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2.xml" ContentType="application/vnd.openxmlformats-officedocument.theme+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theme/theme3.xml" ContentType="application/vnd.openxmlformats-officedocument.theme+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theme/theme4.xml" ContentType="application/vnd.openxmlformats-officedocument.theme+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theme/theme5.xml" ContentType="application/vnd.openxmlformats-officedocument.theme+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8.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9.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0.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1.xml" ContentType="application/vnd.openxmlformats-officedocument.presentationml.notesSlide+xml"/>
  <Override PartName="/ppt/tags/tag1.xml" ContentType="application/vnd.openxmlformats-officedocument.presentationml.tags+xml"/>
  <Override PartName="/ppt/notesSlides/notesSlide12.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tags/tag2.xml" ContentType="application/vnd.openxmlformats-officedocument.presentationml.tags+xml"/>
  <Override PartName="/ppt/notesSlides/notesSlide13.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tags/tag3.xml" ContentType="application/vnd.openxmlformats-officedocument.presentationml.tags+xml"/>
  <Override PartName="/ppt/notesSlides/notesSlide14.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tags/tag4.xml" ContentType="application/vnd.openxmlformats-officedocument.presentationml.tags+xml"/>
  <Override PartName="/ppt/notesSlides/notesSlide15.xml" ContentType="application/vnd.openxmlformats-officedocument.presentationml.notesSlide+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notesSlides/notesSlide16.xml" ContentType="application/vnd.openxmlformats-officedocument.presentationml.notesSlide+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diagrams/data20.xml" ContentType="application/vnd.openxmlformats-officedocument.drawingml.diagramData+xml"/>
  <Override PartName="/ppt/diagrams/layout20.xml" ContentType="application/vnd.openxmlformats-officedocument.drawingml.diagramLayout+xml"/>
  <Override PartName="/ppt/diagrams/quickStyle20.xml" ContentType="application/vnd.openxmlformats-officedocument.drawingml.diagramStyle+xml"/>
  <Override PartName="/ppt/diagrams/colors20.xml" ContentType="application/vnd.openxmlformats-officedocument.drawingml.diagramColors+xml"/>
  <Override PartName="/ppt/diagrams/drawing20.xml" ContentType="application/vnd.ms-office.drawingml.diagramDrawing+xml"/>
  <Override PartName="/ppt/diagrams/data21.xml" ContentType="application/vnd.openxmlformats-officedocument.drawingml.diagramData+xml"/>
  <Override PartName="/ppt/diagrams/layout21.xml" ContentType="application/vnd.openxmlformats-officedocument.drawingml.diagramLayout+xml"/>
  <Override PartName="/ppt/diagrams/quickStyle21.xml" ContentType="application/vnd.openxmlformats-officedocument.drawingml.diagramStyle+xml"/>
  <Override PartName="/ppt/diagrams/colors21.xml" ContentType="application/vnd.openxmlformats-officedocument.drawingml.diagramColors+xml"/>
  <Override PartName="/ppt/diagrams/drawing21.xml" ContentType="application/vnd.ms-office.drawingml.diagramDrawing+xml"/>
  <Override PartName="/ppt/diagrams/data22.xml" ContentType="application/vnd.openxmlformats-officedocument.drawingml.diagramData+xml"/>
  <Override PartName="/ppt/diagrams/layout22.xml" ContentType="application/vnd.openxmlformats-officedocument.drawingml.diagramLayout+xml"/>
  <Override PartName="/ppt/diagrams/quickStyle22.xml" ContentType="application/vnd.openxmlformats-officedocument.drawingml.diagramStyle+xml"/>
  <Override PartName="/ppt/diagrams/colors22.xml" ContentType="application/vnd.openxmlformats-officedocument.drawingml.diagramColors+xml"/>
  <Override PartName="/ppt/diagrams/drawing22.xml" ContentType="application/vnd.ms-office.drawingml.diagramDrawing+xml"/>
  <Override PartName="/ppt/diagrams/data23.xml" ContentType="application/vnd.openxmlformats-officedocument.drawingml.diagramData+xml"/>
  <Override PartName="/ppt/diagrams/layout23.xml" ContentType="application/vnd.openxmlformats-officedocument.drawingml.diagramLayout+xml"/>
  <Override PartName="/ppt/diagrams/quickStyle23.xml" ContentType="application/vnd.openxmlformats-officedocument.drawingml.diagramStyle+xml"/>
  <Override PartName="/ppt/diagrams/colors23.xml" ContentType="application/vnd.openxmlformats-officedocument.drawingml.diagramColors+xml"/>
  <Override PartName="/ppt/diagrams/drawing23.xml" ContentType="application/vnd.ms-office.drawingml.diagramDrawing+xml"/>
  <Override PartName="/ppt/diagrams/data24.xml" ContentType="application/vnd.openxmlformats-officedocument.drawingml.diagramData+xml"/>
  <Override PartName="/ppt/diagrams/layout24.xml" ContentType="application/vnd.openxmlformats-officedocument.drawingml.diagramLayout+xml"/>
  <Override PartName="/ppt/diagrams/quickStyle24.xml" ContentType="application/vnd.openxmlformats-officedocument.drawingml.diagramStyle+xml"/>
  <Override PartName="/ppt/diagrams/colors24.xml" ContentType="application/vnd.openxmlformats-officedocument.drawingml.diagramColors+xml"/>
  <Override PartName="/ppt/diagrams/drawing24.xml" ContentType="application/vnd.ms-office.drawingml.diagramDrawing+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diagrams/data25.xml" ContentType="application/vnd.openxmlformats-officedocument.drawingml.diagramData+xml"/>
  <Override PartName="/ppt/diagrams/layout25.xml" ContentType="application/vnd.openxmlformats-officedocument.drawingml.diagramLayout+xml"/>
  <Override PartName="/ppt/diagrams/quickStyle25.xml" ContentType="application/vnd.openxmlformats-officedocument.drawingml.diagramStyle+xml"/>
  <Override PartName="/ppt/diagrams/colors25.xml" ContentType="application/vnd.openxmlformats-officedocument.drawingml.diagramColors+xml"/>
  <Override PartName="/ppt/diagrams/drawing25.xml" ContentType="application/vnd.ms-office.drawingml.diagramDrawing+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diagrams/data26.xml" ContentType="application/vnd.openxmlformats-officedocument.drawingml.diagramData+xml"/>
  <Override PartName="/ppt/diagrams/layout26.xml" ContentType="application/vnd.openxmlformats-officedocument.drawingml.diagramLayout+xml"/>
  <Override PartName="/ppt/diagrams/quickStyle26.xml" ContentType="application/vnd.openxmlformats-officedocument.drawingml.diagramStyle+xml"/>
  <Override PartName="/ppt/diagrams/colors26.xml" ContentType="application/vnd.openxmlformats-officedocument.drawingml.diagramColors+xml"/>
  <Override PartName="/ppt/diagrams/drawing26.xml" ContentType="application/vnd.ms-office.drawingml.diagramDrawing+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diagrams/data27.xml" ContentType="application/vnd.openxmlformats-officedocument.drawingml.diagramData+xml"/>
  <Override PartName="/ppt/diagrams/layout27.xml" ContentType="application/vnd.openxmlformats-officedocument.drawingml.diagramLayout+xml"/>
  <Override PartName="/ppt/diagrams/quickStyle27.xml" ContentType="application/vnd.openxmlformats-officedocument.drawingml.diagramStyle+xml"/>
  <Override PartName="/ppt/diagrams/colors27.xml" ContentType="application/vnd.openxmlformats-officedocument.drawingml.diagramColors+xml"/>
  <Override PartName="/ppt/diagrams/drawing27.xml" ContentType="application/vnd.ms-office.drawingml.diagramDrawing+xml"/>
  <Override PartName="/ppt/diagrams/data28.xml" ContentType="application/vnd.openxmlformats-officedocument.drawingml.diagramData+xml"/>
  <Override PartName="/ppt/diagrams/layout28.xml" ContentType="application/vnd.openxmlformats-officedocument.drawingml.diagramLayout+xml"/>
  <Override PartName="/ppt/diagrams/quickStyle28.xml" ContentType="application/vnd.openxmlformats-officedocument.drawingml.diagramStyle+xml"/>
  <Override PartName="/ppt/diagrams/colors28.xml" ContentType="application/vnd.openxmlformats-officedocument.drawingml.diagramColors+xml"/>
  <Override PartName="/ppt/diagrams/drawing28.xml" ContentType="application/vnd.ms-office.drawingml.diagramDrawing+xml"/>
  <Override PartName="/ppt/diagrams/data29.xml" ContentType="application/vnd.openxmlformats-officedocument.drawingml.diagramData+xml"/>
  <Override PartName="/ppt/diagrams/layout29.xml" ContentType="application/vnd.openxmlformats-officedocument.drawingml.diagramLayout+xml"/>
  <Override PartName="/ppt/diagrams/quickStyle29.xml" ContentType="application/vnd.openxmlformats-officedocument.drawingml.diagramStyle+xml"/>
  <Override PartName="/ppt/diagrams/colors29.xml" ContentType="application/vnd.openxmlformats-officedocument.drawingml.diagramColors+xml"/>
  <Override PartName="/ppt/diagrams/drawing29.xml" ContentType="application/vnd.ms-office.drawingml.diagramDrawing+xml"/>
  <Override PartName="/ppt/diagrams/data30.xml" ContentType="application/vnd.openxmlformats-officedocument.drawingml.diagramData+xml"/>
  <Override PartName="/ppt/diagrams/layout30.xml" ContentType="application/vnd.openxmlformats-officedocument.drawingml.diagramLayout+xml"/>
  <Override PartName="/ppt/diagrams/quickStyle30.xml" ContentType="application/vnd.openxmlformats-officedocument.drawingml.diagramStyle+xml"/>
  <Override PartName="/ppt/diagrams/colors30.xml" ContentType="application/vnd.openxmlformats-officedocument.drawingml.diagramColors+xml"/>
  <Override PartName="/ppt/diagrams/drawing30.xml" ContentType="application/vnd.ms-office.drawingml.diagramDrawing+xml"/>
  <Override PartName="/ppt/diagrams/data31.xml" ContentType="application/vnd.openxmlformats-officedocument.drawingml.diagramData+xml"/>
  <Override PartName="/ppt/diagrams/layout31.xml" ContentType="application/vnd.openxmlformats-officedocument.drawingml.diagramLayout+xml"/>
  <Override PartName="/ppt/diagrams/quickStyle31.xml" ContentType="application/vnd.openxmlformats-officedocument.drawingml.diagramStyle+xml"/>
  <Override PartName="/ppt/diagrams/colors31.xml" ContentType="application/vnd.openxmlformats-officedocument.drawingml.diagramColors+xml"/>
  <Override PartName="/ppt/diagrams/drawing31.xml" ContentType="application/vnd.ms-office.drawingml.diagramDrawing+xml"/>
  <Override PartName="/ppt/diagrams/data32.xml" ContentType="application/vnd.openxmlformats-officedocument.drawingml.diagramData+xml"/>
  <Override PartName="/ppt/diagrams/layout32.xml" ContentType="application/vnd.openxmlformats-officedocument.drawingml.diagramLayout+xml"/>
  <Override PartName="/ppt/diagrams/quickStyle32.xml" ContentType="application/vnd.openxmlformats-officedocument.drawingml.diagramStyle+xml"/>
  <Override PartName="/ppt/diagrams/colors32.xml" ContentType="application/vnd.openxmlformats-officedocument.drawingml.diagramColors+xml"/>
  <Override PartName="/ppt/diagrams/drawing32.xml" ContentType="application/vnd.ms-office.drawingml.diagramDrawing+xml"/>
  <Override PartName="/ppt/diagrams/data33.xml" ContentType="application/vnd.openxmlformats-officedocument.drawingml.diagramData+xml"/>
  <Override PartName="/ppt/diagrams/layout33.xml" ContentType="application/vnd.openxmlformats-officedocument.drawingml.diagramLayout+xml"/>
  <Override PartName="/ppt/diagrams/quickStyle33.xml" ContentType="application/vnd.openxmlformats-officedocument.drawingml.diagramStyle+xml"/>
  <Override PartName="/ppt/diagrams/colors33.xml" ContentType="application/vnd.openxmlformats-officedocument.drawingml.diagramColors+xml"/>
  <Override PartName="/ppt/diagrams/drawing33.xml" ContentType="application/vnd.ms-office.drawingml.diagramDrawing+xml"/>
  <Override PartName="/ppt/diagrams/data34.xml" ContentType="application/vnd.openxmlformats-officedocument.drawingml.diagramData+xml"/>
  <Override PartName="/ppt/diagrams/layout34.xml" ContentType="application/vnd.openxmlformats-officedocument.drawingml.diagramLayout+xml"/>
  <Override PartName="/ppt/diagrams/quickStyle34.xml" ContentType="application/vnd.openxmlformats-officedocument.drawingml.diagramStyle+xml"/>
  <Override PartName="/ppt/diagrams/colors34.xml" ContentType="application/vnd.openxmlformats-officedocument.drawingml.diagramColors+xml"/>
  <Override PartName="/ppt/diagrams/drawing34.xml" ContentType="application/vnd.ms-office.drawingml.diagramDrawing+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5"/>
    <p:sldMasterId id="2147483672" r:id="rId6"/>
    <p:sldMasterId id="2147483731" r:id="rId7"/>
    <p:sldMasterId id="2147483750" r:id="rId8"/>
    <p:sldMasterId id="2147483782" r:id="rId9"/>
    <p:sldMasterId id="2147483830" r:id="rId10"/>
  </p:sldMasterIdLst>
  <p:notesMasterIdLst>
    <p:notesMasterId r:id="rId122"/>
  </p:notesMasterIdLst>
  <p:sldIdLst>
    <p:sldId id="2472" r:id="rId11"/>
    <p:sldId id="257" r:id="rId12"/>
    <p:sldId id="2474" r:id="rId13"/>
    <p:sldId id="2541" r:id="rId14"/>
    <p:sldId id="2475" r:id="rId15"/>
    <p:sldId id="2476" r:id="rId16"/>
    <p:sldId id="1314" r:id="rId17"/>
    <p:sldId id="2535" r:id="rId18"/>
    <p:sldId id="2395" r:id="rId19"/>
    <p:sldId id="2540" r:id="rId20"/>
    <p:sldId id="2213" r:id="rId21"/>
    <p:sldId id="2300" r:id="rId22"/>
    <p:sldId id="1474" r:id="rId23"/>
    <p:sldId id="1475" r:id="rId24"/>
    <p:sldId id="1421" r:id="rId25"/>
    <p:sldId id="2265" r:id="rId26"/>
    <p:sldId id="2311" r:id="rId27"/>
    <p:sldId id="1842" r:id="rId28"/>
    <p:sldId id="493" r:id="rId29"/>
    <p:sldId id="1862" r:id="rId30"/>
    <p:sldId id="1687" r:id="rId31"/>
    <p:sldId id="2256" r:id="rId32"/>
    <p:sldId id="1837" r:id="rId33"/>
    <p:sldId id="2257" r:id="rId34"/>
    <p:sldId id="2376" r:id="rId35"/>
    <p:sldId id="1839" r:id="rId36"/>
    <p:sldId id="2222" r:id="rId37"/>
    <p:sldId id="2224" r:id="rId38"/>
    <p:sldId id="2428" r:id="rId39"/>
    <p:sldId id="2262" r:id="rId40"/>
    <p:sldId id="2427" r:id="rId41"/>
    <p:sldId id="1689" r:id="rId42"/>
    <p:sldId id="2228" r:id="rId43"/>
    <p:sldId id="2227" r:id="rId44"/>
    <p:sldId id="2263" r:id="rId45"/>
    <p:sldId id="2266" r:id="rId46"/>
    <p:sldId id="2235" r:id="rId47"/>
    <p:sldId id="2237" r:id="rId48"/>
    <p:sldId id="2254" r:id="rId49"/>
    <p:sldId id="2514" r:id="rId50"/>
    <p:sldId id="1191" r:id="rId51"/>
    <p:sldId id="1846" r:id="rId52"/>
    <p:sldId id="2517" r:id="rId53"/>
    <p:sldId id="2344" r:id="rId54"/>
    <p:sldId id="1215" r:id="rId55"/>
    <p:sldId id="1847" r:id="rId56"/>
    <p:sldId id="1715" r:id="rId57"/>
    <p:sldId id="2518" r:id="rId58"/>
    <p:sldId id="1647" r:id="rId59"/>
    <p:sldId id="2533" r:id="rId60"/>
    <p:sldId id="1595" r:id="rId61"/>
    <p:sldId id="2219" r:id="rId62"/>
    <p:sldId id="1826" r:id="rId63"/>
    <p:sldId id="2537" r:id="rId64"/>
    <p:sldId id="1827" r:id="rId65"/>
    <p:sldId id="1828" r:id="rId66"/>
    <p:sldId id="1829" r:id="rId67"/>
    <p:sldId id="1830" r:id="rId68"/>
    <p:sldId id="2341" r:id="rId69"/>
    <p:sldId id="2342" r:id="rId70"/>
    <p:sldId id="2264" r:id="rId71"/>
    <p:sldId id="2338" r:id="rId72"/>
    <p:sldId id="2337" r:id="rId73"/>
    <p:sldId id="2343" r:id="rId74"/>
    <p:sldId id="1805" r:id="rId75"/>
    <p:sldId id="290" r:id="rId76"/>
    <p:sldId id="2346" r:id="rId77"/>
    <p:sldId id="2351" r:id="rId78"/>
    <p:sldId id="2502" r:id="rId79"/>
    <p:sldId id="2503" r:id="rId80"/>
    <p:sldId id="2515" r:id="rId81"/>
    <p:sldId id="2504" r:id="rId82"/>
    <p:sldId id="2505" r:id="rId83"/>
    <p:sldId id="2506" r:id="rId84"/>
    <p:sldId id="2478" r:id="rId85"/>
    <p:sldId id="2507" r:id="rId86"/>
    <p:sldId id="261" r:id="rId87"/>
    <p:sldId id="262" r:id="rId88"/>
    <p:sldId id="2509" r:id="rId89"/>
    <p:sldId id="2508" r:id="rId90"/>
    <p:sldId id="2510" r:id="rId91"/>
    <p:sldId id="2383" r:id="rId92"/>
    <p:sldId id="2511" r:id="rId93"/>
    <p:sldId id="2512" r:id="rId94"/>
    <p:sldId id="2513" r:id="rId95"/>
    <p:sldId id="2519" r:id="rId96"/>
    <p:sldId id="2459" r:id="rId97"/>
    <p:sldId id="2520" r:id="rId98"/>
    <p:sldId id="2521" r:id="rId99"/>
    <p:sldId id="2522" r:id="rId100"/>
    <p:sldId id="2523" r:id="rId101"/>
    <p:sldId id="2524" r:id="rId102"/>
    <p:sldId id="2525" r:id="rId103"/>
    <p:sldId id="2526" r:id="rId104"/>
    <p:sldId id="2527" r:id="rId105"/>
    <p:sldId id="2528" r:id="rId106"/>
    <p:sldId id="2529" r:id="rId107"/>
    <p:sldId id="2530" r:id="rId108"/>
    <p:sldId id="2532" r:id="rId109"/>
    <p:sldId id="311" r:id="rId110"/>
    <p:sldId id="2499" r:id="rId111"/>
    <p:sldId id="2336" r:id="rId112"/>
    <p:sldId id="2258" r:id="rId113"/>
    <p:sldId id="2467" r:id="rId114"/>
    <p:sldId id="2501" r:id="rId115"/>
    <p:sldId id="2539" r:id="rId116"/>
    <p:sldId id="260" r:id="rId117"/>
    <p:sldId id="2238" r:id="rId118"/>
    <p:sldId id="288" r:id="rId119"/>
    <p:sldId id="279" r:id="rId120"/>
    <p:sldId id="278" r:id="rId1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9CCFF"/>
    <a:srgbClr val="404040"/>
    <a:srgbClr val="FF715B"/>
    <a:srgbClr val="65C0BB"/>
    <a:srgbClr val="555FAD"/>
    <a:srgbClr val="FFFF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979" autoAdjust="0"/>
    <p:restoredTop sz="82143" autoAdjust="0"/>
  </p:normalViewPr>
  <p:slideViewPr>
    <p:cSldViewPr snapToGrid="0">
      <p:cViewPr varScale="1">
        <p:scale>
          <a:sx n="93" d="100"/>
          <a:sy n="93" d="100"/>
        </p:scale>
        <p:origin x="1500"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6.xml"/><Relationship Id="rId117" Type="http://schemas.openxmlformats.org/officeDocument/2006/relationships/slide" Target="slides/slide107.xml"/><Relationship Id="rId21" Type="http://schemas.openxmlformats.org/officeDocument/2006/relationships/slide" Target="slides/slide11.xml"/><Relationship Id="rId42" Type="http://schemas.openxmlformats.org/officeDocument/2006/relationships/slide" Target="slides/slide32.xml"/><Relationship Id="rId47" Type="http://schemas.openxmlformats.org/officeDocument/2006/relationships/slide" Target="slides/slide37.xml"/><Relationship Id="rId63" Type="http://schemas.openxmlformats.org/officeDocument/2006/relationships/slide" Target="slides/slide53.xml"/><Relationship Id="rId68" Type="http://schemas.openxmlformats.org/officeDocument/2006/relationships/slide" Target="slides/slide58.xml"/><Relationship Id="rId84" Type="http://schemas.openxmlformats.org/officeDocument/2006/relationships/slide" Target="slides/slide74.xml"/><Relationship Id="rId89" Type="http://schemas.openxmlformats.org/officeDocument/2006/relationships/slide" Target="slides/slide79.xml"/><Relationship Id="rId112" Type="http://schemas.openxmlformats.org/officeDocument/2006/relationships/slide" Target="slides/slide102.xml"/><Relationship Id="rId16" Type="http://schemas.openxmlformats.org/officeDocument/2006/relationships/slide" Target="slides/slide6.xml"/><Relationship Id="rId107" Type="http://schemas.openxmlformats.org/officeDocument/2006/relationships/slide" Target="slides/slide97.xml"/><Relationship Id="rId11" Type="http://schemas.openxmlformats.org/officeDocument/2006/relationships/slide" Target="slides/slide1.xml"/><Relationship Id="rId32" Type="http://schemas.openxmlformats.org/officeDocument/2006/relationships/slide" Target="slides/slide22.xml"/><Relationship Id="rId37" Type="http://schemas.openxmlformats.org/officeDocument/2006/relationships/slide" Target="slides/slide27.xml"/><Relationship Id="rId53" Type="http://schemas.openxmlformats.org/officeDocument/2006/relationships/slide" Target="slides/slide43.xml"/><Relationship Id="rId58" Type="http://schemas.openxmlformats.org/officeDocument/2006/relationships/slide" Target="slides/slide48.xml"/><Relationship Id="rId74" Type="http://schemas.openxmlformats.org/officeDocument/2006/relationships/slide" Target="slides/slide64.xml"/><Relationship Id="rId79" Type="http://schemas.openxmlformats.org/officeDocument/2006/relationships/slide" Target="slides/slide69.xml"/><Relationship Id="rId102" Type="http://schemas.openxmlformats.org/officeDocument/2006/relationships/slide" Target="slides/slide92.xml"/><Relationship Id="rId123" Type="http://schemas.openxmlformats.org/officeDocument/2006/relationships/presProps" Target="presProps.xml"/><Relationship Id="rId5" Type="http://schemas.openxmlformats.org/officeDocument/2006/relationships/slideMaster" Target="slideMasters/slideMaster1.xml"/><Relationship Id="rId90" Type="http://schemas.openxmlformats.org/officeDocument/2006/relationships/slide" Target="slides/slide80.xml"/><Relationship Id="rId95" Type="http://schemas.openxmlformats.org/officeDocument/2006/relationships/slide" Target="slides/slide85.xml"/><Relationship Id="rId19" Type="http://schemas.openxmlformats.org/officeDocument/2006/relationships/slide" Target="slides/slide9.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 Id="rId43" Type="http://schemas.openxmlformats.org/officeDocument/2006/relationships/slide" Target="slides/slide33.xml"/><Relationship Id="rId48" Type="http://schemas.openxmlformats.org/officeDocument/2006/relationships/slide" Target="slides/slide38.xml"/><Relationship Id="rId56" Type="http://schemas.openxmlformats.org/officeDocument/2006/relationships/slide" Target="slides/slide46.xml"/><Relationship Id="rId64" Type="http://schemas.openxmlformats.org/officeDocument/2006/relationships/slide" Target="slides/slide54.xml"/><Relationship Id="rId69" Type="http://schemas.openxmlformats.org/officeDocument/2006/relationships/slide" Target="slides/slide59.xml"/><Relationship Id="rId77" Type="http://schemas.openxmlformats.org/officeDocument/2006/relationships/slide" Target="slides/slide67.xml"/><Relationship Id="rId100" Type="http://schemas.openxmlformats.org/officeDocument/2006/relationships/slide" Target="slides/slide90.xml"/><Relationship Id="rId105" Type="http://schemas.openxmlformats.org/officeDocument/2006/relationships/slide" Target="slides/slide95.xml"/><Relationship Id="rId113" Type="http://schemas.openxmlformats.org/officeDocument/2006/relationships/slide" Target="slides/slide103.xml"/><Relationship Id="rId118" Type="http://schemas.openxmlformats.org/officeDocument/2006/relationships/slide" Target="slides/slide108.xml"/><Relationship Id="rId126" Type="http://schemas.openxmlformats.org/officeDocument/2006/relationships/tableStyles" Target="tableStyles.xml"/><Relationship Id="rId8" Type="http://schemas.openxmlformats.org/officeDocument/2006/relationships/slideMaster" Target="slideMasters/slideMaster4.xml"/><Relationship Id="rId51" Type="http://schemas.openxmlformats.org/officeDocument/2006/relationships/slide" Target="slides/slide41.xml"/><Relationship Id="rId72" Type="http://schemas.openxmlformats.org/officeDocument/2006/relationships/slide" Target="slides/slide62.xml"/><Relationship Id="rId80" Type="http://schemas.openxmlformats.org/officeDocument/2006/relationships/slide" Target="slides/slide70.xml"/><Relationship Id="rId85" Type="http://schemas.openxmlformats.org/officeDocument/2006/relationships/slide" Target="slides/slide75.xml"/><Relationship Id="rId93" Type="http://schemas.openxmlformats.org/officeDocument/2006/relationships/slide" Target="slides/slide83.xml"/><Relationship Id="rId98" Type="http://schemas.openxmlformats.org/officeDocument/2006/relationships/slide" Target="slides/slide88.xml"/><Relationship Id="rId121" Type="http://schemas.openxmlformats.org/officeDocument/2006/relationships/slide" Target="slides/slide111.xml"/><Relationship Id="rId3" Type="http://schemas.openxmlformats.org/officeDocument/2006/relationships/customXml" Target="../customXml/item3.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slide" Target="slides/slide28.xml"/><Relationship Id="rId46" Type="http://schemas.openxmlformats.org/officeDocument/2006/relationships/slide" Target="slides/slide36.xml"/><Relationship Id="rId59" Type="http://schemas.openxmlformats.org/officeDocument/2006/relationships/slide" Target="slides/slide49.xml"/><Relationship Id="rId67" Type="http://schemas.openxmlformats.org/officeDocument/2006/relationships/slide" Target="slides/slide57.xml"/><Relationship Id="rId103" Type="http://schemas.openxmlformats.org/officeDocument/2006/relationships/slide" Target="slides/slide93.xml"/><Relationship Id="rId108" Type="http://schemas.openxmlformats.org/officeDocument/2006/relationships/slide" Target="slides/slide98.xml"/><Relationship Id="rId116" Type="http://schemas.openxmlformats.org/officeDocument/2006/relationships/slide" Target="slides/slide106.xml"/><Relationship Id="rId124" Type="http://schemas.openxmlformats.org/officeDocument/2006/relationships/viewProps" Target="viewProps.xml"/><Relationship Id="rId20" Type="http://schemas.openxmlformats.org/officeDocument/2006/relationships/slide" Target="slides/slide10.xml"/><Relationship Id="rId41" Type="http://schemas.openxmlformats.org/officeDocument/2006/relationships/slide" Target="slides/slide31.xml"/><Relationship Id="rId54" Type="http://schemas.openxmlformats.org/officeDocument/2006/relationships/slide" Target="slides/slide44.xml"/><Relationship Id="rId62" Type="http://schemas.openxmlformats.org/officeDocument/2006/relationships/slide" Target="slides/slide52.xml"/><Relationship Id="rId70" Type="http://schemas.openxmlformats.org/officeDocument/2006/relationships/slide" Target="slides/slide60.xml"/><Relationship Id="rId75" Type="http://schemas.openxmlformats.org/officeDocument/2006/relationships/slide" Target="slides/slide65.xml"/><Relationship Id="rId83" Type="http://schemas.openxmlformats.org/officeDocument/2006/relationships/slide" Target="slides/slide73.xml"/><Relationship Id="rId88" Type="http://schemas.openxmlformats.org/officeDocument/2006/relationships/slide" Target="slides/slide78.xml"/><Relationship Id="rId91" Type="http://schemas.openxmlformats.org/officeDocument/2006/relationships/slide" Target="slides/slide81.xml"/><Relationship Id="rId96" Type="http://schemas.openxmlformats.org/officeDocument/2006/relationships/slide" Target="slides/slide86.xml"/><Relationship Id="rId111" Type="http://schemas.openxmlformats.org/officeDocument/2006/relationships/slide" Target="slides/slide101.xml"/><Relationship Id="rId1" Type="http://schemas.openxmlformats.org/officeDocument/2006/relationships/customXml" Target="../customXml/item1.xml"/><Relationship Id="rId6" Type="http://schemas.openxmlformats.org/officeDocument/2006/relationships/slideMaster" Target="slideMasters/slideMaster2.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49" Type="http://schemas.openxmlformats.org/officeDocument/2006/relationships/slide" Target="slides/slide39.xml"/><Relationship Id="rId57" Type="http://schemas.openxmlformats.org/officeDocument/2006/relationships/slide" Target="slides/slide47.xml"/><Relationship Id="rId106" Type="http://schemas.openxmlformats.org/officeDocument/2006/relationships/slide" Target="slides/slide96.xml"/><Relationship Id="rId114" Type="http://schemas.openxmlformats.org/officeDocument/2006/relationships/slide" Target="slides/slide104.xml"/><Relationship Id="rId119" Type="http://schemas.openxmlformats.org/officeDocument/2006/relationships/slide" Target="slides/slide109.xml"/><Relationship Id="rId127" Type="http://schemas.microsoft.com/office/2016/11/relationships/changesInfo" Target="changesInfos/changesInfo1.xml"/><Relationship Id="rId10" Type="http://schemas.openxmlformats.org/officeDocument/2006/relationships/slideMaster" Target="slideMasters/slideMaster6.xml"/><Relationship Id="rId31" Type="http://schemas.openxmlformats.org/officeDocument/2006/relationships/slide" Target="slides/slide21.xml"/><Relationship Id="rId44" Type="http://schemas.openxmlformats.org/officeDocument/2006/relationships/slide" Target="slides/slide34.xml"/><Relationship Id="rId52" Type="http://schemas.openxmlformats.org/officeDocument/2006/relationships/slide" Target="slides/slide42.xml"/><Relationship Id="rId60" Type="http://schemas.openxmlformats.org/officeDocument/2006/relationships/slide" Target="slides/slide50.xml"/><Relationship Id="rId65" Type="http://schemas.openxmlformats.org/officeDocument/2006/relationships/slide" Target="slides/slide55.xml"/><Relationship Id="rId73" Type="http://schemas.openxmlformats.org/officeDocument/2006/relationships/slide" Target="slides/slide63.xml"/><Relationship Id="rId78" Type="http://schemas.openxmlformats.org/officeDocument/2006/relationships/slide" Target="slides/slide68.xml"/><Relationship Id="rId81" Type="http://schemas.openxmlformats.org/officeDocument/2006/relationships/slide" Target="slides/slide71.xml"/><Relationship Id="rId86" Type="http://schemas.openxmlformats.org/officeDocument/2006/relationships/slide" Target="slides/slide76.xml"/><Relationship Id="rId94" Type="http://schemas.openxmlformats.org/officeDocument/2006/relationships/slide" Target="slides/slide84.xml"/><Relationship Id="rId99" Type="http://schemas.openxmlformats.org/officeDocument/2006/relationships/slide" Target="slides/slide89.xml"/><Relationship Id="rId101" Type="http://schemas.openxmlformats.org/officeDocument/2006/relationships/slide" Target="slides/slide91.xml"/><Relationship Id="rId122" Type="http://schemas.openxmlformats.org/officeDocument/2006/relationships/notesMaster" Target="notesMasters/notesMaster1.xml"/><Relationship Id="rId4" Type="http://schemas.openxmlformats.org/officeDocument/2006/relationships/customXml" Target="../customXml/item4.xml"/><Relationship Id="rId9" Type="http://schemas.openxmlformats.org/officeDocument/2006/relationships/slideMaster" Target="slideMasters/slideMaster5.xml"/><Relationship Id="rId13" Type="http://schemas.openxmlformats.org/officeDocument/2006/relationships/slide" Target="slides/slide3.xml"/><Relationship Id="rId18" Type="http://schemas.openxmlformats.org/officeDocument/2006/relationships/slide" Target="slides/slide8.xml"/><Relationship Id="rId39" Type="http://schemas.openxmlformats.org/officeDocument/2006/relationships/slide" Target="slides/slide29.xml"/><Relationship Id="rId109" Type="http://schemas.openxmlformats.org/officeDocument/2006/relationships/slide" Target="slides/slide99.xml"/><Relationship Id="rId34" Type="http://schemas.openxmlformats.org/officeDocument/2006/relationships/slide" Target="slides/slide24.xml"/><Relationship Id="rId50" Type="http://schemas.openxmlformats.org/officeDocument/2006/relationships/slide" Target="slides/slide40.xml"/><Relationship Id="rId55" Type="http://schemas.openxmlformats.org/officeDocument/2006/relationships/slide" Target="slides/slide45.xml"/><Relationship Id="rId76" Type="http://schemas.openxmlformats.org/officeDocument/2006/relationships/slide" Target="slides/slide66.xml"/><Relationship Id="rId97" Type="http://schemas.openxmlformats.org/officeDocument/2006/relationships/slide" Target="slides/slide87.xml"/><Relationship Id="rId104" Type="http://schemas.openxmlformats.org/officeDocument/2006/relationships/slide" Target="slides/slide94.xml"/><Relationship Id="rId120" Type="http://schemas.openxmlformats.org/officeDocument/2006/relationships/slide" Target="slides/slide110.xml"/><Relationship Id="rId125" Type="http://schemas.openxmlformats.org/officeDocument/2006/relationships/theme" Target="theme/theme1.xml"/><Relationship Id="rId7" Type="http://schemas.openxmlformats.org/officeDocument/2006/relationships/slideMaster" Target="slideMasters/slideMaster3.xml"/><Relationship Id="rId71" Type="http://schemas.openxmlformats.org/officeDocument/2006/relationships/slide" Target="slides/slide61.xml"/><Relationship Id="rId92" Type="http://schemas.openxmlformats.org/officeDocument/2006/relationships/slide" Target="slides/slide82.xml"/><Relationship Id="rId2" Type="http://schemas.openxmlformats.org/officeDocument/2006/relationships/customXml" Target="../customXml/item2.xml"/><Relationship Id="rId29" Type="http://schemas.openxmlformats.org/officeDocument/2006/relationships/slide" Target="slides/slide19.xml"/><Relationship Id="rId24" Type="http://schemas.openxmlformats.org/officeDocument/2006/relationships/slide" Target="slides/slide14.xml"/><Relationship Id="rId40" Type="http://schemas.openxmlformats.org/officeDocument/2006/relationships/slide" Target="slides/slide30.xml"/><Relationship Id="rId45" Type="http://schemas.openxmlformats.org/officeDocument/2006/relationships/slide" Target="slides/slide35.xml"/><Relationship Id="rId66" Type="http://schemas.openxmlformats.org/officeDocument/2006/relationships/slide" Target="slides/slide56.xml"/><Relationship Id="rId87" Type="http://schemas.openxmlformats.org/officeDocument/2006/relationships/slide" Target="slides/slide77.xml"/><Relationship Id="rId110" Type="http://schemas.openxmlformats.org/officeDocument/2006/relationships/slide" Target="slides/slide100.xml"/><Relationship Id="rId115" Type="http://schemas.openxmlformats.org/officeDocument/2006/relationships/slide" Target="slides/slide105.xml"/><Relationship Id="rId61" Type="http://schemas.openxmlformats.org/officeDocument/2006/relationships/slide" Target="slides/slide51.xml"/><Relationship Id="rId82" Type="http://schemas.openxmlformats.org/officeDocument/2006/relationships/slide" Target="slides/slide7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yran Pagulayan" userId="4f5bf68c-3e6a-4653-b22b-6a8c4ff83ae3" providerId="ADAL" clId="{6734BF68-E006-40EB-9379-D48F2D4FDAD2}"/>
    <pc:docChg chg="custSel addSld modSld sldOrd">
      <pc:chgData name="Kyran Pagulayan" userId="4f5bf68c-3e6a-4653-b22b-6a8c4ff83ae3" providerId="ADAL" clId="{6734BF68-E006-40EB-9379-D48F2D4FDAD2}" dt="2020-06-08T18:38:24.156" v="186"/>
      <pc:docMkLst>
        <pc:docMk/>
      </pc:docMkLst>
      <pc:sldChg chg="ord">
        <pc:chgData name="Kyran Pagulayan" userId="4f5bf68c-3e6a-4653-b22b-6a8c4ff83ae3" providerId="ADAL" clId="{6734BF68-E006-40EB-9379-D48F2D4FDAD2}" dt="2020-06-08T18:38:24.156" v="186"/>
        <pc:sldMkLst>
          <pc:docMk/>
          <pc:sldMk cId="3179260457" sldId="2262"/>
        </pc:sldMkLst>
      </pc:sldChg>
      <pc:sldChg chg="addSp delSp modSp add mod ord modNotesTx">
        <pc:chgData name="Kyran Pagulayan" userId="4f5bf68c-3e6a-4653-b22b-6a8c4ff83ae3" providerId="ADAL" clId="{6734BF68-E006-40EB-9379-D48F2D4FDAD2}" dt="2020-06-08T17:50:53.238" v="184" actId="20577"/>
        <pc:sldMkLst>
          <pc:docMk/>
          <pc:sldMk cId="3060846627" sldId="2541"/>
        </pc:sldMkLst>
        <pc:spChg chg="del mod">
          <ac:chgData name="Kyran Pagulayan" userId="4f5bf68c-3e6a-4653-b22b-6a8c4ff83ae3" providerId="ADAL" clId="{6734BF68-E006-40EB-9379-D48F2D4FDAD2}" dt="2020-06-06T00:56:31.910" v="55" actId="478"/>
          <ac:spMkLst>
            <pc:docMk/>
            <pc:sldMk cId="3060846627" sldId="2541"/>
            <ac:spMk id="3" creationId="{00000000-0000-0000-0000-000000000000}"/>
          </ac:spMkLst>
        </pc:spChg>
        <pc:spChg chg="del">
          <ac:chgData name="Kyran Pagulayan" userId="4f5bf68c-3e6a-4653-b22b-6a8c4ff83ae3" providerId="ADAL" clId="{6734BF68-E006-40EB-9379-D48F2D4FDAD2}" dt="2020-06-06T00:53:38.831" v="6" actId="478"/>
          <ac:spMkLst>
            <pc:docMk/>
            <pc:sldMk cId="3060846627" sldId="2541"/>
            <ac:spMk id="9" creationId="{00000000-0000-0000-0000-000000000000}"/>
          </ac:spMkLst>
        </pc:spChg>
        <pc:picChg chg="add del mod">
          <ac:chgData name="Kyran Pagulayan" userId="4f5bf68c-3e6a-4653-b22b-6a8c4ff83ae3" providerId="ADAL" clId="{6734BF68-E006-40EB-9379-D48F2D4FDAD2}" dt="2020-06-06T00:55:34.715" v="21" actId="478"/>
          <ac:picMkLst>
            <pc:docMk/>
            <pc:sldMk cId="3060846627" sldId="2541"/>
            <ac:picMk id="4" creationId="{4BCD22C0-2838-46A5-B3DD-543B88BD236A}"/>
          </ac:picMkLst>
        </pc:picChg>
        <pc:picChg chg="add mod">
          <ac:chgData name="Kyran Pagulayan" userId="4f5bf68c-3e6a-4653-b22b-6a8c4ff83ae3" providerId="ADAL" clId="{6734BF68-E006-40EB-9379-D48F2D4FDAD2}" dt="2020-06-06T00:56:34.362" v="56" actId="1076"/>
          <ac:picMkLst>
            <pc:docMk/>
            <pc:sldMk cId="3060846627" sldId="2541"/>
            <ac:picMk id="7" creationId="{5F00C267-FC34-4660-AC16-9DA708CA8E20}"/>
          </ac:picMkLst>
        </pc:picChg>
        <pc:picChg chg="del">
          <ac:chgData name="Kyran Pagulayan" userId="4f5bf68c-3e6a-4653-b22b-6a8c4ff83ae3" providerId="ADAL" clId="{6734BF68-E006-40EB-9379-D48F2D4FDAD2}" dt="2020-06-06T00:53:35.528" v="5" actId="478"/>
          <ac:picMkLst>
            <pc:docMk/>
            <pc:sldMk cId="3060846627" sldId="2541"/>
            <ac:picMk id="1028" creationId="{AEE38D74-4C50-4599-A8C5-1E0F811499D1}"/>
          </ac:picMkLst>
        </pc:picChg>
      </pc:sldChg>
    </pc:docChg>
  </pc:docChgLst>
  <pc:docChgLst>
    <pc:chgData name="Slymon Ahmed" userId="2d62857d-45dd-4d93-b7c2-e9be417fc268" providerId="ADAL" clId="{99791424-DC0D-E540-BCB7-7BA1EF737194}"/>
    <pc:docChg chg="modSld">
      <pc:chgData name="Slymon Ahmed" userId="2d62857d-45dd-4d93-b7c2-e9be417fc268" providerId="ADAL" clId="{99791424-DC0D-E540-BCB7-7BA1EF737194}" dt="2020-06-08T18:32:23.607" v="0"/>
      <pc:docMkLst>
        <pc:docMk/>
      </pc:docMkLst>
      <pc:sldChg chg="addSp modSp">
        <pc:chgData name="Slymon Ahmed" userId="2d62857d-45dd-4d93-b7c2-e9be417fc268" providerId="ADAL" clId="{99791424-DC0D-E540-BCB7-7BA1EF737194}" dt="2020-06-08T18:32:23.607" v="0"/>
        <pc:sldMkLst>
          <pc:docMk/>
          <pc:sldMk cId="2811499314" sldId="279"/>
        </pc:sldMkLst>
        <pc:spChg chg="add mod">
          <ac:chgData name="Slymon Ahmed" userId="2d62857d-45dd-4d93-b7c2-e9be417fc268" providerId="ADAL" clId="{99791424-DC0D-E540-BCB7-7BA1EF737194}" dt="2020-06-08T18:32:23.607" v="0"/>
          <ac:spMkLst>
            <pc:docMk/>
            <pc:sldMk cId="2811499314" sldId="279"/>
            <ac:spMk id="4" creationId="{67782D95-EB8F-4D41-B118-CB91EF7A96F7}"/>
          </ac:spMkLst>
        </pc:spChg>
      </pc:sldChg>
      <pc:sldChg chg="addSp modSp">
        <pc:chgData name="Slymon Ahmed" userId="2d62857d-45dd-4d93-b7c2-e9be417fc268" providerId="ADAL" clId="{99791424-DC0D-E540-BCB7-7BA1EF737194}" dt="2020-06-08T18:32:23.607" v="0"/>
        <pc:sldMkLst>
          <pc:docMk/>
          <pc:sldMk cId="3325951071" sldId="2238"/>
        </pc:sldMkLst>
        <pc:spChg chg="add mod">
          <ac:chgData name="Slymon Ahmed" userId="2d62857d-45dd-4d93-b7c2-e9be417fc268" providerId="ADAL" clId="{99791424-DC0D-E540-BCB7-7BA1EF737194}" dt="2020-06-08T18:32:23.607" v="0"/>
          <ac:spMkLst>
            <pc:docMk/>
            <pc:sldMk cId="3325951071" sldId="2238"/>
            <ac:spMk id="6" creationId="{37CDEE7D-BB62-A440-B8C6-89B81C953A62}"/>
          </ac:spMkLst>
        </pc:spChg>
      </pc:sldChg>
      <pc:sldChg chg="addSp modSp">
        <pc:chgData name="Slymon Ahmed" userId="2d62857d-45dd-4d93-b7c2-e9be417fc268" providerId="ADAL" clId="{99791424-DC0D-E540-BCB7-7BA1EF737194}" dt="2020-06-08T18:32:23.607" v="0"/>
        <pc:sldMkLst>
          <pc:docMk/>
          <pc:sldMk cId="2959732525" sldId="2508"/>
        </pc:sldMkLst>
        <pc:spChg chg="add mod">
          <ac:chgData name="Slymon Ahmed" userId="2d62857d-45dd-4d93-b7c2-e9be417fc268" providerId="ADAL" clId="{99791424-DC0D-E540-BCB7-7BA1EF737194}" dt="2020-06-08T18:32:23.607" v="0"/>
          <ac:spMkLst>
            <pc:docMk/>
            <pc:sldMk cId="2959732525" sldId="2508"/>
            <ac:spMk id="2" creationId="{97860367-C559-E54B-B552-87D8806CF2BD}"/>
          </ac:spMkLst>
        </pc:spChg>
      </pc:sldChg>
      <pc:sldChg chg="addSp modSp">
        <pc:chgData name="Slymon Ahmed" userId="2d62857d-45dd-4d93-b7c2-e9be417fc268" providerId="ADAL" clId="{99791424-DC0D-E540-BCB7-7BA1EF737194}" dt="2020-06-08T18:32:23.607" v="0"/>
        <pc:sldMkLst>
          <pc:docMk/>
          <pc:sldMk cId="3383527820" sldId="2510"/>
        </pc:sldMkLst>
        <pc:spChg chg="add mod">
          <ac:chgData name="Slymon Ahmed" userId="2d62857d-45dd-4d93-b7c2-e9be417fc268" providerId="ADAL" clId="{99791424-DC0D-E540-BCB7-7BA1EF737194}" dt="2020-06-08T18:32:23.607" v="0"/>
          <ac:spMkLst>
            <pc:docMk/>
            <pc:sldMk cId="3383527820" sldId="2510"/>
            <ac:spMk id="5" creationId="{24AA48F8-BC49-8D49-8F57-35CD33E3EDBD}"/>
          </ac:spMkLst>
        </pc:spChg>
      </pc:sldChg>
    </pc:docChg>
  </pc:docChgLst>
</pc:chgInfo>
</file>

<file path=ppt/diagrams/_rels/data12.xml.rels><?xml version="1.0" encoding="UTF-8" standalone="yes"?>
<Relationships xmlns="http://schemas.openxmlformats.org/package/2006/relationships"><Relationship Id="rId1" Type="http://schemas.openxmlformats.org/officeDocument/2006/relationships/image" Target="../media/image36.jpeg"/></Relationships>
</file>

<file path=ppt/diagrams/_rels/data15.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image" Target="../media/image37.jpeg"/></Relationships>
</file>

<file path=ppt/diagrams/_rels/data26.xml.rels><?xml version="1.0" encoding="UTF-8" standalone="yes"?>
<Relationships xmlns="http://schemas.openxmlformats.org/package/2006/relationships"><Relationship Id="rId3" Type="http://schemas.openxmlformats.org/officeDocument/2006/relationships/image" Target="../media/image140.tiff"/><Relationship Id="rId2" Type="http://schemas.openxmlformats.org/officeDocument/2006/relationships/image" Target="../media/image139.tiff"/><Relationship Id="rId1" Type="http://schemas.openxmlformats.org/officeDocument/2006/relationships/image" Target="../media/image138.tiff"/></Relationships>
</file>

<file path=ppt/diagrams/_rels/data6.xml.rels><?xml version="1.0" encoding="UTF-8" standalone="yes"?>
<Relationships xmlns="http://schemas.openxmlformats.org/package/2006/relationships"><Relationship Id="rId1" Type="http://schemas.openxmlformats.org/officeDocument/2006/relationships/image" Target="../media/image34.png"/></Relationships>
</file>

<file path=ppt/diagrams/_rels/data9.xml.rels><?xml version="1.0" encoding="UTF-8" standalone="yes"?>
<Relationships xmlns="http://schemas.openxmlformats.org/package/2006/relationships"><Relationship Id="rId1" Type="http://schemas.openxmlformats.org/officeDocument/2006/relationships/image" Target="../media/image35.png"/></Relationships>
</file>

<file path=ppt/diagrams/_rels/drawing12.xml.rels><?xml version="1.0" encoding="UTF-8" standalone="yes"?>
<Relationships xmlns="http://schemas.openxmlformats.org/package/2006/relationships"><Relationship Id="rId1" Type="http://schemas.openxmlformats.org/officeDocument/2006/relationships/image" Target="../media/image36.jpeg"/></Relationships>
</file>

<file path=ppt/diagrams/_rels/drawing15.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image" Target="../media/image37.jpeg"/></Relationships>
</file>

<file path=ppt/diagrams/_rels/drawing26.xml.rels><?xml version="1.0" encoding="UTF-8" standalone="yes"?>
<Relationships xmlns="http://schemas.openxmlformats.org/package/2006/relationships"><Relationship Id="rId3" Type="http://schemas.openxmlformats.org/officeDocument/2006/relationships/image" Target="../media/image140.tiff"/><Relationship Id="rId2" Type="http://schemas.openxmlformats.org/officeDocument/2006/relationships/image" Target="../media/image139.tiff"/><Relationship Id="rId1" Type="http://schemas.openxmlformats.org/officeDocument/2006/relationships/image" Target="../media/image138.tiff"/></Relationships>
</file>

<file path=ppt/diagrams/_rels/drawing6.xml.rels><?xml version="1.0" encoding="UTF-8" standalone="yes"?>
<Relationships xmlns="http://schemas.openxmlformats.org/package/2006/relationships"><Relationship Id="rId1" Type="http://schemas.openxmlformats.org/officeDocument/2006/relationships/image" Target="../media/image34.png"/></Relationships>
</file>

<file path=ppt/diagrams/_rels/drawing9.xml.rels><?xml version="1.0" encoding="UTF-8" standalone="yes"?>
<Relationships xmlns="http://schemas.openxmlformats.org/package/2006/relationships"><Relationship Id="rId1" Type="http://schemas.openxmlformats.org/officeDocument/2006/relationships/image" Target="../media/image35.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5.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6.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7.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8.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9.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0.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FA021EC-D55C-44C1-A33A-DBE83909BA85}" type="doc">
      <dgm:prSet loTypeId="urn:microsoft.com/office/officeart/2005/8/layout/hierarchy3" loCatId="list" qsTypeId="urn:microsoft.com/office/officeart/2005/8/quickstyle/simple1" qsCatId="simple" csTypeId="urn:microsoft.com/office/officeart/2005/8/colors/accent1_2" csCatId="accent1" phldr="1"/>
      <dgm:spPr/>
      <dgm:t>
        <a:bodyPr/>
        <a:lstStyle/>
        <a:p>
          <a:endParaRPr lang="en-US"/>
        </a:p>
      </dgm:t>
    </dgm:pt>
    <dgm:pt modelId="{8168DD6E-C1F8-4F15-AF71-F143DED16065}">
      <dgm:prSet phldrT="[Text]" phldr="0" custT="1"/>
      <dgm:spPr>
        <a:solidFill>
          <a:srgbClr val="7CA07C">
            <a:alpha val="89804"/>
          </a:srgbClr>
        </a:solidFill>
      </dgm:spPr>
      <dgm:t>
        <a:bodyPr/>
        <a:lstStyle/>
        <a:p>
          <a:r>
            <a:rPr lang="en-US" sz="1100" b="1">
              <a:solidFill>
                <a:schemeClr val="bg1"/>
              </a:solidFill>
              <a:latin typeface="Arial Black"/>
            </a:rPr>
            <a:t>CALPADS Intro</a:t>
          </a:r>
          <a:endParaRPr lang="en-US" sz="1100">
            <a:solidFill>
              <a:schemeClr val="bg1"/>
            </a:solidFill>
          </a:endParaRPr>
        </a:p>
      </dgm:t>
    </dgm:pt>
    <dgm:pt modelId="{D59D1448-CB94-4963-9913-21D07E104E72}" type="parTrans" cxnId="{2F48DE74-4C25-45F3-A115-AF5FB6120F63}">
      <dgm:prSet/>
      <dgm:spPr/>
      <dgm:t>
        <a:bodyPr/>
        <a:lstStyle/>
        <a:p>
          <a:endParaRPr lang="en-US"/>
        </a:p>
      </dgm:t>
    </dgm:pt>
    <dgm:pt modelId="{1E9FFAC8-87A1-4A43-ADBD-32C69A094B54}" type="sibTrans" cxnId="{2F48DE74-4C25-45F3-A115-AF5FB6120F63}">
      <dgm:prSet/>
      <dgm:spPr/>
      <dgm:t>
        <a:bodyPr/>
        <a:lstStyle/>
        <a:p>
          <a:endParaRPr lang="en-US"/>
        </a:p>
      </dgm:t>
    </dgm:pt>
    <dgm:pt modelId="{10582A1E-161D-4A1E-B435-2D664E6E7C81}">
      <dgm:prSet phldrT="[Text]" phldr="0" custT="1"/>
      <dgm:spPr>
        <a:noFill/>
      </dgm:spPr>
      <dgm:t>
        <a:bodyPr/>
        <a:lstStyle/>
        <a:p>
          <a:pPr rtl="0"/>
          <a:r>
            <a:rPr lang="en-US" altLang="en-US" sz="1100" b="1">
              <a:solidFill>
                <a:schemeClr val="tx1"/>
              </a:solidFill>
            </a:rPr>
            <a:t>Data Coordinator Orientation</a:t>
          </a:r>
          <a:endParaRPr lang="en-US" sz="1100" b="1">
            <a:solidFill>
              <a:schemeClr val="tx1"/>
            </a:solidFill>
          </a:endParaRPr>
        </a:p>
      </dgm:t>
    </dgm:pt>
    <dgm:pt modelId="{4DC8E2A5-8DE4-4C5A-9B57-664E5BD42192}" type="parTrans" cxnId="{DB3895A8-AD1D-4507-A1B9-8F05224F73CC}">
      <dgm:prSet/>
      <dgm:spPr/>
      <dgm:t>
        <a:bodyPr/>
        <a:lstStyle/>
        <a:p>
          <a:endParaRPr lang="en-US" sz="1000"/>
        </a:p>
      </dgm:t>
    </dgm:pt>
    <dgm:pt modelId="{24B11BB8-C5C3-49A6-A8E2-9FA8AB717248}" type="sibTrans" cxnId="{DB3895A8-AD1D-4507-A1B9-8F05224F73CC}">
      <dgm:prSet/>
      <dgm:spPr/>
      <dgm:t>
        <a:bodyPr/>
        <a:lstStyle/>
        <a:p>
          <a:endParaRPr lang="en-US"/>
        </a:p>
      </dgm:t>
    </dgm:pt>
    <dgm:pt modelId="{A139F051-93AE-4C9E-A45D-178CFC443E21}">
      <dgm:prSet phldrT="[Text]" custT="1"/>
      <dgm:spPr/>
      <dgm:t>
        <a:bodyPr/>
        <a:lstStyle/>
        <a:p>
          <a:r>
            <a:rPr lang="en-US" sz="1100" b="1">
              <a:latin typeface="Arial Black"/>
            </a:rPr>
            <a:t>CALPADS</a:t>
          </a:r>
          <a:endParaRPr lang="en-US" sz="1100"/>
        </a:p>
      </dgm:t>
    </dgm:pt>
    <dgm:pt modelId="{C9A2B6FA-78C6-4DE0-A80B-BBFD00D09F0C}" type="parTrans" cxnId="{2C1E7EC0-2B60-4B9A-BD35-FA2D0A1C7B85}">
      <dgm:prSet/>
      <dgm:spPr/>
      <dgm:t>
        <a:bodyPr/>
        <a:lstStyle/>
        <a:p>
          <a:endParaRPr lang="en-US"/>
        </a:p>
      </dgm:t>
    </dgm:pt>
    <dgm:pt modelId="{7B14000E-0E70-4F97-A86B-D86644DE76FF}" type="sibTrans" cxnId="{2C1E7EC0-2B60-4B9A-BD35-FA2D0A1C7B85}">
      <dgm:prSet/>
      <dgm:spPr/>
      <dgm:t>
        <a:bodyPr/>
        <a:lstStyle/>
        <a:p>
          <a:endParaRPr lang="en-US"/>
        </a:p>
      </dgm:t>
    </dgm:pt>
    <dgm:pt modelId="{5A9F08B6-2479-43AF-A99D-28F7A733D64B}">
      <dgm:prSet phldrT="[Text]" custT="1"/>
      <dgm:spPr/>
      <dgm:t>
        <a:bodyPr/>
        <a:lstStyle/>
        <a:p>
          <a:r>
            <a:rPr lang="en-US" sz="1100"/>
            <a:t>CALPADS Basics</a:t>
          </a:r>
        </a:p>
      </dgm:t>
    </dgm:pt>
    <dgm:pt modelId="{FB138FEC-9257-4BDC-BB34-0C367AAF5AFB}" type="parTrans" cxnId="{FD6F119C-FFA6-402A-98F2-6FB6F5460B9D}">
      <dgm:prSet/>
      <dgm:spPr/>
      <dgm:t>
        <a:bodyPr/>
        <a:lstStyle/>
        <a:p>
          <a:endParaRPr lang="en-US" sz="1000"/>
        </a:p>
      </dgm:t>
    </dgm:pt>
    <dgm:pt modelId="{B3980D1D-A9CC-4F56-AE67-03FF36724A2E}" type="sibTrans" cxnId="{FD6F119C-FFA6-402A-98F2-6FB6F5460B9D}">
      <dgm:prSet/>
      <dgm:spPr/>
      <dgm:t>
        <a:bodyPr/>
        <a:lstStyle/>
        <a:p>
          <a:endParaRPr lang="en-US"/>
        </a:p>
      </dgm:t>
    </dgm:pt>
    <dgm:pt modelId="{64DD7311-3C08-43C3-A8D9-110A64BB38A9}">
      <dgm:prSet phldrT="[Text]" custT="1"/>
      <dgm:spPr/>
      <dgm:t>
        <a:bodyPr/>
        <a:lstStyle/>
        <a:p>
          <a:r>
            <a:rPr lang="en-US" sz="1100"/>
            <a:t>Fall-1 Data Population (Student Profile)</a:t>
          </a:r>
        </a:p>
      </dgm:t>
    </dgm:pt>
    <dgm:pt modelId="{81B82FD3-F8E2-4DDD-B89B-4DC4B0EE65C2}" type="parTrans" cxnId="{61244263-73B9-44CF-BB5F-A6BE8923FA9D}">
      <dgm:prSet/>
      <dgm:spPr/>
      <dgm:t>
        <a:bodyPr/>
        <a:lstStyle/>
        <a:p>
          <a:endParaRPr lang="en-US" sz="1000"/>
        </a:p>
      </dgm:t>
    </dgm:pt>
    <dgm:pt modelId="{7345F03A-2A5E-4B3A-8322-A0B8CF35DD3D}" type="sibTrans" cxnId="{61244263-73B9-44CF-BB5F-A6BE8923FA9D}">
      <dgm:prSet/>
      <dgm:spPr/>
      <dgm:t>
        <a:bodyPr/>
        <a:lstStyle/>
        <a:p>
          <a:endParaRPr lang="en-US"/>
        </a:p>
      </dgm:t>
    </dgm:pt>
    <dgm:pt modelId="{B7799AF1-D484-486D-9DAB-325E821F59A3}">
      <dgm:prSet phldrT="[Text]" custT="1"/>
      <dgm:spPr/>
      <dgm:t>
        <a:bodyPr/>
        <a:lstStyle/>
        <a:p>
          <a:r>
            <a:rPr lang="en-US" sz="1100"/>
            <a:t>Fall-2 Data Population</a:t>
          </a:r>
        </a:p>
      </dgm:t>
    </dgm:pt>
    <dgm:pt modelId="{F3B74A81-CA8D-4FB5-8287-77E49AF43BE0}" type="parTrans" cxnId="{A9D3D255-A2AF-44D5-AFB6-0C8AAD57DF4A}">
      <dgm:prSet/>
      <dgm:spPr/>
      <dgm:t>
        <a:bodyPr/>
        <a:lstStyle/>
        <a:p>
          <a:endParaRPr lang="en-US" sz="1000"/>
        </a:p>
      </dgm:t>
    </dgm:pt>
    <dgm:pt modelId="{E1461868-B11F-4B16-806B-DA754AF3F353}" type="sibTrans" cxnId="{A9D3D255-A2AF-44D5-AFB6-0C8AAD57DF4A}">
      <dgm:prSet/>
      <dgm:spPr/>
      <dgm:t>
        <a:bodyPr/>
        <a:lstStyle/>
        <a:p>
          <a:endParaRPr lang="en-US"/>
        </a:p>
      </dgm:t>
    </dgm:pt>
    <dgm:pt modelId="{F3DF89F2-7912-4049-8A8D-C0A909D4371A}">
      <dgm:prSet phldrT="[Text]" custT="1"/>
      <dgm:spPr/>
      <dgm:t>
        <a:bodyPr/>
        <a:lstStyle/>
        <a:p>
          <a:r>
            <a:rPr lang="en-US" sz="1100"/>
            <a:t>EOY 1-4 Data Population</a:t>
          </a:r>
        </a:p>
      </dgm:t>
    </dgm:pt>
    <dgm:pt modelId="{F9E1CC11-2602-41F3-8C20-0A8B6572B0E5}" type="parTrans" cxnId="{E0FE2985-1DB3-4BC1-B842-09D3B21BCEEF}">
      <dgm:prSet/>
      <dgm:spPr/>
      <dgm:t>
        <a:bodyPr/>
        <a:lstStyle/>
        <a:p>
          <a:endParaRPr lang="en-US" sz="1000"/>
        </a:p>
      </dgm:t>
    </dgm:pt>
    <dgm:pt modelId="{69EED57E-A03F-4BEE-9CC8-D80E094EB9A5}" type="sibTrans" cxnId="{E0FE2985-1DB3-4BC1-B842-09D3B21BCEEF}">
      <dgm:prSet/>
      <dgm:spPr/>
      <dgm:t>
        <a:bodyPr/>
        <a:lstStyle/>
        <a:p>
          <a:endParaRPr lang="en-US"/>
        </a:p>
      </dgm:t>
    </dgm:pt>
    <dgm:pt modelId="{9740C306-789C-47A6-8D90-6DC88461030C}">
      <dgm:prSet phldrT="[Text]" custT="1"/>
      <dgm:spPr>
        <a:solidFill>
          <a:srgbClr val="3AA7A4"/>
        </a:solidFill>
      </dgm:spPr>
      <dgm:t>
        <a:bodyPr/>
        <a:lstStyle/>
        <a:p>
          <a:pPr rtl="0"/>
          <a:r>
            <a:rPr lang="en-US" sz="1100" b="1">
              <a:latin typeface="Arial Black"/>
            </a:rPr>
            <a:t>Data Privacy</a:t>
          </a:r>
          <a:endParaRPr lang="en-US" sz="1100" b="1"/>
        </a:p>
      </dgm:t>
    </dgm:pt>
    <dgm:pt modelId="{8CACAF23-E28F-4AE5-86BB-EA8260A99BA3}" type="parTrans" cxnId="{BBC0775C-6DCE-46A0-82F2-BD4172ECBF72}">
      <dgm:prSet/>
      <dgm:spPr/>
      <dgm:t>
        <a:bodyPr/>
        <a:lstStyle/>
        <a:p>
          <a:endParaRPr lang="en-US"/>
        </a:p>
      </dgm:t>
    </dgm:pt>
    <dgm:pt modelId="{8BE4BD0D-008A-4933-9113-990660B3E4E5}" type="sibTrans" cxnId="{BBC0775C-6DCE-46A0-82F2-BD4172ECBF72}">
      <dgm:prSet/>
      <dgm:spPr/>
      <dgm:t>
        <a:bodyPr/>
        <a:lstStyle/>
        <a:p>
          <a:endParaRPr lang="en-US"/>
        </a:p>
      </dgm:t>
    </dgm:pt>
    <dgm:pt modelId="{947FDD15-125A-4CA6-B3E1-2045E720CBEA}">
      <dgm:prSet phldrT="[Text]" custT="1"/>
      <dgm:spPr>
        <a:noFill/>
      </dgm:spPr>
      <dgm:t>
        <a:bodyPr/>
        <a:lstStyle/>
        <a:p>
          <a:pPr rtl="0"/>
          <a:r>
            <a:rPr lang="en-US" sz="1100" b="0">
              <a:solidFill>
                <a:schemeClr val="tx1"/>
              </a:solidFill>
              <a:latin typeface="+mn-lt"/>
            </a:rPr>
            <a:t>LEA Admin </a:t>
          </a:r>
          <a:r>
            <a:rPr lang="en-US" sz="1100" b="0">
              <a:solidFill>
                <a:schemeClr val="tx1"/>
              </a:solidFill>
            </a:rPr>
            <a:t>Data Privacy</a:t>
          </a:r>
        </a:p>
      </dgm:t>
    </dgm:pt>
    <dgm:pt modelId="{06C20654-C793-4012-9711-FC3B988F6EF3}" type="parTrans" cxnId="{6D49C7E8-5FFC-4C3F-ACD8-B806A79415A0}">
      <dgm:prSet/>
      <dgm:spPr/>
      <dgm:t>
        <a:bodyPr/>
        <a:lstStyle/>
        <a:p>
          <a:endParaRPr lang="en-US" sz="1000"/>
        </a:p>
      </dgm:t>
    </dgm:pt>
    <dgm:pt modelId="{899EF01F-2B18-4966-A117-FBDF877EEF19}" type="sibTrans" cxnId="{6D49C7E8-5FFC-4C3F-ACD8-B806A79415A0}">
      <dgm:prSet/>
      <dgm:spPr/>
      <dgm:t>
        <a:bodyPr/>
        <a:lstStyle/>
        <a:p>
          <a:endParaRPr lang="en-US"/>
        </a:p>
      </dgm:t>
    </dgm:pt>
    <dgm:pt modelId="{54A6B93B-FAC2-4B04-A573-7A4EF0A00193}">
      <dgm:prSet phldr="0" custT="1"/>
      <dgm:spPr/>
      <dgm:t>
        <a:bodyPr/>
        <a:lstStyle/>
        <a:p>
          <a:pPr rtl="0"/>
          <a:r>
            <a:rPr lang="en-US" sz="1100" kern="1200">
              <a:solidFill>
                <a:prstClr val="black">
                  <a:hueOff val="0"/>
                  <a:satOff val="0"/>
                  <a:lumOff val="0"/>
                  <a:alphaOff val="0"/>
                </a:prstClr>
              </a:solidFill>
              <a:latin typeface="Tahoma"/>
              <a:ea typeface="+mn-ea"/>
              <a:cs typeface="+mn-cs"/>
            </a:rPr>
            <a:t>SELPA Data Privacy</a:t>
          </a:r>
        </a:p>
      </dgm:t>
    </dgm:pt>
    <dgm:pt modelId="{CA9F557A-EC15-4BE4-B4FF-E6282949760D}" type="parTrans" cxnId="{18DEB3AD-8B40-4B0D-A43E-FD28E9E8B1B1}">
      <dgm:prSet/>
      <dgm:spPr/>
      <dgm:t>
        <a:bodyPr/>
        <a:lstStyle/>
        <a:p>
          <a:endParaRPr lang="en-US" sz="1000"/>
        </a:p>
      </dgm:t>
    </dgm:pt>
    <dgm:pt modelId="{61B12BAD-A261-4E53-A173-9F5C0847E49B}" type="sibTrans" cxnId="{18DEB3AD-8B40-4B0D-A43E-FD28E9E8B1B1}">
      <dgm:prSet/>
      <dgm:spPr/>
      <dgm:t>
        <a:bodyPr/>
        <a:lstStyle/>
        <a:p>
          <a:endParaRPr lang="en-US"/>
        </a:p>
      </dgm:t>
    </dgm:pt>
    <dgm:pt modelId="{0E481DC1-F15C-42F7-B5B7-FA5109090FEF}">
      <dgm:prSet phldrT="[Text]" custT="1"/>
      <dgm:spPr>
        <a:solidFill>
          <a:srgbClr val="177799"/>
        </a:solidFill>
      </dgm:spPr>
      <dgm:t>
        <a:bodyPr/>
        <a:lstStyle/>
        <a:p>
          <a:r>
            <a:rPr lang="en-US" sz="1100" b="1"/>
            <a:t>Data Collections</a:t>
          </a:r>
        </a:p>
      </dgm:t>
    </dgm:pt>
    <dgm:pt modelId="{A08D532F-9CB9-4DDF-BFAB-6515CBB68CEC}" type="parTrans" cxnId="{2FEFD63D-355A-4353-A1BE-80BBA2C2BCEC}">
      <dgm:prSet/>
      <dgm:spPr/>
      <dgm:t>
        <a:bodyPr/>
        <a:lstStyle/>
        <a:p>
          <a:endParaRPr lang="en-US"/>
        </a:p>
      </dgm:t>
    </dgm:pt>
    <dgm:pt modelId="{5D3FFCC1-6D1B-4919-AE1C-DCE9C0330EFE}" type="sibTrans" cxnId="{2FEFD63D-355A-4353-A1BE-80BBA2C2BCEC}">
      <dgm:prSet/>
      <dgm:spPr/>
      <dgm:t>
        <a:bodyPr/>
        <a:lstStyle/>
        <a:p>
          <a:endParaRPr lang="en-US"/>
        </a:p>
      </dgm:t>
    </dgm:pt>
    <dgm:pt modelId="{9E6FEBFF-C7CB-409D-9451-F4384C60EADB}">
      <dgm:prSet phldrT="[Text]" custT="1"/>
      <dgm:spPr>
        <a:ln>
          <a:solidFill>
            <a:schemeClr val="accent1"/>
          </a:solidFill>
        </a:ln>
      </dgm:spPr>
      <dgm:t>
        <a:bodyPr/>
        <a:lstStyle/>
        <a:p>
          <a:pPr algn="ctr"/>
          <a:r>
            <a:rPr lang="en-US" sz="1100"/>
            <a:t>Fall 1</a:t>
          </a:r>
        </a:p>
      </dgm:t>
    </dgm:pt>
    <dgm:pt modelId="{85FE5EB1-1EDE-49D5-83ED-848B8B42906F}" type="parTrans" cxnId="{E7625CD9-EEEF-4332-B482-0ED16EEA5741}">
      <dgm:prSet/>
      <dgm:spPr/>
      <dgm:t>
        <a:bodyPr/>
        <a:lstStyle/>
        <a:p>
          <a:endParaRPr lang="en-US" sz="1000"/>
        </a:p>
      </dgm:t>
    </dgm:pt>
    <dgm:pt modelId="{079EBFA9-6DAD-4376-877B-3CE3A7227136}" type="sibTrans" cxnId="{E7625CD9-EEEF-4332-B482-0ED16EEA5741}">
      <dgm:prSet/>
      <dgm:spPr/>
      <dgm:t>
        <a:bodyPr/>
        <a:lstStyle/>
        <a:p>
          <a:endParaRPr lang="en-US"/>
        </a:p>
      </dgm:t>
    </dgm:pt>
    <dgm:pt modelId="{F19AD0DE-C2F9-41B4-8FC9-32A94597CEA0}">
      <dgm:prSet phldrT="[Text]" custT="1"/>
      <dgm:spPr>
        <a:ln>
          <a:solidFill>
            <a:schemeClr val="accent1"/>
          </a:solidFill>
        </a:ln>
      </dgm:spPr>
      <dgm:t>
        <a:bodyPr/>
        <a:lstStyle/>
        <a:p>
          <a:pPr algn="ctr"/>
          <a:r>
            <a:rPr lang="en-US" sz="1100"/>
            <a:t>Reporting and Certification</a:t>
          </a:r>
        </a:p>
      </dgm:t>
    </dgm:pt>
    <dgm:pt modelId="{6F623AF8-1EFA-462C-A68C-960ADD8B479C}" type="parTrans" cxnId="{478B99CC-A92E-466B-8E7B-C02C5A79F45E}">
      <dgm:prSet/>
      <dgm:spPr/>
      <dgm:t>
        <a:bodyPr/>
        <a:lstStyle/>
        <a:p>
          <a:endParaRPr lang="en-US"/>
        </a:p>
      </dgm:t>
    </dgm:pt>
    <dgm:pt modelId="{DCC9F358-7F1C-42B7-8071-45635EA21D0C}" type="sibTrans" cxnId="{478B99CC-A92E-466B-8E7B-C02C5A79F45E}">
      <dgm:prSet/>
      <dgm:spPr/>
      <dgm:t>
        <a:bodyPr/>
        <a:lstStyle/>
        <a:p>
          <a:endParaRPr lang="en-US"/>
        </a:p>
      </dgm:t>
    </dgm:pt>
    <dgm:pt modelId="{F5C1D47B-92DF-4B14-B13D-5753C6C277C9}">
      <dgm:prSet phldrT="[Text]" custT="1"/>
      <dgm:spPr>
        <a:ln>
          <a:solidFill>
            <a:schemeClr val="accent1"/>
          </a:solidFill>
        </a:ln>
      </dgm:spPr>
      <dgm:t>
        <a:bodyPr/>
        <a:lstStyle/>
        <a:p>
          <a:pPr algn="ctr"/>
          <a:r>
            <a:rPr lang="en-US" sz="1100">
              <a:solidFill>
                <a:schemeClr val="tx1"/>
              </a:solidFill>
            </a:rPr>
            <a:t>Advanced</a:t>
          </a:r>
        </a:p>
      </dgm:t>
    </dgm:pt>
    <dgm:pt modelId="{2A36EC3A-5DF3-478E-A3FC-D711E94754F9}" type="parTrans" cxnId="{03ABD51D-3F85-492D-AF79-F92B3EA9621E}">
      <dgm:prSet/>
      <dgm:spPr/>
      <dgm:t>
        <a:bodyPr/>
        <a:lstStyle/>
        <a:p>
          <a:endParaRPr lang="en-US"/>
        </a:p>
      </dgm:t>
    </dgm:pt>
    <dgm:pt modelId="{3E2B86D2-1858-46A8-9F1E-157E8BC503BF}" type="sibTrans" cxnId="{03ABD51D-3F85-492D-AF79-F92B3EA9621E}">
      <dgm:prSet/>
      <dgm:spPr/>
      <dgm:t>
        <a:bodyPr/>
        <a:lstStyle/>
        <a:p>
          <a:endParaRPr lang="en-US"/>
        </a:p>
      </dgm:t>
    </dgm:pt>
    <dgm:pt modelId="{9D3A7012-FB17-4208-908F-3F5271BD8099}">
      <dgm:prSet phldrT="[Text]" custT="1"/>
      <dgm:spPr>
        <a:ln>
          <a:solidFill>
            <a:srgbClr val="42C1BD"/>
          </a:solidFill>
        </a:ln>
      </dgm:spPr>
      <dgm:t>
        <a:bodyPr/>
        <a:lstStyle/>
        <a:p>
          <a:pPr algn="ctr"/>
          <a:r>
            <a:rPr lang="en-US" sz="1100"/>
            <a:t>Fall 2</a:t>
          </a:r>
        </a:p>
      </dgm:t>
    </dgm:pt>
    <dgm:pt modelId="{DADBA88A-76B5-4C6D-81F9-6C2279D32772}" type="parTrans" cxnId="{F1DB9F62-175A-42B6-9BCA-4BC3050A505A}">
      <dgm:prSet/>
      <dgm:spPr/>
      <dgm:t>
        <a:bodyPr/>
        <a:lstStyle/>
        <a:p>
          <a:endParaRPr lang="en-US" sz="1000"/>
        </a:p>
      </dgm:t>
    </dgm:pt>
    <dgm:pt modelId="{2B48171E-A32E-4CCD-88FA-D76C9F0E2AD1}" type="sibTrans" cxnId="{F1DB9F62-175A-42B6-9BCA-4BC3050A505A}">
      <dgm:prSet/>
      <dgm:spPr/>
      <dgm:t>
        <a:bodyPr/>
        <a:lstStyle/>
        <a:p>
          <a:endParaRPr lang="en-US"/>
        </a:p>
      </dgm:t>
    </dgm:pt>
    <dgm:pt modelId="{72523C17-FB7C-4049-A88F-31329218BA72}">
      <dgm:prSet phldrT="[Text]" custT="1"/>
      <dgm:spPr>
        <a:ln>
          <a:solidFill>
            <a:srgbClr val="42C1BD"/>
          </a:solidFill>
        </a:ln>
      </dgm:spPr>
      <dgm:t>
        <a:bodyPr/>
        <a:lstStyle/>
        <a:p>
          <a:pPr algn="ctr"/>
          <a:r>
            <a:rPr lang="en-US" sz="1100"/>
            <a:t>Reporting and Certification</a:t>
          </a:r>
        </a:p>
      </dgm:t>
    </dgm:pt>
    <dgm:pt modelId="{C84C874F-4AAA-4716-BB1A-D869281F8228}" type="parTrans" cxnId="{64625BBC-6D7B-45FA-8521-D63F9616D681}">
      <dgm:prSet/>
      <dgm:spPr/>
      <dgm:t>
        <a:bodyPr/>
        <a:lstStyle/>
        <a:p>
          <a:endParaRPr lang="en-US"/>
        </a:p>
      </dgm:t>
    </dgm:pt>
    <dgm:pt modelId="{80DEE1EA-086D-4E9E-8C45-496D3AC1C2EC}" type="sibTrans" cxnId="{64625BBC-6D7B-45FA-8521-D63F9616D681}">
      <dgm:prSet/>
      <dgm:spPr/>
      <dgm:t>
        <a:bodyPr/>
        <a:lstStyle/>
        <a:p>
          <a:endParaRPr lang="en-US"/>
        </a:p>
      </dgm:t>
    </dgm:pt>
    <dgm:pt modelId="{5F7B449F-9406-4F73-BF2C-97AE00C7696A}">
      <dgm:prSet phldrT="[Text]" custT="1"/>
      <dgm:spPr>
        <a:ln>
          <a:solidFill>
            <a:srgbClr val="42C1BD"/>
          </a:solidFill>
        </a:ln>
      </dgm:spPr>
      <dgm:t>
        <a:bodyPr/>
        <a:lstStyle/>
        <a:p>
          <a:pPr algn="ctr"/>
          <a:r>
            <a:rPr lang="en-US" sz="1100">
              <a:solidFill>
                <a:schemeClr val="tx1"/>
              </a:solidFill>
            </a:rPr>
            <a:t>Advanced</a:t>
          </a:r>
        </a:p>
      </dgm:t>
    </dgm:pt>
    <dgm:pt modelId="{305AADEA-B761-4E1A-BDBC-F628E9B80788}" type="parTrans" cxnId="{D414F20D-9371-4814-934A-13165F601AAA}">
      <dgm:prSet/>
      <dgm:spPr/>
      <dgm:t>
        <a:bodyPr/>
        <a:lstStyle/>
        <a:p>
          <a:endParaRPr lang="en-US"/>
        </a:p>
      </dgm:t>
    </dgm:pt>
    <dgm:pt modelId="{230189BE-3013-4BCD-A911-D9E1730ECF6E}" type="sibTrans" cxnId="{D414F20D-9371-4814-934A-13165F601AAA}">
      <dgm:prSet/>
      <dgm:spPr/>
      <dgm:t>
        <a:bodyPr/>
        <a:lstStyle/>
        <a:p>
          <a:endParaRPr lang="en-US"/>
        </a:p>
      </dgm:t>
    </dgm:pt>
    <dgm:pt modelId="{0B0556BB-1EE8-408C-9ED0-D6D3A79807FA}">
      <dgm:prSet phldrT="[Text]" custT="1"/>
      <dgm:spPr>
        <a:ln>
          <a:solidFill>
            <a:schemeClr val="accent1">
              <a:lumMod val="60000"/>
              <a:lumOff val="40000"/>
            </a:schemeClr>
          </a:solidFill>
        </a:ln>
      </dgm:spPr>
      <dgm:t>
        <a:bodyPr/>
        <a:lstStyle/>
        <a:p>
          <a:pPr algn="ctr"/>
          <a:r>
            <a:rPr lang="en-US" sz="1100"/>
            <a:t>EOY</a:t>
          </a:r>
        </a:p>
      </dgm:t>
    </dgm:pt>
    <dgm:pt modelId="{FE9ABBC9-2ACF-4BF1-9447-A626A59E1D64}" type="parTrans" cxnId="{18B4ED15-E8B2-4E66-AF36-E28BCC71B9C3}">
      <dgm:prSet/>
      <dgm:spPr/>
      <dgm:t>
        <a:bodyPr/>
        <a:lstStyle/>
        <a:p>
          <a:endParaRPr lang="en-US" sz="1000"/>
        </a:p>
      </dgm:t>
    </dgm:pt>
    <dgm:pt modelId="{C36ACCFA-BDCC-48A3-A096-0638513ED910}" type="sibTrans" cxnId="{18B4ED15-E8B2-4E66-AF36-E28BCC71B9C3}">
      <dgm:prSet/>
      <dgm:spPr/>
      <dgm:t>
        <a:bodyPr/>
        <a:lstStyle/>
        <a:p>
          <a:endParaRPr lang="en-US"/>
        </a:p>
      </dgm:t>
    </dgm:pt>
    <dgm:pt modelId="{5D4F8716-E3D9-4FA6-BAD6-78B71EE3373A}">
      <dgm:prSet phldrT="[Text]" custT="1"/>
      <dgm:spPr>
        <a:ln>
          <a:solidFill>
            <a:schemeClr val="accent1">
              <a:lumMod val="60000"/>
              <a:lumOff val="40000"/>
            </a:schemeClr>
          </a:solidFill>
        </a:ln>
      </dgm:spPr>
      <dgm:t>
        <a:bodyPr/>
        <a:lstStyle/>
        <a:p>
          <a:pPr algn="ctr"/>
          <a:r>
            <a:rPr lang="en-US" sz="1100"/>
            <a:t>EOY 2&amp;3 Reporting and Certification</a:t>
          </a:r>
        </a:p>
      </dgm:t>
    </dgm:pt>
    <dgm:pt modelId="{AEF6A852-C3DE-411D-9EC8-D5ABBB207541}" type="parTrans" cxnId="{A35BD41D-E5FB-4B18-BCB8-2320157DCECC}">
      <dgm:prSet/>
      <dgm:spPr/>
      <dgm:t>
        <a:bodyPr/>
        <a:lstStyle/>
        <a:p>
          <a:endParaRPr lang="en-US"/>
        </a:p>
      </dgm:t>
    </dgm:pt>
    <dgm:pt modelId="{260B7E66-FE69-4475-888C-E2433B5C7DAB}" type="sibTrans" cxnId="{A35BD41D-E5FB-4B18-BCB8-2320157DCECC}">
      <dgm:prSet/>
      <dgm:spPr/>
      <dgm:t>
        <a:bodyPr/>
        <a:lstStyle/>
        <a:p>
          <a:endParaRPr lang="en-US"/>
        </a:p>
      </dgm:t>
    </dgm:pt>
    <dgm:pt modelId="{B35341F4-BC4B-4E94-AF93-40422A68CD8A}">
      <dgm:prSet phldrT="[Text]" custT="1"/>
      <dgm:spPr>
        <a:ln>
          <a:solidFill>
            <a:schemeClr val="accent1">
              <a:lumMod val="60000"/>
              <a:lumOff val="40000"/>
            </a:schemeClr>
          </a:solidFill>
        </a:ln>
      </dgm:spPr>
      <dgm:t>
        <a:bodyPr/>
        <a:lstStyle/>
        <a:p>
          <a:pPr algn="ctr"/>
          <a:r>
            <a:rPr lang="en-US" sz="1100"/>
            <a:t>EOY 1&amp;4 Reporting and Certification</a:t>
          </a:r>
        </a:p>
      </dgm:t>
    </dgm:pt>
    <dgm:pt modelId="{F7616036-44B3-42BA-A5A0-EF416DB144B3}" type="parTrans" cxnId="{785EDC0E-3323-413C-9C65-F9B6343D3733}">
      <dgm:prSet/>
      <dgm:spPr/>
      <dgm:t>
        <a:bodyPr/>
        <a:lstStyle/>
        <a:p>
          <a:endParaRPr lang="en-US"/>
        </a:p>
      </dgm:t>
    </dgm:pt>
    <dgm:pt modelId="{8DF8DC4C-764C-484D-ABA6-DED00642826E}" type="sibTrans" cxnId="{785EDC0E-3323-413C-9C65-F9B6343D3733}">
      <dgm:prSet/>
      <dgm:spPr/>
      <dgm:t>
        <a:bodyPr/>
        <a:lstStyle/>
        <a:p>
          <a:endParaRPr lang="en-US"/>
        </a:p>
      </dgm:t>
    </dgm:pt>
    <dgm:pt modelId="{3B621353-1269-4D78-A543-5F30284F42AC}">
      <dgm:prSet phldrT="[Text]" custT="1"/>
      <dgm:spPr>
        <a:ln>
          <a:solidFill>
            <a:schemeClr val="accent1">
              <a:lumMod val="60000"/>
              <a:lumOff val="40000"/>
            </a:schemeClr>
          </a:solidFill>
        </a:ln>
      </dgm:spPr>
      <dgm:t>
        <a:bodyPr/>
        <a:lstStyle/>
        <a:p>
          <a:pPr algn="ctr"/>
          <a:r>
            <a:rPr lang="en-US" sz="1100">
              <a:solidFill>
                <a:schemeClr val="tx1"/>
              </a:solidFill>
            </a:rPr>
            <a:t>EOY 1-4 Advanced</a:t>
          </a:r>
        </a:p>
      </dgm:t>
    </dgm:pt>
    <dgm:pt modelId="{A04A2455-385E-4349-8413-8AE958EEF264}" type="parTrans" cxnId="{2D01A4FE-A545-4315-BA8A-D5293D925FFB}">
      <dgm:prSet/>
      <dgm:spPr/>
      <dgm:t>
        <a:bodyPr/>
        <a:lstStyle/>
        <a:p>
          <a:endParaRPr lang="en-US"/>
        </a:p>
      </dgm:t>
    </dgm:pt>
    <dgm:pt modelId="{156F7BF9-F40F-4AF5-99E4-3E8273F831ED}" type="sibTrans" cxnId="{2D01A4FE-A545-4315-BA8A-D5293D925FFB}">
      <dgm:prSet/>
      <dgm:spPr/>
      <dgm:t>
        <a:bodyPr/>
        <a:lstStyle/>
        <a:p>
          <a:endParaRPr lang="en-US"/>
        </a:p>
      </dgm:t>
    </dgm:pt>
    <dgm:pt modelId="{AD37D249-B5FA-4C9A-A54C-E2C276BBE1F3}">
      <dgm:prSet phldrT="[Text]" custT="1"/>
      <dgm:spPr>
        <a:solidFill>
          <a:srgbClr val="008986"/>
        </a:solidFill>
      </dgm:spPr>
      <dgm:t>
        <a:bodyPr/>
        <a:lstStyle/>
        <a:p>
          <a:r>
            <a:rPr lang="en-US" sz="1100" b="1"/>
            <a:t>Advanced</a:t>
          </a:r>
        </a:p>
      </dgm:t>
    </dgm:pt>
    <dgm:pt modelId="{248C769C-B331-4BED-A8C9-8ED8A2F7F1CF}" type="parTrans" cxnId="{9924C52E-CFC9-434A-B9E4-8B1AF972B8BE}">
      <dgm:prSet/>
      <dgm:spPr/>
      <dgm:t>
        <a:bodyPr/>
        <a:lstStyle/>
        <a:p>
          <a:endParaRPr lang="en-US"/>
        </a:p>
      </dgm:t>
    </dgm:pt>
    <dgm:pt modelId="{413F49CC-5992-4E0F-894F-ED060D8254B0}" type="sibTrans" cxnId="{9924C52E-CFC9-434A-B9E4-8B1AF972B8BE}">
      <dgm:prSet/>
      <dgm:spPr/>
      <dgm:t>
        <a:bodyPr/>
        <a:lstStyle/>
        <a:p>
          <a:endParaRPr lang="en-US"/>
        </a:p>
      </dgm:t>
    </dgm:pt>
    <dgm:pt modelId="{1840CCAF-81EF-484D-A4C6-B34E41136218}">
      <dgm:prSet phldrT="[Text]" custT="1"/>
      <dgm:spPr/>
      <dgm:t>
        <a:bodyPr/>
        <a:lstStyle/>
        <a:p>
          <a:r>
            <a:rPr lang="en-US" sz="1100"/>
            <a:t>Guide to CALPADS Documentation</a:t>
          </a:r>
        </a:p>
      </dgm:t>
    </dgm:pt>
    <dgm:pt modelId="{A2A9D434-60D1-43DD-928F-FBD7728AD44A}" type="parTrans" cxnId="{C7183F64-C6FC-41CD-B493-660E043D0E7F}">
      <dgm:prSet/>
      <dgm:spPr/>
      <dgm:t>
        <a:bodyPr/>
        <a:lstStyle/>
        <a:p>
          <a:endParaRPr lang="en-US" sz="1000"/>
        </a:p>
      </dgm:t>
    </dgm:pt>
    <dgm:pt modelId="{5990DAC7-C329-4428-B81A-46B0B83FD942}" type="sibTrans" cxnId="{C7183F64-C6FC-41CD-B493-660E043D0E7F}">
      <dgm:prSet/>
      <dgm:spPr/>
      <dgm:t>
        <a:bodyPr/>
        <a:lstStyle/>
        <a:p>
          <a:endParaRPr lang="en-US"/>
        </a:p>
      </dgm:t>
    </dgm:pt>
    <dgm:pt modelId="{FE3056CD-CE1A-419A-ABB5-55E2B77FDF86}">
      <dgm:prSet phldrT="[Text]" custT="1"/>
      <dgm:spPr/>
      <dgm:t>
        <a:bodyPr/>
        <a:lstStyle/>
        <a:p>
          <a:r>
            <a:rPr lang="en-US" sz="1100"/>
            <a:t>Guide to Troubleshooting CALPADS Errors</a:t>
          </a:r>
        </a:p>
      </dgm:t>
    </dgm:pt>
    <dgm:pt modelId="{56DF1F40-0DC0-427B-A88D-BB61F2E12145}" type="parTrans" cxnId="{D79ADE7A-5FD6-43FA-91FD-543818881BEA}">
      <dgm:prSet/>
      <dgm:spPr/>
      <dgm:t>
        <a:bodyPr/>
        <a:lstStyle/>
        <a:p>
          <a:endParaRPr lang="en-US" sz="1000"/>
        </a:p>
      </dgm:t>
    </dgm:pt>
    <dgm:pt modelId="{5A2C32B3-8CC3-41DA-9124-05DF33A98288}" type="sibTrans" cxnId="{D79ADE7A-5FD6-43FA-91FD-543818881BEA}">
      <dgm:prSet/>
      <dgm:spPr/>
      <dgm:t>
        <a:bodyPr/>
        <a:lstStyle/>
        <a:p>
          <a:endParaRPr lang="en-US"/>
        </a:p>
      </dgm:t>
    </dgm:pt>
    <dgm:pt modelId="{6CCF2305-EA68-4032-9E5B-E22AC63C2D7A}" type="pres">
      <dgm:prSet presAssocID="{4FA021EC-D55C-44C1-A33A-DBE83909BA85}" presName="diagram" presStyleCnt="0">
        <dgm:presLayoutVars>
          <dgm:chPref val="1"/>
          <dgm:dir/>
          <dgm:animOne val="branch"/>
          <dgm:animLvl val="lvl"/>
          <dgm:resizeHandles/>
        </dgm:presLayoutVars>
      </dgm:prSet>
      <dgm:spPr/>
    </dgm:pt>
    <dgm:pt modelId="{F6F011ED-C633-4054-8AF1-86397C5468F4}" type="pres">
      <dgm:prSet presAssocID="{8168DD6E-C1F8-4F15-AF71-F143DED16065}" presName="root" presStyleCnt="0"/>
      <dgm:spPr/>
    </dgm:pt>
    <dgm:pt modelId="{57118625-2DA5-48D2-8C8F-D5B7880550DB}" type="pres">
      <dgm:prSet presAssocID="{8168DD6E-C1F8-4F15-AF71-F143DED16065}" presName="rootComposite" presStyleCnt="0"/>
      <dgm:spPr/>
    </dgm:pt>
    <dgm:pt modelId="{2E8B098E-9954-421D-8377-3762920DF14E}" type="pres">
      <dgm:prSet presAssocID="{8168DD6E-C1F8-4F15-AF71-F143DED16065}" presName="rootText" presStyleLbl="node1" presStyleIdx="0" presStyleCnt="5" custScaleX="158359" custScaleY="97972" custLinFactNeighborX="-1899" custLinFactNeighborY="301"/>
      <dgm:spPr/>
    </dgm:pt>
    <dgm:pt modelId="{1446AC99-D53A-4B7A-89EB-47362C262397}" type="pres">
      <dgm:prSet presAssocID="{8168DD6E-C1F8-4F15-AF71-F143DED16065}" presName="rootConnector" presStyleLbl="node1" presStyleIdx="0" presStyleCnt="5"/>
      <dgm:spPr/>
    </dgm:pt>
    <dgm:pt modelId="{7D39DCC5-440A-4B8C-AC15-D3F4691BC5E3}" type="pres">
      <dgm:prSet presAssocID="{8168DD6E-C1F8-4F15-AF71-F143DED16065}" presName="childShape" presStyleCnt="0"/>
      <dgm:spPr/>
    </dgm:pt>
    <dgm:pt modelId="{590E7029-C9B2-481B-BA5A-2C3C0C1970E7}" type="pres">
      <dgm:prSet presAssocID="{4DC8E2A5-8DE4-4C5A-9B57-664E5BD42192}" presName="Name13" presStyleLbl="parChTrans1D2" presStyleIdx="0" presStyleCnt="12"/>
      <dgm:spPr/>
    </dgm:pt>
    <dgm:pt modelId="{4BB4FA0D-A3EE-4B3C-ABD2-31ECDD2EEEF7}" type="pres">
      <dgm:prSet presAssocID="{10582A1E-161D-4A1E-B435-2D664E6E7C81}" presName="childText" presStyleLbl="bgAcc1" presStyleIdx="0" presStyleCnt="12" custScaleX="160652" custScaleY="97279" custLinFactNeighborX="-103" custLinFactNeighborY="7785">
        <dgm:presLayoutVars>
          <dgm:bulletEnabled val="1"/>
        </dgm:presLayoutVars>
      </dgm:prSet>
      <dgm:spPr/>
    </dgm:pt>
    <dgm:pt modelId="{5A303113-F83E-445E-A492-5A8F758228A0}" type="pres">
      <dgm:prSet presAssocID="{A139F051-93AE-4C9E-A45D-178CFC443E21}" presName="root" presStyleCnt="0"/>
      <dgm:spPr/>
    </dgm:pt>
    <dgm:pt modelId="{9AF6E8D4-A5CC-4D74-866F-0869A0E6017B}" type="pres">
      <dgm:prSet presAssocID="{A139F051-93AE-4C9E-A45D-178CFC443E21}" presName="rootComposite" presStyleCnt="0"/>
      <dgm:spPr/>
    </dgm:pt>
    <dgm:pt modelId="{2A107175-FE0D-48E9-B1E6-F78A8861E760}" type="pres">
      <dgm:prSet presAssocID="{A139F051-93AE-4C9E-A45D-178CFC443E21}" presName="rootText" presStyleLbl="node1" presStyleIdx="1" presStyleCnt="5" custScaleX="154936"/>
      <dgm:spPr/>
    </dgm:pt>
    <dgm:pt modelId="{C92D864A-7C17-4072-978C-961AE10C4B4B}" type="pres">
      <dgm:prSet presAssocID="{A139F051-93AE-4C9E-A45D-178CFC443E21}" presName="rootConnector" presStyleLbl="node1" presStyleIdx="1" presStyleCnt="5"/>
      <dgm:spPr/>
    </dgm:pt>
    <dgm:pt modelId="{9907FA34-7211-41EA-B900-C2377FCAF68A}" type="pres">
      <dgm:prSet presAssocID="{A139F051-93AE-4C9E-A45D-178CFC443E21}" presName="childShape" presStyleCnt="0"/>
      <dgm:spPr/>
    </dgm:pt>
    <dgm:pt modelId="{166A563D-EBF5-4B94-A19E-FD8C217212C0}" type="pres">
      <dgm:prSet presAssocID="{FB138FEC-9257-4BDC-BB34-0C367AAF5AFB}" presName="Name13" presStyleLbl="parChTrans1D2" presStyleIdx="1" presStyleCnt="12"/>
      <dgm:spPr/>
    </dgm:pt>
    <dgm:pt modelId="{455171F7-ADAF-4E2D-A759-F7B2621B9EF7}" type="pres">
      <dgm:prSet presAssocID="{5A9F08B6-2479-43AF-A99D-28F7A733D64B}" presName="childText" presStyleLbl="bgAcc1" presStyleIdx="1" presStyleCnt="12" custScaleX="160652">
        <dgm:presLayoutVars>
          <dgm:bulletEnabled val="1"/>
        </dgm:presLayoutVars>
      </dgm:prSet>
      <dgm:spPr/>
    </dgm:pt>
    <dgm:pt modelId="{76FC1566-7BD6-408D-B551-8DE3303DCB94}" type="pres">
      <dgm:prSet presAssocID="{81B82FD3-F8E2-4DDD-B89B-4DC4B0EE65C2}" presName="Name13" presStyleLbl="parChTrans1D2" presStyleIdx="2" presStyleCnt="12"/>
      <dgm:spPr/>
    </dgm:pt>
    <dgm:pt modelId="{546ECB60-046F-4CF9-9B5E-F93F82D7EAFE}" type="pres">
      <dgm:prSet presAssocID="{64DD7311-3C08-43C3-A8D9-110A64BB38A9}" presName="childText" presStyleLbl="bgAcc1" presStyleIdx="2" presStyleCnt="12" custScaleX="160652" custScaleY="134825" custLinFactNeighborY="-12861">
        <dgm:presLayoutVars>
          <dgm:bulletEnabled val="1"/>
        </dgm:presLayoutVars>
      </dgm:prSet>
      <dgm:spPr/>
    </dgm:pt>
    <dgm:pt modelId="{5F4FE63E-D045-4FE0-BED7-AC233FA05BC5}" type="pres">
      <dgm:prSet presAssocID="{F3B74A81-CA8D-4FB5-8287-77E49AF43BE0}" presName="Name13" presStyleLbl="parChTrans1D2" presStyleIdx="3" presStyleCnt="12"/>
      <dgm:spPr/>
    </dgm:pt>
    <dgm:pt modelId="{4827375E-E928-403A-9330-1B77E628E211}" type="pres">
      <dgm:prSet presAssocID="{B7799AF1-D484-486D-9DAB-325E821F59A3}" presName="childText" presStyleLbl="bgAcc1" presStyleIdx="3" presStyleCnt="12" custScaleX="160652" custScaleY="134825" custLinFactNeighborY="-12861">
        <dgm:presLayoutVars>
          <dgm:bulletEnabled val="1"/>
        </dgm:presLayoutVars>
      </dgm:prSet>
      <dgm:spPr/>
    </dgm:pt>
    <dgm:pt modelId="{9E6FFCEF-14C4-4F2A-8F10-F03942A96040}" type="pres">
      <dgm:prSet presAssocID="{F9E1CC11-2602-41F3-8C20-0A8B6572B0E5}" presName="Name13" presStyleLbl="parChTrans1D2" presStyleIdx="4" presStyleCnt="12"/>
      <dgm:spPr/>
    </dgm:pt>
    <dgm:pt modelId="{A23E360D-1A5B-4BBF-8F88-DBD5EAD88B5A}" type="pres">
      <dgm:prSet presAssocID="{F3DF89F2-7912-4049-8A8D-C0A909D4371A}" presName="childText" presStyleLbl="bgAcc1" presStyleIdx="4" presStyleCnt="12" custScaleX="164170" custScaleY="117053">
        <dgm:presLayoutVars>
          <dgm:bulletEnabled val="1"/>
        </dgm:presLayoutVars>
      </dgm:prSet>
      <dgm:spPr/>
    </dgm:pt>
    <dgm:pt modelId="{E8FB7924-8BFF-4ACC-8F70-7B18B6FFCBC4}" type="pres">
      <dgm:prSet presAssocID="{9740C306-789C-47A6-8D90-6DC88461030C}" presName="root" presStyleCnt="0"/>
      <dgm:spPr/>
    </dgm:pt>
    <dgm:pt modelId="{38C202FC-4E7B-4E06-B772-009AB8301505}" type="pres">
      <dgm:prSet presAssocID="{9740C306-789C-47A6-8D90-6DC88461030C}" presName="rootComposite" presStyleCnt="0"/>
      <dgm:spPr/>
    </dgm:pt>
    <dgm:pt modelId="{D28F4D2B-4D8C-4E79-A3B1-345270D64899}" type="pres">
      <dgm:prSet presAssocID="{9740C306-789C-47A6-8D90-6DC88461030C}" presName="rootText" presStyleLbl="node1" presStyleIdx="2" presStyleCnt="5" custScaleX="141115"/>
      <dgm:spPr/>
    </dgm:pt>
    <dgm:pt modelId="{FCCF56A9-DDC5-4B4C-BD6C-6A0FBE9CBE0A}" type="pres">
      <dgm:prSet presAssocID="{9740C306-789C-47A6-8D90-6DC88461030C}" presName="rootConnector" presStyleLbl="node1" presStyleIdx="2" presStyleCnt="5"/>
      <dgm:spPr/>
    </dgm:pt>
    <dgm:pt modelId="{A28E540E-966A-4CFB-90BC-CC012FE7C8BC}" type="pres">
      <dgm:prSet presAssocID="{9740C306-789C-47A6-8D90-6DC88461030C}" presName="childShape" presStyleCnt="0"/>
      <dgm:spPr/>
    </dgm:pt>
    <dgm:pt modelId="{FEDE4DAC-20DE-4C50-BB04-8D8E833DE45A}" type="pres">
      <dgm:prSet presAssocID="{06C20654-C793-4012-9711-FC3B988F6EF3}" presName="Name13" presStyleLbl="parChTrans1D2" presStyleIdx="5" presStyleCnt="12"/>
      <dgm:spPr/>
    </dgm:pt>
    <dgm:pt modelId="{42E72D59-44DF-4499-A3E3-53612817B1D7}" type="pres">
      <dgm:prSet presAssocID="{947FDD15-125A-4CA6-B3E1-2045E720CBEA}" presName="childText" presStyleLbl="bgAcc1" presStyleIdx="5" presStyleCnt="12" custScaleX="162998" custScaleY="98890" custLinFactNeighborX="-2579" custLinFactNeighborY="2325">
        <dgm:presLayoutVars>
          <dgm:bulletEnabled val="1"/>
        </dgm:presLayoutVars>
      </dgm:prSet>
      <dgm:spPr/>
    </dgm:pt>
    <dgm:pt modelId="{41B5A6EE-3AC8-4175-8E14-AF465DEA0655}" type="pres">
      <dgm:prSet presAssocID="{CA9F557A-EC15-4BE4-B4FF-E6282949760D}" presName="Name13" presStyleLbl="parChTrans1D2" presStyleIdx="6" presStyleCnt="12"/>
      <dgm:spPr/>
    </dgm:pt>
    <dgm:pt modelId="{77617CDB-3AD3-4CAF-8477-85ACBFC3B571}" type="pres">
      <dgm:prSet presAssocID="{54A6B93B-FAC2-4B04-A573-7A4EF0A00193}" presName="childText" presStyleLbl="bgAcc1" presStyleIdx="6" presStyleCnt="12" custScaleX="163451">
        <dgm:presLayoutVars>
          <dgm:bulletEnabled val="1"/>
        </dgm:presLayoutVars>
      </dgm:prSet>
      <dgm:spPr/>
    </dgm:pt>
    <dgm:pt modelId="{C3A9C2C2-E932-4EF1-8822-62DF0674A80A}" type="pres">
      <dgm:prSet presAssocID="{0E481DC1-F15C-42F7-B5B7-FA5109090FEF}" presName="root" presStyleCnt="0"/>
      <dgm:spPr/>
    </dgm:pt>
    <dgm:pt modelId="{EE9B251E-5794-4415-8ED4-038471ECD64A}" type="pres">
      <dgm:prSet presAssocID="{0E481DC1-F15C-42F7-B5B7-FA5109090FEF}" presName="rootComposite" presStyleCnt="0"/>
      <dgm:spPr/>
    </dgm:pt>
    <dgm:pt modelId="{5FE69C41-8302-4ED9-B1A7-D79F37FF95A6}" type="pres">
      <dgm:prSet presAssocID="{0E481DC1-F15C-42F7-B5B7-FA5109090FEF}" presName="rootText" presStyleLbl="node1" presStyleIdx="3" presStyleCnt="5" custScaleX="159637"/>
      <dgm:spPr/>
    </dgm:pt>
    <dgm:pt modelId="{E64AC831-3D58-44A3-8E42-EDC416C4D846}" type="pres">
      <dgm:prSet presAssocID="{0E481DC1-F15C-42F7-B5B7-FA5109090FEF}" presName="rootConnector" presStyleLbl="node1" presStyleIdx="3" presStyleCnt="5"/>
      <dgm:spPr/>
    </dgm:pt>
    <dgm:pt modelId="{7A2117DC-6B9E-4A9F-9ECC-E5849117781A}" type="pres">
      <dgm:prSet presAssocID="{0E481DC1-F15C-42F7-B5B7-FA5109090FEF}" presName="childShape" presStyleCnt="0"/>
      <dgm:spPr/>
    </dgm:pt>
    <dgm:pt modelId="{28202B14-6AC1-4BB3-9DAE-4338390CA4B2}" type="pres">
      <dgm:prSet presAssocID="{85FE5EB1-1EDE-49D5-83ED-848B8B42906F}" presName="Name13" presStyleLbl="parChTrans1D2" presStyleIdx="7" presStyleCnt="12"/>
      <dgm:spPr/>
    </dgm:pt>
    <dgm:pt modelId="{D77A57CC-CC10-4EA0-A543-C71B877A1F73}" type="pres">
      <dgm:prSet presAssocID="{9E6FEBFF-C7CB-409D-9451-F4384C60EADB}" presName="childText" presStyleLbl="bgAcc1" presStyleIdx="7" presStyleCnt="12" custScaleX="159637" custScaleY="146784">
        <dgm:presLayoutVars>
          <dgm:bulletEnabled val="1"/>
        </dgm:presLayoutVars>
      </dgm:prSet>
      <dgm:spPr/>
    </dgm:pt>
    <dgm:pt modelId="{A7778865-4877-4310-A7B6-119D0E6097AB}" type="pres">
      <dgm:prSet presAssocID="{DADBA88A-76B5-4C6D-81F9-6C2279D32772}" presName="Name13" presStyleLbl="parChTrans1D2" presStyleIdx="8" presStyleCnt="12"/>
      <dgm:spPr/>
    </dgm:pt>
    <dgm:pt modelId="{8D22A464-22B9-4142-AE2E-0C8E5A622196}" type="pres">
      <dgm:prSet presAssocID="{9D3A7012-FB17-4208-908F-3F5271BD8099}" presName="childText" presStyleLbl="bgAcc1" presStyleIdx="8" presStyleCnt="12" custScaleX="159637" custScaleY="182980">
        <dgm:presLayoutVars>
          <dgm:bulletEnabled val="1"/>
        </dgm:presLayoutVars>
      </dgm:prSet>
      <dgm:spPr/>
    </dgm:pt>
    <dgm:pt modelId="{DF13BE71-12D8-4C6D-98B0-E887EFA96535}" type="pres">
      <dgm:prSet presAssocID="{FE9ABBC9-2ACF-4BF1-9447-A626A59E1D64}" presName="Name13" presStyleLbl="parChTrans1D2" presStyleIdx="9" presStyleCnt="12"/>
      <dgm:spPr/>
    </dgm:pt>
    <dgm:pt modelId="{ADBCA7FD-4696-404B-8581-2010A10D6EAD}" type="pres">
      <dgm:prSet presAssocID="{0B0556BB-1EE8-408C-9ED0-D6D3A79807FA}" presName="childText" presStyleLbl="bgAcc1" presStyleIdx="9" presStyleCnt="12" custScaleX="159637" custScaleY="211737">
        <dgm:presLayoutVars>
          <dgm:bulletEnabled val="1"/>
        </dgm:presLayoutVars>
      </dgm:prSet>
      <dgm:spPr/>
    </dgm:pt>
    <dgm:pt modelId="{918C881B-148C-416C-8533-447F6EA9A4F1}" type="pres">
      <dgm:prSet presAssocID="{AD37D249-B5FA-4C9A-A54C-E2C276BBE1F3}" presName="root" presStyleCnt="0"/>
      <dgm:spPr/>
    </dgm:pt>
    <dgm:pt modelId="{4A6E58B7-F10E-4048-AE11-C1A35D5713AD}" type="pres">
      <dgm:prSet presAssocID="{AD37D249-B5FA-4C9A-A54C-E2C276BBE1F3}" presName="rootComposite" presStyleCnt="0"/>
      <dgm:spPr/>
    </dgm:pt>
    <dgm:pt modelId="{BA2FC38C-5A59-41BB-B2FE-C9C8C019FE92}" type="pres">
      <dgm:prSet presAssocID="{AD37D249-B5FA-4C9A-A54C-E2C276BBE1F3}" presName="rootText" presStyleLbl="node1" presStyleIdx="4" presStyleCnt="5" custScaleX="136802"/>
      <dgm:spPr/>
    </dgm:pt>
    <dgm:pt modelId="{26D7E75A-B119-4E0D-AEA4-CA5199D132B6}" type="pres">
      <dgm:prSet presAssocID="{AD37D249-B5FA-4C9A-A54C-E2C276BBE1F3}" presName="rootConnector" presStyleLbl="node1" presStyleIdx="4" presStyleCnt="5"/>
      <dgm:spPr/>
    </dgm:pt>
    <dgm:pt modelId="{6BF3601C-2415-4AFB-BADE-ED8844EA5776}" type="pres">
      <dgm:prSet presAssocID="{AD37D249-B5FA-4C9A-A54C-E2C276BBE1F3}" presName="childShape" presStyleCnt="0"/>
      <dgm:spPr/>
    </dgm:pt>
    <dgm:pt modelId="{BA3C272B-145C-4833-A8A5-4153CCFEF045}" type="pres">
      <dgm:prSet presAssocID="{A2A9D434-60D1-43DD-928F-FBD7728AD44A}" presName="Name13" presStyleLbl="parChTrans1D2" presStyleIdx="10" presStyleCnt="12"/>
      <dgm:spPr/>
    </dgm:pt>
    <dgm:pt modelId="{3B815452-5C52-4C45-BACC-4A23F47BF82F}" type="pres">
      <dgm:prSet presAssocID="{1840CCAF-81EF-484D-A4C6-B34E41136218}" presName="childText" presStyleLbl="bgAcc1" presStyleIdx="10" presStyleCnt="12" custScaleX="162594">
        <dgm:presLayoutVars>
          <dgm:bulletEnabled val="1"/>
        </dgm:presLayoutVars>
      </dgm:prSet>
      <dgm:spPr/>
    </dgm:pt>
    <dgm:pt modelId="{F8CBB1BE-349E-4466-BC3E-29C3A0C28C59}" type="pres">
      <dgm:prSet presAssocID="{56DF1F40-0DC0-427B-A88D-BB61F2E12145}" presName="Name13" presStyleLbl="parChTrans1D2" presStyleIdx="11" presStyleCnt="12"/>
      <dgm:spPr/>
    </dgm:pt>
    <dgm:pt modelId="{EC4001A7-1BFD-46B7-A705-E8954BE5D1B0}" type="pres">
      <dgm:prSet presAssocID="{FE3056CD-CE1A-419A-ABB5-55E2B77FDF86}" presName="childText" presStyleLbl="bgAcc1" presStyleIdx="11" presStyleCnt="12" custScaleX="162594">
        <dgm:presLayoutVars>
          <dgm:bulletEnabled val="1"/>
        </dgm:presLayoutVars>
      </dgm:prSet>
      <dgm:spPr/>
    </dgm:pt>
  </dgm:ptLst>
  <dgm:cxnLst>
    <dgm:cxn modelId="{01F4E901-A452-414C-8D3E-C4C15BE63BF4}" type="presOf" srcId="{10582A1E-161D-4A1E-B435-2D664E6E7C81}" destId="{4BB4FA0D-A3EE-4B3C-ABD2-31ECDD2EEEF7}" srcOrd="0" destOrd="0" presId="urn:microsoft.com/office/officeart/2005/8/layout/hierarchy3"/>
    <dgm:cxn modelId="{56F8000A-7326-4124-9CCE-04105738BFF0}" type="presOf" srcId="{0B0556BB-1EE8-408C-9ED0-D6D3A79807FA}" destId="{ADBCA7FD-4696-404B-8581-2010A10D6EAD}" srcOrd="0" destOrd="0" presId="urn:microsoft.com/office/officeart/2005/8/layout/hierarchy3"/>
    <dgm:cxn modelId="{D414F20D-9371-4814-934A-13165F601AAA}" srcId="{9D3A7012-FB17-4208-908F-3F5271BD8099}" destId="{5F7B449F-9406-4F73-BF2C-97AE00C7696A}" srcOrd="1" destOrd="0" parTransId="{305AADEA-B761-4E1A-BDBC-F628E9B80788}" sibTransId="{230189BE-3013-4BCD-A911-D9E1730ECF6E}"/>
    <dgm:cxn modelId="{785EDC0E-3323-413C-9C65-F9B6343D3733}" srcId="{0B0556BB-1EE8-408C-9ED0-D6D3A79807FA}" destId="{B35341F4-BC4B-4E94-AF93-40422A68CD8A}" srcOrd="1" destOrd="0" parTransId="{F7616036-44B3-42BA-A5A0-EF416DB144B3}" sibTransId="{8DF8DC4C-764C-484D-ABA6-DED00642826E}"/>
    <dgm:cxn modelId="{E4F20015-BF3D-40D1-B154-CCC9D4F35D79}" type="presOf" srcId="{FB138FEC-9257-4BDC-BB34-0C367AAF5AFB}" destId="{166A563D-EBF5-4B94-A19E-FD8C217212C0}" srcOrd="0" destOrd="0" presId="urn:microsoft.com/office/officeart/2005/8/layout/hierarchy3"/>
    <dgm:cxn modelId="{18B4ED15-E8B2-4E66-AF36-E28BCC71B9C3}" srcId="{0E481DC1-F15C-42F7-B5B7-FA5109090FEF}" destId="{0B0556BB-1EE8-408C-9ED0-D6D3A79807FA}" srcOrd="2" destOrd="0" parTransId="{FE9ABBC9-2ACF-4BF1-9447-A626A59E1D64}" sibTransId="{C36ACCFA-BDCC-48A3-A096-0638513ED910}"/>
    <dgm:cxn modelId="{8E2D8D16-B4A2-490F-A28F-2B93758D78A0}" type="presOf" srcId="{F5C1D47B-92DF-4B14-B13D-5753C6C277C9}" destId="{D77A57CC-CC10-4EA0-A543-C71B877A1F73}" srcOrd="0" destOrd="2" presId="urn:microsoft.com/office/officeart/2005/8/layout/hierarchy3"/>
    <dgm:cxn modelId="{95493D1A-CCBB-4A47-933F-559550469271}" type="presOf" srcId="{0E481DC1-F15C-42F7-B5B7-FA5109090FEF}" destId="{E64AC831-3D58-44A3-8E42-EDC416C4D846}" srcOrd="1" destOrd="0" presId="urn:microsoft.com/office/officeart/2005/8/layout/hierarchy3"/>
    <dgm:cxn modelId="{A35BD41D-E5FB-4B18-BCB8-2320157DCECC}" srcId="{0B0556BB-1EE8-408C-9ED0-D6D3A79807FA}" destId="{5D4F8716-E3D9-4FA6-BAD6-78B71EE3373A}" srcOrd="0" destOrd="0" parTransId="{AEF6A852-C3DE-411D-9EC8-D5ABBB207541}" sibTransId="{260B7E66-FE69-4475-888C-E2433B5C7DAB}"/>
    <dgm:cxn modelId="{03ABD51D-3F85-492D-AF79-F92B3EA9621E}" srcId="{9E6FEBFF-C7CB-409D-9451-F4384C60EADB}" destId="{F5C1D47B-92DF-4B14-B13D-5753C6C277C9}" srcOrd="1" destOrd="0" parTransId="{2A36EC3A-5DF3-478E-A3FC-D711E94754F9}" sibTransId="{3E2B86D2-1858-46A8-9F1E-157E8BC503BF}"/>
    <dgm:cxn modelId="{9924C52E-CFC9-434A-B9E4-8B1AF972B8BE}" srcId="{4FA021EC-D55C-44C1-A33A-DBE83909BA85}" destId="{AD37D249-B5FA-4C9A-A54C-E2C276BBE1F3}" srcOrd="4" destOrd="0" parTransId="{248C769C-B331-4BED-A8C9-8ED8A2F7F1CF}" sibTransId="{413F49CC-5992-4E0F-894F-ED060D8254B0}"/>
    <dgm:cxn modelId="{E292003D-3D4F-4931-8013-DDBDED5F07F5}" type="presOf" srcId="{54A6B93B-FAC2-4B04-A573-7A4EF0A00193}" destId="{77617CDB-3AD3-4CAF-8477-85ACBFC3B571}" srcOrd="0" destOrd="0" presId="urn:microsoft.com/office/officeart/2005/8/layout/hierarchy3"/>
    <dgm:cxn modelId="{2FEFD63D-355A-4353-A1BE-80BBA2C2BCEC}" srcId="{4FA021EC-D55C-44C1-A33A-DBE83909BA85}" destId="{0E481DC1-F15C-42F7-B5B7-FA5109090FEF}" srcOrd="3" destOrd="0" parTransId="{A08D532F-9CB9-4DDF-BFAB-6515CBB68CEC}" sibTransId="{5D3FFCC1-6D1B-4919-AE1C-DCE9C0330EFE}"/>
    <dgm:cxn modelId="{BBC0775C-6DCE-46A0-82F2-BD4172ECBF72}" srcId="{4FA021EC-D55C-44C1-A33A-DBE83909BA85}" destId="{9740C306-789C-47A6-8D90-6DC88461030C}" srcOrd="2" destOrd="0" parTransId="{8CACAF23-E28F-4AE5-86BB-EA8260A99BA3}" sibTransId="{8BE4BD0D-008A-4933-9113-990660B3E4E5}"/>
    <dgm:cxn modelId="{07E8A760-5C14-47D2-AE5A-F561F31A9EE4}" type="presOf" srcId="{F9E1CC11-2602-41F3-8C20-0A8B6572B0E5}" destId="{9E6FFCEF-14C4-4F2A-8F10-F03942A96040}" srcOrd="0" destOrd="0" presId="urn:microsoft.com/office/officeart/2005/8/layout/hierarchy3"/>
    <dgm:cxn modelId="{F1DB9F62-175A-42B6-9BCA-4BC3050A505A}" srcId="{0E481DC1-F15C-42F7-B5B7-FA5109090FEF}" destId="{9D3A7012-FB17-4208-908F-3F5271BD8099}" srcOrd="1" destOrd="0" parTransId="{DADBA88A-76B5-4C6D-81F9-6C2279D32772}" sibTransId="{2B48171E-A32E-4CCD-88FA-D76C9F0E2AD1}"/>
    <dgm:cxn modelId="{61244263-73B9-44CF-BB5F-A6BE8923FA9D}" srcId="{A139F051-93AE-4C9E-A45D-178CFC443E21}" destId="{64DD7311-3C08-43C3-A8D9-110A64BB38A9}" srcOrd="1" destOrd="0" parTransId="{81B82FD3-F8E2-4DDD-B89B-4DC4B0EE65C2}" sibTransId="{7345F03A-2A5E-4B3A-8322-A0B8CF35DD3D}"/>
    <dgm:cxn modelId="{C7183F64-C6FC-41CD-B493-660E043D0E7F}" srcId="{AD37D249-B5FA-4C9A-A54C-E2C276BBE1F3}" destId="{1840CCAF-81EF-484D-A4C6-B34E41136218}" srcOrd="0" destOrd="0" parTransId="{A2A9D434-60D1-43DD-928F-FBD7728AD44A}" sibTransId="{5990DAC7-C329-4428-B81A-46B0B83FD942}"/>
    <dgm:cxn modelId="{39EC7244-ECEE-49D5-A6A9-7E97CF503EC2}" type="presOf" srcId="{CA9F557A-EC15-4BE4-B4FF-E6282949760D}" destId="{41B5A6EE-3AC8-4175-8E14-AF465DEA0655}" srcOrd="0" destOrd="0" presId="urn:microsoft.com/office/officeart/2005/8/layout/hierarchy3"/>
    <dgm:cxn modelId="{D7619D45-F215-4E60-A4A9-960FB941FC2A}" type="presOf" srcId="{AD37D249-B5FA-4C9A-A54C-E2C276BBE1F3}" destId="{26D7E75A-B119-4E0D-AEA4-CA5199D132B6}" srcOrd="1" destOrd="0" presId="urn:microsoft.com/office/officeart/2005/8/layout/hierarchy3"/>
    <dgm:cxn modelId="{71F5E549-28E6-4FA7-A192-D95C5268FB53}" type="presOf" srcId="{F3B74A81-CA8D-4FB5-8287-77E49AF43BE0}" destId="{5F4FE63E-D045-4FE0-BED7-AC233FA05BC5}" srcOrd="0" destOrd="0" presId="urn:microsoft.com/office/officeart/2005/8/layout/hierarchy3"/>
    <dgm:cxn modelId="{004AB74A-ABB7-433C-8B17-40FFEDC734A1}" type="presOf" srcId="{F3DF89F2-7912-4049-8A8D-C0A909D4371A}" destId="{A23E360D-1A5B-4BBF-8F88-DBD5EAD88B5A}" srcOrd="0" destOrd="0" presId="urn:microsoft.com/office/officeart/2005/8/layout/hierarchy3"/>
    <dgm:cxn modelId="{5B72DB6B-EAD5-405C-A38D-8605BA61512E}" type="presOf" srcId="{B35341F4-BC4B-4E94-AF93-40422A68CD8A}" destId="{ADBCA7FD-4696-404B-8581-2010A10D6EAD}" srcOrd="0" destOrd="2" presId="urn:microsoft.com/office/officeart/2005/8/layout/hierarchy3"/>
    <dgm:cxn modelId="{59D20D4D-9C37-4F46-8AE5-525567846C93}" type="presOf" srcId="{AD37D249-B5FA-4C9A-A54C-E2C276BBE1F3}" destId="{BA2FC38C-5A59-41BB-B2FE-C9C8C019FE92}" srcOrd="0" destOrd="0" presId="urn:microsoft.com/office/officeart/2005/8/layout/hierarchy3"/>
    <dgm:cxn modelId="{5619F151-D530-4D40-9659-C81AC88091E5}" type="presOf" srcId="{72523C17-FB7C-4049-A88F-31329218BA72}" destId="{8D22A464-22B9-4142-AE2E-0C8E5A622196}" srcOrd="0" destOrd="1" presId="urn:microsoft.com/office/officeart/2005/8/layout/hierarchy3"/>
    <dgm:cxn modelId="{D4EEFA72-8091-40F1-A35C-9C736AF15141}" type="presOf" srcId="{F19AD0DE-C2F9-41B4-8FC9-32A94597CEA0}" destId="{D77A57CC-CC10-4EA0-A543-C71B877A1F73}" srcOrd="0" destOrd="1" presId="urn:microsoft.com/office/officeart/2005/8/layout/hierarchy3"/>
    <dgm:cxn modelId="{2F48DE74-4C25-45F3-A115-AF5FB6120F63}" srcId="{4FA021EC-D55C-44C1-A33A-DBE83909BA85}" destId="{8168DD6E-C1F8-4F15-AF71-F143DED16065}" srcOrd="0" destOrd="0" parTransId="{D59D1448-CB94-4963-9913-21D07E104E72}" sibTransId="{1E9FFAC8-87A1-4A43-ADBD-32C69A094B54}"/>
    <dgm:cxn modelId="{A9D3D255-A2AF-44D5-AFB6-0C8AAD57DF4A}" srcId="{A139F051-93AE-4C9E-A45D-178CFC443E21}" destId="{B7799AF1-D484-486D-9DAB-325E821F59A3}" srcOrd="2" destOrd="0" parTransId="{F3B74A81-CA8D-4FB5-8287-77E49AF43BE0}" sibTransId="{E1461868-B11F-4B16-806B-DA754AF3F353}"/>
    <dgm:cxn modelId="{B0813877-7E4C-4AC9-853C-A5B3D9986EB9}" type="presOf" srcId="{A139F051-93AE-4C9E-A45D-178CFC443E21}" destId="{2A107175-FE0D-48E9-B1E6-F78A8861E760}" srcOrd="0" destOrd="0" presId="urn:microsoft.com/office/officeart/2005/8/layout/hierarchy3"/>
    <dgm:cxn modelId="{8F1CE977-2D60-4609-A5D5-DA8677674CA2}" type="presOf" srcId="{1840CCAF-81EF-484D-A4C6-B34E41136218}" destId="{3B815452-5C52-4C45-BACC-4A23F47BF82F}" srcOrd="0" destOrd="0" presId="urn:microsoft.com/office/officeart/2005/8/layout/hierarchy3"/>
    <dgm:cxn modelId="{624E6658-E44A-42AA-80BB-2F1A656C078A}" type="presOf" srcId="{9740C306-789C-47A6-8D90-6DC88461030C}" destId="{FCCF56A9-DDC5-4B4C-BD6C-6A0FBE9CBE0A}" srcOrd="1" destOrd="0" presId="urn:microsoft.com/office/officeart/2005/8/layout/hierarchy3"/>
    <dgm:cxn modelId="{3CD92E59-2439-497A-898B-AE74F5F2BB45}" type="presOf" srcId="{9740C306-789C-47A6-8D90-6DC88461030C}" destId="{D28F4D2B-4D8C-4E79-A3B1-345270D64899}" srcOrd="0" destOrd="0" presId="urn:microsoft.com/office/officeart/2005/8/layout/hierarchy3"/>
    <dgm:cxn modelId="{D79ADE7A-5FD6-43FA-91FD-543818881BEA}" srcId="{AD37D249-B5FA-4C9A-A54C-E2C276BBE1F3}" destId="{FE3056CD-CE1A-419A-ABB5-55E2B77FDF86}" srcOrd="1" destOrd="0" parTransId="{56DF1F40-0DC0-427B-A88D-BB61F2E12145}" sibTransId="{5A2C32B3-8CC3-41DA-9124-05DF33A98288}"/>
    <dgm:cxn modelId="{7EB80C7B-BB94-4D9B-9A1B-1DC40AD3B82E}" type="presOf" srcId="{FE3056CD-CE1A-419A-ABB5-55E2B77FDF86}" destId="{EC4001A7-1BFD-46B7-A705-E8954BE5D1B0}" srcOrd="0" destOrd="0" presId="urn:microsoft.com/office/officeart/2005/8/layout/hierarchy3"/>
    <dgm:cxn modelId="{E0FE2985-1DB3-4BC1-B842-09D3B21BCEEF}" srcId="{A139F051-93AE-4C9E-A45D-178CFC443E21}" destId="{F3DF89F2-7912-4049-8A8D-C0A909D4371A}" srcOrd="3" destOrd="0" parTransId="{F9E1CC11-2602-41F3-8C20-0A8B6572B0E5}" sibTransId="{69EED57E-A03F-4BEE-9CC8-D80E094EB9A5}"/>
    <dgm:cxn modelId="{D0BD3286-3A3B-4F66-8521-71C49FE2BB47}" type="presOf" srcId="{947FDD15-125A-4CA6-B3E1-2045E720CBEA}" destId="{42E72D59-44DF-4499-A3E3-53612817B1D7}" srcOrd="0" destOrd="0" presId="urn:microsoft.com/office/officeart/2005/8/layout/hierarchy3"/>
    <dgm:cxn modelId="{7C17748A-0CEC-4419-A6BB-E7249ECC1DF1}" type="presOf" srcId="{8168DD6E-C1F8-4F15-AF71-F143DED16065}" destId="{2E8B098E-9954-421D-8377-3762920DF14E}" srcOrd="0" destOrd="0" presId="urn:microsoft.com/office/officeart/2005/8/layout/hierarchy3"/>
    <dgm:cxn modelId="{D9FECF8B-E21D-4526-A6A4-FAC1ABE5599C}" type="presOf" srcId="{FE9ABBC9-2ACF-4BF1-9447-A626A59E1D64}" destId="{DF13BE71-12D8-4C6D-98B0-E887EFA96535}" srcOrd="0" destOrd="0" presId="urn:microsoft.com/office/officeart/2005/8/layout/hierarchy3"/>
    <dgm:cxn modelId="{BBD9A592-2031-40C4-971F-F49D0B586CD5}" type="presOf" srcId="{8168DD6E-C1F8-4F15-AF71-F143DED16065}" destId="{1446AC99-D53A-4B7A-89EB-47362C262397}" srcOrd="1" destOrd="0" presId="urn:microsoft.com/office/officeart/2005/8/layout/hierarchy3"/>
    <dgm:cxn modelId="{9CFDFD93-9975-43C0-AF7E-E70260DEC02D}" type="presOf" srcId="{56DF1F40-0DC0-427B-A88D-BB61F2E12145}" destId="{F8CBB1BE-349E-4466-BC3E-29C3A0C28C59}" srcOrd="0" destOrd="0" presId="urn:microsoft.com/office/officeart/2005/8/layout/hierarchy3"/>
    <dgm:cxn modelId="{EE260997-9027-4BED-84BC-0D617CA362B3}" type="presOf" srcId="{4FA021EC-D55C-44C1-A33A-DBE83909BA85}" destId="{6CCF2305-EA68-4032-9E5B-E22AC63C2D7A}" srcOrd="0" destOrd="0" presId="urn:microsoft.com/office/officeart/2005/8/layout/hierarchy3"/>
    <dgm:cxn modelId="{002ACA99-8392-4C4E-B88E-4022F73FA1C7}" type="presOf" srcId="{3B621353-1269-4D78-A543-5F30284F42AC}" destId="{ADBCA7FD-4696-404B-8581-2010A10D6EAD}" srcOrd="0" destOrd="3" presId="urn:microsoft.com/office/officeart/2005/8/layout/hierarchy3"/>
    <dgm:cxn modelId="{FD6F119C-FFA6-402A-98F2-6FB6F5460B9D}" srcId="{A139F051-93AE-4C9E-A45D-178CFC443E21}" destId="{5A9F08B6-2479-43AF-A99D-28F7A733D64B}" srcOrd="0" destOrd="0" parTransId="{FB138FEC-9257-4BDC-BB34-0C367AAF5AFB}" sibTransId="{B3980D1D-A9CC-4F56-AE67-03FF36724A2E}"/>
    <dgm:cxn modelId="{F27B229C-4D28-4B38-BD81-765F5B929D09}" type="presOf" srcId="{DADBA88A-76B5-4C6D-81F9-6C2279D32772}" destId="{A7778865-4877-4310-A7B6-119D0E6097AB}" srcOrd="0" destOrd="0" presId="urn:microsoft.com/office/officeart/2005/8/layout/hierarchy3"/>
    <dgm:cxn modelId="{A498FBA3-96CE-4A76-A6FD-EDE2AA0A1E5F}" type="presOf" srcId="{A139F051-93AE-4C9E-A45D-178CFC443E21}" destId="{C92D864A-7C17-4072-978C-961AE10C4B4B}" srcOrd="1" destOrd="0" presId="urn:microsoft.com/office/officeart/2005/8/layout/hierarchy3"/>
    <dgm:cxn modelId="{DB3895A8-AD1D-4507-A1B9-8F05224F73CC}" srcId="{8168DD6E-C1F8-4F15-AF71-F143DED16065}" destId="{10582A1E-161D-4A1E-B435-2D664E6E7C81}" srcOrd="0" destOrd="0" parTransId="{4DC8E2A5-8DE4-4C5A-9B57-664E5BD42192}" sibTransId="{24B11BB8-C5C3-49A6-A8E2-9FA8AB717248}"/>
    <dgm:cxn modelId="{18DEB3AD-8B40-4B0D-A43E-FD28E9E8B1B1}" srcId="{9740C306-789C-47A6-8D90-6DC88461030C}" destId="{54A6B93B-FAC2-4B04-A573-7A4EF0A00193}" srcOrd="1" destOrd="0" parTransId="{CA9F557A-EC15-4BE4-B4FF-E6282949760D}" sibTransId="{61B12BAD-A261-4E53-A173-9F5C0847E49B}"/>
    <dgm:cxn modelId="{486B09B1-D28A-4994-B320-8CDCF3EED6BF}" type="presOf" srcId="{B7799AF1-D484-486D-9DAB-325E821F59A3}" destId="{4827375E-E928-403A-9330-1B77E628E211}" srcOrd="0" destOrd="0" presId="urn:microsoft.com/office/officeart/2005/8/layout/hierarchy3"/>
    <dgm:cxn modelId="{70F3B6B4-792D-4FFF-AAA1-C0B816DECA10}" type="presOf" srcId="{5A9F08B6-2479-43AF-A99D-28F7A733D64B}" destId="{455171F7-ADAF-4E2D-A759-F7B2621B9EF7}" srcOrd="0" destOrd="0" presId="urn:microsoft.com/office/officeart/2005/8/layout/hierarchy3"/>
    <dgm:cxn modelId="{1509E1BB-DE87-4AF6-A669-5865A03318FE}" type="presOf" srcId="{4DC8E2A5-8DE4-4C5A-9B57-664E5BD42192}" destId="{590E7029-C9B2-481B-BA5A-2C3C0C1970E7}" srcOrd="0" destOrd="0" presId="urn:microsoft.com/office/officeart/2005/8/layout/hierarchy3"/>
    <dgm:cxn modelId="{64625BBC-6D7B-45FA-8521-D63F9616D681}" srcId="{9D3A7012-FB17-4208-908F-3F5271BD8099}" destId="{72523C17-FB7C-4049-A88F-31329218BA72}" srcOrd="0" destOrd="0" parTransId="{C84C874F-4AAA-4716-BB1A-D869281F8228}" sibTransId="{80DEE1EA-086D-4E9E-8C45-496D3AC1C2EC}"/>
    <dgm:cxn modelId="{2C1E7EC0-2B60-4B9A-BD35-FA2D0A1C7B85}" srcId="{4FA021EC-D55C-44C1-A33A-DBE83909BA85}" destId="{A139F051-93AE-4C9E-A45D-178CFC443E21}" srcOrd="1" destOrd="0" parTransId="{C9A2B6FA-78C6-4DE0-A80B-BBFD00D09F0C}" sibTransId="{7B14000E-0E70-4F97-A86B-D86644DE76FF}"/>
    <dgm:cxn modelId="{2ACEE2C0-DFC7-41AB-BFAC-7A2E9CE37F33}" type="presOf" srcId="{A2A9D434-60D1-43DD-928F-FBD7728AD44A}" destId="{BA3C272B-145C-4833-A8A5-4153CCFEF045}" srcOrd="0" destOrd="0" presId="urn:microsoft.com/office/officeart/2005/8/layout/hierarchy3"/>
    <dgm:cxn modelId="{51FE39C2-B425-4419-B959-8F7E9B955AD0}" type="presOf" srcId="{06C20654-C793-4012-9711-FC3B988F6EF3}" destId="{FEDE4DAC-20DE-4C50-BB04-8D8E833DE45A}" srcOrd="0" destOrd="0" presId="urn:microsoft.com/office/officeart/2005/8/layout/hierarchy3"/>
    <dgm:cxn modelId="{ADF3B1C5-4068-482A-9347-006D68DF9CDA}" type="presOf" srcId="{5D4F8716-E3D9-4FA6-BAD6-78B71EE3373A}" destId="{ADBCA7FD-4696-404B-8581-2010A10D6EAD}" srcOrd="0" destOrd="1" presId="urn:microsoft.com/office/officeart/2005/8/layout/hierarchy3"/>
    <dgm:cxn modelId="{CAA1A2C6-5B82-4690-88AB-97081EE60613}" type="presOf" srcId="{0E481DC1-F15C-42F7-B5B7-FA5109090FEF}" destId="{5FE69C41-8302-4ED9-B1A7-D79F37FF95A6}" srcOrd="0" destOrd="0" presId="urn:microsoft.com/office/officeart/2005/8/layout/hierarchy3"/>
    <dgm:cxn modelId="{478B99CC-A92E-466B-8E7B-C02C5A79F45E}" srcId="{9E6FEBFF-C7CB-409D-9451-F4384C60EADB}" destId="{F19AD0DE-C2F9-41B4-8FC9-32A94597CEA0}" srcOrd="0" destOrd="0" parTransId="{6F623AF8-1EFA-462C-A68C-960ADD8B479C}" sibTransId="{DCC9F358-7F1C-42B7-8071-45635EA21D0C}"/>
    <dgm:cxn modelId="{50F9E2CC-7B50-4D80-9757-5F15062BB9FD}" type="presOf" srcId="{5F7B449F-9406-4F73-BF2C-97AE00C7696A}" destId="{8D22A464-22B9-4142-AE2E-0C8E5A622196}" srcOrd="0" destOrd="2" presId="urn:microsoft.com/office/officeart/2005/8/layout/hierarchy3"/>
    <dgm:cxn modelId="{7F10F3D1-243A-493D-9C09-831753F872FC}" type="presOf" srcId="{64DD7311-3C08-43C3-A8D9-110A64BB38A9}" destId="{546ECB60-046F-4CF9-9B5E-F93F82D7EAFE}" srcOrd="0" destOrd="0" presId="urn:microsoft.com/office/officeart/2005/8/layout/hierarchy3"/>
    <dgm:cxn modelId="{2721A1D5-A5BD-4CFE-AD18-BB1A7454A18E}" type="presOf" srcId="{9D3A7012-FB17-4208-908F-3F5271BD8099}" destId="{8D22A464-22B9-4142-AE2E-0C8E5A622196}" srcOrd="0" destOrd="0" presId="urn:microsoft.com/office/officeart/2005/8/layout/hierarchy3"/>
    <dgm:cxn modelId="{E7625CD9-EEEF-4332-B482-0ED16EEA5741}" srcId="{0E481DC1-F15C-42F7-B5B7-FA5109090FEF}" destId="{9E6FEBFF-C7CB-409D-9451-F4384C60EADB}" srcOrd="0" destOrd="0" parTransId="{85FE5EB1-1EDE-49D5-83ED-848B8B42906F}" sibTransId="{079EBFA9-6DAD-4376-877B-3CE3A7227136}"/>
    <dgm:cxn modelId="{0A52F8E1-56AB-4AB8-81E6-FDAC1E4436A4}" type="presOf" srcId="{81B82FD3-F8E2-4DDD-B89B-4DC4B0EE65C2}" destId="{76FC1566-7BD6-408D-B551-8DE3303DCB94}" srcOrd="0" destOrd="0" presId="urn:microsoft.com/office/officeart/2005/8/layout/hierarchy3"/>
    <dgm:cxn modelId="{1D4494E4-87EE-4FAC-ADB6-2D2BD1203966}" type="presOf" srcId="{85FE5EB1-1EDE-49D5-83ED-848B8B42906F}" destId="{28202B14-6AC1-4BB3-9DAE-4338390CA4B2}" srcOrd="0" destOrd="0" presId="urn:microsoft.com/office/officeart/2005/8/layout/hierarchy3"/>
    <dgm:cxn modelId="{6D49C7E8-5FFC-4C3F-ACD8-B806A79415A0}" srcId="{9740C306-789C-47A6-8D90-6DC88461030C}" destId="{947FDD15-125A-4CA6-B3E1-2045E720CBEA}" srcOrd="0" destOrd="0" parTransId="{06C20654-C793-4012-9711-FC3B988F6EF3}" sibTransId="{899EF01F-2B18-4966-A117-FBDF877EEF19}"/>
    <dgm:cxn modelId="{988B28F6-6E81-472D-8693-D6BB8216A3CD}" type="presOf" srcId="{9E6FEBFF-C7CB-409D-9451-F4384C60EADB}" destId="{D77A57CC-CC10-4EA0-A543-C71B877A1F73}" srcOrd="0" destOrd="0" presId="urn:microsoft.com/office/officeart/2005/8/layout/hierarchy3"/>
    <dgm:cxn modelId="{2D01A4FE-A545-4315-BA8A-D5293D925FFB}" srcId="{0B0556BB-1EE8-408C-9ED0-D6D3A79807FA}" destId="{3B621353-1269-4D78-A543-5F30284F42AC}" srcOrd="2" destOrd="0" parTransId="{A04A2455-385E-4349-8413-8AE958EEF264}" sibTransId="{156F7BF9-F40F-4AF5-99E4-3E8273F831ED}"/>
    <dgm:cxn modelId="{B2A85591-F061-472E-8845-7EFF4F37B6E7}" type="presParOf" srcId="{6CCF2305-EA68-4032-9E5B-E22AC63C2D7A}" destId="{F6F011ED-C633-4054-8AF1-86397C5468F4}" srcOrd="0" destOrd="0" presId="urn:microsoft.com/office/officeart/2005/8/layout/hierarchy3"/>
    <dgm:cxn modelId="{4CEAF2A1-4CFB-457B-BCA1-978E9D2CB358}" type="presParOf" srcId="{F6F011ED-C633-4054-8AF1-86397C5468F4}" destId="{57118625-2DA5-48D2-8C8F-D5B7880550DB}" srcOrd="0" destOrd="0" presId="urn:microsoft.com/office/officeart/2005/8/layout/hierarchy3"/>
    <dgm:cxn modelId="{3E7D818F-6082-4AAC-B4D3-C18F04851208}" type="presParOf" srcId="{57118625-2DA5-48D2-8C8F-D5B7880550DB}" destId="{2E8B098E-9954-421D-8377-3762920DF14E}" srcOrd="0" destOrd="0" presId="urn:microsoft.com/office/officeart/2005/8/layout/hierarchy3"/>
    <dgm:cxn modelId="{66D66295-A7CF-4C01-B46D-169289BE8239}" type="presParOf" srcId="{57118625-2DA5-48D2-8C8F-D5B7880550DB}" destId="{1446AC99-D53A-4B7A-89EB-47362C262397}" srcOrd="1" destOrd="0" presId="urn:microsoft.com/office/officeart/2005/8/layout/hierarchy3"/>
    <dgm:cxn modelId="{E508587E-2ABF-4799-A3DD-9FFEC8E0BB53}" type="presParOf" srcId="{F6F011ED-C633-4054-8AF1-86397C5468F4}" destId="{7D39DCC5-440A-4B8C-AC15-D3F4691BC5E3}" srcOrd="1" destOrd="0" presId="urn:microsoft.com/office/officeart/2005/8/layout/hierarchy3"/>
    <dgm:cxn modelId="{B8C8ABC4-E639-4FEA-A191-B81E7050D481}" type="presParOf" srcId="{7D39DCC5-440A-4B8C-AC15-D3F4691BC5E3}" destId="{590E7029-C9B2-481B-BA5A-2C3C0C1970E7}" srcOrd="0" destOrd="0" presId="urn:microsoft.com/office/officeart/2005/8/layout/hierarchy3"/>
    <dgm:cxn modelId="{72340F11-740D-43B8-82D4-BC4550113EF1}" type="presParOf" srcId="{7D39DCC5-440A-4B8C-AC15-D3F4691BC5E3}" destId="{4BB4FA0D-A3EE-4B3C-ABD2-31ECDD2EEEF7}" srcOrd="1" destOrd="0" presId="urn:microsoft.com/office/officeart/2005/8/layout/hierarchy3"/>
    <dgm:cxn modelId="{13F446F8-B09D-40AC-8617-9CDD3F6BB56E}" type="presParOf" srcId="{6CCF2305-EA68-4032-9E5B-E22AC63C2D7A}" destId="{5A303113-F83E-445E-A492-5A8F758228A0}" srcOrd="1" destOrd="0" presId="urn:microsoft.com/office/officeart/2005/8/layout/hierarchy3"/>
    <dgm:cxn modelId="{E6B8B9D2-B067-49D3-8422-5A8DD876D00D}" type="presParOf" srcId="{5A303113-F83E-445E-A492-5A8F758228A0}" destId="{9AF6E8D4-A5CC-4D74-866F-0869A0E6017B}" srcOrd="0" destOrd="0" presId="urn:microsoft.com/office/officeart/2005/8/layout/hierarchy3"/>
    <dgm:cxn modelId="{5A1DD44C-B770-412E-8FFD-7707B33B7CBB}" type="presParOf" srcId="{9AF6E8D4-A5CC-4D74-866F-0869A0E6017B}" destId="{2A107175-FE0D-48E9-B1E6-F78A8861E760}" srcOrd="0" destOrd="0" presId="urn:microsoft.com/office/officeart/2005/8/layout/hierarchy3"/>
    <dgm:cxn modelId="{48312539-9EA7-441E-A375-8C9EEBE48F24}" type="presParOf" srcId="{9AF6E8D4-A5CC-4D74-866F-0869A0E6017B}" destId="{C92D864A-7C17-4072-978C-961AE10C4B4B}" srcOrd="1" destOrd="0" presId="urn:microsoft.com/office/officeart/2005/8/layout/hierarchy3"/>
    <dgm:cxn modelId="{4C6BD36D-8B53-447A-B568-F59804E9A475}" type="presParOf" srcId="{5A303113-F83E-445E-A492-5A8F758228A0}" destId="{9907FA34-7211-41EA-B900-C2377FCAF68A}" srcOrd="1" destOrd="0" presId="urn:microsoft.com/office/officeart/2005/8/layout/hierarchy3"/>
    <dgm:cxn modelId="{598FB45D-4180-485F-B2F4-46619C8F0463}" type="presParOf" srcId="{9907FA34-7211-41EA-B900-C2377FCAF68A}" destId="{166A563D-EBF5-4B94-A19E-FD8C217212C0}" srcOrd="0" destOrd="0" presId="urn:microsoft.com/office/officeart/2005/8/layout/hierarchy3"/>
    <dgm:cxn modelId="{59A390F2-4AC6-4100-8C7C-8A7166978A8E}" type="presParOf" srcId="{9907FA34-7211-41EA-B900-C2377FCAF68A}" destId="{455171F7-ADAF-4E2D-A759-F7B2621B9EF7}" srcOrd="1" destOrd="0" presId="urn:microsoft.com/office/officeart/2005/8/layout/hierarchy3"/>
    <dgm:cxn modelId="{F6EF4720-6F86-483F-8240-64CEE07E9704}" type="presParOf" srcId="{9907FA34-7211-41EA-B900-C2377FCAF68A}" destId="{76FC1566-7BD6-408D-B551-8DE3303DCB94}" srcOrd="2" destOrd="0" presId="urn:microsoft.com/office/officeart/2005/8/layout/hierarchy3"/>
    <dgm:cxn modelId="{6DDDF080-E461-406A-8BC4-D64B62B707E2}" type="presParOf" srcId="{9907FA34-7211-41EA-B900-C2377FCAF68A}" destId="{546ECB60-046F-4CF9-9B5E-F93F82D7EAFE}" srcOrd="3" destOrd="0" presId="urn:microsoft.com/office/officeart/2005/8/layout/hierarchy3"/>
    <dgm:cxn modelId="{C923A854-B0AA-4649-BC09-94B76D967EC6}" type="presParOf" srcId="{9907FA34-7211-41EA-B900-C2377FCAF68A}" destId="{5F4FE63E-D045-4FE0-BED7-AC233FA05BC5}" srcOrd="4" destOrd="0" presId="urn:microsoft.com/office/officeart/2005/8/layout/hierarchy3"/>
    <dgm:cxn modelId="{6C4ECECA-9B79-49CA-80C9-7CB11AC0FA49}" type="presParOf" srcId="{9907FA34-7211-41EA-B900-C2377FCAF68A}" destId="{4827375E-E928-403A-9330-1B77E628E211}" srcOrd="5" destOrd="0" presId="urn:microsoft.com/office/officeart/2005/8/layout/hierarchy3"/>
    <dgm:cxn modelId="{80310DEC-5337-47EB-9F38-06B5692129C8}" type="presParOf" srcId="{9907FA34-7211-41EA-B900-C2377FCAF68A}" destId="{9E6FFCEF-14C4-4F2A-8F10-F03942A96040}" srcOrd="6" destOrd="0" presId="urn:microsoft.com/office/officeart/2005/8/layout/hierarchy3"/>
    <dgm:cxn modelId="{3F5ACA4B-02C1-4B60-A596-88D3C444542E}" type="presParOf" srcId="{9907FA34-7211-41EA-B900-C2377FCAF68A}" destId="{A23E360D-1A5B-4BBF-8F88-DBD5EAD88B5A}" srcOrd="7" destOrd="0" presId="urn:microsoft.com/office/officeart/2005/8/layout/hierarchy3"/>
    <dgm:cxn modelId="{5C93FA25-9BD6-4547-A57E-E90C0C3B20A7}" type="presParOf" srcId="{6CCF2305-EA68-4032-9E5B-E22AC63C2D7A}" destId="{E8FB7924-8BFF-4ACC-8F70-7B18B6FFCBC4}" srcOrd="2" destOrd="0" presId="urn:microsoft.com/office/officeart/2005/8/layout/hierarchy3"/>
    <dgm:cxn modelId="{8E3344A2-308F-4EBD-8E56-323BAC7D67CC}" type="presParOf" srcId="{E8FB7924-8BFF-4ACC-8F70-7B18B6FFCBC4}" destId="{38C202FC-4E7B-4E06-B772-009AB8301505}" srcOrd="0" destOrd="0" presId="urn:microsoft.com/office/officeart/2005/8/layout/hierarchy3"/>
    <dgm:cxn modelId="{F93D1942-C81A-435C-9139-0B3584545803}" type="presParOf" srcId="{38C202FC-4E7B-4E06-B772-009AB8301505}" destId="{D28F4D2B-4D8C-4E79-A3B1-345270D64899}" srcOrd="0" destOrd="0" presId="urn:microsoft.com/office/officeart/2005/8/layout/hierarchy3"/>
    <dgm:cxn modelId="{0C175C40-4132-485A-8153-E11156B28A3D}" type="presParOf" srcId="{38C202FC-4E7B-4E06-B772-009AB8301505}" destId="{FCCF56A9-DDC5-4B4C-BD6C-6A0FBE9CBE0A}" srcOrd="1" destOrd="0" presId="urn:microsoft.com/office/officeart/2005/8/layout/hierarchy3"/>
    <dgm:cxn modelId="{4C65D785-9271-41D2-A0F9-E0D8E5BAA140}" type="presParOf" srcId="{E8FB7924-8BFF-4ACC-8F70-7B18B6FFCBC4}" destId="{A28E540E-966A-4CFB-90BC-CC012FE7C8BC}" srcOrd="1" destOrd="0" presId="urn:microsoft.com/office/officeart/2005/8/layout/hierarchy3"/>
    <dgm:cxn modelId="{525D3F64-067B-4D56-9F5C-EB8F1A24199B}" type="presParOf" srcId="{A28E540E-966A-4CFB-90BC-CC012FE7C8BC}" destId="{FEDE4DAC-20DE-4C50-BB04-8D8E833DE45A}" srcOrd="0" destOrd="0" presId="urn:microsoft.com/office/officeart/2005/8/layout/hierarchy3"/>
    <dgm:cxn modelId="{1D4423DC-416F-46AA-A225-02287958E0FA}" type="presParOf" srcId="{A28E540E-966A-4CFB-90BC-CC012FE7C8BC}" destId="{42E72D59-44DF-4499-A3E3-53612817B1D7}" srcOrd="1" destOrd="0" presId="urn:microsoft.com/office/officeart/2005/8/layout/hierarchy3"/>
    <dgm:cxn modelId="{1B044A0F-CD0A-4D8D-A922-50920ADA54AE}" type="presParOf" srcId="{A28E540E-966A-4CFB-90BC-CC012FE7C8BC}" destId="{41B5A6EE-3AC8-4175-8E14-AF465DEA0655}" srcOrd="2" destOrd="0" presId="urn:microsoft.com/office/officeart/2005/8/layout/hierarchy3"/>
    <dgm:cxn modelId="{27567365-EAAF-4539-A795-01766A562C11}" type="presParOf" srcId="{A28E540E-966A-4CFB-90BC-CC012FE7C8BC}" destId="{77617CDB-3AD3-4CAF-8477-85ACBFC3B571}" srcOrd="3" destOrd="0" presId="urn:microsoft.com/office/officeart/2005/8/layout/hierarchy3"/>
    <dgm:cxn modelId="{C6A6222E-8137-4EFD-ADDC-5B6E06456234}" type="presParOf" srcId="{6CCF2305-EA68-4032-9E5B-E22AC63C2D7A}" destId="{C3A9C2C2-E932-4EF1-8822-62DF0674A80A}" srcOrd="3" destOrd="0" presId="urn:microsoft.com/office/officeart/2005/8/layout/hierarchy3"/>
    <dgm:cxn modelId="{B876E876-6F06-4856-96F7-1432832B199D}" type="presParOf" srcId="{C3A9C2C2-E932-4EF1-8822-62DF0674A80A}" destId="{EE9B251E-5794-4415-8ED4-038471ECD64A}" srcOrd="0" destOrd="0" presId="urn:microsoft.com/office/officeart/2005/8/layout/hierarchy3"/>
    <dgm:cxn modelId="{F417EAD0-BA15-4F3E-B5DD-078B6DFCC3F1}" type="presParOf" srcId="{EE9B251E-5794-4415-8ED4-038471ECD64A}" destId="{5FE69C41-8302-4ED9-B1A7-D79F37FF95A6}" srcOrd="0" destOrd="0" presId="urn:microsoft.com/office/officeart/2005/8/layout/hierarchy3"/>
    <dgm:cxn modelId="{22380E35-654F-4AE9-868B-74EBD1ED6A47}" type="presParOf" srcId="{EE9B251E-5794-4415-8ED4-038471ECD64A}" destId="{E64AC831-3D58-44A3-8E42-EDC416C4D846}" srcOrd="1" destOrd="0" presId="urn:microsoft.com/office/officeart/2005/8/layout/hierarchy3"/>
    <dgm:cxn modelId="{213887C8-3D07-486A-B1CE-A8FD40B7E902}" type="presParOf" srcId="{C3A9C2C2-E932-4EF1-8822-62DF0674A80A}" destId="{7A2117DC-6B9E-4A9F-9ECC-E5849117781A}" srcOrd="1" destOrd="0" presId="urn:microsoft.com/office/officeart/2005/8/layout/hierarchy3"/>
    <dgm:cxn modelId="{AD6565D1-B609-4CB8-B71C-507AABD8C592}" type="presParOf" srcId="{7A2117DC-6B9E-4A9F-9ECC-E5849117781A}" destId="{28202B14-6AC1-4BB3-9DAE-4338390CA4B2}" srcOrd="0" destOrd="0" presId="urn:microsoft.com/office/officeart/2005/8/layout/hierarchy3"/>
    <dgm:cxn modelId="{4A831F96-3D90-4ECB-A227-3D011FC8C2D7}" type="presParOf" srcId="{7A2117DC-6B9E-4A9F-9ECC-E5849117781A}" destId="{D77A57CC-CC10-4EA0-A543-C71B877A1F73}" srcOrd="1" destOrd="0" presId="urn:microsoft.com/office/officeart/2005/8/layout/hierarchy3"/>
    <dgm:cxn modelId="{7D690B3D-2D3E-4994-91C6-1731023B0D9D}" type="presParOf" srcId="{7A2117DC-6B9E-4A9F-9ECC-E5849117781A}" destId="{A7778865-4877-4310-A7B6-119D0E6097AB}" srcOrd="2" destOrd="0" presId="urn:microsoft.com/office/officeart/2005/8/layout/hierarchy3"/>
    <dgm:cxn modelId="{A48BA853-9B70-442D-A9A2-E43F5954F688}" type="presParOf" srcId="{7A2117DC-6B9E-4A9F-9ECC-E5849117781A}" destId="{8D22A464-22B9-4142-AE2E-0C8E5A622196}" srcOrd="3" destOrd="0" presId="urn:microsoft.com/office/officeart/2005/8/layout/hierarchy3"/>
    <dgm:cxn modelId="{F130B360-F9F9-48E5-ABCB-FA62E1ACAF9E}" type="presParOf" srcId="{7A2117DC-6B9E-4A9F-9ECC-E5849117781A}" destId="{DF13BE71-12D8-4C6D-98B0-E887EFA96535}" srcOrd="4" destOrd="0" presId="urn:microsoft.com/office/officeart/2005/8/layout/hierarchy3"/>
    <dgm:cxn modelId="{864929A1-9EE9-41E1-BEF2-33CF076EF511}" type="presParOf" srcId="{7A2117DC-6B9E-4A9F-9ECC-E5849117781A}" destId="{ADBCA7FD-4696-404B-8581-2010A10D6EAD}" srcOrd="5" destOrd="0" presId="urn:microsoft.com/office/officeart/2005/8/layout/hierarchy3"/>
    <dgm:cxn modelId="{D9BB5676-851E-4326-8191-57D5555826B9}" type="presParOf" srcId="{6CCF2305-EA68-4032-9E5B-E22AC63C2D7A}" destId="{918C881B-148C-416C-8533-447F6EA9A4F1}" srcOrd="4" destOrd="0" presId="urn:microsoft.com/office/officeart/2005/8/layout/hierarchy3"/>
    <dgm:cxn modelId="{5DFA2799-D912-4A27-9170-E4F7D4503498}" type="presParOf" srcId="{918C881B-148C-416C-8533-447F6EA9A4F1}" destId="{4A6E58B7-F10E-4048-AE11-C1A35D5713AD}" srcOrd="0" destOrd="0" presId="urn:microsoft.com/office/officeart/2005/8/layout/hierarchy3"/>
    <dgm:cxn modelId="{8B721004-C823-48EE-B36C-43CBDE204BEB}" type="presParOf" srcId="{4A6E58B7-F10E-4048-AE11-C1A35D5713AD}" destId="{BA2FC38C-5A59-41BB-B2FE-C9C8C019FE92}" srcOrd="0" destOrd="0" presId="urn:microsoft.com/office/officeart/2005/8/layout/hierarchy3"/>
    <dgm:cxn modelId="{9E6DC2DB-2FC6-4969-A017-54CB72BD34F5}" type="presParOf" srcId="{4A6E58B7-F10E-4048-AE11-C1A35D5713AD}" destId="{26D7E75A-B119-4E0D-AEA4-CA5199D132B6}" srcOrd="1" destOrd="0" presId="urn:microsoft.com/office/officeart/2005/8/layout/hierarchy3"/>
    <dgm:cxn modelId="{5787D19F-0B29-44F3-8EB8-514EA2867774}" type="presParOf" srcId="{918C881B-148C-416C-8533-447F6EA9A4F1}" destId="{6BF3601C-2415-4AFB-BADE-ED8844EA5776}" srcOrd="1" destOrd="0" presId="urn:microsoft.com/office/officeart/2005/8/layout/hierarchy3"/>
    <dgm:cxn modelId="{2EA94EF1-4008-4978-958F-A16CE761A2AA}" type="presParOf" srcId="{6BF3601C-2415-4AFB-BADE-ED8844EA5776}" destId="{BA3C272B-145C-4833-A8A5-4153CCFEF045}" srcOrd="0" destOrd="0" presId="urn:microsoft.com/office/officeart/2005/8/layout/hierarchy3"/>
    <dgm:cxn modelId="{EFA49A3A-FB41-4B84-BC62-1D902D67C80A}" type="presParOf" srcId="{6BF3601C-2415-4AFB-BADE-ED8844EA5776}" destId="{3B815452-5C52-4C45-BACC-4A23F47BF82F}" srcOrd="1" destOrd="0" presId="urn:microsoft.com/office/officeart/2005/8/layout/hierarchy3"/>
    <dgm:cxn modelId="{8D86A4E3-8695-4FF6-B82B-1977D74B0137}" type="presParOf" srcId="{6BF3601C-2415-4AFB-BADE-ED8844EA5776}" destId="{F8CBB1BE-349E-4466-BC3E-29C3A0C28C59}" srcOrd="2" destOrd="0" presId="urn:microsoft.com/office/officeart/2005/8/layout/hierarchy3"/>
    <dgm:cxn modelId="{EFC89808-588F-47E1-A671-3109E8DBED03}" type="presParOf" srcId="{6BF3601C-2415-4AFB-BADE-ED8844EA5776}" destId="{EC4001A7-1BFD-46B7-A705-E8954BE5D1B0}" srcOrd="3" destOrd="0" presId="urn:microsoft.com/office/officeart/2005/8/layout/hierarchy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DB85EE6F-0A62-4448-B588-6BC8B3AA8A00}"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en-US"/>
        </a:p>
      </dgm:t>
    </dgm:pt>
    <dgm:pt modelId="{9CEF66D7-F33E-0745-8E4E-745E1994F7BE}">
      <dgm:prSet/>
      <dgm:spPr>
        <a:solidFill>
          <a:schemeClr val="bg1">
            <a:alpha val="90000"/>
          </a:schemeClr>
        </a:solidFill>
      </dgm:spPr>
      <dgm:t>
        <a:bodyPr/>
        <a:lstStyle/>
        <a:p>
          <a:r>
            <a:rPr lang="en-US"/>
            <a:t>Site Administrators</a:t>
          </a:r>
        </a:p>
      </dgm:t>
    </dgm:pt>
    <dgm:pt modelId="{61754A27-EE3D-5D4A-A2B7-3D89B1DCB1E0}" type="parTrans" cxnId="{AA6D41A9-A9EB-0E40-8D8A-05CF2761BB6E}">
      <dgm:prSet/>
      <dgm:spPr/>
      <dgm:t>
        <a:bodyPr/>
        <a:lstStyle/>
        <a:p>
          <a:endParaRPr lang="en-US"/>
        </a:p>
      </dgm:t>
    </dgm:pt>
    <dgm:pt modelId="{B26280EF-C690-7241-99B9-7A7AB5C82F8E}" type="sibTrans" cxnId="{AA6D41A9-A9EB-0E40-8D8A-05CF2761BB6E}">
      <dgm:prSet/>
      <dgm:spPr/>
      <dgm:t>
        <a:bodyPr/>
        <a:lstStyle/>
        <a:p>
          <a:endParaRPr lang="en-US"/>
        </a:p>
      </dgm:t>
    </dgm:pt>
    <dgm:pt modelId="{1BE9C294-65F6-CD4B-B340-6E77299D718E}">
      <dgm:prSet/>
      <dgm:spPr/>
      <dgm:t>
        <a:bodyPr/>
        <a:lstStyle/>
        <a:p>
          <a:r>
            <a:rPr lang="en-US"/>
            <a:t>Staff Involved with Submission</a:t>
          </a:r>
        </a:p>
      </dgm:t>
    </dgm:pt>
    <dgm:pt modelId="{D057765D-CC5A-164C-A42A-6AAF64329800}" type="parTrans" cxnId="{FB2D8A2A-E488-7947-A472-FE5C85833F7F}">
      <dgm:prSet/>
      <dgm:spPr/>
      <dgm:t>
        <a:bodyPr/>
        <a:lstStyle/>
        <a:p>
          <a:endParaRPr lang="en-US"/>
        </a:p>
      </dgm:t>
    </dgm:pt>
    <dgm:pt modelId="{4E07C5D0-0573-CA45-B23B-CADF849E421F}" type="sibTrans" cxnId="{FB2D8A2A-E488-7947-A472-FE5C85833F7F}">
      <dgm:prSet/>
      <dgm:spPr/>
      <dgm:t>
        <a:bodyPr/>
        <a:lstStyle/>
        <a:p>
          <a:endParaRPr lang="en-US"/>
        </a:p>
      </dgm:t>
    </dgm:pt>
    <dgm:pt modelId="{9394D489-0918-BE43-9190-F76E1C18C44C}">
      <dgm:prSet/>
      <dgm:spPr>
        <a:solidFill>
          <a:schemeClr val="bg1">
            <a:alpha val="90000"/>
          </a:schemeClr>
        </a:solidFill>
      </dgm:spPr>
      <dgm:t>
        <a:bodyPr/>
        <a:lstStyle/>
        <a:p>
          <a:r>
            <a:rPr lang="en-US"/>
            <a:t>District Administrators</a:t>
          </a:r>
        </a:p>
      </dgm:t>
    </dgm:pt>
    <dgm:pt modelId="{96A55BFF-E57B-1541-92DC-F92CE631AF17}" type="parTrans" cxnId="{E170ECDB-0F74-794A-8837-4199475397C4}">
      <dgm:prSet/>
      <dgm:spPr/>
      <dgm:t>
        <a:bodyPr/>
        <a:lstStyle/>
        <a:p>
          <a:endParaRPr lang="en-US"/>
        </a:p>
      </dgm:t>
    </dgm:pt>
    <dgm:pt modelId="{9E339609-D7F6-4849-B82F-6F6183D6C420}" type="sibTrans" cxnId="{E170ECDB-0F74-794A-8837-4199475397C4}">
      <dgm:prSet/>
      <dgm:spPr/>
      <dgm:t>
        <a:bodyPr/>
        <a:lstStyle/>
        <a:p>
          <a:endParaRPr lang="en-US"/>
        </a:p>
      </dgm:t>
    </dgm:pt>
    <dgm:pt modelId="{1800D62C-1ACE-A841-98B5-54D84E5CA015}">
      <dgm:prSet/>
      <dgm:spPr>
        <a:solidFill>
          <a:schemeClr val="bg1">
            <a:alpha val="90000"/>
          </a:schemeClr>
        </a:solidFill>
      </dgm:spPr>
      <dgm:t>
        <a:bodyPr/>
        <a:lstStyle/>
        <a:p>
          <a:r>
            <a:rPr lang="en-US"/>
            <a:t>SIS Support Staff</a:t>
          </a:r>
        </a:p>
      </dgm:t>
    </dgm:pt>
    <dgm:pt modelId="{B3E17443-A3A2-0A44-9F02-3A046CB37939}" type="parTrans" cxnId="{EC1C754B-8B4C-144A-919C-837F9010DE4E}">
      <dgm:prSet/>
      <dgm:spPr/>
      <dgm:t>
        <a:bodyPr/>
        <a:lstStyle/>
        <a:p>
          <a:endParaRPr lang="en-US"/>
        </a:p>
      </dgm:t>
    </dgm:pt>
    <dgm:pt modelId="{A89B8AFB-E9E7-3842-9DCC-721FC92877D0}" type="sibTrans" cxnId="{EC1C754B-8B4C-144A-919C-837F9010DE4E}">
      <dgm:prSet/>
      <dgm:spPr/>
      <dgm:t>
        <a:bodyPr/>
        <a:lstStyle/>
        <a:p>
          <a:endParaRPr lang="en-US"/>
        </a:p>
      </dgm:t>
    </dgm:pt>
    <dgm:pt modelId="{14509A37-FE96-074B-B3A3-FB7E92A4DA89}">
      <dgm:prSet/>
      <dgm:spPr>
        <a:solidFill>
          <a:schemeClr val="bg1">
            <a:alpha val="90000"/>
          </a:schemeClr>
        </a:solidFill>
      </dgm:spPr>
      <dgm:t>
        <a:bodyPr/>
        <a:lstStyle/>
        <a:p>
          <a:r>
            <a:rPr lang="en-US"/>
            <a:t>Special Ed staff</a:t>
          </a:r>
        </a:p>
      </dgm:t>
    </dgm:pt>
    <dgm:pt modelId="{FA347787-16E7-4549-BCBD-B9D2756930A7}" type="parTrans" cxnId="{3EBBA239-990A-9846-BBC5-EB8605B6C762}">
      <dgm:prSet/>
      <dgm:spPr/>
      <dgm:t>
        <a:bodyPr/>
        <a:lstStyle/>
        <a:p>
          <a:endParaRPr lang="en-US"/>
        </a:p>
      </dgm:t>
    </dgm:pt>
    <dgm:pt modelId="{A97F40F7-0794-1943-BE73-A253267F2C60}" type="sibTrans" cxnId="{3EBBA239-990A-9846-BBC5-EB8605B6C762}">
      <dgm:prSet/>
      <dgm:spPr/>
      <dgm:t>
        <a:bodyPr/>
        <a:lstStyle/>
        <a:p>
          <a:endParaRPr lang="en-US"/>
        </a:p>
      </dgm:t>
    </dgm:pt>
    <dgm:pt modelId="{3E66560E-20C1-234D-A50C-0EAF2F9B75A6}">
      <dgm:prSet/>
      <dgm:spPr>
        <a:solidFill>
          <a:schemeClr val="bg1">
            <a:alpha val="90000"/>
          </a:schemeClr>
        </a:solidFill>
      </dgm:spPr>
      <dgm:t>
        <a:bodyPr/>
        <a:lstStyle/>
        <a:p>
          <a:r>
            <a:rPr lang="en-US"/>
            <a:t>Attendance Clerks</a:t>
          </a:r>
        </a:p>
      </dgm:t>
    </dgm:pt>
    <dgm:pt modelId="{16B847B1-2B71-224F-8AA6-F249BCAEABA5}" type="parTrans" cxnId="{DFCD7178-E28C-2B43-A676-F5326F95E6DD}">
      <dgm:prSet/>
      <dgm:spPr/>
      <dgm:t>
        <a:bodyPr/>
        <a:lstStyle/>
        <a:p>
          <a:endParaRPr lang="en-US"/>
        </a:p>
      </dgm:t>
    </dgm:pt>
    <dgm:pt modelId="{9787C72F-4772-5840-B592-0ABC5F420945}" type="sibTrans" cxnId="{DFCD7178-E28C-2B43-A676-F5326F95E6DD}">
      <dgm:prSet/>
      <dgm:spPr/>
      <dgm:t>
        <a:bodyPr/>
        <a:lstStyle/>
        <a:p>
          <a:endParaRPr lang="en-US"/>
        </a:p>
      </dgm:t>
    </dgm:pt>
    <dgm:pt modelId="{72539E1A-ACFC-5B48-A402-58F6019B9B38}">
      <dgm:prSet/>
      <dgm:spPr>
        <a:solidFill>
          <a:schemeClr val="bg1">
            <a:alpha val="90000"/>
          </a:schemeClr>
        </a:solidFill>
      </dgm:spPr>
      <dgm:t>
        <a:bodyPr/>
        <a:lstStyle/>
        <a:p>
          <a:r>
            <a:rPr lang="en-US"/>
            <a:t>Attendance Supervisor</a:t>
          </a:r>
        </a:p>
      </dgm:t>
    </dgm:pt>
    <dgm:pt modelId="{6E7A7202-944A-8A49-BE45-277D88E80828}" type="parTrans" cxnId="{2CE8FF7B-832E-8249-97B7-F5D16DCB19B8}">
      <dgm:prSet/>
      <dgm:spPr/>
      <dgm:t>
        <a:bodyPr/>
        <a:lstStyle/>
        <a:p>
          <a:endParaRPr lang="en-US"/>
        </a:p>
      </dgm:t>
    </dgm:pt>
    <dgm:pt modelId="{3AA75B42-D0C3-A645-AED7-F47BA677F02B}" type="sibTrans" cxnId="{2CE8FF7B-832E-8249-97B7-F5D16DCB19B8}">
      <dgm:prSet/>
      <dgm:spPr/>
      <dgm:t>
        <a:bodyPr/>
        <a:lstStyle/>
        <a:p>
          <a:endParaRPr lang="en-US"/>
        </a:p>
      </dgm:t>
    </dgm:pt>
    <dgm:pt modelId="{C6FCF26A-9540-6141-AFBB-02281A27F791}" type="pres">
      <dgm:prSet presAssocID="{DB85EE6F-0A62-4448-B588-6BC8B3AA8A00}" presName="Name0" presStyleCnt="0">
        <dgm:presLayoutVars>
          <dgm:dir/>
          <dgm:animLvl val="lvl"/>
          <dgm:resizeHandles val="exact"/>
        </dgm:presLayoutVars>
      </dgm:prSet>
      <dgm:spPr/>
    </dgm:pt>
    <dgm:pt modelId="{CA81955C-27DE-3041-BFCC-1C218006C57C}" type="pres">
      <dgm:prSet presAssocID="{1BE9C294-65F6-CD4B-B340-6E77299D718E}" presName="composite" presStyleCnt="0"/>
      <dgm:spPr/>
    </dgm:pt>
    <dgm:pt modelId="{F867B3C8-DE62-984C-B00E-855EC476BD4C}" type="pres">
      <dgm:prSet presAssocID="{1BE9C294-65F6-CD4B-B340-6E77299D718E}" presName="parTx" presStyleLbl="alignNode1" presStyleIdx="0" presStyleCnt="1" custLinFactNeighborX="-825" custLinFactNeighborY="-6010">
        <dgm:presLayoutVars>
          <dgm:chMax val="0"/>
          <dgm:chPref val="0"/>
          <dgm:bulletEnabled val="1"/>
        </dgm:presLayoutVars>
      </dgm:prSet>
      <dgm:spPr/>
    </dgm:pt>
    <dgm:pt modelId="{E3E76491-8807-CA4F-8E4E-E290DDB1346B}" type="pres">
      <dgm:prSet presAssocID="{1BE9C294-65F6-CD4B-B340-6E77299D718E}" presName="desTx" presStyleLbl="alignAccFollowNode1" presStyleIdx="0" presStyleCnt="1">
        <dgm:presLayoutVars>
          <dgm:bulletEnabled val="1"/>
        </dgm:presLayoutVars>
      </dgm:prSet>
      <dgm:spPr/>
    </dgm:pt>
  </dgm:ptLst>
  <dgm:cxnLst>
    <dgm:cxn modelId="{057FE00D-43D8-A945-A77A-217D76C267A5}" type="presOf" srcId="{1BE9C294-65F6-CD4B-B340-6E77299D718E}" destId="{F867B3C8-DE62-984C-B00E-855EC476BD4C}" srcOrd="0" destOrd="0" presId="urn:microsoft.com/office/officeart/2005/8/layout/hList1"/>
    <dgm:cxn modelId="{61A43313-B6B5-C14B-89AF-4F5304B7EF98}" type="presOf" srcId="{14509A37-FE96-074B-B3A3-FB7E92A4DA89}" destId="{E3E76491-8807-CA4F-8E4E-E290DDB1346B}" srcOrd="0" destOrd="3" presId="urn:microsoft.com/office/officeart/2005/8/layout/hList1"/>
    <dgm:cxn modelId="{54C2F919-0705-3E4E-8D78-0B6CF0628733}" type="presOf" srcId="{9CEF66D7-F33E-0745-8E4E-745E1994F7BE}" destId="{E3E76491-8807-CA4F-8E4E-E290DDB1346B}" srcOrd="0" destOrd="0" presId="urn:microsoft.com/office/officeart/2005/8/layout/hList1"/>
    <dgm:cxn modelId="{FB2D8A2A-E488-7947-A472-FE5C85833F7F}" srcId="{DB85EE6F-0A62-4448-B588-6BC8B3AA8A00}" destId="{1BE9C294-65F6-CD4B-B340-6E77299D718E}" srcOrd="0" destOrd="0" parTransId="{D057765D-CC5A-164C-A42A-6AAF64329800}" sibTransId="{4E07C5D0-0573-CA45-B23B-CADF849E421F}"/>
    <dgm:cxn modelId="{3EBBA239-990A-9846-BBC5-EB8605B6C762}" srcId="{1BE9C294-65F6-CD4B-B340-6E77299D718E}" destId="{14509A37-FE96-074B-B3A3-FB7E92A4DA89}" srcOrd="3" destOrd="0" parTransId="{FA347787-16E7-4549-BCBD-B9D2756930A7}" sibTransId="{A97F40F7-0794-1943-BE73-A253267F2C60}"/>
    <dgm:cxn modelId="{0898F742-4FFB-8644-A935-B262F45D5A94}" type="presOf" srcId="{DB85EE6F-0A62-4448-B588-6BC8B3AA8A00}" destId="{C6FCF26A-9540-6141-AFBB-02281A27F791}" srcOrd="0" destOrd="0" presId="urn:microsoft.com/office/officeart/2005/8/layout/hList1"/>
    <dgm:cxn modelId="{EC1C754B-8B4C-144A-919C-837F9010DE4E}" srcId="{1BE9C294-65F6-CD4B-B340-6E77299D718E}" destId="{1800D62C-1ACE-A841-98B5-54D84E5CA015}" srcOrd="2" destOrd="0" parTransId="{B3E17443-A3A2-0A44-9F02-3A046CB37939}" sibTransId="{A89B8AFB-E9E7-3842-9DCC-721FC92877D0}"/>
    <dgm:cxn modelId="{DFCD7178-E28C-2B43-A676-F5326F95E6DD}" srcId="{1BE9C294-65F6-CD4B-B340-6E77299D718E}" destId="{3E66560E-20C1-234D-A50C-0EAF2F9B75A6}" srcOrd="4" destOrd="0" parTransId="{16B847B1-2B71-224F-8AA6-F249BCAEABA5}" sibTransId="{9787C72F-4772-5840-B592-0ABC5F420945}"/>
    <dgm:cxn modelId="{2CE8FF7B-832E-8249-97B7-F5D16DCB19B8}" srcId="{1BE9C294-65F6-CD4B-B340-6E77299D718E}" destId="{72539E1A-ACFC-5B48-A402-58F6019B9B38}" srcOrd="5" destOrd="0" parTransId="{6E7A7202-944A-8A49-BE45-277D88E80828}" sibTransId="{3AA75B42-D0C3-A645-AED7-F47BA677F02B}"/>
    <dgm:cxn modelId="{0BCBD79E-D0D4-974C-B012-61E66CA6A20E}" type="presOf" srcId="{72539E1A-ACFC-5B48-A402-58F6019B9B38}" destId="{E3E76491-8807-CA4F-8E4E-E290DDB1346B}" srcOrd="0" destOrd="5" presId="urn:microsoft.com/office/officeart/2005/8/layout/hList1"/>
    <dgm:cxn modelId="{AA6D41A9-A9EB-0E40-8D8A-05CF2761BB6E}" srcId="{1BE9C294-65F6-CD4B-B340-6E77299D718E}" destId="{9CEF66D7-F33E-0745-8E4E-745E1994F7BE}" srcOrd="0" destOrd="0" parTransId="{61754A27-EE3D-5D4A-A2B7-3D89B1DCB1E0}" sibTransId="{B26280EF-C690-7241-99B9-7A7AB5C82F8E}"/>
    <dgm:cxn modelId="{5F39FBD1-B7F2-414C-9B81-6E22D490D55D}" type="presOf" srcId="{1800D62C-1ACE-A841-98B5-54D84E5CA015}" destId="{E3E76491-8807-CA4F-8E4E-E290DDB1346B}" srcOrd="0" destOrd="2" presId="urn:microsoft.com/office/officeart/2005/8/layout/hList1"/>
    <dgm:cxn modelId="{7BC730D2-DA81-1844-A825-0DD514E659CB}" type="presOf" srcId="{9394D489-0918-BE43-9190-F76E1C18C44C}" destId="{E3E76491-8807-CA4F-8E4E-E290DDB1346B}" srcOrd="0" destOrd="1" presId="urn:microsoft.com/office/officeart/2005/8/layout/hList1"/>
    <dgm:cxn modelId="{E170ECDB-0F74-794A-8837-4199475397C4}" srcId="{1BE9C294-65F6-CD4B-B340-6E77299D718E}" destId="{9394D489-0918-BE43-9190-F76E1C18C44C}" srcOrd="1" destOrd="0" parTransId="{96A55BFF-E57B-1541-92DC-F92CE631AF17}" sibTransId="{9E339609-D7F6-4849-B82F-6F6183D6C420}"/>
    <dgm:cxn modelId="{E5EDD6F8-224F-5141-A2A9-84B2E62C7FA2}" type="presOf" srcId="{3E66560E-20C1-234D-A50C-0EAF2F9B75A6}" destId="{E3E76491-8807-CA4F-8E4E-E290DDB1346B}" srcOrd="0" destOrd="4" presId="urn:microsoft.com/office/officeart/2005/8/layout/hList1"/>
    <dgm:cxn modelId="{5E8B3953-A687-9048-AFE6-C7C12213395C}" type="presParOf" srcId="{C6FCF26A-9540-6141-AFBB-02281A27F791}" destId="{CA81955C-27DE-3041-BFCC-1C218006C57C}" srcOrd="0" destOrd="0" presId="urn:microsoft.com/office/officeart/2005/8/layout/hList1"/>
    <dgm:cxn modelId="{E8FF2AED-2D6D-2948-AD27-2403EAE07FA5}" type="presParOf" srcId="{CA81955C-27DE-3041-BFCC-1C218006C57C}" destId="{F867B3C8-DE62-984C-B00E-855EC476BD4C}" srcOrd="0" destOrd="0" presId="urn:microsoft.com/office/officeart/2005/8/layout/hList1"/>
    <dgm:cxn modelId="{9AE76F25-9C07-FD41-8155-9B7CC9A419E5}" type="presParOf" srcId="{CA81955C-27DE-3041-BFCC-1C218006C57C}" destId="{E3E76491-8807-CA4F-8E4E-E290DDB1346B}" srcOrd="1" destOrd="0" presId="urn:microsoft.com/office/officeart/2005/8/layout/hList1"/>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DB85EE6F-0A62-4448-B588-6BC8B3AA8A00}"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en-US"/>
        </a:p>
      </dgm:t>
    </dgm:pt>
    <dgm:pt modelId="{9CEF66D7-F33E-0745-8E4E-745E1994F7BE}">
      <dgm:prSet/>
      <dgm:spPr>
        <a:solidFill>
          <a:schemeClr val="bg1">
            <a:alpha val="90000"/>
          </a:schemeClr>
        </a:solidFill>
      </dgm:spPr>
      <dgm:t>
        <a:bodyPr/>
        <a:lstStyle/>
        <a:p>
          <a:r>
            <a:rPr lang="en-US" b="0">
              <a:solidFill>
                <a:srgbClr val="FF735E"/>
              </a:solidFill>
            </a:rPr>
            <a:t>Student Incident (SINC)</a:t>
          </a:r>
          <a:endParaRPr lang="en-US">
            <a:solidFill>
              <a:srgbClr val="FF735E"/>
            </a:solidFill>
          </a:endParaRPr>
        </a:p>
      </dgm:t>
    </dgm:pt>
    <dgm:pt modelId="{61754A27-EE3D-5D4A-A2B7-3D89B1DCB1E0}" type="parTrans" cxnId="{AA6D41A9-A9EB-0E40-8D8A-05CF2761BB6E}">
      <dgm:prSet/>
      <dgm:spPr/>
      <dgm:t>
        <a:bodyPr/>
        <a:lstStyle/>
        <a:p>
          <a:endParaRPr lang="en-US"/>
        </a:p>
      </dgm:t>
    </dgm:pt>
    <dgm:pt modelId="{B26280EF-C690-7241-99B9-7A7AB5C82F8E}" type="sibTrans" cxnId="{AA6D41A9-A9EB-0E40-8D8A-05CF2761BB6E}">
      <dgm:prSet/>
      <dgm:spPr/>
      <dgm:t>
        <a:bodyPr/>
        <a:lstStyle/>
        <a:p>
          <a:endParaRPr lang="en-US"/>
        </a:p>
      </dgm:t>
    </dgm:pt>
    <dgm:pt modelId="{1BE9C294-65F6-CD4B-B340-6E77299D718E}">
      <dgm:prSet/>
      <dgm:spPr>
        <a:solidFill>
          <a:srgbClr val="00B0F0"/>
        </a:solidFill>
      </dgm:spPr>
      <dgm:t>
        <a:bodyPr/>
        <a:lstStyle/>
        <a:p>
          <a:r>
            <a:rPr lang="en-US"/>
            <a:t>Data Submitted Via</a:t>
          </a:r>
        </a:p>
      </dgm:t>
    </dgm:pt>
    <dgm:pt modelId="{D057765D-CC5A-164C-A42A-6AAF64329800}" type="parTrans" cxnId="{FB2D8A2A-E488-7947-A472-FE5C85833F7F}">
      <dgm:prSet/>
      <dgm:spPr/>
      <dgm:t>
        <a:bodyPr/>
        <a:lstStyle/>
        <a:p>
          <a:endParaRPr lang="en-US"/>
        </a:p>
      </dgm:t>
    </dgm:pt>
    <dgm:pt modelId="{4E07C5D0-0573-CA45-B23B-CADF849E421F}" type="sibTrans" cxnId="{FB2D8A2A-E488-7947-A472-FE5C85833F7F}">
      <dgm:prSet/>
      <dgm:spPr/>
      <dgm:t>
        <a:bodyPr/>
        <a:lstStyle/>
        <a:p>
          <a:endParaRPr lang="en-US"/>
        </a:p>
      </dgm:t>
    </dgm:pt>
    <dgm:pt modelId="{5F3893A4-2BC7-6141-AD41-9E558A7B3BB9}">
      <dgm:prSet/>
      <dgm:spPr>
        <a:solidFill>
          <a:schemeClr val="bg1">
            <a:alpha val="90000"/>
          </a:schemeClr>
        </a:solidFill>
      </dgm:spPr>
      <dgm:t>
        <a:bodyPr/>
        <a:lstStyle/>
        <a:p>
          <a:r>
            <a:rPr lang="en-US" b="0">
              <a:solidFill>
                <a:srgbClr val="FF735E"/>
              </a:solidFill>
            </a:rPr>
            <a:t>Student Incident Results (SIRS)</a:t>
          </a:r>
        </a:p>
      </dgm:t>
    </dgm:pt>
    <dgm:pt modelId="{D883CC8C-08FF-F447-A19D-6C6993762970}" type="parTrans" cxnId="{62DD5644-0CBC-AC44-8EF3-E8AFE3E88F8D}">
      <dgm:prSet/>
      <dgm:spPr/>
      <dgm:t>
        <a:bodyPr/>
        <a:lstStyle/>
        <a:p>
          <a:endParaRPr lang="en-US"/>
        </a:p>
      </dgm:t>
    </dgm:pt>
    <dgm:pt modelId="{98623D33-1256-D742-8971-D8299209C7A9}" type="sibTrans" cxnId="{62DD5644-0CBC-AC44-8EF3-E8AFE3E88F8D}">
      <dgm:prSet/>
      <dgm:spPr/>
      <dgm:t>
        <a:bodyPr/>
        <a:lstStyle/>
        <a:p>
          <a:endParaRPr lang="en-US"/>
        </a:p>
      </dgm:t>
    </dgm:pt>
    <dgm:pt modelId="{ED54A681-10E2-9843-A913-D86CF283A578}">
      <dgm:prSet/>
      <dgm:spPr>
        <a:solidFill>
          <a:schemeClr val="bg1">
            <a:alpha val="90000"/>
          </a:schemeClr>
        </a:solidFill>
      </dgm:spPr>
      <dgm:t>
        <a:bodyPr/>
        <a:lstStyle/>
        <a:p>
          <a:r>
            <a:rPr lang="en-US" b="0">
              <a:solidFill>
                <a:srgbClr val="FF735E"/>
              </a:solidFill>
            </a:rPr>
            <a:t>Student Offense (SOFF)</a:t>
          </a:r>
        </a:p>
      </dgm:t>
    </dgm:pt>
    <dgm:pt modelId="{64C7AF62-0E46-3C47-B623-73FF615EF3C8}" type="parTrans" cxnId="{AB48BF25-5D03-B449-9245-0FE651B0A0C2}">
      <dgm:prSet/>
      <dgm:spPr/>
      <dgm:t>
        <a:bodyPr/>
        <a:lstStyle/>
        <a:p>
          <a:endParaRPr lang="en-US"/>
        </a:p>
      </dgm:t>
    </dgm:pt>
    <dgm:pt modelId="{3EE8B33A-AC4E-DA47-B011-18C63D673E2C}" type="sibTrans" cxnId="{AB48BF25-5D03-B449-9245-0FE651B0A0C2}">
      <dgm:prSet/>
      <dgm:spPr/>
      <dgm:t>
        <a:bodyPr/>
        <a:lstStyle/>
        <a:p>
          <a:endParaRPr lang="en-US"/>
        </a:p>
      </dgm:t>
    </dgm:pt>
    <dgm:pt modelId="{CF6C070E-968A-264D-AF2C-06D6E8884773}">
      <dgm:prSet/>
      <dgm:spPr>
        <a:solidFill>
          <a:schemeClr val="bg1">
            <a:alpha val="90000"/>
          </a:schemeClr>
        </a:solidFill>
      </dgm:spPr>
      <dgm:t>
        <a:bodyPr/>
        <a:lstStyle/>
        <a:p>
          <a:r>
            <a:rPr lang="en-US" b="0"/>
            <a:t>Student Absenteeism (STAS)</a:t>
          </a:r>
        </a:p>
      </dgm:t>
    </dgm:pt>
    <dgm:pt modelId="{CC6ED332-9A82-DA4F-AE72-DDE58163C7EF}" type="parTrans" cxnId="{8EAAD7B6-368E-004E-B844-61DC8243E469}">
      <dgm:prSet/>
      <dgm:spPr/>
      <dgm:t>
        <a:bodyPr/>
        <a:lstStyle/>
        <a:p>
          <a:endParaRPr lang="en-US"/>
        </a:p>
      </dgm:t>
    </dgm:pt>
    <dgm:pt modelId="{C9707E90-F3FA-3B4C-8E9A-65CDF3488C49}" type="sibTrans" cxnId="{8EAAD7B6-368E-004E-B844-61DC8243E469}">
      <dgm:prSet/>
      <dgm:spPr/>
      <dgm:t>
        <a:bodyPr/>
        <a:lstStyle/>
        <a:p>
          <a:endParaRPr lang="en-US"/>
        </a:p>
      </dgm:t>
    </dgm:pt>
    <dgm:pt modelId="{67BB0F19-EF58-F64D-9F18-F6A3FDAF9721}">
      <dgm:prSet/>
      <dgm:spPr>
        <a:solidFill>
          <a:schemeClr val="bg1">
            <a:alpha val="90000"/>
          </a:schemeClr>
        </a:solidFill>
      </dgm:spPr>
      <dgm:t>
        <a:bodyPr/>
        <a:lstStyle/>
        <a:p>
          <a:r>
            <a:rPr lang="en-US" b="0"/>
            <a:t>Cumulative Enrollment (SENR)</a:t>
          </a:r>
        </a:p>
      </dgm:t>
    </dgm:pt>
    <dgm:pt modelId="{0D563380-45BE-3446-A51A-084ED99F139C}" type="parTrans" cxnId="{D93D499F-43B9-8E4D-94D0-D1E1F99AC6F9}">
      <dgm:prSet/>
      <dgm:spPr/>
      <dgm:t>
        <a:bodyPr/>
        <a:lstStyle/>
        <a:p>
          <a:endParaRPr lang="en-US"/>
        </a:p>
      </dgm:t>
    </dgm:pt>
    <dgm:pt modelId="{A6E29A59-7DC1-A742-8905-527A6EE16F27}" type="sibTrans" cxnId="{D93D499F-43B9-8E4D-94D0-D1E1F99AC6F9}">
      <dgm:prSet/>
      <dgm:spPr/>
      <dgm:t>
        <a:bodyPr/>
        <a:lstStyle/>
        <a:p>
          <a:endParaRPr lang="en-US"/>
        </a:p>
      </dgm:t>
    </dgm:pt>
    <dgm:pt modelId="{EC981FC1-952B-3E4D-B89C-A930C19096A3}">
      <dgm:prSet/>
      <dgm:spPr>
        <a:solidFill>
          <a:schemeClr val="bg1">
            <a:alpha val="90000"/>
          </a:schemeClr>
        </a:solidFill>
      </dgm:spPr>
      <dgm:t>
        <a:bodyPr/>
        <a:lstStyle/>
        <a:p>
          <a:r>
            <a:rPr lang="en-US" b="0">
              <a:solidFill>
                <a:srgbClr val="FF735D"/>
              </a:solidFill>
            </a:rPr>
            <a:t>Homeless Program (SPRG)</a:t>
          </a:r>
        </a:p>
      </dgm:t>
    </dgm:pt>
    <dgm:pt modelId="{6CE9AFF2-24CE-BE4A-B558-3B65A5724D89}" type="parTrans" cxnId="{5AFB6B65-54EF-AA4A-B081-1A2CF86981D1}">
      <dgm:prSet/>
      <dgm:spPr/>
      <dgm:t>
        <a:bodyPr/>
        <a:lstStyle/>
        <a:p>
          <a:endParaRPr lang="en-US"/>
        </a:p>
      </dgm:t>
    </dgm:pt>
    <dgm:pt modelId="{7DF8C360-0CB0-144E-9D6E-D24A84AE3B68}" type="sibTrans" cxnId="{5AFB6B65-54EF-AA4A-B081-1A2CF86981D1}">
      <dgm:prSet/>
      <dgm:spPr/>
      <dgm:t>
        <a:bodyPr/>
        <a:lstStyle/>
        <a:p>
          <a:endParaRPr lang="en-US"/>
        </a:p>
      </dgm:t>
    </dgm:pt>
    <dgm:pt modelId="{C6FCF26A-9540-6141-AFBB-02281A27F791}" type="pres">
      <dgm:prSet presAssocID="{DB85EE6F-0A62-4448-B588-6BC8B3AA8A00}" presName="Name0" presStyleCnt="0">
        <dgm:presLayoutVars>
          <dgm:dir/>
          <dgm:animLvl val="lvl"/>
          <dgm:resizeHandles val="exact"/>
        </dgm:presLayoutVars>
      </dgm:prSet>
      <dgm:spPr/>
    </dgm:pt>
    <dgm:pt modelId="{CA81955C-27DE-3041-BFCC-1C218006C57C}" type="pres">
      <dgm:prSet presAssocID="{1BE9C294-65F6-CD4B-B340-6E77299D718E}" presName="composite" presStyleCnt="0"/>
      <dgm:spPr/>
    </dgm:pt>
    <dgm:pt modelId="{F867B3C8-DE62-984C-B00E-855EC476BD4C}" type="pres">
      <dgm:prSet presAssocID="{1BE9C294-65F6-CD4B-B340-6E77299D718E}" presName="parTx" presStyleLbl="alignNode1" presStyleIdx="0" presStyleCnt="1" custLinFactNeighborX="-825" custLinFactNeighborY="-6010">
        <dgm:presLayoutVars>
          <dgm:chMax val="0"/>
          <dgm:chPref val="0"/>
          <dgm:bulletEnabled val="1"/>
        </dgm:presLayoutVars>
      </dgm:prSet>
      <dgm:spPr/>
    </dgm:pt>
    <dgm:pt modelId="{E3E76491-8807-CA4F-8E4E-E290DDB1346B}" type="pres">
      <dgm:prSet presAssocID="{1BE9C294-65F6-CD4B-B340-6E77299D718E}" presName="desTx" presStyleLbl="alignAccFollowNode1" presStyleIdx="0" presStyleCnt="1">
        <dgm:presLayoutVars>
          <dgm:bulletEnabled val="1"/>
        </dgm:presLayoutVars>
      </dgm:prSet>
      <dgm:spPr/>
    </dgm:pt>
  </dgm:ptLst>
  <dgm:cxnLst>
    <dgm:cxn modelId="{057FE00D-43D8-A945-A77A-217D76C267A5}" type="presOf" srcId="{1BE9C294-65F6-CD4B-B340-6E77299D718E}" destId="{F867B3C8-DE62-984C-B00E-855EC476BD4C}" srcOrd="0" destOrd="0" presId="urn:microsoft.com/office/officeart/2005/8/layout/hList1"/>
    <dgm:cxn modelId="{54C2F919-0705-3E4E-8D78-0B6CF0628733}" type="presOf" srcId="{9CEF66D7-F33E-0745-8E4E-745E1994F7BE}" destId="{E3E76491-8807-CA4F-8E4E-E290DDB1346B}" srcOrd="0" destOrd="0" presId="urn:microsoft.com/office/officeart/2005/8/layout/hList1"/>
    <dgm:cxn modelId="{AB48BF25-5D03-B449-9245-0FE651B0A0C2}" srcId="{1BE9C294-65F6-CD4B-B340-6E77299D718E}" destId="{ED54A681-10E2-9843-A913-D86CF283A578}" srcOrd="2" destOrd="0" parTransId="{64C7AF62-0E46-3C47-B623-73FF615EF3C8}" sibTransId="{3EE8B33A-AC4E-DA47-B011-18C63D673E2C}"/>
    <dgm:cxn modelId="{FB2D8A2A-E488-7947-A472-FE5C85833F7F}" srcId="{DB85EE6F-0A62-4448-B588-6BC8B3AA8A00}" destId="{1BE9C294-65F6-CD4B-B340-6E77299D718E}" srcOrd="0" destOrd="0" parTransId="{D057765D-CC5A-164C-A42A-6AAF64329800}" sibTransId="{4E07C5D0-0573-CA45-B23B-CADF849E421F}"/>
    <dgm:cxn modelId="{40576139-4145-EC40-9591-614541B90F42}" type="presOf" srcId="{CF6C070E-968A-264D-AF2C-06D6E8884773}" destId="{E3E76491-8807-CA4F-8E4E-E290DDB1346B}" srcOrd="0" destOrd="3" presId="urn:microsoft.com/office/officeart/2005/8/layout/hList1"/>
    <dgm:cxn modelId="{0898F742-4FFB-8644-A935-B262F45D5A94}" type="presOf" srcId="{DB85EE6F-0A62-4448-B588-6BC8B3AA8A00}" destId="{C6FCF26A-9540-6141-AFBB-02281A27F791}" srcOrd="0" destOrd="0" presId="urn:microsoft.com/office/officeart/2005/8/layout/hList1"/>
    <dgm:cxn modelId="{62DD5644-0CBC-AC44-8EF3-E8AFE3E88F8D}" srcId="{1BE9C294-65F6-CD4B-B340-6E77299D718E}" destId="{5F3893A4-2BC7-6141-AD41-9E558A7B3BB9}" srcOrd="1" destOrd="0" parTransId="{D883CC8C-08FF-F447-A19D-6C6993762970}" sibTransId="{98623D33-1256-D742-8971-D8299209C7A9}"/>
    <dgm:cxn modelId="{5AFB6B65-54EF-AA4A-B081-1A2CF86981D1}" srcId="{1BE9C294-65F6-CD4B-B340-6E77299D718E}" destId="{EC981FC1-952B-3E4D-B89C-A930C19096A3}" srcOrd="5" destOrd="0" parTransId="{6CE9AFF2-24CE-BE4A-B558-3B65A5724D89}" sibTransId="{7DF8C360-0CB0-144E-9D6E-D24A84AE3B68}"/>
    <dgm:cxn modelId="{5CE2E789-7523-614C-A0FE-0C39F8FBD958}" type="presOf" srcId="{67BB0F19-EF58-F64D-9F18-F6A3FDAF9721}" destId="{E3E76491-8807-CA4F-8E4E-E290DDB1346B}" srcOrd="0" destOrd="4" presId="urn:microsoft.com/office/officeart/2005/8/layout/hList1"/>
    <dgm:cxn modelId="{D93D499F-43B9-8E4D-94D0-D1E1F99AC6F9}" srcId="{1BE9C294-65F6-CD4B-B340-6E77299D718E}" destId="{67BB0F19-EF58-F64D-9F18-F6A3FDAF9721}" srcOrd="4" destOrd="0" parTransId="{0D563380-45BE-3446-A51A-084ED99F139C}" sibTransId="{A6E29A59-7DC1-A742-8905-527A6EE16F27}"/>
    <dgm:cxn modelId="{AA6D41A9-A9EB-0E40-8D8A-05CF2761BB6E}" srcId="{1BE9C294-65F6-CD4B-B340-6E77299D718E}" destId="{9CEF66D7-F33E-0745-8E4E-745E1994F7BE}" srcOrd="0" destOrd="0" parTransId="{61754A27-EE3D-5D4A-A2B7-3D89B1DCB1E0}" sibTransId="{B26280EF-C690-7241-99B9-7A7AB5C82F8E}"/>
    <dgm:cxn modelId="{8EAAD7B6-368E-004E-B844-61DC8243E469}" srcId="{1BE9C294-65F6-CD4B-B340-6E77299D718E}" destId="{CF6C070E-968A-264D-AF2C-06D6E8884773}" srcOrd="3" destOrd="0" parTransId="{CC6ED332-9A82-DA4F-AE72-DDE58163C7EF}" sibTransId="{C9707E90-F3FA-3B4C-8E9A-65CDF3488C49}"/>
    <dgm:cxn modelId="{690681C9-8FCC-A14C-A78D-C13FEFE8A544}" type="presOf" srcId="{EC981FC1-952B-3E4D-B89C-A930C19096A3}" destId="{E3E76491-8807-CA4F-8E4E-E290DDB1346B}" srcOrd="0" destOrd="5" presId="urn:microsoft.com/office/officeart/2005/8/layout/hList1"/>
    <dgm:cxn modelId="{7168E2C9-25A0-7644-9090-6D09848860F6}" type="presOf" srcId="{ED54A681-10E2-9843-A913-D86CF283A578}" destId="{E3E76491-8807-CA4F-8E4E-E290DDB1346B}" srcOrd="0" destOrd="2" presId="urn:microsoft.com/office/officeart/2005/8/layout/hList1"/>
    <dgm:cxn modelId="{78DC77FD-33E6-7146-BCD9-E1CEC142E4D2}" type="presOf" srcId="{5F3893A4-2BC7-6141-AD41-9E558A7B3BB9}" destId="{E3E76491-8807-CA4F-8E4E-E290DDB1346B}" srcOrd="0" destOrd="1" presId="urn:microsoft.com/office/officeart/2005/8/layout/hList1"/>
    <dgm:cxn modelId="{5E8B3953-A687-9048-AFE6-C7C12213395C}" type="presParOf" srcId="{C6FCF26A-9540-6141-AFBB-02281A27F791}" destId="{CA81955C-27DE-3041-BFCC-1C218006C57C}" srcOrd="0" destOrd="0" presId="urn:microsoft.com/office/officeart/2005/8/layout/hList1"/>
    <dgm:cxn modelId="{E8FF2AED-2D6D-2948-AD27-2403EAE07FA5}" type="presParOf" srcId="{CA81955C-27DE-3041-BFCC-1C218006C57C}" destId="{F867B3C8-DE62-984C-B00E-855EC476BD4C}" srcOrd="0" destOrd="0" presId="urn:microsoft.com/office/officeart/2005/8/layout/hList1"/>
    <dgm:cxn modelId="{9AE76F25-9C07-FD41-8155-9B7CC9A419E5}" type="presParOf" srcId="{CA81955C-27DE-3041-BFCC-1C218006C57C}" destId="{E3E76491-8807-CA4F-8E4E-E290DDB1346B}" srcOrd="1" destOrd="0" presId="urn:microsoft.com/office/officeart/2005/8/layout/hList1"/>
  </dgm:cxnLst>
  <dgm:bg/>
  <dgm:whole/>
  <dgm:extLst>
    <a:ext uri="http://schemas.microsoft.com/office/drawing/2008/diagram">
      <dsp:dataModelExt xmlns:dsp="http://schemas.microsoft.com/office/drawing/2008/diagram" relId="rId18"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8AAB42DB-D565-4E71-915F-F016C08DF7C0}" type="doc">
      <dgm:prSet loTypeId="urn:microsoft.com/office/officeart/2008/layout/PictureStrips" loCatId="list" qsTypeId="urn:microsoft.com/office/officeart/2005/8/quickstyle/simple1" qsCatId="simple" csTypeId="urn:microsoft.com/office/officeart/2005/8/colors/accent1_2" csCatId="accent1" phldr="1"/>
      <dgm:spPr/>
      <dgm:t>
        <a:bodyPr/>
        <a:lstStyle/>
        <a:p>
          <a:endParaRPr lang="en-US"/>
        </a:p>
      </dgm:t>
    </dgm:pt>
    <dgm:pt modelId="{D3A0A36D-ED2E-D94D-9FCE-8A80A9BB23FF}">
      <dgm:prSet custT="1"/>
      <dgm:spPr/>
      <dgm:t>
        <a:bodyPr/>
        <a:lstStyle/>
        <a:p>
          <a:r>
            <a:rPr lang="en-US" sz="1000">
              <a:solidFill>
                <a:schemeClr val="accent5">
                  <a:lumMod val="75000"/>
                </a:schemeClr>
              </a:solidFill>
            </a:rPr>
            <a:t>  </a:t>
          </a:r>
          <a:endParaRPr lang="en-US" sz="1000"/>
        </a:p>
      </dgm:t>
    </dgm:pt>
    <dgm:pt modelId="{38B02B3C-A698-EB49-924A-A0E9AFDAECBC}" type="parTrans" cxnId="{F6106F27-7B48-0347-ADE2-3AE1BDD0DE30}">
      <dgm:prSet/>
      <dgm:spPr/>
      <dgm:t>
        <a:bodyPr/>
        <a:lstStyle/>
        <a:p>
          <a:endParaRPr lang="en-US"/>
        </a:p>
      </dgm:t>
    </dgm:pt>
    <dgm:pt modelId="{7033C3B6-BB76-9B45-95FE-32BAD1EB26E5}" type="sibTrans" cxnId="{F6106F27-7B48-0347-ADE2-3AE1BDD0DE30}">
      <dgm:prSet/>
      <dgm:spPr/>
      <dgm:t>
        <a:bodyPr/>
        <a:lstStyle/>
        <a:p>
          <a:endParaRPr lang="en-US"/>
        </a:p>
      </dgm:t>
    </dgm:pt>
    <dgm:pt modelId="{D8320F1C-155C-A944-ADC3-99D67978359A}">
      <dgm:prSet custT="1"/>
      <dgm:spPr/>
      <dgm:t>
        <a:bodyPr/>
        <a:lstStyle/>
        <a:p>
          <a:r>
            <a:rPr lang="en-US" sz="2000" i="0"/>
            <a:t>a-g Requirements</a:t>
          </a:r>
        </a:p>
      </dgm:t>
    </dgm:pt>
    <dgm:pt modelId="{580DC24E-683B-2645-927F-6A460ECEABE2}" type="parTrans" cxnId="{729C2C53-1523-7E45-9979-15267F781477}">
      <dgm:prSet/>
      <dgm:spPr/>
      <dgm:t>
        <a:bodyPr/>
        <a:lstStyle/>
        <a:p>
          <a:endParaRPr lang="en-US"/>
        </a:p>
      </dgm:t>
    </dgm:pt>
    <dgm:pt modelId="{B3CE9DD7-B5FD-EC44-9246-F8B4A45B531E}" type="sibTrans" cxnId="{729C2C53-1523-7E45-9979-15267F781477}">
      <dgm:prSet/>
      <dgm:spPr/>
      <dgm:t>
        <a:bodyPr/>
        <a:lstStyle/>
        <a:p>
          <a:endParaRPr lang="en-US"/>
        </a:p>
      </dgm:t>
    </dgm:pt>
    <dgm:pt modelId="{818CF788-70B9-5940-BCF1-D1227EBEA6A8}">
      <dgm:prSet custT="1"/>
      <dgm:spPr/>
      <dgm:t>
        <a:bodyPr/>
        <a:lstStyle/>
        <a:p>
          <a:r>
            <a:rPr lang="en-US" sz="2000" i="0"/>
            <a:t>Credits</a:t>
          </a:r>
        </a:p>
      </dgm:t>
    </dgm:pt>
    <dgm:pt modelId="{803FCC0C-DA25-4247-A5D9-4B35F91AB5D3}" type="parTrans" cxnId="{AB760D34-8ADE-3E4B-B5EB-7B8ECBA928BD}">
      <dgm:prSet/>
      <dgm:spPr/>
      <dgm:t>
        <a:bodyPr/>
        <a:lstStyle/>
        <a:p>
          <a:endParaRPr lang="en-US"/>
        </a:p>
      </dgm:t>
    </dgm:pt>
    <dgm:pt modelId="{BCCCB841-E8ED-B441-8D47-95D364B677C7}" type="sibTrans" cxnId="{AB760D34-8ADE-3E4B-B5EB-7B8ECBA928BD}">
      <dgm:prSet/>
      <dgm:spPr/>
      <dgm:t>
        <a:bodyPr/>
        <a:lstStyle/>
        <a:p>
          <a:endParaRPr lang="en-US"/>
        </a:p>
      </dgm:t>
    </dgm:pt>
    <dgm:pt modelId="{CE69AF75-B1B5-5E4F-8357-DF42113AAA85}">
      <dgm:prSet custT="1"/>
      <dgm:spPr/>
      <dgm:t>
        <a:bodyPr/>
        <a:lstStyle/>
        <a:p>
          <a:r>
            <a:rPr lang="en-US" sz="2000" i="0"/>
            <a:t>Grades</a:t>
          </a:r>
        </a:p>
      </dgm:t>
    </dgm:pt>
    <dgm:pt modelId="{A6104AAB-EEFA-484D-9B0C-E97566FEED0A}" type="parTrans" cxnId="{3E688F41-67EC-164B-886C-60F7FB998000}">
      <dgm:prSet/>
      <dgm:spPr/>
      <dgm:t>
        <a:bodyPr/>
        <a:lstStyle/>
        <a:p>
          <a:endParaRPr lang="en-US"/>
        </a:p>
      </dgm:t>
    </dgm:pt>
    <dgm:pt modelId="{3A9C6816-D724-F14D-AF4A-6E0F2E283D62}" type="sibTrans" cxnId="{3E688F41-67EC-164B-886C-60F7FB998000}">
      <dgm:prSet/>
      <dgm:spPr/>
      <dgm:t>
        <a:bodyPr/>
        <a:lstStyle/>
        <a:p>
          <a:endParaRPr lang="en-US"/>
        </a:p>
      </dgm:t>
    </dgm:pt>
    <dgm:pt modelId="{0E883352-194C-3942-9679-8D2352497854}">
      <dgm:prSet custT="1"/>
      <dgm:spPr/>
      <dgm:t>
        <a:bodyPr/>
        <a:lstStyle/>
        <a:p>
          <a:r>
            <a:rPr lang="en-US" sz="2000" i="0">
              <a:solidFill>
                <a:srgbClr val="42C1BD"/>
              </a:solidFill>
            </a:rPr>
            <a:t>CTE</a:t>
          </a:r>
        </a:p>
      </dgm:t>
    </dgm:pt>
    <dgm:pt modelId="{1CA8F35C-334A-BF49-B386-5AEBDF664DBD}" type="parTrans" cxnId="{52B879AD-C85F-B84C-B090-4523B569A6DC}">
      <dgm:prSet/>
      <dgm:spPr/>
      <dgm:t>
        <a:bodyPr/>
        <a:lstStyle/>
        <a:p>
          <a:endParaRPr lang="en-US"/>
        </a:p>
      </dgm:t>
    </dgm:pt>
    <dgm:pt modelId="{EC8E2AA0-6799-BC4C-B57E-818426BA0383}" type="sibTrans" cxnId="{52B879AD-C85F-B84C-B090-4523B569A6DC}">
      <dgm:prSet/>
      <dgm:spPr/>
      <dgm:t>
        <a:bodyPr/>
        <a:lstStyle/>
        <a:p>
          <a:endParaRPr lang="en-US"/>
        </a:p>
      </dgm:t>
    </dgm:pt>
    <dgm:pt modelId="{AC25B589-AD53-1C47-8475-48D6E02EF9AE}">
      <dgm:prSet custT="1"/>
      <dgm:spPr/>
      <dgm:t>
        <a:bodyPr/>
        <a:lstStyle/>
        <a:p>
          <a:r>
            <a:rPr lang="en-US" sz="2000" i="0"/>
            <a:t>Pathways</a:t>
          </a:r>
        </a:p>
      </dgm:t>
    </dgm:pt>
    <dgm:pt modelId="{CDA93C4B-F09E-5444-B506-556F0956A102}" type="parTrans" cxnId="{0D895A2B-D71F-9A45-83E7-B7C758291711}">
      <dgm:prSet/>
      <dgm:spPr/>
      <dgm:t>
        <a:bodyPr/>
        <a:lstStyle/>
        <a:p>
          <a:endParaRPr lang="en-US"/>
        </a:p>
      </dgm:t>
    </dgm:pt>
    <dgm:pt modelId="{236A713E-35CB-CF4A-BA24-B518654F91C6}" type="sibTrans" cxnId="{0D895A2B-D71F-9A45-83E7-B7C758291711}">
      <dgm:prSet/>
      <dgm:spPr/>
      <dgm:t>
        <a:bodyPr/>
        <a:lstStyle/>
        <a:p>
          <a:endParaRPr lang="en-US"/>
        </a:p>
      </dgm:t>
    </dgm:pt>
    <dgm:pt modelId="{99BD0C83-AC45-6B45-98E6-B032E16A0234}">
      <dgm:prSet custT="1"/>
      <dgm:spPr/>
      <dgm:t>
        <a:bodyPr/>
        <a:lstStyle/>
        <a:p>
          <a:r>
            <a:rPr lang="en-US" sz="2000">
              <a:solidFill>
                <a:srgbClr val="42C1BD"/>
              </a:solidFill>
            </a:rPr>
            <a:t>Teachers Demographics</a:t>
          </a:r>
        </a:p>
      </dgm:t>
    </dgm:pt>
    <dgm:pt modelId="{1C664382-7920-784E-819D-9308BE3210F0}" type="sibTrans" cxnId="{E4B710C9-B74E-FB4B-8F02-0AB450C4EBC8}">
      <dgm:prSet/>
      <dgm:spPr/>
      <dgm:t>
        <a:bodyPr/>
        <a:lstStyle/>
        <a:p>
          <a:endParaRPr lang="en-US"/>
        </a:p>
      </dgm:t>
    </dgm:pt>
    <dgm:pt modelId="{41FA29BA-AC80-0D4C-A45B-48D5DEA53C36}" type="parTrans" cxnId="{E4B710C9-B74E-FB4B-8F02-0AB450C4EBC8}">
      <dgm:prSet/>
      <dgm:spPr/>
      <dgm:t>
        <a:bodyPr/>
        <a:lstStyle/>
        <a:p>
          <a:endParaRPr lang="en-US"/>
        </a:p>
      </dgm:t>
    </dgm:pt>
    <dgm:pt modelId="{B0A9497E-2756-4587-81B6-4108801DB61A}">
      <dgm:prSet custT="1"/>
      <dgm:spPr/>
      <dgm:t>
        <a:bodyPr/>
        <a:lstStyle/>
        <a:p>
          <a:r>
            <a:rPr lang="en-US" sz="2000" i="0"/>
            <a:t>Completers and Concentrators</a:t>
          </a:r>
        </a:p>
      </dgm:t>
    </dgm:pt>
    <dgm:pt modelId="{2A2B7080-3483-4533-8E1C-18A8C9B6A907}" type="parTrans" cxnId="{02EF341C-57BA-46F8-B2F5-E72F80E13E8B}">
      <dgm:prSet/>
      <dgm:spPr/>
      <dgm:t>
        <a:bodyPr/>
        <a:lstStyle/>
        <a:p>
          <a:endParaRPr lang="en-US"/>
        </a:p>
      </dgm:t>
    </dgm:pt>
    <dgm:pt modelId="{325B7CCA-00A7-4FED-9887-AFF0C36DBC9E}" type="sibTrans" cxnId="{02EF341C-57BA-46F8-B2F5-E72F80E13E8B}">
      <dgm:prSet/>
      <dgm:spPr/>
      <dgm:t>
        <a:bodyPr/>
        <a:lstStyle/>
        <a:p>
          <a:endParaRPr lang="en-US"/>
        </a:p>
      </dgm:t>
    </dgm:pt>
    <dgm:pt modelId="{F40112D5-9080-E143-BC78-2493B3DC4C78}">
      <dgm:prSet custT="1"/>
      <dgm:spPr/>
      <dgm:t>
        <a:bodyPr/>
        <a:lstStyle/>
        <a:p>
          <a:r>
            <a:rPr lang="en-US" sz="2000" i="0"/>
            <a:t>State course codes</a:t>
          </a:r>
        </a:p>
      </dgm:t>
    </dgm:pt>
    <dgm:pt modelId="{D1967A1F-3D6F-CA46-8F6D-77BC33D7270B}" type="parTrans" cxnId="{4F1FA805-C3D0-E942-85B0-F3D17AAC3AA3}">
      <dgm:prSet/>
      <dgm:spPr/>
      <dgm:t>
        <a:bodyPr/>
        <a:lstStyle/>
        <a:p>
          <a:endParaRPr lang="en-US"/>
        </a:p>
      </dgm:t>
    </dgm:pt>
    <dgm:pt modelId="{7E49C8F4-22DC-464D-84C6-8A556B7172C1}" type="sibTrans" cxnId="{4F1FA805-C3D0-E942-85B0-F3D17AAC3AA3}">
      <dgm:prSet/>
      <dgm:spPr/>
      <dgm:t>
        <a:bodyPr/>
        <a:lstStyle/>
        <a:p>
          <a:endParaRPr lang="en-US"/>
        </a:p>
      </dgm:t>
    </dgm:pt>
    <dgm:pt modelId="{5B7886C8-3A36-6341-B9F3-E1E7BBDD3AC2}">
      <dgm:prSet custT="1"/>
      <dgm:spPr/>
      <dgm:t>
        <a:bodyPr/>
        <a:lstStyle/>
        <a:p>
          <a:r>
            <a:rPr lang="en-US" sz="2000">
              <a:solidFill>
                <a:srgbClr val="42C1BD"/>
              </a:solidFill>
            </a:rPr>
            <a:t>Student Course Completion </a:t>
          </a:r>
          <a:endParaRPr lang="en-US" sz="2000" i="1">
            <a:solidFill>
              <a:srgbClr val="42C1BD"/>
            </a:solidFill>
          </a:endParaRPr>
        </a:p>
      </dgm:t>
    </dgm:pt>
    <dgm:pt modelId="{85CA2AF1-34D6-2D44-9BF4-FEA44F1CFD45}" type="parTrans" cxnId="{1D9508A5-1217-714C-958E-A37E753017EB}">
      <dgm:prSet/>
      <dgm:spPr/>
      <dgm:t>
        <a:bodyPr/>
        <a:lstStyle/>
        <a:p>
          <a:endParaRPr lang="en-US"/>
        </a:p>
      </dgm:t>
    </dgm:pt>
    <dgm:pt modelId="{BEB971A7-301E-6D42-BF31-03B9BB352087}" type="sibTrans" cxnId="{1D9508A5-1217-714C-958E-A37E753017EB}">
      <dgm:prSet/>
      <dgm:spPr/>
      <dgm:t>
        <a:bodyPr/>
        <a:lstStyle/>
        <a:p>
          <a:endParaRPr lang="en-US"/>
        </a:p>
      </dgm:t>
    </dgm:pt>
    <dgm:pt modelId="{C181491F-386D-BC47-BD75-E6CE3EFCC16F}">
      <dgm:prSet custT="1"/>
      <dgm:spPr/>
      <dgm:t>
        <a:bodyPr/>
        <a:lstStyle/>
        <a:p>
          <a:r>
            <a:rPr lang="en-US" sz="2000" i="0"/>
            <a:t>Postsecondary Articulated Course Indicator</a:t>
          </a:r>
        </a:p>
      </dgm:t>
    </dgm:pt>
    <dgm:pt modelId="{5E308D37-BE2E-B945-A70A-5B0A1FD51EEA}" type="parTrans" cxnId="{7A0163A4-D5A7-5743-BFED-DA65C6B7F7B7}">
      <dgm:prSet/>
      <dgm:spPr/>
      <dgm:t>
        <a:bodyPr/>
        <a:lstStyle/>
        <a:p>
          <a:endParaRPr lang="en-US"/>
        </a:p>
      </dgm:t>
    </dgm:pt>
    <dgm:pt modelId="{66252B49-1322-F648-9311-3AB00EC7A537}" type="sibTrans" cxnId="{7A0163A4-D5A7-5743-BFED-DA65C6B7F7B7}">
      <dgm:prSet/>
      <dgm:spPr/>
      <dgm:t>
        <a:bodyPr/>
        <a:lstStyle/>
        <a:p>
          <a:endParaRPr lang="en-US"/>
        </a:p>
      </dgm:t>
    </dgm:pt>
    <dgm:pt modelId="{ABF32C57-9A47-7945-891D-8826E5EB0903}">
      <dgm:prSet custT="1"/>
      <dgm:spPr/>
      <dgm:t>
        <a:bodyPr/>
        <a:lstStyle/>
        <a:p>
          <a:r>
            <a:rPr lang="en-US" sz="2000">
              <a:solidFill>
                <a:srgbClr val="42C1BD"/>
              </a:solidFill>
            </a:rPr>
            <a:t>Course Completion</a:t>
          </a:r>
        </a:p>
      </dgm:t>
    </dgm:pt>
    <dgm:pt modelId="{329C408F-0C09-A545-AF80-E4500DBAFB34}" type="sibTrans" cxnId="{CCEBB3FB-919A-9440-A2EA-EEEC27C674D3}">
      <dgm:prSet/>
      <dgm:spPr/>
      <dgm:t>
        <a:bodyPr/>
        <a:lstStyle/>
        <a:p>
          <a:endParaRPr lang="en-US"/>
        </a:p>
      </dgm:t>
    </dgm:pt>
    <dgm:pt modelId="{18605F3A-974E-4E40-9DAE-90D4E2F83823}" type="parTrans" cxnId="{CCEBB3FB-919A-9440-A2EA-EEEC27C674D3}">
      <dgm:prSet/>
      <dgm:spPr/>
      <dgm:t>
        <a:bodyPr/>
        <a:lstStyle/>
        <a:p>
          <a:endParaRPr lang="en-US"/>
        </a:p>
      </dgm:t>
    </dgm:pt>
    <dgm:pt modelId="{8F909B6D-2535-3944-8D61-5E06CDB5AC5C}">
      <dgm:prSet custT="1"/>
      <dgm:spPr/>
      <dgm:t>
        <a:bodyPr/>
        <a:lstStyle/>
        <a:p>
          <a:r>
            <a:rPr lang="en-US" sz="2000" i="0"/>
            <a:t>Course Attributes</a:t>
          </a:r>
        </a:p>
      </dgm:t>
    </dgm:pt>
    <dgm:pt modelId="{9F167727-4541-6D45-87A4-E539A6AB4251}" type="parTrans" cxnId="{88AB94DC-216C-554E-BBB7-62F8EE9B0880}">
      <dgm:prSet/>
      <dgm:spPr/>
      <dgm:t>
        <a:bodyPr/>
        <a:lstStyle/>
        <a:p>
          <a:endParaRPr lang="en-US"/>
        </a:p>
      </dgm:t>
    </dgm:pt>
    <dgm:pt modelId="{45C469E2-0DDA-4D4B-8628-52AA970A3FF2}" type="sibTrans" cxnId="{88AB94DC-216C-554E-BBB7-62F8EE9B0880}">
      <dgm:prSet/>
      <dgm:spPr/>
      <dgm:t>
        <a:bodyPr/>
        <a:lstStyle/>
        <a:p>
          <a:endParaRPr lang="en-US"/>
        </a:p>
      </dgm:t>
    </dgm:pt>
    <dgm:pt modelId="{8C6A6A7D-6CF9-A14F-9F96-6891F9B87087}">
      <dgm:prSet custT="1"/>
      <dgm:spPr/>
      <dgm:t>
        <a:bodyPr/>
        <a:lstStyle/>
        <a:p>
          <a:r>
            <a:rPr lang="en-US" sz="2000" i="0">
              <a:solidFill>
                <a:srgbClr val="FF735D"/>
              </a:solidFill>
            </a:rPr>
            <a:t>Carnegie Units</a:t>
          </a:r>
        </a:p>
      </dgm:t>
    </dgm:pt>
    <dgm:pt modelId="{4FE9B741-BB2A-9F44-8FBD-B9E354ED6F44}" type="parTrans" cxnId="{24695622-59E1-A34E-867F-211DC1F4586D}">
      <dgm:prSet/>
      <dgm:spPr/>
      <dgm:t>
        <a:bodyPr/>
        <a:lstStyle/>
        <a:p>
          <a:endParaRPr lang="en-US"/>
        </a:p>
      </dgm:t>
    </dgm:pt>
    <dgm:pt modelId="{DEDB6A10-1A15-0347-9D95-5750B8F2F547}" type="sibTrans" cxnId="{24695622-59E1-A34E-867F-211DC1F4586D}">
      <dgm:prSet/>
      <dgm:spPr/>
      <dgm:t>
        <a:bodyPr/>
        <a:lstStyle/>
        <a:p>
          <a:endParaRPr lang="en-US"/>
        </a:p>
      </dgm:t>
    </dgm:pt>
    <dgm:pt modelId="{56C2265A-BD8A-4D5B-B609-24122166F1DB}">
      <dgm:prSet custT="1"/>
      <dgm:spPr/>
      <dgm:t>
        <a:bodyPr/>
        <a:lstStyle/>
        <a:p>
          <a:r>
            <a:rPr lang="en-US" sz="2000" i="0">
              <a:solidFill>
                <a:srgbClr val="FF735D"/>
              </a:solidFill>
            </a:rPr>
            <a:t>College Credit</a:t>
          </a:r>
        </a:p>
      </dgm:t>
    </dgm:pt>
    <dgm:pt modelId="{4ABA9F0B-5D77-4D4D-91C6-1C56160D35A2}" type="parTrans" cxnId="{C8014E42-2E26-4E3F-8C3F-8F609F010AAB}">
      <dgm:prSet/>
      <dgm:spPr/>
    </dgm:pt>
    <dgm:pt modelId="{DAEA9322-84FA-4396-9EC1-95B22C2B35B1}" type="sibTrans" cxnId="{C8014E42-2E26-4E3F-8C3F-8F609F010AAB}">
      <dgm:prSet/>
      <dgm:spPr/>
    </dgm:pt>
    <dgm:pt modelId="{72F3E42D-79B8-594B-B5BE-FB855D939A70}" type="pres">
      <dgm:prSet presAssocID="{8AAB42DB-D565-4E71-915F-F016C08DF7C0}" presName="Name0" presStyleCnt="0">
        <dgm:presLayoutVars>
          <dgm:dir/>
          <dgm:resizeHandles val="exact"/>
        </dgm:presLayoutVars>
      </dgm:prSet>
      <dgm:spPr/>
    </dgm:pt>
    <dgm:pt modelId="{C7D9308B-D264-124B-BEED-C5E48884341D}" type="pres">
      <dgm:prSet presAssocID="{D3A0A36D-ED2E-D94D-9FCE-8A80A9BB23FF}" presName="composite" presStyleCnt="0"/>
      <dgm:spPr/>
    </dgm:pt>
    <dgm:pt modelId="{3678D18B-7BD6-3143-AEAC-28A9492E162D}" type="pres">
      <dgm:prSet presAssocID="{D3A0A36D-ED2E-D94D-9FCE-8A80A9BB23FF}" presName="rect1" presStyleLbl="trAlignAcc1" presStyleIdx="0" presStyleCnt="1" custScaleX="100050" custScaleY="221466" custLinFactNeighborX="-2095" custLinFactNeighborY="-2933">
        <dgm:presLayoutVars>
          <dgm:bulletEnabled val="1"/>
        </dgm:presLayoutVars>
      </dgm:prSet>
      <dgm:spPr/>
    </dgm:pt>
    <dgm:pt modelId="{5EE1D9C6-F4FD-DC45-BC41-91164B97D6D1}" type="pres">
      <dgm:prSet presAssocID="{D3A0A36D-ED2E-D94D-9FCE-8A80A9BB23FF}" presName="rect2" presStyleLbl="fgImgPlace1" presStyleIdx="0" presStyleCnt="1" custScaleX="93366" custScaleY="92320" custLinFactNeighborX="-4942" custLinFactNeighborY="-44129"/>
      <dgm:spPr>
        <a:blipFill>
          <a:blip xmlns:r="http://schemas.openxmlformats.org/officeDocument/2006/relationships" r:embed="rId1">
            <a:extLst>
              <a:ext uri="{28A0092B-C50C-407E-A947-70E740481C1C}">
                <a14:useLocalDpi xmlns:a14="http://schemas.microsoft.com/office/drawing/2010/main"/>
              </a:ext>
            </a:extLst>
          </a:blip>
          <a:srcRect/>
          <a:stretch>
            <a:fillRect/>
          </a:stretch>
        </a:blipFill>
        <a:ln>
          <a:solidFill>
            <a:schemeClr val="accent4">
              <a:lumMod val="25000"/>
              <a:lumOff val="75000"/>
            </a:schemeClr>
          </a:solidFill>
        </a:ln>
      </dgm:spPr>
    </dgm:pt>
  </dgm:ptLst>
  <dgm:cxnLst>
    <dgm:cxn modelId="{4F1FA805-C3D0-E942-85B0-F3D17AAC3AA3}" srcId="{ABF32C57-9A47-7945-891D-8826E5EB0903}" destId="{F40112D5-9080-E143-BC78-2493B3DC4C78}" srcOrd="0" destOrd="0" parTransId="{D1967A1F-3D6F-CA46-8F6D-77BC33D7270B}" sibTransId="{7E49C8F4-22DC-464D-84C6-8A556B7172C1}"/>
    <dgm:cxn modelId="{F0F9E818-2CF9-234F-91DD-E3EE8DE476CE}" type="presOf" srcId="{8F909B6D-2535-3944-8D61-5E06CDB5AC5C}" destId="{3678D18B-7BD6-3143-AEAC-28A9492E162D}" srcOrd="0" destOrd="4" presId="urn:microsoft.com/office/officeart/2008/layout/PictureStrips"/>
    <dgm:cxn modelId="{02EF341C-57BA-46F8-B2F5-E72F80E13E8B}" srcId="{0E883352-194C-3942-9679-8D2352497854}" destId="{B0A9497E-2756-4587-81B6-4108801DB61A}" srcOrd="1" destOrd="0" parTransId="{2A2B7080-3483-4533-8E1C-18A8C9B6A907}" sibTransId="{325B7CCA-00A7-4FED-9887-AFF0C36DBC9E}"/>
    <dgm:cxn modelId="{24695622-59E1-A34E-867F-211DC1F4586D}" srcId="{5B7886C8-3A36-6341-B9F3-E1E7BBDD3AC2}" destId="{8C6A6A7D-6CF9-A14F-9F96-6891F9B87087}" srcOrd="3" destOrd="0" parTransId="{4FE9B741-BB2A-9F44-8FBD-B9E354ED6F44}" sibTransId="{DEDB6A10-1A15-0347-9D95-5750B8F2F547}"/>
    <dgm:cxn modelId="{CD0DDE23-3B93-004A-AE56-96B97434EB2C}" type="presOf" srcId="{0E883352-194C-3942-9679-8D2352497854}" destId="{3678D18B-7BD6-3143-AEAC-28A9492E162D}" srcOrd="0" destOrd="12" presId="urn:microsoft.com/office/officeart/2008/layout/PictureStrips"/>
    <dgm:cxn modelId="{F6106F27-7B48-0347-ADE2-3AE1BDD0DE30}" srcId="{8AAB42DB-D565-4E71-915F-F016C08DF7C0}" destId="{D3A0A36D-ED2E-D94D-9FCE-8A80A9BB23FF}" srcOrd="0" destOrd="0" parTransId="{38B02B3C-A698-EB49-924A-A0E9AFDAECBC}" sibTransId="{7033C3B6-BB76-9B45-95FE-32BAD1EB26E5}"/>
    <dgm:cxn modelId="{0D895A2B-D71F-9A45-83E7-B7C758291711}" srcId="{0E883352-194C-3942-9679-8D2352497854}" destId="{AC25B589-AD53-1C47-8475-48D6E02EF9AE}" srcOrd="0" destOrd="0" parTransId="{CDA93C4B-F09E-5444-B506-556F0956A102}" sibTransId="{236A713E-35CB-CF4A-BA24-B518654F91C6}"/>
    <dgm:cxn modelId="{AB760D34-8ADE-3E4B-B5EB-7B8ECBA928BD}" srcId="{5B7886C8-3A36-6341-B9F3-E1E7BBDD3AC2}" destId="{818CF788-70B9-5940-BCF1-D1227EBEA6A8}" srcOrd="1" destOrd="0" parTransId="{803FCC0C-DA25-4247-A5D9-4B35F91AB5D3}" sibTransId="{BCCCB841-E8ED-B441-8D47-95D364B677C7}"/>
    <dgm:cxn modelId="{3E688F41-67EC-164B-886C-60F7FB998000}" srcId="{5B7886C8-3A36-6341-B9F3-E1E7BBDD3AC2}" destId="{CE69AF75-B1B5-5E4F-8357-DF42113AAA85}" srcOrd="2" destOrd="0" parTransId="{A6104AAB-EEFA-484D-9B0C-E97566FEED0A}" sibTransId="{3A9C6816-D724-F14D-AF4A-6E0F2E283D62}"/>
    <dgm:cxn modelId="{C8014E42-2E26-4E3F-8C3F-8F609F010AAB}" srcId="{5B7886C8-3A36-6341-B9F3-E1E7BBDD3AC2}" destId="{56C2265A-BD8A-4D5B-B609-24122166F1DB}" srcOrd="4" destOrd="0" parTransId="{4ABA9F0B-5D77-4D4D-91C6-1C56160D35A2}" sibTransId="{DAEA9322-84FA-4396-9EC1-95B22C2B35B1}"/>
    <dgm:cxn modelId="{893BF749-66F4-9940-A116-758B3DB72A81}" type="presOf" srcId="{818CF788-70B9-5940-BCF1-D1227EBEA6A8}" destId="{3678D18B-7BD6-3143-AEAC-28A9492E162D}" srcOrd="0" destOrd="8" presId="urn:microsoft.com/office/officeart/2008/layout/PictureStrips"/>
    <dgm:cxn modelId="{17825A4F-EAB1-B74B-A15F-2A087E87757B}" type="presOf" srcId="{5B7886C8-3A36-6341-B9F3-E1E7BBDD3AC2}" destId="{3678D18B-7BD6-3143-AEAC-28A9492E162D}" srcOrd="0" destOrd="6" presId="urn:microsoft.com/office/officeart/2008/layout/PictureStrips"/>
    <dgm:cxn modelId="{729C2C53-1523-7E45-9979-15267F781477}" srcId="{5B7886C8-3A36-6341-B9F3-E1E7BBDD3AC2}" destId="{D8320F1C-155C-A944-ADC3-99D67978359A}" srcOrd="0" destOrd="0" parTransId="{580DC24E-683B-2645-927F-6A460ECEABE2}" sibTransId="{B3CE9DD7-B5FD-EC44-9246-F8B4A45B531E}"/>
    <dgm:cxn modelId="{D33AB873-E39F-FD46-A7A9-4EDC6E403997}" type="presOf" srcId="{D8320F1C-155C-A944-ADC3-99D67978359A}" destId="{3678D18B-7BD6-3143-AEAC-28A9492E162D}" srcOrd="0" destOrd="7" presId="urn:microsoft.com/office/officeart/2008/layout/PictureStrips"/>
    <dgm:cxn modelId="{935EBE92-08F0-DE44-98F0-7D3795EA5757}" type="presOf" srcId="{8C6A6A7D-6CF9-A14F-9F96-6891F9B87087}" destId="{3678D18B-7BD6-3143-AEAC-28A9492E162D}" srcOrd="0" destOrd="10" presId="urn:microsoft.com/office/officeart/2008/layout/PictureStrips"/>
    <dgm:cxn modelId="{7A0163A4-D5A7-5743-BFED-DA65C6B7F7B7}" srcId="{ABF32C57-9A47-7945-891D-8826E5EB0903}" destId="{C181491F-386D-BC47-BD75-E6CE3EFCC16F}" srcOrd="2" destOrd="0" parTransId="{5E308D37-BE2E-B945-A70A-5B0A1FD51EEA}" sibTransId="{66252B49-1322-F648-9311-3AB00EC7A537}"/>
    <dgm:cxn modelId="{1D9508A5-1217-714C-958E-A37E753017EB}" srcId="{D3A0A36D-ED2E-D94D-9FCE-8A80A9BB23FF}" destId="{5B7886C8-3A36-6341-B9F3-E1E7BBDD3AC2}" srcOrd="2" destOrd="0" parTransId="{85CA2AF1-34D6-2D44-9BF4-FEA44F1CFD45}" sibTransId="{BEB971A7-301E-6D42-BF31-03B9BB352087}"/>
    <dgm:cxn modelId="{5FD2E7A5-84E6-BC4B-89D4-117184E1BA04}" type="presOf" srcId="{D3A0A36D-ED2E-D94D-9FCE-8A80A9BB23FF}" destId="{3678D18B-7BD6-3143-AEAC-28A9492E162D}" srcOrd="0" destOrd="0" presId="urn:microsoft.com/office/officeart/2008/layout/PictureStrips"/>
    <dgm:cxn modelId="{6C786CAB-E4CB-FD4A-8FDA-12B9A43274FE}" type="presOf" srcId="{CE69AF75-B1B5-5E4F-8357-DF42113AAA85}" destId="{3678D18B-7BD6-3143-AEAC-28A9492E162D}" srcOrd="0" destOrd="9" presId="urn:microsoft.com/office/officeart/2008/layout/PictureStrips"/>
    <dgm:cxn modelId="{52B879AD-C85F-B84C-B090-4523B569A6DC}" srcId="{D3A0A36D-ED2E-D94D-9FCE-8A80A9BB23FF}" destId="{0E883352-194C-3942-9679-8D2352497854}" srcOrd="3" destOrd="0" parTransId="{1CA8F35C-334A-BF49-B386-5AEBDF664DBD}" sibTransId="{EC8E2AA0-6799-BC4C-B57E-818426BA0383}"/>
    <dgm:cxn modelId="{AD5682B6-5A3C-424F-8928-150EFEC93C91}" type="presOf" srcId="{B0A9497E-2756-4587-81B6-4108801DB61A}" destId="{3678D18B-7BD6-3143-AEAC-28A9492E162D}" srcOrd="0" destOrd="14" presId="urn:microsoft.com/office/officeart/2008/layout/PictureStrips"/>
    <dgm:cxn modelId="{AEDA10C1-DEE9-7844-83EE-9273B97B1B3F}" type="presOf" srcId="{AC25B589-AD53-1C47-8475-48D6E02EF9AE}" destId="{3678D18B-7BD6-3143-AEAC-28A9492E162D}" srcOrd="0" destOrd="13" presId="urn:microsoft.com/office/officeart/2008/layout/PictureStrips"/>
    <dgm:cxn modelId="{363EB2C2-D335-C643-93AE-2F265F32B721}" type="presOf" srcId="{F40112D5-9080-E143-BC78-2493B3DC4C78}" destId="{3678D18B-7BD6-3143-AEAC-28A9492E162D}" srcOrd="0" destOrd="3" presId="urn:microsoft.com/office/officeart/2008/layout/PictureStrips"/>
    <dgm:cxn modelId="{E4B710C9-B74E-FB4B-8F02-0AB450C4EBC8}" srcId="{D3A0A36D-ED2E-D94D-9FCE-8A80A9BB23FF}" destId="{99BD0C83-AC45-6B45-98E6-B032E16A0234}" srcOrd="0" destOrd="0" parTransId="{41FA29BA-AC80-0D4C-A45B-48D5DEA53C36}" sibTransId="{1C664382-7920-784E-819D-9308BE3210F0}"/>
    <dgm:cxn modelId="{028080D9-03A9-7640-91C9-156621286CD9}" type="presOf" srcId="{C181491F-386D-BC47-BD75-E6CE3EFCC16F}" destId="{3678D18B-7BD6-3143-AEAC-28A9492E162D}" srcOrd="0" destOrd="5" presId="urn:microsoft.com/office/officeart/2008/layout/PictureStrips"/>
    <dgm:cxn modelId="{88AB94DC-216C-554E-BBB7-62F8EE9B0880}" srcId="{ABF32C57-9A47-7945-891D-8826E5EB0903}" destId="{8F909B6D-2535-3944-8D61-5E06CDB5AC5C}" srcOrd="1" destOrd="0" parTransId="{9F167727-4541-6D45-87A4-E539A6AB4251}" sibTransId="{45C469E2-0DDA-4D4B-8628-52AA970A3FF2}"/>
    <dgm:cxn modelId="{A3AD8FE4-612F-410A-8D1D-05D3D51FC831}" type="presOf" srcId="{56C2265A-BD8A-4D5B-B609-24122166F1DB}" destId="{3678D18B-7BD6-3143-AEAC-28A9492E162D}" srcOrd="0" destOrd="11" presId="urn:microsoft.com/office/officeart/2008/layout/PictureStrips"/>
    <dgm:cxn modelId="{7F86BEE9-9779-9143-A863-F17AA4331F3A}" type="presOf" srcId="{ABF32C57-9A47-7945-891D-8826E5EB0903}" destId="{3678D18B-7BD6-3143-AEAC-28A9492E162D}" srcOrd="0" destOrd="2" presId="urn:microsoft.com/office/officeart/2008/layout/PictureStrips"/>
    <dgm:cxn modelId="{1799D6EE-CDB6-8D44-95B7-105AF23BA8FA}" type="presOf" srcId="{99BD0C83-AC45-6B45-98E6-B032E16A0234}" destId="{3678D18B-7BD6-3143-AEAC-28A9492E162D}" srcOrd="0" destOrd="1" presId="urn:microsoft.com/office/officeart/2008/layout/PictureStrips"/>
    <dgm:cxn modelId="{E6C509F6-3536-7B45-8274-1B3D0C103349}" type="presOf" srcId="{8AAB42DB-D565-4E71-915F-F016C08DF7C0}" destId="{72F3E42D-79B8-594B-B5BE-FB855D939A70}" srcOrd="0" destOrd="0" presId="urn:microsoft.com/office/officeart/2008/layout/PictureStrips"/>
    <dgm:cxn modelId="{CCEBB3FB-919A-9440-A2EA-EEEC27C674D3}" srcId="{D3A0A36D-ED2E-D94D-9FCE-8A80A9BB23FF}" destId="{ABF32C57-9A47-7945-891D-8826E5EB0903}" srcOrd="1" destOrd="0" parTransId="{18605F3A-974E-4E40-9DAE-90D4E2F83823}" sibTransId="{329C408F-0C09-A545-AF80-E4500DBAFB34}"/>
    <dgm:cxn modelId="{9BFA13D9-932B-F24A-BC4D-5C977D765BBC}" type="presParOf" srcId="{72F3E42D-79B8-594B-B5BE-FB855D939A70}" destId="{C7D9308B-D264-124B-BEED-C5E48884341D}" srcOrd="0" destOrd="0" presId="urn:microsoft.com/office/officeart/2008/layout/PictureStrips"/>
    <dgm:cxn modelId="{AB30853F-58C0-9B48-BF02-FB3B8E397E26}" type="presParOf" srcId="{C7D9308B-D264-124B-BEED-C5E48884341D}" destId="{3678D18B-7BD6-3143-AEAC-28A9492E162D}" srcOrd="0" destOrd="0" presId="urn:microsoft.com/office/officeart/2008/layout/PictureStrips"/>
    <dgm:cxn modelId="{8CD9CCE5-6FAC-9D40-8C99-E16920384B57}" type="presParOf" srcId="{C7D9308B-D264-124B-BEED-C5E48884341D}" destId="{5EE1D9C6-F4FD-DC45-BC41-91164B97D6D1}" srcOrd="1" destOrd="0" presId="urn:microsoft.com/office/officeart/2008/layout/PictureStrips"/>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DB85EE6F-0A62-4448-B588-6BC8B3AA8A00}"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en-US"/>
        </a:p>
      </dgm:t>
    </dgm:pt>
    <dgm:pt modelId="{9CEF66D7-F33E-0745-8E4E-745E1994F7BE}">
      <dgm:prSet/>
      <dgm:spPr>
        <a:solidFill>
          <a:schemeClr val="bg1">
            <a:alpha val="90000"/>
          </a:schemeClr>
        </a:solidFill>
      </dgm:spPr>
      <dgm:t>
        <a:bodyPr/>
        <a:lstStyle/>
        <a:p>
          <a:r>
            <a:rPr lang="en-US"/>
            <a:t>Site Staff</a:t>
          </a:r>
        </a:p>
      </dgm:t>
    </dgm:pt>
    <dgm:pt modelId="{61754A27-EE3D-5D4A-A2B7-3D89B1DCB1E0}" type="parTrans" cxnId="{AA6D41A9-A9EB-0E40-8D8A-05CF2761BB6E}">
      <dgm:prSet/>
      <dgm:spPr/>
      <dgm:t>
        <a:bodyPr/>
        <a:lstStyle/>
        <a:p>
          <a:endParaRPr lang="en-US"/>
        </a:p>
      </dgm:t>
    </dgm:pt>
    <dgm:pt modelId="{B26280EF-C690-7241-99B9-7A7AB5C82F8E}" type="sibTrans" cxnId="{AA6D41A9-A9EB-0E40-8D8A-05CF2761BB6E}">
      <dgm:prSet/>
      <dgm:spPr/>
      <dgm:t>
        <a:bodyPr/>
        <a:lstStyle/>
        <a:p>
          <a:endParaRPr lang="en-US"/>
        </a:p>
      </dgm:t>
    </dgm:pt>
    <dgm:pt modelId="{1BE9C294-65F6-CD4B-B340-6E77299D718E}">
      <dgm:prSet/>
      <dgm:spPr/>
      <dgm:t>
        <a:bodyPr/>
        <a:lstStyle/>
        <a:p>
          <a:r>
            <a:rPr lang="en-US"/>
            <a:t>Staff Involved with Submission</a:t>
          </a:r>
        </a:p>
      </dgm:t>
    </dgm:pt>
    <dgm:pt modelId="{D057765D-CC5A-164C-A42A-6AAF64329800}" type="parTrans" cxnId="{FB2D8A2A-E488-7947-A472-FE5C85833F7F}">
      <dgm:prSet/>
      <dgm:spPr/>
      <dgm:t>
        <a:bodyPr/>
        <a:lstStyle/>
        <a:p>
          <a:endParaRPr lang="en-US"/>
        </a:p>
      </dgm:t>
    </dgm:pt>
    <dgm:pt modelId="{4E07C5D0-0573-CA45-B23B-CADF849E421F}" type="sibTrans" cxnId="{FB2D8A2A-E488-7947-A472-FE5C85833F7F}">
      <dgm:prSet/>
      <dgm:spPr/>
      <dgm:t>
        <a:bodyPr/>
        <a:lstStyle/>
        <a:p>
          <a:endParaRPr lang="en-US"/>
        </a:p>
      </dgm:t>
    </dgm:pt>
    <dgm:pt modelId="{A06E8D13-14E2-2B40-8D26-CA422F3E8541}">
      <dgm:prSet/>
      <dgm:spPr/>
      <dgm:t>
        <a:bodyPr/>
        <a:lstStyle/>
        <a:p>
          <a:r>
            <a:rPr lang="en-US"/>
            <a:t>Registrars</a:t>
          </a:r>
        </a:p>
      </dgm:t>
    </dgm:pt>
    <dgm:pt modelId="{1417872F-AAD1-5C41-9545-F2400BD5D62B}" type="parTrans" cxnId="{559A3F2F-6E27-404E-8990-C494C0FCF71F}">
      <dgm:prSet/>
      <dgm:spPr/>
      <dgm:t>
        <a:bodyPr/>
        <a:lstStyle/>
        <a:p>
          <a:endParaRPr lang="en-US"/>
        </a:p>
      </dgm:t>
    </dgm:pt>
    <dgm:pt modelId="{A88624DD-4895-7340-8EF7-03A44BCEC228}" type="sibTrans" cxnId="{559A3F2F-6E27-404E-8990-C494C0FCF71F}">
      <dgm:prSet/>
      <dgm:spPr/>
      <dgm:t>
        <a:bodyPr/>
        <a:lstStyle/>
        <a:p>
          <a:endParaRPr lang="en-US"/>
        </a:p>
      </dgm:t>
    </dgm:pt>
    <dgm:pt modelId="{3338AF54-35F9-B44D-8229-C9E4CBAE84AC}">
      <dgm:prSet/>
      <dgm:spPr/>
      <dgm:t>
        <a:bodyPr/>
        <a:lstStyle/>
        <a:p>
          <a:r>
            <a:rPr lang="en-US"/>
            <a:t>Program staff</a:t>
          </a:r>
        </a:p>
      </dgm:t>
    </dgm:pt>
    <dgm:pt modelId="{B5579EB2-386A-0C44-84AA-CADF18735566}" type="parTrans" cxnId="{78154DE3-F146-6F47-9C49-649D3E1BE3A5}">
      <dgm:prSet/>
      <dgm:spPr/>
      <dgm:t>
        <a:bodyPr/>
        <a:lstStyle/>
        <a:p>
          <a:endParaRPr lang="en-US"/>
        </a:p>
      </dgm:t>
    </dgm:pt>
    <dgm:pt modelId="{DD7D88CD-25F4-C141-9D7A-BF5CCF51764D}" type="sibTrans" cxnId="{78154DE3-F146-6F47-9C49-649D3E1BE3A5}">
      <dgm:prSet/>
      <dgm:spPr/>
      <dgm:t>
        <a:bodyPr/>
        <a:lstStyle/>
        <a:p>
          <a:endParaRPr lang="en-US"/>
        </a:p>
      </dgm:t>
    </dgm:pt>
    <dgm:pt modelId="{04A5DF7C-277A-3549-BAB7-9A39B99EC689}">
      <dgm:prSet/>
      <dgm:spPr/>
      <dgm:t>
        <a:bodyPr/>
        <a:lstStyle/>
        <a:p>
          <a:r>
            <a:rPr lang="en-US" i="0"/>
            <a:t>CTE</a:t>
          </a:r>
        </a:p>
      </dgm:t>
    </dgm:pt>
    <dgm:pt modelId="{07F0164F-9EB4-A94B-A548-A0CC45761C58}" type="parTrans" cxnId="{ABD6A909-C723-BD49-82EC-20419ABB237D}">
      <dgm:prSet/>
      <dgm:spPr/>
      <dgm:t>
        <a:bodyPr/>
        <a:lstStyle/>
        <a:p>
          <a:endParaRPr lang="en-US"/>
        </a:p>
      </dgm:t>
    </dgm:pt>
    <dgm:pt modelId="{9AEDFA76-270E-324B-877E-6C5F1F4FDD58}" type="sibTrans" cxnId="{ABD6A909-C723-BD49-82EC-20419ABB237D}">
      <dgm:prSet/>
      <dgm:spPr/>
      <dgm:t>
        <a:bodyPr/>
        <a:lstStyle/>
        <a:p>
          <a:endParaRPr lang="en-US"/>
        </a:p>
      </dgm:t>
    </dgm:pt>
    <dgm:pt modelId="{FC8F50CD-E754-5B48-8420-9954EFB082B6}">
      <dgm:prSet/>
      <dgm:spPr/>
      <dgm:t>
        <a:bodyPr/>
        <a:lstStyle/>
        <a:p>
          <a:r>
            <a:rPr lang="en-US"/>
            <a:t>Site Administrators</a:t>
          </a:r>
        </a:p>
      </dgm:t>
    </dgm:pt>
    <dgm:pt modelId="{E6CA58F4-F47C-3E47-A0F7-B322013348AF}" type="parTrans" cxnId="{6BCE3D04-4E94-014B-9428-60CDBCFC159C}">
      <dgm:prSet/>
      <dgm:spPr/>
      <dgm:t>
        <a:bodyPr/>
        <a:lstStyle/>
        <a:p>
          <a:endParaRPr lang="en-US"/>
        </a:p>
      </dgm:t>
    </dgm:pt>
    <dgm:pt modelId="{4B53D93F-CA1B-C744-87FF-8A2BD69D812F}" type="sibTrans" cxnId="{6BCE3D04-4E94-014B-9428-60CDBCFC159C}">
      <dgm:prSet/>
      <dgm:spPr/>
      <dgm:t>
        <a:bodyPr/>
        <a:lstStyle/>
        <a:p>
          <a:endParaRPr lang="en-US"/>
        </a:p>
      </dgm:t>
    </dgm:pt>
    <dgm:pt modelId="{CB72D423-37E9-524E-83A5-8921024F62ED}">
      <dgm:prSet/>
      <dgm:spPr/>
      <dgm:t>
        <a:bodyPr/>
        <a:lstStyle/>
        <a:p>
          <a:r>
            <a:rPr lang="en-US"/>
            <a:t>Student System Support Staff</a:t>
          </a:r>
        </a:p>
      </dgm:t>
    </dgm:pt>
    <dgm:pt modelId="{953FC234-3D3C-C140-AD54-B3189DBE5CD3}" type="parTrans" cxnId="{6F4635DF-E048-3043-B493-C6DE7E5DBE88}">
      <dgm:prSet/>
      <dgm:spPr/>
      <dgm:t>
        <a:bodyPr/>
        <a:lstStyle/>
        <a:p>
          <a:endParaRPr lang="en-US"/>
        </a:p>
      </dgm:t>
    </dgm:pt>
    <dgm:pt modelId="{2970BDEB-0112-D74F-8CD5-A32E5BC9A3BB}" type="sibTrans" cxnId="{6F4635DF-E048-3043-B493-C6DE7E5DBE88}">
      <dgm:prSet/>
      <dgm:spPr/>
      <dgm:t>
        <a:bodyPr/>
        <a:lstStyle/>
        <a:p>
          <a:endParaRPr lang="en-US"/>
        </a:p>
      </dgm:t>
    </dgm:pt>
    <dgm:pt modelId="{C6FCF26A-9540-6141-AFBB-02281A27F791}" type="pres">
      <dgm:prSet presAssocID="{DB85EE6F-0A62-4448-B588-6BC8B3AA8A00}" presName="Name0" presStyleCnt="0">
        <dgm:presLayoutVars>
          <dgm:dir/>
          <dgm:animLvl val="lvl"/>
          <dgm:resizeHandles val="exact"/>
        </dgm:presLayoutVars>
      </dgm:prSet>
      <dgm:spPr/>
    </dgm:pt>
    <dgm:pt modelId="{CA81955C-27DE-3041-BFCC-1C218006C57C}" type="pres">
      <dgm:prSet presAssocID="{1BE9C294-65F6-CD4B-B340-6E77299D718E}" presName="composite" presStyleCnt="0"/>
      <dgm:spPr/>
    </dgm:pt>
    <dgm:pt modelId="{F867B3C8-DE62-984C-B00E-855EC476BD4C}" type="pres">
      <dgm:prSet presAssocID="{1BE9C294-65F6-CD4B-B340-6E77299D718E}" presName="parTx" presStyleLbl="alignNode1" presStyleIdx="0" presStyleCnt="1" custLinFactNeighborX="-825" custLinFactNeighborY="-6010">
        <dgm:presLayoutVars>
          <dgm:chMax val="0"/>
          <dgm:chPref val="0"/>
          <dgm:bulletEnabled val="1"/>
        </dgm:presLayoutVars>
      </dgm:prSet>
      <dgm:spPr/>
    </dgm:pt>
    <dgm:pt modelId="{E3E76491-8807-CA4F-8E4E-E290DDB1346B}" type="pres">
      <dgm:prSet presAssocID="{1BE9C294-65F6-CD4B-B340-6E77299D718E}" presName="desTx" presStyleLbl="alignAccFollowNode1" presStyleIdx="0" presStyleCnt="1">
        <dgm:presLayoutVars>
          <dgm:bulletEnabled val="1"/>
        </dgm:presLayoutVars>
      </dgm:prSet>
      <dgm:spPr/>
    </dgm:pt>
  </dgm:ptLst>
  <dgm:cxnLst>
    <dgm:cxn modelId="{6BCE3D04-4E94-014B-9428-60CDBCFC159C}" srcId="{1BE9C294-65F6-CD4B-B340-6E77299D718E}" destId="{FC8F50CD-E754-5B48-8420-9954EFB082B6}" srcOrd="4" destOrd="0" parTransId="{E6CA58F4-F47C-3E47-A0F7-B322013348AF}" sibTransId="{4B53D93F-CA1B-C744-87FF-8A2BD69D812F}"/>
    <dgm:cxn modelId="{ABD6A909-C723-BD49-82EC-20419ABB237D}" srcId="{1BE9C294-65F6-CD4B-B340-6E77299D718E}" destId="{04A5DF7C-277A-3549-BAB7-9A39B99EC689}" srcOrd="3" destOrd="0" parTransId="{07F0164F-9EB4-A94B-A548-A0CC45761C58}" sibTransId="{9AEDFA76-270E-324B-877E-6C5F1F4FDD58}"/>
    <dgm:cxn modelId="{057FE00D-43D8-A945-A77A-217D76C267A5}" type="presOf" srcId="{1BE9C294-65F6-CD4B-B340-6E77299D718E}" destId="{F867B3C8-DE62-984C-B00E-855EC476BD4C}" srcOrd="0" destOrd="0" presId="urn:microsoft.com/office/officeart/2005/8/layout/hList1"/>
    <dgm:cxn modelId="{54C2F919-0705-3E4E-8D78-0B6CF0628733}" type="presOf" srcId="{9CEF66D7-F33E-0745-8E4E-745E1994F7BE}" destId="{E3E76491-8807-CA4F-8E4E-E290DDB1346B}" srcOrd="0" destOrd="0" presId="urn:microsoft.com/office/officeart/2005/8/layout/hList1"/>
    <dgm:cxn modelId="{FB2D8A2A-E488-7947-A472-FE5C85833F7F}" srcId="{DB85EE6F-0A62-4448-B588-6BC8B3AA8A00}" destId="{1BE9C294-65F6-CD4B-B340-6E77299D718E}" srcOrd="0" destOrd="0" parTransId="{D057765D-CC5A-164C-A42A-6AAF64329800}" sibTransId="{4E07C5D0-0573-CA45-B23B-CADF849E421F}"/>
    <dgm:cxn modelId="{559A3F2F-6E27-404E-8990-C494C0FCF71F}" srcId="{1BE9C294-65F6-CD4B-B340-6E77299D718E}" destId="{A06E8D13-14E2-2B40-8D26-CA422F3E8541}" srcOrd="1" destOrd="0" parTransId="{1417872F-AAD1-5C41-9545-F2400BD5D62B}" sibTransId="{A88624DD-4895-7340-8EF7-03A44BCEC228}"/>
    <dgm:cxn modelId="{A0613732-6993-7D41-B2DC-1F12D17026FB}" type="presOf" srcId="{A06E8D13-14E2-2B40-8D26-CA422F3E8541}" destId="{E3E76491-8807-CA4F-8E4E-E290DDB1346B}" srcOrd="0" destOrd="1" presId="urn:microsoft.com/office/officeart/2005/8/layout/hList1"/>
    <dgm:cxn modelId="{0898F742-4FFB-8644-A935-B262F45D5A94}" type="presOf" srcId="{DB85EE6F-0A62-4448-B588-6BC8B3AA8A00}" destId="{C6FCF26A-9540-6141-AFBB-02281A27F791}" srcOrd="0" destOrd="0" presId="urn:microsoft.com/office/officeart/2005/8/layout/hList1"/>
    <dgm:cxn modelId="{28641584-2089-EC42-8409-3265AB1FE251}" type="presOf" srcId="{04A5DF7C-277A-3549-BAB7-9A39B99EC689}" destId="{E3E76491-8807-CA4F-8E4E-E290DDB1346B}" srcOrd="0" destOrd="3" presId="urn:microsoft.com/office/officeart/2005/8/layout/hList1"/>
    <dgm:cxn modelId="{B84D2B94-0D2F-684D-B9F2-CE5526028F87}" type="presOf" srcId="{CB72D423-37E9-524E-83A5-8921024F62ED}" destId="{E3E76491-8807-CA4F-8E4E-E290DDB1346B}" srcOrd="0" destOrd="5" presId="urn:microsoft.com/office/officeart/2005/8/layout/hList1"/>
    <dgm:cxn modelId="{AA6D41A9-A9EB-0E40-8D8A-05CF2761BB6E}" srcId="{1BE9C294-65F6-CD4B-B340-6E77299D718E}" destId="{9CEF66D7-F33E-0745-8E4E-745E1994F7BE}" srcOrd="0" destOrd="0" parTransId="{61754A27-EE3D-5D4A-A2B7-3D89B1DCB1E0}" sibTransId="{B26280EF-C690-7241-99B9-7A7AB5C82F8E}"/>
    <dgm:cxn modelId="{DFD592DB-0650-C340-BCBB-9AADA9660E93}" type="presOf" srcId="{FC8F50CD-E754-5B48-8420-9954EFB082B6}" destId="{E3E76491-8807-CA4F-8E4E-E290DDB1346B}" srcOrd="0" destOrd="4" presId="urn:microsoft.com/office/officeart/2005/8/layout/hList1"/>
    <dgm:cxn modelId="{6F4635DF-E048-3043-B493-C6DE7E5DBE88}" srcId="{1BE9C294-65F6-CD4B-B340-6E77299D718E}" destId="{CB72D423-37E9-524E-83A5-8921024F62ED}" srcOrd="5" destOrd="0" parTransId="{953FC234-3D3C-C140-AD54-B3189DBE5CD3}" sibTransId="{2970BDEB-0112-D74F-8CD5-A32E5BC9A3BB}"/>
    <dgm:cxn modelId="{78154DE3-F146-6F47-9C49-649D3E1BE3A5}" srcId="{1BE9C294-65F6-CD4B-B340-6E77299D718E}" destId="{3338AF54-35F9-B44D-8229-C9E4CBAE84AC}" srcOrd="2" destOrd="0" parTransId="{B5579EB2-386A-0C44-84AA-CADF18735566}" sibTransId="{DD7D88CD-25F4-C141-9D7A-BF5CCF51764D}"/>
    <dgm:cxn modelId="{E0D10DF9-B95D-2445-8A51-FCD3493569AE}" type="presOf" srcId="{3338AF54-35F9-B44D-8229-C9E4CBAE84AC}" destId="{E3E76491-8807-CA4F-8E4E-E290DDB1346B}" srcOrd="0" destOrd="2" presId="urn:microsoft.com/office/officeart/2005/8/layout/hList1"/>
    <dgm:cxn modelId="{5E8B3953-A687-9048-AFE6-C7C12213395C}" type="presParOf" srcId="{C6FCF26A-9540-6141-AFBB-02281A27F791}" destId="{CA81955C-27DE-3041-BFCC-1C218006C57C}" srcOrd="0" destOrd="0" presId="urn:microsoft.com/office/officeart/2005/8/layout/hList1"/>
    <dgm:cxn modelId="{E8FF2AED-2D6D-2948-AD27-2403EAE07FA5}" type="presParOf" srcId="{CA81955C-27DE-3041-BFCC-1C218006C57C}" destId="{F867B3C8-DE62-984C-B00E-855EC476BD4C}" srcOrd="0" destOrd="0" presId="urn:microsoft.com/office/officeart/2005/8/layout/hList1"/>
    <dgm:cxn modelId="{9AE76F25-9C07-FD41-8155-9B7CC9A419E5}" type="presParOf" srcId="{CA81955C-27DE-3041-BFCC-1C218006C57C}" destId="{E3E76491-8807-CA4F-8E4E-E290DDB1346B}" srcOrd="1" destOrd="0" presId="urn:microsoft.com/office/officeart/2005/8/layout/hList1"/>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DB85EE6F-0A62-4448-B588-6BC8B3AA8A00}"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en-US"/>
        </a:p>
      </dgm:t>
    </dgm:pt>
    <dgm:pt modelId="{9CEF66D7-F33E-0745-8E4E-745E1994F7BE}">
      <dgm:prSet/>
      <dgm:spPr>
        <a:solidFill>
          <a:schemeClr val="bg1">
            <a:alpha val="90000"/>
          </a:schemeClr>
        </a:solidFill>
      </dgm:spPr>
      <dgm:t>
        <a:bodyPr/>
        <a:lstStyle/>
        <a:p>
          <a:r>
            <a:rPr lang="en-US" b="0">
              <a:solidFill>
                <a:schemeClr val="tx1"/>
              </a:solidFill>
            </a:rPr>
            <a:t>Staff Demographics (SDEM)</a:t>
          </a:r>
          <a:endParaRPr lang="en-US">
            <a:solidFill>
              <a:schemeClr val="tx1"/>
            </a:solidFill>
          </a:endParaRPr>
        </a:p>
      </dgm:t>
    </dgm:pt>
    <dgm:pt modelId="{61754A27-EE3D-5D4A-A2B7-3D89B1DCB1E0}" type="parTrans" cxnId="{AA6D41A9-A9EB-0E40-8D8A-05CF2761BB6E}">
      <dgm:prSet/>
      <dgm:spPr/>
      <dgm:t>
        <a:bodyPr/>
        <a:lstStyle/>
        <a:p>
          <a:endParaRPr lang="en-US"/>
        </a:p>
      </dgm:t>
    </dgm:pt>
    <dgm:pt modelId="{B26280EF-C690-7241-99B9-7A7AB5C82F8E}" type="sibTrans" cxnId="{AA6D41A9-A9EB-0E40-8D8A-05CF2761BB6E}">
      <dgm:prSet/>
      <dgm:spPr/>
      <dgm:t>
        <a:bodyPr/>
        <a:lstStyle/>
        <a:p>
          <a:endParaRPr lang="en-US"/>
        </a:p>
      </dgm:t>
    </dgm:pt>
    <dgm:pt modelId="{1BE9C294-65F6-CD4B-B340-6E77299D718E}">
      <dgm:prSet/>
      <dgm:spPr>
        <a:solidFill>
          <a:srgbClr val="00B0F0"/>
        </a:solidFill>
      </dgm:spPr>
      <dgm:t>
        <a:bodyPr/>
        <a:lstStyle/>
        <a:p>
          <a:r>
            <a:rPr lang="en-US"/>
            <a:t>Data Submitted Via</a:t>
          </a:r>
        </a:p>
      </dgm:t>
    </dgm:pt>
    <dgm:pt modelId="{D057765D-CC5A-164C-A42A-6AAF64329800}" type="parTrans" cxnId="{FB2D8A2A-E488-7947-A472-FE5C85833F7F}">
      <dgm:prSet/>
      <dgm:spPr/>
      <dgm:t>
        <a:bodyPr/>
        <a:lstStyle/>
        <a:p>
          <a:endParaRPr lang="en-US"/>
        </a:p>
      </dgm:t>
    </dgm:pt>
    <dgm:pt modelId="{4E07C5D0-0573-CA45-B23B-CADF849E421F}" type="sibTrans" cxnId="{FB2D8A2A-E488-7947-A472-FE5C85833F7F}">
      <dgm:prSet/>
      <dgm:spPr/>
      <dgm:t>
        <a:bodyPr/>
        <a:lstStyle/>
        <a:p>
          <a:endParaRPr lang="en-US"/>
        </a:p>
      </dgm:t>
    </dgm:pt>
    <dgm:pt modelId="{5F3893A4-2BC7-6141-AD41-9E558A7B3BB9}">
      <dgm:prSet/>
      <dgm:spPr>
        <a:solidFill>
          <a:schemeClr val="bg1">
            <a:alpha val="90000"/>
          </a:schemeClr>
        </a:solidFill>
      </dgm:spPr>
      <dgm:t>
        <a:bodyPr/>
        <a:lstStyle/>
        <a:p>
          <a:r>
            <a:rPr lang="en-US" b="0">
              <a:solidFill>
                <a:schemeClr val="tx1"/>
              </a:solidFill>
            </a:rPr>
            <a:t>Course Completion (CRSC)</a:t>
          </a:r>
        </a:p>
      </dgm:t>
    </dgm:pt>
    <dgm:pt modelId="{D883CC8C-08FF-F447-A19D-6C6993762970}" type="parTrans" cxnId="{62DD5644-0CBC-AC44-8EF3-E8AFE3E88F8D}">
      <dgm:prSet/>
      <dgm:spPr/>
      <dgm:t>
        <a:bodyPr/>
        <a:lstStyle/>
        <a:p>
          <a:endParaRPr lang="en-US"/>
        </a:p>
      </dgm:t>
    </dgm:pt>
    <dgm:pt modelId="{98623D33-1256-D742-8971-D8299209C7A9}" type="sibTrans" cxnId="{62DD5644-0CBC-AC44-8EF3-E8AFE3E88F8D}">
      <dgm:prSet/>
      <dgm:spPr/>
      <dgm:t>
        <a:bodyPr/>
        <a:lstStyle/>
        <a:p>
          <a:endParaRPr lang="en-US"/>
        </a:p>
      </dgm:t>
    </dgm:pt>
    <dgm:pt modelId="{ED54A681-10E2-9843-A913-D86CF283A578}">
      <dgm:prSet/>
      <dgm:spPr>
        <a:solidFill>
          <a:schemeClr val="bg1">
            <a:alpha val="90000"/>
          </a:schemeClr>
        </a:solidFill>
      </dgm:spPr>
      <dgm:t>
        <a:bodyPr/>
        <a:lstStyle/>
        <a:p>
          <a:r>
            <a:rPr lang="en-US" b="0">
              <a:solidFill>
                <a:schemeClr val="tx1"/>
              </a:solidFill>
            </a:rPr>
            <a:t>Student </a:t>
          </a:r>
          <a:r>
            <a:rPr lang="en-US" b="0" err="1">
              <a:solidFill>
                <a:schemeClr val="tx1"/>
              </a:solidFill>
            </a:rPr>
            <a:t>Crs</a:t>
          </a:r>
          <a:r>
            <a:rPr lang="en-US" b="0">
              <a:solidFill>
                <a:schemeClr val="tx1"/>
              </a:solidFill>
            </a:rPr>
            <a:t>. Completion (SCSC)</a:t>
          </a:r>
        </a:p>
      </dgm:t>
    </dgm:pt>
    <dgm:pt modelId="{64C7AF62-0E46-3C47-B623-73FF615EF3C8}" type="parTrans" cxnId="{AB48BF25-5D03-B449-9245-0FE651B0A0C2}">
      <dgm:prSet/>
      <dgm:spPr/>
      <dgm:t>
        <a:bodyPr/>
        <a:lstStyle/>
        <a:p>
          <a:endParaRPr lang="en-US"/>
        </a:p>
      </dgm:t>
    </dgm:pt>
    <dgm:pt modelId="{3EE8B33A-AC4E-DA47-B011-18C63D673E2C}" type="sibTrans" cxnId="{AB48BF25-5D03-B449-9245-0FE651B0A0C2}">
      <dgm:prSet/>
      <dgm:spPr/>
      <dgm:t>
        <a:bodyPr/>
        <a:lstStyle/>
        <a:p>
          <a:endParaRPr lang="en-US"/>
        </a:p>
      </dgm:t>
    </dgm:pt>
    <dgm:pt modelId="{CF6C070E-968A-264D-AF2C-06D6E8884773}">
      <dgm:prSet/>
      <dgm:spPr>
        <a:solidFill>
          <a:schemeClr val="bg1">
            <a:alpha val="90000"/>
          </a:schemeClr>
        </a:solidFill>
      </dgm:spPr>
      <dgm:t>
        <a:bodyPr/>
        <a:lstStyle/>
        <a:p>
          <a:r>
            <a:rPr lang="en-US" b="0"/>
            <a:t>Student CTE (SCTE)</a:t>
          </a:r>
        </a:p>
      </dgm:t>
    </dgm:pt>
    <dgm:pt modelId="{CC6ED332-9A82-DA4F-AE72-DDE58163C7EF}" type="parTrans" cxnId="{8EAAD7B6-368E-004E-B844-61DC8243E469}">
      <dgm:prSet/>
      <dgm:spPr/>
      <dgm:t>
        <a:bodyPr/>
        <a:lstStyle/>
        <a:p>
          <a:endParaRPr lang="en-US"/>
        </a:p>
      </dgm:t>
    </dgm:pt>
    <dgm:pt modelId="{C9707E90-F3FA-3B4C-8E9A-65CDF3488C49}" type="sibTrans" cxnId="{8EAAD7B6-368E-004E-B844-61DC8243E469}">
      <dgm:prSet/>
      <dgm:spPr/>
      <dgm:t>
        <a:bodyPr/>
        <a:lstStyle/>
        <a:p>
          <a:endParaRPr lang="en-US"/>
        </a:p>
      </dgm:t>
    </dgm:pt>
    <dgm:pt modelId="{C6FCF26A-9540-6141-AFBB-02281A27F791}" type="pres">
      <dgm:prSet presAssocID="{DB85EE6F-0A62-4448-B588-6BC8B3AA8A00}" presName="Name0" presStyleCnt="0">
        <dgm:presLayoutVars>
          <dgm:dir/>
          <dgm:animLvl val="lvl"/>
          <dgm:resizeHandles val="exact"/>
        </dgm:presLayoutVars>
      </dgm:prSet>
      <dgm:spPr/>
    </dgm:pt>
    <dgm:pt modelId="{CA81955C-27DE-3041-BFCC-1C218006C57C}" type="pres">
      <dgm:prSet presAssocID="{1BE9C294-65F6-CD4B-B340-6E77299D718E}" presName="composite" presStyleCnt="0"/>
      <dgm:spPr/>
    </dgm:pt>
    <dgm:pt modelId="{F867B3C8-DE62-984C-B00E-855EC476BD4C}" type="pres">
      <dgm:prSet presAssocID="{1BE9C294-65F6-CD4B-B340-6E77299D718E}" presName="parTx" presStyleLbl="alignNode1" presStyleIdx="0" presStyleCnt="1" custLinFactNeighborX="-825" custLinFactNeighborY="-6010">
        <dgm:presLayoutVars>
          <dgm:chMax val="0"/>
          <dgm:chPref val="0"/>
          <dgm:bulletEnabled val="1"/>
        </dgm:presLayoutVars>
      </dgm:prSet>
      <dgm:spPr/>
    </dgm:pt>
    <dgm:pt modelId="{E3E76491-8807-CA4F-8E4E-E290DDB1346B}" type="pres">
      <dgm:prSet presAssocID="{1BE9C294-65F6-CD4B-B340-6E77299D718E}" presName="desTx" presStyleLbl="alignAccFollowNode1" presStyleIdx="0" presStyleCnt="1">
        <dgm:presLayoutVars>
          <dgm:bulletEnabled val="1"/>
        </dgm:presLayoutVars>
      </dgm:prSet>
      <dgm:spPr/>
    </dgm:pt>
  </dgm:ptLst>
  <dgm:cxnLst>
    <dgm:cxn modelId="{057FE00D-43D8-A945-A77A-217D76C267A5}" type="presOf" srcId="{1BE9C294-65F6-CD4B-B340-6E77299D718E}" destId="{F867B3C8-DE62-984C-B00E-855EC476BD4C}" srcOrd="0" destOrd="0" presId="urn:microsoft.com/office/officeart/2005/8/layout/hList1"/>
    <dgm:cxn modelId="{54C2F919-0705-3E4E-8D78-0B6CF0628733}" type="presOf" srcId="{9CEF66D7-F33E-0745-8E4E-745E1994F7BE}" destId="{E3E76491-8807-CA4F-8E4E-E290DDB1346B}" srcOrd="0" destOrd="0" presId="urn:microsoft.com/office/officeart/2005/8/layout/hList1"/>
    <dgm:cxn modelId="{AB48BF25-5D03-B449-9245-0FE651B0A0C2}" srcId="{1BE9C294-65F6-CD4B-B340-6E77299D718E}" destId="{ED54A681-10E2-9843-A913-D86CF283A578}" srcOrd="2" destOrd="0" parTransId="{64C7AF62-0E46-3C47-B623-73FF615EF3C8}" sibTransId="{3EE8B33A-AC4E-DA47-B011-18C63D673E2C}"/>
    <dgm:cxn modelId="{FB2D8A2A-E488-7947-A472-FE5C85833F7F}" srcId="{DB85EE6F-0A62-4448-B588-6BC8B3AA8A00}" destId="{1BE9C294-65F6-CD4B-B340-6E77299D718E}" srcOrd="0" destOrd="0" parTransId="{D057765D-CC5A-164C-A42A-6AAF64329800}" sibTransId="{4E07C5D0-0573-CA45-B23B-CADF849E421F}"/>
    <dgm:cxn modelId="{40576139-4145-EC40-9591-614541B90F42}" type="presOf" srcId="{CF6C070E-968A-264D-AF2C-06D6E8884773}" destId="{E3E76491-8807-CA4F-8E4E-E290DDB1346B}" srcOrd="0" destOrd="3" presId="urn:microsoft.com/office/officeart/2005/8/layout/hList1"/>
    <dgm:cxn modelId="{0898F742-4FFB-8644-A935-B262F45D5A94}" type="presOf" srcId="{DB85EE6F-0A62-4448-B588-6BC8B3AA8A00}" destId="{C6FCF26A-9540-6141-AFBB-02281A27F791}" srcOrd="0" destOrd="0" presId="urn:microsoft.com/office/officeart/2005/8/layout/hList1"/>
    <dgm:cxn modelId="{62DD5644-0CBC-AC44-8EF3-E8AFE3E88F8D}" srcId="{1BE9C294-65F6-CD4B-B340-6E77299D718E}" destId="{5F3893A4-2BC7-6141-AD41-9E558A7B3BB9}" srcOrd="1" destOrd="0" parTransId="{D883CC8C-08FF-F447-A19D-6C6993762970}" sibTransId="{98623D33-1256-D742-8971-D8299209C7A9}"/>
    <dgm:cxn modelId="{AA6D41A9-A9EB-0E40-8D8A-05CF2761BB6E}" srcId="{1BE9C294-65F6-CD4B-B340-6E77299D718E}" destId="{9CEF66D7-F33E-0745-8E4E-745E1994F7BE}" srcOrd="0" destOrd="0" parTransId="{61754A27-EE3D-5D4A-A2B7-3D89B1DCB1E0}" sibTransId="{B26280EF-C690-7241-99B9-7A7AB5C82F8E}"/>
    <dgm:cxn modelId="{8EAAD7B6-368E-004E-B844-61DC8243E469}" srcId="{1BE9C294-65F6-CD4B-B340-6E77299D718E}" destId="{CF6C070E-968A-264D-AF2C-06D6E8884773}" srcOrd="3" destOrd="0" parTransId="{CC6ED332-9A82-DA4F-AE72-DDE58163C7EF}" sibTransId="{C9707E90-F3FA-3B4C-8E9A-65CDF3488C49}"/>
    <dgm:cxn modelId="{7168E2C9-25A0-7644-9090-6D09848860F6}" type="presOf" srcId="{ED54A681-10E2-9843-A913-D86CF283A578}" destId="{E3E76491-8807-CA4F-8E4E-E290DDB1346B}" srcOrd="0" destOrd="2" presId="urn:microsoft.com/office/officeart/2005/8/layout/hList1"/>
    <dgm:cxn modelId="{78DC77FD-33E6-7146-BCD9-E1CEC142E4D2}" type="presOf" srcId="{5F3893A4-2BC7-6141-AD41-9E558A7B3BB9}" destId="{E3E76491-8807-CA4F-8E4E-E290DDB1346B}" srcOrd="0" destOrd="1" presId="urn:microsoft.com/office/officeart/2005/8/layout/hList1"/>
    <dgm:cxn modelId="{5E8B3953-A687-9048-AFE6-C7C12213395C}" type="presParOf" srcId="{C6FCF26A-9540-6141-AFBB-02281A27F791}" destId="{CA81955C-27DE-3041-BFCC-1C218006C57C}" srcOrd="0" destOrd="0" presId="urn:microsoft.com/office/officeart/2005/8/layout/hList1"/>
    <dgm:cxn modelId="{E8FF2AED-2D6D-2948-AD27-2403EAE07FA5}" type="presParOf" srcId="{CA81955C-27DE-3041-BFCC-1C218006C57C}" destId="{F867B3C8-DE62-984C-B00E-855EC476BD4C}" srcOrd="0" destOrd="0" presId="urn:microsoft.com/office/officeart/2005/8/layout/hList1"/>
    <dgm:cxn modelId="{9AE76F25-9C07-FD41-8155-9B7CC9A419E5}" type="presParOf" srcId="{CA81955C-27DE-3041-BFCC-1C218006C57C}" destId="{E3E76491-8807-CA4F-8E4E-E290DDB1346B}" srcOrd="1" destOrd="0" presId="urn:microsoft.com/office/officeart/2005/8/layout/hList1"/>
  </dgm:cxnLst>
  <dgm:bg/>
  <dgm:whole/>
  <dgm:extLst>
    <a:ext uri="http://schemas.microsoft.com/office/drawing/2008/diagram">
      <dsp:dataModelExt xmlns:dsp="http://schemas.microsoft.com/office/drawing/2008/diagram" relId="rId18"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8AAB42DB-D565-4E71-915F-F016C08DF7C0}" type="doc">
      <dgm:prSet loTypeId="urn:microsoft.com/office/officeart/2008/layout/PictureStrips" loCatId="list" qsTypeId="urn:microsoft.com/office/officeart/2005/8/quickstyle/simple1" qsCatId="simple" csTypeId="urn:microsoft.com/office/officeart/2005/8/colors/accent1_2" csCatId="accent1" phldr="1"/>
      <dgm:spPr/>
      <dgm:t>
        <a:bodyPr/>
        <a:lstStyle/>
        <a:p>
          <a:endParaRPr lang="en-US"/>
        </a:p>
      </dgm:t>
    </dgm:pt>
    <dgm:pt modelId="{C5B87E10-70F8-4F4E-BA91-E33DE75DEC29}">
      <dgm:prSet phldrT="[Text]" custT="1"/>
      <dgm:spPr/>
      <dgm:t>
        <a:bodyPr/>
        <a:lstStyle/>
        <a:p>
          <a:r>
            <a:rPr lang="en-US" sz="1600" b="0" i="0" u="none"/>
            <a:t>108 - Opportunity Program</a:t>
          </a:r>
          <a:endParaRPr lang="en-US" sz="1600"/>
        </a:p>
      </dgm:t>
    </dgm:pt>
    <dgm:pt modelId="{F6A42A03-C9C6-4845-882E-D403B3D54FB1}" type="parTrans" cxnId="{54162F35-A833-4AF9-9CAE-6AEE0A028A8A}">
      <dgm:prSet/>
      <dgm:spPr/>
      <dgm:t>
        <a:bodyPr/>
        <a:lstStyle/>
        <a:p>
          <a:endParaRPr lang="en-US"/>
        </a:p>
      </dgm:t>
    </dgm:pt>
    <dgm:pt modelId="{89D27AB7-5A0B-4588-8B72-76E82311CB8D}" type="sibTrans" cxnId="{54162F35-A833-4AF9-9CAE-6AEE0A028A8A}">
      <dgm:prSet/>
      <dgm:spPr/>
      <dgm:t>
        <a:bodyPr/>
        <a:lstStyle/>
        <a:p>
          <a:endParaRPr lang="en-US"/>
        </a:p>
      </dgm:t>
    </dgm:pt>
    <dgm:pt modelId="{EF1A24C4-0B2D-4F63-8129-FAA3A6D21989}">
      <dgm:prSet custT="1"/>
      <dgm:spPr/>
      <dgm:t>
        <a:bodyPr/>
        <a:lstStyle/>
        <a:p>
          <a:pPr rtl="0">
            <a:spcAft>
              <a:spcPts val="400"/>
            </a:spcAft>
          </a:pPr>
          <a:r>
            <a:rPr lang="en-US" sz="1600" b="0" i="0" u="none"/>
            <a:t>113 - California Partnership Academy</a:t>
          </a:r>
        </a:p>
      </dgm:t>
    </dgm:pt>
    <dgm:pt modelId="{2927F339-BA23-45A9-B591-E8C2C3D9F228}" type="parTrans" cxnId="{F8F4E62C-A04B-4275-8FA9-5572BD5B9F56}">
      <dgm:prSet/>
      <dgm:spPr/>
      <dgm:t>
        <a:bodyPr/>
        <a:lstStyle/>
        <a:p>
          <a:endParaRPr lang="en-US"/>
        </a:p>
      </dgm:t>
    </dgm:pt>
    <dgm:pt modelId="{58289CB8-90CA-4EE1-935D-21C6178E2D16}" type="sibTrans" cxnId="{F8F4E62C-A04B-4275-8FA9-5572BD5B9F56}">
      <dgm:prSet/>
      <dgm:spPr/>
      <dgm:t>
        <a:bodyPr/>
        <a:lstStyle/>
        <a:p>
          <a:endParaRPr lang="en-US"/>
        </a:p>
      </dgm:t>
    </dgm:pt>
    <dgm:pt modelId="{06FE3257-7BB1-49B6-8967-C8C29003E898}">
      <dgm:prSet custT="1"/>
      <dgm:spPr/>
      <dgm:t>
        <a:bodyPr/>
        <a:lstStyle/>
        <a:p>
          <a:pPr rtl="0">
            <a:spcAft>
              <a:spcPts val="400"/>
            </a:spcAft>
          </a:pPr>
          <a:r>
            <a:rPr lang="en-US" sz="1600" b="0" i="0" u="none"/>
            <a:t>162 - Pregnant</a:t>
          </a:r>
          <a:r>
            <a:rPr lang="en-US" sz="1600" b="0" i="0" u="none" baseline="0"/>
            <a:t> or Parenting Programs</a:t>
          </a:r>
          <a:endParaRPr lang="en-US" sz="1600" b="0" i="0" u="none"/>
        </a:p>
      </dgm:t>
    </dgm:pt>
    <dgm:pt modelId="{3821DE24-2FA1-4D1B-9AD3-E69B5C4C4C79}" type="parTrans" cxnId="{ABB1D8E6-3612-4B84-A886-8F76FADAB6AD}">
      <dgm:prSet/>
      <dgm:spPr/>
      <dgm:t>
        <a:bodyPr/>
        <a:lstStyle/>
        <a:p>
          <a:endParaRPr lang="en-US"/>
        </a:p>
      </dgm:t>
    </dgm:pt>
    <dgm:pt modelId="{E4FBCB61-1670-41FA-B209-DEDB6ED3B755}" type="sibTrans" cxnId="{ABB1D8E6-3612-4B84-A886-8F76FADAB6AD}">
      <dgm:prSet/>
      <dgm:spPr/>
      <dgm:t>
        <a:bodyPr/>
        <a:lstStyle/>
        <a:p>
          <a:endParaRPr lang="en-US"/>
        </a:p>
      </dgm:t>
    </dgm:pt>
    <dgm:pt modelId="{707B4A4B-C90B-40AA-8D8A-EF2751CD2A6D}">
      <dgm:prSet custT="1"/>
      <dgm:spPr/>
      <dgm:t>
        <a:bodyPr/>
        <a:lstStyle/>
        <a:p>
          <a:pPr rtl="0">
            <a:spcAft>
              <a:spcPts val="400"/>
            </a:spcAft>
          </a:pPr>
          <a:r>
            <a:rPr lang="en-US" sz="1600" b="0" i="0" u="none"/>
            <a:t>185 - Transitional Kindergarten (TK)</a:t>
          </a:r>
        </a:p>
      </dgm:t>
    </dgm:pt>
    <dgm:pt modelId="{D7F9EE46-8BF1-45A3-A4EC-C74B08189EDE}" type="parTrans" cxnId="{B3E97FE4-4296-4BD3-9CA8-A224A6552404}">
      <dgm:prSet/>
      <dgm:spPr/>
      <dgm:t>
        <a:bodyPr/>
        <a:lstStyle/>
        <a:p>
          <a:endParaRPr lang="en-US"/>
        </a:p>
      </dgm:t>
    </dgm:pt>
    <dgm:pt modelId="{9247388F-5B8E-4027-B2A9-8156214C0398}" type="sibTrans" cxnId="{B3E97FE4-4296-4BD3-9CA8-A224A6552404}">
      <dgm:prSet/>
      <dgm:spPr/>
      <dgm:t>
        <a:bodyPr/>
        <a:lstStyle/>
        <a:p>
          <a:endParaRPr lang="en-US"/>
        </a:p>
      </dgm:t>
    </dgm:pt>
    <dgm:pt modelId="{EEF79C26-C3E8-6D41-97C0-9181841C377D}">
      <dgm:prSet custT="1"/>
      <dgm:spPr/>
      <dgm:t>
        <a:bodyPr/>
        <a:lstStyle/>
        <a:p>
          <a:r>
            <a:rPr lang="en-US" sz="1600" b="0" i="0" u="none"/>
            <a:t>122 - NCLB</a:t>
          </a:r>
          <a:r>
            <a:rPr lang="en-US" sz="1600" b="0" i="0" u="none" baseline="0"/>
            <a:t> Title I Part A Basic Targeted</a:t>
          </a:r>
          <a:endParaRPr lang="en-US" sz="1600"/>
        </a:p>
      </dgm:t>
    </dgm:pt>
    <dgm:pt modelId="{7143C79B-A07A-2C44-93F6-F42A1AF83C24}" type="parTrans" cxnId="{3F585358-C722-564C-9C30-6F127ECF0AFA}">
      <dgm:prSet/>
      <dgm:spPr/>
      <dgm:t>
        <a:bodyPr/>
        <a:lstStyle/>
        <a:p>
          <a:endParaRPr lang="en-US"/>
        </a:p>
      </dgm:t>
    </dgm:pt>
    <dgm:pt modelId="{7C8B9C66-6C31-4648-A5FD-BD3AFFCC7282}" type="sibTrans" cxnId="{3F585358-C722-564C-9C30-6F127ECF0AFA}">
      <dgm:prSet/>
      <dgm:spPr/>
      <dgm:t>
        <a:bodyPr/>
        <a:lstStyle/>
        <a:p>
          <a:endParaRPr lang="en-US"/>
        </a:p>
      </dgm:t>
    </dgm:pt>
    <dgm:pt modelId="{D3A0A36D-ED2E-D94D-9FCE-8A80A9BB23FF}">
      <dgm:prSet custT="1"/>
      <dgm:spPr/>
      <dgm:t>
        <a:bodyPr/>
        <a:lstStyle/>
        <a:p>
          <a:r>
            <a:rPr lang="en-US" sz="2400"/>
            <a:t>FEDERAL</a:t>
          </a:r>
        </a:p>
      </dgm:t>
    </dgm:pt>
    <dgm:pt modelId="{38B02B3C-A698-EB49-924A-A0E9AFDAECBC}" type="parTrans" cxnId="{F6106F27-7B48-0347-ADE2-3AE1BDD0DE30}">
      <dgm:prSet/>
      <dgm:spPr/>
      <dgm:t>
        <a:bodyPr/>
        <a:lstStyle/>
        <a:p>
          <a:endParaRPr lang="en-US"/>
        </a:p>
      </dgm:t>
    </dgm:pt>
    <dgm:pt modelId="{7033C3B6-BB76-9B45-95FE-32BAD1EB26E5}" type="sibTrans" cxnId="{F6106F27-7B48-0347-ADE2-3AE1BDD0DE30}">
      <dgm:prSet/>
      <dgm:spPr/>
      <dgm:t>
        <a:bodyPr/>
        <a:lstStyle/>
        <a:p>
          <a:endParaRPr lang="en-US"/>
        </a:p>
      </dgm:t>
    </dgm:pt>
    <dgm:pt modelId="{2C11F531-870D-C94D-9964-39C32818D1E4}">
      <dgm:prSet custT="1"/>
      <dgm:spPr/>
      <dgm:t>
        <a:bodyPr/>
        <a:lstStyle/>
        <a:p>
          <a:pPr rtl="0"/>
          <a:r>
            <a:rPr lang="en-US" sz="1600" b="0" i="0" u="none"/>
            <a:t>174 - NCLB</a:t>
          </a:r>
          <a:r>
            <a:rPr lang="en-US" sz="1600" b="0" i="0" u="none" baseline="0"/>
            <a:t> Title I Part A Neglected</a:t>
          </a:r>
          <a:endParaRPr lang="en-US" sz="1600" b="0" i="0" u="none"/>
        </a:p>
      </dgm:t>
    </dgm:pt>
    <dgm:pt modelId="{A5F50C83-BA25-7845-B7DA-3D4E161E430F}" type="parTrans" cxnId="{AE39B5CD-6A7F-F343-9194-F5D6B5655B4D}">
      <dgm:prSet/>
      <dgm:spPr/>
      <dgm:t>
        <a:bodyPr/>
        <a:lstStyle/>
        <a:p>
          <a:endParaRPr lang="en-US"/>
        </a:p>
      </dgm:t>
    </dgm:pt>
    <dgm:pt modelId="{25D5F232-6A2A-114D-B517-F719DE4D7CDE}" type="sibTrans" cxnId="{AE39B5CD-6A7F-F343-9194-F5D6B5655B4D}">
      <dgm:prSet/>
      <dgm:spPr/>
      <dgm:t>
        <a:bodyPr/>
        <a:lstStyle/>
        <a:p>
          <a:endParaRPr lang="en-US"/>
        </a:p>
      </dgm:t>
    </dgm:pt>
    <dgm:pt modelId="{FE151CB2-2E6B-2D44-AFC1-F424399CF0C6}">
      <dgm:prSet custT="1"/>
      <dgm:spPr/>
      <dgm:t>
        <a:bodyPr/>
        <a:lstStyle/>
        <a:p>
          <a:pPr rtl="0"/>
          <a:r>
            <a:rPr lang="en-US" sz="1600" b="0" i="0" u="none"/>
            <a:t>192 - </a:t>
          </a:r>
          <a:r>
            <a:rPr lang="en-US" sz="1600" b="0" i="0" u="none">
              <a:solidFill>
                <a:schemeClr val="tx1"/>
              </a:solidFill>
            </a:rPr>
            <a:t>Armed Forces Family Member</a:t>
          </a:r>
        </a:p>
      </dgm:t>
    </dgm:pt>
    <dgm:pt modelId="{134A57F9-24D7-314C-9C06-08E113BD7D61}" type="parTrans" cxnId="{566CD0D0-7007-0446-9C24-A21D60747516}">
      <dgm:prSet/>
      <dgm:spPr/>
      <dgm:t>
        <a:bodyPr/>
        <a:lstStyle/>
        <a:p>
          <a:endParaRPr lang="en-US"/>
        </a:p>
      </dgm:t>
    </dgm:pt>
    <dgm:pt modelId="{1F397B82-1004-8044-86BB-14E4E1BBA502}" type="sibTrans" cxnId="{566CD0D0-7007-0446-9C24-A21D60747516}">
      <dgm:prSet/>
      <dgm:spPr/>
      <dgm:t>
        <a:bodyPr/>
        <a:lstStyle/>
        <a:p>
          <a:endParaRPr lang="en-US"/>
        </a:p>
      </dgm:t>
    </dgm:pt>
    <dgm:pt modelId="{83826FDC-EF22-F747-BF14-50D2ABA669FF}">
      <dgm:prSet phldrT="[Text]" custT="1"/>
      <dgm:spPr/>
      <dgm:t>
        <a:bodyPr/>
        <a:lstStyle/>
        <a:p>
          <a:r>
            <a:rPr lang="en-US" sz="2400"/>
            <a:t>STATE</a:t>
          </a:r>
        </a:p>
      </dgm:t>
    </dgm:pt>
    <dgm:pt modelId="{5A5EE419-2559-A443-969E-79BBD0CD093B}" type="parTrans" cxnId="{C3878388-EF3E-0342-B409-7C0C234E8787}">
      <dgm:prSet/>
      <dgm:spPr/>
      <dgm:t>
        <a:bodyPr/>
        <a:lstStyle/>
        <a:p>
          <a:endParaRPr lang="en-US"/>
        </a:p>
      </dgm:t>
    </dgm:pt>
    <dgm:pt modelId="{2516D1F4-366F-CB43-8E92-0B177F072720}" type="sibTrans" cxnId="{C3878388-EF3E-0342-B409-7C0C234E8787}">
      <dgm:prSet/>
      <dgm:spPr/>
      <dgm:t>
        <a:bodyPr/>
        <a:lstStyle/>
        <a:p>
          <a:endParaRPr lang="en-US"/>
        </a:p>
      </dgm:t>
    </dgm:pt>
    <dgm:pt modelId="{E647F402-BD8F-8F4E-B241-051E1CE99548}">
      <dgm:prSet phldrT="[Text]" custT="1"/>
      <dgm:spPr/>
      <dgm:t>
        <a:bodyPr/>
        <a:lstStyle/>
        <a:p>
          <a:r>
            <a:rPr lang="en-US" sz="1600" b="0" i="0" u="none"/>
            <a:t>101 - 504 Accommodation</a:t>
          </a:r>
          <a:r>
            <a:rPr lang="en-US" sz="1600" b="0" i="0" u="none" baseline="0"/>
            <a:t> Plan</a:t>
          </a:r>
          <a:endParaRPr lang="en-US" sz="1600"/>
        </a:p>
      </dgm:t>
    </dgm:pt>
    <dgm:pt modelId="{B3B09F95-7D89-924E-A2D6-0A1651EF7A13}" type="parTrans" cxnId="{0113B3F8-AD21-AA45-8200-5C2081619F68}">
      <dgm:prSet/>
      <dgm:spPr/>
      <dgm:t>
        <a:bodyPr/>
        <a:lstStyle/>
        <a:p>
          <a:endParaRPr lang="en-US"/>
        </a:p>
      </dgm:t>
    </dgm:pt>
    <dgm:pt modelId="{9B7E3527-2239-444C-BAAF-B570811C887B}" type="sibTrans" cxnId="{0113B3F8-AD21-AA45-8200-5C2081619F68}">
      <dgm:prSet/>
      <dgm:spPr/>
      <dgm:t>
        <a:bodyPr/>
        <a:lstStyle/>
        <a:p>
          <a:endParaRPr lang="en-US"/>
        </a:p>
      </dgm:t>
    </dgm:pt>
    <dgm:pt modelId="{72F3E42D-79B8-594B-B5BE-FB855D939A70}" type="pres">
      <dgm:prSet presAssocID="{8AAB42DB-D565-4E71-915F-F016C08DF7C0}" presName="Name0" presStyleCnt="0">
        <dgm:presLayoutVars>
          <dgm:dir/>
          <dgm:resizeHandles val="exact"/>
        </dgm:presLayoutVars>
      </dgm:prSet>
      <dgm:spPr/>
    </dgm:pt>
    <dgm:pt modelId="{C7D9308B-D264-124B-BEED-C5E48884341D}" type="pres">
      <dgm:prSet presAssocID="{D3A0A36D-ED2E-D94D-9FCE-8A80A9BB23FF}" presName="composite" presStyleCnt="0"/>
      <dgm:spPr/>
    </dgm:pt>
    <dgm:pt modelId="{3678D18B-7BD6-3143-AEAC-28A9492E162D}" type="pres">
      <dgm:prSet presAssocID="{D3A0A36D-ED2E-D94D-9FCE-8A80A9BB23FF}" presName="rect1" presStyleLbl="trAlignAcc1" presStyleIdx="0" presStyleCnt="2">
        <dgm:presLayoutVars>
          <dgm:bulletEnabled val="1"/>
        </dgm:presLayoutVars>
      </dgm:prSet>
      <dgm:spPr/>
    </dgm:pt>
    <dgm:pt modelId="{5EE1D9C6-F4FD-DC45-BC41-91164B97D6D1}" type="pres">
      <dgm:prSet presAssocID="{D3A0A36D-ED2E-D94D-9FCE-8A80A9BB23FF}" presName="rect2" presStyleLbl="fgImgPlace1" presStyleIdx="0" presStyleCnt="2"/>
      <dgm:spPr>
        <a:blipFill>
          <a:blip xmlns:r="http://schemas.openxmlformats.org/officeDocument/2006/relationships" r:embed="rId1">
            <a:extLst>
              <a:ext uri="{28A0092B-C50C-407E-A947-70E740481C1C}">
                <a14:useLocalDpi xmlns:a14="http://schemas.microsoft.com/office/drawing/2010/main"/>
              </a:ext>
            </a:extLst>
          </a:blip>
          <a:srcRect/>
          <a:stretch>
            <a:fillRect/>
          </a:stretch>
        </a:blipFill>
        <a:ln>
          <a:solidFill>
            <a:schemeClr val="accent4">
              <a:lumMod val="25000"/>
              <a:lumOff val="75000"/>
            </a:schemeClr>
          </a:solidFill>
        </a:ln>
      </dgm:spPr>
    </dgm:pt>
    <dgm:pt modelId="{60E13BA9-6B56-B148-A512-A254F38ED870}" type="pres">
      <dgm:prSet presAssocID="{7033C3B6-BB76-9B45-95FE-32BAD1EB26E5}" presName="sibTrans" presStyleCnt="0"/>
      <dgm:spPr/>
    </dgm:pt>
    <dgm:pt modelId="{C51AAA68-E784-964C-ADFA-A391971A90D5}" type="pres">
      <dgm:prSet presAssocID="{83826FDC-EF22-F747-BF14-50D2ABA669FF}" presName="composite" presStyleCnt="0"/>
      <dgm:spPr/>
    </dgm:pt>
    <dgm:pt modelId="{E227D3FD-AD82-DF4B-A67A-DE6CE15028D9}" type="pres">
      <dgm:prSet presAssocID="{83826FDC-EF22-F747-BF14-50D2ABA669FF}" presName="rect1" presStyleLbl="trAlignAcc1" presStyleIdx="1" presStyleCnt="2" custScaleY="113543">
        <dgm:presLayoutVars>
          <dgm:bulletEnabled val="1"/>
        </dgm:presLayoutVars>
      </dgm:prSet>
      <dgm:spPr/>
    </dgm:pt>
    <dgm:pt modelId="{91351770-9275-144D-9166-4E98E0257529}" type="pres">
      <dgm:prSet presAssocID="{83826FDC-EF22-F747-BF14-50D2ABA669FF}" presName="rect2" presStyleLbl="fgImgPlace1" presStyleIdx="1" presStyleCnt="2"/>
      <dgm:spPr>
        <a:blipFill>
          <a:blip xmlns:r="http://schemas.openxmlformats.org/officeDocument/2006/relationships" r:embed="rId2">
            <a:extLst>
              <a:ext uri="{28A0092B-C50C-407E-A947-70E740481C1C}">
                <a14:useLocalDpi xmlns:a14="http://schemas.microsoft.com/office/drawing/2010/main"/>
              </a:ext>
            </a:extLst>
          </a:blip>
          <a:srcRect/>
          <a:stretch>
            <a:fillRect/>
          </a:stretch>
        </a:blipFill>
        <a:ln>
          <a:solidFill>
            <a:schemeClr val="accent4">
              <a:lumMod val="25000"/>
              <a:lumOff val="75000"/>
            </a:schemeClr>
          </a:solidFill>
        </a:ln>
      </dgm:spPr>
    </dgm:pt>
  </dgm:ptLst>
  <dgm:cxnLst>
    <dgm:cxn modelId="{00D13B0C-AF06-CC4D-AB56-C1A33115349E}" type="presOf" srcId="{06FE3257-7BB1-49B6-8967-C8C29003E898}" destId="{E227D3FD-AD82-DF4B-A67A-DE6CE15028D9}" srcOrd="0" destOrd="4" presId="urn:microsoft.com/office/officeart/2008/layout/PictureStrips"/>
    <dgm:cxn modelId="{F4562E14-DC47-414E-9406-8285208C2DB6}" type="presOf" srcId="{EEF79C26-C3E8-6D41-97C0-9181841C377D}" destId="{3678D18B-7BD6-3143-AEAC-28A9492E162D}" srcOrd="0" destOrd="1" presId="urn:microsoft.com/office/officeart/2008/layout/PictureStrips"/>
    <dgm:cxn modelId="{40975F14-0DF7-824D-BFF0-269530391497}" type="presOf" srcId="{D3A0A36D-ED2E-D94D-9FCE-8A80A9BB23FF}" destId="{3678D18B-7BD6-3143-AEAC-28A9492E162D}" srcOrd="0" destOrd="0" presId="urn:microsoft.com/office/officeart/2008/layout/PictureStrips"/>
    <dgm:cxn modelId="{85C68925-EDCD-5844-B49A-DAEC963CE481}" type="presOf" srcId="{EF1A24C4-0B2D-4F63-8129-FAA3A6D21989}" destId="{E227D3FD-AD82-DF4B-A67A-DE6CE15028D9}" srcOrd="0" destOrd="3" presId="urn:microsoft.com/office/officeart/2008/layout/PictureStrips"/>
    <dgm:cxn modelId="{F6106F27-7B48-0347-ADE2-3AE1BDD0DE30}" srcId="{8AAB42DB-D565-4E71-915F-F016C08DF7C0}" destId="{D3A0A36D-ED2E-D94D-9FCE-8A80A9BB23FF}" srcOrd="0" destOrd="0" parTransId="{38B02B3C-A698-EB49-924A-A0E9AFDAECBC}" sibTransId="{7033C3B6-BB76-9B45-95FE-32BAD1EB26E5}"/>
    <dgm:cxn modelId="{F8F4E62C-A04B-4275-8FA9-5572BD5B9F56}" srcId="{83826FDC-EF22-F747-BF14-50D2ABA669FF}" destId="{EF1A24C4-0B2D-4F63-8129-FAA3A6D21989}" srcOrd="2" destOrd="0" parTransId="{2927F339-BA23-45A9-B591-E8C2C3D9F228}" sibTransId="{58289CB8-90CA-4EE1-935D-21C6178E2D16}"/>
    <dgm:cxn modelId="{54162F35-A833-4AF9-9CAE-6AEE0A028A8A}" srcId="{83826FDC-EF22-F747-BF14-50D2ABA669FF}" destId="{C5B87E10-70F8-4F4E-BA91-E33DE75DEC29}" srcOrd="1" destOrd="0" parTransId="{F6A42A03-C9C6-4845-882E-D403B3D54FB1}" sibTransId="{89D27AB7-5A0B-4588-8B72-76E82311CB8D}"/>
    <dgm:cxn modelId="{F1B7BF65-2C98-944C-AEFD-054B4833AE18}" type="presOf" srcId="{707B4A4B-C90B-40AA-8D8A-EF2751CD2A6D}" destId="{E227D3FD-AD82-DF4B-A67A-DE6CE15028D9}" srcOrd="0" destOrd="5" presId="urn:microsoft.com/office/officeart/2008/layout/PictureStrips"/>
    <dgm:cxn modelId="{5DED026F-49F5-EF49-B2DF-AB7934B2D1B9}" type="presOf" srcId="{83826FDC-EF22-F747-BF14-50D2ABA669FF}" destId="{E227D3FD-AD82-DF4B-A67A-DE6CE15028D9}" srcOrd="0" destOrd="0" presId="urn:microsoft.com/office/officeart/2008/layout/PictureStrips"/>
    <dgm:cxn modelId="{A02A3B57-AF75-DD4F-9DD2-E73029AF3E7A}" type="presOf" srcId="{C5B87E10-70F8-4F4E-BA91-E33DE75DEC29}" destId="{E227D3FD-AD82-DF4B-A67A-DE6CE15028D9}" srcOrd="0" destOrd="2" presId="urn:microsoft.com/office/officeart/2008/layout/PictureStrips"/>
    <dgm:cxn modelId="{3F585358-C722-564C-9C30-6F127ECF0AFA}" srcId="{D3A0A36D-ED2E-D94D-9FCE-8A80A9BB23FF}" destId="{EEF79C26-C3E8-6D41-97C0-9181841C377D}" srcOrd="0" destOrd="0" parTransId="{7143C79B-A07A-2C44-93F6-F42A1AF83C24}" sibTransId="{7C8B9C66-6C31-4648-A5FD-BD3AFFCC7282}"/>
    <dgm:cxn modelId="{E3373979-8395-354A-825B-F0D61D8D5C84}" type="presOf" srcId="{8AAB42DB-D565-4E71-915F-F016C08DF7C0}" destId="{72F3E42D-79B8-594B-B5BE-FB855D939A70}" srcOrd="0" destOrd="0" presId="urn:microsoft.com/office/officeart/2008/layout/PictureStrips"/>
    <dgm:cxn modelId="{C3878388-EF3E-0342-B409-7C0C234E8787}" srcId="{8AAB42DB-D565-4E71-915F-F016C08DF7C0}" destId="{83826FDC-EF22-F747-BF14-50D2ABA669FF}" srcOrd="1" destOrd="0" parTransId="{5A5EE419-2559-A443-969E-79BBD0CD093B}" sibTransId="{2516D1F4-366F-CB43-8E92-0B177F072720}"/>
    <dgm:cxn modelId="{0D7130CB-E310-2246-B15A-B5C59ABE7289}" type="presOf" srcId="{E647F402-BD8F-8F4E-B241-051E1CE99548}" destId="{E227D3FD-AD82-DF4B-A67A-DE6CE15028D9}" srcOrd="0" destOrd="1" presId="urn:microsoft.com/office/officeart/2008/layout/PictureStrips"/>
    <dgm:cxn modelId="{AE39B5CD-6A7F-F343-9194-F5D6B5655B4D}" srcId="{D3A0A36D-ED2E-D94D-9FCE-8A80A9BB23FF}" destId="{2C11F531-870D-C94D-9964-39C32818D1E4}" srcOrd="1" destOrd="0" parTransId="{A5F50C83-BA25-7845-B7DA-3D4E161E430F}" sibTransId="{25D5F232-6A2A-114D-B517-F719DE4D7CDE}"/>
    <dgm:cxn modelId="{566CD0D0-7007-0446-9C24-A21D60747516}" srcId="{D3A0A36D-ED2E-D94D-9FCE-8A80A9BB23FF}" destId="{FE151CB2-2E6B-2D44-AFC1-F424399CF0C6}" srcOrd="2" destOrd="0" parTransId="{134A57F9-24D7-314C-9C06-08E113BD7D61}" sibTransId="{1F397B82-1004-8044-86BB-14E4E1BBA502}"/>
    <dgm:cxn modelId="{DB4361DA-B738-5F4E-BE86-88B787612975}" type="presOf" srcId="{2C11F531-870D-C94D-9964-39C32818D1E4}" destId="{3678D18B-7BD6-3143-AEAC-28A9492E162D}" srcOrd="0" destOrd="2" presId="urn:microsoft.com/office/officeart/2008/layout/PictureStrips"/>
    <dgm:cxn modelId="{B3E97FE4-4296-4BD3-9CA8-A224A6552404}" srcId="{83826FDC-EF22-F747-BF14-50D2ABA669FF}" destId="{707B4A4B-C90B-40AA-8D8A-EF2751CD2A6D}" srcOrd="4" destOrd="0" parTransId="{D7F9EE46-8BF1-45A3-A4EC-C74B08189EDE}" sibTransId="{9247388F-5B8E-4027-B2A9-8156214C0398}"/>
    <dgm:cxn modelId="{ABB1D8E6-3612-4B84-A886-8F76FADAB6AD}" srcId="{83826FDC-EF22-F747-BF14-50D2ABA669FF}" destId="{06FE3257-7BB1-49B6-8967-C8C29003E898}" srcOrd="3" destOrd="0" parTransId="{3821DE24-2FA1-4D1B-9AD3-E69B5C4C4C79}" sibTransId="{E4FBCB61-1670-41FA-B209-DEDB6ED3B755}"/>
    <dgm:cxn modelId="{E1AF0CEC-FD42-1B45-BD59-00BC9BF726A1}" type="presOf" srcId="{FE151CB2-2E6B-2D44-AFC1-F424399CF0C6}" destId="{3678D18B-7BD6-3143-AEAC-28A9492E162D}" srcOrd="0" destOrd="3" presId="urn:microsoft.com/office/officeart/2008/layout/PictureStrips"/>
    <dgm:cxn modelId="{0113B3F8-AD21-AA45-8200-5C2081619F68}" srcId="{83826FDC-EF22-F747-BF14-50D2ABA669FF}" destId="{E647F402-BD8F-8F4E-B241-051E1CE99548}" srcOrd="0" destOrd="0" parTransId="{B3B09F95-7D89-924E-A2D6-0A1651EF7A13}" sibTransId="{9B7E3527-2239-444C-BAAF-B570811C887B}"/>
    <dgm:cxn modelId="{88B48309-24B4-CD42-9E2A-E3D3A6194004}" type="presParOf" srcId="{72F3E42D-79B8-594B-B5BE-FB855D939A70}" destId="{C7D9308B-D264-124B-BEED-C5E48884341D}" srcOrd="0" destOrd="0" presId="urn:microsoft.com/office/officeart/2008/layout/PictureStrips"/>
    <dgm:cxn modelId="{4C87D823-0123-654F-BFC1-6291F806FD6A}" type="presParOf" srcId="{C7D9308B-D264-124B-BEED-C5E48884341D}" destId="{3678D18B-7BD6-3143-AEAC-28A9492E162D}" srcOrd="0" destOrd="0" presId="urn:microsoft.com/office/officeart/2008/layout/PictureStrips"/>
    <dgm:cxn modelId="{5147683E-D9EC-E84D-9721-16E3E0E5204C}" type="presParOf" srcId="{C7D9308B-D264-124B-BEED-C5E48884341D}" destId="{5EE1D9C6-F4FD-DC45-BC41-91164B97D6D1}" srcOrd="1" destOrd="0" presId="urn:microsoft.com/office/officeart/2008/layout/PictureStrips"/>
    <dgm:cxn modelId="{7BF5D3B8-F1AC-4B46-B4D6-9EBED9779BB0}" type="presParOf" srcId="{72F3E42D-79B8-594B-B5BE-FB855D939A70}" destId="{60E13BA9-6B56-B148-A512-A254F38ED870}" srcOrd="1" destOrd="0" presId="urn:microsoft.com/office/officeart/2008/layout/PictureStrips"/>
    <dgm:cxn modelId="{9218319D-2982-8A45-B104-E7A10BE63869}" type="presParOf" srcId="{72F3E42D-79B8-594B-B5BE-FB855D939A70}" destId="{C51AAA68-E784-964C-ADFA-A391971A90D5}" srcOrd="2" destOrd="0" presId="urn:microsoft.com/office/officeart/2008/layout/PictureStrips"/>
    <dgm:cxn modelId="{455944EC-5326-1449-A7B4-A2AE5597FCF9}" type="presParOf" srcId="{C51AAA68-E784-964C-ADFA-A391971A90D5}" destId="{E227D3FD-AD82-DF4B-A67A-DE6CE15028D9}" srcOrd="0" destOrd="0" presId="urn:microsoft.com/office/officeart/2008/layout/PictureStrips"/>
    <dgm:cxn modelId="{FA5D1AEA-D2E2-9547-8A9B-6F07DF2EB6C5}" type="presParOf" srcId="{C51AAA68-E784-964C-ADFA-A391971A90D5}" destId="{91351770-9275-144D-9166-4E98E0257529}" srcOrd="1" destOrd="0" presId="urn:microsoft.com/office/officeart/2008/layout/PictureStrips"/>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DB85EE6F-0A62-4448-B588-6BC8B3AA8A00}"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en-US"/>
        </a:p>
      </dgm:t>
    </dgm:pt>
    <dgm:pt modelId="{9CEF66D7-F33E-0745-8E4E-745E1994F7BE}">
      <dgm:prSet/>
      <dgm:spPr>
        <a:solidFill>
          <a:schemeClr val="bg1">
            <a:alpha val="90000"/>
          </a:schemeClr>
        </a:solidFill>
      </dgm:spPr>
      <dgm:t>
        <a:bodyPr/>
        <a:lstStyle/>
        <a:p>
          <a:r>
            <a:rPr lang="en-US"/>
            <a:t>Site Staff</a:t>
          </a:r>
        </a:p>
      </dgm:t>
    </dgm:pt>
    <dgm:pt modelId="{61754A27-EE3D-5D4A-A2B7-3D89B1DCB1E0}" type="parTrans" cxnId="{AA6D41A9-A9EB-0E40-8D8A-05CF2761BB6E}">
      <dgm:prSet/>
      <dgm:spPr/>
      <dgm:t>
        <a:bodyPr/>
        <a:lstStyle/>
        <a:p>
          <a:endParaRPr lang="en-US"/>
        </a:p>
      </dgm:t>
    </dgm:pt>
    <dgm:pt modelId="{B26280EF-C690-7241-99B9-7A7AB5C82F8E}" type="sibTrans" cxnId="{AA6D41A9-A9EB-0E40-8D8A-05CF2761BB6E}">
      <dgm:prSet/>
      <dgm:spPr/>
      <dgm:t>
        <a:bodyPr/>
        <a:lstStyle/>
        <a:p>
          <a:endParaRPr lang="en-US"/>
        </a:p>
      </dgm:t>
    </dgm:pt>
    <dgm:pt modelId="{169B4889-B9A4-BC4C-AB29-EE7A3BEC3318}">
      <dgm:prSet/>
      <dgm:spPr>
        <a:solidFill>
          <a:schemeClr val="bg1">
            <a:alpha val="90000"/>
          </a:schemeClr>
        </a:solidFill>
      </dgm:spPr>
      <dgm:t>
        <a:bodyPr/>
        <a:lstStyle/>
        <a:p>
          <a:r>
            <a:rPr lang="en-US"/>
            <a:t>Program staff</a:t>
          </a:r>
        </a:p>
      </dgm:t>
    </dgm:pt>
    <dgm:pt modelId="{676EB8BC-7CE6-2349-BCD4-E415538F7983}" type="parTrans" cxnId="{D8A642C4-9C4F-DA40-AB29-CC7626D60F7A}">
      <dgm:prSet/>
      <dgm:spPr/>
      <dgm:t>
        <a:bodyPr/>
        <a:lstStyle/>
        <a:p>
          <a:endParaRPr lang="en-US"/>
        </a:p>
      </dgm:t>
    </dgm:pt>
    <dgm:pt modelId="{4D03778F-F0CC-BF42-A2BA-7D9C737CD18F}" type="sibTrans" cxnId="{D8A642C4-9C4F-DA40-AB29-CC7626D60F7A}">
      <dgm:prSet/>
      <dgm:spPr/>
      <dgm:t>
        <a:bodyPr/>
        <a:lstStyle/>
        <a:p>
          <a:endParaRPr lang="en-US"/>
        </a:p>
      </dgm:t>
    </dgm:pt>
    <dgm:pt modelId="{55EB534B-BA19-1F4F-B5D2-5E86D5A6B964}">
      <dgm:prSet/>
      <dgm:spPr>
        <a:solidFill>
          <a:schemeClr val="bg1">
            <a:alpha val="90000"/>
          </a:schemeClr>
        </a:solidFill>
      </dgm:spPr>
      <dgm:t>
        <a:bodyPr/>
        <a:lstStyle/>
        <a:p>
          <a:r>
            <a:rPr lang="en-US"/>
            <a:t>Site Administrators</a:t>
          </a:r>
        </a:p>
      </dgm:t>
    </dgm:pt>
    <dgm:pt modelId="{B6258624-889E-7140-8190-CE985D0694E3}" type="parTrans" cxnId="{A897EA44-E032-1444-AD3D-B7B3EFF7B2C7}">
      <dgm:prSet/>
      <dgm:spPr/>
      <dgm:t>
        <a:bodyPr/>
        <a:lstStyle/>
        <a:p>
          <a:endParaRPr lang="en-US"/>
        </a:p>
      </dgm:t>
    </dgm:pt>
    <dgm:pt modelId="{24E303D8-6D0F-FA4E-959D-F47635AE84DE}" type="sibTrans" cxnId="{A897EA44-E032-1444-AD3D-B7B3EFF7B2C7}">
      <dgm:prSet/>
      <dgm:spPr/>
      <dgm:t>
        <a:bodyPr/>
        <a:lstStyle/>
        <a:p>
          <a:endParaRPr lang="en-US"/>
        </a:p>
      </dgm:t>
    </dgm:pt>
    <dgm:pt modelId="{6BFE851B-56A4-D84E-9A5F-5343534E995E}">
      <dgm:prSet/>
      <dgm:spPr>
        <a:solidFill>
          <a:schemeClr val="bg1">
            <a:alpha val="90000"/>
          </a:schemeClr>
        </a:solidFill>
      </dgm:spPr>
      <dgm:t>
        <a:bodyPr/>
        <a:lstStyle/>
        <a:p>
          <a:r>
            <a:rPr lang="en-US"/>
            <a:t>Student System Support Staff</a:t>
          </a:r>
        </a:p>
      </dgm:t>
    </dgm:pt>
    <dgm:pt modelId="{E3F947DD-308A-BA4A-BC8F-3A07FE863E9E}" type="parTrans" cxnId="{898368D2-8974-5A41-89A7-A00938AE8596}">
      <dgm:prSet/>
      <dgm:spPr/>
      <dgm:t>
        <a:bodyPr/>
        <a:lstStyle/>
        <a:p>
          <a:endParaRPr lang="en-US"/>
        </a:p>
      </dgm:t>
    </dgm:pt>
    <dgm:pt modelId="{DAA0446B-3E95-6641-8851-EDAA989B9AC3}" type="sibTrans" cxnId="{898368D2-8974-5A41-89A7-A00938AE8596}">
      <dgm:prSet/>
      <dgm:spPr/>
      <dgm:t>
        <a:bodyPr/>
        <a:lstStyle/>
        <a:p>
          <a:endParaRPr lang="en-US"/>
        </a:p>
      </dgm:t>
    </dgm:pt>
    <dgm:pt modelId="{1BE9C294-65F6-CD4B-B340-6E77299D718E}">
      <dgm:prSet/>
      <dgm:spPr/>
      <dgm:t>
        <a:bodyPr/>
        <a:lstStyle/>
        <a:p>
          <a:r>
            <a:rPr lang="en-US"/>
            <a:t>Staff Involved with Submission</a:t>
          </a:r>
        </a:p>
      </dgm:t>
    </dgm:pt>
    <dgm:pt modelId="{D057765D-CC5A-164C-A42A-6AAF64329800}" type="parTrans" cxnId="{FB2D8A2A-E488-7947-A472-FE5C85833F7F}">
      <dgm:prSet/>
      <dgm:spPr/>
      <dgm:t>
        <a:bodyPr/>
        <a:lstStyle/>
        <a:p>
          <a:endParaRPr lang="en-US"/>
        </a:p>
      </dgm:t>
    </dgm:pt>
    <dgm:pt modelId="{4E07C5D0-0573-CA45-B23B-CADF849E421F}" type="sibTrans" cxnId="{FB2D8A2A-E488-7947-A472-FE5C85833F7F}">
      <dgm:prSet/>
      <dgm:spPr/>
      <dgm:t>
        <a:bodyPr/>
        <a:lstStyle/>
        <a:p>
          <a:endParaRPr lang="en-US"/>
        </a:p>
      </dgm:t>
    </dgm:pt>
    <dgm:pt modelId="{C6FCF26A-9540-6141-AFBB-02281A27F791}" type="pres">
      <dgm:prSet presAssocID="{DB85EE6F-0A62-4448-B588-6BC8B3AA8A00}" presName="Name0" presStyleCnt="0">
        <dgm:presLayoutVars>
          <dgm:dir/>
          <dgm:animLvl val="lvl"/>
          <dgm:resizeHandles val="exact"/>
        </dgm:presLayoutVars>
      </dgm:prSet>
      <dgm:spPr/>
    </dgm:pt>
    <dgm:pt modelId="{CA81955C-27DE-3041-BFCC-1C218006C57C}" type="pres">
      <dgm:prSet presAssocID="{1BE9C294-65F6-CD4B-B340-6E77299D718E}" presName="composite" presStyleCnt="0"/>
      <dgm:spPr/>
    </dgm:pt>
    <dgm:pt modelId="{F867B3C8-DE62-984C-B00E-855EC476BD4C}" type="pres">
      <dgm:prSet presAssocID="{1BE9C294-65F6-CD4B-B340-6E77299D718E}" presName="parTx" presStyleLbl="alignNode1" presStyleIdx="0" presStyleCnt="1">
        <dgm:presLayoutVars>
          <dgm:chMax val="0"/>
          <dgm:chPref val="0"/>
          <dgm:bulletEnabled val="1"/>
        </dgm:presLayoutVars>
      </dgm:prSet>
      <dgm:spPr/>
    </dgm:pt>
    <dgm:pt modelId="{E3E76491-8807-CA4F-8E4E-E290DDB1346B}" type="pres">
      <dgm:prSet presAssocID="{1BE9C294-65F6-CD4B-B340-6E77299D718E}" presName="desTx" presStyleLbl="alignAccFollowNode1" presStyleIdx="0" presStyleCnt="1">
        <dgm:presLayoutVars>
          <dgm:bulletEnabled val="1"/>
        </dgm:presLayoutVars>
      </dgm:prSet>
      <dgm:spPr/>
    </dgm:pt>
  </dgm:ptLst>
  <dgm:cxnLst>
    <dgm:cxn modelId="{057FE00D-43D8-A945-A77A-217D76C267A5}" type="presOf" srcId="{1BE9C294-65F6-CD4B-B340-6E77299D718E}" destId="{F867B3C8-DE62-984C-B00E-855EC476BD4C}" srcOrd="0" destOrd="0" presId="urn:microsoft.com/office/officeart/2005/8/layout/hList1"/>
    <dgm:cxn modelId="{54C2F919-0705-3E4E-8D78-0B6CF0628733}" type="presOf" srcId="{9CEF66D7-F33E-0745-8E4E-745E1994F7BE}" destId="{E3E76491-8807-CA4F-8E4E-E290DDB1346B}" srcOrd="0" destOrd="0" presId="urn:microsoft.com/office/officeart/2005/8/layout/hList1"/>
    <dgm:cxn modelId="{FB2D8A2A-E488-7947-A472-FE5C85833F7F}" srcId="{DB85EE6F-0A62-4448-B588-6BC8B3AA8A00}" destId="{1BE9C294-65F6-CD4B-B340-6E77299D718E}" srcOrd="0" destOrd="0" parTransId="{D057765D-CC5A-164C-A42A-6AAF64329800}" sibTransId="{4E07C5D0-0573-CA45-B23B-CADF849E421F}"/>
    <dgm:cxn modelId="{2653882B-20FF-C241-A78F-EF1B3E7EC51F}" type="presOf" srcId="{55EB534B-BA19-1F4F-B5D2-5E86D5A6B964}" destId="{E3E76491-8807-CA4F-8E4E-E290DDB1346B}" srcOrd="0" destOrd="2" presId="urn:microsoft.com/office/officeart/2005/8/layout/hList1"/>
    <dgm:cxn modelId="{A8A88A38-AA25-1844-A02F-D1B51E177F10}" type="presOf" srcId="{169B4889-B9A4-BC4C-AB29-EE7A3BEC3318}" destId="{E3E76491-8807-CA4F-8E4E-E290DDB1346B}" srcOrd="0" destOrd="1" presId="urn:microsoft.com/office/officeart/2005/8/layout/hList1"/>
    <dgm:cxn modelId="{0898F742-4FFB-8644-A935-B262F45D5A94}" type="presOf" srcId="{DB85EE6F-0A62-4448-B588-6BC8B3AA8A00}" destId="{C6FCF26A-9540-6141-AFBB-02281A27F791}" srcOrd="0" destOrd="0" presId="urn:microsoft.com/office/officeart/2005/8/layout/hList1"/>
    <dgm:cxn modelId="{A897EA44-E032-1444-AD3D-B7B3EFF7B2C7}" srcId="{1BE9C294-65F6-CD4B-B340-6E77299D718E}" destId="{55EB534B-BA19-1F4F-B5D2-5E86D5A6B964}" srcOrd="2" destOrd="0" parTransId="{B6258624-889E-7140-8190-CE985D0694E3}" sibTransId="{24E303D8-6D0F-FA4E-959D-F47635AE84DE}"/>
    <dgm:cxn modelId="{F5BB767E-D419-3E4E-88FB-22A8CDFE1972}" type="presOf" srcId="{6BFE851B-56A4-D84E-9A5F-5343534E995E}" destId="{E3E76491-8807-CA4F-8E4E-E290DDB1346B}" srcOrd="0" destOrd="3" presId="urn:microsoft.com/office/officeart/2005/8/layout/hList1"/>
    <dgm:cxn modelId="{AA6D41A9-A9EB-0E40-8D8A-05CF2761BB6E}" srcId="{1BE9C294-65F6-CD4B-B340-6E77299D718E}" destId="{9CEF66D7-F33E-0745-8E4E-745E1994F7BE}" srcOrd="0" destOrd="0" parTransId="{61754A27-EE3D-5D4A-A2B7-3D89B1DCB1E0}" sibTransId="{B26280EF-C690-7241-99B9-7A7AB5C82F8E}"/>
    <dgm:cxn modelId="{D8A642C4-9C4F-DA40-AB29-CC7626D60F7A}" srcId="{1BE9C294-65F6-CD4B-B340-6E77299D718E}" destId="{169B4889-B9A4-BC4C-AB29-EE7A3BEC3318}" srcOrd="1" destOrd="0" parTransId="{676EB8BC-7CE6-2349-BCD4-E415538F7983}" sibTransId="{4D03778F-F0CC-BF42-A2BA-7D9C737CD18F}"/>
    <dgm:cxn modelId="{898368D2-8974-5A41-89A7-A00938AE8596}" srcId="{1BE9C294-65F6-CD4B-B340-6E77299D718E}" destId="{6BFE851B-56A4-D84E-9A5F-5343534E995E}" srcOrd="3" destOrd="0" parTransId="{E3F947DD-308A-BA4A-BC8F-3A07FE863E9E}" sibTransId="{DAA0446B-3E95-6641-8851-EDAA989B9AC3}"/>
    <dgm:cxn modelId="{5E8B3953-A687-9048-AFE6-C7C12213395C}" type="presParOf" srcId="{C6FCF26A-9540-6141-AFBB-02281A27F791}" destId="{CA81955C-27DE-3041-BFCC-1C218006C57C}" srcOrd="0" destOrd="0" presId="urn:microsoft.com/office/officeart/2005/8/layout/hList1"/>
    <dgm:cxn modelId="{E8FF2AED-2D6D-2948-AD27-2403EAE07FA5}" type="presParOf" srcId="{CA81955C-27DE-3041-BFCC-1C218006C57C}" destId="{F867B3C8-DE62-984C-B00E-855EC476BD4C}" srcOrd="0" destOrd="0" presId="urn:microsoft.com/office/officeart/2005/8/layout/hList1"/>
    <dgm:cxn modelId="{9AE76F25-9C07-FD41-8155-9B7CC9A419E5}" type="presParOf" srcId="{CA81955C-27DE-3041-BFCC-1C218006C57C}" destId="{E3E76491-8807-CA4F-8E4E-E290DDB1346B}" srcOrd="1" destOrd="0" presId="urn:microsoft.com/office/officeart/2005/8/layout/hList1"/>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12A5D6DF-FD93-D547-B1C4-99EB7987655E}"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en-US"/>
        </a:p>
      </dgm:t>
    </dgm:pt>
    <dgm:pt modelId="{19D2B921-C46E-EB4A-8838-99A404B4E265}">
      <dgm:prSet custT="1"/>
      <dgm:spPr>
        <a:solidFill>
          <a:srgbClr val="00B0F0"/>
        </a:solidFill>
      </dgm:spPr>
      <dgm:t>
        <a:bodyPr/>
        <a:lstStyle/>
        <a:p>
          <a:r>
            <a:rPr lang="en-US" sz="1900" b="0"/>
            <a:t>Data Submitted Via</a:t>
          </a:r>
        </a:p>
      </dgm:t>
    </dgm:pt>
    <dgm:pt modelId="{04021E22-61A0-114D-8E07-064D61BD5FC6}" type="parTrans" cxnId="{D4AC0D60-FC82-2341-9C98-F8CCD068D116}">
      <dgm:prSet/>
      <dgm:spPr/>
      <dgm:t>
        <a:bodyPr/>
        <a:lstStyle/>
        <a:p>
          <a:endParaRPr lang="en-US"/>
        </a:p>
      </dgm:t>
    </dgm:pt>
    <dgm:pt modelId="{6DCB0AF9-E822-834B-A202-3AFC180ECCA2}" type="sibTrans" cxnId="{D4AC0D60-FC82-2341-9C98-F8CCD068D116}">
      <dgm:prSet/>
      <dgm:spPr/>
      <dgm:t>
        <a:bodyPr/>
        <a:lstStyle/>
        <a:p>
          <a:endParaRPr lang="en-US"/>
        </a:p>
      </dgm:t>
    </dgm:pt>
    <dgm:pt modelId="{9E1D06A3-7CA2-7542-B955-5E14821E5E6E}">
      <dgm:prSet custT="1"/>
      <dgm:spPr>
        <a:solidFill>
          <a:schemeClr val="bg1">
            <a:alpha val="90000"/>
          </a:schemeClr>
        </a:solidFill>
      </dgm:spPr>
      <dgm:t>
        <a:bodyPr/>
        <a:lstStyle/>
        <a:p>
          <a:r>
            <a:rPr lang="en-US" sz="1900" b="0"/>
            <a:t>STUDENT PROGRAM (SPRG)</a:t>
          </a:r>
        </a:p>
      </dgm:t>
    </dgm:pt>
    <dgm:pt modelId="{ABF00A83-4477-AB42-AEA1-0C3935C26D33}" type="parTrans" cxnId="{A0BF847A-A1AD-EC4D-9C28-FEE364EE9D11}">
      <dgm:prSet/>
      <dgm:spPr/>
      <dgm:t>
        <a:bodyPr/>
        <a:lstStyle/>
        <a:p>
          <a:endParaRPr lang="en-US"/>
        </a:p>
      </dgm:t>
    </dgm:pt>
    <dgm:pt modelId="{2A21CD77-5CE5-5E42-B705-6FA32ECFA5A3}" type="sibTrans" cxnId="{A0BF847A-A1AD-EC4D-9C28-FEE364EE9D11}">
      <dgm:prSet/>
      <dgm:spPr/>
      <dgm:t>
        <a:bodyPr/>
        <a:lstStyle/>
        <a:p>
          <a:endParaRPr lang="en-US"/>
        </a:p>
      </dgm:t>
    </dgm:pt>
    <dgm:pt modelId="{FADFC171-CDA6-7743-83CA-2EA9DAB809AA}" type="pres">
      <dgm:prSet presAssocID="{12A5D6DF-FD93-D547-B1C4-99EB7987655E}" presName="Name0" presStyleCnt="0">
        <dgm:presLayoutVars>
          <dgm:dir/>
          <dgm:animLvl val="lvl"/>
          <dgm:resizeHandles val="exact"/>
        </dgm:presLayoutVars>
      </dgm:prSet>
      <dgm:spPr/>
    </dgm:pt>
    <dgm:pt modelId="{D8FCAB9C-3B0B-D44B-906B-40BB07CB0F99}" type="pres">
      <dgm:prSet presAssocID="{19D2B921-C46E-EB4A-8838-99A404B4E265}" presName="composite" presStyleCnt="0"/>
      <dgm:spPr/>
    </dgm:pt>
    <dgm:pt modelId="{F8B2BF6F-4764-4445-B9E2-AD7F980F27BE}" type="pres">
      <dgm:prSet presAssocID="{19D2B921-C46E-EB4A-8838-99A404B4E265}" presName="parTx" presStyleLbl="alignNode1" presStyleIdx="0" presStyleCnt="1" custLinFactY="-71221" custLinFactNeighborX="0" custLinFactNeighborY="-100000">
        <dgm:presLayoutVars>
          <dgm:chMax val="0"/>
          <dgm:chPref val="0"/>
          <dgm:bulletEnabled val="1"/>
        </dgm:presLayoutVars>
      </dgm:prSet>
      <dgm:spPr/>
    </dgm:pt>
    <dgm:pt modelId="{E4306441-07D9-2A45-BB70-402DDA20986F}" type="pres">
      <dgm:prSet presAssocID="{19D2B921-C46E-EB4A-8838-99A404B4E265}" presName="desTx" presStyleLbl="alignAccFollowNode1" presStyleIdx="0" presStyleCnt="1">
        <dgm:presLayoutVars>
          <dgm:bulletEnabled val="1"/>
        </dgm:presLayoutVars>
      </dgm:prSet>
      <dgm:spPr/>
    </dgm:pt>
  </dgm:ptLst>
  <dgm:cxnLst>
    <dgm:cxn modelId="{D1F9CA1E-F8EF-734B-8EE5-B862207797B0}" type="presOf" srcId="{19D2B921-C46E-EB4A-8838-99A404B4E265}" destId="{F8B2BF6F-4764-4445-B9E2-AD7F980F27BE}" srcOrd="0" destOrd="0" presId="urn:microsoft.com/office/officeart/2005/8/layout/hList1"/>
    <dgm:cxn modelId="{D4AC0D60-FC82-2341-9C98-F8CCD068D116}" srcId="{12A5D6DF-FD93-D547-B1C4-99EB7987655E}" destId="{19D2B921-C46E-EB4A-8838-99A404B4E265}" srcOrd="0" destOrd="0" parTransId="{04021E22-61A0-114D-8E07-064D61BD5FC6}" sibTransId="{6DCB0AF9-E822-834B-A202-3AFC180ECCA2}"/>
    <dgm:cxn modelId="{31FD214A-237B-0F4A-AD67-839B56EC6C73}" type="presOf" srcId="{9E1D06A3-7CA2-7542-B955-5E14821E5E6E}" destId="{E4306441-07D9-2A45-BB70-402DDA20986F}" srcOrd="0" destOrd="0" presId="urn:microsoft.com/office/officeart/2005/8/layout/hList1"/>
    <dgm:cxn modelId="{A0BF847A-A1AD-EC4D-9C28-FEE364EE9D11}" srcId="{19D2B921-C46E-EB4A-8838-99A404B4E265}" destId="{9E1D06A3-7CA2-7542-B955-5E14821E5E6E}" srcOrd="0" destOrd="0" parTransId="{ABF00A83-4477-AB42-AEA1-0C3935C26D33}" sibTransId="{2A21CD77-5CE5-5E42-B705-6FA32ECFA5A3}"/>
    <dgm:cxn modelId="{8C996BC6-461E-E849-AB12-8BE6FEE0063A}" type="presOf" srcId="{12A5D6DF-FD93-D547-B1C4-99EB7987655E}" destId="{FADFC171-CDA6-7743-83CA-2EA9DAB809AA}" srcOrd="0" destOrd="0" presId="urn:microsoft.com/office/officeart/2005/8/layout/hList1"/>
    <dgm:cxn modelId="{5BFB5B5C-3D90-874A-B718-682F949757C4}" type="presParOf" srcId="{FADFC171-CDA6-7743-83CA-2EA9DAB809AA}" destId="{D8FCAB9C-3B0B-D44B-906B-40BB07CB0F99}" srcOrd="0" destOrd="0" presId="urn:microsoft.com/office/officeart/2005/8/layout/hList1"/>
    <dgm:cxn modelId="{A74C5477-344B-9E4E-A306-4538A155E955}" type="presParOf" srcId="{D8FCAB9C-3B0B-D44B-906B-40BB07CB0F99}" destId="{F8B2BF6F-4764-4445-B9E2-AD7F980F27BE}" srcOrd="0" destOrd="0" presId="urn:microsoft.com/office/officeart/2005/8/layout/hList1"/>
    <dgm:cxn modelId="{BD3994BA-747C-D947-8D7B-E85AC0BE32C1}" type="presParOf" srcId="{D8FCAB9C-3B0B-D44B-906B-40BB07CB0F99}" destId="{E4306441-07D9-2A45-BB70-402DDA20986F}" srcOrd="1" destOrd="0" presId="urn:microsoft.com/office/officeart/2005/8/layout/hList1"/>
  </dgm:cxnLst>
  <dgm:bg/>
  <dgm:whole/>
  <dgm:extLst>
    <a:ext uri="http://schemas.microsoft.com/office/drawing/2008/diagram">
      <dsp:dataModelExt xmlns:dsp="http://schemas.microsoft.com/office/drawing/2008/diagram" relId="rId18"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233799B5-32CB-4392-BE04-10D3080FF070}" type="doc">
      <dgm:prSet loTypeId="urn:microsoft.com/office/officeart/2005/8/layout/default" loCatId="list" qsTypeId="urn:microsoft.com/office/officeart/2005/8/quickstyle/simple1" qsCatId="simple" csTypeId="urn:microsoft.com/office/officeart/2005/8/colors/accent2_2" csCatId="accent2" phldr="1"/>
      <dgm:spPr/>
      <dgm:t>
        <a:bodyPr/>
        <a:lstStyle/>
        <a:p>
          <a:endParaRPr lang="en-US"/>
        </a:p>
      </dgm:t>
    </dgm:pt>
    <dgm:pt modelId="{5E395CD0-D66F-4033-8D1C-F814F88D827B}">
      <dgm:prSet custT="1"/>
      <dgm:spPr>
        <a:solidFill>
          <a:srgbClr val="65C0BB"/>
        </a:solidFill>
      </dgm:spPr>
      <dgm:t>
        <a:bodyPr/>
        <a:lstStyle/>
        <a:p>
          <a:r>
            <a:rPr lang="en-US" sz="2000" b="0"/>
            <a:t>EOY 3 Reports</a:t>
          </a:r>
        </a:p>
      </dgm:t>
    </dgm:pt>
    <dgm:pt modelId="{D855AA42-C577-4246-9D55-340EA1024CBE}" type="parTrans" cxnId="{6DCAA4AA-1117-49CA-AB56-8BEE78F91ED3}">
      <dgm:prSet/>
      <dgm:spPr/>
      <dgm:t>
        <a:bodyPr/>
        <a:lstStyle/>
        <a:p>
          <a:endParaRPr lang="en-US" sz="2000" b="0"/>
        </a:p>
      </dgm:t>
    </dgm:pt>
    <dgm:pt modelId="{11D9662B-676C-42B2-A1DB-BD71682CBDB3}" type="sibTrans" cxnId="{6DCAA4AA-1117-49CA-AB56-8BEE78F91ED3}">
      <dgm:prSet/>
      <dgm:spPr/>
      <dgm:t>
        <a:bodyPr/>
        <a:lstStyle/>
        <a:p>
          <a:endParaRPr lang="en-US" sz="2000" b="0"/>
        </a:p>
      </dgm:t>
    </dgm:pt>
    <dgm:pt modelId="{71DDB240-0289-4355-86A7-EF3E3C1A310F}">
      <dgm:prSet custT="1"/>
      <dgm:spPr>
        <a:solidFill>
          <a:schemeClr val="accent3"/>
        </a:solidFill>
      </dgm:spPr>
      <dgm:t>
        <a:bodyPr/>
        <a:lstStyle/>
        <a:p>
          <a:r>
            <a:rPr lang="en-US" sz="2000" b="0"/>
            <a:t>Data Collection Certifier</a:t>
          </a:r>
        </a:p>
      </dgm:t>
    </dgm:pt>
    <dgm:pt modelId="{1F7CDD70-6593-4645-91C5-E67FAFAFA272}" type="parTrans" cxnId="{9F4591BE-60FC-4B92-9478-5B9DFF91D311}">
      <dgm:prSet/>
      <dgm:spPr/>
      <dgm:t>
        <a:bodyPr/>
        <a:lstStyle/>
        <a:p>
          <a:endParaRPr lang="en-US" sz="2000" b="0"/>
        </a:p>
      </dgm:t>
    </dgm:pt>
    <dgm:pt modelId="{19487726-B57D-4DE0-ABCF-694145B5A201}" type="sibTrans" cxnId="{9F4591BE-60FC-4B92-9478-5B9DFF91D311}">
      <dgm:prSet/>
      <dgm:spPr/>
      <dgm:t>
        <a:bodyPr/>
        <a:lstStyle/>
        <a:p>
          <a:endParaRPr lang="en-US" sz="2000" b="0"/>
        </a:p>
      </dgm:t>
    </dgm:pt>
    <dgm:pt modelId="{A2510AA2-2DE5-46F0-BECA-E3CCEE8887B7}">
      <dgm:prSet custT="1"/>
      <dgm:spPr>
        <a:solidFill>
          <a:srgbClr val="65C0BB"/>
        </a:solidFill>
      </dgm:spPr>
      <dgm:t>
        <a:bodyPr/>
        <a:lstStyle/>
        <a:p>
          <a:r>
            <a:rPr lang="en-US" sz="2000" b="0"/>
            <a:t>SINC</a:t>
          </a:r>
        </a:p>
      </dgm:t>
    </dgm:pt>
    <dgm:pt modelId="{E6964347-8842-4345-964D-96BC9C610696}" type="parTrans" cxnId="{72029D20-7F15-44A4-9CC6-F2D73A95ABF2}">
      <dgm:prSet/>
      <dgm:spPr/>
      <dgm:t>
        <a:bodyPr/>
        <a:lstStyle/>
        <a:p>
          <a:endParaRPr lang="en-US" sz="2000" b="0"/>
        </a:p>
      </dgm:t>
    </dgm:pt>
    <dgm:pt modelId="{5523FC8A-41AE-4BAC-8445-AD68AF4F1373}" type="sibTrans" cxnId="{72029D20-7F15-44A4-9CC6-F2D73A95ABF2}">
      <dgm:prSet/>
      <dgm:spPr/>
      <dgm:t>
        <a:bodyPr/>
        <a:lstStyle/>
        <a:p>
          <a:endParaRPr lang="en-US" sz="2000" b="0"/>
        </a:p>
      </dgm:t>
    </dgm:pt>
    <dgm:pt modelId="{7CF7C95B-6F57-4C7D-A4EB-A1233011BB32}">
      <dgm:prSet custT="1"/>
      <dgm:spPr>
        <a:solidFill>
          <a:srgbClr val="FF715B"/>
        </a:solidFill>
      </dgm:spPr>
      <dgm:t>
        <a:bodyPr/>
        <a:lstStyle/>
        <a:p>
          <a:r>
            <a:rPr lang="en-US" sz="2000" b="0"/>
            <a:t>SPED</a:t>
          </a:r>
        </a:p>
      </dgm:t>
    </dgm:pt>
    <dgm:pt modelId="{F60D087E-7DC9-4AB1-AF47-11D597AFF875}" type="parTrans" cxnId="{78BF340B-32A4-4E53-80E2-3677286BDC3D}">
      <dgm:prSet/>
      <dgm:spPr/>
      <dgm:t>
        <a:bodyPr/>
        <a:lstStyle/>
        <a:p>
          <a:endParaRPr lang="en-US" sz="2000" b="0"/>
        </a:p>
      </dgm:t>
    </dgm:pt>
    <dgm:pt modelId="{99B2C621-37FE-4381-A614-34C99EC02D95}" type="sibTrans" cxnId="{78BF340B-32A4-4E53-80E2-3677286BDC3D}">
      <dgm:prSet/>
      <dgm:spPr/>
      <dgm:t>
        <a:bodyPr/>
        <a:lstStyle/>
        <a:p>
          <a:endParaRPr lang="en-US" sz="2000" b="0"/>
        </a:p>
      </dgm:t>
    </dgm:pt>
    <dgm:pt modelId="{91548024-35E0-4B1B-960B-1D1AB09F2578}">
      <dgm:prSet custT="1"/>
      <dgm:spPr>
        <a:solidFill>
          <a:srgbClr val="FF715B"/>
        </a:solidFill>
      </dgm:spPr>
      <dgm:t>
        <a:bodyPr/>
        <a:lstStyle/>
        <a:p>
          <a:r>
            <a:rPr lang="en-US" sz="2000" b="0"/>
            <a:t>PSTS</a:t>
          </a:r>
        </a:p>
      </dgm:t>
    </dgm:pt>
    <dgm:pt modelId="{3953F31C-BF8D-4176-8585-F946B02ADFE7}" type="parTrans" cxnId="{57EA4CB2-2626-4919-86E3-101902CF40DB}">
      <dgm:prSet/>
      <dgm:spPr/>
      <dgm:t>
        <a:bodyPr/>
        <a:lstStyle/>
        <a:p>
          <a:endParaRPr lang="en-US" sz="2000" b="0"/>
        </a:p>
      </dgm:t>
    </dgm:pt>
    <dgm:pt modelId="{DB68D77D-2750-4EEF-BE7E-98E728546009}" type="sibTrans" cxnId="{57EA4CB2-2626-4919-86E3-101902CF40DB}">
      <dgm:prSet/>
      <dgm:spPr/>
      <dgm:t>
        <a:bodyPr/>
        <a:lstStyle/>
        <a:p>
          <a:endParaRPr lang="en-US" sz="2000" b="0"/>
        </a:p>
      </dgm:t>
    </dgm:pt>
    <dgm:pt modelId="{937A004B-1F78-4126-B045-DE4B0D7214E0}">
      <dgm:prSet custT="1"/>
      <dgm:spPr>
        <a:solidFill>
          <a:srgbClr val="FF715B"/>
        </a:solidFill>
      </dgm:spPr>
      <dgm:t>
        <a:bodyPr/>
        <a:lstStyle/>
        <a:p>
          <a:r>
            <a:rPr lang="en-US" sz="2000" b="0"/>
            <a:t>EOY 4 Reports</a:t>
          </a:r>
        </a:p>
      </dgm:t>
    </dgm:pt>
    <dgm:pt modelId="{C9C159C6-1A35-4F7F-A5CE-EA63B363C9FA}" type="parTrans" cxnId="{8A2305C8-C1C8-4612-B03F-1736ABAE440F}">
      <dgm:prSet/>
      <dgm:spPr/>
      <dgm:t>
        <a:bodyPr/>
        <a:lstStyle/>
        <a:p>
          <a:endParaRPr lang="en-US" sz="2000" b="0"/>
        </a:p>
      </dgm:t>
    </dgm:pt>
    <dgm:pt modelId="{35894ED0-AA36-4514-A4C5-434E97FBC012}" type="sibTrans" cxnId="{8A2305C8-C1C8-4612-B03F-1736ABAE440F}">
      <dgm:prSet/>
      <dgm:spPr/>
      <dgm:t>
        <a:bodyPr/>
        <a:lstStyle/>
        <a:p>
          <a:endParaRPr lang="en-US" sz="2000" b="0"/>
        </a:p>
      </dgm:t>
    </dgm:pt>
    <dgm:pt modelId="{AA9F708A-3F81-495D-B4BF-D081B8A176B7}" type="pres">
      <dgm:prSet presAssocID="{233799B5-32CB-4392-BE04-10D3080FF070}" presName="diagram" presStyleCnt="0">
        <dgm:presLayoutVars>
          <dgm:dir/>
          <dgm:resizeHandles val="exact"/>
        </dgm:presLayoutVars>
      </dgm:prSet>
      <dgm:spPr/>
    </dgm:pt>
    <dgm:pt modelId="{929396B9-3308-4C16-858A-97C308693F34}" type="pres">
      <dgm:prSet presAssocID="{5E395CD0-D66F-4033-8D1C-F814F88D827B}" presName="node" presStyleLbl="node1" presStyleIdx="0" presStyleCnt="6">
        <dgm:presLayoutVars>
          <dgm:bulletEnabled val="1"/>
        </dgm:presLayoutVars>
      </dgm:prSet>
      <dgm:spPr/>
    </dgm:pt>
    <dgm:pt modelId="{3028F373-FFD6-4103-A057-4677684FDBB6}" type="pres">
      <dgm:prSet presAssocID="{11D9662B-676C-42B2-A1DB-BD71682CBDB3}" presName="sibTrans" presStyleCnt="0"/>
      <dgm:spPr/>
    </dgm:pt>
    <dgm:pt modelId="{D7C17B0C-6549-45EE-97A7-81013B08990F}" type="pres">
      <dgm:prSet presAssocID="{937A004B-1F78-4126-B045-DE4B0D7214E0}" presName="node" presStyleLbl="node1" presStyleIdx="1" presStyleCnt="6">
        <dgm:presLayoutVars>
          <dgm:bulletEnabled val="1"/>
        </dgm:presLayoutVars>
      </dgm:prSet>
      <dgm:spPr/>
    </dgm:pt>
    <dgm:pt modelId="{181FF971-4FA4-423C-AF33-E271008FBB37}" type="pres">
      <dgm:prSet presAssocID="{35894ED0-AA36-4514-A4C5-434E97FBC012}" presName="sibTrans" presStyleCnt="0"/>
      <dgm:spPr/>
    </dgm:pt>
    <dgm:pt modelId="{9AD52586-7677-455A-887F-2F2C919ED5E1}" type="pres">
      <dgm:prSet presAssocID="{71DDB240-0289-4355-86A7-EF3E3C1A310F}" presName="node" presStyleLbl="node1" presStyleIdx="2" presStyleCnt="6">
        <dgm:presLayoutVars>
          <dgm:bulletEnabled val="1"/>
        </dgm:presLayoutVars>
      </dgm:prSet>
      <dgm:spPr/>
    </dgm:pt>
    <dgm:pt modelId="{C25CC647-7F53-457E-B3E5-F5D4563DE5E9}" type="pres">
      <dgm:prSet presAssocID="{19487726-B57D-4DE0-ABCF-694145B5A201}" presName="sibTrans" presStyleCnt="0"/>
      <dgm:spPr/>
    </dgm:pt>
    <dgm:pt modelId="{0B73645D-DEC8-47C9-94AC-EDE7E033D404}" type="pres">
      <dgm:prSet presAssocID="{A2510AA2-2DE5-46F0-BECA-E3CCEE8887B7}" presName="node" presStyleLbl="node1" presStyleIdx="3" presStyleCnt="6">
        <dgm:presLayoutVars>
          <dgm:bulletEnabled val="1"/>
        </dgm:presLayoutVars>
      </dgm:prSet>
      <dgm:spPr/>
    </dgm:pt>
    <dgm:pt modelId="{6C207040-BC6D-497B-A13D-1CF585CE763A}" type="pres">
      <dgm:prSet presAssocID="{5523FC8A-41AE-4BAC-8445-AD68AF4F1373}" presName="sibTrans" presStyleCnt="0"/>
      <dgm:spPr/>
    </dgm:pt>
    <dgm:pt modelId="{1F5BD043-DC2F-4835-9199-5911D38F51AB}" type="pres">
      <dgm:prSet presAssocID="{7CF7C95B-6F57-4C7D-A4EB-A1233011BB32}" presName="node" presStyleLbl="node1" presStyleIdx="4" presStyleCnt="6">
        <dgm:presLayoutVars>
          <dgm:bulletEnabled val="1"/>
        </dgm:presLayoutVars>
      </dgm:prSet>
      <dgm:spPr/>
    </dgm:pt>
    <dgm:pt modelId="{92D4D7D3-0B35-4031-A988-4CCEBE971D56}" type="pres">
      <dgm:prSet presAssocID="{99B2C621-37FE-4381-A614-34C99EC02D95}" presName="sibTrans" presStyleCnt="0"/>
      <dgm:spPr/>
    </dgm:pt>
    <dgm:pt modelId="{B52A24B6-61DA-49BA-B935-33A3F0DB27A3}" type="pres">
      <dgm:prSet presAssocID="{91548024-35E0-4B1B-960B-1D1AB09F2578}" presName="node" presStyleLbl="node1" presStyleIdx="5" presStyleCnt="6">
        <dgm:presLayoutVars>
          <dgm:bulletEnabled val="1"/>
        </dgm:presLayoutVars>
      </dgm:prSet>
      <dgm:spPr/>
    </dgm:pt>
  </dgm:ptLst>
  <dgm:cxnLst>
    <dgm:cxn modelId="{53F22B08-127F-4834-A8EF-7A28EBB29C9E}" type="presOf" srcId="{7CF7C95B-6F57-4C7D-A4EB-A1233011BB32}" destId="{1F5BD043-DC2F-4835-9199-5911D38F51AB}" srcOrd="0" destOrd="0" presId="urn:microsoft.com/office/officeart/2005/8/layout/default"/>
    <dgm:cxn modelId="{78BF340B-32A4-4E53-80E2-3677286BDC3D}" srcId="{233799B5-32CB-4392-BE04-10D3080FF070}" destId="{7CF7C95B-6F57-4C7D-A4EB-A1233011BB32}" srcOrd="4" destOrd="0" parTransId="{F60D087E-7DC9-4AB1-AF47-11D597AFF875}" sibTransId="{99B2C621-37FE-4381-A614-34C99EC02D95}"/>
    <dgm:cxn modelId="{824D910D-67DD-439F-8947-0D6686214874}" type="presOf" srcId="{71DDB240-0289-4355-86A7-EF3E3C1A310F}" destId="{9AD52586-7677-455A-887F-2F2C919ED5E1}" srcOrd="0" destOrd="0" presId="urn:microsoft.com/office/officeart/2005/8/layout/default"/>
    <dgm:cxn modelId="{72029D20-7F15-44A4-9CC6-F2D73A95ABF2}" srcId="{233799B5-32CB-4392-BE04-10D3080FF070}" destId="{A2510AA2-2DE5-46F0-BECA-E3CCEE8887B7}" srcOrd="3" destOrd="0" parTransId="{E6964347-8842-4345-964D-96BC9C610696}" sibTransId="{5523FC8A-41AE-4BAC-8445-AD68AF4F1373}"/>
    <dgm:cxn modelId="{AAD6FA28-80E8-474A-B8DC-96CA8D374A94}" type="presOf" srcId="{91548024-35E0-4B1B-960B-1D1AB09F2578}" destId="{B52A24B6-61DA-49BA-B935-33A3F0DB27A3}" srcOrd="0" destOrd="0" presId="urn:microsoft.com/office/officeart/2005/8/layout/default"/>
    <dgm:cxn modelId="{B556944E-C774-48A2-950F-092B0989F810}" type="presOf" srcId="{937A004B-1F78-4126-B045-DE4B0D7214E0}" destId="{D7C17B0C-6549-45EE-97A7-81013B08990F}" srcOrd="0" destOrd="0" presId="urn:microsoft.com/office/officeart/2005/8/layout/default"/>
    <dgm:cxn modelId="{1D790173-F670-45FC-93C7-91B8CC570EE9}" type="presOf" srcId="{5E395CD0-D66F-4033-8D1C-F814F88D827B}" destId="{929396B9-3308-4C16-858A-97C308693F34}" srcOrd="0" destOrd="0" presId="urn:microsoft.com/office/officeart/2005/8/layout/default"/>
    <dgm:cxn modelId="{43C39C9D-1404-48BF-A949-08FF5E63182A}" type="presOf" srcId="{233799B5-32CB-4392-BE04-10D3080FF070}" destId="{AA9F708A-3F81-495D-B4BF-D081B8A176B7}" srcOrd="0" destOrd="0" presId="urn:microsoft.com/office/officeart/2005/8/layout/default"/>
    <dgm:cxn modelId="{6DCAA4AA-1117-49CA-AB56-8BEE78F91ED3}" srcId="{233799B5-32CB-4392-BE04-10D3080FF070}" destId="{5E395CD0-D66F-4033-8D1C-F814F88D827B}" srcOrd="0" destOrd="0" parTransId="{D855AA42-C577-4246-9D55-340EA1024CBE}" sibTransId="{11D9662B-676C-42B2-A1DB-BD71682CBDB3}"/>
    <dgm:cxn modelId="{57EA4CB2-2626-4919-86E3-101902CF40DB}" srcId="{233799B5-32CB-4392-BE04-10D3080FF070}" destId="{91548024-35E0-4B1B-960B-1D1AB09F2578}" srcOrd="5" destOrd="0" parTransId="{3953F31C-BF8D-4176-8585-F946B02ADFE7}" sibTransId="{DB68D77D-2750-4EEF-BE7E-98E728546009}"/>
    <dgm:cxn modelId="{9F4591BE-60FC-4B92-9478-5B9DFF91D311}" srcId="{233799B5-32CB-4392-BE04-10D3080FF070}" destId="{71DDB240-0289-4355-86A7-EF3E3C1A310F}" srcOrd="2" destOrd="0" parTransId="{1F7CDD70-6593-4645-91C5-E67FAFAFA272}" sibTransId="{19487726-B57D-4DE0-ABCF-694145B5A201}"/>
    <dgm:cxn modelId="{6EFB65C2-F6FA-4799-B3C5-03BE2AD150CC}" type="presOf" srcId="{A2510AA2-2DE5-46F0-BECA-E3CCEE8887B7}" destId="{0B73645D-DEC8-47C9-94AC-EDE7E033D404}" srcOrd="0" destOrd="0" presId="urn:microsoft.com/office/officeart/2005/8/layout/default"/>
    <dgm:cxn modelId="{8A2305C8-C1C8-4612-B03F-1736ABAE440F}" srcId="{233799B5-32CB-4392-BE04-10D3080FF070}" destId="{937A004B-1F78-4126-B045-DE4B0D7214E0}" srcOrd="1" destOrd="0" parTransId="{C9C159C6-1A35-4F7F-A5CE-EA63B363C9FA}" sibTransId="{35894ED0-AA36-4514-A4C5-434E97FBC012}"/>
    <dgm:cxn modelId="{D0022219-9FA3-4E40-BFB8-2168A3960161}" type="presParOf" srcId="{AA9F708A-3F81-495D-B4BF-D081B8A176B7}" destId="{929396B9-3308-4C16-858A-97C308693F34}" srcOrd="0" destOrd="0" presId="urn:microsoft.com/office/officeart/2005/8/layout/default"/>
    <dgm:cxn modelId="{E1A62730-43BF-4783-B9DB-D7C77D270B2F}" type="presParOf" srcId="{AA9F708A-3F81-495D-B4BF-D081B8A176B7}" destId="{3028F373-FFD6-4103-A057-4677684FDBB6}" srcOrd="1" destOrd="0" presId="urn:microsoft.com/office/officeart/2005/8/layout/default"/>
    <dgm:cxn modelId="{BB949280-9E70-4E39-9527-0E11B0D23272}" type="presParOf" srcId="{AA9F708A-3F81-495D-B4BF-D081B8A176B7}" destId="{D7C17B0C-6549-45EE-97A7-81013B08990F}" srcOrd="2" destOrd="0" presId="urn:microsoft.com/office/officeart/2005/8/layout/default"/>
    <dgm:cxn modelId="{2ED052E3-99C3-483E-B4F5-98AA61FD50E3}" type="presParOf" srcId="{AA9F708A-3F81-495D-B4BF-D081B8A176B7}" destId="{181FF971-4FA4-423C-AF33-E271008FBB37}" srcOrd="3" destOrd="0" presId="urn:microsoft.com/office/officeart/2005/8/layout/default"/>
    <dgm:cxn modelId="{E25146D6-D2AD-4925-A618-7941711B90DC}" type="presParOf" srcId="{AA9F708A-3F81-495D-B4BF-D081B8A176B7}" destId="{9AD52586-7677-455A-887F-2F2C919ED5E1}" srcOrd="4" destOrd="0" presId="urn:microsoft.com/office/officeart/2005/8/layout/default"/>
    <dgm:cxn modelId="{F7128F20-CE9D-4496-BC62-FE827B5B0597}" type="presParOf" srcId="{AA9F708A-3F81-495D-B4BF-D081B8A176B7}" destId="{C25CC647-7F53-457E-B3E5-F5D4563DE5E9}" srcOrd="5" destOrd="0" presId="urn:microsoft.com/office/officeart/2005/8/layout/default"/>
    <dgm:cxn modelId="{1C486F66-A9DE-46BB-809B-8184AA4D7E3F}" type="presParOf" srcId="{AA9F708A-3F81-495D-B4BF-D081B8A176B7}" destId="{0B73645D-DEC8-47C9-94AC-EDE7E033D404}" srcOrd="6" destOrd="0" presId="urn:microsoft.com/office/officeart/2005/8/layout/default"/>
    <dgm:cxn modelId="{CEBFEEB8-F66B-49D3-BBD3-B2974251742E}" type="presParOf" srcId="{AA9F708A-3F81-495D-B4BF-D081B8A176B7}" destId="{6C207040-BC6D-497B-A13D-1CF585CE763A}" srcOrd="7" destOrd="0" presId="urn:microsoft.com/office/officeart/2005/8/layout/default"/>
    <dgm:cxn modelId="{79E8D8A6-3A3B-4B9B-8A75-A2E0F4E065A9}" type="presParOf" srcId="{AA9F708A-3F81-495D-B4BF-D081B8A176B7}" destId="{1F5BD043-DC2F-4835-9199-5911D38F51AB}" srcOrd="8" destOrd="0" presId="urn:microsoft.com/office/officeart/2005/8/layout/default"/>
    <dgm:cxn modelId="{9B9ABC94-54D7-4A3A-ACC7-644E7288DC4D}" type="presParOf" srcId="{AA9F708A-3F81-495D-B4BF-D081B8A176B7}" destId="{92D4D7D3-0B35-4031-A988-4CCEBE971D56}" srcOrd="9" destOrd="0" presId="urn:microsoft.com/office/officeart/2005/8/layout/default"/>
    <dgm:cxn modelId="{F15D1BCA-5621-4A34-A3E1-B23CCBD3AC72}" type="presParOf" srcId="{AA9F708A-3F81-495D-B4BF-D081B8A176B7}" destId="{B52A24B6-61DA-49BA-B935-33A3F0DB27A3}" srcOrd="10" destOrd="0" presId="urn:microsoft.com/office/officeart/2005/8/layout/default"/>
  </dgm:cxnLst>
  <dgm:bg>
    <a:effectLst>
      <a:outerShdw blurRad="63500" sx="102000" sy="102000" algn="ctr" rotWithShape="0">
        <a:prstClr val="black">
          <a:alpha val="40000"/>
        </a:prstClr>
      </a:outerShdw>
    </a:effect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33FCF739-1D38-4D21-843A-9F4413DCF079}" type="doc">
      <dgm:prSet loTypeId="urn:microsoft.com/office/officeart/2005/8/layout/hierarchy6" loCatId="hierarchy" qsTypeId="urn:microsoft.com/office/officeart/2005/8/quickstyle/simple1" qsCatId="simple" csTypeId="urn:microsoft.com/office/officeart/2005/8/colors/colorful2" csCatId="colorful" phldr="1"/>
      <dgm:spPr/>
      <dgm:t>
        <a:bodyPr/>
        <a:lstStyle/>
        <a:p>
          <a:endParaRPr lang="en-US"/>
        </a:p>
      </dgm:t>
    </dgm:pt>
    <dgm:pt modelId="{ABCDE6C9-0F60-41D2-BF38-22E7CE7FBF3E}">
      <dgm:prSet phldrT="[Text]"/>
      <dgm:spPr/>
      <dgm:t>
        <a:bodyPr/>
        <a:lstStyle/>
        <a:p>
          <a:r>
            <a:rPr lang="en-US"/>
            <a:t>Special Education</a:t>
          </a:r>
        </a:p>
      </dgm:t>
    </dgm:pt>
    <dgm:pt modelId="{EE07AF75-2C40-4CA2-98CB-6C4CEDAD7FA3}" type="parTrans" cxnId="{1A6D1C68-391A-419B-92A9-6791D0F8C58E}">
      <dgm:prSet/>
      <dgm:spPr/>
      <dgm:t>
        <a:bodyPr/>
        <a:lstStyle/>
        <a:p>
          <a:endParaRPr lang="en-US"/>
        </a:p>
      </dgm:t>
    </dgm:pt>
    <dgm:pt modelId="{CC8E120D-9A9D-4ACF-A425-429657C9F777}" type="sibTrans" cxnId="{1A6D1C68-391A-419B-92A9-6791D0F8C58E}">
      <dgm:prSet/>
      <dgm:spPr/>
      <dgm:t>
        <a:bodyPr/>
        <a:lstStyle/>
        <a:p>
          <a:endParaRPr lang="en-US"/>
        </a:p>
      </dgm:t>
    </dgm:pt>
    <dgm:pt modelId="{1AA8D593-E0B1-479E-A0AB-AACBFF840737}">
      <dgm:prSet phldrT="[Text]"/>
      <dgm:spPr/>
      <dgm:t>
        <a:bodyPr/>
        <a:lstStyle/>
        <a:p>
          <a:r>
            <a:rPr lang="en-US"/>
            <a:t>Postsecondary Status</a:t>
          </a:r>
        </a:p>
      </dgm:t>
    </dgm:pt>
    <dgm:pt modelId="{54A2238F-823C-4A96-91B7-0D7D9ED70D3F}" type="parTrans" cxnId="{0B37BAF0-7C62-42E5-827C-13BEAA53D2E7}">
      <dgm:prSet/>
      <dgm:spPr/>
      <dgm:t>
        <a:bodyPr/>
        <a:lstStyle/>
        <a:p>
          <a:endParaRPr lang="en-US"/>
        </a:p>
      </dgm:t>
    </dgm:pt>
    <dgm:pt modelId="{0928F0A1-B40F-4737-ADB6-3B7F9320BBF0}" type="sibTrans" cxnId="{0B37BAF0-7C62-42E5-827C-13BEAA53D2E7}">
      <dgm:prSet/>
      <dgm:spPr/>
      <dgm:t>
        <a:bodyPr/>
        <a:lstStyle/>
        <a:p>
          <a:endParaRPr lang="en-US"/>
        </a:p>
      </dgm:t>
    </dgm:pt>
    <dgm:pt modelId="{9F7A6623-F8DA-48EB-9421-8174BE4BA6FC}">
      <dgm:prSet phldrT="[Text]"/>
      <dgm:spPr>
        <a:solidFill>
          <a:schemeClr val="accent2">
            <a:lumMod val="60000"/>
            <a:lumOff val="40000"/>
          </a:schemeClr>
        </a:solidFill>
      </dgm:spPr>
      <dgm:t>
        <a:bodyPr/>
        <a:lstStyle/>
        <a:p>
          <a:r>
            <a:rPr lang="en-US"/>
            <a:t>Student Services</a:t>
          </a:r>
        </a:p>
      </dgm:t>
    </dgm:pt>
    <dgm:pt modelId="{E5471B9C-1575-4BDF-A64E-FE8A76099BDD}" type="parTrans" cxnId="{69052F30-4EAB-4399-AEC7-F27659D4FA33}">
      <dgm:prSet/>
      <dgm:spPr/>
      <dgm:t>
        <a:bodyPr/>
        <a:lstStyle/>
        <a:p>
          <a:endParaRPr lang="en-US"/>
        </a:p>
      </dgm:t>
    </dgm:pt>
    <dgm:pt modelId="{0C55805D-488F-4159-A48B-9F8311AECAE5}" type="sibTrans" cxnId="{69052F30-4EAB-4399-AEC7-F27659D4FA33}">
      <dgm:prSet/>
      <dgm:spPr/>
      <dgm:t>
        <a:bodyPr/>
        <a:lstStyle/>
        <a:p>
          <a:endParaRPr lang="en-US"/>
        </a:p>
      </dgm:t>
    </dgm:pt>
    <dgm:pt modelId="{DC6E1826-7641-4105-8600-3B8D628A8382}">
      <dgm:prSet phldrT="[Text]" custT="1"/>
      <dgm:spPr/>
      <dgm:t>
        <a:bodyPr/>
        <a:lstStyle/>
        <a:p>
          <a:r>
            <a:rPr lang="en-US" sz="2700"/>
            <a:t>EOY 4 </a:t>
          </a:r>
          <a:r>
            <a:rPr lang="en-US" sz="2400"/>
            <a:t>(July 1 </a:t>
          </a:r>
        </a:p>
        <a:p>
          <a:r>
            <a:rPr lang="en-US" sz="2400"/>
            <a:t>–June 30)</a:t>
          </a:r>
        </a:p>
      </dgm:t>
    </dgm:pt>
    <dgm:pt modelId="{845B6442-AB29-402F-B0FC-5C64D21B6037}" type="parTrans" cxnId="{CCE86887-F2C1-4DAF-B68B-A511D4FAF6EE}">
      <dgm:prSet/>
      <dgm:spPr/>
      <dgm:t>
        <a:bodyPr/>
        <a:lstStyle/>
        <a:p>
          <a:endParaRPr lang="en-US"/>
        </a:p>
      </dgm:t>
    </dgm:pt>
    <dgm:pt modelId="{CB3FDC4A-834D-44ED-8E02-1E35F0076345}" type="sibTrans" cxnId="{CCE86887-F2C1-4DAF-B68B-A511D4FAF6EE}">
      <dgm:prSet/>
      <dgm:spPr/>
      <dgm:t>
        <a:bodyPr/>
        <a:lstStyle/>
        <a:p>
          <a:endParaRPr lang="en-US"/>
        </a:p>
      </dgm:t>
    </dgm:pt>
    <dgm:pt modelId="{100BEAA4-22D7-4C54-9004-A87066A697D6}" type="pres">
      <dgm:prSet presAssocID="{33FCF739-1D38-4D21-843A-9F4413DCF079}" presName="mainComposite" presStyleCnt="0">
        <dgm:presLayoutVars>
          <dgm:chPref val="1"/>
          <dgm:dir/>
          <dgm:animOne val="branch"/>
          <dgm:animLvl val="lvl"/>
          <dgm:resizeHandles val="exact"/>
        </dgm:presLayoutVars>
      </dgm:prSet>
      <dgm:spPr/>
    </dgm:pt>
    <dgm:pt modelId="{96C9F9A4-0D1C-4428-B261-599814C5AD44}" type="pres">
      <dgm:prSet presAssocID="{33FCF739-1D38-4D21-843A-9F4413DCF079}" presName="hierFlow" presStyleCnt="0"/>
      <dgm:spPr/>
    </dgm:pt>
    <dgm:pt modelId="{9A0B4A33-FAE6-496B-BB7E-DF7168D8FFED}" type="pres">
      <dgm:prSet presAssocID="{33FCF739-1D38-4D21-843A-9F4413DCF079}" presName="hierChild1" presStyleCnt="0">
        <dgm:presLayoutVars>
          <dgm:chPref val="1"/>
          <dgm:animOne val="branch"/>
          <dgm:animLvl val="lvl"/>
        </dgm:presLayoutVars>
      </dgm:prSet>
      <dgm:spPr/>
    </dgm:pt>
    <dgm:pt modelId="{D423A2E5-9519-4CBF-98E2-B8C30DEA59AD}" type="pres">
      <dgm:prSet presAssocID="{DC6E1826-7641-4105-8600-3B8D628A8382}" presName="Name14" presStyleCnt="0"/>
      <dgm:spPr/>
    </dgm:pt>
    <dgm:pt modelId="{A893400A-9371-4591-AAFA-F8005795DEB0}" type="pres">
      <dgm:prSet presAssocID="{DC6E1826-7641-4105-8600-3B8D628A8382}" presName="level1Shape" presStyleLbl="node0" presStyleIdx="0" presStyleCnt="1">
        <dgm:presLayoutVars>
          <dgm:chPref val="3"/>
        </dgm:presLayoutVars>
      </dgm:prSet>
      <dgm:spPr/>
    </dgm:pt>
    <dgm:pt modelId="{4AFCB4FB-EEA1-4343-8A4B-67561CAA5055}" type="pres">
      <dgm:prSet presAssocID="{DC6E1826-7641-4105-8600-3B8D628A8382}" presName="hierChild2" presStyleCnt="0"/>
      <dgm:spPr/>
    </dgm:pt>
    <dgm:pt modelId="{EC34CD0B-CCEB-4034-A2AE-B7265E817CB9}" type="pres">
      <dgm:prSet presAssocID="{EE07AF75-2C40-4CA2-98CB-6C4CEDAD7FA3}" presName="Name19" presStyleLbl="parChTrans1D2" presStyleIdx="0" presStyleCnt="3"/>
      <dgm:spPr/>
    </dgm:pt>
    <dgm:pt modelId="{88A3E97D-8363-430D-BC22-307A5E409B33}" type="pres">
      <dgm:prSet presAssocID="{ABCDE6C9-0F60-41D2-BF38-22E7CE7FBF3E}" presName="Name21" presStyleCnt="0"/>
      <dgm:spPr/>
    </dgm:pt>
    <dgm:pt modelId="{C783D12A-93CE-4DC6-9BB4-5525E9F71AE3}" type="pres">
      <dgm:prSet presAssocID="{ABCDE6C9-0F60-41D2-BF38-22E7CE7FBF3E}" presName="level2Shape" presStyleLbl="node2" presStyleIdx="0" presStyleCnt="3"/>
      <dgm:spPr/>
    </dgm:pt>
    <dgm:pt modelId="{8F70D14B-73EB-404B-AA76-D75D4F7CA8BC}" type="pres">
      <dgm:prSet presAssocID="{ABCDE6C9-0F60-41D2-BF38-22E7CE7FBF3E}" presName="hierChild3" presStyleCnt="0"/>
      <dgm:spPr/>
    </dgm:pt>
    <dgm:pt modelId="{AF641299-EF1F-4D4E-9DDF-B9AD15225C06}" type="pres">
      <dgm:prSet presAssocID="{E5471B9C-1575-4BDF-A64E-FE8A76099BDD}" presName="Name19" presStyleLbl="parChTrans1D2" presStyleIdx="1" presStyleCnt="3"/>
      <dgm:spPr/>
    </dgm:pt>
    <dgm:pt modelId="{B49E9582-D786-4B97-B32B-28AF44FC8184}" type="pres">
      <dgm:prSet presAssocID="{9F7A6623-F8DA-48EB-9421-8174BE4BA6FC}" presName="Name21" presStyleCnt="0"/>
      <dgm:spPr/>
    </dgm:pt>
    <dgm:pt modelId="{6B7290B3-712A-4CD7-931F-C5A1A9F2383D}" type="pres">
      <dgm:prSet presAssocID="{9F7A6623-F8DA-48EB-9421-8174BE4BA6FC}" presName="level2Shape" presStyleLbl="node2" presStyleIdx="1" presStyleCnt="3"/>
      <dgm:spPr/>
    </dgm:pt>
    <dgm:pt modelId="{64CC1C79-040D-4743-9709-08BB1D310C79}" type="pres">
      <dgm:prSet presAssocID="{9F7A6623-F8DA-48EB-9421-8174BE4BA6FC}" presName="hierChild3" presStyleCnt="0"/>
      <dgm:spPr/>
    </dgm:pt>
    <dgm:pt modelId="{2946AA9F-B9D7-42C1-87E5-E5CB16ED736C}" type="pres">
      <dgm:prSet presAssocID="{54A2238F-823C-4A96-91B7-0D7D9ED70D3F}" presName="Name19" presStyleLbl="parChTrans1D2" presStyleIdx="2" presStyleCnt="3"/>
      <dgm:spPr/>
    </dgm:pt>
    <dgm:pt modelId="{08BFA44F-31C0-4D90-88FD-537E537B03EA}" type="pres">
      <dgm:prSet presAssocID="{1AA8D593-E0B1-479E-A0AB-AACBFF840737}" presName="Name21" presStyleCnt="0"/>
      <dgm:spPr/>
    </dgm:pt>
    <dgm:pt modelId="{F15B61FA-EB6F-4122-9AED-A47054DDA22F}" type="pres">
      <dgm:prSet presAssocID="{1AA8D593-E0B1-479E-A0AB-AACBFF840737}" presName="level2Shape" presStyleLbl="node2" presStyleIdx="2" presStyleCnt="3"/>
      <dgm:spPr/>
    </dgm:pt>
    <dgm:pt modelId="{215B5EEF-C974-4728-BFFC-EBD92837009F}" type="pres">
      <dgm:prSet presAssocID="{1AA8D593-E0B1-479E-A0AB-AACBFF840737}" presName="hierChild3" presStyleCnt="0"/>
      <dgm:spPr/>
    </dgm:pt>
    <dgm:pt modelId="{3D31047E-F156-4347-A13B-9670052BB797}" type="pres">
      <dgm:prSet presAssocID="{33FCF739-1D38-4D21-843A-9F4413DCF079}" presName="bgShapesFlow" presStyleCnt="0"/>
      <dgm:spPr/>
    </dgm:pt>
  </dgm:ptLst>
  <dgm:cxnLst>
    <dgm:cxn modelId="{7DC8EA13-C971-423D-9ED9-72F46AC96F1D}" type="presOf" srcId="{54A2238F-823C-4A96-91B7-0D7D9ED70D3F}" destId="{2946AA9F-B9D7-42C1-87E5-E5CB16ED736C}" srcOrd="0" destOrd="0" presId="urn:microsoft.com/office/officeart/2005/8/layout/hierarchy6"/>
    <dgm:cxn modelId="{80669F21-11BB-400B-8B07-E7F5FB6CE8E6}" type="presOf" srcId="{9F7A6623-F8DA-48EB-9421-8174BE4BA6FC}" destId="{6B7290B3-712A-4CD7-931F-C5A1A9F2383D}" srcOrd="0" destOrd="0" presId="urn:microsoft.com/office/officeart/2005/8/layout/hierarchy6"/>
    <dgm:cxn modelId="{199CCF2F-562B-4E4B-86C9-A6FDF5590786}" type="presOf" srcId="{33FCF739-1D38-4D21-843A-9F4413DCF079}" destId="{100BEAA4-22D7-4C54-9004-A87066A697D6}" srcOrd="0" destOrd="0" presId="urn:microsoft.com/office/officeart/2005/8/layout/hierarchy6"/>
    <dgm:cxn modelId="{69052F30-4EAB-4399-AEC7-F27659D4FA33}" srcId="{DC6E1826-7641-4105-8600-3B8D628A8382}" destId="{9F7A6623-F8DA-48EB-9421-8174BE4BA6FC}" srcOrd="1" destOrd="0" parTransId="{E5471B9C-1575-4BDF-A64E-FE8A76099BDD}" sibTransId="{0C55805D-488F-4159-A48B-9F8311AECAE5}"/>
    <dgm:cxn modelId="{762D5744-3B21-4784-8703-DB0E627F6EF0}" type="presOf" srcId="{E5471B9C-1575-4BDF-A64E-FE8A76099BDD}" destId="{AF641299-EF1F-4D4E-9DDF-B9AD15225C06}" srcOrd="0" destOrd="0" presId="urn:microsoft.com/office/officeart/2005/8/layout/hierarchy6"/>
    <dgm:cxn modelId="{1A6D1C68-391A-419B-92A9-6791D0F8C58E}" srcId="{DC6E1826-7641-4105-8600-3B8D628A8382}" destId="{ABCDE6C9-0F60-41D2-BF38-22E7CE7FBF3E}" srcOrd="0" destOrd="0" parTransId="{EE07AF75-2C40-4CA2-98CB-6C4CEDAD7FA3}" sibTransId="{CC8E120D-9A9D-4ACF-A425-429657C9F777}"/>
    <dgm:cxn modelId="{CF990370-FE65-4CAD-BF19-F278B4EF8212}" type="presOf" srcId="{EE07AF75-2C40-4CA2-98CB-6C4CEDAD7FA3}" destId="{EC34CD0B-CCEB-4034-A2AE-B7265E817CB9}" srcOrd="0" destOrd="0" presId="urn:microsoft.com/office/officeart/2005/8/layout/hierarchy6"/>
    <dgm:cxn modelId="{CCE86887-F2C1-4DAF-B68B-A511D4FAF6EE}" srcId="{33FCF739-1D38-4D21-843A-9F4413DCF079}" destId="{DC6E1826-7641-4105-8600-3B8D628A8382}" srcOrd="0" destOrd="0" parTransId="{845B6442-AB29-402F-B0FC-5C64D21B6037}" sibTransId="{CB3FDC4A-834D-44ED-8E02-1E35F0076345}"/>
    <dgm:cxn modelId="{2F1066A6-E500-4D03-856F-C5DEC49127EF}" type="presOf" srcId="{ABCDE6C9-0F60-41D2-BF38-22E7CE7FBF3E}" destId="{C783D12A-93CE-4DC6-9BB4-5525E9F71AE3}" srcOrd="0" destOrd="0" presId="urn:microsoft.com/office/officeart/2005/8/layout/hierarchy6"/>
    <dgm:cxn modelId="{EDB6B7D0-D386-4A90-9F42-9105DB2B8354}" type="presOf" srcId="{1AA8D593-E0B1-479E-A0AB-AACBFF840737}" destId="{F15B61FA-EB6F-4122-9AED-A47054DDA22F}" srcOrd="0" destOrd="0" presId="urn:microsoft.com/office/officeart/2005/8/layout/hierarchy6"/>
    <dgm:cxn modelId="{0B37BAF0-7C62-42E5-827C-13BEAA53D2E7}" srcId="{DC6E1826-7641-4105-8600-3B8D628A8382}" destId="{1AA8D593-E0B1-479E-A0AB-AACBFF840737}" srcOrd="2" destOrd="0" parTransId="{54A2238F-823C-4A96-91B7-0D7D9ED70D3F}" sibTransId="{0928F0A1-B40F-4737-ADB6-3B7F9320BBF0}"/>
    <dgm:cxn modelId="{51959BFA-F111-491A-873E-52D599EDB927}" type="presOf" srcId="{DC6E1826-7641-4105-8600-3B8D628A8382}" destId="{A893400A-9371-4591-AAFA-F8005795DEB0}" srcOrd="0" destOrd="0" presId="urn:microsoft.com/office/officeart/2005/8/layout/hierarchy6"/>
    <dgm:cxn modelId="{B8A37B2F-268B-411C-A873-C18A3C601726}" type="presParOf" srcId="{100BEAA4-22D7-4C54-9004-A87066A697D6}" destId="{96C9F9A4-0D1C-4428-B261-599814C5AD44}" srcOrd="0" destOrd="0" presId="urn:microsoft.com/office/officeart/2005/8/layout/hierarchy6"/>
    <dgm:cxn modelId="{FE3EE3F2-073C-4AAA-B79C-30F2F592E891}" type="presParOf" srcId="{96C9F9A4-0D1C-4428-B261-599814C5AD44}" destId="{9A0B4A33-FAE6-496B-BB7E-DF7168D8FFED}" srcOrd="0" destOrd="0" presId="urn:microsoft.com/office/officeart/2005/8/layout/hierarchy6"/>
    <dgm:cxn modelId="{CC424BF9-57F0-45FA-B20C-4B1E932A8A29}" type="presParOf" srcId="{9A0B4A33-FAE6-496B-BB7E-DF7168D8FFED}" destId="{D423A2E5-9519-4CBF-98E2-B8C30DEA59AD}" srcOrd="0" destOrd="0" presId="urn:microsoft.com/office/officeart/2005/8/layout/hierarchy6"/>
    <dgm:cxn modelId="{E3B70A1D-1E37-47A2-B78F-FAFFE707B2C7}" type="presParOf" srcId="{D423A2E5-9519-4CBF-98E2-B8C30DEA59AD}" destId="{A893400A-9371-4591-AAFA-F8005795DEB0}" srcOrd="0" destOrd="0" presId="urn:microsoft.com/office/officeart/2005/8/layout/hierarchy6"/>
    <dgm:cxn modelId="{32BFF020-6C18-464A-8AEE-269E2A9892B3}" type="presParOf" srcId="{D423A2E5-9519-4CBF-98E2-B8C30DEA59AD}" destId="{4AFCB4FB-EEA1-4343-8A4B-67561CAA5055}" srcOrd="1" destOrd="0" presId="urn:microsoft.com/office/officeart/2005/8/layout/hierarchy6"/>
    <dgm:cxn modelId="{33FFF6C7-9B10-4C68-A423-C8CBFA2E7356}" type="presParOf" srcId="{4AFCB4FB-EEA1-4343-8A4B-67561CAA5055}" destId="{EC34CD0B-CCEB-4034-A2AE-B7265E817CB9}" srcOrd="0" destOrd="0" presId="urn:microsoft.com/office/officeart/2005/8/layout/hierarchy6"/>
    <dgm:cxn modelId="{CF158A63-EB6A-4664-9BF0-0B1B0FFCA0A4}" type="presParOf" srcId="{4AFCB4FB-EEA1-4343-8A4B-67561CAA5055}" destId="{88A3E97D-8363-430D-BC22-307A5E409B33}" srcOrd="1" destOrd="0" presId="urn:microsoft.com/office/officeart/2005/8/layout/hierarchy6"/>
    <dgm:cxn modelId="{B9E55FBF-CD23-498D-A37B-EB8685D3126C}" type="presParOf" srcId="{88A3E97D-8363-430D-BC22-307A5E409B33}" destId="{C783D12A-93CE-4DC6-9BB4-5525E9F71AE3}" srcOrd="0" destOrd="0" presId="urn:microsoft.com/office/officeart/2005/8/layout/hierarchy6"/>
    <dgm:cxn modelId="{40D2B6F3-5223-4D06-841E-E6D31365DE15}" type="presParOf" srcId="{88A3E97D-8363-430D-BC22-307A5E409B33}" destId="{8F70D14B-73EB-404B-AA76-D75D4F7CA8BC}" srcOrd="1" destOrd="0" presId="urn:microsoft.com/office/officeart/2005/8/layout/hierarchy6"/>
    <dgm:cxn modelId="{72A04A56-29FD-4A63-9235-4C2172D6B650}" type="presParOf" srcId="{4AFCB4FB-EEA1-4343-8A4B-67561CAA5055}" destId="{AF641299-EF1F-4D4E-9DDF-B9AD15225C06}" srcOrd="2" destOrd="0" presId="urn:microsoft.com/office/officeart/2005/8/layout/hierarchy6"/>
    <dgm:cxn modelId="{34E1BF9A-745A-4AF3-99C8-A374B57F8ED9}" type="presParOf" srcId="{4AFCB4FB-EEA1-4343-8A4B-67561CAA5055}" destId="{B49E9582-D786-4B97-B32B-28AF44FC8184}" srcOrd="3" destOrd="0" presId="urn:microsoft.com/office/officeart/2005/8/layout/hierarchy6"/>
    <dgm:cxn modelId="{099B80A4-C9EA-4BA7-91A3-4871A4C6E3FD}" type="presParOf" srcId="{B49E9582-D786-4B97-B32B-28AF44FC8184}" destId="{6B7290B3-712A-4CD7-931F-C5A1A9F2383D}" srcOrd="0" destOrd="0" presId="urn:microsoft.com/office/officeart/2005/8/layout/hierarchy6"/>
    <dgm:cxn modelId="{475323CB-B93A-455B-8BEC-119A64CE6987}" type="presParOf" srcId="{B49E9582-D786-4B97-B32B-28AF44FC8184}" destId="{64CC1C79-040D-4743-9709-08BB1D310C79}" srcOrd="1" destOrd="0" presId="urn:microsoft.com/office/officeart/2005/8/layout/hierarchy6"/>
    <dgm:cxn modelId="{74EF32F7-335E-4CE9-ACDF-FFB489DF6FD0}" type="presParOf" srcId="{4AFCB4FB-EEA1-4343-8A4B-67561CAA5055}" destId="{2946AA9F-B9D7-42C1-87E5-E5CB16ED736C}" srcOrd="4" destOrd="0" presId="urn:microsoft.com/office/officeart/2005/8/layout/hierarchy6"/>
    <dgm:cxn modelId="{F5E0522D-2245-4471-A734-F1F00FA849FD}" type="presParOf" srcId="{4AFCB4FB-EEA1-4343-8A4B-67561CAA5055}" destId="{08BFA44F-31C0-4D90-88FD-537E537B03EA}" srcOrd="5" destOrd="0" presId="urn:microsoft.com/office/officeart/2005/8/layout/hierarchy6"/>
    <dgm:cxn modelId="{220733FB-F96A-437B-891C-84A8A026BDB7}" type="presParOf" srcId="{08BFA44F-31C0-4D90-88FD-537E537B03EA}" destId="{F15B61FA-EB6F-4122-9AED-A47054DDA22F}" srcOrd="0" destOrd="0" presId="urn:microsoft.com/office/officeart/2005/8/layout/hierarchy6"/>
    <dgm:cxn modelId="{82AEC8A5-30D9-4BAD-A555-086C436EDBBE}" type="presParOf" srcId="{08BFA44F-31C0-4D90-88FD-537E537B03EA}" destId="{215B5EEF-C974-4728-BFFC-EBD92837009F}" srcOrd="1" destOrd="0" presId="urn:microsoft.com/office/officeart/2005/8/layout/hierarchy6"/>
    <dgm:cxn modelId="{A32976CB-ED71-451C-9698-6097FA9D3FFC}" type="presParOf" srcId="{100BEAA4-22D7-4C54-9004-A87066A697D6}" destId="{3D31047E-F156-4347-A13B-9670052BB797}" srcOrd="1" destOrd="0" presId="urn:microsoft.com/office/officeart/2005/8/layout/hierarchy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98CFBC3-B4F9-487F-AFB9-197BDE400E3F}" type="doc">
      <dgm:prSet loTypeId="urn:microsoft.com/office/officeart/2005/8/layout/lProcess2" loCatId="list" qsTypeId="urn:microsoft.com/office/officeart/2005/8/quickstyle/simple2" qsCatId="simple" csTypeId="urn:microsoft.com/office/officeart/2005/8/colors/accent2_2" csCatId="accent2" phldr="1"/>
      <dgm:spPr/>
      <dgm:t>
        <a:bodyPr/>
        <a:lstStyle/>
        <a:p>
          <a:endParaRPr lang="en-US"/>
        </a:p>
      </dgm:t>
    </dgm:pt>
    <dgm:pt modelId="{28458FB2-1555-435D-B941-49BB5970BC3D}">
      <dgm:prSet custT="1"/>
      <dgm:spPr>
        <a:solidFill>
          <a:srgbClr val="F7EDF0"/>
        </a:solidFill>
        <a:effectLst>
          <a:outerShdw blurRad="63500" algn="ctr" rotWithShape="0">
            <a:prstClr val="black">
              <a:alpha val="40000"/>
            </a:prstClr>
          </a:outerShdw>
        </a:effectLst>
      </dgm:spPr>
      <dgm:t>
        <a:bodyPr/>
        <a:lstStyle/>
        <a:p>
          <a:pPr>
            <a:spcAft>
              <a:spcPts val="0"/>
            </a:spcAft>
          </a:pPr>
          <a:r>
            <a:rPr lang="en-US" sz="2400" b="0" i="0" u="none"/>
            <a:t>EOY 3</a:t>
          </a:r>
        </a:p>
        <a:p>
          <a:pPr>
            <a:spcAft>
              <a:spcPts val="600"/>
            </a:spcAft>
          </a:pPr>
          <a:r>
            <a:rPr lang="en-US" sz="1200"/>
            <a:t>July 1–June 30</a:t>
          </a:r>
          <a:endParaRPr lang="en-US" sz="1200" b="0" i="0" u="none"/>
        </a:p>
      </dgm:t>
    </dgm:pt>
    <dgm:pt modelId="{9C613142-F86E-46CC-B996-8696A7C46ECA}" type="parTrans" cxnId="{65070E39-6D8A-408F-8077-FC1F84D33C75}">
      <dgm:prSet/>
      <dgm:spPr/>
      <dgm:t>
        <a:bodyPr/>
        <a:lstStyle/>
        <a:p>
          <a:endParaRPr lang="en-US" sz="2000"/>
        </a:p>
      </dgm:t>
    </dgm:pt>
    <dgm:pt modelId="{D9830C12-8E3E-499D-8A3D-53F537788086}" type="sibTrans" cxnId="{65070E39-6D8A-408F-8077-FC1F84D33C75}">
      <dgm:prSet/>
      <dgm:spPr/>
      <dgm:t>
        <a:bodyPr/>
        <a:lstStyle/>
        <a:p>
          <a:endParaRPr lang="en-US" sz="2000"/>
        </a:p>
      </dgm:t>
    </dgm:pt>
    <dgm:pt modelId="{599EC2A3-5B1B-47BF-A8A4-541F43542213}">
      <dgm:prSet custT="1"/>
      <dgm:spPr>
        <a:solidFill>
          <a:srgbClr val="42C1BD"/>
        </a:solidFill>
        <a:ln>
          <a:noFill/>
        </a:ln>
        <a:effectLst>
          <a:outerShdw blurRad="63500" algn="ctr" rotWithShape="0">
            <a:prstClr val="black">
              <a:alpha val="40000"/>
            </a:prstClr>
          </a:outerShdw>
        </a:effectLst>
      </dgm:spPr>
      <dgm:t>
        <a:bodyPr/>
        <a:lstStyle/>
        <a:p>
          <a:r>
            <a:rPr lang="en-US" sz="1200" b="1" i="0" u="none" dirty="0">
              <a:solidFill>
                <a:schemeClr val="bg1"/>
              </a:solidFill>
              <a:latin typeface="Arial" panose="020B0604020202020204" pitchFamily="34" charset="0"/>
              <a:cs typeface="Arial" panose="020B0604020202020204" pitchFamily="34" charset="0"/>
            </a:rPr>
            <a:t>Student Incident/</a:t>
          </a:r>
        </a:p>
        <a:p>
          <a:r>
            <a:rPr lang="en-US" sz="1200" b="1" i="0" u="none" dirty="0">
              <a:solidFill>
                <a:schemeClr val="bg1"/>
              </a:solidFill>
              <a:latin typeface="Arial" panose="020B0604020202020204" pitchFamily="34" charset="0"/>
              <a:cs typeface="Arial" panose="020B0604020202020204" pitchFamily="34" charset="0"/>
            </a:rPr>
            <a:t>Spec Ed </a:t>
          </a:r>
          <a:endParaRPr lang="en-US" sz="1200" b="1" dirty="0">
            <a:solidFill>
              <a:schemeClr val="bg1"/>
            </a:solidFill>
            <a:latin typeface="Arial" panose="020B0604020202020204" pitchFamily="34" charset="0"/>
            <a:cs typeface="Arial" panose="020B0604020202020204" pitchFamily="34" charset="0"/>
          </a:endParaRPr>
        </a:p>
      </dgm:t>
    </dgm:pt>
    <dgm:pt modelId="{B61568B5-064D-4275-8EB3-E6E9B7DF9A1B}" type="parTrans" cxnId="{14CDEA8A-C013-4ECB-8E4F-CD3077D314DD}">
      <dgm:prSet/>
      <dgm:spPr/>
      <dgm:t>
        <a:bodyPr/>
        <a:lstStyle/>
        <a:p>
          <a:endParaRPr lang="en-US" sz="2000"/>
        </a:p>
      </dgm:t>
    </dgm:pt>
    <dgm:pt modelId="{2BC841F4-2139-49F4-9B23-F876378FC536}" type="sibTrans" cxnId="{14CDEA8A-C013-4ECB-8E4F-CD3077D314DD}">
      <dgm:prSet/>
      <dgm:spPr/>
      <dgm:t>
        <a:bodyPr/>
        <a:lstStyle/>
        <a:p>
          <a:endParaRPr lang="en-US" sz="2000"/>
        </a:p>
      </dgm:t>
    </dgm:pt>
    <dgm:pt modelId="{A195FBE8-A0C7-43C7-87A0-3D71FCAC184B}">
      <dgm:prSet phldrT="[Text]" custT="1"/>
      <dgm:spPr>
        <a:solidFill>
          <a:srgbClr val="42C1BD"/>
        </a:solidFill>
        <a:ln>
          <a:noFill/>
        </a:ln>
        <a:effectLst>
          <a:outerShdw blurRad="63500" algn="ctr" rotWithShape="0">
            <a:prstClr val="black">
              <a:alpha val="40000"/>
            </a:prstClr>
          </a:outerShdw>
        </a:effectLst>
      </dgm:spPr>
      <dgm:t>
        <a:bodyPr anchor="ctr"/>
        <a:lstStyle/>
        <a:p>
          <a:pPr algn="ctr"/>
          <a:r>
            <a:rPr lang="en-US" sz="1200" b="1" i="0" u="none">
              <a:solidFill>
                <a:schemeClr val="bg1"/>
              </a:solidFill>
              <a:latin typeface="Arial" panose="020B0604020202020204" pitchFamily="34" charset="0"/>
              <a:cs typeface="Arial" panose="020B0604020202020204" pitchFamily="34" charset="0"/>
            </a:rPr>
            <a:t>Course completion</a:t>
          </a:r>
          <a:endParaRPr lang="en-US" sz="1200" b="1">
            <a:solidFill>
              <a:schemeClr val="bg1"/>
            </a:solidFill>
            <a:latin typeface="Arial" panose="020B0604020202020204" pitchFamily="34" charset="0"/>
            <a:cs typeface="Arial" panose="020B0604020202020204" pitchFamily="34" charset="0"/>
          </a:endParaRPr>
        </a:p>
      </dgm:t>
    </dgm:pt>
    <dgm:pt modelId="{FBD49AB6-4ACA-4980-AEB4-1D28CAA5721F}" type="parTrans" cxnId="{51D11B4A-E9EB-491B-8D89-B690C5D0DF93}">
      <dgm:prSet/>
      <dgm:spPr/>
      <dgm:t>
        <a:bodyPr/>
        <a:lstStyle/>
        <a:p>
          <a:endParaRPr lang="en-US" sz="2000"/>
        </a:p>
      </dgm:t>
    </dgm:pt>
    <dgm:pt modelId="{7278B09B-3F0C-4F72-94CF-4C11323B5243}" type="sibTrans" cxnId="{51D11B4A-E9EB-491B-8D89-B690C5D0DF93}">
      <dgm:prSet/>
      <dgm:spPr/>
      <dgm:t>
        <a:bodyPr/>
        <a:lstStyle/>
        <a:p>
          <a:endParaRPr lang="en-US" sz="2000"/>
        </a:p>
      </dgm:t>
    </dgm:pt>
    <dgm:pt modelId="{785D28F0-C229-417F-84DA-64F2CA742F0E}">
      <dgm:prSet phldrT="[Text]" custT="1"/>
      <dgm:spPr>
        <a:solidFill>
          <a:srgbClr val="F7EDF0"/>
        </a:solidFill>
        <a:effectLst>
          <a:outerShdw blurRad="63500" algn="ctr" rotWithShape="0">
            <a:prstClr val="black">
              <a:alpha val="40000"/>
            </a:prstClr>
          </a:outerShdw>
        </a:effectLst>
      </dgm:spPr>
      <dgm:t>
        <a:bodyPr/>
        <a:lstStyle/>
        <a:p>
          <a:pPr>
            <a:lnSpc>
              <a:spcPct val="100000"/>
            </a:lnSpc>
            <a:spcAft>
              <a:spcPts val="0"/>
            </a:spcAft>
          </a:pPr>
          <a:r>
            <a:rPr lang="en-US" sz="2400"/>
            <a:t>EOY 1</a:t>
          </a:r>
        </a:p>
        <a:p>
          <a:pPr>
            <a:lnSpc>
              <a:spcPct val="100000"/>
            </a:lnSpc>
            <a:spcAft>
              <a:spcPts val="0"/>
            </a:spcAft>
          </a:pPr>
          <a:r>
            <a:rPr lang="en-US" sz="1200"/>
            <a:t>July 1–June 30</a:t>
          </a:r>
        </a:p>
        <a:p>
          <a:pPr>
            <a:lnSpc>
              <a:spcPct val="100000"/>
            </a:lnSpc>
            <a:spcAft>
              <a:spcPts val="0"/>
            </a:spcAft>
          </a:pPr>
          <a:r>
            <a:rPr lang="en-US" sz="1200">
              <a:solidFill>
                <a:srgbClr val="42C1BD"/>
              </a:solidFill>
            </a:rPr>
            <a:t>Grades 7-12</a:t>
          </a:r>
        </a:p>
      </dgm:t>
    </dgm:pt>
    <dgm:pt modelId="{25D94EDD-3475-4464-8972-1052AA1E5C01}" type="sibTrans" cxnId="{784883EF-2619-47D5-BF4A-41C4C8EE30C2}">
      <dgm:prSet/>
      <dgm:spPr/>
      <dgm:t>
        <a:bodyPr/>
        <a:lstStyle/>
        <a:p>
          <a:endParaRPr lang="en-US" sz="2000"/>
        </a:p>
      </dgm:t>
    </dgm:pt>
    <dgm:pt modelId="{D170F2B9-A5B5-4870-A071-79C62FD5829C}" type="parTrans" cxnId="{784883EF-2619-47D5-BF4A-41C4C8EE30C2}">
      <dgm:prSet/>
      <dgm:spPr/>
      <dgm:t>
        <a:bodyPr/>
        <a:lstStyle/>
        <a:p>
          <a:endParaRPr lang="en-US" sz="2000"/>
        </a:p>
      </dgm:t>
    </dgm:pt>
    <dgm:pt modelId="{C68C2FB1-7088-412C-96C2-5768C6939E15}">
      <dgm:prSet custT="1"/>
      <dgm:spPr>
        <a:solidFill>
          <a:srgbClr val="F7EDF0"/>
        </a:solidFill>
        <a:effectLst>
          <a:outerShdw blurRad="63500" algn="ctr" rotWithShape="0">
            <a:prstClr val="black">
              <a:alpha val="40000"/>
            </a:prstClr>
          </a:outerShdw>
        </a:effectLst>
      </dgm:spPr>
      <dgm:t>
        <a:bodyPr/>
        <a:lstStyle/>
        <a:p>
          <a:pPr>
            <a:lnSpc>
              <a:spcPct val="100000"/>
            </a:lnSpc>
            <a:spcAft>
              <a:spcPts val="0"/>
            </a:spcAft>
          </a:pPr>
          <a:r>
            <a:rPr lang="en-US" sz="2400" b="0" i="0" u="none"/>
            <a:t>EOY 2</a:t>
          </a:r>
        </a:p>
        <a:p>
          <a:pPr>
            <a:lnSpc>
              <a:spcPct val="100000"/>
            </a:lnSpc>
            <a:spcAft>
              <a:spcPts val="0"/>
            </a:spcAft>
          </a:pPr>
          <a:r>
            <a:rPr lang="en-US" sz="1400" b="0" i="0" u="none"/>
            <a:t> </a:t>
          </a:r>
          <a:r>
            <a:rPr lang="en-US" sz="1200"/>
            <a:t>July 1–June 30</a:t>
          </a:r>
        </a:p>
      </dgm:t>
    </dgm:pt>
    <dgm:pt modelId="{8FA4FE59-4403-49B9-85A7-889502C9F42D}" type="sibTrans" cxnId="{C5006C33-8674-4557-BA78-2D3D87113DB1}">
      <dgm:prSet/>
      <dgm:spPr/>
      <dgm:t>
        <a:bodyPr/>
        <a:lstStyle/>
        <a:p>
          <a:endParaRPr lang="en-US" sz="2000"/>
        </a:p>
      </dgm:t>
    </dgm:pt>
    <dgm:pt modelId="{74E611EA-236C-4AFE-9910-B5AD55CD7FAE}" type="parTrans" cxnId="{C5006C33-8674-4557-BA78-2D3D87113DB1}">
      <dgm:prSet/>
      <dgm:spPr/>
      <dgm:t>
        <a:bodyPr/>
        <a:lstStyle/>
        <a:p>
          <a:endParaRPr lang="en-US" sz="2000"/>
        </a:p>
      </dgm:t>
    </dgm:pt>
    <dgm:pt modelId="{FA88D103-2A16-44F4-8E66-C53BFAABF96F}">
      <dgm:prSet custT="1"/>
      <dgm:spPr>
        <a:solidFill>
          <a:srgbClr val="FF735D"/>
        </a:solidFill>
        <a:ln>
          <a:noFill/>
        </a:ln>
        <a:effectLst>
          <a:outerShdw blurRad="63500" algn="ctr" rotWithShape="0">
            <a:prstClr val="black">
              <a:alpha val="40000"/>
            </a:prstClr>
          </a:outerShdw>
        </a:effectLst>
      </dgm:spPr>
      <dgm:t>
        <a:bodyPr/>
        <a:lstStyle/>
        <a:p>
          <a:r>
            <a:rPr lang="en-US" sz="1200" b="1" i="0" u="none">
              <a:solidFill>
                <a:schemeClr val="bg1"/>
              </a:solidFill>
              <a:latin typeface="Arial" panose="020B0604020202020204" pitchFamily="34" charset="0"/>
              <a:cs typeface="Arial" panose="020B0604020202020204" pitchFamily="34" charset="0"/>
            </a:rPr>
            <a:t>Program</a:t>
          </a:r>
        </a:p>
        <a:p>
          <a:r>
            <a:rPr lang="en-US" sz="1200" b="1" i="0" u="none">
              <a:solidFill>
                <a:schemeClr val="bg1"/>
              </a:solidFill>
              <a:latin typeface="Arial" panose="020B0604020202020204" pitchFamily="34" charset="0"/>
              <a:cs typeface="Arial" panose="020B0604020202020204" pitchFamily="34" charset="0"/>
            </a:rPr>
            <a:t>Participation </a:t>
          </a:r>
          <a:endParaRPr lang="en-US" sz="1200" b="1">
            <a:solidFill>
              <a:schemeClr val="bg1"/>
            </a:solidFill>
            <a:latin typeface="Arial" panose="020B0604020202020204" pitchFamily="34" charset="0"/>
            <a:cs typeface="Arial" panose="020B0604020202020204" pitchFamily="34" charset="0"/>
          </a:endParaRPr>
        </a:p>
      </dgm:t>
    </dgm:pt>
    <dgm:pt modelId="{7B9DDEDD-A86E-4F3F-9C84-41C8B5C54B2D}" type="sibTrans" cxnId="{F204790D-C716-4B5F-B1EA-29E8224AE8D1}">
      <dgm:prSet/>
      <dgm:spPr/>
      <dgm:t>
        <a:bodyPr/>
        <a:lstStyle/>
        <a:p>
          <a:endParaRPr lang="en-US" sz="2000"/>
        </a:p>
      </dgm:t>
    </dgm:pt>
    <dgm:pt modelId="{ADE242E4-ACEF-43C0-8D9F-7AA405181590}" type="parTrans" cxnId="{F204790D-C716-4B5F-B1EA-29E8224AE8D1}">
      <dgm:prSet/>
      <dgm:spPr/>
      <dgm:t>
        <a:bodyPr/>
        <a:lstStyle/>
        <a:p>
          <a:endParaRPr lang="en-US" sz="2000"/>
        </a:p>
      </dgm:t>
    </dgm:pt>
    <dgm:pt modelId="{BB652E3B-53D6-4D07-A800-32AEAAF2DD69}">
      <dgm:prSet phldrT="[Text]" custT="1"/>
      <dgm:spPr>
        <a:solidFill>
          <a:srgbClr val="42C1BD"/>
        </a:solidFill>
        <a:ln>
          <a:noFill/>
        </a:ln>
        <a:effectLst>
          <a:outerShdw blurRad="63500" algn="ctr" rotWithShape="0">
            <a:prstClr val="black">
              <a:alpha val="40000"/>
            </a:prstClr>
          </a:outerShdw>
        </a:effectLst>
      </dgm:spPr>
      <dgm:t>
        <a:bodyPr/>
        <a:lstStyle/>
        <a:p>
          <a:r>
            <a:rPr lang="en-US" sz="1200" b="1" i="0" u="none">
              <a:solidFill>
                <a:schemeClr val="bg1"/>
              </a:solidFill>
              <a:latin typeface="Arial" panose="020B0604020202020204" pitchFamily="34" charset="0"/>
              <a:cs typeface="Arial" panose="020B0604020202020204" pitchFamily="34" charset="0"/>
            </a:rPr>
            <a:t>CTE participants, concentrators, completers (Perkins Report)</a:t>
          </a:r>
          <a:endParaRPr lang="en-US" sz="1200" b="1">
            <a:solidFill>
              <a:schemeClr val="bg1"/>
            </a:solidFill>
            <a:latin typeface="Arial" panose="020B0604020202020204" pitchFamily="34" charset="0"/>
            <a:cs typeface="Arial" panose="020B0604020202020204" pitchFamily="34" charset="0"/>
          </a:endParaRPr>
        </a:p>
      </dgm:t>
    </dgm:pt>
    <dgm:pt modelId="{6658147E-72E9-4B51-B8F5-9B9C3B92CA66}" type="parTrans" cxnId="{2E54E1EA-A89F-4A00-90B5-86011F9172AB}">
      <dgm:prSet/>
      <dgm:spPr/>
      <dgm:t>
        <a:bodyPr/>
        <a:lstStyle/>
        <a:p>
          <a:endParaRPr lang="en-US"/>
        </a:p>
      </dgm:t>
    </dgm:pt>
    <dgm:pt modelId="{FC5B3518-82D2-41E0-BD0F-8E7E2124D6F8}" type="sibTrans" cxnId="{2E54E1EA-A89F-4A00-90B5-86011F9172AB}">
      <dgm:prSet/>
      <dgm:spPr/>
      <dgm:t>
        <a:bodyPr/>
        <a:lstStyle/>
        <a:p>
          <a:endParaRPr lang="en-US"/>
        </a:p>
      </dgm:t>
    </dgm:pt>
    <dgm:pt modelId="{A863B5AA-7306-40E5-BB03-608816440598}">
      <dgm:prSet custT="1"/>
      <dgm:spPr>
        <a:solidFill>
          <a:srgbClr val="42C1BD"/>
        </a:solidFill>
        <a:ln>
          <a:noFill/>
        </a:ln>
        <a:effectLst>
          <a:outerShdw blurRad="63500" algn="ctr" rotWithShape="0">
            <a:prstClr val="black">
              <a:alpha val="40000"/>
            </a:prstClr>
          </a:outerShdw>
        </a:effectLst>
      </dgm:spPr>
      <dgm:t>
        <a:bodyPr/>
        <a:lstStyle/>
        <a:p>
          <a:pPr rtl="0"/>
          <a:r>
            <a:rPr lang="en-US" sz="1200" b="1" i="0" u="none">
              <a:solidFill>
                <a:schemeClr val="bg1"/>
              </a:solidFill>
              <a:latin typeface="Arial" panose="020B0604020202020204" pitchFamily="34" charset="0"/>
              <a:cs typeface="Arial" panose="020B0604020202020204" pitchFamily="34" charset="0"/>
            </a:rPr>
            <a:t>Student Absence Summary</a:t>
          </a:r>
        </a:p>
        <a:p>
          <a:pPr rtl="0"/>
          <a:r>
            <a:rPr lang="en-US" sz="1200" b="1" i="0" u="none">
              <a:solidFill>
                <a:schemeClr val="bg1"/>
              </a:solidFill>
              <a:latin typeface="Arial" panose="020B0604020202020204" pitchFamily="34" charset="0"/>
              <a:cs typeface="Arial" panose="020B0604020202020204" pitchFamily="34" charset="0"/>
            </a:rPr>
            <a:t>Cumulative Enrollment</a:t>
          </a:r>
        </a:p>
      </dgm:t>
    </dgm:pt>
    <dgm:pt modelId="{207D340F-7D2C-4C78-A4CC-572AF246C32D}" type="parTrans" cxnId="{4525EB50-B97C-46C4-AFB2-724840BBDCC8}">
      <dgm:prSet/>
      <dgm:spPr/>
      <dgm:t>
        <a:bodyPr/>
        <a:lstStyle/>
        <a:p>
          <a:endParaRPr lang="en-US"/>
        </a:p>
      </dgm:t>
    </dgm:pt>
    <dgm:pt modelId="{C2554957-202E-4E21-AC0D-336D34396A45}" type="sibTrans" cxnId="{4525EB50-B97C-46C4-AFB2-724840BBDCC8}">
      <dgm:prSet/>
      <dgm:spPr/>
      <dgm:t>
        <a:bodyPr/>
        <a:lstStyle/>
        <a:p>
          <a:endParaRPr lang="en-US"/>
        </a:p>
      </dgm:t>
    </dgm:pt>
    <dgm:pt modelId="{3252BFDB-27B6-40F6-8973-27301BD0323B}">
      <dgm:prSet custT="1"/>
      <dgm:spPr>
        <a:solidFill>
          <a:srgbClr val="F7EDF0"/>
        </a:solidFill>
        <a:effectLst>
          <a:outerShdw blurRad="63500" algn="ctr" rotWithShape="0">
            <a:prstClr val="black">
              <a:alpha val="40000"/>
            </a:prstClr>
          </a:outerShdw>
        </a:effectLst>
      </dgm:spPr>
      <dgm:t>
        <a:bodyPr/>
        <a:lstStyle/>
        <a:p>
          <a:pPr>
            <a:spcAft>
              <a:spcPts val="0"/>
            </a:spcAft>
          </a:pPr>
          <a:r>
            <a:rPr lang="en-US" sz="2400" b="0" i="0" u="none"/>
            <a:t>EOY 4</a:t>
          </a:r>
        </a:p>
        <a:p>
          <a:pPr>
            <a:spcAft>
              <a:spcPct val="35000"/>
            </a:spcAft>
          </a:pPr>
          <a:r>
            <a:rPr lang="en-US" sz="1200"/>
            <a:t>July 1–June 30</a:t>
          </a:r>
          <a:endParaRPr lang="en-US" sz="1200" b="1" i="0" u="none">
            <a:solidFill>
              <a:schemeClr val="tx1">
                <a:lumMod val="75000"/>
                <a:lumOff val="25000"/>
              </a:schemeClr>
            </a:solidFill>
            <a:latin typeface="Arial" panose="020B0604020202020204" pitchFamily="34" charset="0"/>
            <a:cs typeface="Arial" panose="020B0604020202020204" pitchFamily="34" charset="0"/>
          </a:endParaRPr>
        </a:p>
      </dgm:t>
    </dgm:pt>
    <dgm:pt modelId="{ED899030-A21D-4E78-A209-27B98ACA7FD4}" type="parTrans" cxnId="{5302FF99-B94E-42D0-935F-47FC7EB480BE}">
      <dgm:prSet/>
      <dgm:spPr/>
      <dgm:t>
        <a:bodyPr/>
        <a:lstStyle/>
        <a:p>
          <a:endParaRPr lang="en-US"/>
        </a:p>
      </dgm:t>
    </dgm:pt>
    <dgm:pt modelId="{CC0AE028-5602-4F6C-8F5B-5078AB629091}" type="sibTrans" cxnId="{5302FF99-B94E-42D0-935F-47FC7EB480BE}">
      <dgm:prSet/>
      <dgm:spPr/>
      <dgm:t>
        <a:bodyPr/>
        <a:lstStyle/>
        <a:p>
          <a:endParaRPr lang="en-US"/>
        </a:p>
      </dgm:t>
    </dgm:pt>
    <dgm:pt modelId="{61888073-47FF-476A-981B-CAD6FBB76CCC}">
      <dgm:prSet custT="1"/>
      <dgm:spPr>
        <a:solidFill>
          <a:srgbClr val="FF735D"/>
        </a:solidFill>
        <a:ln>
          <a:noFill/>
        </a:ln>
        <a:effectLst>
          <a:outerShdw blurRad="63500" algn="ctr" rotWithShape="0">
            <a:prstClr val="black">
              <a:alpha val="40000"/>
            </a:prstClr>
          </a:outerShdw>
        </a:effectLst>
      </dgm:spPr>
      <dgm:t>
        <a:bodyPr/>
        <a:lstStyle/>
        <a:p>
          <a:r>
            <a:rPr lang="en-US" sz="1200" b="1" i="0">
              <a:solidFill>
                <a:schemeClr val="bg1"/>
              </a:solidFill>
              <a:latin typeface="Arial" panose="020B0604020202020204" pitchFamily="34" charset="0"/>
              <a:cs typeface="Arial" panose="020B0604020202020204" pitchFamily="34" charset="0"/>
            </a:rPr>
            <a:t>Students with Disabilities</a:t>
          </a:r>
        </a:p>
      </dgm:t>
    </dgm:pt>
    <dgm:pt modelId="{0B8EE67C-6B6E-423E-A12F-92D9CAF633CB}" type="parTrans" cxnId="{FEDFEEA7-21CE-4F6D-B5B6-9428B83374E7}">
      <dgm:prSet/>
      <dgm:spPr/>
      <dgm:t>
        <a:bodyPr/>
        <a:lstStyle/>
        <a:p>
          <a:endParaRPr lang="en-US"/>
        </a:p>
      </dgm:t>
    </dgm:pt>
    <dgm:pt modelId="{4BF0A7F0-3FF2-4D36-9A24-23545BB27930}" type="sibTrans" cxnId="{FEDFEEA7-21CE-4F6D-B5B6-9428B83374E7}">
      <dgm:prSet/>
      <dgm:spPr/>
      <dgm:t>
        <a:bodyPr/>
        <a:lstStyle/>
        <a:p>
          <a:endParaRPr lang="en-US"/>
        </a:p>
      </dgm:t>
    </dgm:pt>
    <dgm:pt modelId="{762293AC-E49F-43A6-9B6F-2E9DFE79ABF4}">
      <dgm:prSet custT="1"/>
      <dgm:spPr>
        <a:solidFill>
          <a:srgbClr val="FF735D"/>
        </a:solidFill>
        <a:ln>
          <a:noFill/>
        </a:ln>
        <a:effectLst>
          <a:outerShdw blurRad="63500" algn="ctr" rotWithShape="0">
            <a:prstClr val="black">
              <a:alpha val="40000"/>
            </a:prstClr>
          </a:outerShdw>
        </a:effectLst>
      </dgm:spPr>
      <dgm:t>
        <a:bodyPr/>
        <a:lstStyle/>
        <a:p>
          <a:pPr rtl="0"/>
          <a:r>
            <a:rPr lang="en-US" sz="1200" b="1" i="0" u="none">
              <a:solidFill>
                <a:schemeClr val="bg1"/>
              </a:solidFill>
              <a:latin typeface="Arial" panose="020B0604020202020204" pitchFamily="34" charset="0"/>
              <a:cs typeface="Arial" panose="020B0604020202020204" pitchFamily="34" charset="0"/>
            </a:rPr>
            <a:t>SWD Services</a:t>
          </a:r>
        </a:p>
      </dgm:t>
    </dgm:pt>
    <dgm:pt modelId="{00483A1A-1CE2-4671-BE24-49BC8F83EF1B}" type="parTrans" cxnId="{A3F2EFD7-7894-488C-BBEB-BB8EA0ED0579}">
      <dgm:prSet/>
      <dgm:spPr/>
      <dgm:t>
        <a:bodyPr/>
        <a:lstStyle/>
        <a:p>
          <a:endParaRPr lang="en-US"/>
        </a:p>
      </dgm:t>
    </dgm:pt>
    <dgm:pt modelId="{6B7F6AF9-9F6A-468F-BAAB-8DF52CA80C83}" type="sibTrans" cxnId="{A3F2EFD7-7894-488C-BBEB-BB8EA0ED0579}">
      <dgm:prSet/>
      <dgm:spPr/>
      <dgm:t>
        <a:bodyPr/>
        <a:lstStyle/>
        <a:p>
          <a:endParaRPr lang="en-US"/>
        </a:p>
      </dgm:t>
    </dgm:pt>
    <dgm:pt modelId="{60C7C8F7-94BC-4B4A-8C7A-07A377F0A0ED}">
      <dgm:prSet custT="1"/>
      <dgm:spPr>
        <a:solidFill>
          <a:srgbClr val="FF735D"/>
        </a:solidFill>
        <a:ln>
          <a:noFill/>
        </a:ln>
        <a:effectLst>
          <a:outerShdw blurRad="63500" algn="ctr" rotWithShape="0">
            <a:prstClr val="black">
              <a:alpha val="40000"/>
            </a:prstClr>
          </a:outerShdw>
        </a:effectLst>
      </dgm:spPr>
      <dgm:t>
        <a:bodyPr/>
        <a:lstStyle/>
        <a:p>
          <a:pPr rtl="0"/>
          <a:r>
            <a:rPr lang="en-US" sz="1200" b="1" i="0" u="none">
              <a:solidFill>
                <a:schemeClr val="bg1"/>
              </a:solidFill>
              <a:latin typeface="Arial" panose="020B0604020202020204" pitchFamily="34" charset="0"/>
              <a:cs typeface="Arial" panose="020B0604020202020204" pitchFamily="34" charset="0"/>
            </a:rPr>
            <a:t>PSTS for SPED</a:t>
          </a:r>
        </a:p>
      </dgm:t>
    </dgm:pt>
    <dgm:pt modelId="{36DECD29-5037-42C0-A848-6FF7D70681D3}" type="parTrans" cxnId="{170B357E-EB77-48A0-B1EE-B2331E1AC0E3}">
      <dgm:prSet/>
      <dgm:spPr/>
      <dgm:t>
        <a:bodyPr/>
        <a:lstStyle/>
        <a:p>
          <a:endParaRPr lang="en-US"/>
        </a:p>
      </dgm:t>
    </dgm:pt>
    <dgm:pt modelId="{4BE70F55-4B1E-44F3-B06D-1A78DBB89B3A}" type="sibTrans" cxnId="{170B357E-EB77-48A0-B1EE-B2331E1AC0E3}">
      <dgm:prSet/>
      <dgm:spPr/>
      <dgm:t>
        <a:bodyPr/>
        <a:lstStyle/>
        <a:p>
          <a:endParaRPr lang="en-US"/>
        </a:p>
      </dgm:t>
    </dgm:pt>
    <dgm:pt modelId="{D84AAF9C-60A9-4AC0-AA07-526414AE9FFE}">
      <dgm:prSet custT="1"/>
      <dgm:spPr>
        <a:solidFill>
          <a:srgbClr val="42C1BD"/>
        </a:solidFill>
        <a:ln>
          <a:noFill/>
        </a:ln>
        <a:effectLst>
          <a:outerShdw blurRad="63500" algn="ctr" rotWithShape="0">
            <a:prstClr val="black">
              <a:alpha val="40000"/>
            </a:prstClr>
          </a:outerShdw>
        </a:effectLst>
      </dgm:spPr>
      <dgm:t>
        <a:bodyPr/>
        <a:lstStyle/>
        <a:p>
          <a:pPr rtl="0"/>
          <a:r>
            <a:rPr lang="en-US" sz="1200" b="1" i="0" u="none">
              <a:solidFill>
                <a:schemeClr val="bg1"/>
              </a:solidFill>
              <a:latin typeface="Arial" panose="020B0604020202020204" pitchFamily="34" charset="0"/>
              <a:cs typeface="Arial" panose="020B0604020202020204" pitchFamily="34" charset="0"/>
            </a:rPr>
            <a:t>Homeless Program</a:t>
          </a:r>
        </a:p>
      </dgm:t>
    </dgm:pt>
    <dgm:pt modelId="{474D35BB-5069-4E5A-9813-92B51E10050D}" type="parTrans" cxnId="{447422EB-12A5-496C-8987-4AD3E7F34DA9}">
      <dgm:prSet/>
      <dgm:spPr/>
      <dgm:t>
        <a:bodyPr/>
        <a:lstStyle/>
        <a:p>
          <a:endParaRPr lang="en-US"/>
        </a:p>
      </dgm:t>
    </dgm:pt>
    <dgm:pt modelId="{72C713C5-70FD-4533-8CE7-A6A1989D85BE}" type="sibTrans" cxnId="{447422EB-12A5-496C-8987-4AD3E7F34DA9}">
      <dgm:prSet/>
      <dgm:spPr/>
      <dgm:t>
        <a:bodyPr/>
        <a:lstStyle/>
        <a:p>
          <a:endParaRPr lang="en-US"/>
        </a:p>
      </dgm:t>
    </dgm:pt>
    <dgm:pt modelId="{0682020C-60E3-4042-8A52-DB105A0B0D5E}">
      <dgm:prSet/>
      <dgm:spPr>
        <a:solidFill>
          <a:srgbClr val="42C1BD"/>
        </a:solidFill>
      </dgm:spPr>
      <dgm:t>
        <a:bodyPr anchor="ctr"/>
        <a:lstStyle/>
        <a:p>
          <a:pPr algn="ctr"/>
          <a:r>
            <a:rPr lang="en-US" sz="1200" b="1" i="1">
              <a:solidFill>
                <a:schemeClr val="bg1"/>
              </a:solidFill>
              <a:latin typeface="Arial" panose="020B0604020202020204" pitchFamily="34" charset="0"/>
              <a:cs typeface="Arial" panose="020B0604020202020204" pitchFamily="34" charset="0"/>
            </a:rPr>
            <a:t>Carnegie Units</a:t>
          </a:r>
        </a:p>
      </dgm:t>
    </dgm:pt>
    <dgm:pt modelId="{54D7CF6A-A290-409E-8AD2-0DF1E462711E}" type="sibTrans" cxnId="{D7A9C60C-2FD4-4BF8-BB9F-05009C617A08}">
      <dgm:prSet/>
      <dgm:spPr/>
      <dgm:t>
        <a:bodyPr/>
        <a:lstStyle/>
        <a:p>
          <a:endParaRPr lang="en-US"/>
        </a:p>
      </dgm:t>
    </dgm:pt>
    <dgm:pt modelId="{A22DEC04-0924-4741-B92C-ECA89262DECE}" type="parTrans" cxnId="{D7A9C60C-2FD4-4BF8-BB9F-05009C617A08}">
      <dgm:prSet/>
      <dgm:spPr/>
      <dgm:t>
        <a:bodyPr/>
        <a:lstStyle/>
        <a:p>
          <a:endParaRPr lang="en-US"/>
        </a:p>
      </dgm:t>
    </dgm:pt>
    <dgm:pt modelId="{A03F7C92-62AF-4F0E-8316-CE0A26937C00}">
      <dgm:prSet/>
      <dgm:spPr>
        <a:solidFill>
          <a:srgbClr val="42C1BD"/>
        </a:solidFill>
      </dgm:spPr>
      <dgm:t>
        <a:bodyPr anchor="ctr"/>
        <a:lstStyle/>
        <a:p>
          <a:pPr algn="ctr"/>
          <a:r>
            <a:rPr lang="en-US" sz="1200" b="1" i="1">
              <a:solidFill>
                <a:schemeClr val="bg1"/>
              </a:solidFill>
              <a:latin typeface="Arial" panose="020B0604020202020204" pitchFamily="34" charset="0"/>
              <a:cs typeface="Arial" panose="020B0604020202020204" pitchFamily="34" charset="0"/>
            </a:rPr>
            <a:t>College Credit</a:t>
          </a:r>
        </a:p>
      </dgm:t>
    </dgm:pt>
    <dgm:pt modelId="{3750F514-0458-4008-8873-766023B25CC1}" type="parTrans" cxnId="{490E006C-500C-4E51-88C4-C41AAAA79F4B}">
      <dgm:prSet/>
      <dgm:spPr/>
    </dgm:pt>
    <dgm:pt modelId="{F94DBAEC-261B-49BB-AA83-53B70EFD0B0D}" type="sibTrans" cxnId="{490E006C-500C-4E51-88C4-C41AAAA79F4B}">
      <dgm:prSet/>
      <dgm:spPr/>
    </dgm:pt>
    <dgm:pt modelId="{F72CDD2D-83D4-43AA-983A-0DF4249E72E3}" type="pres">
      <dgm:prSet presAssocID="{198CFBC3-B4F9-487F-AFB9-197BDE400E3F}" presName="theList" presStyleCnt="0">
        <dgm:presLayoutVars>
          <dgm:dir/>
          <dgm:animLvl val="lvl"/>
          <dgm:resizeHandles val="exact"/>
        </dgm:presLayoutVars>
      </dgm:prSet>
      <dgm:spPr/>
    </dgm:pt>
    <dgm:pt modelId="{735E9025-061B-48B7-9BB7-0AC28100543C}" type="pres">
      <dgm:prSet presAssocID="{785D28F0-C229-417F-84DA-64F2CA742F0E}" presName="compNode" presStyleCnt="0"/>
      <dgm:spPr/>
    </dgm:pt>
    <dgm:pt modelId="{6700A3AD-A4CD-4270-A862-E5A3D25973CD}" type="pres">
      <dgm:prSet presAssocID="{785D28F0-C229-417F-84DA-64F2CA742F0E}" presName="aNode" presStyleLbl="bgShp" presStyleIdx="0" presStyleCnt="4"/>
      <dgm:spPr/>
    </dgm:pt>
    <dgm:pt modelId="{5ED1DE2B-01E3-43CF-86B3-9D9582249A43}" type="pres">
      <dgm:prSet presAssocID="{785D28F0-C229-417F-84DA-64F2CA742F0E}" presName="textNode" presStyleLbl="bgShp" presStyleIdx="0" presStyleCnt="4"/>
      <dgm:spPr/>
    </dgm:pt>
    <dgm:pt modelId="{DF7DB7F4-1E3E-4055-AD17-BA4D4BA5B422}" type="pres">
      <dgm:prSet presAssocID="{785D28F0-C229-417F-84DA-64F2CA742F0E}" presName="compChildNode" presStyleCnt="0"/>
      <dgm:spPr/>
    </dgm:pt>
    <dgm:pt modelId="{41A07404-8CEF-4C1E-A2C0-4D43F803B223}" type="pres">
      <dgm:prSet presAssocID="{785D28F0-C229-417F-84DA-64F2CA742F0E}" presName="theInnerList" presStyleCnt="0"/>
      <dgm:spPr/>
    </dgm:pt>
    <dgm:pt modelId="{984E36E6-FCC6-403D-9C23-8985CE6615E6}" type="pres">
      <dgm:prSet presAssocID="{A195FBE8-A0C7-43C7-87A0-3D71FCAC184B}" presName="childNode" presStyleLbl="node1" presStyleIdx="0" presStyleCnt="9">
        <dgm:presLayoutVars>
          <dgm:bulletEnabled val="1"/>
        </dgm:presLayoutVars>
      </dgm:prSet>
      <dgm:spPr/>
    </dgm:pt>
    <dgm:pt modelId="{F266DBEF-D939-4F1B-BC10-93F72531499F}" type="pres">
      <dgm:prSet presAssocID="{A195FBE8-A0C7-43C7-87A0-3D71FCAC184B}" presName="aSpace2" presStyleCnt="0"/>
      <dgm:spPr/>
    </dgm:pt>
    <dgm:pt modelId="{59F622B9-36AA-4CBA-8F16-FEFE92BEC7D3}" type="pres">
      <dgm:prSet presAssocID="{BB652E3B-53D6-4D07-A800-32AEAAF2DD69}" presName="childNode" presStyleLbl="node1" presStyleIdx="1" presStyleCnt="9">
        <dgm:presLayoutVars>
          <dgm:bulletEnabled val="1"/>
        </dgm:presLayoutVars>
      </dgm:prSet>
      <dgm:spPr/>
    </dgm:pt>
    <dgm:pt modelId="{663D7D96-50DA-4B97-9CA4-03C67EA8D154}" type="pres">
      <dgm:prSet presAssocID="{785D28F0-C229-417F-84DA-64F2CA742F0E}" presName="aSpace" presStyleCnt="0"/>
      <dgm:spPr/>
    </dgm:pt>
    <dgm:pt modelId="{671D5926-CB60-4105-8043-64503D875773}" type="pres">
      <dgm:prSet presAssocID="{C68C2FB1-7088-412C-96C2-5768C6939E15}" presName="compNode" presStyleCnt="0"/>
      <dgm:spPr/>
    </dgm:pt>
    <dgm:pt modelId="{BE5A2188-BBCE-4972-9F52-2C8F5AE3B57F}" type="pres">
      <dgm:prSet presAssocID="{C68C2FB1-7088-412C-96C2-5768C6939E15}" presName="aNode" presStyleLbl="bgShp" presStyleIdx="1" presStyleCnt="4"/>
      <dgm:spPr/>
    </dgm:pt>
    <dgm:pt modelId="{86BA2902-A55F-4BF0-B0F9-56809754F2FA}" type="pres">
      <dgm:prSet presAssocID="{C68C2FB1-7088-412C-96C2-5768C6939E15}" presName="textNode" presStyleLbl="bgShp" presStyleIdx="1" presStyleCnt="4"/>
      <dgm:spPr/>
    </dgm:pt>
    <dgm:pt modelId="{5185E85C-2E28-4041-A0C4-E12378C53264}" type="pres">
      <dgm:prSet presAssocID="{C68C2FB1-7088-412C-96C2-5768C6939E15}" presName="compChildNode" presStyleCnt="0"/>
      <dgm:spPr/>
    </dgm:pt>
    <dgm:pt modelId="{97DCDE58-5EBA-4DC6-8B08-A96E13A3D543}" type="pres">
      <dgm:prSet presAssocID="{C68C2FB1-7088-412C-96C2-5768C6939E15}" presName="theInnerList" presStyleCnt="0"/>
      <dgm:spPr/>
    </dgm:pt>
    <dgm:pt modelId="{E0584857-0D0E-4CE8-9FE5-B50BF2E7F84E}" type="pres">
      <dgm:prSet presAssocID="{FA88D103-2A16-44F4-8E66-C53BFAABF96F}" presName="childNode" presStyleLbl="node1" presStyleIdx="2" presStyleCnt="9">
        <dgm:presLayoutVars>
          <dgm:bulletEnabled val="1"/>
        </dgm:presLayoutVars>
      </dgm:prSet>
      <dgm:spPr/>
    </dgm:pt>
    <dgm:pt modelId="{4A73EEB5-C1D2-4D07-A7FF-51E2A8C47969}" type="pres">
      <dgm:prSet presAssocID="{C68C2FB1-7088-412C-96C2-5768C6939E15}" presName="aSpace" presStyleCnt="0"/>
      <dgm:spPr/>
    </dgm:pt>
    <dgm:pt modelId="{E0874072-3282-45F6-9AD9-3FE242404D62}" type="pres">
      <dgm:prSet presAssocID="{28458FB2-1555-435D-B941-49BB5970BC3D}" presName="compNode" presStyleCnt="0"/>
      <dgm:spPr/>
    </dgm:pt>
    <dgm:pt modelId="{B1E82609-C3D5-4CD6-AD76-D0F5E866AB17}" type="pres">
      <dgm:prSet presAssocID="{28458FB2-1555-435D-B941-49BB5970BC3D}" presName="aNode" presStyleLbl="bgShp" presStyleIdx="2" presStyleCnt="4"/>
      <dgm:spPr/>
    </dgm:pt>
    <dgm:pt modelId="{64519E0C-0CBD-43A1-B8D7-A20EFEC8F103}" type="pres">
      <dgm:prSet presAssocID="{28458FB2-1555-435D-B941-49BB5970BC3D}" presName="textNode" presStyleLbl="bgShp" presStyleIdx="2" presStyleCnt="4"/>
      <dgm:spPr/>
    </dgm:pt>
    <dgm:pt modelId="{5270E5D5-2A1A-4C63-B351-8D4E9D565E29}" type="pres">
      <dgm:prSet presAssocID="{28458FB2-1555-435D-B941-49BB5970BC3D}" presName="compChildNode" presStyleCnt="0"/>
      <dgm:spPr/>
    </dgm:pt>
    <dgm:pt modelId="{7E37361A-A578-4438-A61B-191D8ABC4F66}" type="pres">
      <dgm:prSet presAssocID="{28458FB2-1555-435D-B941-49BB5970BC3D}" presName="theInnerList" presStyleCnt="0"/>
      <dgm:spPr/>
    </dgm:pt>
    <dgm:pt modelId="{70E7E48E-2265-45D3-97D2-92FADA8EED0F}" type="pres">
      <dgm:prSet presAssocID="{599EC2A3-5B1B-47BF-A8A4-541F43542213}" presName="childNode" presStyleLbl="node1" presStyleIdx="3" presStyleCnt="9">
        <dgm:presLayoutVars>
          <dgm:bulletEnabled val="1"/>
        </dgm:presLayoutVars>
      </dgm:prSet>
      <dgm:spPr/>
    </dgm:pt>
    <dgm:pt modelId="{DF1E0491-1D69-494E-BC6E-F34717CB6188}" type="pres">
      <dgm:prSet presAssocID="{599EC2A3-5B1B-47BF-A8A4-541F43542213}" presName="aSpace2" presStyleCnt="0"/>
      <dgm:spPr/>
    </dgm:pt>
    <dgm:pt modelId="{B7B1D589-2E89-4DBD-990D-FD47AC30A94C}" type="pres">
      <dgm:prSet presAssocID="{A863B5AA-7306-40E5-BB03-608816440598}" presName="childNode" presStyleLbl="node1" presStyleIdx="4" presStyleCnt="9">
        <dgm:presLayoutVars>
          <dgm:bulletEnabled val="1"/>
        </dgm:presLayoutVars>
      </dgm:prSet>
      <dgm:spPr/>
    </dgm:pt>
    <dgm:pt modelId="{0A597FC4-4CB3-4712-9503-7D90D1FBFFFD}" type="pres">
      <dgm:prSet presAssocID="{A863B5AA-7306-40E5-BB03-608816440598}" presName="aSpace2" presStyleCnt="0"/>
      <dgm:spPr/>
    </dgm:pt>
    <dgm:pt modelId="{746DD393-AB3B-40F8-80DA-BCA4A30B9F26}" type="pres">
      <dgm:prSet presAssocID="{D84AAF9C-60A9-4AC0-AA07-526414AE9FFE}" presName="childNode" presStyleLbl="node1" presStyleIdx="5" presStyleCnt="9">
        <dgm:presLayoutVars>
          <dgm:bulletEnabled val="1"/>
        </dgm:presLayoutVars>
      </dgm:prSet>
      <dgm:spPr/>
    </dgm:pt>
    <dgm:pt modelId="{B56DABE4-F7AB-4F0A-8854-474F8F1DF245}" type="pres">
      <dgm:prSet presAssocID="{28458FB2-1555-435D-B941-49BB5970BC3D}" presName="aSpace" presStyleCnt="0"/>
      <dgm:spPr/>
    </dgm:pt>
    <dgm:pt modelId="{DF221D90-9C7A-4F97-95F2-507D7789FB70}" type="pres">
      <dgm:prSet presAssocID="{3252BFDB-27B6-40F6-8973-27301BD0323B}" presName="compNode" presStyleCnt="0"/>
      <dgm:spPr/>
    </dgm:pt>
    <dgm:pt modelId="{F055861F-AA59-4BCD-A6D0-320F1154DD12}" type="pres">
      <dgm:prSet presAssocID="{3252BFDB-27B6-40F6-8973-27301BD0323B}" presName="aNode" presStyleLbl="bgShp" presStyleIdx="3" presStyleCnt="4"/>
      <dgm:spPr/>
    </dgm:pt>
    <dgm:pt modelId="{7D4A87CF-D3F1-4B92-82E4-B1985D7CAE79}" type="pres">
      <dgm:prSet presAssocID="{3252BFDB-27B6-40F6-8973-27301BD0323B}" presName="textNode" presStyleLbl="bgShp" presStyleIdx="3" presStyleCnt="4"/>
      <dgm:spPr/>
    </dgm:pt>
    <dgm:pt modelId="{40E32436-A88A-44EE-8E77-4583F1CF4B1C}" type="pres">
      <dgm:prSet presAssocID="{3252BFDB-27B6-40F6-8973-27301BD0323B}" presName="compChildNode" presStyleCnt="0"/>
      <dgm:spPr/>
    </dgm:pt>
    <dgm:pt modelId="{1E1D67B5-ADF1-4BE5-B6C8-A839774D30CE}" type="pres">
      <dgm:prSet presAssocID="{3252BFDB-27B6-40F6-8973-27301BD0323B}" presName="theInnerList" presStyleCnt="0"/>
      <dgm:spPr/>
    </dgm:pt>
    <dgm:pt modelId="{05E1A145-AD7C-40EA-BE77-77755BA2C7EB}" type="pres">
      <dgm:prSet presAssocID="{61888073-47FF-476A-981B-CAD6FBB76CCC}" presName="childNode" presStyleLbl="node1" presStyleIdx="6" presStyleCnt="9">
        <dgm:presLayoutVars>
          <dgm:bulletEnabled val="1"/>
        </dgm:presLayoutVars>
      </dgm:prSet>
      <dgm:spPr/>
    </dgm:pt>
    <dgm:pt modelId="{4007051A-F798-474A-A91E-9DF85AB0E57B}" type="pres">
      <dgm:prSet presAssocID="{61888073-47FF-476A-981B-CAD6FBB76CCC}" presName="aSpace2" presStyleCnt="0"/>
      <dgm:spPr/>
    </dgm:pt>
    <dgm:pt modelId="{27069AFF-88E1-4EB9-B9BE-5E19BE05E521}" type="pres">
      <dgm:prSet presAssocID="{762293AC-E49F-43A6-9B6F-2E9DFE79ABF4}" presName="childNode" presStyleLbl="node1" presStyleIdx="7" presStyleCnt="9">
        <dgm:presLayoutVars>
          <dgm:bulletEnabled val="1"/>
        </dgm:presLayoutVars>
      </dgm:prSet>
      <dgm:spPr/>
    </dgm:pt>
    <dgm:pt modelId="{A0227C8D-5F37-4486-A979-C55FFDC0CA64}" type="pres">
      <dgm:prSet presAssocID="{762293AC-E49F-43A6-9B6F-2E9DFE79ABF4}" presName="aSpace2" presStyleCnt="0"/>
      <dgm:spPr/>
    </dgm:pt>
    <dgm:pt modelId="{F1B2665C-682A-4F71-ACE5-146F28EF34E5}" type="pres">
      <dgm:prSet presAssocID="{60C7C8F7-94BC-4B4A-8C7A-07A377F0A0ED}" presName="childNode" presStyleLbl="node1" presStyleIdx="8" presStyleCnt="9">
        <dgm:presLayoutVars>
          <dgm:bulletEnabled val="1"/>
        </dgm:presLayoutVars>
      </dgm:prSet>
      <dgm:spPr/>
    </dgm:pt>
  </dgm:ptLst>
  <dgm:cxnLst>
    <dgm:cxn modelId="{D7A9C60C-2FD4-4BF8-BB9F-05009C617A08}" srcId="{A195FBE8-A0C7-43C7-87A0-3D71FCAC184B}" destId="{0682020C-60E3-4042-8A52-DB105A0B0D5E}" srcOrd="0" destOrd="0" parTransId="{A22DEC04-0924-4741-B92C-ECA89262DECE}" sibTransId="{54D7CF6A-A290-409E-8AD2-0DF1E462711E}"/>
    <dgm:cxn modelId="{F204790D-C716-4B5F-B1EA-29E8224AE8D1}" srcId="{C68C2FB1-7088-412C-96C2-5768C6939E15}" destId="{FA88D103-2A16-44F4-8E66-C53BFAABF96F}" srcOrd="0" destOrd="0" parTransId="{ADE242E4-ACEF-43C0-8D9F-7AA405181590}" sibTransId="{7B9DDEDD-A86E-4F3F-9C84-41C8B5C54B2D}"/>
    <dgm:cxn modelId="{C5006C33-8674-4557-BA78-2D3D87113DB1}" srcId="{198CFBC3-B4F9-487F-AFB9-197BDE400E3F}" destId="{C68C2FB1-7088-412C-96C2-5768C6939E15}" srcOrd="1" destOrd="0" parTransId="{74E611EA-236C-4AFE-9910-B5AD55CD7FAE}" sibTransId="{8FA4FE59-4403-49B9-85A7-889502C9F42D}"/>
    <dgm:cxn modelId="{65070E39-6D8A-408F-8077-FC1F84D33C75}" srcId="{198CFBC3-B4F9-487F-AFB9-197BDE400E3F}" destId="{28458FB2-1555-435D-B941-49BB5970BC3D}" srcOrd="2" destOrd="0" parTransId="{9C613142-F86E-46CC-B996-8696A7C46ECA}" sibTransId="{D9830C12-8E3E-499D-8A3D-53F537788086}"/>
    <dgm:cxn modelId="{185F7739-9A5D-4933-91F8-A3AF98B31F13}" type="presOf" srcId="{C68C2FB1-7088-412C-96C2-5768C6939E15}" destId="{86BA2902-A55F-4BF0-B0F9-56809754F2FA}" srcOrd="1" destOrd="0" presId="urn:microsoft.com/office/officeart/2005/8/layout/lProcess2"/>
    <dgm:cxn modelId="{EC2E713A-2DB8-4FC3-8002-B07082D64862}" type="presOf" srcId="{A863B5AA-7306-40E5-BB03-608816440598}" destId="{B7B1D589-2E89-4DBD-990D-FD47AC30A94C}" srcOrd="0" destOrd="0" presId="urn:microsoft.com/office/officeart/2005/8/layout/lProcess2"/>
    <dgm:cxn modelId="{7CE50442-BAB2-4718-8EF2-0B4609BF7827}" type="presOf" srcId="{28458FB2-1555-435D-B941-49BB5970BC3D}" destId="{B1E82609-C3D5-4CD6-AD76-D0F5E866AB17}" srcOrd="0" destOrd="0" presId="urn:microsoft.com/office/officeart/2005/8/layout/lProcess2"/>
    <dgm:cxn modelId="{612CEE66-80CC-4D88-A3B0-18A53F36D75C}" type="presOf" srcId="{D84AAF9C-60A9-4AC0-AA07-526414AE9FFE}" destId="{746DD393-AB3B-40F8-80DA-BCA4A30B9F26}" srcOrd="0" destOrd="0" presId="urn:microsoft.com/office/officeart/2005/8/layout/lProcess2"/>
    <dgm:cxn modelId="{99D90768-71FE-4451-AC7C-F785B2F27873}" type="presOf" srcId="{61888073-47FF-476A-981B-CAD6FBB76CCC}" destId="{05E1A145-AD7C-40EA-BE77-77755BA2C7EB}" srcOrd="0" destOrd="0" presId="urn:microsoft.com/office/officeart/2005/8/layout/lProcess2"/>
    <dgm:cxn modelId="{51D11B4A-E9EB-491B-8D89-B690C5D0DF93}" srcId="{785D28F0-C229-417F-84DA-64F2CA742F0E}" destId="{A195FBE8-A0C7-43C7-87A0-3D71FCAC184B}" srcOrd="0" destOrd="0" parTransId="{FBD49AB6-4ACA-4980-AEB4-1D28CAA5721F}" sibTransId="{7278B09B-3F0C-4F72-94CF-4C11323B5243}"/>
    <dgm:cxn modelId="{4B770B4B-88AC-44AC-BA75-541F946A702F}" type="presOf" srcId="{28458FB2-1555-435D-B941-49BB5970BC3D}" destId="{64519E0C-0CBD-43A1-B8D7-A20EFEC8F103}" srcOrd="1" destOrd="0" presId="urn:microsoft.com/office/officeart/2005/8/layout/lProcess2"/>
    <dgm:cxn modelId="{490E006C-500C-4E51-88C4-C41AAAA79F4B}" srcId="{A195FBE8-A0C7-43C7-87A0-3D71FCAC184B}" destId="{A03F7C92-62AF-4F0E-8316-CE0A26937C00}" srcOrd="1" destOrd="0" parTransId="{3750F514-0458-4008-8873-766023B25CC1}" sibTransId="{F94DBAEC-261B-49BB-AA83-53B70EFD0B0D}"/>
    <dgm:cxn modelId="{4525EB50-B97C-46C4-AFB2-724840BBDCC8}" srcId="{28458FB2-1555-435D-B941-49BB5970BC3D}" destId="{A863B5AA-7306-40E5-BB03-608816440598}" srcOrd="1" destOrd="0" parTransId="{207D340F-7D2C-4C78-A4CC-572AF246C32D}" sibTransId="{C2554957-202E-4E21-AC0D-336D34396A45}"/>
    <dgm:cxn modelId="{A475CA54-AE47-4C89-9F8B-1B1708A66B37}" type="presOf" srcId="{599EC2A3-5B1B-47BF-A8A4-541F43542213}" destId="{70E7E48E-2265-45D3-97D2-92FADA8EED0F}" srcOrd="0" destOrd="0" presId="urn:microsoft.com/office/officeart/2005/8/layout/lProcess2"/>
    <dgm:cxn modelId="{B20B2555-7440-4C01-9677-EE4DA225BD42}" type="presOf" srcId="{A03F7C92-62AF-4F0E-8316-CE0A26937C00}" destId="{984E36E6-FCC6-403D-9C23-8985CE6615E6}" srcOrd="0" destOrd="2" presId="urn:microsoft.com/office/officeart/2005/8/layout/lProcess2"/>
    <dgm:cxn modelId="{810A037C-884F-48EE-8B0C-EB6695E6D2FB}" type="presOf" srcId="{198CFBC3-B4F9-487F-AFB9-197BDE400E3F}" destId="{F72CDD2D-83D4-43AA-983A-0DF4249E72E3}" srcOrd="0" destOrd="0" presId="urn:microsoft.com/office/officeart/2005/8/layout/lProcess2"/>
    <dgm:cxn modelId="{170B357E-EB77-48A0-B1EE-B2331E1AC0E3}" srcId="{3252BFDB-27B6-40F6-8973-27301BD0323B}" destId="{60C7C8F7-94BC-4B4A-8C7A-07A377F0A0ED}" srcOrd="2" destOrd="0" parTransId="{36DECD29-5037-42C0-A848-6FF7D70681D3}" sibTransId="{4BE70F55-4B1E-44F3-B06D-1A78DBB89B3A}"/>
    <dgm:cxn modelId="{14CDEA8A-C013-4ECB-8E4F-CD3077D314DD}" srcId="{28458FB2-1555-435D-B941-49BB5970BC3D}" destId="{599EC2A3-5B1B-47BF-A8A4-541F43542213}" srcOrd="0" destOrd="0" parTransId="{B61568B5-064D-4275-8EB3-E6E9B7DF9A1B}" sibTransId="{2BC841F4-2139-49F4-9B23-F876378FC536}"/>
    <dgm:cxn modelId="{1EBDB58B-5463-4B62-9692-439C4F7175D4}" type="presOf" srcId="{FA88D103-2A16-44F4-8E66-C53BFAABF96F}" destId="{E0584857-0D0E-4CE8-9FE5-B50BF2E7F84E}" srcOrd="0" destOrd="0" presId="urn:microsoft.com/office/officeart/2005/8/layout/lProcess2"/>
    <dgm:cxn modelId="{5302FF99-B94E-42D0-935F-47FC7EB480BE}" srcId="{198CFBC3-B4F9-487F-AFB9-197BDE400E3F}" destId="{3252BFDB-27B6-40F6-8973-27301BD0323B}" srcOrd="3" destOrd="0" parTransId="{ED899030-A21D-4E78-A209-27B98ACA7FD4}" sibTransId="{CC0AE028-5602-4F6C-8F5B-5078AB629091}"/>
    <dgm:cxn modelId="{CBE0BC9E-51DA-4282-A664-95FEC535ED83}" type="presOf" srcId="{3252BFDB-27B6-40F6-8973-27301BD0323B}" destId="{F055861F-AA59-4BCD-A6D0-320F1154DD12}" srcOrd="0" destOrd="0" presId="urn:microsoft.com/office/officeart/2005/8/layout/lProcess2"/>
    <dgm:cxn modelId="{C1E27EA3-B03F-4D80-A5F9-964DCBE69301}" type="presOf" srcId="{762293AC-E49F-43A6-9B6F-2E9DFE79ABF4}" destId="{27069AFF-88E1-4EB9-B9BE-5E19BE05E521}" srcOrd="0" destOrd="0" presId="urn:microsoft.com/office/officeart/2005/8/layout/lProcess2"/>
    <dgm:cxn modelId="{FEDFEEA7-21CE-4F6D-B5B6-9428B83374E7}" srcId="{3252BFDB-27B6-40F6-8973-27301BD0323B}" destId="{61888073-47FF-476A-981B-CAD6FBB76CCC}" srcOrd="0" destOrd="0" parTransId="{0B8EE67C-6B6E-423E-A12F-92D9CAF633CB}" sibTransId="{4BF0A7F0-3FF2-4D36-9A24-23545BB27930}"/>
    <dgm:cxn modelId="{23CBE0A9-8264-418A-B387-FF534C4F3D6A}" type="presOf" srcId="{C68C2FB1-7088-412C-96C2-5768C6939E15}" destId="{BE5A2188-BBCE-4972-9F52-2C8F5AE3B57F}" srcOrd="0" destOrd="0" presId="urn:microsoft.com/office/officeart/2005/8/layout/lProcess2"/>
    <dgm:cxn modelId="{8A53A8B9-E568-4409-AA74-4F4B003CB043}" type="presOf" srcId="{0682020C-60E3-4042-8A52-DB105A0B0D5E}" destId="{984E36E6-FCC6-403D-9C23-8985CE6615E6}" srcOrd="0" destOrd="1" presId="urn:microsoft.com/office/officeart/2005/8/layout/lProcess2"/>
    <dgm:cxn modelId="{A3F2EFD7-7894-488C-BBEB-BB8EA0ED0579}" srcId="{3252BFDB-27B6-40F6-8973-27301BD0323B}" destId="{762293AC-E49F-43A6-9B6F-2E9DFE79ABF4}" srcOrd="1" destOrd="0" parTransId="{00483A1A-1CE2-4671-BE24-49BC8F83EF1B}" sibTransId="{6B7F6AF9-9F6A-468F-BAAB-8DF52CA80C83}"/>
    <dgm:cxn modelId="{780255E3-053D-4A8D-B280-49BA280A4FBE}" type="presOf" srcId="{A195FBE8-A0C7-43C7-87A0-3D71FCAC184B}" destId="{984E36E6-FCC6-403D-9C23-8985CE6615E6}" srcOrd="0" destOrd="0" presId="urn:microsoft.com/office/officeart/2005/8/layout/lProcess2"/>
    <dgm:cxn modelId="{2E54E1EA-A89F-4A00-90B5-86011F9172AB}" srcId="{785D28F0-C229-417F-84DA-64F2CA742F0E}" destId="{BB652E3B-53D6-4D07-A800-32AEAAF2DD69}" srcOrd="1" destOrd="0" parTransId="{6658147E-72E9-4B51-B8F5-9B9C3B92CA66}" sibTransId="{FC5B3518-82D2-41E0-BD0F-8E7E2124D6F8}"/>
    <dgm:cxn modelId="{447422EB-12A5-496C-8987-4AD3E7F34DA9}" srcId="{28458FB2-1555-435D-B941-49BB5970BC3D}" destId="{D84AAF9C-60A9-4AC0-AA07-526414AE9FFE}" srcOrd="2" destOrd="0" parTransId="{474D35BB-5069-4E5A-9813-92B51E10050D}" sibTransId="{72C713C5-70FD-4533-8CE7-A6A1989D85BE}"/>
    <dgm:cxn modelId="{6795A6EB-09E0-40FD-8ADB-3DADF5AB6AAC}" type="presOf" srcId="{785D28F0-C229-417F-84DA-64F2CA742F0E}" destId="{5ED1DE2B-01E3-43CF-86B3-9D9582249A43}" srcOrd="1" destOrd="0" presId="urn:microsoft.com/office/officeart/2005/8/layout/lProcess2"/>
    <dgm:cxn modelId="{784883EF-2619-47D5-BF4A-41C4C8EE30C2}" srcId="{198CFBC3-B4F9-487F-AFB9-197BDE400E3F}" destId="{785D28F0-C229-417F-84DA-64F2CA742F0E}" srcOrd="0" destOrd="0" parTransId="{D170F2B9-A5B5-4870-A071-79C62FD5829C}" sibTransId="{25D94EDD-3475-4464-8972-1052AA1E5C01}"/>
    <dgm:cxn modelId="{3B81ABF3-8A2B-4E77-9108-EB73A8663E3F}" type="presOf" srcId="{785D28F0-C229-417F-84DA-64F2CA742F0E}" destId="{6700A3AD-A4CD-4270-A862-E5A3D25973CD}" srcOrd="0" destOrd="0" presId="urn:microsoft.com/office/officeart/2005/8/layout/lProcess2"/>
    <dgm:cxn modelId="{117CA7F5-4CA7-495F-9DD0-3DDB41C8EA6B}" type="presOf" srcId="{60C7C8F7-94BC-4B4A-8C7A-07A377F0A0ED}" destId="{F1B2665C-682A-4F71-ACE5-146F28EF34E5}" srcOrd="0" destOrd="0" presId="urn:microsoft.com/office/officeart/2005/8/layout/lProcess2"/>
    <dgm:cxn modelId="{2D6036FB-FB88-40D2-A18D-F162B0597938}" type="presOf" srcId="{3252BFDB-27B6-40F6-8973-27301BD0323B}" destId="{7D4A87CF-D3F1-4B92-82E4-B1985D7CAE79}" srcOrd="1" destOrd="0" presId="urn:microsoft.com/office/officeart/2005/8/layout/lProcess2"/>
    <dgm:cxn modelId="{9E8AF2FF-5370-4F11-BAA5-062997D7B47E}" type="presOf" srcId="{BB652E3B-53D6-4D07-A800-32AEAAF2DD69}" destId="{59F622B9-36AA-4CBA-8F16-FEFE92BEC7D3}" srcOrd="0" destOrd="0" presId="urn:microsoft.com/office/officeart/2005/8/layout/lProcess2"/>
    <dgm:cxn modelId="{7ACD4B2C-1AEA-4813-AD42-8DED874B647A}" type="presParOf" srcId="{F72CDD2D-83D4-43AA-983A-0DF4249E72E3}" destId="{735E9025-061B-48B7-9BB7-0AC28100543C}" srcOrd="0" destOrd="0" presId="urn:microsoft.com/office/officeart/2005/8/layout/lProcess2"/>
    <dgm:cxn modelId="{6A44F8A4-04E8-4B8D-89C7-AFE9C9ED357E}" type="presParOf" srcId="{735E9025-061B-48B7-9BB7-0AC28100543C}" destId="{6700A3AD-A4CD-4270-A862-E5A3D25973CD}" srcOrd="0" destOrd="0" presId="urn:microsoft.com/office/officeart/2005/8/layout/lProcess2"/>
    <dgm:cxn modelId="{59F06861-E816-4589-B910-E5E4C0C4BA73}" type="presParOf" srcId="{735E9025-061B-48B7-9BB7-0AC28100543C}" destId="{5ED1DE2B-01E3-43CF-86B3-9D9582249A43}" srcOrd="1" destOrd="0" presId="urn:microsoft.com/office/officeart/2005/8/layout/lProcess2"/>
    <dgm:cxn modelId="{86AAD003-EF52-485D-B731-9FB9DD7AF337}" type="presParOf" srcId="{735E9025-061B-48B7-9BB7-0AC28100543C}" destId="{DF7DB7F4-1E3E-4055-AD17-BA4D4BA5B422}" srcOrd="2" destOrd="0" presId="urn:microsoft.com/office/officeart/2005/8/layout/lProcess2"/>
    <dgm:cxn modelId="{23751D9C-57D7-4388-AD00-3A03EA252374}" type="presParOf" srcId="{DF7DB7F4-1E3E-4055-AD17-BA4D4BA5B422}" destId="{41A07404-8CEF-4C1E-A2C0-4D43F803B223}" srcOrd="0" destOrd="0" presId="urn:microsoft.com/office/officeart/2005/8/layout/lProcess2"/>
    <dgm:cxn modelId="{08026769-D015-4117-8115-0F0E6D3F0D65}" type="presParOf" srcId="{41A07404-8CEF-4C1E-A2C0-4D43F803B223}" destId="{984E36E6-FCC6-403D-9C23-8985CE6615E6}" srcOrd="0" destOrd="0" presId="urn:microsoft.com/office/officeart/2005/8/layout/lProcess2"/>
    <dgm:cxn modelId="{09E3F404-3B3F-4738-B4FE-B3D0C08A5BAB}" type="presParOf" srcId="{41A07404-8CEF-4C1E-A2C0-4D43F803B223}" destId="{F266DBEF-D939-4F1B-BC10-93F72531499F}" srcOrd="1" destOrd="0" presId="urn:microsoft.com/office/officeart/2005/8/layout/lProcess2"/>
    <dgm:cxn modelId="{2C2299BD-555D-453B-98D7-8B378D43E85E}" type="presParOf" srcId="{41A07404-8CEF-4C1E-A2C0-4D43F803B223}" destId="{59F622B9-36AA-4CBA-8F16-FEFE92BEC7D3}" srcOrd="2" destOrd="0" presId="urn:microsoft.com/office/officeart/2005/8/layout/lProcess2"/>
    <dgm:cxn modelId="{43461955-AA50-4086-9481-B7A2D221A9C2}" type="presParOf" srcId="{F72CDD2D-83D4-43AA-983A-0DF4249E72E3}" destId="{663D7D96-50DA-4B97-9CA4-03C67EA8D154}" srcOrd="1" destOrd="0" presId="urn:microsoft.com/office/officeart/2005/8/layout/lProcess2"/>
    <dgm:cxn modelId="{BD5C2FD7-38AD-4009-8B39-FCD975F30234}" type="presParOf" srcId="{F72CDD2D-83D4-43AA-983A-0DF4249E72E3}" destId="{671D5926-CB60-4105-8043-64503D875773}" srcOrd="2" destOrd="0" presId="urn:microsoft.com/office/officeart/2005/8/layout/lProcess2"/>
    <dgm:cxn modelId="{60A95E96-39FA-4490-BE70-F61F9622C9C9}" type="presParOf" srcId="{671D5926-CB60-4105-8043-64503D875773}" destId="{BE5A2188-BBCE-4972-9F52-2C8F5AE3B57F}" srcOrd="0" destOrd="0" presId="urn:microsoft.com/office/officeart/2005/8/layout/lProcess2"/>
    <dgm:cxn modelId="{2AA137C8-EA2F-4EB6-AAF0-6B0E1716309A}" type="presParOf" srcId="{671D5926-CB60-4105-8043-64503D875773}" destId="{86BA2902-A55F-4BF0-B0F9-56809754F2FA}" srcOrd="1" destOrd="0" presId="urn:microsoft.com/office/officeart/2005/8/layout/lProcess2"/>
    <dgm:cxn modelId="{6BC30173-2815-4531-B140-934D22C9D457}" type="presParOf" srcId="{671D5926-CB60-4105-8043-64503D875773}" destId="{5185E85C-2E28-4041-A0C4-E12378C53264}" srcOrd="2" destOrd="0" presId="urn:microsoft.com/office/officeart/2005/8/layout/lProcess2"/>
    <dgm:cxn modelId="{6EB225C6-6F7E-4D07-A94F-E8BED2392365}" type="presParOf" srcId="{5185E85C-2E28-4041-A0C4-E12378C53264}" destId="{97DCDE58-5EBA-4DC6-8B08-A96E13A3D543}" srcOrd="0" destOrd="0" presId="urn:microsoft.com/office/officeart/2005/8/layout/lProcess2"/>
    <dgm:cxn modelId="{AEEA0A68-E1BC-44C1-9270-CF7D102DA407}" type="presParOf" srcId="{97DCDE58-5EBA-4DC6-8B08-A96E13A3D543}" destId="{E0584857-0D0E-4CE8-9FE5-B50BF2E7F84E}" srcOrd="0" destOrd="0" presId="urn:microsoft.com/office/officeart/2005/8/layout/lProcess2"/>
    <dgm:cxn modelId="{386E2D54-CD9F-45BC-9897-3860893408D9}" type="presParOf" srcId="{F72CDD2D-83D4-43AA-983A-0DF4249E72E3}" destId="{4A73EEB5-C1D2-4D07-A7FF-51E2A8C47969}" srcOrd="3" destOrd="0" presId="urn:microsoft.com/office/officeart/2005/8/layout/lProcess2"/>
    <dgm:cxn modelId="{088C7532-33A1-46C5-B8BB-EEB97CC7C92B}" type="presParOf" srcId="{F72CDD2D-83D4-43AA-983A-0DF4249E72E3}" destId="{E0874072-3282-45F6-9AD9-3FE242404D62}" srcOrd="4" destOrd="0" presId="urn:microsoft.com/office/officeart/2005/8/layout/lProcess2"/>
    <dgm:cxn modelId="{D9114451-CB2A-4BBC-B8B4-EA49C448C523}" type="presParOf" srcId="{E0874072-3282-45F6-9AD9-3FE242404D62}" destId="{B1E82609-C3D5-4CD6-AD76-D0F5E866AB17}" srcOrd="0" destOrd="0" presId="urn:microsoft.com/office/officeart/2005/8/layout/lProcess2"/>
    <dgm:cxn modelId="{9EE457B2-1940-4B15-8B04-8659962B67E4}" type="presParOf" srcId="{E0874072-3282-45F6-9AD9-3FE242404D62}" destId="{64519E0C-0CBD-43A1-B8D7-A20EFEC8F103}" srcOrd="1" destOrd="0" presId="urn:microsoft.com/office/officeart/2005/8/layout/lProcess2"/>
    <dgm:cxn modelId="{2F7CE648-AD27-41DE-81A0-3E0C9497495A}" type="presParOf" srcId="{E0874072-3282-45F6-9AD9-3FE242404D62}" destId="{5270E5D5-2A1A-4C63-B351-8D4E9D565E29}" srcOrd="2" destOrd="0" presId="urn:microsoft.com/office/officeart/2005/8/layout/lProcess2"/>
    <dgm:cxn modelId="{AE352240-0AC2-47F6-8E06-D561458EE58B}" type="presParOf" srcId="{5270E5D5-2A1A-4C63-B351-8D4E9D565E29}" destId="{7E37361A-A578-4438-A61B-191D8ABC4F66}" srcOrd="0" destOrd="0" presId="urn:microsoft.com/office/officeart/2005/8/layout/lProcess2"/>
    <dgm:cxn modelId="{4C8A858F-BB50-45EB-A424-D07495ED3C1D}" type="presParOf" srcId="{7E37361A-A578-4438-A61B-191D8ABC4F66}" destId="{70E7E48E-2265-45D3-97D2-92FADA8EED0F}" srcOrd="0" destOrd="0" presId="urn:microsoft.com/office/officeart/2005/8/layout/lProcess2"/>
    <dgm:cxn modelId="{657BD458-C744-41D8-A476-79299F22ABAC}" type="presParOf" srcId="{7E37361A-A578-4438-A61B-191D8ABC4F66}" destId="{DF1E0491-1D69-494E-BC6E-F34717CB6188}" srcOrd="1" destOrd="0" presId="urn:microsoft.com/office/officeart/2005/8/layout/lProcess2"/>
    <dgm:cxn modelId="{201965B1-F409-4DBC-B7A2-C3F8A6F8DB84}" type="presParOf" srcId="{7E37361A-A578-4438-A61B-191D8ABC4F66}" destId="{B7B1D589-2E89-4DBD-990D-FD47AC30A94C}" srcOrd="2" destOrd="0" presId="urn:microsoft.com/office/officeart/2005/8/layout/lProcess2"/>
    <dgm:cxn modelId="{F878D6A0-0DFA-46C7-8B36-3996E859C445}" type="presParOf" srcId="{7E37361A-A578-4438-A61B-191D8ABC4F66}" destId="{0A597FC4-4CB3-4712-9503-7D90D1FBFFFD}" srcOrd="3" destOrd="0" presId="urn:microsoft.com/office/officeart/2005/8/layout/lProcess2"/>
    <dgm:cxn modelId="{3E49C77A-1DCB-4DA0-809B-705B01C178F0}" type="presParOf" srcId="{7E37361A-A578-4438-A61B-191D8ABC4F66}" destId="{746DD393-AB3B-40F8-80DA-BCA4A30B9F26}" srcOrd="4" destOrd="0" presId="urn:microsoft.com/office/officeart/2005/8/layout/lProcess2"/>
    <dgm:cxn modelId="{525760DC-3957-4DD0-AF4B-5E86F034E88A}" type="presParOf" srcId="{F72CDD2D-83D4-43AA-983A-0DF4249E72E3}" destId="{B56DABE4-F7AB-4F0A-8854-474F8F1DF245}" srcOrd="5" destOrd="0" presId="urn:microsoft.com/office/officeart/2005/8/layout/lProcess2"/>
    <dgm:cxn modelId="{8868CF2B-5FA7-411E-B71F-4D62EC53E574}" type="presParOf" srcId="{F72CDD2D-83D4-43AA-983A-0DF4249E72E3}" destId="{DF221D90-9C7A-4F97-95F2-507D7789FB70}" srcOrd="6" destOrd="0" presId="urn:microsoft.com/office/officeart/2005/8/layout/lProcess2"/>
    <dgm:cxn modelId="{C0D6A266-F536-49F5-B5C5-67A36E021AF7}" type="presParOf" srcId="{DF221D90-9C7A-4F97-95F2-507D7789FB70}" destId="{F055861F-AA59-4BCD-A6D0-320F1154DD12}" srcOrd="0" destOrd="0" presId="urn:microsoft.com/office/officeart/2005/8/layout/lProcess2"/>
    <dgm:cxn modelId="{1BC5A42E-44BD-4923-BC1B-0723782FEB92}" type="presParOf" srcId="{DF221D90-9C7A-4F97-95F2-507D7789FB70}" destId="{7D4A87CF-D3F1-4B92-82E4-B1985D7CAE79}" srcOrd="1" destOrd="0" presId="urn:microsoft.com/office/officeart/2005/8/layout/lProcess2"/>
    <dgm:cxn modelId="{E18FAE17-3066-49E3-B5EE-DF3C8CB95A23}" type="presParOf" srcId="{DF221D90-9C7A-4F97-95F2-507D7789FB70}" destId="{40E32436-A88A-44EE-8E77-4583F1CF4B1C}" srcOrd="2" destOrd="0" presId="urn:microsoft.com/office/officeart/2005/8/layout/lProcess2"/>
    <dgm:cxn modelId="{B83EBE90-5AA1-4B46-A606-3D268B5F1AB4}" type="presParOf" srcId="{40E32436-A88A-44EE-8E77-4583F1CF4B1C}" destId="{1E1D67B5-ADF1-4BE5-B6C8-A839774D30CE}" srcOrd="0" destOrd="0" presId="urn:microsoft.com/office/officeart/2005/8/layout/lProcess2"/>
    <dgm:cxn modelId="{E7095D56-7A97-47F7-AC10-2C962012030E}" type="presParOf" srcId="{1E1D67B5-ADF1-4BE5-B6C8-A839774D30CE}" destId="{05E1A145-AD7C-40EA-BE77-77755BA2C7EB}" srcOrd="0" destOrd="0" presId="urn:microsoft.com/office/officeart/2005/8/layout/lProcess2"/>
    <dgm:cxn modelId="{333AEDF8-258A-46C4-97FE-CFF6DF18DBFF}" type="presParOf" srcId="{1E1D67B5-ADF1-4BE5-B6C8-A839774D30CE}" destId="{4007051A-F798-474A-A91E-9DF85AB0E57B}" srcOrd="1" destOrd="0" presId="urn:microsoft.com/office/officeart/2005/8/layout/lProcess2"/>
    <dgm:cxn modelId="{79BADA27-DB59-4271-AB3E-2C079AB08629}" type="presParOf" srcId="{1E1D67B5-ADF1-4BE5-B6C8-A839774D30CE}" destId="{27069AFF-88E1-4EB9-B9BE-5E19BE05E521}" srcOrd="2" destOrd="0" presId="urn:microsoft.com/office/officeart/2005/8/layout/lProcess2"/>
    <dgm:cxn modelId="{88203132-208D-489C-A8C2-118636E59D5D}" type="presParOf" srcId="{1E1D67B5-ADF1-4BE5-B6C8-A839774D30CE}" destId="{A0227C8D-5F37-4486-A979-C55FFDC0CA64}" srcOrd="3" destOrd="0" presId="urn:microsoft.com/office/officeart/2005/8/layout/lProcess2"/>
    <dgm:cxn modelId="{7753DB12-90C5-4BF0-AF24-4655B7CD1E7E}" type="presParOf" srcId="{1E1D67B5-ADF1-4BE5-B6C8-A839774D30CE}" destId="{F1B2665C-682A-4F71-ACE5-146F28EF34E5}" srcOrd="4" destOrd="0" presId="urn:microsoft.com/office/officeart/2005/8/layout/l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5854CFED-34C8-49A9-840D-CFD044C71F75}" type="doc">
      <dgm:prSet loTypeId="urn:microsoft.com/office/officeart/2005/8/layout/process2" loCatId="process" qsTypeId="urn:microsoft.com/office/officeart/2005/8/quickstyle/simple1" qsCatId="simple" csTypeId="urn:microsoft.com/office/officeart/2005/8/colors/colorful1" csCatId="colorful" phldr="1"/>
      <dgm:spPr/>
      <dgm:t>
        <a:bodyPr/>
        <a:lstStyle/>
        <a:p>
          <a:endParaRPr lang="en-US"/>
        </a:p>
      </dgm:t>
    </dgm:pt>
    <dgm:pt modelId="{618AB715-26CB-42F6-A400-AEBCED27021F}">
      <dgm:prSet phldrT="[Text]" custT="1"/>
      <dgm:spPr>
        <a:effectLst>
          <a:outerShdw blurRad="63500" algn="ctr" rotWithShape="0">
            <a:prstClr val="black">
              <a:alpha val="40000"/>
            </a:prstClr>
          </a:outerShdw>
        </a:effectLst>
      </dgm:spPr>
      <dgm:t>
        <a:bodyPr/>
        <a:lstStyle/>
        <a:p>
          <a:pPr algn="ctr"/>
          <a:r>
            <a:rPr lang="en-US" sz="1400" b="1">
              <a:latin typeface="+mn-lt"/>
            </a:rPr>
            <a:t>Report 16.3</a:t>
          </a:r>
        </a:p>
        <a:p>
          <a:pPr algn="ctr"/>
          <a:r>
            <a:rPr lang="en-US" sz="1100" b="0" i="0"/>
            <a:t>Students with Disabilities - Count by Federal Setting (EOY4)</a:t>
          </a:r>
          <a:endParaRPr lang="en-US" sz="1100" b="1">
            <a:latin typeface="+mn-lt"/>
          </a:endParaRPr>
        </a:p>
      </dgm:t>
    </dgm:pt>
    <dgm:pt modelId="{11190C7B-DF44-4B6C-B35A-05AE849CEA61}" type="parTrans" cxnId="{88655F68-1414-4DE9-91CE-BA755D675430}">
      <dgm:prSet/>
      <dgm:spPr/>
      <dgm:t>
        <a:bodyPr/>
        <a:lstStyle/>
        <a:p>
          <a:pPr algn="ctr"/>
          <a:endParaRPr lang="en-US"/>
        </a:p>
      </dgm:t>
    </dgm:pt>
    <dgm:pt modelId="{C0263583-3CD0-4D64-B33E-B5B1EA85CA93}" type="sibTrans" cxnId="{88655F68-1414-4DE9-91CE-BA755D675430}">
      <dgm:prSet/>
      <dgm:spPr/>
      <dgm:t>
        <a:bodyPr/>
        <a:lstStyle/>
        <a:p>
          <a:pPr algn="ctr"/>
          <a:endParaRPr lang="en-US"/>
        </a:p>
      </dgm:t>
    </dgm:pt>
    <dgm:pt modelId="{65DFE607-E516-4EF1-B26B-63D83C9A45C2}">
      <dgm:prSet phldrT="[Text]" custT="1"/>
      <dgm:spPr>
        <a:effectLst>
          <a:outerShdw blurRad="63500" algn="ctr" rotWithShape="0">
            <a:prstClr val="black">
              <a:alpha val="40000"/>
            </a:prstClr>
          </a:outerShdw>
        </a:effectLst>
      </dgm:spPr>
      <dgm:t>
        <a:bodyPr/>
        <a:lstStyle/>
        <a:p>
          <a:pPr algn="ctr"/>
          <a:r>
            <a:rPr lang="en-US" sz="1400" b="1"/>
            <a:t>Report 16.1</a:t>
          </a:r>
        </a:p>
        <a:p>
          <a:pPr algn="ctr"/>
          <a:r>
            <a:rPr lang="en-US" sz="1100" b="0" i="0"/>
            <a:t>Students with Disabilities - Education Plan By Primary Disability Count (EOY4)</a:t>
          </a:r>
          <a:endParaRPr lang="en-US" sz="1100" b="1">
            <a:latin typeface="+mn-lt"/>
          </a:endParaRPr>
        </a:p>
      </dgm:t>
    </dgm:pt>
    <dgm:pt modelId="{6F14C79A-D01B-4919-9237-830E8B2282DB}" type="parTrans" cxnId="{24DC3E9B-620D-4CBA-9986-183F84F0C02D}">
      <dgm:prSet/>
      <dgm:spPr/>
      <dgm:t>
        <a:bodyPr/>
        <a:lstStyle/>
        <a:p>
          <a:pPr algn="ctr"/>
          <a:endParaRPr lang="en-US"/>
        </a:p>
      </dgm:t>
    </dgm:pt>
    <dgm:pt modelId="{4A78DEC3-8AFE-40B5-B6BA-4271C2F23579}" type="sibTrans" cxnId="{24DC3E9B-620D-4CBA-9986-183F84F0C02D}">
      <dgm:prSet/>
      <dgm:spPr/>
      <dgm:t>
        <a:bodyPr/>
        <a:lstStyle/>
        <a:p>
          <a:pPr algn="ctr"/>
          <a:endParaRPr lang="en-US"/>
        </a:p>
      </dgm:t>
    </dgm:pt>
    <dgm:pt modelId="{211891FC-EFAE-46AD-9DC9-A4A552035450}" type="pres">
      <dgm:prSet presAssocID="{5854CFED-34C8-49A9-840D-CFD044C71F75}" presName="linearFlow" presStyleCnt="0">
        <dgm:presLayoutVars>
          <dgm:resizeHandles val="exact"/>
        </dgm:presLayoutVars>
      </dgm:prSet>
      <dgm:spPr/>
    </dgm:pt>
    <dgm:pt modelId="{F13199EE-B487-414E-A92D-50682D2BE8C5}" type="pres">
      <dgm:prSet presAssocID="{65DFE607-E516-4EF1-B26B-63D83C9A45C2}" presName="node" presStyleLbl="node1" presStyleIdx="0" presStyleCnt="2" custScaleX="121882" custScaleY="85783">
        <dgm:presLayoutVars>
          <dgm:bulletEnabled val="1"/>
        </dgm:presLayoutVars>
      </dgm:prSet>
      <dgm:spPr/>
    </dgm:pt>
    <dgm:pt modelId="{D2E56A04-ECD8-4AE5-9EFF-73E0DE553F5A}" type="pres">
      <dgm:prSet presAssocID="{4A78DEC3-8AFE-40B5-B6BA-4271C2F23579}" presName="sibTrans" presStyleLbl="sibTrans2D1" presStyleIdx="0" presStyleCnt="1"/>
      <dgm:spPr/>
    </dgm:pt>
    <dgm:pt modelId="{1A9D38A6-CB87-4475-8189-6DF6B16B2BA7}" type="pres">
      <dgm:prSet presAssocID="{4A78DEC3-8AFE-40B5-B6BA-4271C2F23579}" presName="connectorText" presStyleLbl="sibTrans2D1" presStyleIdx="0" presStyleCnt="1"/>
      <dgm:spPr/>
    </dgm:pt>
    <dgm:pt modelId="{556CCBC0-C6B8-4630-A5FD-DC9190D6B239}" type="pres">
      <dgm:prSet presAssocID="{618AB715-26CB-42F6-A400-AEBCED27021F}" presName="node" presStyleLbl="node1" presStyleIdx="1" presStyleCnt="2" custScaleX="119651" custLinFactNeighborX="-598" custLinFactNeighborY="-20207">
        <dgm:presLayoutVars>
          <dgm:bulletEnabled val="1"/>
        </dgm:presLayoutVars>
      </dgm:prSet>
      <dgm:spPr/>
    </dgm:pt>
  </dgm:ptLst>
  <dgm:cxnLst>
    <dgm:cxn modelId="{297F120F-43F2-4E20-BF26-D9B7C526C19A}" type="presOf" srcId="{618AB715-26CB-42F6-A400-AEBCED27021F}" destId="{556CCBC0-C6B8-4630-A5FD-DC9190D6B239}" srcOrd="0" destOrd="0" presId="urn:microsoft.com/office/officeart/2005/8/layout/process2"/>
    <dgm:cxn modelId="{36243810-DB43-47D9-97C6-D3F0DBF611B8}" type="presOf" srcId="{65DFE607-E516-4EF1-B26B-63D83C9A45C2}" destId="{F13199EE-B487-414E-A92D-50682D2BE8C5}" srcOrd="0" destOrd="0" presId="urn:microsoft.com/office/officeart/2005/8/layout/process2"/>
    <dgm:cxn modelId="{88655F68-1414-4DE9-91CE-BA755D675430}" srcId="{5854CFED-34C8-49A9-840D-CFD044C71F75}" destId="{618AB715-26CB-42F6-A400-AEBCED27021F}" srcOrd="1" destOrd="0" parTransId="{11190C7B-DF44-4B6C-B35A-05AE849CEA61}" sibTransId="{C0263583-3CD0-4D64-B33E-B5B1EA85CA93}"/>
    <dgm:cxn modelId="{24DC3E9B-620D-4CBA-9986-183F84F0C02D}" srcId="{5854CFED-34C8-49A9-840D-CFD044C71F75}" destId="{65DFE607-E516-4EF1-B26B-63D83C9A45C2}" srcOrd="0" destOrd="0" parTransId="{6F14C79A-D01B-4919-9237-830E8B2282DB}" sibTransId="{4A78DEC3-8AFE-40B5-B6BA-4271C2F23579}"/>
    <dgm:cxn modelId="{DEE5789E-7926-41EB-A583-177BE32C38DB}" type="presOf" srcId="{4A78DEC3-8AFE-40B5-B6BA-4271C2F23579}" destId="{1A9D38A6-CB87-4475-8189-6DF6B16B2BA7}" srcOrd="1" destOrd="0" presId="urn:microsoft.com/office/officeart/2005/8/layout/process2"/>
    <dgm:cxn modelId="{1C1239A9-0E7D-4DF4-91A3-021940BAB3F3}" type="presOf" srcId="{5854CFED-34C8-49A9-840D-CFD044C71F75}" destId="{211891FC-EFAE-46AD-9DC9-A4A552035450}" srcOrd="0" destOrd="0" presId="urn:microsoft.com/office/officeart/2005/8/layout/process2"/>
    <dgm:cxn modelId="{4088B2E9-2BE5-4807-A842-80DC29AB945D}" type="presOf" srcId="{4A78DEC3-8AFE-40B5-B6BA-4271C2F23579}" destId="{D2E56A04-ECD8-4AE5-9EFF-73E0DE553F5A}" srcOrd="0" destOrd="0" presId="urn:microsoft.com/office/officeart/2005/8/layout/process2"/>
    <dgm:cxn modelId="{B5C00E73-0BED-4684-BF08-EED9DB0DB26C}" type="presParOf" srcId="{211891FC-EFAE-46AD-9DC9-A4A552035450}" destId="{F13199EE-B487-414E-A92D-50682D2BE8C5}" srcOrd="0" destOrd="0" presId="urn:microsoft.com/office/officeart/2005/8/layout/process2"/>
    <dgm:cxn modelId="{DD4092DF-A527-464E-8B3E-ED63805F65ED}" type="presParOf" srcId="{211891FC-EFAE-46AD-9DC9-A4A552035450}" destId="{D2E56A04-ECD8-4AE5-9EFF-73E0DE553F5A}" srcOrd="1" destOrd="0" presId="urn:microsoft.com/office/officeart/2005/8/layout/process2"/>
    <dgm:cxn modelId="{81E3880D-F3FF-492D-8083-0E65CC0FA413}" type="presParOf" srcId="{D2E56A04-ECD8-4AE5-9EFF-73E0DE553F5A}" destId="{1A9D38A6-CB87-4475-8189-6DF6B16B2BA7}" srcOrd="0" destOrd="0" presId="urn:microsoft.com/office/officeart/2005/8/layout/process2"/>
    <dgm:cxn modelId="{47628C8E-3CC1-4B1A-8B58-EC1F50F66A2F}" type="presParOf" srcId="{211891FC-EFAE-46AD-9DC9-A4A552035450}" destId="{556CCBC0-C6B8-4630-A5FD-DC9190D6B239}" srcOrd="2" destOrd="0" presId="urn:microsoft.com/office/officeart/2005/8/layout/process2"/>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21.xml><?xml version="1.0" encoding="utf-8"?>
<dgm:dataModel xmlns:dgm="http://schemas.openxmlformats.org/drawingml/2006/diagram" xmlns:a="http://schemas.openxmlformats.org/drawingml/2006/main">
  <dgm:ptLst>
    <dgm:pt modelId="{5854CFED-34C8-49A9-840D-CFD044C71F75}" type="doc">
      <dgm:prSet loTypeId="urn:microsoft.com/office/officeart/2005/8/layout/process2" loCatId="process" qsTypeId="urn:microsoft.com/office/officeart/2005/8/quickstyle/simple1" qsCatId="simple" csTypeId="urn:microsoft.com/office/officeart/2005/8/colors/colorful1" csCatId="colorful" phldr="1"/>
      <dgm:spPr/>
      <dgm:t>
        <a:bodyPr/>
        <a:lstStyle/>
        <a:p>
          <a:endParaRPr lang="en-US"/>
        </a:p>
      </dgm:t>
    </dgm:pt>
    <dgm:pt modelId="{B9516B90-F720-467C-9D0A-343B150499FC}">
      <dgm:prSet phldrT="[Text]" custT="1"/>
      <dgm:spPr>
        <a:effectLst>
          <a:outerShdw blurRad="63500" algn="ctr" rotWithShape="0">
            <a:prstClr val="black">
              <a:alpha val="40000"/>
            </a:prstClr>
          </a:outerShdw>
        </a:effectLst>
      </dgm:spPr>
      <dgm:t>
        <a:bodyPr/>
        <a:lstStyle/>
        <a:p>
          <a:pPr algn="ctr"/>
          <a:r>
            <a:rPr lang="en-US" sz="1400" b="1"/>
            <a:t>Report 16.5</a:t>
          </a:r>
        </a:p>
        <a:p>
          <a:pPr algn="ctr"/>
          <a:r>
            <a:rPr lang="en-US" sz="1100" b="0" i="0"/>
            <a:t>Students with Disabilities - Student Services by Primary Disability (EOY4)</a:t>
          </a:r>
          <a:endParaRPr lang="en-US" sz="1400" b="0"/>
        </a:p>
      </dgm:t>
    </dgm:pt>
    <dgm:pt modelId="{D67661EB-63E2-4113-918D-067E0CB6DEA0}" type="parTrans" cxnId="{3956EF6A-CBEA-4396-B66B-F77BCCE2CA67}">
      <dgm:prSet/>
      <dgm:spPr/>
      <dgm:t>
        <a:bodyPr/>
        <a:lstStyle/>
        <a:p>
          <a:pPr algn="ctr"/>
          <a:endParaRPr lang="en-US"/>
        </a:p>
      </dgm:t>
    </dgm:pt>
    <dgm:pt modelId="{0F8C27DA-6DC1-4259-A2A3-54F9208C20BB}" type="sibTrans" cxnId="{3956EF6A-CBEA-4396-B66B-F77BCCE2CA67}">
      <dgm:prSet/>
      <dgm:spPr/>
      <dgm:t>
        <a:bodyPr/>
        <a:lstStyle/>
        <a:p>
          <a:pPr algn="ctr"/>
          <a:endParaRPr lang="en-US"/>
        </a:p>
      </dgm:t>
    </dgm:pt>
    <dgm:pt modelId="{618AB715-26CB-42F6-A400-AEBCED27021F}">
      <dgm:prSet phldrT="[Text]" custT="1"/>
      <dgm:spPr>
        <a:effectLst>
          <a:outerShdw blurRad="63500" algn="ctr" rotWithShape="0">
            <a:prstClr val="black">
              <a:alpha val="40000"/>
            </a:prstClr>
          </a:outerShdw>
        </a:effectLst>
      </dgm:spPr>
      <dgm:t>
        <a:bodyPr/>
        <a:lstStyle/>
        <a:p>
          <a:pPr algn="ctr"/>
          <a:r>
            <a:rPr lang="en-US" sz="1400" b="1"/>
            <a:t>Report 16.6</a:t>
          </a:r>
          <a:endParaRPr lang="en-US" sz="1200" b="1"/>
        </a:p>
        <a:p>
          <a:pPr algn="ctr"/>
          <a:r>
            <a:rPr lang="en-US" sz="1100" b="0" i="0"/>
            <a:t>16.6 - Students with Disabilities - Student Services Student List (EOY4)</a:t>
          </a:r>
          <a:endParaRPr lang="en-US" sz="1100" b="0"/>
        </a:p>
      </dgm:t>
    </dgm:pt>
    <dgm:pt modelId="{11190C7B-DF44-4B6C-B35A-05AE849CEA61}" type="parTrans" cxnId="{88655F68-1414-4DE9-91CE-BA755D675430}">
      <dgm:prSet/>
      <dgm:spPr/>
      <dgm:t>
        <a:bodyPr/>
        <a:lstStyle/>
        <a:p>
          <a:pPr algn="ctr"/>
          <a:endParaRPr lang="en-US"/>
        </a:p>
      </dgm:t>
    </dgm:pt>
    <dgm:pt modelId="{C0263583-3CD0-4D64-B33E-B5B1EA85CA93}" type="sibTrans" cxnId="{88655F68-1414-4DE9-91CE-BA755D675430}">
      <dgm:prSet/>
      <dgm:spPr/>
      <dgm:t>
        <a:bodyPr/>
        <a:lstStyle/>
        <a:p>
          <a:pPr algn="ctr"/>
          <a:endParaRPr lang="en-US"/>
        </a:p>
      </dgm:t>
    </dgm:pt>
    <dgm:pt modelId="{840F2171-B35F-4115-8A98-965D9580F817}" type="pres">
      <dgm:prSet presAssocID="{5854CFED-34C8-49A9-840D-CFD044C71F75}" presName="linearFlow" presStyleCnt="0">
        <dgm:presLayoutVars>
          <dgm:resizeHandles val="exact"/>
        </dgm:presLayoutVars>
      </dgm:prSet>
      <dgm:spPr/>
    </dgm:pt>
    <dgm:pt modelId="{63286031-081D-48E5-9453-8DEA7737D87F}" type="pres">
      <dgm:prSet presAssocID="{B9516B90-F720-467C-9D0A-343B150499FC}" presName="node" presStyleLbl="node1" presStyleIdx="0" presStyleCnt="2" custScaleX="120935" custLinFactNeighborX="6712" custLinFactNeighborY="-34480">
        <dgm:presLayoutVars>
          <dgm:bulletEnabled val="1"/>
        </dgm:presLayoutVars>
      </dgm:prSet>
      <dgm:spPr/>
    </dgm:pt>
    <dgm:pt modelId="{55E936AE-85A7-4293-9E90-3F423240A182}" type="pres">
      <dgm:prSet presAssocID="{0F8C27DA-6DC1-4259-A2A3-54F9208C20BB}" presName="sibTrans" presStyleLbl="sibTrans2D1" presStyleIdx="0" presStyleCnt="1"/>
      <dgm:spPr/>
    </dgm:pt>
    <dgm:pt modelId="{29EF4EBC-512F-4715-BB70-41A82361AD03}" type="pres">
      <dgm:prSet presAssocID="{0F8C27DA-6DC1-4259-A2A3-54F9208C20BB}" presName="connectorText" presStyleLbl="sibTrans2D1" presStyleIdx="0" presStyleCnt="1"/>
      <dgm:spPr/>
    </dgm:pt>
    <dgm:pt modelId="{0430A618-02C7-4E49-9EAE-E05EC2371766}" type="pres">
      <dgm:prSet presAssocID="{618AB715-26CB-42F6-A400-AEBCED27021F}" presName="node" presStyleLbl="node1" presStyleIdx="1" presStyleCnt="2" custScaleX="120935" custLinFactNeighborX="7591" custLinFactNeighborY="61">
        <dgm:presLayoutVars>
          <dgm:bulletEnabled val="1"/>
        </dgm:presLayoutVars>
      </dgm:prSet>
      <dgm:spPr/>
    </dgm:pt>
  </dgm:ptLst>
  <dgm:cxnLst>
    <dgm:cxn modelId="{6ED8AD00-2C4B-4493-98F3-F748519D94CA}" type="presOf" srcId="{618AB715-26CB-42F6-A400-AEBCED27021F}" destId="{0430A618-02C7-4E49-9EAE-E05EC2371766}" srcOrd="0" destOrd="0" presId="urn:microsoft.com/office/officeart/2005/8/layout/process2"/>
    <dgm:cxn modelId="{88655F68-1414-4DE9-91CE-BA755D675430}" srcId="{5854CFED-34C8-49A9-840D-CFD044C71F75}" destId="{618AB715-26CB-42F6-A400-AEBCED27021F}" srcOrd="1" destOrd="0" parTransId="{11190C7B-DF44-4B6C-B35A-05AE849CEA61}" sibTransId="{C0263583-3CD0-4D64-B33E-B5B1EA85CA93}"/>
    <dgm:cxn modelId="{3956EF6A-CBEA-4396-B66B-F77BCCE2CA67}" srcId="{5854CFED-34C8-49A9-840D-CFD044C71F75}" destId="{B9516B90-F720-467C-9D0A-343B150499FC}" srcOrd="0" destOrd="0" parTransId="{D67661EB-63E2-4113-918D-067E0CB6DEA0}" sibTransId="{0F8C27DA-6DC1-4259-A2A3-54F9208C20BB}"/>
    <dgm:cxn modelId="{B1390078-D394-44FD-8BB7-EB77468C3923}" type="presOf" srcId="{B9516B90-F720-467C-9D0A-343B150499FC}" destId="{63286031-081D-48E5-9453-8DEA7737D87F}" srcOrd="0" destOrd="0" presId="urn:microsoft.com/office/officeart/2005/8/layout/process2"/>
    <dgm:cxn modelId="{3B762386-FFA1-4960-8B91-0151F9E219B5}" type="presOf" srcId="{0F8C27DA-6DC1-4259-A2A3-54F9208C20BB}" destId="{29EF4EBC-512F-4715-BB70-41A82361AD03}" srcOrd="1" destOrd="0" presId="urn:microsoft.com/office/officeart/2005/8/layout/process2"/>
    <dgm:cxn modelId="{F3C692A8-1BF6-49D5-8382-D0748F626C1B}" type="presOf" srcId="{0F8C27DA-6DC1-4259-A2A3-54F9208C20BB}" destId="{55E936AE-85A7-4293-9E90-3F423240A182}" srcOrd="0" destOrd="0" presId="urn:microsoft.com/office/officeart/2005/8/layout/process2"/>
    <dgm:cxn modelId="{0327DAED-0397-4D19-8D05-635B6A8C327E}" type="presOf" srcId="{5854CFED-34C8-49A9-840D-CFD044C71F75}" destId="{840F2171-B35F-4115-8A98-965D9580F817}" srcOrd="0" destOrd="0" presId="urn:microsoft.com/office/officeart/2005/8/layout/process2"/>
    <dgm:cxn modelId="{56F60F41-6121-4D35-87B3-DAF2ECE31955}" type="presParOf" srcId="{840F2171-B35F-4115-8A98-965D9580F817}" destId="{63286031-081D-48E5-9453-8DEA7737D87F}" srcOrd="0" destOrd="0" presId="urn:microsoft.com/office/officeart/2005/8/layout/process2"/>
    <dgm:cxn modelId="{CB45A4E3-CC0B-4F91-82D9-96E10238632C}" type="presParOf" srcId="{840F2171-B35F-4115-8A98-965D9580F817}" destId="{55E936AE-85A7-4293-9E90-3F423240A182}" srcOrd="1" destOrd="0" presId="urn:microsoft.com/office/officeart/2005/8/layout/process2"/>
    <dgm:cxn modelId="{19EE3B14-E505-43CF-AE4D-365F2475D9E6}" type="presParOf" srcId="{55E936AE-85A7-4293-9E90-3F423240A182}" destId="{29EF4EBC-512F-4715-BB70-41A82361AD03}" srcOrd="0" destOrd="0" presId="urn:microsoft.com/office/officeart/2005/8/layout/process2"/>
    <dgm:cxn modelId="{6F842015-F80C-440B-B30B-9C84F6FD0D15}" type="presParOf" srcId="{840F2171-B35F-4115-8A98-965D9580F817}" destId="{0430A618-02C7-4E49-9EAE-E05EC2371766}" srcOrd="2" destOrd="0" presId="urn:microsoft.com/office/officeart/2005/8/layout/process2"/>
  </dgm:cxnLst>
  <dgm:bg>
    <a:noFill/>
  </dgm:bg>
  <dgm:whole/>
  <dgm:extLst>
    <a:ext uri="http://schemas.microsoft.com/office/drawing/2008/diagram">
      <dsp:dataModelExt xmlns:dsp="http://schemas.microsoft.com/office/drawing/2008/diagram" relId="rId12" minVer="http://schemas.openxmlformats.org/drawingml/2006/diagram"/>
    </a:ext>
  </dgm:extLst>
</dgm:dataModel>
</file>

<file path=ppt/diagrams/data22.xml><?xml version="1.0" encoding="utf-8"?>
<dgm:dataModel xmlns:dgm="http://schemas.openxmlformats.org/drawingml/2006/diagram" xmlns:a="http://schemas.openxmlformats.org/drawingml/2006/main">
  <dgm:ptLst>
    <dgm:pt modelId="{5854CFED-34C8-49A9-840D-CFD044C71F75}" type="doc">
      <dgm:prSet loTypeId="urn:microsoft.com/office/officeart/2005/8/layout/process2" loCatId="process" qsTypeId="urn:microsoft.com/office/officeart/2005/8/quickstyle/simple1" qsCatId="simple" csTypeId="urn:microsoft.com/office/officeart/2005/8/colors/colorful1" csCatId="colorful" phldr="1"/>
      <dgm:spPr/>
      <dgm:t>
        <a:bodyPr/>
        <a:lstStyle/>
        <a:p>
          <a:endParaRPr lang="en-US"/>
        </a:p>
      </dgm:t>
    </dgm:pt>
    <dgm:pt modelId="{B9516B90-F720-467C-9D0A-343B150499FC}">
      <dgm:prSet phldrT="[Text]" custT="1"/>
      <dgm:spPr>
        <a:effectLst>
          <a:outerShdw blurRad="63500" algn="ctr" rotWithShape="0">
            <a:prstClr val="black">
              <a:alpha val="40000"/>
            </a:prstClr>
          </a:outerShdw>
        </a:effectLst>
      </dgm:spPr>
      <dgm:t>
        <a:bodyPr/>
        <a:lstStyle/>
        <a:p>
          <a:r>
            <a:rPr lang="en-US" sz="1400" b="1"/>
            <a:t>Report 16.2</a:t>
          </a:r>
        </a:p>
        <a:p>
          <a:r>
            <a:rPr lang="en-US" sz="1100" b="0" i="0"/>
            <a:t>Students with Disabilities - Count by Federal Setting (EOY4)</a:t>
          </a:r>
          <a:endParaRPr lang="en-US" sz="1100" b="1"/>
        </a:p>
      </dgm:t>
    </dgm:pt>
    <dgm:pt modelId="{D67661EB-63E2-4113-918D-067E0CB6DEA0}" type="parTrans" cxnId="{3956EF6A-CBEA-4396-B66B-F77BCCE2CA67}">
      <dgm:prSet/>
      <dgm:spPr/>
      <dgm:t>
        <a:bodyPr/>
        <a:lstStyle/>
        <a:p>
          <a:endParaRPr lang="en-US"/>
        </a:p>
      </dgm:t>
    </dgm:pt>
    <dgm:pt modelId="{0F8C27DA-6DC1-4259-A2A3-54F9208C20BB}" type="sibTrans" cxnId="{3956EF6A-CBEA-4396-B66B-F77BCCE2CA67}">
      <dgm:prSet/>
      <dgm:spPr/>
      <dgm:t>
        <a:bodyPr/>
        <a:lstStyle/>
        <a:p>
          <a:endParaRPr lang="en-US"/>
        </a:p>
      </dgm:t>
    </dgm:pt>
    <dgm:pt modelId="{B24A6D86-BE89-4D36-B590-F050F907F2C5}" type="pres">
      <dgm:prSet presAssocID="{5854CFED-34C8-49A9-840D-CFD044C71F75}" presName="linearFlow" presStyleCnt="0">
        <dgm:presLayoutVars>
          <dgm:resizeHandles val="exact"/>
        </dgm:presLayoutVars>
      </dgm:prSet>
      <dgm:spPr/>
    </dgm:pt>
    <dgm:pt modelId="{D8BB488C-20CF-4A86-B97D-BAA8430440D1}" type="pres">
      <dgm:prSet presAssocID="{B9516B90-F720-467C-9D0A-343B150499FC}" presName="node" presStyleLbl="node1" presStyleIdx="0" presStyleCnt="1" custScaleX="135802" custLinFactY="100000" custLinFactNeighborX="66548" custLinFactNeighborY="113057">
        <dgm:presLayoutVars>
          <dgm:bulletEnabled val="1"/>
        </dgm:presLayoutVars>
      </dgm:prSet>
      <dgm:spPr/>
    </dgm:pt>
  </dgm:ptLst>
  <dgm:cxnLst>
    <dgm:cxn modelId="{FD322E15-4C24-426E-B9A2-D201AAF1797B}" type="presOf" srcId="{B9516B90-F720-467C-9D0A-343B150499FC}" destId="{D8BB488C-20CF-4A86-B97D-BAA8430440D1}" srcOrd="0" destOrd="0" presId="urn:microsoft.com/office/officeart/2005/8/layout/process2"/>
    <dgm:cxn modelId="{EFBBD917-4D36-4C22-A6D6-AA784CD9B6FB}" type="presOf" srcId="{5854CFED-34C8-49A9-840D-CFD044C71F75}" destId="{B24A6D86-BE89-4D36-B590-F050F907F2C5}" srcOrd="0" destOrd="0" presId="urn:microsoft.com/office/officeart/2005/8/layout/process2"/>
    <dgm:cxn modelId="{3956EF6A-CBEA-4396-B66B-F77BCCE2CA67}" srcId="{5854CFED-34C8-49A9-840D-CFD044C71F75}" destId="{B9516B90-F720-467C-9D0A-343B150499FC}" srcOrd="0" destOrd="0" parTransId="{D67661EB-63E2-4113-918D-067E0CB6DEA0}" sibTransId="{0F8C27DA-6DC1-4259-A2A3-54F9208C20BB}"/>
    <dgm:cxn modelId="{5DF46A69-33CF-416A-A569-48B3CF7FBA2C}" type="presParOf" srcId="{B24A6D86-BE89-4D36-B590-F050F907F2C5}" destId="{D8BB488C-20CF-4A86-B97D-BAA8430440D1}" srcOrd="0" destOrd="0" presId="urn:microsoft.com/office/officeart/2005/8/layout/process2"/>
  </dgm:cxnLst>
  <dgm:bg/>
  <dgm:whole/>
  <dgm:extLst>
    <a:ext uri="http://schemas.microsoft.com/office/drawing/2008/diagram">
      <dsp:dataModelExt xmlns:dsp="http://schemas.microsoft.com/office/drawing/2008/diagram" relId="rId17" minVer="http://schemas.openxmlformats.org/drawingml/2006/diagram"/>
    </a:ext>
  </dgm:extLst>
</dgm:dataModel>
</file>

<file path=ppt/diagrams/data23.xml><?xml version="1.0" encoding="utf-8"?>
<dgm:dataModel xmlns:dgm="http://schemas.openxmlformats.org/drawingml/2006/diagram" xmlns:a="http://schemas.openxmlformats.org/drawingml/2006/main">
  <dgm:ptLst>
    <dgm:pt modelId="{5854CFED-34C8-49A9-840D-CFD044C71F75}" type="doc">
      <dgm:prSet loTypeId="urn:microsoft.com/office/officeart/2005/8/layout/process2" loCatId="process" qsTypeId="urn:microsoft.com/office/officeart/2005/8/quickstyle/simple1" qsCatId="simple" csTypeId="urn:microsoft.com/office/officeart/2005/8/colors/colorful1" csCatId="colorful" phldr="1"/>
      <dgm:spPr/>
      <dgm:t>
        <a:bodyPr/>
        <a:lstStyle/>
        <a:p>
          <a:endParaRPr lang="en-US"/>
        </a:p>
      </dgm:t>
    </dgm:pt>
    <dgm:pt modelId="{B9516B90-F720-467C-9D0A-343B150499FC}">
      <dgm:prSet phldrT="[Text]" custT="1"/>
      <dgm:spPr>
        <a:effectLst>
          <a:outerShdw blurRad="63500" algn="ctr" rotWithShape="0">
            <a:prstClr val="black">
              <a:alpha val="40000"/>
            </a:prstClr>
          </a:outerShdw>
        </a:effectLst>
      </dgm:spPr>
      <dgm:t>
        <a:bodyPr/>
        <a:lstStyle/>
        <a:p>
          <a:pPr algn="ctr"/>
          <a:r>
            <a:rPr lang="en-US" sz="1400" b="1"/>
            <a:t>Report 17.3</a:t>
          </a:r>
        </a:p>
        <a:p>
          <a:pPr algn="ctr"/>
          <a:r>
            <a:rPr lang="en-US" sz="1100" b="0" i="0"/>
            <a:t>Postsecondary Survey Outcome for SWDs - Count</a:t>
          </a:r>
          <a:endParaRPr lang="en-US" sz="1400" b="1"/>
        </a:p>
      </dgm:t>
    </dgm:pt>
    <dgm:pt modelId="{D67661EB-63E2-4113-918D-067E0CB6DEA0}" type="parTrans" cxnId="{3956EF6A-CBEA-4396-B66B-F77BCCE2CA67}">
      <dgm:prSet/>
      <dgm:spPr/>
      <dgm:t>
        <a:bodyPr/>
        <a:lstStyle/>
        <a:p>
          <a:pPr algn="ctr"/>
          <a:endParaRPr lang="en-US"/>
        </a:p>
      </dgm:t>
    </dgm:pt>
    <dgm:pt modelId="{0F8C27DA-6DC1-4259-A2A3-54F9208C20BB}" type="sibTrans" cxnId="{3956EF6A-CBEA-4396-B66B-F77BCCE2CA67}">
      <dgm:prSet/>
      <dgm:spPr/>
      <dgm:t>
        <a:bodyPr/>
        <a:lstStyle/>
        <a:p>
          <a:pPr algn="ctr"/>
          <a:endParaRPr lang="en-US"/>
        </a:p>
      </dgm:t>
    </dgm:pt>
    <dgm:pt modelId="{618AB715-26CB-42F6-A400-AEBCED27021F}">
      <dgm:prSet phldrT="[Text]" custT="1"/>
      <dgm:spPr>
        <a:effectLst>
          <a:outerShdw blurRad="63500" algn="ctr" rotWithShape="0">
            <a:prstClr val="black">
              <a:alpha val="40000"/>
            </a:prstClr>
          </a:outerShdw>
        </a:effectLst>
      </dgm:spPr>
      <dgm:t>
        <a:bodyPr/>
        <a:lstStyle/>
        <a:p>
          <a:pPr algn="ctr"/>
          <a:r>
            <a:rPr lang="en-US" sz="1400" b="1"/>
            <a:t>Report 17.4</a:t>
          </a:r>
          <a:endParaRPr lang="en-US" sz="1200" b="1"/>
        </a:p>
        <a:p>
          <a:pPr algn="ctr"/>
          <a:r>
            <a:rPr lang="en-US" sz="1100" b="0" i="0"/>
            <a:t>Postsecondary Survey Outcome for SWDs - Student List</a:t>
          </a:r>
          <a:endParaRPr lang="en-US" sz="1100" b="1"/>
        </a:p>
      </dgm:t>
    </dgm:pt>
    <dgm:pt modelId="{11190C7B-DF44-4B6C-B35A-05AE849CEA61}" type="parTrans" cxnId="{88655F68-1414-4DE9-91CE-BA755D675430}">
      <dgm:prSet/>
      <dgm:spPr/>
      <dgm:t>
        <a:bodyPr/>
        <a:lstStyle/>
        <a:p>
          <a:pPr algn="ctr"/>
          <a:endParaRPr lang="en-US"/>
        </a:p>
      </dgm:t>
    </dgm:pt>
    <dgm:pt modelId="{C0263583-3CD0-4D64-B33E-B5B1EA85CA93}" type="sibTrans" cxnId="{88655F68-1414-4DE9-91CE-BA755D675430}">
      <dgm:prSet/>
      <dgm:spPr/>
      <dgm:t>
        <a:bodyPr/>
        <a:lstStyle/>
        <a:p>
          <a:pPr algn="ctr"/>
          <a:endParaRPr lang="en-US"/>
        </a:p>
      </dgm:t>
    </dgm:pt>
    <dgm:pt modelId="{840F2171-B35F-4115-8A98-965D9580F817}" type="pres">
      <dgm:prSet presAssocID="{5854CFED-34C8-49A9-840D-CFD044C71F75}" presName="linearFlow" presStyleCnt="0">
        <dgm:presLayoutVars>
          <dgm:resizeHandles val="exact"/>
        </dgm:presLayoutVars>
      </dgm:prSet>
      <dgm:spPr/>
    </dgm:pt>
    <dgm:pt modelId="{63286031-081D-48E5-9453-8DEA7737D87F}" type="pres">
      <dgm:prSet presAssocID="{B9516B90-F720-467C-9D0A-343B150499FC}" presName="node" presStyleLbl="node1" presStyleIdx="0" presStyleCnt="2" custScaleX="139492" custScaleY="82905" custLinFactNeighborX="-1081" custLinFactNeighborY="-11901">
        <dgm:presLayoutVars>
          <dgm:bulletEnabled val="1"/>
        </dgm:presLayoutVars>
      </dgm:prSet>
      <dgm:spPr/>
    </dgm:pt>
    <dgm:pt modelId="{55E936AE-85A7-4293-9E90-3F423240A182}" type="pres">
      <dgm:prSet presAssocID="{0F8C27DA-6DC1-4259-A2A3-54F9208C20BB}" presName="sibTrans" presStyleLbl="sibTrans2D1" presStyleIdx="0" presStyleCnt="1"/>
      <dgm:spPr/>
    </dgm:pt>
    <dgm:pt modelId="{29EF4EBC-512F-4715-BB70-41A82361AD03}" type="pres">
      <dgm:prSet presAssocID="{0F8C27DA-6DC1-4259-A2A3-54F9208C20BB}" presName="connectorText" presStyleLbl="sibTrans2D1" presStyleIdx="0" presStyleCnt="1"/>
      <dgm:spPr/>
    </dgm:pt>
    <dgm:pt modelId="{0430A618-02C7-4E49-9EAE-E05EC2371766}" type="pres">
      <dgm:prSet presAssocID="{618AB715-26CB-42F6-A400-AEBCED27021F}" presName="node" presStyleLbl="node1" presStyleIdx="1" presStyleCnt="2" custScaleX="139492" custLinFactNeighborX="7591" custLinFactNeighborY="61">
        <dgm:presLayoutVars>
          <dgm:bulletEnabled val="1"/>
        </dgm:presLayoutVars>
      </dgm:prSet>
      <dgm:spPr/>
    </dgm:pt>
  </dgm:ptLst>
  <dgm:cxnLst>
    <dgm:cxn modelId="{6ED8AD00-2C4B-4493-98F3-F748519D94CA}" type="presOf" srcId="{618AB715-26CB-42F6-A400-AEBCED27021F}" destId="{0430A618-02C7-4E49-9EAE-E05EC2371766}" srcOrd="0" destOrd="0" presId="urn:microsoft.com/office/officeart/2005/8/layout/process2"/>
    <dgm:cxn modelId="{88655F68-1414-4DE9-91CE-BA755D675430}" srcId="{5854CFED-34C8-49A9-840D-CFD044C71F75}" destId="{618AB715-26CB-42F6-A400-AEBCED27021F}" srcOrd="1" destOrd="0" parTransId="{11190C7B-DF44-4B6C-B35A-05AE849CEA61}" sibTransId="{C0263583-3CD0-4D64-B33E-B5B1EA85CA93}"/>
    <dgm:cxn modelId="{3956EF6A-CBEA-4396-B66B-F77BCCE2CA67}" srcId="{5854CFED-34C8-49A9-840D-CFD044C71F75}" destId="{B9516B90-F720-467C-9D0A-343B150499FC}" srcOrd="0" destOrd="0" parTransId="{D67661EB-63E2-4113-918D-067E0CB6DEA0}" sibTransId="{0F8C27DA-6DC1-4259-A2A3-54F9208C20BB}"/>
    <dgm:cxn modelId="{B1390078-D394-44FD-8BB7-EB77468C3923}" type="presOf" srcId="{B9516B90-F720-467C-9D0A-343B150499FC}" destId="{63286031-081D-48E5-9453-8DEA7737D87F}" srcOrd="0" destOrd="0" presId="urn:microsoft.com/office/officeart/2005/8/layout/process2"/>
    <dgm:cxn modelId="{3B762386-FFA1-4960-8B91-0151F9E219B5}" type="presOf" srcId="{0F8C27DA-6DC1-4259-A2A3-54F9208C20BB}" destId="{29EF4EBC-512F-4715-BB70-41A82361AD03}" srcOrd="1" destOrd="0" presId="urn:microsoft.com/office/officeart/2005/8/layout/process2"/>
    <dgm:cxn modelId="{F3C692A8-1BF6-49D5-8382-D0748F626C1B}" type="presOf" srcId="{0F8C27DA-6DC1-4259-A2A3-54F9208C20BB}" destId="{55E936AE-85A7-4293-9E90-3F423240A182}" srcOrd="0" destOrd="0" presId="urn:microsoft.com/office/officeart/2005/8/layout/process2"/>
    <dgm:cxn modelId="{0327DAED-0397-4D19-8D05-635B6A8C327E}" type="presOf" srcId="{5854CFED-34C8-49A9-840D-CFD044C71F75}" destId="{840F2171-B35F-4115-8A98-965D9580F817}" srcOrd="0" destOrd="0" presId="urn:microsoft.com/office/officeart/2005/8/layout/process2"/>
    <dgm:cxn modelId="{56F60F41-6121-4D35-87B3-DAF2ECE31955}" type="presParOf" srcId="{840F2171-B35F-4115-8A98-965D9580F817}" destId="{63286031-081D-48E5-9453-8DEA7737D87F}" srcOrd="0" destOrd="0" presId="urn:microsoft.com/office/officeart/2005/8/layout/process2"/>
    <dgm:cxn modelId="{CB45A4E3-CC0B-4F91-82D9-96E10238632C}" type="presParOf" srcId="{840F2171-B35F-4115-8A98-965D9580F817}" destId="{55E936AE-85A7-4293-9E90-3F423240A182}" srcOrd="1" destOrd="0" presId="urn:microsoft.com/office/officeart/2005/8/layout/process2"/>
    <dgm:cxn modelId="{19EE3B14-E505-43CF-AE4D-365F2475D9E6}" type="presParOf" srcId="{55E936AE-85A7-4293-9E90-3F423240A182}" destId="{29EF4EBC-512F-4715-BB70-41A82361AD03}" srcOrd="0" destOrd="0" presId="urn:microsoft.com/office/officeart/2005/8/layout/process2"/>
    <dgm:cxn modelId="{6F842015-F80C-440B-B30B-9C84F6FD0D15}" type="presParOf" srcId="{840F2171-B35F-4115-8A98-965D9580F817}" destId="{0430A618-02C7-4E49-9EAE-E05EC2371766}" srcOrd="2" destOrd="0" presId="urn:microsoft.com/office/officeart/2005/8/layout/process2"/>
  </dgm:cxnLst>
  <dgm:bg>
    <a:noFill/>
    <a:effectLst>
      <a:outerShdw blurRad="63500" algn="ctr" rotWithShape="0">
        <a:prstClr val="black">
          <a:alpha val="40000"/>
        </a:prstClr>
      </a:outerShdw>
    </a:effectLst>
  </dgm:bg>
  <dgm:whole/>
  <dgm:extLst>
    <a:ext uri="http://schemas.microsoft.com/office/drawing/2008/diagram">
      <dsp:dataModelExt xmlns:dsp="http://schemas.microsoft.com/office/drawing/2008/diagram" relId="rId22" minVer="http://schemas.openxmlformats.org/drawingml/2006/diagram"/>
    </a:ext>
  </dgm:extLst>
</dgm:dataModel>
</file>

<file path=ppt/diagrams/data24.xml><?xml version="1.0" encoding="utf-8"?>
<dgm:dataModel xmlns:dgm="http://schemas.openxmlformats.org/drawingml/2006/diagram" xmlns:a="http://schemas.openxmlformats.org/drawingml/2006/main">
  <dgm:ptLst>
    <dgm:pt modelId="{5854CFED-34C8-49A9-840D-CFD044C71F75}" type="doc">
      <dgm:prSet loTypeId="urn:microsoft.com/office/officeart/2005/8/layout/process2" loCatId="process" qsTypeId="urn:microsoft.com/office/officeart/2005/8/quickstyle/simple1" qsCatId="simple" csTypeId="urn:microsoft.com/office/officeart/2005/8/colors/colorful1" csCatId="colorful" phldr="1"/>
      <dgm:spPr/>
      <dgm:t>
        <a:bodyPr/>
        <a:lstStyle/>
        <a:p>
          <a:endParaRPr lang="en-US"/>
        </a:p>
      </dgm:t>
    </dgm:pt>
    <dgm:pt modelId="{B9516B90-F720-467C-9D0A-343B150499FC}">
      <dgm:prSet phldrT="[Text]" custT="1"/>
      <dgm:spPr/>
      <dgm:t>
        <a:bodyPr/>
        <a:lstStyle/>
        <a:p>
          <a:pPr algn="ctr"/>
          <a:r>
            <a:rPr lang="en-US" sz="1000" b="0"/>
            <a:t>Aggregate Report</a:t>
          </a:r>
        </a:p>
      </dgm:t>
    </dgm:pt>
    <dgm:pt modelId="{D67661EB-63E2-4113-918D-067E0CB6DEA0}" type="parTrans" cxnId="{3956EF6A-CBEA-4396-B66B-F77BCCE2CA67}">
      <dgm:prSet/>
      <dgm:spPr/>
      <dgm:t>
        <a:bodyPr/>
        <a:lstStyle/>
        <a:p>
          <a:pPr algn="ctr"/>
          <a:endParaRPr lang="en-US" sz="1000" b="0"/>
        </a:p>
      </dgm:t>
    </dgm:pt>
    <dgm:pt modelId="{0F8C27DA-6DC1-4259-A2A3-54F9208C20BB}" type="sibTrans" cxnId="{3956EF6A-CBEA-4396-B66B-F77BCCE2CA67}">
      <dgm:prSet custT="1"/>
      <dgm:spPr/>
      <dgm:t>
        <a:bodyPr/>
        <a:lstStyle/>
        <a:p>
          <a:pPr algn="ctr"/>
          <a:endParaRPr lang="en-US" sz="1000" b="0"/>
        </a:p>
      </dgm:t>
    </dgm:pt>
    <dgm:pt modelId="{618AB715-26CB-42F6-A400-AEBCED27021F}">
      <dgm:prSet phldrT="[Text]" custT="1"/>
      <dgm:spPr/>
      <dgm:t>
        <a:bodyPr/>
        <a:lstStyle/>
        <a:p>
          <a:pPr algn="ctr"/>
          <a:r>
            <a:rPr lang="en-US" sz="1000" b="0"/>
            <a:t>Supporting Report</a:t>
          </a:r>
        </a:p>
      </dgm:t>
    </dgm:pt>
    <dgm:pt modelId="{11190C7B-DF44-4B6C-B35A-05AE849CEA61}" type="parTrans" cxnId="{88655F68-1414-4DE9-91CE-BA755D675430}">
      <dgm:prSet/>
      <dgm:spPr/>
      <dgm:t>
        <a:bodyPr/>
        <a:lstStyle/>
        <a:p>
          <a:pPr algn="ctr"/>
          <a:endParaRPr lang="en-US" sz="1000" b="0"/>
        </a:p>
      </dgm:t>
    </dgm:pt>
    <dgm:pt modelId="{C0263583-3CD0-4D64-B33E-B5B1EA85CA93}" type="sibTrans" cxnId="{88655F68-1414-4DE9-91CE-BA755D675430}">
      <dgm:prSet/>
      <dgm:spPr/>
      <dgm:t>
        <a:bodyPr/>
        <a:lstStyle/>
        <a:p>
          <a:pPr algn="ctr"/>
          <a:endParaRPr lang="en-US" sz="1000" b="0"/>
        </a:p>
      </dgm:t>
    </dgm:pt>
    <dgm:pt modelId="{840F2171-B35F-4115-8A98-965D9580F817}" type="pres">
      <dgm:prSet presAssocID="{5854CFED-34C8-49A9-840D-CFD044C71F75}" presName="linearFlow" presStyleCnt="0">
        <dgm:presLayoutVars>
          <dgm:resizeHandles val="exact"/>
        </dgm:presLayoutVars>
      </dgm:prSet>
      <dgm:spPr/>
    </dgm:pt>
    <dgm:pt modelId="{63286031-081D-48E5-9453-8DEA7737D87F}" type="pres">
      <dgm:prSet presAssocID="{B9516B90-F720-467C-9D0A-343B150499FC}" presName="node" presStyleLbl="node1" presStyleIdx="0" presStyleCnt="2" custScaleX="120935" custLinFactNeighborX="6712" custLinFactNeighborY="-34480">
        <dgm:presLayoutVars>
          <dgm:bulletEnabled val="1"/>
        </dgm:presLayoutVars>
      </dgm:prSet>
      <dgm:spPr/>
    </dgm:pt>
    <dgm:pt modelId="{55E936AE-85A7-4293-9E90-3F423240A182}" type="pres">
      <dgm:prSet presAssocID="{0F8C27DA-6DC1-4259-A2A3-54F9208C20BB}" presName="sibTrans" presStyleLbl="sibTrans2D1" presStyleIdx="0" presStyleCnt="1"/>
      <dgm:spPr/>
    </dgm:pt>
    <dgm:pt modelId="{29EF4EBC-512F-4715-BB70-41A82361AD03}" type="pres">
      <dgm:prSet presAssocID="{0F8C27DA-6DC1-4259-A2A3-54F9208C20BB}" presName="connectorText" presStyleLbl="sibTrans2D1" presStyleIdx="0" presStyleCnt="1"/>
      <dgm:spPr/>
    </dgm:pt>
    <dgm:pt modelId="{0430A618-02C7-4E49-9EAE-E05EC2371766}" type="pres">
      <dgm:prSet presAssocID="{618AB715-26CB-42F6-A400-AEBCED27021F}" presName="node" presStyleLbl="node1" presStyleIdx="1" presStyleCnt="2" custScaleX="120935" custLinFactNeighborX="7591" custLinFactNeighborY="61">
        <dgm:presLayoutVars>
          <dgm:bulletEnabled val="1"/>
        </dgm:presLayoutVars>
      </dgm:prSet>
      <dgm:spPr/>
    </dgm:pt>
  </dgm:ptLst>
  <dgm:cxnLst>
    <dgm:cxn modelId="{6ED8AD00-2C4B-4493-98F3-F748519D94CA}" type="presOf" srcId="{618AB715-26CB-42F6-A400-AEBCED27021F}" destId="{0430A618-02C7-4E49-9EAE-E05EC2371766}" srcOrd="0" destOrd="0" presId="urn:microsoft.com/office/officeart/2005/8/layout/process2"/>
    <dgm:cxn modelId="{88655F68-1414-4DE9-91CE-BA755D675430}" srcId="{5854CFED-34C8-49A9-840D-CFD044C71F75}" destId="{618AB715-26CB-42F6-A400-AEBCED27021F}" srcOrd="1" destOrd="0" parTransId="{11190C7B-DF44-4B6C-B35A-05AE849CEA61}" sibTransId="{C0263583-3CD0-4D64-B33E-B5B1EA85CA93}"/>
    <dgm:cxn modelId="{3956EF6A-CBEA-4396-B66B-F77BCCE2CA67}" srcId="{5854CFED-34C8-49A9-840D-CFD044C71F75}" destId="{B9516B90-F720-467C-9D0A-343B150499FC}" srcOrd="0" destOrd="0" parTransId="{D67661EB-63E2-4113-918D-067E0CB6DEA0}" sibTransId="{0F8C27DA-6DC1-4259-A2A3-54F9208C20BB}"/>
    <dgm:cxn modelId="{B1390078-D394-44FD-8BB7-EB77468C3923}" type="presOf" srcId="{B9516B90-F720-467C-9D0A-343B150499FC}" destId="{63286031-081D-48E5-9453-8DEA7737D87F}" srcOrd="0" destOrd="0" presId="urn:microsoft.com/office/officeart/2005/8/layout/process2"/>
    <dgm:cxn modelId="{3B762386-FFA1-4960-8B91-0151F9E219B5}" type="presOf" srcId="{0F8C27DA-6DC1-4259-A2A3-54F9208C20BB}" destId="{29EF4EBC-512F-4715-BB70-41A82361AD03}" srcOrd="1" destOrd="0" presId="urn:microsoft.com/office/officeart/2005/8/layout/process2"/>
    <dgm:cxn modelId="{F3C692A8-1BF6-49D5-8382-D0748F626C1B}" type="presOf" srcId="{0F8C27DA-6DC1-4259-A2A3-54F9208C20BB}" destId="{55E936AE-85A7-4293-9E90-3F423240A182}" srcOrd="0" destOrd="0" presId="urn:microsoft.com/office/officeart/2005/8/layout/process2"/>
    <dgm:cxn modelId="{0327DAED-0397-4D19-8D05-635B6A8C327E}" type="presOf" srcId="{5854CFED-34C8-49A9-840D-CFD044C71F75}" destId="{840F2171-B35F-4115-8A98-965D9580F817}" srcOrd="0" destOrd="0" presId="urn:microsoft.com/office/officeart/2005/8/layout/process2"/>
    <dgm:cxn modelId="{56F60F41-6121-4D35-87B3-DAF2ECE31955}" type="presParOf" srcId="{840F2171-B35F-4115-8A98-965D9580F817}" destId="{63286031-081D-48E5-9453-8DEA7737D87F}" srcOrd="0" destOrd="0" presId="urn:microsoft.com/office/officeart/2005/8/layout/process2"/>
    <dgm:cxn modelId="{CB45A4E3-CC0B-4F91-82D9-96E10238632C}" type="presParOf" srcId="{840F2171-B35F-4115-8A98-965D9580F817}" destId="{55E936AE-85A7-4293-9E90-3F423240A182}" srcOrd="1" destOrd="0" presId="urn:microsoft.com/office/officeart/2005/8/layout/process2"/>
    <dgm:cxn modelId="{19EE3B14-E505-43CF-AE4D-365F2475D9E6}" type="presParOf" srcId="{55E936AE-85A7-4293-9E90-3F423240A182}" destId="{29EF4EBC-512F-4715-BB70-41A82361AD03}" srcOrd="0" destOrd="0" presId="urn:microsoft.com/office/officeart/2005/8/layout/process2"/>
    <dgm:cxn modelId="{6F842015-F80C-440B-B30B-9C84F6FD0D15}" type="presParOf" srcId="{840F2171-B35F-4115-8A98-965D9580F817}" destId="{0430A618-02C7-4E49-9EAE-E05EC2371766}" srcOrd="2" destOrd="0" presId="urn:microsoft.com/office/officeart/2005/8/layout/process2"/>
  </dgm:cxnLst>
  <dgm:bg>
    <a:noFill/>
  </dgm:bg>
  <dgm:whole/>
  <dgm:extLst>
    <a:ext uri="http://schemas.microsoft.com/office/drawing/2008/diagram">
      <dsp:dataModelExt xmlns:dsp="http://schemas.microsoft.com/office/drawing/2008/diagram" relId="rId27" minVer="http://schemas.openxmlformats.org/drawingml/2006/diagram"/>
    </a:ext>
  </dgm:extLst>
</dgm:dataModel>
</file>

<file path=ppt/diagrams/data25.xml><?xml version="1.0" encoding="utf-8"?>
<dgm:dataModel xmlns:dgm="http://schemas.openxmlformats.org/drawingml/2006/diagram" xmlns:a="http://schemas.openxmlformats.org/drawingml/2006/main">
  <dgm:ptLst>
    <dgm:pt modelId="{2DEA4F16-1E40-4703-A6C9-F6C88D2F0895}" type="doc">
      <dgm:prSet loTypeId="urn:microsoft.com/office/officeart/2005/8/layout/process4" loCatId="process" qsTypeId="urn:microsoft.com/office/officeart/2005/8/quickstyle/simple1" qsCatId="simple" csTypeId="urn:microsoft.com/office/officeart/2005/8/colors/accent2_2" csCatId="accent2" phldr="1"/>
      <dgm:spPr/>
      <dgm:t>
        <a:bodyPr/>
        <a:lstStyle/>
        <a:p>
          <a:endParaRPr lang="en-US"/>
        </a:p>
      </dgm:t>
    </dgm:pt>
    <dgm:pt modelId="{773382B5-D12D-464A-8332-C7F192206696}">
      <dgm:prSet/>
      <dgm:spPr/>
      <dgm:t>
        <a:bodyPr/>
        <a:lstStyle/>
        <a:p>
          <a:r>
            <a:rPr lang="en-US"/>
            <a:t>Incidents resulting in the use of behavioral restraints and seclusion even if they were not a result of a violation of Education Code Sections 48900 and 48915</a:t>
          </a:r>
        </a:p>
      </dgm:t>
    </dgm:pt>
    <dgm:pt modelId="{6C68D92D-443B-4B18-A0FD-D9E0A8628A65}" type="parTrans" cxnId="{8D8381F3-FF71-4455-A7D6-87F53DBBFC08}">
      <dgm:prSet/>
      <dgm:spPr/>
      <dgm:t>
        <a:bodyPr/>
        <a:lstStyle/>
        <a:p>
          <a:endParaRPr lang="en-US"/>
        </a:p>
      </dgm:t>
    </dgm:pt>
    <dgm:pt modelId="{BF79F725-553D-47B2-89A6-2BCFDFA2700C}" type="sibTrans" cxnId="{8D8381F3-FF71-4455-A7D6-87F53DBBFC08}">
      <dgm:prSet/>
      <dgm:spPr/>
      <dgm:t>
        <a:bodyPr/>
        <a:lstStyle/>
        <a:p>
          <a:endParaRPr lang="en-US"/>
        </a:p>
      </dgm:t>
    </dgm:pt>
    <dgm:pt modelId="{6BFE2B13-AD8A-4D07-967D-CB01494C70C2}">
      <dgm:prSet/>
      <dgm:spPr/>
      <dgm:t>
        <a:bodyPr/>
        <a:lstStyle/>
        <a:p>
          <a:r>
            <a:rPr lang="en-US"/>
            <a:t>California Education Code Section 49005.1 for specific definitions of restraint and seclusion</a:t>
          </a:r>
        </a:p>
      </dgm:t>
    </dgm:pt>
    <dgm:pt modelId="{44FA701B-CB6D-44D3-B193-23A1820C1244}" type="parTrans" cxnId="{40B9E47F-3903-4155-AD07-AB47D59D61CE}">
      <dgm:prSet/>
      <dgm:spPr/>
      <dgm:t>
        <a:bodyPr/>
        <a:lstStyle/>
        <a:p>
          <a:endParaRPr lang="en-US"/>
        </a:p>
      </dgm:t>
    </dgm:pt>
    <dgm:pt modelId="{501A8305-8FFF-41C9-92F8-0B230C070C94}" type="sibTrans" cxnId="{40B9E47F-3903-4155-AD07-AB47D59D61CE}">
      <dgm:prSet/>
      <dgm:spPr/>
      <dgm:t>
        <a:bodyPr/>
        <a:lstStyle/>
        <a:p>
          <a:endParaRPr lang="en-US"/>
        </a:p>
      </dgm:t>
    </dgm:pt>
    <dgm:pt modelId="{B310D202-99BA-4A6E-BE9B-5606D3909D6A}">
      <dgm:prSet/>
      <dgm:spPr/>
      <dgm:t>
        <a:bodyPr/>
        <a:lstStyle/>
        <a:p>
          <a:r>
            <a:rPr lang="en-US"/>
            <a:t>Refer to FLASH #159 for a summary of the discipline file restructuring</a:t>
          </a:r>
        </a:p>
      </dgm:t>
    </dgm:pt>
    <dgm:pt modelId="{6B68C822-7DD2-431E-A697-AE26D6A1BDDA}" type="parTrans" cxnId="{CCE197C3-E732-4A86-935A-70488C8D2738}">
      <dgm:prSet/>
      <dgm:spPr/>
      <dgm:t>
        <a:bodyPr/>
        <a:lstStyle/>
        <a:p>
          <a:endParaRPr lang="en-US"/>
        </a:p>
      </dgm:t>
    </dgm:pt>
    <dgm:pt modelId="{F1B31155-F6E7-4E28-A3DF-AF770BED5637}" type="sibTrans" cxnId="{CCE197C3-E732-4A86-935A-70488C8D2738}">
      <dgm:prSet/>
      <dgm:spPr/>
      <dgm:t>
        <a:bodyPr/>
        <a:lstStyle/>
        <a:p>
          <a:endParaRPr lang="en-US"/>
        </a:p>
      </dgm:t>
    </dgm:pt>
    <dgm:pt modelId="{D33A64EE-3C30-41CF-B192-61699836CF31}">
      <dgm:prSet/>
      <dgm:spPr/>
      <dgm:t>
        <a:bodyPr/>
        <a:lstStyle/>
        <a:p>
          <a:r>
            <a:rPr lang="en-US"/>
            <a:t>Incidents involving violations of Education Code Sections 48900 and 48915 even if they did not result in suspension or expulsion and;</a:t>
          </a:r>
        </a:p>
      </dgm:t>
    </dgm:pt>
    <dgm:pt modelId="{D61864AE-DECB-471E-BC05-858E09CD2264}" type="parTrans" cxnId="{8B119D2F-01FC-4AC6-936A-C5FDA3A61844}">
      <dgm:prSet/>
      <dgm:spPr/>
      <dgm:t>
        <a:bodyPr/>
        <a:lstStyle/>
        <a:p>
          <a:endParaRPr lang="en-US"/>
        </a:p>
      </dgm:t>
    </dgm:pt>
    <dgm:pt modelId="{E0A95E4F-7451-4C48-9439-6F0271B76A08}" type="sibTrans" cxnId="{8B119D2F-01FC-4AC6-936A-C5FDA3A61844}">
      <dgm:prSet/>
      <dgm:spPr/>
      <dgm:t>
        <a:bodyPr/>
        <a:lstStyle/>
        <a:p>
          <a:endParaRPr lang="en-US"/>
        </a:p>
      </dgm:t>
    </dgm:pt>
    <dgm:pt modelId="{14E56C88-DB41-4D4A-81AC-9B0D543DD1AE}">
      <dgm:prSet/>
      <dgm:spPr/>
      <dgm:t>
        <a:bodyPr/>
        <a:lstStyle/>
        <a:p>
          <a:r>
            <a:rPr lang="en-US"/>
            <a:t>LEAs should refer to:</a:t>
          </a:r>
        </a:p>
      </dgm:t>
    </dgm:pt>
    <dgm:pt modelId="{D4570B2D-F557-41AC-8F1A-79575C32BD2D}" type="parTrans" cxnId="{A3EAB73F-D214-49A5-BE06-F16C6F549BD4}">
      <dgm:prSet/>
      <dgm:spPr/>
      <dgm:t>
        <a:bodyPr/>
        <a:lstStyle/>
        <a:p>
          <a:endParaRPr lang="en-US"/>
        </a:p>
      </dgm:t>
    </dgm:pt>
    <dgm:pt modelId="{6AB20C34-B70F-4041-96A4-6B06B9D711B2}" type="sibTrans" cxnId="{A3EAB73F-D214-49A5-BE06-F16C6F549BD4}">
      <dgm:prSet/>
      <dgm:spPr/>
      <dgm:t>
        <a:bodyPr/>
        <a:lstStyle/>
        <a:p>
          <a:endParaRPr lang="en-US"/>
        </a:p>
      </dgm:t>
    </dgm:pt>
    <dgm:pt modelId="{9008ADAB-1972-4008-84D6-43DDBB29E475}" type="pres">
      <dgm:prSet presAssocID="{2DEA4F16-1E40-4703-A6C9-F6C88D2F0895}" presName="Name0" presStyleCnt="0">
        <dgm:presLayoutVars>
          <dgm:dir/>
          <dgm:animLvl val="lvl"/>
          <dgm:resizeHandles val="exact"/>
        </dgm:presLayoutVars>
      </dgm:prSet>
      <dgm:spPr/>
    </dgm:pt>
    <dgm:pt modelId="{FFB4E0A0-4BF1-41F9-9B6E-35914F0C3C22}" type="pres">
      <dgm:prSet presAssocID="{14E56C88-DB41-4D4A-81AC-9B0D543DD1AE}" presName="boxAndChildren" presStyleCnt="0"/>
      <dgm:spPr/>
    </dgm:pt>
    <dgm:pt modelId="{B44C1D77-9405-4575-B0ED-697252FB3A1D}" type="pres">
      <dgm:prSet presAssocID="{14E56C88-DB41-4D4A-81AC-9B0D543DD1AE}" presName="parentTextBox" presStyleLbl="node1" presStyleIdx="0" presStyleCnt="3"/>
      <dgm:spPr/>
    </dgm:pt>
    <dgm:pt modelId="{C0E4AA5C-95AF-4345-8DC6-3C5131BA75B6}" type="pres">
      <dgm:prSet presAssocID="{14E56C88-DB41-4D4A-81AC-9B0D543DD1AE}" presName="entireBox" presStyleLbl="node1" presStyleIdx="0" presStyleCnt="3"/>
      <dgm:spPr/>
    </dgm:pt>
    <dgm:pt modelId="{8B8EFC14-AEAC-4DA0-99F1-DF8AB5097C11}" type="pres">
      <dgm:prSet presAssocID="{14E56C88-DB41-4D4A-81AC-9B0D543DD1AE}" presName="descendantBox" presStyleCnt="0"/>
      <dgm:spPr/>
    </dgm:pt>
    <dgm:pt modelId="{58CAEC25-9793-40B1-B96D-5D1EE802BFA1}" type="pres">
      <dgm:prSet presAssocID="{6BFE2B13-AD8A-4D07-967D-CB01494C70C2}" presName="childTextBox" presStyleLbl="fgAccFollowNode1" presStyleIdx="0" presStyleCnt="2">
        <dgm:presLayoutVars>
          <dgm:bulletEnabled val="1"/>
        </dgm:presLayoutVars>
      </dgm:prSet>
      <dgm:spPr/>
    </dgm:pt>
    <dgm:pt modelId="{78C411CB-E0D1-432B-BC90-C8418590AD91}" type="pres">
      <dgm:prSet presAssocID="{B310D202-99BA-4A6E-BE9B-5606D3909D6A}" presName="childTextBox" presStyleLbl="fgAccFollowNode1" presStyleIdx="1" presStyleCnt="2">
        <dgm:presLayoutVars>
          <dgm:bulletEnabled val="1"/>
        </dgm:presLayoutVars>
      </dgm:prSet>
      <dgm:spPr/>
    </dgm:pt>
    <dgm:pt modelId="{9607BE59-96AD-454C-A747-1758A26DD8BE}" type="pres">
      <dgm:prSet presAssocID="{BF79F725-553D-47B2-89A6-2BCFDFA2700C}" presName="sp" presStyleCnt="0"/>
      <dgm:spPr/>
    </dgm:pt>
    <dgm:pt modelId="{28B936CD-E2FB-4F94-ACEF-B0639408BE63}" type="pres">
      <dgm:prSet presAssocID="{773382B5-D12D-464A-8332-C7F192206696}" presName="arrowAndChildren" presStyleCnt="0"/>
      <dgm:spPr/>
    </dgm:pt>
    <dgm:pt modelId="{1BFDCB82-8768-4B73-BD8F-E0393CD13FE1}" type="pres">
      <dgm:prSet presAssocID="{773382B5-D12D-464A-8332-C7F192206696}" presName="parentTextArrow" presStyleLbl="node1" presStyleIdx="1" presStyleCnt="3"/>
      <dgm:spPr/>
    </dgm:pt>
    <dgm:pt modelId="{2E249DD7-0592-4994-91BC-D6AAE00AC98C}" type="pres">
      <dgm:prSet presAssocID="{E0A95E4F-7451-4C48-9439-6F0271B76A08}" presName="sp" presStyleCnt="0"/>
      <dgm:spPr/>
    </dgm:pt>
    <dgm:pt modelId="{12BB65A9-8D51-4888-B1C5-DFAA0D716910}" type="pres">
      <dgm:prSet presAssocID="{D33A64EE-3C30-41CF-B192-61699836CF31}" presName="arrowAndChildren" presStyleCnt="0"/>
      <dgm:spPr/>
    </dgm:pt>
    <dgm:pt modelId="{D46B2FBB-240C-48F6-A39C-F081F6DE2305}" type="pres">
      <dgm:prSet presAssocID="{D33A64EE-3C30-41CF-B192-61699836CF31}" presName="parentTextArrow" presStyleLbl="node1" presStyleIdx="2" presStyleCnt="3"/>
      <dgm:spPr/>
    </dgm:pt>
  </dgm:ptLst>
  <dgm:cxnLst>
    <dgm:cxn modelId="{ABB3950D-101A-4DC3-AFB6-CBAA146CAA63}" type="presOf" srcId="{2DEA4F16-1E40-4703-A6C9-F6C88D2F0895}" destId="{9008ADAB-1972-4008-84D6-43DDBB29E475}" srcOrd="0" destOrd="0" presId="urn:microsoft.com/office/officeart/2005/8/layout/process4"/>
    <dgm:cxn modelId="{8497542A-85CE-46DB-A220-321DCB582637}" type="presOf" srcId="{773382B5-D12D-464A-8332-C7F192206696}" destId="{1BFDCB82-8768-4B73-BD8F-E0393CD13FE1}" srcOrd="0" destOrd="0" presId="urn:microsoft.com/office/officeart/2005/8/layout/process4"/>
    <dgm:cxn modelId="{8B119D2F-01FC-4AC6-936A-C5FDA3A61844}" srcId="{2DEA4F16-1E40-4703-A6C9-F6C88D2F0895}" destId="{D33A64EE-3C30-41CF-B192-61699836CF31}" srcOrd="0" destOrd="0" parTransId="{D61864AE-DECB-471E-BC05-858E09CD2264}" sibTransId="{E0A95E4F-7451-4C48-9439-6F0271B76A08}"/>
    <dgm:cxn modelId="{A3EAB73F-D214-49A5-BE06-F16C6F549BD4}" srcId="{2DEA4F16-1E40-4703-A6C9-F6C88D2F0895}" destId="{14E56C88-DB41-4D4A-81AC-9B0D543DD1AE}" srcOrd="2" destOrd="0" parTransId="{D4570B2D-F557-41AC-8F1A-79575C32BD2D}" sibTransId="{6AB20C34-B70F-4041-96A4-6B06B9D711B2}"/>
    <dgm:cxn modelId="{38BBC07A-94E8-47FF-8764-68EFC5D629A6}" type="presOf" srcId="{B310D202-99BA-4A6E-BE9B-5606D3909D6A}" destId="{78C411CB-E0D1-432B-BC90-C8418590AD91}" srcOrd="0" destOrd="0" presId="urn:microsoft.com/office/officeart/2005/8/layout/process4"/>
    <dgm:cxn modelId="{8F0BB47E-AE35-4E85-90AB-9A287085D98B}" type="presOf" srcId="{6BFE2B13-AD8A-4D07-967D-CB01494C70C2}" destId="{58CAEC25-9793-40B1-B96D-5D1EE802BFA1}" srcOrd="0" destOrd="0" presId="urn:microsoft.com/office/officeart/2005/8/layout/process4"/>
    <dgm:cxn modelId="{40B9E47F-3903-4155-AD07-AB47D59D61CE}" srcId="{14E56C88-DB41-4D4A-81AC-9B0D543DD1AE}" destId="{6BFE2B13-AD8A-4D07-967D-CB01494C70C2}" srcOrd="0" destOrd="0" parTransId="{44FA701B-CB6D-44D3-B193-23A1820C1244}" sibTransId="{501A8305-8FFF-41C9-92F8-0B230C070C94}"/>
    <dgm:cxn modelId="{BB8682AA-CD39-4EA5-8D15-38EE067BC230}" type="presOf" srcId="{14E56C88-DB41-4D4A-81AC-9B0D543DD1AE}" destId="{C0E4AA5C-95AF-4345-8DC6-3C5131BA75B6}" srcOrd="1" destOrd="0" presId="urn:microsoft.com/office/officeart/2005/8/layout/process4"/>
    <dgm:cxn modelId="{5068EAB2-3124-488D-9DFD-F763C07E0567}" type="presOf" srcId="{D33A64EE-3C30-41CF-B192-61699836CF31}" destId="{D46B2FBB-240C-48F6-A39C-F081F6DE2305}" srcOrd="0" destOrd="0" presId="urn:microsoft.com/office/officeart/2005/8/layout/process4"/>
    <dgm:cxn modelId="{CCE197C3-E732-4A86-935A-70488C8D2738}" srcId="{14E56C88-DB41-4D4A-81AC-9B0D543DD1AE}" destId="{B310D202-99BA-4A6E-BE9B-5606D3909D6A}" srcOrd="1" destOrd="0" parTransId="{6B68C822-7DD2-431E-A697-AE26D6A1BDDA}" sibTransId="{F1B31155-F6E7-4E28-A3DF-AF770BED5637}"/>
    <dgm:cxn modelId="{8D8381F3-FF71-4455-A7D6-87F53DBBFC08}" srcId="{2DEA4F16-1E40-4703-A6C9-F6C88D2F0895}" destId="{773382B5-D12D-464A-8332-C7F192206696}" srcOrd="1" destOrd="0" parTransId="{6C68D92D-443B-4B18-A0FD-D9E0A8628A65}" sibTransId="{BF79F725-553D-47B2-89A6-2BCFDFA2700C}"/>
    <dgm:cxn modelId="{E3EA92F3-E09B-4412-827F-CD91AD1D59C5}" type="presOf" srcId="{14E56C88-DB41-4D4A-81AC-9B0D543DD1AE}" destId="{B44C1D77-9405-4575-B0ED-697252FB3A1D}" srcOrd="0" destOrd="0" presId="urn:microsoft.com/office/officeart/2005/8/layout/process4"/>
    <dgm:cxn modelId="{4091AA88-E85C-49F7-94FE-E69E67835923}" type="presParOf" srcId="{9008ADAB-1972-4008-84D6-43DDBB29E475}" destId="{FFB4E0A0-4BF1-41F9-9B6E-35914F0C3C22}" srcOrd="0" destOrd="0" presId="urn:microsoft.com/office/officeart/2005/8/layout/process4"/>
    <dgm:cxn modelId="{9666A131-2011-42F6-A7E5-72C0DF601EC6}" type="presParOf" srcId="{FFB4E0A0-4BF1-41F9-9B6E-35914F0C3C22}" destId="{B44C1D77-9405-4575-B0ED-697252FB3A1D}" srcOrd="0" destOrd="0" presId="urn:microsoft.com/office/officeart/2005/8/layout/process4"/>
    <dgm:cxn modelId="{02B886CC-F958-41C6-BA45-5BBC3E8A467B}" type="presParOf" srcId="{FFB4E0A0-4BF1-41F9-9B6E-35914F0C3C22}" destId="{C0E4AA5C-95AF-4345-8DC6-3C5131BA75B6}" srcOrd="1" destOrd="0" presId="urn:microsoft.com/office/officeart/2005/8/layout/process4"/>
    <dgm:cxn modelId="{9297E435-4E17-41BD-A01A-5E7E26A021D0}" type="presParOf" srcId="{FFB4E0A0-4BF1-41F9-9B6E-35914F0C3C22}" destId="{8B8EFC14-AEAC-4DA0-99F1-DF8AB5097C11}" srcOrd="2" destOrd="0" presId="urn:microsoft.com/office/officeart/2005/8/layout/process4"/>
    <dgm:cxn modelId="{2AB1EB10-9A7E-457C-92AB-6A946B4D67A3}" type="presParOf" srcId="{8B8EFC14-AEAC-4DA0-99F1-DF8AB5097C11}" destId="{58CAEC25-9793-40B1-B96D-5D1EE802BFA1}" srcOrd="0" destOrd="0" presId="urn:microsoft.com/office/officeart/2005/8/layout/process4"/>
    <dgm:cxn modelId="{BF57F174-A177-4DF7-A38A-3BA04130238E}" type="presParOf" srcId="{8B8EFC14-AEAC-4DA0-99F1-DF8AB5097C11}" destId="{78C411CB-E0D1-432B-BC90-C8418590AD91}" srcOrd="1" destOrd="0" presId="urn:microsoft.com/office/officeart/2005/8/layout/process4"/>
    <dgm:cxn modelId="{8DD7E5A8-B1C1-403A-AA8C-2F56D2D4138E}" type="presParOf" srcId="{9008ADAB-1972-4008-84D6-43DDBB29E475}" destId="{9607BE59-96AD-454C-A747-1758A26DD8BE}" srcOrd="1" destOrd="0" presId="urn:microsoft.com/office/officeart/2005/8/layout/process4"/>
    <dgm:cxn modelId="{D57D1E49-7EF1-4DDA-8E8D-E8624D5C1964}" type="presParOf" srcId="{9008ADAB-1972-4008-84D6-43DDBB29E475}" destId="{28B936CD-E2FB-4F94-ACEF-B0639408BE63}" srcOrd="2" destOrd="0" presId="urn:microsoft.com/office/officeart/2005/8/layout/process4"/>
    <dgm:cxn modelId="{EE876B2E-27DA-4513-AFEC-48A44423384E}" type="presParOf" srcId="{28B936CD-E2FB-4F94-ACEF-B0639408BE63}" destId="{1BFDCB82-8768-4B73-BD8F-E0393CD13FE1}" srcOrd="0" destOrd="0" presId="urn:microsoft.com/office/officeart/2005/8/layout/process4"/>
    <dgm:cxn modelId="{9835E3AC-40B7-46EF-B4CB-35978263B79D}" type="presParOf" srcId="{9008ADAB-1972-4008-84D6-43DDBB29E475}" destId="{2E249DD7-0592-4994-91BC-D6AAE00AC98C}" srcOrd="3" destOrd="0" presId="urn:microsoft.com/office/officeart/2005/8/layout/process4"/>
    <dgm:cxn modelId="{7393F4DF-71A2-490D-AD3D-9179229CC981}" type="presParOf" srcId="{9008ADAB-1972-4008-84D6-43DDBB29E475}" destId="{12BB65A9-8D51-4888-B1C5-DFAA0D716910}" srcOrd="4" destOrd="0" presId="urn:microsoft.com/office/officeart/2005/8/layout/process4"/>
    <dgm:cxn modelId="{EF57C6A1-1571-4AD3-8B37-431C051E3552}" type="presParOf" srcId="{12BB65A9-8D51-4888-B1C5-DFAA0D716910}" destId="{D46B2FBB-240C-48F6-A39C-F081F6DE2305}" srcOrd="0" destOrd="0" presId="urn:microsoft.com/office/officeart/2005/8/layout/process4"/>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6.xml><?xml version="1.0" encoding="utf-8"?>
<dgm:dataModel xmlns:dgm="http://schemas.openxmlformats.org/drawingml/2006/diagram" xmlns:a="http://schemas.openxmlformats.org/drawingml/2006/main">
  <dgm:ptLst>
    <dgm:pt modelId="{85D300CB-2A50-C54D-B35C-5C16C0BEC197}" type="doc">
      <dgm:prSet loTypeId="urn:microsoft.com/office/officeart/2008/layout/PictureAccentList" loCatId="list" qsTypeId="urn:microsoft.com/office/officeart/2005/8/quickstyle/simple1" qsCatId="simple" csTypeId="urn:microsoft.com/office/officeart/2005/8/colors/accent2_3" csCatId="accent2" phldr="1"/>
      <dgm:spPr/>
      <dgm:t>
        <a:bodyPr/>
        <a:lstStyle/>
        <a:p>
          <a:endParaRPr lang="en-US"/>
        </a:p>
      </dgm:t>
    </dgm:pt>
    <dgm:pt modelId="{9E41F895-EBE9-C74F-9F44-6ED2DA7906AC}">
      <dgm:prSet custT="1"/>
      <dgm:spPr>
        <a:noFill/>
      </dgm:spPr>
      <dgm:t>
        <a:bodyPr/>
        <a:lstStyle/>
        <a:p>
          <a:r>
            <a:rPr lang="en-US" sz="2400">
              <a:solidFill>
                <a:srgbClr val="42C1BD"/>
              </a:solidFill>
            </a:rPr>
            <a:t>Same rules and requirements as the LEA</a:t>
          </a:r>
        </a:p>
      </dgm:t>
    </dgm:pt>
    <dgm:pt modelId="{C0477134-33B9-7A4B-8E2D-3A0257654E57}" type="parTrans" cxnId="{F8C6E881-0282-F845-8A3E-2DA3B80B035A}">
      <dgm:prSet/>
      <dgm:spPr/>
      <dgm:t>
        <a:bodyPr/>
        <a:lstStyle/>
        <a:p>
          <a:endParaRPr lang="en-US"/>
        </a:p>
      </dgm:t>
    </dgm:pt>
    <dgm:pt modelId="{5865519D-3BB7-3F4C-A85B-E2734E64EDBB}" type="sibTrans" cxnId="{F8C6E881-0282-F845-8A3E-2DA3B80B035A}">
      <dgm:prSet/>
      <dgm:spPr/>
      <dgm:t>
        <a:bodyPr/>
        <a:lstStyle/>
        <a:p>
          <a:endParaRPr lang="en-US"/>
        </a:p>
      </dgm:t>
    </dgm:pt>
    <dgm:pt modelId="{6B13EC83-B07D-6B43-BE77-AF427CE8CD21}">
      <dgm:prSet/>
      <dgm:spPr>
        <a:solidFill>
          <a:srgbClr val="FF735D"/>
        </a:solidFill>
      </dgm:spPr>
      <dgm:t>
        <a:bodyPr/>
        <a:lstStyle/>
        <a:p>
          <a:pPr algn="l"/>
          <a:r>
            <a:rPr lang="en-US"/>
            <a:t>Ensure all incidents resulting from violations of Education Code Sections 48900 and 48915 have been reported for </a:t>
          </a:r>
          <a:r>
            <a:rPr lang="en-US" b="1"/>
            <a:t>all</a:t>
          </a:r>
          <a:r>
            <a:rPr lang="en-US"/>
            <a:t> students attending NPS schools </a:t>
          </a:r>
          <a:r>
            <a:rPr lang="en-US" b="1"/>
            <a:t>regardless of the outcome and duration </a:t>
          </a:r>
          <a:r>
            <a:rPr lang="en-US"/>
            <a:t>of a removal</a:t>
          </a:r>
        </a:p>
      </dgm:t>
    </dgm:pt>
    <dgm:pt modelId="{93A81DE2-1898-CA43-9659-1B1F4C5A9FEB}" type="parTrans" cxnId="{2A2D3D55-3890-C146-9D17-9483294627A6}">
      <dgm:prSet/>
      <dgm:spPr/>
      <dgm:t>
        <a:bodyPr/>
        <a:lstStyle/>
        <a:p>
          <a:endParaRPr lang="en-US"/>
        </a:p>
      </dgm:t>
    </dgm:pt>
    <dgm:pt modelId="{32C2AB9D-D8DF-FD46-B0D7-CB16740EC660}" type="sibTrans" cxnId="{2A2D3D55-3890-C146-9D17-9483294627A6}">
      <dgm:prSet/>
      <dgm:spPr/>
      <dgm:t>
        <a:bodyPr/>
        <a:lstStyle/>
        <a:p>
          <a:endParaRPr lang="en-US"/>
        </a:p>
      </dgm:t>
    </dgm:pt>
    <dgm:pt modelId="{79860A71-FD86-074B-BD0C-386E36C34B7D}">
      <dgm:prSet/>
      <dgm:spPr>
        <a:solidFill>
          <a:srgbClr val="FF735D"/>
        </a:solidFill>
      </dgm:spPr>
      <dgm:t>
        <a:bodyPr/>
        <a:lstStyle/>
        <a:p>
          <a:pPr algn="l"/>
          <a:r>
            <a:rPr lang="en-US"/>
            <a:t>Report all instances of restraint or seclusion for </a:t>
          </a:r>
          <a:r>
            <a:rPr lang="en-US" b="1"/>
            <a:t>general education and students with disabilities</a:t>
          </a:r>
          <a:r>
            <a:rPr lang="en-US"/>
            <a:t> even if it was not the result of a violation of 48900 or 48915 for students attending NPS schools</a:t>
          </a:r>
        </a:p>
      </dgm:t>
    </dgm:pt>
    <dgm:pt modelId="{B7E29350-20FD-EB45-9733-823B450659C2}" type="parTrans" cxnId="{9310A4F6-C58E-B640-B2C9-4EA71E46C709}">
      <dgm:prSet/>
      <dgm:spPr/>
      <dgm:t>
        <a:bodyPr/>
        <a:lstStyle/>
        <a:p>
          <a:endParaRPr lang="en-US"/>
        </a:p>
      </dgm:t>
    </dgm:pt>
    <dgm:pt modelId="{35D3FEF2-39E0-ED48-9A04-6EC7CB9D9B54}" type="sibTrans" cxnId="{9310A4F6-C58E-B640-B2C9-4EA71E46C709}">
      <dgm:prSet/>
      <dgm:spPr/>
      <dgm:t>
        <a:bodyPr/>
        <a:lstStyle/>
        <a:p>
          <a:endParaRPr lang="en-US"/>
        </a:p>
      </dgm:t>
    </dgm:pt>
    <dgm:pt modelId="{61DBFABC-2D23-5140-9895-3B41C918E97E}">
      <dgm:prSet/>
      <dgm:spPr>
        <a:solidFill>
          <a:srgbClr val="FF735D"/>
        </a:solidFill>
      </dgm:spPr>
      <dgm:t>
        <a:bodyPr/>
        <a:lstStyle/>
        <a:p>
          <a:pPr algn="l"/>
          <a:r>
            <a:rPr lang="en-US"/>
            <a:t>LEA need to work with the NPS to collect and report the data that reflects the time the student attended the NPS during the school year</a:t>
          </a:r>
        </a:p>
      </dgm:t>
    </dgm:pt>
    <dgm:pt modelId="{BB8DCE0A-EEA1-4D4B-84BE-086A769A1D38}" type="parTrans" cxnId="{CAAE3184-4C07-7548-880C-6A5B3FAE6755}">
      <dgm:prSet/>
      <dgm:spPr/>
      <dgm:t>
        <a:bodyPr/>
        <a:lstStyle/>
        <a:p>
          <a:endParaRPr lang="en-US"/>
        </a:p>
      </dgm:t>
    </dgm:pt>
    <dgm:pt modelId="{D0CEE33A-E333-3F4F-B019-98841D817BD7}" type="sibTrans" cxnId="{CAAE3184-4C07-7548-880C-6A5B3FAE6755}">
      <dgm:prSet/>
      <dgm:spPr/>
      <dgm:t>
        <a:bodyPr/>
        <a:lstStyle/>
        <a:p>
          <a:endParaRPr lang="en-US"/>
        </a:p>
      </dgm:t>
    </dgm:pt>
    <dgm:pt modelId="{BEED7997-6818-704B-B85E-03FA5000FE81}" type="pres">
      <dgm:prSet presAssocID="{85D300CB-2A50-C54D-B35C-5C16C0BEC197}" presName="layout" presStyleCnt="0">
        <dgm:presLayoutVars>
          <dgm:chMax/>
          <dgm:chPref/>
          <dgm:dir/>
          <dgm:animOne val="branch"/>
          <dgm:animLvl val="lvl"/>
          <dgm:resizeHandles/>
        </dgm:presLayoutVars>
      </dgm:prSet>
      <dgm:spPr/>
    </dgm:pt>
    <dgm:pt modelId="{9E6B8180-907A-8D4F-AFEE-5D0AA92C0885}" type="pres">
      <dgm:prSet presAssocID="{9E41F895-EBE9-C74F-9F44-6ED2DA7906AC}" presName="root" presStyleCnt="0">
        <dgm:presLayoutVars>
          <dgm:chMax/>
          <dgm:chPref val="4"/>
        </dgm:presLayoutVars>
      </dgm:prSet>
      <dgm:spPr/>
    </dgm:pt>
    <dgm:pt modelId="{59218CFD-8C95-CA42-9365-36F2B9E2FA48}" type="pres">
      <dgm:prSet presAssocID="{9E41F895-EBE9-C74F-9F44-6ED2DA7906AC}" presName="rootComposite" presStyleCnt="0">
        <dgm:presLayoutVars/>
      </dgm:prSet>
      <dgm:spPr/>
    </dgm:pt>
    <dgm:pt modelId="{BDE0BA05-A04A-9641-8CED-34F289116D76}" type="pres">
      <dgm:prSet presAssocID="{9E41F895-EBE9-C74F-9F44-6ED2DA7906AC}" presName="rootText" presStyleLbl="node0" presStyleIdx="0" presStyleCnt="1" custScaleX="110583">
        <dgm:presLayoutVars>
          <dgm:chMax/>
          <dgm:chPref val="4"/>
        </dgm:presLayoutVars>
      </dgm:prSet>
      <dgm:spPr/>
    </dgm:pt>
    <dgm:pt modelId="{19DDD4F9-6579-7749-987C-CD21216E0E63}" type="pres">
      <dgm:prSet presAssocID="{9E41F895-EBE9-C74F-9F44-6ED2DA7906AC}" presName="childShape" presStyleCnt="0">
        <dgm:presLayoutVars>
          <dgm:chMax val="0"/>
          <dgm:chPref val="0"/>
        </dgm:presLayoutVars>
      </dgm:prSet>
      <dgm:spPr/>
    </dgm:pt>
    <dgm:pt modelId="{9792BE2B-C0C3-0A47-86F8-C5F34E8DDF5E}" type="pres">
      <dgm:prSet presAssocID="{6B13EC83-B07D-6B43-BE77-AF427CE8CD21}" presName="childComposite" presStyleCnt="0">
        <dgm:presLayoutVars>
          <dgm:chMax val="0"/>
          <dgm:chPref val="0"/>
        </dgm:presLayoutVars>
      </dgm:prSet>
      <dgm:spPr/>
    </dgm:pt>
    <dgm:pt modelId="{D3ED26C2-B861-0640-A727-5566533C014A}" type="pres">
      <dgm:prSet presAssocID="{6B13EC83-B07D-6B43-BE77-AF427CE8CD21}" presName="Image" presStyleLbl="node1" presStyleIdx="0" presStyleCnt="3"/>
      <dgm:spPr>
        <a:blipFill rotWithShape="1">
          <a:blip xmlns:r="http://schemas.openxmlformats.org/officeDocument/2006/relationships" r:embed="rId1"/>
          <a:srcRect/>
          <a:stretch>
            <a:fillRect/>
          </a:stretch>
        </a:blipFill>
      </dgm:spPr>
    </dgm:pt>
    <dgm:pt modelId="{87284B4F-F0CB-6F4F-BC71-A68833BE1351}" type="pres">
      <dgm:prSet presAssocID="{6B13EC83-B07D-6B43-BE77-AF427CE8CD21}" presName="childText" presStyleLbl="lnNode1" presStyleIdx="0" presStyleCnt="3">
        <dgm:presLayoutVars>
          <dgm:chMax val="0"/>
          <dgm:chPref val="0"/>
          <dgm:bulletEnabled val="1"/>
        </dgm:presLayoutVars>
      </dgm:prSet>
      <dgm:spPr/>
    </dgm:pt>
    <dgm:pt modelId="{3B2BE95C-BEAB-1648-9036-D6CCBE013049}" type="pres">
      <dgm:prSet presAssocID="{79860A71-FD86-074B-BD0C-386E36C34B7D}" presName="childComposite" presStyleCnt="0">
        <dgm:presLayoutVars>
          <dgm:chMax val="0"/>
          <dgm:chPref val="0"/>
        </dgm:presLayoutVars>
      </dgm:prSet>
      <dgm:spPr/>
    </dgm:pt>
    <dgm:pt modelId="{EECA234C-6677-014C-B16D-3C0DDDA10230}" type="pres">
      <dgm:prSet presAssocID="{79860A71-FD86-074B-BD0C-386E36C34B7D}" presName="Image" presStyleLbl="node1" presStyleIdx="1" presStyleCnt="3"/>
      <dgm:spPr>
        <a:blipFill rotWithShape="1">
          <a:blip xmlns:r="http://schemas.openxmlformats.org/officeDocument/2006/relationships" r:embed="rId2"/>
          <a:srcRect/>
          <a:stretch>
            <a:fillRect/>
          </a:stretch>
        </a:blipFill>
      </dgm:spPr>
    </dgm:pt>
    <dgm:pt modelId="{40D8AE9C-BB17-0843-834A-3278D713873D}" type="pres">
      <dgm:prSet presAssocID="{79860A71-FD86-074B-BD0C-386E36C34B7D}" presName="childText" presStyleLbl="lnNode1" presStyleIdx="1" presStyleCnt="3">
        <dgm:presLayoutVars>
          <dgm:chMax val="0"/>
          <dgm:chPref val="0"/>
          <dgm:bulletEnabled val="1"/>
        </dgm:presLayoutVars>
      </dgm:prSet>
      <dgm:spPr/>
    </dgm:pt>
    <dgm:pt modelId="{520B7FFF-857E-0B4D-B482-78CAD366C4F7}" type="pres">
      <dgm:prSet presAssocID="{61DBFABC-2D23-5140-9895-3B41C918E97E}" presName="childComposite" presStyleCnt="0">
        <dgm:presLayoutVars>
          <dgm:chMax val="0"/>
          <dgm:chPref val="0"/>
        </dgm:presLayoutVars>
      </dgm:prSet>
      <dgm:spPr/>
    </dgm:pt>
    <dgm:pt modelId="{A6429A93-663C-9741-8778-EFC7A2828F8A}" type="pres">
      <dgm:prSet presAssocID="{61DBFABC-2D23-5140-9895-3B41C918E97E}" presName="Image" presStyleLbl="node1" presStyleIdx="2" presStyleCnt="3"/>
      <dgm:spPr>
        <a:blipFill rotWithShape="1">
          <a:blip xmlns:r="http://schemas.openxmlformats.org/officeDocument/2006/relationships" r:embed="rId3"/>
          <a:srcRect/>
          <a:stretch>
            <a:fillRect/>
          </a:stretch>
        </a:blipFill>
      </dgm:spPr>
    </dgm:pt>
    <dgm:pt modelId="{1DCDF0D6-194B-D144-A928-A23F01A9C474}" type="pres">
      <dgm:prSet presAssocID="{61DBFABC-2D23-5140-9895-3B41C918E97E}" presName="childText" presStyleLbl="lnNode1" presStyleIdx="2" presStyleCnt="3">
        <dgm:presLayoutVars>
          <dgm:chMax val="0"/>
          <dgm:chPref val="0"/>
          <dgm:bulletEnabled val="1"/>
        </dgm:presLayoutVars>
      </dgm:prSet>
      <dgm:spPr/>
    </dgm:pt>
  </dgm:ptLst>
  <dgm:cxnLst>
    <dgm:cxn modelId="{2D216139-8595-5E44-A24E-C0E60452C316}" type="presOf" srcId="{61DBFABC-2D23-5140-9895-3B41C918E97E}" destId="{1DCDF0D6-194B-D144-A928-A23F01A9C474}" srcOrd="0" destOrd="0" presId="urn:microsoft.com/office/officeart/2008/layout/PictureAccentList"/>
    <dgm:cxn modelId="{C5397C39-5E49-464B-8C49-FD10A0C644AC}" type="presOf" srcId="{9E41F895-EBE9-C74F-9F44-6ED2DA7906AC}" destId="{BDE0BA05-A04A-9641-8CED-34F289116D76}" srcOrd="0" destOrd="0" presId="urn:microsoft.com/office/officeart/2008/layout/PictureAccentList"/>
    <dgm:cxn modelId="{2A2D3D55-3890-C146-9D17-9483294627A6}" srcId="{9E41F895-EBE9-C74F-9F44-6ED2DA7906AC}" destId="{6B13EC83-B07D-6B43-BE77-AF427CE8CD21}" srcOrd="0" destOrd="0" parTransId="{93A81DE2-1898-CA43-9659-1B1F4C5A9FEB}" sibTransId="{32C2AB9D-D8DF-FD46-B0D7-CB16740EC660}"/>
    <dgm:cxn modelId="{F8C6E881-0282-F845-8A3E-2DA3B80B035A}" srcId="{85D300CB-2A50-C54D-B35C-5C16C0BEC197}" destId="{9E41F895-EBE9-C74F-9F44-6ED2DA7906AC}" srcOrd="0" destOrd="0" parTransId="{C0477134-33B9-7A4B-8E2D-3A0257654E57}" sibTransId="{5865519D-3BB7-3F4C-A85B-E2734E64EDBB}"/>
    <dgm:cxn modelId="{CAAE3184-4C07-7548-880C-6A5B3FAE6755}" srcId="{9E41F895-EBE9-C74F-9F44-6ED2DA7906AC}" destId="{61DBFABC-2D23-5140-9895-3B41C918E97E}" srcOrd="2" destOrd="0" parTransId="{BB8DCE0A-EEA1-4D4B-84BE-086A769A1D38}" sibTransId="{D0CEE33A-E333-3F4F-B019-98841D817BD7}"/>
    <dgm:cxn modelId="{0422BBA1-E16C-8A48-8335-1EE4196BA7A7}" type="presOf" srcId="{6B13EC83-B07D-6B43-BE77-AF427CE8CD21}" destId="{87284B4F-F0CB-6F4F-BC71-A68833BE1351}" srcOrd="0" destOrd="0" presId="urn:microsoft.com/office/officeart/2008/layout/PictureAccentList"/>
    <dgm:cxn modelId="{F9A349A6-7C9D-B245-BD06-2252E3A18B1C}" type="presOf" srcId="{85D300CB-2A50-C54D-B35C-5C16C0BEC197}" destId="{BEED7997-6818-704B-B85E-03FA5000FE81}" srcOrd="0" destOrd="0" presId="urn:microsoft.com/office/officeart/2008/layout/PictureAccentList"/>
    <dgm:cxn modelId="{8561ABE5-9D84-024F-BF4B-B135422AC7D2}" type="presOf" srcId="{79860A71-FD86-074B-BD0C-386E36C34B7D}" destId="{40D8AE9C-BB17-0843-834A-3278D713873D}" srcOrd="0" destOrd="0" presId="urn:microsoft.com/office/officeart/2008/layout/PictureAccentList"/>
    <dgm:cxn modelId="{9310A4F6-C58E-B640-B2C9-4EA71E46C709}" srcId="{9E41F895-EBE9-C74F-9F44-6ED2DA7906AC}" destId="{79860A71-FD86-074B-BD0C-386E36C34B7D}" srcOrd="1" destOrd="0" parTransId="{B7E29350-20FD-EB45-9733-823B450659C2}" sibTransId="{35D3FEF2-39E0-ED48-9A04-6EC7CB9D9B54}"/>
    <dgm:cxn modelId="{1C1EA87D-7EAC-484D-B694-8822A706FC1E}" type="presParOf" srcId="{BEED7997-6818-704B-B85E-03FA5000FE81}" destId="{9E6B8180-907A-8D4F-AFEE-5D0AA92C0885}" srcOrd="0" destOrd="0" presId="urn:microsoft.com/office/officeart/2008/layout/PictureAccentList"/>
    <dgm:cxn modelId="{4CAC463B-D31A-6449-8467-799157927F80}" type="presParOf" srcId="{9E6B8180-907A-8D4F-AFEE-5D0AA92C0885}" destId="{59218CFD-8C95-CA42-9365-36F2B9E2FA48}" srcOrd="0" destOrd="0" presId="urn:microsoft.com/office/officeart/2008/layout/PictureAccentList"/>
    <dgm:cxn modelId="{273F4A37-2458-E343-801D-DDD63849E4B8}" type="presParOf" srcId="{59218CFD-8C95-CA42-9365-36F2B9E2FA48}" destId="{BDE0BA05-A04A-9641-8CED-34F289116D76}" srcOrd="0" destOrd="0" presId="urn:microsoft.com/office/officeart/2008/layout/PictureAccentList"/>
    <dgm:cxn modelId="{AA69A082-24A8-F241-90E7-AABDF6F6C3FA}" type="presParOf" srcId="{9E6B8180-907A-8D4F-AFEE-5D0AA92C0885}" destId="{19DDD4F9-6579-7749-987C-CD21216E0E63}" srcOrd="1" destOrd="0" presId="urn:microsoft.com/office/officeart/2008/layout/PictureAccentList"/>
    <dgm:cxn modelId="{FEC8E49F-7EEB-8149-9CEE-8FAD38EE14C0}" type="presParOf" srcId="{19DDD4F9-6579-7749-987C-CD21216E0E63}" destId="{9792BE2B-C0C3-0A47-86F8-C5F34E8DDF5E}" srcOrd="0" destOrd="0" presId="urn:microsoft.com/office/officeart/2008/layout/PictureAccentList"/>
    <dgm:cxn modelId="{082FDCEB-C196-DB45-B0D2-CE92B4BD38D6}" type="presParOf" srcId="{9792BE2B-C0C3-0A47-86F8-C5F34E8DDF5E}" destId="{D3ED26C2-B861-0640-A727-5566533C014A}" srcOrd="0" destOrd="0" presId="urn:microsoft.com/office/officeart/2008/layout/PictureAccentList"/>
    <dgm:cxn modelId="{D77DDE60-988C-DB47-9025-50B65874AEDC}" type="presParOf" srcId="{9792BE2B-C0C3-0A47-86F8-C5F34E8DDF5E}" destId="{87284B4F-F0CB-6F4F-BC71-A68833BE1351}" srcOrd="1" destOrd="0" presId="urn:microsoft.com/office/officeart/2008/layout/PictureAccentList"/>
    <dgm:cxn modelId="{513BDDC8-D544-0B42-814C-0827BD22CF39}" type="presParOf" srcId="{19DDD4F9-6579-7749-987C-CD21216E0E63}" destId="{3B2BE95C-BEAB-1648-9036-D6CCBE013049}" srcOrd="1" destOrd="0" presId="urn:microsoft.com/office/officeart/2008/layout/PictureAccentList"/>
    <dgm:cxn modelId="{816FD788-7EB7-D54B-8BD0-74F332E4742F}" type="presParOf" srcId="{3B2BE95C-BEAB-1648-9036-D6CCBE013049}" destId="{EECA234C-6677-014C-B16D-3C0DDDA10230}" srcOrd="0" destOrd="0" presId="urn:microsoft.com/office/officeart/2008/layout/PictureAccentList"/>
    <dgm:cxn modelId="{FBD0AF45-6E18-254F-A7C5-308C43322C42}" type="presParOf" srcId="{3B2BE95C-BEAB-1648-9036-D6CCBE013049}" destId="{40D8AE9C-BB17-0843-834A-3278D713873D}" srcOrd="1" destOrd="0" presId="urn:microsoft.com/office/officeart/2008/layout/PictureAccentList"/>
    <dgm:cxn modelId="{C2F8B5C3-D59E-D64C-A235-0B70168AA773}" type="presParOf" srcId="{19DDD4F9-6579-7749-987C-CD21216E0E63}" destId="{520B7FFF-857E-0B4D-B482-78CAD366C4F7}" srcOrd="2" destOrd="0" presId="urn:microsoft.com/office/officeart/2008/layout/PictureAccentList"/>
    <dgm:cxn modelId="{E3654D75-6D27-7148-AAE2-3B7CB81F0E5F}" type="presParOf" srcId="{520B7FFF-857E-0B4D-B482-78CAD366C4F7}" destId="{A6429A93-663C-9741-8778-EFC7A2828F8A}" srcOrd="0" destOrd="0" presId="urn:microsoft.com/office/officeart/2008/layout/PictureAccentList"/>
    <dgm:cxn modelId="{70421B16-DC38-C248-B928-7740D8B5E245}" type="presParOf" srcId="{520B7FFF-857E-0B4D-B482-78CAD366C4F7}" destId="{1DCDF0D6-194B-D144-A928-A23F01A9C474}" srcOrd="1" destOrd="0" presId="urn:microsoft.com/office/officeart/2008/layout/PictureAccent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7.xml><?xml version="1.0" encoding="utf-8"?>
<dgm:dataModel xmlns:dgm="http://schemas.openxmlformats.org/drawingml/2006/diagram" xmlns:a="http://schemas.openxmlformats.org/drawingml/2006/main">
  <dgm:ptLst>
    <dgm:pt modelId="{5854CFED-34C8-49A9-840D-CFD044C71F75}" type="doc">
      <dgm:prSet loTypeId="urn:microsoft.com/office/officeart/2005/8/layout/process2" loCatId="process" qsTypeId="urn:microsoft.com/office/officeart/2005/8/quickstyle/simple1" qsCatId="simple" csTypeId="urn:microsoft.com/office/officeart/2005/8/colors/colorful1" csCatId="colorful" phldr="1"/>
      <dgm:spPr/>
      <dgm:t>
        <a:bodyPr/>
        <a:lstStyle/>
        <a:p>
          <a:endParaRPr lang="en-US"/>
        </a:p>
      </dgm:t>
    </dgm:pt>
    <dgm:pt modelId="{618AB715-26CB-42F6-A400-AEBCED27021F}">
      <dgm:prSet phldrT="[Text]" custT="1"/>
      <dgm:spPr>
        <a:effectLst>
          <a:outerShdw blurRad="63500" algn="ctr" rotWithShape="0">
            <a:prstClr val="black">
              <a:alpha val="40000"/>
            </a:prstClr>
          </a:outerShdw>
        </a:effectLst>
      </dgm:spPr>
      <dgm:t>
        <a:bodyPr/>
        <a:lstStyle/>
        <a:p>
          <a:pPr algn="ctr"/>
          <a:r>
            <a:rPr lang="en-US" sz="1400" b="1">
              <a:latin typeface="+mn-lt"/>
            </a:rPr>
            <a:t>Report 7.12</a:t>
          </a:r>
        </a:p>
        <a:p>
          <a:pPr algn="ctr"/>
          <a:r>
            <a:rPr lang="en-US" sz="1100" b="0" i="0">
              <a:latin typeface="+mn-lt"/>
            </a:rPr>
            <a:t>Incident Results - Student List</a:t>
          </a:r>
          <a:endParaRPr lang="en-US" sz="1100" b="1">
            <a:latin typeface="+mn-lt"/>
          </a:endParaRPr>
        </a:p>
      </dgm:t>
    </dgm:pt>
    <dgm:pt modelId="{11190C7B-DF44-4B6C-B35A-05AE849CEA61}" type="parTrans" cxnId="{88655F68-1414-4DE9-91CE-BA755D675430}">
      <dgm:prSet/>
      <dgm:spPr/>
      <dgm:t>
        <a:bodyPr/>
        <a:lstStyle/>
        <a:p>
          <a:pPr algn="ctr"/>
          <a:endParaRPr lang="en-US"/>
        </a:p>
      </dgm:t>
    </dgm:pt>
    <dgm:pt modelId="{C0263583-3CD0-4D64-B33E-B5B1EA85CA93}" type="sibTrans" cxnId="{88655F68-1414-4DE9-91CE-BA755D675430}">
      <dgm:prSet/>
      <dgm:spPr/>
      <dgm:t>
        <a:bodyPr/>
        <a:lstStyle/>
        <a:p>
          <a:pPr algn="ctr"/>
          <a:endParaRPr lang="en-US"/>
        </a:p>
      </dgm:t>
    </dgm:pt>
    <dgm:pt modelId="{65DFE607-E516-4EF1-B26B-63D83C9A45C2}">
      <dgm:prSet phldrT="[Text]" custT="1"/>
      <dgm:spPr>
        <a:effectLst>
          <a:outerShdw blurRad="63500" algn="ctr" rotWithShape="0">
            <a:prstClr val="black">
              <a:alpha val="40000"/>
            </a:prstClr>
          </a:outerShdw>
        </a:effectLst>
      </dgm:spPr>
      <dgm:t>
        <a:bodyPr/>
        <a:lstStyle/>
        <a:p>
          <a:pPr algn="ctr"/>
          <a:r>
            <a:rPr lang="en-US" sz="1400" b="1"/>
            <a:t>Report 7.10</a:t>
          </a:r>
        </a:p>
        <a:p>
          <a:pPr algn="ctr"/>
          <a:r>
            <a:rPr lang="en-US" sz="1100">
              <a:latin typeface="+mn-lt"/>
              <a:cs typeface="Arial" charset="0"/>
            </a:rPr>
            <a:t>Incident Count</a:t>
          </a:r>
          <a:endParaRPr lang="en-US" sz="1100" b="1">
            <a:latin typeface="+mn-lt"/>
          </a:endParaRPr>
        </a:p>
      </dgm:t>
    </dgm:pt>
    <dgm:pt modelId="{6F14C79A-D01B-4919-9237-830E8B2282DB}" type="parTrans" cxnId="{24DC3E9B-620D-4CBA-9986-183F84F0C02D}">
      <dgm:prSet/>
      <dgm:spPr/>
      <dgm:t>
        <a:bodyPr/>
        <a:lstStyle/>
        <a:p>
          <a:pPr algn="ctr"/>
          <a:endParaRPr lang="en-US"/>
        </a:p>
      </dgm:t>
    </dgm:pt>
    <dgm:pt modelId="{4A78DEC3-8AFE-40B5-B6BA-4271C2F23579}" type="sibTrans" cxnId="{24DC3E9B-620D-4CBA-9986-183F84F0C02D}">
      <dgm:prSet/>
      <dgm:spPr/>
      <dgm:t>
        <a:bodyPr/>
        <a:lstStyle/>
        <a:p>
          <a:pPr algn="ctr"/>
          <a:endParaRPr lang="en-US"/>
        </a:p>
      </dgm:t>
    </dgm:pt>
    <dgm:pt modelId="{211891FC-EFAE-46AD-9DC9-A4A552035450}" type="pres">
      <dgm:prSet presAssocID="{5854CFED-34C8-49A9-840D-CFD044C71F75}" presName="linearFlow" presStyleCnt="0">
        <dgm:presLayoutVars>
          <dgm:resizeHandles val="exact"/>
        </dgm:presLayoutVars>
      </dgm:prSet>
      <dgm:spPr/>
    </dgm:pt>
    <dgm:pt modelId="{F13199EE-B487-414E-A92D-50682D2BE8C5}" type="pres">
      <dgm:prSet presAssocID="{65DFE607-E516-4EF1-B26B-63D83C9A45C2}" presName="node" presStyleLbl="node1" presStyleIdx="0" presStyleCnt="2" custScaleX="121882" custScaleY="85783">
        <dgm:presLayoutVars>
          <dgm:bulletEnabled val="1"/>
        </dgm:presLayoutVars>
      </dgm:prSet>
      <dgm:spPr/>
    </dgm:pt>
    <dgm:pt modelId="{D2E56A04-ECD8-4AE5-9EFF-73E0DE553F5A}" type="pres">
      <dgm:prSet presAssocID="{4A78DEC3-8AFE-40B5-B6BA-4271C2F23579}" presName="sibTrans" presStyleLbl="sibTrans2D1" presStyleIdx="0" presStyleCnt="1"/>
      <dgm:spPr/>
    </dgm:pt>
    <dgm:pt modelId="{1A9D38A6-CB87-4475-8189-6DF6B16B2BA7}" type="pres">
      <dgm:prSet presAssocID="{4A78DEC3-8AFE-40B5-B6BA-4271C2F23579}" presName="connectorText" presStyleLbl="sibTrans2D1" presStyleIdx="0" presStyleCnt="1"/>
      <dgm:spPr/>
    </dgm:pt>
    <dgm:pt modelId="{556CCBC0-C6B8-4630-A5FD-DC9190D6B239}" type="pres">
      <dgm:prSet presAssocID="{618AB715-26CB-42F6-A400-AEBCED27021F}" presName="node" presStyleLbl="node1" presStyleIdx="1" presStyleCnt="2" custScaleX="119651" custLinFactNeighborX="-598" custLinFactNeighborY="-20207">
        <dgm:presLayoutVars>
          <dgm:bulletEnabled val="1"/>
        </dgm:presLayoutVars>
      </dgm:prSet>
      <dgm:spPr/>
    </dgm:pt>
  </dgm:ptLst>
  <dgm:cxnLst>
    <dgm:cxn modelId="{297F120F-43F2-4E20-BF26-D9B7C526C19A}" type="presOf" srcId="{618AB715-26CB-42F6-A400-AEBCED27021F}" destId="{556CCBC0-C6B8-4630-A5FD-DC9190D6B239}" srcOrd="0" destOrd="0" presId="urn:microsoft.com/office/officeart/2005/8/layout/process2"/>
    <dgm:cxn modelId="{36243810-DB43-47D9-97C6-D3F0DBF611B8}" type="presOf" srcId="{65DFE607-E516-4EF1-B26B-63D83C9A45C2}" destId="{F13199EE-B487-414E-A92D-50682D2BE8C5}" srcOrd="0" destOrd="0" presId="urn:microsoft.com/office/officeart/2005/8/layout/process2"/>
    <dgm:cxn modelId="{88655F68-1414-4DE9-91CE-BA755D675430}" srcId="{5854CFED-34C8-49A9-840D-CFD044C71F75}" destId="{618AB715-26CB-42F6-A400-AEBCED27021F}" srcOrd="1" destOrd="0" parTransId="{11190C7B-DF44-4B6C-B35A-05AE849CEA61}" sibTransId="{C0263583-3CD0-4D64-B33E-B5B1EA85CA93}"/>
    <dgm:cxn modelId="{24DC3E9B-620D-4CBA-9986-183F84F0C02D}" srcId="{5854CFED-34C8-49A9-840D-CFD044C71F75}" destId="{65DFE607-E516-4EF1-B26B-63D83C9A45C2}" srcOrd="0" destOrd="0" parTransId="{6F14C79A-D01B-4919-9237-830E8B2282DB}" sibTransId="{4A78DEC3-8AFE-40B5-B6BA-4271C2F23579}"/>
    <dgm:cxn modelId="{DEE5789E-7926-41EB-A583-177BE32C38DB}" type="presOf" srcId="{4A78DEC3-8AFE-40B5-B6BA-4271C2F23579}" destId="{1A9D38A6-CB87-4475-8189-6DF6B16B2BA7}" srcOrd="1" destOrd="0" presId="urn:microsoft.com/office/officeart/2005/8/layout/process2"/>
    <dgm:cxn modelId="{1C1239A9-0E7D-4DF4-91A3-021940BAB3F3}" type="presOf" srcId="{5854CFED-34C8-49A9-840D-CFD044C71F75}" destId="{211891FC-EFAE-46AD-9DC9-A4A552035450}" srcOrd="0" destOrd="0" presId="urn:microsoft.com/office/officeart/2005/8/layout/process2"/>
    <dgm:cxn modelId="{4088B2E9-2BE5-4807-A842-80DC29AB945D}" type="presOf" srcId="{4A78DEC3-8AFE-40B5-B6BA-4271C2F23579}" destId="{D2E56A04-ECD8-4AE5-9EFF-73E0DE553F5A}" srcOrd="0" destOrd="0" presId="urn:microsoft.com/office/officeart/2005/8/layout/process2"/>
    <dgm:cxn modelId="{B5C00E73-0BED-4684-BF08-EED9DB0DB26C}" type="presParOf" srcId="{211891FC-EFAE-46AD-9DC9-A4A552035450}" destId="{F13199EE-B487-414E-A92D-50682D2BE8C5}" srcOrd="0" destOrd="0" presId="urn:microsoft.com/office/officeart/2005/8/layout/process2"/>
    <dgm:cxn modelId="{DD4092DF-A527-464E-8B3E-ED63805F65ED}" type="presParOf" srcId="{211891FC-EFAE-46AD-9DC9-A4A552035450}" destId="{D2E56A04-ECD8-4AE5-9EFF-73E0DE553F5A}" srcOrd="1" destOrd="0" presId="urn:microsoft.com/office/officeart/2005/8/layout/process2"/>
    <dgm:cxn modelId="{81E3880D-F3FF-492D-8083-0E65CC0FA413}" type="presParOf" srcId="{D2E56A04-ECD8-4AE5-9EFF-73E0DE553F5A}" destId="{1A9D38A6-CB87-4475-8189-6DF6B16B2BA7}" srcOrd="0" destOrd="0" presId="urn:microsoft.com/office/officeart/2005/8/layout/process2"/>
    <dgm:cxn modelId="{47628C8E-3CC1-4B1A-8B58-EC1F50F66A2F}" type="presParOf" srcId="{211891FC-EFAE-46AD-9DC9-A4A552035450}" destId="{556CCBC0-C6B8-4630-A5FD-DC9190D6B239}" srcOrd="2" destOrd="0" presId="urn:microsoft.com/office/officeart/2005/8/layout/process2"/>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28.xml><?xml version="1.0" encoding="utf-8"?>
<dgm:dataModel xmlns:dgm="http://schemas.openxmlformats.org/drawingml/2006/diagram" xmlns:a="http://schemas.openxmlformats.org/drawingml/2006/main">
  <dgm:ptLst>
    <dgm:pt modelId="{5854CFED-34C8-49A9-840D-CFD044C71F75}" type="doc">
      <dgm:prSet loTypeId="urn:microsoft.com/office/officeart/2005/8/layout/process2" loCatId="process" qsTypeId="urn:microsoft.com/office/officeart/2005/8/quickstyle/simple1" qsCatId="simple" csTypeId="urn:microsoft.com/office/officeart/2005/8/colors/colorful1" csCatId="colorful" phldr="1"/>
      <dgm:spPr/>
      <dgm:t>
        <a:bodyPr/>
        <a:lstStyle/>
        <a:p>
          <a:endParaRPr lang="en-US"/>
        </a:p>
      </dgm:t>
    </dgm:pt>
    <dgm:pt modelId="{B9516B90-F720-467C-9D0A-343B150499FC}">
      <dgm:prSet phldrT="[Text]" custT="1"/>
      <dgm:spPr>
        <a:effectLst>
          <a:outerShdw blurRad="63500" algn="ctr" rotWithShape="0">
            <a:prstClr val="black">
              <a:alpha val="40000"/>
            </a:prstClr>
          </a:outerShdw>
        </a:effectLst>
      </dgm:spPr>
      <dgm:t>
        <a:bodyPr/>
        <a:lstStyle/>
        <a:p>
          <a:pPr algn="ctr"/>
          <a:endParaRPr lang="en-US" sz="1400" b="1" baseline="0"/>
        </a:p>
        <a:p>
          <a:pPr algn="ctr"/>
          <a:r>
            <a:rPr lang="en-US" sz="1400" b="1" baseline="0"/>
            <a:t>Report 7.16</a:t>
          </a:r>
        </a:p>
        <a:p>
          <a:pPr algn="ctr"/>
          <a:r>
            <a:rPr lang="en-US" sz="1100" b="0" i="0"/>
            <a:t>Incident Removals for Students with Disabilities – Count </a:t>
          </a:r>
          <a:endParaRPr lang="en-US" sz="1400" b="1" baseline="0"/>
        </a:p>
      </dgm:t>
    </dgm:pt>
    <dgm:pt modelId="{D67661EB-63E2-4113-918D-067E0CB6DEA0}" type="parTrans" cxnId="{3956EF6A-CBEA-4396-B66B-F77BCCE2CA67}">
      <dgm:prSet/>
      <dgm:spPr/>
      <dgm:t>
        <a:bodyPr/>
        <a:lstStyle/>
        <a:p>
          <a:pPr algn="ctr"/>
          <a:endParaRPr lang="en-US"/>
        </a:p>
      </dgm:t>
    </dgm:pt>
    <dgm:pt modelId="{0F8C27DA-6DC1-4259-A2A3-54F9208C20BB}" type="sibTrans" cxnId="{3956EF6A-CBEA-4396-B66B-F77BCCE2CA67}">
      <dgm:prSet/>
      <dgm:spPr/>
      <dgm:t>
        <a:bodyPr/>
        <a:lstStyle/>
        <a:p>
          <a:pPr algn="ctr"/>
          <a:endParaRPr lang="en-US"/>
        </a:p>
      </dgm:t>
    </dgm:pt>
    <dgm:pt modelId="{618AB715-26CB-42F6-A400-AEBCED27021F}">
      <dgm:prSet phldrT="[Text]" custT="1"/>
      <dgm:spPr>
        <a:effectLst>
          <a:outerShdw blurRad="63500" algn="ctr" rotWithShape="0">
            <a:prstClr val="black">
              <a:alpha val="40000"/>
            </a:prstClr>
          </a:outerShdw>
        </a:effectLst>
      </dgm:spPr>
      <dgm:t>
        <a:bodyPr/>
        <a:lstStyle/>
        <a:p>
          <a:pPr algn="ctr"/>
          <a:r>
            <a:rPr lang="en-US" sz="1400" b="1"/>
            <a:t>Report 7.18</a:t>
          </a:r>
        </a:p>
        <a:p>
          <a:pPr algn="ctr"/>
          <a:r>
            <a:rPr lang="en-US" sz="1100" b="0" i="0"/>
            <a:t>Incident Removals for Students with Disabilities – Student List</a:t>
          </a:r>
          <a:endParaRPr lang="en-US" sz="1400" b="1"/>
        </a:p>
      </dgm:t>
    </dgm:pt>
    <dgm:pt modelId="{11190C7B-DF44-4B6C-B35A-05AE849CEA61}" type="parTrans" cxnId="{88655F68-1414-4DE9-91CE-BA755D675430}">
      <dgm:prSet/>
      <dgm:spPr/>
      <dgm:t>
        <a:bodyPr/>
        <a:lstStyle/>
        <a:p>
          <a:pPr algn="ctr"/>
          <a:endParaRPr lang="en-US"/>
        </a:p>
      </dgm:t>
    </dgm:pt>
    <dgm:pt modelId="{C0263583-3CD0-4D64-B33E-B5B1EA85CA93}" type="sibTrans" cxnId="{88655F68-1414-4DE9-91CE-BA755D675430}">
      <dgm:prSet/>
      <dgm:spPr/>
      <dgm:t>
        <a:bodyPr/>
        <a:lstStyle/>
        <a:p>
          <a:pPr algn="ctr"/>
          <a:endParaRPr lang="en-US"/>
        </a:p>
      </dgm:t>
    </dgm:pt>
    <dgm:pt modelId="{D41BEA7B-0894-4E3D-A943-027A4BD6BAE5}">
      <dgm:prSet/>
      <dgm:spPr>
        <a:effectLst>
          <a:outerShdw blurRad="63500" algn="ctr" rotWithShape="0">
            <a:prstClr val="black">
              <a:alpha val="40000"/>
            </a:prstClr>
          </a:outerShdw>
        </a:effectLst>
      </dgm:spPr>
      <dgm:t>
        <a:bodyPr/>
        <a:lstStyle/>
        <a:p>
          <a:pPr algn="ctr"/>
          <a:endParaRPr lang="en-US" sz="500">
            <a:solidFill>
              <a:srgbClr val="FF0000"/>
            </a:solidFill>
          </a:endParaRPr>
        </a:p>
      </dgm:t>
    </dgm:pt>
    <dgm:pt modelId="{9859C5A9-4FDC-41BE-B3BD-16B4328B12DA}" type="parTrans" cxnId="{03E00F7A-3D81-4AC0-BDEB-E40AFE689D8A}">
      <dgm:prSet/>
      <dgm:spPr/>
      <dgm:t>
        <a:bodyPr/>
        <a:lstStyle/>
        <a:p>
          <a:pPr algn="ctr"/>
          <a:endParaRPr lang="en-US"/>
        </a:p>
      </dgm:t>
    </dgm:pt>
    <dgm:pt modelId="{9A3278F8-91A1-4E9B-89A8-0C63B1C0E965}" type="sibTrans" cxnId="{03E00F7A-3D81-4AC0-BDEB-E40AFE689D8A}">
      <dgm:prSet/>
      <dgm:spPr/>
      <dgm:t>
        <a:bodyPr/>
        <a:lstStyle/>
        <a:p>
          <a:pPr algn="ctr"/>
          <a:endParaRPr lang="en-US"/>
        </a:p>
      </dgm:t>
    </dgm:pt>
    <dgm:pt modelId="{031E648B-375A-4799-A2AF-523CFD1AE79F}">
      <dgm:prSet/>
      <dgm:spPr>
        <a:effectLst>
          <a:outerShdw blurRad="63500" algn="ctr" rotWithShape="0">
            <a:prstClr val="black">
              <a:alpha val="40000"/>
            </a:prstClr>
          </a:outerShdw>
        </a:effectLst>
      </dgm:spPr>
      <dgm:t>
        <a:bodyPr/>
        <a:lstStyle/>
        <a:p>
          <a:pPr algn="ctr"/>
          <a:endParaRPr lang="en-US" sz="500">
            <a:solidFill>
              <a:srgbClr val="FF0000"/>
            </a:solidFill>
          </a:endParaRPr>
        </a:p>
      </dgm:t>
    </dgm:pt>
    <dgm:pt modelId="{F3BC635B-2ABB-466C-8595-81B90625DC6D}" type="parTrans" cxnId="{1FC0CAAE-BF1A-48AC-BAA1-78000101FE27}">
      <dgm:prSet/>
      <dgm:spPr/>
      <dgm:t>
        <a:bodyPr/>
        <a:lstStyle/>
        <a:p>
          <a:pPr algn="ctr"/>
          <a:endParaRPr lang="en-US"/>
        </a:p>
      </dgm:t>
    </dgm:pt>
    <dgm:pt modelId="{F1DF2486-E4C9-49F3-81FF-A3EF710D82E0}" type="sibTrans" cxnId="{1FC0CAAE-BF1A-48AC-BAA1-78000101FE27}">
      <dgm:prSet/>
      <dgm:spPr/>
      <dgm:t>
        <a:bodyPr/>
        <a:lstStyle/>
        <a:p>
          <a:pPr algn="ctr"/>
          <a:endParaRPr lang="en-US"/>
        </a:p>
      </dgm:t>
    </dgm:pt>
    <dgm:pt modelId="{F98E63BA-A7B5-4AD5-8BAA-0BFA97F46900}" type="pres">
      <dgm:prSet presAssocID="{5854CFED-34C8-49A9-840D-CFD044C71F75}" presName="linearFlow" presStyleCnt="0">
        <dgm:presLayoutVars>
          <dgm:resizeHandles val="exact"/>
        </dgm:presLayoutVars>
      </dgm:prSet>
      <dgm:spPr/>
    </dgm:pt>
    <dgm:pt modelId="{BD55459D-4243-45D4-8D15-C72C8AB62D89}" type="pres">
      <dgm:prSet presAssocID="{B9516B90-F720-467C-9D0A-343B150499FC}" presName="node" presStyleLbl="node1" presStyleIdx="0" presStyleCnt="2" custScaleY="96995" custLinFactNeighborX="548" custLinFactNeighborY="-2565">
        <dgm:presLayoutVars>
          <dgm:bulletEnabled val="1"/>
        </dgm:presLayoutVars>
      </dgm:prSet>
      <dgm:spPr/>
    </dgm:pt>
    <dgm:pt modelId="{293BB59B-40C8-4E5C-836A-719952E0BA1D}" type="pres">
      <dgm:prSet presAssocID="{0F8C27DA-6DC1-4259-A2A3-54F9208C20BB}" presName="sibTrans" presStyleLbl="sibTrans2D1" presStyleIdx="0" presStyleCnt="1"/>
      <dgm:spPr/>
    </dgm:pt>
    <dgm:pt modelId="{295567FE-05C2-4A07-A49C-F650F49E439D}" type="pres">
      <dgm:prSet presAssocID="{0F8C27DA-6DC1-4259-A2A3-54F9208C20BB}" presName="connectorText" presStyleLbl="sibTrans2D1" presStyleIdx="0" presStyleCnt="1"/>
      <dgm:spPr/>
    </dgm:pt>
    <dgm:pt modelId="{16463181-4F01-46BA-85A2-3ECF582546BA}" type="pres">
      <dgm:prSet presAssocID="{618AB715-26CB-42F6-A400-AEBCED27021F}" presName="node" presStyleLbl="node1" presStyleIdx="1" presStyleCnt="2" custLinFactY="110927" custLinFactNeighborX="-36847" custLinFactNeighborY="200000">
        <dgm:presLayoutVars>
          <dgm:bulletEnabled val="1"/>
        </dgm:presLayoutVars>
      </dgm:prSet>
      <dgm:spPr/>
    </dgm:pt>
  </dgm:ptLst>
  <dgm:cxnLst>
    <dgm:cxn modelId="{79E1EC27-8E67-4CA8-A66A-4178AA6B853B}" type="presOf" srcId="{B9516B90-F720-467C-9D0A-343B150499FC}" destId="{BD55459D-4243-45D4-8D15-C72C8AB62D89}" srcOrd="0" destOrd="0" presId="urn:microsoft.com/office/officeart/2005/8/layout/process2"/>
    <dgm:cxn modelId="{88655F68-1414-4DE9-91CE-BA755D675430}" srcId="{5854CFED-34C8-49A9-840D-CFD044C71F75}" destId="{618AB715-26CB-42F6-A400-AEBCED27021F}" srcOrd="1" destOrd="0" parTransId="{11190C7B-DF44-4B6C-B35A-05AE849CEA61}" sibTransId="{C0263583-3CD0-4D64-B33E-B5B1EA85CA93}"/>
    <dgm:cxn modelId="{A0AAE948-A980-449A-8830-E44D47C92D11}" type="presOf" srcId="{0F8C27DA-6DC1-4259-A2A3-54F9208C20BB}" destId="{295567FE-05C2-4A07-A49C-F650F49E439D}" srcOrd="1" destOrd="0" presId="urn:microsoft.com/office/officeart/2005/8/layout/process2"/>
    <dgm:cxn modelId="{3956EF6A-CBEA-4396-B66B-F77BCCE2CA67}" srcId="{5854CFED-34C8-49A9-840D-CFD044C71F75}" destId="{B9516B90-F720-467C-9D0A-343B150499FC}" srcOrd="0" destOrd="0" parTransId="{D67661EB-63E2-4113-918D-067E0CB6DEA0}" sibTransId="{0F8C27DA-6DC1-4259-A2A3-54F9208C20BB}"/>
    <dgm:cxn modelId="{227BC86C-F085-490A-B7FA-20FA2E86552F}" type="presOf" srcId="{031E648B-375A-4799-A2AF-523CFD1AE79F}" destId="{BD55459D-4243-45D4-8D15-C72C8AB62D89}" srcOrd="0" destOrd="2" presId="urn:microsoft.com/office/officeart/2005/8/layout/process2"/>
    <dgm:cxn modelId="{03E00F7A-3D81-4AC0-BDEB-E40AFE689D8A}" srcId="{B9516B90-F720-467C-9D0A-343B150499FC}" destId="{D41BEA7B-0894-4E3D-A943-027A4BD6BAE5}" srcOrd="0" destOrd="0" parTransId="{9859C5A9-4FDC-41BE-B3BD-16B4328B12DA}" sibTransId="{9A3278F8-91A1-4E9B-89A8-0C63B1C0E965}"/>
    <dgm:cxn modelId="{BC615581-96B1-40B1-B1A6-5D7251F8FA91}" type="presOf" srcId="{D41BEA7B-0894-4E3D-A943-027A4BD6BAE5}" destId="{BD55459D-4243-45D4-8D15-C72C8AB62D89}" srcOrd="0" destOrd="1" presId="urn:microsoft.com/office/officeart/2005/8/layout/process2"/>
    <dgm:cxn modelId="{80D937AB-117C-445B-927A-CA50E401F9B9}" type="presOf" srcId="{5854CFED-34C8-49A9-840D-CFD044C71F75}" destId="{F98E63BA-A7B5-4AD5-8BAA-0BFA97F46900}" srcOrd="0" destOrd="0" presId="urn:microsoft.com/office/officeart/2005/8/layout/process2"/>
    <dgm:cxn modelId="{1FC0CAAE-BF1A-48AC-BAA1-78000101FE27}" srcId="{B9516B90-F720-467C-9D0A-343B150499FC}" destId="{031E648B-375A-4799-A2AF-523CFD1AE79F}" srcOrd="1" destOrd="0" parTransId="{F3BC635B-2ABB-466C-8595-81B90625DC6D}" sibTransId="{F1DF2486-E4C9-49F3-81FF-A3EF710D82E0}"/>
    <dgm:cxn modelId="{9181B6CB-BAF6-411B-954B-BE55EB0E82EE}" type="presOf" srcId="{0F8C27DA-6DC1-4259-A2A3-54F9208C20BB}" destId="{293BB59B-40C8-4E5C-836A-719952E0BA1D}" srcOrd="0" destOrd="0" presId="urn:microsoft.com/office/officeart/2005/8/layout/process2"/>
    <dgm:cxn modelId="{09F558E0-CBC5-435F-AB72-7897A190D5B3}" type="presOf" srcId="{618AB715-26CB-42F6-A400-AEBCED27021F}" destId="{16463181-4F01-46BA-85A2-3ECF582546BA}" srcOrd="0" destOrd="0" presId="urn:microsoft.com/office/officeart/2005/8/layout/process2"/>
    <dgm:cxn modelId="{A97B5C2D-CA27-4FDB-923B-7F2E13A7713B}" type="presParOf" srcId="{F98E63BA-A7B5-4AD5-8BAA-0BFA97F46900}" destId="{BD55459D-4243-45D4-8D15-C72C8AB62D89}" srcOrd="0" destOrd="0" presId="urn:microsoft.com/office/officeart/2005/8/layout/process2"/>
    <dgm:cxn modelId="{9B79D938-1280-4585-A685-D16C813770BF}" type="presParOf" srcId="{F98E63BA-A7B5-4AD5-8BAA-0BFA97F46900}" destId="{293BB59B-40C8-4E5C-836A-719952E0BA1D}" srcOrd="1" destOrd="0" presId="urn:microsoft.com/office/officeart/2005/8/layout/process2"/>
    <dgm:cxn modelId="{C1DE4018-D882-40A2-98C5-81A75C3BFD83}" type="presParOf" srcId="{293BB59B-40C8-4E5C-836A-719952E0BA1D}" destId="{295567FE-05C2-4A07-A49C-F650F49E439D}" srcOrd="0" destOrd="0" presId="urn:microsoft.com/office/officeart/2005/8/layout/process2"/>
    <dgm:cxn modelId="{2D722019-B36B-49F7-8DFC-0A956D1BA11B}" type="presParOf" srcId="{F98E63BA-A7B5-4AD5-8BAA-0BFA97F46900}" destId="{16463181-4F01-46BA-85A2-3ECF582546BA}" srcOrd="2" destOrd="0" presId="urn:microsoft.com/office/officeart/2005/8/layout/process2"/>
  </dgm:cxnLst>
  <dgm:bg>
    <a:noFill/>
  </dgm:bg>
  <dgm:whole/>
  <dgm:extLst>
    <a:ext uri="http://schemas.microsoft.com/office/drawing/2008/diagram">
      <dsp:dataModelExt xmlns:dsp="http://schemas.microsoft.com/office/drawing/2008/diagram" relId="rId12" minVer="http://schemas.openxmlformats.org/drawingml/2006/diagram"/>
    </a:ext>
  </dgm:extLst>
</dgm:dataModel>
</file>

<file path=ppt/diagrams/data29.xml><?xml version="1.0" encoding="utf-8"?>
<dgm:dataModel xmlns:dgm="http://schemas.openxmlformats.org/drawingml/2006/diagram" xmlns:a="http://schemas.openxmlformats.org/drawingml/2006/main">
  <dgm:ptLst>
    <dgm:pt modelId="{5854CFED-34C8-49A9-840D-CFD044C71F75}" type="doc">
      <dgm:prSet loTypeId="urn:microsoft.com/office/officeart/2005/8/layout/process2" loCatId="process" qsTypeId="urn:microsoft.com/office/officeart/2005/8/quickstyle/simple1" qsCatId="simple" csTypeId="urn:microsoft.com/office/officeart/2005/8/colors/colorful1" csCatId="colorful" phldr="1"/>
      <dgm:spPr/>
      <dgm:t>
        <a:bodyPr/>
        <a:lstStyle/>
        <a:p>
          <a:endParaRPr lang="en-US"/>
        </a:p>
      </dgm:t>
    </dgm:pt>
    <dgm:pt modelId="{B9516B90-F720-467C-9D0A-343B150499FC}">
      <dgm:prSet phldrT="[Text]" custT="1"/>
      <dgm:spPr>
        <a:effectLst>
          <a:outerShdw blurRad="63500" algn="ctr" rotWithShape="0">
            <a:prstClr val="black">
              <a:alpha val="40000"/>
            </a:prstClr>
          </a:outerShdw>
        </a:effectLst>
      </dgm:spPr>
      <dgm:t>
        <a:bodyPr/>
        <a:lstStyle/>
        <a:p>
          <a:pPr algn="ctr"/>
          <a:r>
            <a:rPr lang="en-US" sz="1400" b="1"/>
            <a:t>Report 1.21</a:t>
          </a:r>
        </a:p>
        <a:p>
          <a:pPr algn="ctr"/>
          <a:r>
            <a:rPr lang="en-US" sz="1100"/>
            <a:t>Cumulative Enrollment - Count</a:t>
          </a:r>
          <a:endParaRPr lang="en-US" sz="1400" b="1"/>
        </a:p>
      </dgm:t>
    </dgm:pt>
    <dgm:pt modelId="{D67661EB-63E2-4113-918D-067E0CB6DEA0}" type="parTrans" cxnId="{3956EF6A-CBEA-4396-B66B-F77BCCE2CA67}">
      <dgm:prSet/>
      <dgm:spPr/>
      <dgm:t>
        <a:bodyPr/>
        <a:lstStyle/>
        <a:p>
          <a:pPr algn="ctr"/>
          <a:endParaRPr lang="en-US"/>
        </a:p>
      </dgm:t>
    </dgm:pt>
    <dgm:pt modelId="{0F8C27DA-6DC1-4259-A2A3-54F9208C20BB}" type="sibTrans" cxnId="{3956EF6A-CBEA-4396-B66B-F77BCCE2CA67}">
      <dgm:prSet/>
      <dgm:spPr/>
      <dgm:t>
        <a:bodyPr/>
        <a:lstStyle/>
        <a:p>
          <a:pPr algn="ctr"/>
          <a:endParaRPr lang="en-US"/>
        </a:p>
      </dgm:t>
    </dgm:pt>
    <dgm:pt modelId="{618AB715-26CB-42F6-A400-AEBCED27021F}">
      <dgm:prSet phldrT="[Text]" custT="1"/>
      <dgm:spPr>
        <a:effectLst>
          <a:outerShdw blurRad="63500" algn="ctr" rotWithShape="0">
            <a:prstClr val="black">
              <a:alpha val="40000"/>
            </a:prstClr>
          </a:outerShdw>
        </a:effectLst>
      </dgm:spPr>
      <dgm:t>
        <a:bodyPr/>
        <a:lstStyle/>
        <a:p>
          <a:pPr algn="ctr"/>
          <a:r>
            <a:rPr lang="en-US" sz="1400" b="1"/>
            <a:t>Report 8.1 </a:t>
          </a:r>
          <a:r>
            <a:rPr lang="en-US" sz="1200" b="1"/>
            <a:t>(EOY 3)</a:t>
          </a:r>
        </a:p>
        <a:p>
          <a:pPr algn="ctr"/>
          <a:r>
            <a:rPr lang="en-US" sz="1100"/>
            <a:t>Cumulative Enrollment </a:t>
          </a:r>
          <a:r>
            <a:rPr lang="en-US" sz="1100">
              <a:latin typeface="Arial" charset="0"/>
              <a:cs typeface="Arial" charset="0"/>
            </a:rPr>
            <a:t>– Student</a:t>
          </a:r>
          <a:endParaRPr lang="en-US" sz="1100" b="1"/>
        </a:p>
      </dgm:t>
    </dgm:pt>
    <dgm:pt modelId="{11190C7B-DF44-4B6C-B35A-05AE849CEA61}" type="parTrans" cxnId="{88655F68-1414-4DE9-91CE-BA755D675430}">
      <dgm:prSet/>
      <dgm:spPr/>
      <dgm:t>
        <a:bodyPr/>
        <a:lstStyle/>
        <a:p>
          <a:pPr algn="ctr"/>
          <a:endParaRPr lang="en-US"/>
        </a:p>
      </dgm:t>
    </dgm:pt>
    <dgm:pt modelId="{C0263583-3CD0-4D64-B33E-B5B1EA85CA93}" type="sibTrans" cxnId="{88655F68-1414-4DE9-91CE-BA755D675430}">
      <dgm:prSet/>
      <dgm:spPr/>
      <dgm:t>
        <a:bodyPr/>
        <a:lstStyle/>
        <a:p>
          <a:pPr algn="ctr"/>
          <a:endParaRPr lang="en-US"/>
        </a:p>
      </dgm:t>
    </dgm:pt>
    <dgm:pt modelId="{840F2171-B35F-4115-8A98-965D9580F817}" type="pres">
      <dgm:prSet presAssocID="{5854CFED-34C8-49A9-840D-CFD044C71F75}" presName="linearFlow" presStyleCnt="0">
        <dgm:presLayoutVars>
          <dgm:resizeHandles val="exact"/>
        </dgm:presLayoutVars>
      </dgm:prSet>
      <dgm:spPr/>
    </dgm:pt>
    <dgm:pt modelId="{63286031-081D-48E5-9453-8DEA7737D87F}" type="pres">
      <dgm:prSet presAssocID="{B9516B90-F720-467C-9D0A-343B150499FC}" presName="node" presStyleLbl="node1" presStyleIdx="0" presStyleCnt="2" custScaleX="120935" custLinFactNeighborX="6712" custLinFactNeighborY="-34480">
        <dgm:presLayoutVars>
          <dgm:bulletEnabled val="1"/>
        </dgm:presLayoutVars>
      </dgm:prSet>
      <dgm:spPr/>
    </dgm:pt>
    <dgm:pt modelId="{55E936AE-85A7-4293-9E90-3F423240A182}" type="pres">
      <dgm:prSet presAssocID="{0F8C27DA-6DC1-4259-A2A3-54F9208C20BB}" presName="sibTrans" presStyleLbl="sibTrans2D1" presStyleIdx="0" presStyleCnt="1"/>
      <dgm:spPr/>
    </dgm:pt>
    <dgm:pt modelId="{29EF4EBC-512F-4715-BB70-41A82361AD03}" type="pres">
      <dgm:prSet presAssocID="{0F8C27DA-6DC1-4259-A2A3-54F9208C20BB}" presName="connectorText" presStyleLbl="sibTrans2D1" presStyleIdx="0" presStyleCnt="1"/>
      <dgm:spPr/>
    </dgm:pt>
    <dgm:pt modelId="{0430A618-02C7-4E49-9EAE-E05EC2371766}" type="pres">
      <dgm:prSet presAssocID="{618AB715-26CB-42F6-A400-AEBCED27021F}" presName="node" presStyleLbl="node1" presStyleIdx="1" presStyleCnt="2" custScaleX="120935" custLinFactNeighborX="7591" custLinFactNeighborY="61">
        <dgm:presLayoutVars>
          <dgm:bulletEnabled val="1"/>
        </dgm:presLayoutVars>
      </dgm:prSet>
      <dgm:spPr/>
    </dgm:pt>
  </dgm:ptLst>
  <dgm:cxnLst>
    <dgm:cxn modelId="{6ED8AD00-2C4B-4493-98F3-F748519D94CA}" type="presOf" srcId="{618AB715-26CB-42F6-A400-AEBCED27021F}" destId="{0430A618-02C7-4E49-9EAE-E05EC2371766}" srcOrd="0" destOrd="0" presId="urn:microsoft.com/office/officeart/2005/8/layout/process2"/>
    <dgm:cxn modelId="{88655F68-1414-4DE9-91CE-BA755D675430}" srcId="{5854CFED-34C8-49A9-840D-CFD044C71F75}" destId="{618AB715-26CB-42F6-A400-AEBCED27021F}" srcOrd="1" destOrd="0" parTransId="{11190C7B-DF44-4B6C-B35A-05AE849CEA61}" sibTransId="{C0263583-3CD0-4D64-B33E-B5B1EA85CA93}"/>
    <dgm:cxn modelId="{3956EF6A-CBEA-4396-B66B-F77BCCE2CA67}" srcId="{5854CFED-34C8-49A9-840D-CFD044C71F75}" destId="{B9516B90-F720-467C-9D0A-343B150499FC}" srcOrd="0" destOrd="0" parTransId="{D67661EB-63E2-4113-918D-067E0CB6DEA0}" sibTransId="{0F8C27DA-6DC1-4259-A2A3-54F9208C20BB}"/>
    <dgm:cxn modelId="{B1390078-D394-44FD-8BB7-EB77468C3923}" type="presOf" srcId="{B9516B90-F720-467C-9D0A-343B150499FC}" destId="{63286031-081D-48E5-9453-8DEA7737D87F}" srcOrd="0" destOrd="0" presId="urn:microsoft.com/office/officeart/2005/8/layout/process2"/>
    <dgm:cxn modelId="{3B762386-FFA1-4960-8B91-0151F9E219B5}" type="presOf" srcId="{0F8C27DA-6DC1-4259-A2A3-54F9208C20BB}" destId="{29EF4EBC-512F-4715-BB70-41A82361AD03}" srcOrd="1" destOrd="0" presId="urn:microsoft.com/office/officeart/2005/8/layout/process2"/>
    <dgm:cxn modelId="{F3C692A8-1BF6-49D5-8382-D0748F626C1B}" type="presOf" srcId="{0F8C27DA-6DC1-4259-A2A3-54F9208C20BB}" destId="{55E936AE-85A7-4293-9E90-3F423240A182}" srcOrd="0" destOrd="0" presId="urn:microsoft.com/office/officeart/2005/8/layout/process2"/>
    <dgm:cxn modelId="{0327DAED-0397-4D19-8D05-635B6A8C327E}" type="presOf" srcId="{5854CFED-34C8-49A9-840D-CFD044C71F75}" destId="{840F2171-B35F-4115-8A98-965D9580F817}" srcOrd="0" destOrd="0" presId="urn:microsoft.com/office/officeart/2005/8/layout/process2"/>
    <dgm:cxn modelId="{56F60F41-6121-4D35-87B3-DAF2ECE31955}" type="presParOf" srcId="{840F2171-B35F-4115-8A98-965D9580F817}" destId="{63286031-081D-48E5-9453-8DEA7737D87F}" srcOrd="0" destOrd="0" presId="urn:microsoft.com/office/officeart/2005/8/layout/process2"/>
    <dgm:cxn modelId="{CB45A4E3-CC0B-4F91-82D9-96E10238632C}" type="presParOf" srcId="{840F2171-B35F-4115-8A98-965D9580F817}" destId="{55E936AE-85A7-4293-9E90-3F423240A182}" srcOrd="1" destOrd="0" presId="urn:microsoft.com/office/officeart/2005/8/layout/process2"/>
    <dgm:cxn modelId="{19EE3B14-E505-43CF-AE4D-365F2475D9E6}" type="presParOf" srcId="{55E936AE-85A7-4293-9E90-3F423240A182}" destId="{29EF4EBC-512F-4715-BB70-41A82361AD03}" srcOrd="0" destOrd="0" presId="urn:microsoft.com/office/officeart/2005/8/layout/process2"/>
    <dgm:cxn modelId="{6F842015-F80C-440B-B30B-9C84F6FD0D15}" type="presParOf" srcId="{840F2171-B35F-4115-8A98-965D9580F817}" destId="{0430A618-02C7-4E49-9EAE-E05EC2371766}" srcOrd="2" destOrd="0" presId="urn:microsoft.com/office/officeart/2005/8/layout/process2"/>
  </dgm:cxnLst>
  <dgm:bg>
    <a:noFill/>
  </dgm:bg>
  <dgm:whole/>
  <dgm:extLst>
    <a:ext uri="http://schemas.microsoft.com/office/drawing/2008/diagram">
      <dsp:dataModelExt xmlns:dsp="http://schemas.microsoft.com/office/drawing/2008/diagram" relId="rId1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198CFBC3-B4F9-487F-AFB9-197BDE400E3F}" type="doc">
      <dgm:prSet loTypeId="urn:microsoft.com/office/officeart/2005/8/layout/lProcess2" loCatId="list" qsTypeId="urn:microsoft.com/office/officeart/2005/8/quickstyle/simple2" qsCatId="simple" csTypeId="urn:microsoft.com/office/officeart/2005/8/colors/accent2_2" csCatId="accent2" phldr="1"/>
      <dgm:spPr/>
      <dgm:t>
        <a:bodyPr/>
        <a:lstStyle/>
        <a:p>
          <a:endParaRPr lang="en-US"/>
        </a:p>
      </dgm:t>
    </dgm:pt>
    <dgm:pt modelId="{28458FB2-1555-435D-B941-49BB5970BC3D}">
      <dgm:prSet custT="1"/>
      <dgm:spPr>
        <a:solidFill>
          <a:srgbClr val="F7EDF0"/>
        </a:solidFill>
        <a:effectLst>
          <a:outerShdw blurRad="63500" algn="ctr" rotWithShape="0">
            <a:prstClr val="black">
              <a:alpha val="40000"/>
            </a:prstClr>
          </a:outerShdw>
        </a:effectLst>
      </dgm:spPr>
      <dgm:t>
        <a:bodyPr/>
        <a:lstStyle/>
        <a:p>
          <a:pPr>
            <a:spcAft>
              <a:spcPts val="0"/>
            </a:spcAft>
          </a:pPr>
          <a:r>
            <a:rPr lang="en-US" sz="2400" b="0" i="0" u="none"/>
            <a:t>EOY 3</a:t>
          </a:r>
        </a:p>
        <a:p>
          <a:pPr>
            <a:spcAft>
              <a:spcPts val="600"/>
            </a:spcAft>
          </a:pPr>
          <a:r>
            <a:rPr lang="en-US" sz="1200"/>
            <a:t>July 1–June 30</a:t>
          </a:r>
          <a:endParaRPr lang="en-US" sz="1200" b="0" i="0" u="none"/>
        </a:p>
      </dgm:t>
    </dgm:pt>
    <dgm:pt modelId="{9C613142-F86E-46CC-B996-8696A7C46ECA}" type="parTrans" cxnId="{65070E39-6D8A-408F-8077-FC1F84D33C75}">
      <dgm:prSet/>
      <dgm:spPr/>
      <dgm:t>
        <a:bodyPr/>
        <a:lstStyle/>
        <a:p>
          <a:endParaRPr lang="en-US" sz="2000"/>
        </a:p>
      </dgm:t>
    </dgm:pt>
    <dgm:pt modelId="{D9830C12-8E3E-499D-8A3D-53F537788086}" type="sibTrans" cxnId="{65070E39-6D8A-408F-8077-FC1F84D33C75}">
      <dgm:prSet/>
      <dgm:spPr/>
      <dgm:t>
        <a:bodyPr/>
        <a:lstStyle/>
        <a:p>
          <a:endParaRPr lang="en-US" sz="2000"/>
        </a:p>
      </dgm:t>
    </dgm:pt>
    <dgm:pt modelId="{599EC2A3-5B1B-47BF-A8A4-541F43542213}">
      <dgm:prSet custT="1"/>
      <dgm:spPr>
        <a:solidFill>
          <a:srgbClr val="42C1BD"/>
        </a:solidFill>
        <a:ln>
          <a:noFill/>
        </a:ln>
        <a:effectLst>
          <a:outerShdw blurRad="63500" algn="ctr" rotWithShape="0">
            <a:prstClr val="black">
              <a:alpha val="40000"/>
            </a:prstClr>
          </a:outerShdw>
        </a:effectLst>
      </dgm:spPr>
      <dgm:t>
        <a:bodyPr/>
        <a:lstStyle/>
        <a:p>
          <a:r>
            <a:rPr lang="en-US" sz="1200" b="1" i="0" u="none" dirty="0">
              <a:solidFill>
                <a:schemeClr val="bg1"/>
              </a:solidFill>
              <a:latin typeface="Arial" panose="020B0604020202020204" pitchFamily="34" charset="0"/>
              <a:cs typeface="Arial" panose="020B0604020202020204" pitchFamily="34" charset="0"/>
            </a:rPr>
            <a:t>Student Incident/</a:t>
          </a:r>
        </a:p>
        <a:p>
          <a:r>
            <a:rPr lang="en-US" sz="1200" b="1" i="0" u="none" dirty="0">
              <a:solidFill>
                <a:schemeClr val="bg1"/>
              </a:solidFill>
              <a:latin typeface="Arial" panose="020B0604020202020204" pitchFamily="34" charset="0"/>
              <a:cs typeface="Arial" panose="020B0604020202020204" pitchFamily="34" charset="0"/>
            </a:rPr>
            <a:t>Spec Ed </a:t>
          </a:r>
          <a:endParaRPr lang="en-US" sz="1200" b="1" dirty="0">
            <a:solidFill>
              <a:schemeClr val="bg1"/>
            </a:solidFill>
            <a:latin typeface="Arial" panose="020B0604020202020204" pitchFamily="34" charset="0"/>
            <a:cs typeface="Arial" panose="020B0604020202020204" pitchFamily="34" charset="0"/>
          </a:endParaRPr>
        </a:p>
      </dgm:t>
    </dgm:pt>
    <dgm:pt modelId="{B61568B5-064D-4275-8EB3-E6E9B7DF9A1B}" type="parTrans" cxnId="{14CDEA8A-C013-4ECB-8E4F-CD3077D314DD}">
      <dgm:prSet/>
      <dgm:spPr/>
      <dgm:t>
        <a:bodyPr/>
        <a:lstStyle/>
        <a:p>
          <a:endParaRPr lang="en-US" sz="2000"/>
        </a:p>
      </dgm:t>
    </dgm:pt>
    <dgm:pt modelId="{2BC841F4-2139-49F4-9B23-F876378FC536}" type="sibTrans" cxnId="{14CDEA8A-C013-4ECB-8E4F-CD3077D314DD}">
      <dgm:prSet/>
      <dgm:spPr/>
      <dgm:t>
        <a:bodyPr/>
        <a:lstStyle/>
        <a:p>
          <a:endParaRPr lang="en-US" sz="2000"/>
        </a:p>
      </dgm:t>
    </dgm:pt>
    <dgm:pt modelId="{A863B5AA-7306-40E5-BB03-608816440598}">
      <dgm:prSet custT="1"/>
      <dgm:spPr>
        <a:solidFill>
          <a:srgbClr val="42C1BD"/>
        </a:solidFill>
        <a:ln>
          <a:noFill/>
        </a:ln>
        <a:effectLst>
          <a:outerShdw blurRad="63500" algn="ctr" rotWithShape="0">
            <a:prstClr val="black">
              <a:alpha val="40000"/>
            </a:prstClr>
          </a:outerShdw>
        </a:effectLst>
      </dgm:spPr>
      <dgm:t>
        <a:bodyPr/>
        <a:lstStyle/>
        <a:p>
          <a:pPr rtl="0"/>
          <a:r>
            <a:rPr lang="en-US" sz="1200" b="1" i="0" u="none">
              <a:solidFill>
                <a:schemeClr val="bg1"/>
              </a:solidFill>
              <a:latin typeface="Arial" panose="020B0604020202020204" pitchFamily="34" charset="0"/>
              <a:cs typeface="Arial" panose="020B0604020202020204" pitchFamily="34" charset="0"/>
            </a:rPr>
            <a:t>Student Absence Summary</a:t>
          </a:r>
        </a:p>
        <a:p>
          <a:pPr rtl="0"/>
          <a:r>
            <a:rPr lang="en-US" sz="1200" b="1" i="0" u="none">
              <a:solidFill>
                <a:schemeClr val="bg1"/>
              </a:solidFill>
              <a:latin typeface="Arial" panose="020B0604020202020204" pitchFamily="34" charset="0"/>
              <a:cs typeface="Arial" panose="020B0604020202020204" pitchFamily="34" charset="0"/>
            </a:rPr>
            <a:t>Cumulative Enrollment</a:t>
          </a:r>
        </a:p>
      </dgm:t>
    </dgm:pt>
    <dgm:pt modelId="{207D340F-7D2C-4C78-A4CC-572AF246C32D}" type="parTrans" cxnId="{4525EB50-B97C-46C4-AFB2-724840BBDCC8}">
      <dgm:prSet/>
      <dgm:spPr/>
      <dgm:t>
        <a:bodyPr/>
        <a:lstStyle/>
        <a:p>
          <a:endParaRPr lang="en-US"/>
        </a:p>
      </dgm:t>
    </dgm:pt>
    <dgm:pt modelId="{C2554957-202E-4E21-AC0D-336D34396A45}" type="sibTrans" cxnId="{4525EB50-B97C-46C4-AFB2-724840BBDCC8}">
      <dgm:prSet/>
      <dgm:spPr/>
      <dgm:t>
        <a:bodyPr/>
        <a:lstStyle/>
        <a:p>
          <a:endParaRPr lang="en-US"/>
        </a:p>
      </dgm:t>
    </dgm:pt>
    <dgm:pt modelId="{3252BFDB-27B6-40F6-8973-27301BD0323B}">
      <dgm:prSet custT="1"/>
      <dgm:spPr>
        <a:solidFill>
          <a:srgbClr val="F7EDF0"/>
        </a:solidFill>
        <a:effectLst>
          <a:outerShdw blurRad="63500" algn="ctr" rotWithShape="0">
            <a:prstClr val="black">
              <a:alpha val="40000"/>
            </a:prstClr>
          </a:outerShdw>
        </a:effectLst>
      </dgm:spPr>
      <dgm:t>
        <a:bodyPr/>
        <a:lstStyle/>
        <a:p>
          <a:pPr>
            <a:spcAft>
              <a:spcPts val="0"/>
            </a:spcAft>
          </a:pPr>
          <a:r>
            <a:rPr lang="en-US" sz="2400" b="0" i="0" u="none"/>
            <a:t>EOY 4</a:t>
          </a:r>
        </a:p>
        <a:p>
          <a:pPr>
            <a:spcAft>
              <a:spcPct val="35000"/>
            </a:spcAft>
          </a:pPr>
          <a:r>
            <a:rPr lang="en-US" sz="1200"/>
            <a:t>July 1–June 30</a:t>
          </a:r>
          <a:endParaRPr lang="en-US" sz="1200" b="1" i="0" u="none">
            <a:solidFill>
              <a:schemeClr val="tx1">
                <a:lumMod val="75000"/>
                <a:lumOff val="25000"/>
              </a:schemeClr>
            </a:solidFill>
            <a:latin typeface="Arial" panose="020B0604020202020204" pitchFamily="34" charset="0"/>
            <a:cs typeface="Arial" panose="020B0604020202020204" pitchFamily="34" charset="0"/>
          </a:endParaRPr>
        </a:p>
      </dgm:t>
    </dgm:pt>
    <dgm:pt modelId="{ED899030-A21D-4E78-A209-27B98ACA7FD4}" type="parTrans" cxnId="{5302FF99-B94E-42D0-935F-47FC7EB480BE}">
      <dgm:prSet/>
      <dgm:spPr/>
      <dgm:t>
        <a:bodyPr/>
        <a:lstStyle/>
        <a:p>
          <a:endParaRPr lang="en-US"/>
        </a:p>
      </dgm:t>
    </dgm:pt>
    <dgm:pt modelId="{CC0AE028-5602-4F6C-8F5B-5078AB629091}" type="sibTrans" cxnId="{5302FF99-B94E-42D0-935F-47FC7EB480BE}">
      <dgm:prSet/>
      <dgm:spPr/>
      <dgm:t>
        <a:bodyPr/>
        <a:lstStyle/>
        <a:p>
          <a:endParaRPr lang="en-US"/>
        </a:p>
      </dgm:t>
    </dgm:pt>
    <dgm:pt modelId="{61888073-47FF-476A-981B-CAD6FBB76CCC}">
      <dgm:prSet custT="1"/>
      <dgm:spPr>
        <a:solidFill>
          <a:srgbClr val="FF735D"/>
        </a:solidFill>
        <a:ln>
          <a:noFill/>
        </a:ln>
        <a:effectLst>
          <a:outerShdw blurRad="63500" algn="ctr" rotWithShape="0">
            <a:prstClr val="black">
              <a:alpha val="40000"/>
            </a:prstClr>
          </a:outerShdw>
        </a:effectLst>
      </dgm:spPr>
      <dgm:t>
        <a:bodyPr/>
        <a:lstStyle/>
        <a:p>
          <a:r>
            <a:rPr lang="en-US" sz="1200" b="1" i="0">
              <a:solidFill>
                <a:schemeClr val="bg1"/>
              </a:solidFill>
              <a:latin typeface="Arial" panose="020B0604020202020204" pitchFamily="34" charset="0"/>
              <a:cs typeface="Arial" panose="020B0604020202020204" pitchFamily="34" charset="0"/>
            </a:rPr>
            <a:t>Students with Disabilities</a:t>
          </a:r>
        </a:p>
      </dgm:t>
    </dgm:pt>
    <dgm:pt modelId="{0B8EE67C-6B6E-423E-A12F-92D9CAF633CB}" type="parTrans" cxnId="{FEDFEEA7-21CE-4F6D-B5B6-9428B83374E7}">
      <dgm:prSet/>
      <dgm:spPr/>
      <dgm:t>
        <a:bodyPr/>
        <a:lstStyle/>
        <a:p>
          <a:endParaRPr lang="en-US"/>
        </a:p>
      </dgm:t>
    </dgm:pt>
    <dgm:pt modelId="{4BF0A7F0-3FF2-4D36-9A24-23545BB27930}" type="sibTrans" cxnId="{FEDFEEA7-21CE-4F6D-B5B6-9428B83374E7}">
      <dgm:prSet/>
      <dgm:spPr/>
      <dgm:t>
        <a:bodyPr/>
        <a:lstStyle/>
        <a:p>
          <a:endParaRPr lang="en-US"/>
        </a:p>
      </dgm:t>
    </dgm:pt>
    <dgm:pt modelId="{762293AC-E49F-43A6-9B6F-2E9DFE79ABF4}">
      <dgm:prSet custT="1"/>
      <dgm:spPr>
        <a:solidFill>
          <a:srgbClr val="FF735D"/>
        </a:solidFill>
        <a:ln>
          <a:noFill/>
        </a:ln>
        <a:effectLst>
          <a:outerShdw blurRad="63500" algn="ctr" rotWithShape="0">
            <a:prstClr val="black">
              <a:alpha val="40000"/>
            </a:prstClr>
          </a:outerShdw>
        </a:effectLst>
      </dgm:spPr>
      <dgm:t>
        <a:bodyPr/>
        <a:lstStyle/>
        <a:p>
          <a:pPr rtl="0"/>
          <a:r>
            <a:rPr lang="en-US" sz="1200" b="1" i="0" u="none">
              <a:solidFill>
                <a:schemeClr val="bg1"/>
              </a:solidFill>
              <a:latin typeface="Arial" panose="020B0604020202020204" pitchFamily="34" charset="0"/>
              <a:cs typeface="Arial" panose="020B0604020202020204" pitchFamily="34" charset="0"/>
            </a:rPr>
            <a:t>SWD Services</a:t>
          </a:r>
        </a:p>
      </dgm:t>
    </dgm:pt>
    <dgm:pt modelId="{00483A1A-1CE2-4671-BE24-49BC8F83EF1B}" type="parTrans" cxnId="{A3F2EFD7-7894-488C-BBEB-BB8EA0ED0579}">
      <dgm:prSet/>
      <dgm:spPr/>
      <dgm:t>
        <a:bodyPr/>
        <a:lstStyle/>
        <a:p>
          <a:endParaRPr lang="en-US"/>
        </a:p>
      </dgm:t>
    </dgm:pt>
    <dgm:pt modelId="{6B7F6AF9-9F6A-468F-BAAB-8DF52CA80C83}" type="sibTrans" cxnId="{A3F2EFD7-7894-488C-BBEB-BB8EA0ED0579}">
      <dgm:prSet/>
      <dgm:spPr/>
      <dgm:t>
        <a:bodyPr/>
        <a:lstStyle/>
        <a:p>
          <a:endParaRPr lang="en-US"/>
        </a:p>
      </dgm:t>
    </dgm:pt>
    <dgm:pt modelId="{60C7C8F7-94BC-4B4A-8C7A-07A377F0A0ED}">
      <dgm:prSet custT="1"/>
      <dgm:spPr>
        <a:solidFill>
          <a:srgbClr val="FF735D"/>
        </a:solidFill>
        <a:ln>
          <a:noFill/>
        </a:ln>
        <a:effectLst>
          <a:outerShdw blurRad="63500" algn="ctr" rotWithShape="0">
            <a:prstClr val="black">
              <a:alpha val="40000"/>
            </a:prstClr>
          </a:outerShdw>
        </a:effectLst>
      </dgm:spPr>
      <dgm:t>
        <a:bodyPr/>
        <a:lstStyle/>
        <a:p>
          <a:pPr rtl="0"/>
          <a:r>
            <a:rPr lang="en-US" sz="1200" b="1" i="0" u="none">
              <a:solidFill>
                <a:schemeClr val="bg1"/>
              </a:solidFill>
              <a:latin typeface="Arial" panose="020B0604020202020204" pitchFamily="34" charset="0"/>
              <a:cs typeface="Arial" panose="020B0604020202020204" pitchFamily="34" charset="0"/>
            </a:rPr>
            <a:t>PSTS for SPED</a:t>
          </a:r>
        </a:p>
      </dgm:t>
    </dgm:pt>
    <dgm:pt modelId="{36DECD29-5037-42C0-A848-6FF7D70681D3}" type="parTrans" cxnId="{170B357E-EB77-48A0-B1EE-B2331E1AC0E3}">
      <dgm:prSet/>
      <dgm:spPr/>
      <dgm:t>
        <a:bodyPr/>
        <a:lstStyle/>
        <a:p>
          <a:endParaRPr lang="en-US"/>
        </a:p>
      </dgm:t>
    </dgm:pt>
    <dgm:pt modelId="{4BE70F55-4B1E-44F3-B06D-1A78DBB89B3A}" type="sibTrans" cxnId="{170B357E-EB77-48A0-B1EE-B2331E1AC0E3}">
      <dgm:prSet/>
      <dgm:spPr/>
      <dgm:t>
        <a:bodyPr/>
        <a:lstStyle/>
        <a:p>
          <a:endParaRPr lang="en-US"/>
        </a:p>
      </dgm:t>
    </dgm:pt>
    <dgm:pt modelId="{D84AAF9C-60A9-4AC0-AA07-526414AE9FFE}">
      <dgm:prSet custT="1"/>
      <dgm:spPr>
        <a:solidFill>
          <a:srgbClr val="42C1BD"/>
        </a:solidFill>
        <a:ln>
          <a:noFill/>
        </a:ln>
        <a:effectLst>
          <a:outerShdw blurRad="63500" algn="ctr" rotWithShape="0">
            <a:prstClr val="black">
              <a:alpha val="40000"/>
            </a:prstClr>
          </a:outerShdw>
        </a:effectLst>
      </dgm:spPr>
      <dgm:t>
        <a:bodyPr/>
        <a:lstStyle/>
        <a:p>
          <a:pPr rtl="0"/>
          <a:r>
            <a:rPr lang="en-US" sz="1200" b="1" i="0" u="none">
              <a:solidFill>
                <a:schemeClr val="bg1"/>
              </a:solidFill>
              <a:latin typeface="Arial" panose="020B0604020202020204" pitchFamily="34" charset="0"/>
              <a:cs typeface="Arial" panose="020B0604020202020204" pitchFamily="34" charset="0"/>
            </a:rPr>
            <a:t>Homeless Program</a:t>
          </a:r>
        </a:p>
      </dgm:t>
    </dgm:pt>
    <dgm:pt modelId="{474D35BB-5069-4E5A-9813-92B51E10050D}" type="parTrans" cxnId="{447422EB-12A5-496C-8987-4AD3E7F34DA9}">
      <dgm:prSet/>
      <dgm:spPr/>
      <dgm:t>
        <a:bodyPr/>
        <a:lstStyle/>
        <a:p>
          <a:endParaRPr lang="en-US"/>
        </a:p>
      </dgm:t>
    </dgm:pt>
    <dgm:pt modelId="{72C713C5-70FD-4533-8CE7-A6A1989D85BE}" type="sibTrans" cxnId="{447422EB-12A5-496C-8987-4AD3E7F34DA9}">
      <dgm:prSet/>
      <dgm:spPr/>
      <dgm:t>
        <a:bodyPr/>
        <a:lstStyle/>
        <a:p>
          <a:endParaRPr lang="en-US"/>
        </a:p>
      </dgm:t>
    </dgm:pt>
    <dgm:pt modelId="{F72CDD2D-83D4-43AA-983A-0DF4249E72E3}" type="pres">
      <dgm:prSet presAssocID="{198CFBC3-B4F9-487F-AFB9-197BDE400E3F}" presName="theList" presStyleCnt="0">
        <dgm:presLayoutVars>
          <dgm:dir/>
          <dgm:animLvl val="lvl"/>
          <dgm:resizeHandles val="exact"/>
        </dgm:presLayoutVars>
      </dgm:prSet>
      <dgm:spPr/>
    </dgm:pt>
    <dgm:pt modelId="{E0874072-3282-45F6-9AD9-3FE242404D62}" type="pres">
      <dgm:prSet presAssocID="{28458FB2-1555-435D-B941-49BB5970BC3D}" presName="compNode" presStyleCnt="0"/>
      <dgm:spPr/>
    </dgm:pt>
    <dgm:pt modelId="{B1E82609-C3D5-4CD6-AD76-D0F5E866AB17}" type="pres">
      <dgm:prSet presAssocID="{28458FB2-1555-435D-B941-49BB5970BC3D}" presName="aNode" presStyleLbl="bgShp" presStyleIdx="0" presStyleCnt="2"/>
      <dgm:spPr/>
    </dgm:pt>
    <dgm:pt modelId="{64519E0C-0CBD-43A1-B8D7-A20EFEC8F103}" type="pres">
      <dgm:prSet presAssocID="{28458FB2-1555-435D-B941-49BB5970BC3D}" presName="textNode" presStyleLbl="bgShp" presStyleIdx="0" presStyleCnt="2"/>
      <dgm:spPr/>
    </dgm:pt>
    <dgm:pt modelId="{5270E5D5-2A1A-4C63-B351-8D4E9D565E29}" type="pres">
      <dgm:prSet presAssocID="{28458FB2-1555-435D-B941-49BB5970BC3D}" presName="compChildNode" presStyleCnt="0"/>
      <dgm:spPr/>
    </dgm:pt>
    <dgm:pt modelId="{7E37361A-A578-4438-A61B-191D8ABC4F66}" type="pres">
      <dgm:prSet presAssocID="{28458FB2-1555-435D-B941-49BB5970BC3D}" presName="theInnerList" presStyleCnt="0"/>
      <dgm:spPr/>
    </dgm:pt>
    <dgm:pt modelId="{70E7E48E-2265-45D3-97D2-92FADA8EED0F}" type="pres">
      <dgm:prSet presAssocID="{599EC2A3-5B1B-47BF-A8A4-541F43542213}" presName="childNode" presStyleLbl="node1" presStyleIdx="0" presStyleCnt="6">
        <dgm:presLayoutVars>
          <dgm:bulletEnabled val="1"/>
        </dgm:presLayoutVars>
      </dgm:prSet>
      <dgm:spPr/>
    </dgm:pt>
    <dgm:pt modelId="{DF1E0491-1D69-494E-BC6E-F34717CB6188}" type="pres">
      <dgm:prSet presAssocID="{599EC2A3-5B1B-47BF-A8A4-541F43542213}" presName="aSpace2" presStyleCnt="0"/>
      <dgm:spPr/>
    </dgm:pt>
    <dgm:pt modelId="{B7B1D589-2E89-4DBD-990D-FD47AC30A94C}" type="pres">
      <dgm:prSet presAssocID="{A863B5AA-7306-40E5-BB03-608816440598}" presName="childNode" presStyleLbl="node1" presStyleIdx="1" presStyleCnt="6">
        <dgm:presLayoutVars>
          <dgm:bulletEnabled val="1"/>
        </dgm:presLayoutVars>
      </dgm:prSet>
      <dgm:spPr/>
    </dgm:pt>
    <dgm:pt modelId="{0A597FC4-4CB3-4712-9503-7D90D1FBFFFD}" type="pres">
      <dgm:prSet presAssocID="{A863B5AA-7306-40E5-BB03-608816440598}" presName="aSpace2" presStyleCnt="0"/>
      <dgm:spPr/>
    </dgm:pt>
    <dgm:pt modelId="{746DD393-AB3B-40F8-80DA-BCA4A30B9F26}" type="pres">
      <dgm:prSet presAssocID="{D84AAF9C-60A9-4AC0-AA07-526414AE9FFE}" presName="childNode" presStyleLbl="node1" presStyleIdx="2" presStyleCnt="6">
        <dgm:presLayoutVars>
          <dgm:bulletEnabled val="1"/>
        </dgm:presLayoutVars>
      </dgm:prSet>
      <dgm:spPr/>
    </dgm:pt>
    <dgm:pt modelId="{B56DABE4-F7AB-4F0A-8854-474F8F1DF245}" type="pres">
      <dgm:prSet presAssocID="{28458FB2-1555-435D-B941-49BB5970BC3D}" presName="aSpace" presStyleCnt="0"/>
      <dgm:spPr/>
    </dgm:pt>
    <dgm:pt modelId="{DF221D90-9C7A-4F97-95F2-507D7789FB70}" type="pres">
      <dgm:prSet presAssocID="{3252BFDB-27B6-40F6-8973-27301BD0323B}" presName="compNode" presStyleCnt="0"/>
      <dgm:spPr/>
    </dgm:pt>
    <dgm:pt modelId="{F055861F-AA59-4BCD-A6D0-320F1154DD12}" type="pres">
      <dgm:prSet presAssocID="{3252BFDB-27B6-40F6-8973-27301BD0323B}" presName="aNode" presStyleLbl="bgShp" presStyleIdx="1" presStyleCnt="2" custLinFactX="60410" custLinFactNeighborX="100000" custLinFactNeighborY="-94"/>
      <dgm:spPr/>
    </dgm:pt>
    <dgm:pt modelId="{7D4A87CF-D3F1-4B92-82E4-B1985D7CAE79}" type="pres">
      <dgm:prSet presAssocID="{3252BFDB-27B6-40F6-8973-27301BD0323B}" presName="textNode" presStyleLbl="bgShp" presStyleIdx="1" presStyleCnt="2"/>
      <dgm:spPr/>
    </dgm:pt>
    <dgm:pt modelId="{40E32436-A88A-44EE-8E77-4583F1CF4B1C}" type="pres">
      <dgm:prSet presAssocID="{3252BFDB-27B6-40F6-8973-27301BD0323B}" presName="compChildNode" presStyleCnt="0"/>
      <dgm:spPr/>
    </dgm:pt>
    <dgm:pt modelId="{1E1D67B5-ADF1-4BE5-B6C8-A839774D30CE}" type="pres">
      <dgm:prSet presAssocID="{3252BFDB-27B6-40F6-8973-27301BD0323B}" presName="theInnerList" presStyleCnt="0"/>
      <dgm:spPr/>
    </dgm:pt>
    <dgm:pt modelId="{05E1A145-AD7C-40EA-BE77-77755BA2C7EB}" type="pres">
      <dgm:prSet presAssocID="{61888073-47FF-476A-981B-CAD6FBB76CCC}" presName="childNode" presStyleLbl="node1" presStyleIdx="3" presStyleCnt="6">
        <dgm:presLayoutVars>
          <dgm:bulletEnabled val="1"/>
        </dgm:presLayoutVars>
      </dgm:prSet>
      <dgm:spPr/>
    </dgm:pt>
    <dgm:pt modelId="{4007051A-F798-474A-A91E-9DF85AB0E57B}" type="pres">
      <dgm:prSet presAssocID="{61888073-47FF-476A-981B-CAD6FBB76CCC}" presName="aSpace2" presStyleCnt="0"/>
      <dgm:spPr/>
    </dgm:pt>
    <dgm:pt modelId="{27069AFF-88E1-4EB9-B9BE-5E19BE05E521}" type="pres">
      <dgm:prSet presAssocID="{762293AC-E49F-43A6-9B6F-2E9DFE79ABF4}" presName="childNode" presStyleLbl="node1" presStyleIdx="4" presStyleCnt="6">
        <dgm:presLayoutVars>
          <dgm:bulletEnabled val="1"/>
        </dgm:presLayoutVars>
      </dgm:prSet>
      <dgm:spPr/>
    </dgm:pt>
    <dgm:pt modelId="{A0227C8D-5F37-4486-A979-C55FFDC0CA64}" type="pres">
      <dgm:prSet presAssocID="{762293AC-E49F-43A6-9B6F-2E9DFE79ABF4}" presName="aSpace2" presStyleCnt="0"/>
      <dgm:spPr/>
    </dgm:pt>
    <dgm:pt modelId="{F1B2665C-682A-4F71-ACE5-146F28EF34E5}" type="pres">
      <dgm:prSet presAssocID="{60C7C8F7-94BC-4B4A-8C7A-07A377F0A0ED}" presName="childNode" presStyleLbl="node1" presStyleIdx="5" presStyleCnt="6">
        <dgm:presLayoutVars>
          <dgm:bulletEnabled val="1"/>
        </dgm:presLayoutVars>
      </dgm:prSet>
      <dgm:spPr/>
    </dgm:pt>
  </dgm:ptLst>
  <dgm:cxnLst>
    <dgm:cxn modelId="{65070E39-6D8A-408F-8077-FC1F84D33C75}" srcId="{198CFBC3-B4F9-487F-AFB9-197BDE400E3F}" destId="{28458FB2-1555-435D-B941-49BB5970BC3D}" srcOrd="0" destOrd="0" parTransId="{9C613142-F86E-46CC-B996-8696A7C46ECA}" sibTransId="{D9830C12-8E3E-499D-8A3D-53F537788086}"/>
    <dgm:cxn modelId="{EC2E713A-2DB8-4FC3-8002-B07082D64862}" type="presOf" srcId="{A863B5AA-7306-40E5-BB03-608816440598}" destId="{B7B1D589-2E89-4DBD-990D-FD47AC30A94C}" srcOrd="0" destOrd="0" presId="urn:microsoft.com/office/officeart/2005/8/layout/lProcess2"/>
    <dgm:cxn modelId="{7CE50442-BAB2-4718-8EF2-0B4609BF7827}" type="presOf" srcId="{28458FB2-1555-435D-B941-49BB5970BC3D}" destId="{B1E82609-C3D5-4CD6-AD76-D0F5E866AB17}" srcOrd="0" destOrd="0" presId="urn:microsoft.com/office/officeart/2005/8/layout/lProcess2"/>
    <dgm:cxn modelId="{612CEE66-80CC-4D88-A3B0-18A53F36D75C}" type="presOf" srcId="{D84AAF9C-60A9-4AC0-AA07-526414AE9FFE}" destId="{746DD393-AB3B-40F8-80DA-BCA4A30B9F26}" srcOrd="0" destOrd="0" presId="urn:microsoft.com/office/officeart/2005/8/layout/lProcess2"/>
    <dgm:cxn modelId="{99D90768-71FE-4451-AC7C-F785B2F27873}" type="presOf" srcId="{61888073-47FF-476A-981B-CAD6FBB76CCC}" destId="{05E1A145-AD7C-40EA-BE77-77755BA2C7EB}" srcOrd="0" destOrd="0" presId="urn:microsoft.com/office/officeart/2005/8/layout/lProcess2"/>
    <dgm:cxn modelId="{4B770B4B-88AC-44AC-BA75-541F946A702F}" type="presOf" srcId="{28458FB2-1555-435D-B941-49BB5970BC3D}" destId="{64519E0C-0CBD-43A1-B8D7-A20EFEC8F103}" srcOrd="1" destOrd="0" presId="urn:microsoft.com/office/officeart/2005/8/layout/lProcess2"/>
    <dgm:cxn modelId="{4525EB50-B97C-46C4-AFB2-724840BBDCC8}" srcId="{28458FB2-1555-435D-B941-49BB5970BC3D}" destId="{A863B5AA-7306-40E5-BB03-608816440598}" srcOrd="1" destOrd="0" parTransId="{207D340F-7D2C-4C78-A4CC-572AF246C32D}" sibTransId="{C2554957-202E-4E21-AC0D-336D34396A45}"/>
    <dgm:cxn modelId="{A475CA54-AE47-4C89-9F8B-1B1708A66B37}" type="presOf" srcId="{599EC2A3-5B1B-47BF-A8A4-541F43542213}" destId="{70E7E48E-2265-45D3-97D2-92FADA8EED0F}" srcOrd="0" destOrd="0" presId="urn:microsoft.com/office/officeart/2005/8/layout/lProcess2"/>
    <dgm:cxn modelId="{810A037C-884F-48EE-8B0C-EB6695E6D2FB}" type="presOf" srcId="{198CFBC3-B4F9-487F-AFB9-197BDE400E3F}" destId="{F72CDD2D-83D4-43AA-983A-0DF4249E72E3}" srcOrd="0" destOrd="0" presId="urn:microsoft.com/office/officeart/2005/8/layout/lProcess2"/>
    <dgm:cxn modelId="{170B357E-EB77-48A0-B1EE-B2331E1AC0E3}" srcId="{3252BFDB-27B6-40F6-8973-27301BD0323B}" destId="{60C7C8F7-94BC-4B4A-8C7A-07A377F0A0ED}" srcOrd="2" destOrd="0" parTransId="{36DECD29-5037-42C0-A848-6FF7D70681D3}" sibTransId="{4BE70F55-4B1E-44F3-B06D-1A78DBB89B3A}"/>
    <dgm:cxn modelId="{14CDEA8A-C013-4ECB-8E4F-CD3077D314DD}" srcId="{28458FB2-1555-435D-B941-49BB5970BC3D}" destId="{599EC2A3-5B1B-47BF-A8A4-541F43542213}" srcOrd="0" destOrd="0" parTransId="{B61568B5-064D-4275-8EB3-E6E9B7DF9A1B}" sibTransId="{2BC841F4-2139-49F4-9B23-F876378FC536}"/>
    <dgm:cxn modelId="{5302FF99-B94E-42D0-935F-47FC7EB480BE}" srcId="{198CFBC3-B4F9-487F-AFB9-197BDE400E3F}" destId="{3252BFDB-27B6-40F6-8973-27301BD0323B}" srcOrd="1" destOrd="0" parTransId="{ED899030-A21D-4E78-A209-27B98ACA7FD4}" sibTransId="{CC0AE028-5602-4F6C-8F5B-5078AB629091}"/>
    <dgm:cxn modelId="{CBE0BC9E-51DA-4282-A664-95FEC535ED83}" type="presOf" srcId="{3252BFDB-27B6-40F6-8973-27301BD0323B}" destId="{F055861F-AA59-4BCD-A6D0-320F1154DD12}" srcOrd="0" destOrd="0" presId="urn:microsoft.com/office/officeart/2005/8/layout/lProcess2"/>
    <dgm:cxn modelId="{C1E27EA3-B03F-4D80-A5F9-964DCBE69301}" type="presOf" srcId="{762293AC-E49F-43A6-9B6F-2E9DFE79ABF4}" destId="{27069AFF-88E1-4EB9-B9BE-5E19BE05E521}" srcOrd="0" destOrd="0" presId="urn:microsoft.com/office/officeart/2005/8/layout/lProcess2"/>
    <dgm:cxn modelId="{FEDFEEA7-21CE-4F6D-B5B6-9428B83374E7}" srcId="{3252BFDB-27B6-40F6-8973-27301BD0323B}" destId="{61888073-47FF-476A-981B-CAD6FBB76CCC}" srcOrd="0" destOrd="0" parTransId="{0B8EE67C-6B6E-423E-A12F-92D9CAF633CB}" sibTransId="{4BF0A7F0-3FF2-4D36-9A24-23545BB27930}"/>
    <dgm:cxn modelId="{A3F2EFD7-7894-488C-BBEB-BB8EA0ED0579}" srcId="{3252BFDB-27B6-40F6-8973-27301BD0323B}" destId="{762293AC-E49F-43A6-9B6F-2E9DFE79ABF4}" srcOrd="1" destOrd="0" parTransId="{00483A1A-1CE2-4671-BE24-49BC8F83EF1B}" sibTransId="{6B7F6AF9-9F6A-468F-BAAB-8DF52CA80C83}"/>
    <dgm:cxn modelId="{447422EB-12A5-496C-8987-4AD3E7F34DA9}" srcId="{28458FB2-1555-435D-B941-49BB5970BC3D}" destId="{D84AAF9C-60A9-4AC0-AA07-526414AE9FFE}" srcOrd="2" destOrd="0" parTransId="{474D35BB-5069-4E5A-9813-92B51E10050D}" sibTransId="{72C713C5-70FD-4533-8CE7-A6A1989D85BE}"/>
    <dgm:cxn modelId="{117CA7F5-4CA7-495F-9DD0-3DDB41C8EA6B}" type="presOf" srcId="{60C7C8F7-94BC-4B4A-8C7A-07A377F0A0ED}" destId="{F1B2665C-682A-4F71-ACE5-146F28EF34E5}" srcOrd="0" destOrd="0" presId="urn:microsoft.com/office/officeart/2005/8/layout/lProcess2"/>
    <dgm:cxn modelId="{2D6036FB-FB88-40D2-A18D-F162B0597938}" type="presOf" srcId="{3252BFDB-27B6-40F6-8973-27301BD0323B}" destId="{7D4A87CF-D3F1-4B92-82E4-B1985D7CAE79}" srcOrd="1" destOrd="0" presId="urn:microsoft.com/office/officeart/2005/8/layout/lProcess2"/>
    <dgm:cxn modelId="{088C7532-33A1-46C5-B8BB-EEB97CC7C92B}" type="presParOf" srcId="{F72CDD2D-83D4-43AA-983A-0DF4249E72E3}" destId="{E0874072-3282-45F6-9AD9-3FE242404D62}" srcOrd="0" destOrd="0" presId="urn:microsoft.com/office/officeart/2005/8/layout/lProcess2"/>
    <dgm:cxn modelId="{D9114451-CB2A-4BBC-B8B4-EA49C448C523}" type="presParOf" srcId="{E0874072-3282-45F6-9AD9-3FE242404D62}" destId="{B1E82609-C3D5-4CD6-AD76-D0F5E866AB17}" srcOrd="0" destOrd="0" presId="urn:microsoft.com/office/officeart/2005/8/layout/lProcess2"/>
    <dgm:cxn modelId="{9EE457B2-1940-4B15-8B04-8659962B67E4}" type="presParOf" srcId="{E0874072-3282-45F6-9AD9-3FE242404D62}" destId="{64519E0C-0CBD-43A1-B8D7-A20EFEC8F103}" srcOrd="1" destOrd="0" presId="urn:microsoft.com/office/officeart/2005/8/layout/lProcess2"/>
    <dgm:cxn modelId="{2F7CE648-AD27-41DE-81A0-3E0C9497495A}" type="presParOf" srcId="{E0874072-3282-45F6-9AD9-3FE242404D62}" destId="{5270E5D5-2A1A-4C63-B351-8D4E9D565E29}" srcOrd="2" destOrd="0" presId="urn:microsoft.com/office/officeart/2005/8/layout/lProcess2"/>
    <dgm:cxn modelId="{AE352240-0AC2-47F6-8E06-D561458EE58B}" type="presParOf" srcId="{5270E5D5-2A1A-4C63-B351-8D4E9D565E29}" destId="{7E37361A-A578-4438-A61B-191D8ABC4F66}" srcOrd="0" destOrd="0" presId="urn:microsoft.com/office/officeart/2005/8/layout/lProcess2"/>
    <dgm:cxn modelId="{4C8A858F-BB50-45EB-A424-D07495ED3C1D}" type="presParOf" srcId="{7E37361A-A578-4438-A61B-191D8ABC4F66}" destId="{70E7E48E-2265-45D3-97D2-92FADA8EED0F}" srcOrd="0" destOrd="0" presId="urn:microsoft.com/office/officeart/2005/8/layout/lProcess2"/>
    <dgm:cxn modelId="{657BD458-C744-41D8-A476-79299F22ABAC}" type="presParOf" srcId="{7E37361A-A578-4438-A61B-191D8ABC4F66}" destId="{DF1E0491-1D69-494E-BC6E-F34717CB6188}" srcOrd="1" destOrd="0" presId="urn:microsoft.com/office/officeart/2005/8/layout/lProcess2"/>
    <dgm:cxn modelId="{201965B1-F409-4DBC-B7A2-C3F8A6F8DB84}" type="presParOf" srcId="{7E37361A-A578-4438-A61B-191D8ABC4F66}" destId="{B7B1D589-2E89-4DBD-990D-FD47AC30A94C}" srcOrd="2" destOrd="0" presId="urn:microsoft.com/office/officeart/2005/8/layout/lProcess2"/>
    <dgm:cxn modelId="{F878D6A0-0DFA-46C7-8B36-3996E859C445}" type="presParOf" srcId="{7E37361A-A578-4438-A61B-191D8ABC4F66}" destId="{0A597FC4-4CB3-4712-9503-7D90D1FBFFFD}" srcOrd="3" destOrd="0" presId="urn:microsoft.com/office/officeart/2005/8/layout/lProcess2"/>
    <dgm:cxn modelId="{3E49C77A-1DCB-4DA0-809B-705B01C178F0}" type="presParOf" srcId="{7E37361A-A578-4438-A61B-191D8ABC4F66}" destId="{746DD393-AB3B-40F8-80DA-BCA4A30B9F26}" srcOrd="4" destOrd="0" presId="urn:microsoft.com/office/officeart/2005/8/layout/lProcess2"/>
    <dgm:cxn modelId="{525760DC-3957-4DD0-AF4B-5E86F034E88A}" type="presParOf" srcId="{F72CDD2D-83D4-43AA-983A-0DF4249E72E3}" destId="{B56DABE4-F7AB-4F0A-8854-474F8F1DF245}" srcOrd="1" destOrd="0" presId="urn:microsoft.com/office/officeart/2005/8/layout/lProcess2"/>
    <dgm:cxn modelId="{8868CF2B-5FA7-411E-B71F-4D62EC53E574}" type="presParOf" srcId="{F72CDD2D-83D4-43AA-983A-0DF4249E72E3}" destId="{DF221D90-9C7A-4F97-95F2-507D7789FB70}" srcOrd="2" destOrd="0" presId="urn:microsoft.com/office/officeart/2005/8/layout/lProcess2"/>
    <dgm:cxn modelId="{C0D6A266-F536-49F5-B5C5-67A36E021AF7}" type="presParOf" srcId="{DF221D90-9C7A-4F97-95F2-507D7789FB70}" destId="{F055861F-AA59-4BCD-A6D0-320F1154DD12}" srcOrd="0" destOrd="0" presId="urn:microsoft.com/office/officeart/2005/8/layout/lProcess2"/>
    <dgm:cxn modelId="{1BC5A42E-44BD-4923-BC1B-0723782FEB92}" type="presParOf" srcId="{DF221D90-9C7A-4F97-95F2-507D7789FB70}" destId="{7D4A87CF-D3F1-4B92-82E4-B1985D7CAE79}" srcOrd="1" destOrd="0" presId="urn:microsoft.com/office/officeart/2005/8/layout/lProcess2"/>
    <dgm:cxn modelId="{E18FAE17-3066-49E3-B5EE-DF3C8CB95A23}" type="presParOf" srcId="{DF221D90-9C7A-4F97-95F2-507D7789FB70}" destId="{40E32436-A88A-44EE-8E77-4583F1CF4B1C}" srcOrd="2" destOrd="0" presId="urn:microsoft.com/office/officeart/2005/8/layout/lProcess2"/>
    <dgm:cxn modelId="{B83EBE90-5AA1-4B46-A606-3D268B5F1AB4}" type="presParOf" srcId="{40E32436-A88A-44EE-8E77-4583F1CF4B1C}" destId="{1E1D67B5-ADF1-4BE5-B6C8-A839774D30CE}" srcOrd="0" destOrd="0" presId="urn:microsoft.com/office/officeart/2005/8/layout/lProcess2"/>
    <dgm:cxn modelId="{E7095D56-7A97-47F7-AC10-2C962012030E}" type="presParOf" srcId="{1E1D67B5-ADF1-4BE5-B6C8-A839774D30CE}" destId="{05E1A145-AD7C-40EA-BE77-77755BA2C7EB}" srcOrd="0" destOrd="0" presId="urn:microsoft.com/office/officeart/2005/8/layout/lProcess2"/>
    <dgm:cxn modelId="{333AEDF8-258A-46C4-97FE-CFF6DF18DBFF}" type="presParOf" srcId="{1E1D67B5-ADF1-4BE5-B6C8-A839774D30CE}" destId="{4007051A-F798-474A-A91E-9DF85AB0E57B}" srcOrd="1" destOrd="0" presId="urn:microsoft.com/office/officeart/2005/8/layout/lProcess2"/>
    <dgm:cxn modelId="{79BADA27-DB59-4271-AB3E-2C079AB08629}" type="presParOf" srcId="{1E1D67B5-ADF1-4BE5-B6C8-A839774D30CE}" destId="{27069AFF-88E1-4EB9-B9BE-5E19BE05E521}" srcOrd="2" destOrd="0" presId="urn:microsoft.com/office/officeart/2005/8/layout/lProcess2"/>
    <dgm:cxn modelId="{88203132-208D-489C-A8C2-118636E59D5D}" type="presParOf" srcId="{1E1D67B5-ADF1-4BE5-B6C8-A839774D30CE}" destId="{A0227C8D-5F37-4486-A979-C55FFDC0CA64}" srcOrd="3" destOrd="0" presId="urn:microsoft.com/office/officeart/2005/8/layout/lProcess2"/>
    <dgm:cxn modelId="{7753DB12-90C5-4BF0-AF24-4655B7CD1E7E}" type="presParOf" srcId="{1E1D67B5-ADF1-4BE5-B6C8-A839774D30CE}" destId="{F1B2665C-682A-4F71-ACE5-146F28EF34E5}" srcOrd="4" destOrd="0" presId="urn:microsoft.com/office/officeart/2005/8/layout/l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0.xml><?xml version="1.0" encoding="utf-8"?>
<dgm:dataModel xmlns:dgm="http://schemas.openxmlformats.org/drawingml/2006/diagram" xmlns:a="http://schemas.openxmlformats.org/drawingml/2006/main">
  <dgm:ptLst>
    <dgm:pt modelId="{5854CFED-34C8-49A9-840D-CFD044C71F75}" type="doc">
      <dgm:prSet loTypeId="urn:microsoft.com/office/officeart/2005/8/layout/process2" loCatId="process" qsTypeId="urn:microsoft.com/office/officeart/2005/8/quickstyle/simple1" qsCatId="simple" csTypeId="urn:microsoft.com/office/officeart/2005/8/colors/colorful1" csCatId="colorful" phldr="1"/>
      <dgm:spPr/>
      <dgm:t>
        <a:bodyPr/>
        <a:lstStyle/>
        <a:p>
          <a:endParaRPr lang="en-US"/>
        </a:p>
      </dgm:t>
    </dgm:pt>
    <dgm:pt modelId="{B9516B90-F720-467C-9D0A-343B150499FC}">
      <dgm:prSet phldrT="[Text]" custT="1"/>
      <dgm:spPr>
        <a:effectLst>
          <a:outerShdw blurRad="63500" algn="ctr" rotWithShape="0">
            <a:prstClr val="black">
              <a:alpha val="40000"/>
            </a:prstClr>
          </a:outerShdw>
        </a:effectLst>
      </dgm:spPr>
      <dgm:t>
        <a:bodyPr/>
        <a:lstStyle/>
        <a:p>
          <a:r>
            <a:rPr lang="en-US" sz="1400" b="1"/>
            <a:t>Report 7.11</a:t>
          </a:r>
        </a:p>
        <a:p>
          <a:r>
            <a:rPr lang="en-US" sz="1100" b="0" i="0"/>
            <a:t>Incident Result – Count</a:t>
          </a:r>
          <a:endParaRPr lang="en-US" sz="1100" b="1"/>
        </a:p>
      </dgm:t>
    </dgm:pt>
    <dgm:pt modelId="{D67661EB-63E2-4113-918D-067E0CB6DEA0}" type="parTrans" cxnId="{3956EF6A-CBEA-4396-B66B-F77BCCE2CA67}">
      <dgm:prSet/>
      <dgm:spPr/>
      <dgm:t>
        <a:bodyPr/>
        <a:lstStyle/>
        <a:p>
          <a:endParaRPr lang="en-US"/>
        </a:p>
      </dgm:t>
    </dgm:pt>
    <dgm:pt modelId="{0F8C27DA-6DC1-4259-A2A3-54F9208C20BB}" type="sibTrans" cxnId="{3956EF6A-CBEA-4396-B66B-F77BCCE2CA67}">
      <dgm:prSet/>
      <dgm:spPr/>
      <dgm:t>
        <a:bodyPr/>
        <a:lstStyle/>
        <a:p>
          <a:endParaRPr lang="en-US"/>
        </a:p>
      </dgm:t>
    </dgm:pt>
    <dgm:pt modelId="{B24A6D86-BE89-4D36-B590-F050F907F2C5}" type="pres">
      <dgm:prSet presAssocID="{5854CFED-34C8-49A9-840D-CFD044C71F75}" presName="linearFlow" presStyleCnt="0">
        <dgm:presLayoutVars>
          <dgm:resizeHandles val="exact"/>
        </dgm:presLayoutVars>
      </dgm:prSet>
      <dgm:spPr/>
    </dgm:pt>
    <dgm:pt modelId="{D8BB488C-20CF-4A86-B97D-BAA8430440D1}" type="pres">
      <dgm:prSet presAssocID="{B9516B90-F720-467C-9D0A-343B150499FC}" presName="node" presStyleLbl="node1" presStyleIdx="0" presStyleCnt="1" custScaleX="135802" custLinFactY="100000" custLinFactNeighborX="66548" custLinFactNeighborY="113057">
        <dgm:presLayoutVars>
          <dgm:bulletEnabled val="1"/>
        </dgm:presLayoutVars>
      </dgm:prSet>
      <dgm:spPr/>
    </dgm:pt>
  </dgm:ptLst>
  <dgm:cxnLst>
    <dgm:cxn modelId="{FD322E15-4C24-426E-B9A2-D201AAF1797B}" type="presOf" srcId="{B9516B90-F720-467C-9D0A-343B150499FC}" destId="{D8BB488C-20CF-4A86-B97D-BAA8430440D1}" srcOrd="0" destOrd="0" presId="urn:microsoft.com/office/officeart/2005/8/layout/process2"/>
    <dgm:cxn modelId="{EFBBD917-4D36-4C22-A6D6-AA784CD9B6FB}" type="presOf" srcId="{5854CFED-34C8-49A9-840D-CFD044C71F75}" destId="{B24A6D86-BE89-4D36-B590-F050F907F2C5}" srcOrd="0" destOrd="0" presId="urn:microsoft.com/office/officeart/2005/8/layout/process2"/>
    <dgm:cxn modelId="{3956EF6A-CBEA-4396-B66B-F77BCCE2CA67}" srcId="{5854CFED-34C8-49A9-840D-CFD044C71F75}" destId="{B9516B90-F720-467C-9D0A-343B150499FC}" srcOrd="0" destOrd="0" parTransId="{D67661EB-63E2-4113-918D-067E0CB6DEA0}" sibTransId="{0F8C27DA-6DC1-4259-A2A3-54F9208C20BB}"/>
    <dgm:cxn modelId="{5DF46A69-33CF-416A-A569-48B3CF7FBA2C}" type="presParOf" srcId="{B24A6D86-BE89-4D36-B590-F050F907F2C5}" destId="{D8BB488C-20CF-4A86-B97D-BAA8430440D1}" srcOrd="0" destOrd="0" presId="urn:microsoft.com/office/officeart/2005/8/layout/process2"/>
  </dgm:cxnLst>
  <dgm:bg/>
  <dgm:whole/>
  <dgm:extLst>
    <a:ext uri="http://schemas.microsoft.com/office/drawing/2008/diagram">
      <dsp:dataModelExt xmlns:dsp="http://schemas.microsoft.com/office/drawing/2008/diagram" relId="rId22" minVer="http://schemas.openxmlformats.org/drawingml/2006/diagram"/>
    </a:ext>
  </dgm:extLst>
</dgm:dataModel>
</file>

<file path=ppt/diagrams/data31.xml><?xml version="1.0" encoding="utf-8"?>
<dgm:dataModel xmlns:dgm="http://schemas.openxmlformats.org/drawingml/2006/diagram" xmlns:a="http://schemas.openxmlformats.org/drawingml/2006/main">
  <dgm:ptLst>
    <dgm:pt modelId="{5854CFED-34C8-49A9-840D-CFD044C71F75}" type="doc">
      <dgm:prSet loTypeId="urn:microsoft.com/office/officeart/2005/8/layout/process2" loCatId="process" qsTypeId="urn:microsoft.com/office/officeart/2005/8/quickstyle/simple1" qsCatId="simple" csTypeId="urn:microsoft.com/office/officeart/2005/8/colors/colorful1" csCatId="colorful" phldr="1"/>
      <dgm:spPr/>
      <dgm:t>
        <a:bodyPr/>
        <a:lstStyle/>
        <a:p>
          <a:endParaRPr lang="en-US"/>
        </a:p>
      </dgm:t>
    </dgm:pt>
    <dgm:pt modelId="{618AB715-26CB-42F6-A400-AEBCED27021F}">
      <dgm:prSet phldrT="[Text]" custT="1"/>
      <dgm:spPr>
        <a:effectLst>
          <a:outerShdw blurRad="63500" algn="ctr" rotWithShape="0">
            <a:prstClr val="black">
              <a:alpha val="40000"/>
            </a:prstClr>
          </a:outerShdw>
        </a:effectLst>
      </dgm:spPr>
      <dgm:t>
        <a:bodyPr/>
        <a:lstStyle/>
        <a:p>
          <a:pPr algn="ctr"/>
          <a:r>
            <a:rPr lang="en-US" sz="1400" b="1"/>
            <a:t>Report 7.14</a:t>
          </a:r>
        </a:p>
        <a:p>
          <a:pPr algn="ctr"/>
          <a:r>
            <a:rPr lang="en-US" sz="1100" b="0" i="0"/>
            <a:t>Incident Offense - Student List</a:t>
          </a:r>
          <a:endParaRPr lang="en-US" sz="1100" b="1">
            <a:latin typeface="+mn-lt"/>
          </a:endParaRPr>
        </a:p>
      </dgm:t>
    </dgm:pt>
    <dgm:pt modelId="{11190C7B-DF44-4B6C-B35A-05AE849CEA61}" type="parTrans" cxnId="{88655F68-1414-4DE9-91CE-BA755D675430}">
      <dgm:prSet/>
      <dgm:spPr/>
      <dgm:t>
        <a:bodyPr/>
        <a:lstStyle/>
        <a:p>
          <a:pPr algn="ctr"/>
          <a:endParaRPr lang="en-US"/>
        </a:p>
      </dgm:t>
    </dgm:pt>
    <dgm:pt modelId="{C0263583-3CD0-4D64-B33E-B5B1EA85CA93}" type="sibTrans" cxnId="{88655F68-1414-4DE9-91CE-BA755D675430}">
      <dgm:prSet/>
      <dgm:spPr/>
      <dgm:t>
        <a:bodyPr/>
        <a:lstStyle/>
        <a:p>
          <a:pPr algn="ctr"/>
          <a:endParaRPr lang="en-US"/>
        </a:p>
      </dgm:t>
    </dgm:pt>
    <dgm:pt modelId="{65DFE607-E516-4EF1-B26B-63D83C9A45C2}">
      <dgm:prSet phldrT="[Text]" custT="1"/>
      <dgm:spPr>
        <a:effectLst>
          <a:outerShdw blurRad="63500" algn="ctr" rotWithShape="0">
            <a:prstClr val="black">
              <a:alpha val="40000"/>
            </a:prstClr>
          </a:outerShdw>
        </a:effectLst>
      </dgm:spPr>
      <dgm:t>
        <a:bodyPr/>
        <a:lstStyle/>
        <a:p>
          <a:pPr algn="ctr"/>
          <a:r>
            <a:rPr lang="en-US" sz="1400" b="1"/>
            <a:t>Report 7.13</a:t>
          </a:r>
        </a:p>
        <a:p>
          <a:pPr algn="ctr"/>
          <a:r>
            <a:rPr lang="en-US" sz="1100" b="0" i="0"/>
            <a:t>Student Offense - Count by Offense</a:t>
          </a:r>
          <a:endParaRPr lang="en-US" sz="1100" b="1">
            <a:latin typeface="+mn-lt"/>
          </a:endParaRPr>
        </a:p>
      </dgm:t>
    </dgm:pt>
    <dgm:pt modelId="{6F14C79A-D01B-4919-9237-830E8B2282DB}" type="parTrans" cxnId="{24DC3E9B-620D-4CBA-9986-183F84F0C02D}">
      <dgm:prSet/>
      <dgm:spPr/>
      <dgm:t>
        <a:bodyPr/>
        <a:lstStyle/>
        <a:p>
          <a:pPr algn="ctr"/>
          <a:endParaRPr lang="en-US"/>
        </a:p>
      </dgm:t>
    </dgm:pt>
    <dgm:pt modelId="{4A78DEC3-8AFE-40B5-B6BA-4271C2F23579}" type="sibTrans" cxnId="{24DC3E9B-620D-4CBA-9986-183F84F0C02D}">
      <dgm:prSet/>
      <dgm:spPr/>
      <dgm:t>
        <a:bodyPr/>
        <a:lstStyle/>
        <a:p>
          <a:pPr algn="ctr"/>
          <a:endParaRPr lang="en-US"/>
        </a:p>
      </dgm:t>
    </dgm:pt>
    <dgm:pt modelId="{211891FC-EFAE-46AD-9DC9-A4A552035450}" type="pres">
      <dgm:prSet presAssocID="{5854CFED-34C8-49A9-840D-CFD044C71F75}" presName="linearFlow" presStyleCnt="0">
        <dgm:presLayoutVars>
          <dgm:resizeHandles val="exact"/>
        </dgm:presLayoutVars>
      </dgm:prSet>
      <dgm:spPr/>
    </dgm:pt>
    <dgm:pt modelId="{F13199EE-B487-414E-A92D-50682D2BE8C5}" type="pres">
      <dgm:prSet presAssocID="{65DFE607-E516-4EF1-B26B-63D83C9A45C2}" presName="node" presStyleLbl="node1" presStyleIdx="0" presStyleCnt="2" custScaleX="121882" custScaleY="85783">
        <dgm:presLayoutVars>
          <dgm:bulletEnabled val="1"/>
        </dgm:presLayoutVars>
      </dgm:prSet>
      <dgm:spPr/>
    </dgm:pt>
    <dgm:pt modelId="{D2E56A04-ECD8-4AE5-9EFF-73E0DE553F5A}" type="pres">
      <dgm:prSet presAssocID="{4A78DEC3-8AFE-40B5-B6BA-4271C2F23579}" presName="sibTrans" presStyleLbl="sibTrans2D1" presStyleIdx="0" presStyleCnt="1"/>
      <dgm:spPr/>
    </dgm:pt>
    <dgm:pt modelId="{1A9D38A6-CB87-4475-8189-6DF6B16B2BA7}" type="pres">
      <dgm:prSet presAssocID="{4A78DEC3-8AFE-40B5-B6BA-4271C2F23579}" presName="connectorText" presStyleLbl="sibTrans2D1" presStyleIdx="0" presStyleCnt="1"/>
      <dgm:spPr/>
    </dgm:pt>
    <dgm:pt modelId="{556CCBC0-C6B8-4630-A5FD-DC9190D6B239}" type="pres">
      <dgm:prSet presAssocID="{618AB715-26CB-42F6-A400-AEBCED27021F}" presName="node" presStyleLbl="node1" presStyleIdx="1" presStyleCnt="2" custScaleX="119651" custLinFactNeighborX="-598" custLinFactNeighborY="-20207">
        <dgm:presLayoutVars>
          <dgm:bulletEnabled val="1"/>
        </dgm:presLayoutVars>
      </dgm:prSet>
      <dgm:spPr/>
    </dgm:pt>
  </dgm:ptLst>
  <dgm:cxnLst>
    <dgm:cxn modelId="{297F120F-43F2-4E20-BF26-D9B7C526C19A}" type="presOf" srcId="{618AB715-26CB-42F6-A400-AEBCED27021F}" destId="{556CCBC0-C6B8-4630-A5FD-DC9190D6B239}" srcOrd="0" destOrd="0" presId="urn:microsoft.com/office/officeart/2005/8/layout/process2"/>
    <dgm:cxn modelId="{36243810-DB43-47D9-97C6-D3F0DBF611B8}" type="presOf" srcId="{65DFE607-E516-4EF1-B26B-63D83C9A45C2}" destId="{F13199EE-B487-414E-A92D-50682D2BE8C5}" srcOrd="0" destOrd="0" presId="urn:microsoft.com/office/officeart/2005/8/layout/process2"/>
    <dgm:cxn modelId="{88655F68-1414-4DE9-91CE-BA755D675430}" srcId="{5854CFED-34C8-49A9-840D-CFD044C71F75}" destId="{618AB715-26CB-42F6-A400-AEBCED27021F}" srcOrd="1" destOrd="0" parTransId="{11190C7B-DF44-4B6C-B35A-05AE849CEA61}" sibTransId="{C0263583-3CD0-4D64-B33E-B5B1EA85CA93}"/>
    <dgm:cxn modelId="{24DC3E9B-620D-4CBA-9986-183F84F0C02D}" srcId="{5854CFED-34C8-49A9-840D-CFD044C71F75}" destId="{65DFE607-E516-4EF1-B26B-63D83C9A45C2}" srcOrd="0" destOrd="0" parTransId="{6F14C79A-D01B-4919-9237-830E8B2282DB}" sibTransId="{4A78DEC3-8AFE-40B5-B6BA-4271C2F23579}"/>
    <dgm:cxn modelId="{DEE5789E-7926-41EB-A583-177BE32C38DB}" type="presOf" srcId="{4A78DEC3-8AFE-40B5-B6BA-4271C2F23579}" destId="{1A9D38A6-CB87-4475-8189-6DF6B16B2BA7}" srcOrd="1" destOrd="0" presId="urn:microsoft.com/office/officeart/2005/8/layout/process2"/>
    <dgm:cxn modelId="{1C1239A9-0E7D-4DF4-91A3-021940BAB3F3}" type="presOf" srcId="{5854CFED-34C8-49A9-840D-CFD044C71F75}" destId="{211891FC-EFAE-46AD-9DC9-A4A552035450}" srcOrd="0" destOrd="0" presId="urn:microsoft.com/office/officeart/2005/8/layout/process2"/>
    <dgm:cxn modelId="{4088B2E9-2BE5-4807-A842-80DC29AB945D}" type="presOf" srcId="{4A78DEC3-8AFE-40B5-B6BA-4271C2F23579}" destId="{D2E56A04-ECD8-4AE5-9EFF-73E0DE553F5A}" srcOrd="0" destOrd="0" presId="urn:microsoft.com/office/officeart/2005/8/layout/process2"/>
    <dgm:cxn modelId="{B5C00E73-0BED-4684-BF08-EED9DB0DB26C}" type="presParOf" srcId="{211891FC-EFAE-46AD-9DC9-A4A552035450}" destId="{F13199EE-B487-414E-A92D-50682D2BE8C5}" srcOrd="0" destOrd="0" presId="urn:microsoft.com/office/officeart/2005/8/layout/process2"/>
    <dgm:cxn modelId="{DD4092DF-A527-464E-8B3E-ED63805F65ED}" type="presParOf" srcId="{211891FC-EFAE-46AD-9DC9-A4A552035450}" destId="{D2E56A04-ECD8-4AE5-9EFF-73E0DE553F5A}" srcOrd="1" destOrd="0" presId="urn:microsoft.com/office/officeart/2005/8/layout/process2"/>
    <dgm:cxn modelId="{81E3880D-F3FF-492D-8083-0E65CC0FA413}" type="presParOf" srcId="{D2E56A04-ECD8-4AE5-9EFF-73E0DE553F5A}" destId="{1A9D38A6-CB87-4475-8189-6DF6B16B2BA7}" srcOrd="0" destOrd="0" presId="urn:microsoft.com/office/officeart/2005/8/layout/process2"/>
    <dgm:cxn modelId="{47628C8E-3CC1-4B1A-8B58-EC1F50F66A2F}" type="presParOf" srcId="{211891FC-EFAE-46AD-9DC9-A4A552035450}" destId="{556CCBC0-C6B8-4630-A5FD-DC9190D6B239}" srcOrd="2" destOrd="0" presId="urn:microsoft.com/office/officeart/2005/8/layout/process2"/>
  </dgm:cxnLst>
  <dgm:bg>
    <a:noFill/>
    <a:effectLst>
      <a:outerShdw blurRad="63500" algn="ctr" rotWithShape="0">
        <a:prstClr val="black">
          <a:alpha val="40000"/>
        </a:prstClr>
      </a:outerShdw>
    </a:effectLst>
  </dgm:bg>
  <dgm:whole/>
  <dgm:extLst>
    <a:ext uri="http://schemas.microsoft.com/office/drawing/2008/diagram">
      <dsp:dataModelExt xmlns:dsp="http://schemas.microsoft.com/office/drawing/2008/diagram" relId="rId27" minVer="http://schemas.openxmlformats.org/drawingml/2006/diagram"/>
    </a:ext>
  </dgm:extLst>
</dgm:dataModel>
</file>

<file path=ppt/diagrams/data32.xml><?xml version="1.0" encoding="utf-8"?>
<dgm:dataModel xmlns:dgm="http://schemas.openxmlformats.org/drawingml/2006/diagram" xmlns:a="http://schemas.openxmlformats.org/drawingml/2006/main">
  <dgm:ptLst>
    <dgm:pt modelId="{5854CFED-34C8-49A9-840D-CFD044C71F75}" type="doc">
      <dgm:prSet loTypeId="urn:microsoft.com/office/officeart/2005/8/layout/process2" loCatId="process" qsTypeId="urn:microsoft.com/office/officeart/2005/8/quickstyle/simple1" qsCatId="simple" csTypeId="urn:microsoft.com/office/officeart/2005/8/colors/colorful1" csCatId="colorful" phldr="1"/>
      <dgm:spPr/>
      <dgm:t>
        <a:bodyPr/>
        <a:lstStyle/>
        <a:p>
          <a:endParaRPr lang="en-US"/>
        </a:p>
      </dgm:t>
    </dgm:pt>
    <dgm:pt modelId="{B9516B90-F720-467C-9D0A-343B150499FC}">
      <dgm:prSet phldrT="[Text]" custT="1"/>
      <dgm:spPr>
        <a:effectLst>
          <a:outerShdw blurRad="63500" algn="ctr" rotWithShape="0">
            <a:prstClr val="black">
              <a:alpha val="40000"/>
            </a:prstClr>
          </a:outerShdw>
        </a:effectLst>
      </dgm:spPr>
      <dgm:t>
        <a:bodyPr/>
        <a:lstStyle/>
        <a:p>
          <a:pPr algn="ctr"/>
          <a:r>
            <a:rPr lang="en-US" sz="1400" b="1"/>
            <a:t>Report 14.1</a:t>
          </a:r>
        </a:p>
        <a:p>
          <a:pPr algn="ctr"/>
          <a:r>
            <a:rPr lang="en-US" sz="1100">
              <a:latin typeface="Arial"/>
              <a:ea typeface="+mn-ea"/>
              <a:cs typeface="+mn-cs"/>
            </a:rPr>
            <a:t>Student Absenteeism - Count</a:t>
          </a:r>
          <a:endParaRPr lang="en-US" sz="1400" b="1"/>
        </a:p>
      </dgm:t>
    </dgm:pt>
    <dgm:pt modelId="{D67661EB-63E2-4113-918D-067E0CB6DEA0}" type="parTrans" cxnId="{3956EF6A-CBEA-4396-B66B-F77BCCE2CA67}">
      <dgm:prSet/>
      <dgm:spPr/>
      <dgm:t>
        <a:bodyPr/>
        <a:lstStyle/>
        <a:p>
          <a:pPr algn="ctr"/>
          <a:endParaRPr lang="en-US"/>
        </a:p>
      </dgm:t>
    </dgm:pt>
    <dgm:pt modelId="{0F8C27DA-6DC1-4259-A2A3-54F9208C20BB}" type="sibTrans" cxnId="{3956EF6A-CBEA-4396-B66B-F77BCCE2CA67}">
      <dgm:prSet/>
      <dgm:spPr/>
      <dgm:t>
        <a:bodyPr/>
        <a:lstStyle/>
        <a:p>
          <a:pPr algn="ctr"/>
          <a:endParaRPr lang="en-US"/>
        </a:p>
      </dgm:t>
    </dgm:pt>
    <dgm:pt modelId="{618AB715-26CB-42F6-A400-AEBCED27021F}">
      <dgm:prSet phldrT="[Text]" custT="1"/>
      <dgm:spPr>
        <a:effectLst>
          <a:outerShdw blurRad="63500" algn="ctr" rotWithShape="0">
            <a:prstClr val="black">
              <a:alpha val="40000"/>
            </a:prstClr>
          </a:outerShdw>
        </a:effectLst>
      </dgm:spPr>
      <dgm:t>
        <a:bodyPr/>
        <a:lstStyle/>
        <a:p>
          <a:pPr algn="ctr"/>
          <a:r>
            <a:rPr lang="en-US" sz="1400" b="1"/>
            <a:t>Report 14.2</a:t>
          </a:r>
          <a:endParaRPr lang="en-US" sz="1200" b="1"/>
        </a:p>
        <a:p>
          <a:pPr algn="ctr"/>
          <a:r>
            <a:rPr lang="en-US" sz="1100">
              <a:latin typeface="Arial"/>
              <a:ea typeface="+mn-ea"/>
              <a:cs typeface="+mn-cs"/>
            </a:rPr>
            <a:t>Student Absenteeism - Details</a:t>
          </a:r>
          <a:endParaRPr lang="en-US" sz="1100" b="1"/>
        </a:p>
      </dgm:t>
    </dgm:pt>
    <dgm:pt modelId="{11190C7B-DF44-4B6C-B35A-05AE849CEA61}" type="parTrans" cxnId="{88655F68-1414-4DE9-91CE-BA755D675430}">
      <dgm:prSet/>
      <dgm:spPr/>
      <dgm:t>
        <a:bodyPr/>
        <a:lstStyle/>
        <a:p>
          <a:pPr algn="ctr"/>
          <a:endParaRPr lang="en-US"/>
        </a:p>
      </dgm:t>
    </dgm:pt>
    <dgm:pt modelId="{C0263583-3CD0-4D64-B33E-B5B1EA85CA93}" type="sibTrans" cxnId="{88655F68-1414-4DE9-91CE-BA755D675430}">
      <dgm:prSet/>
      <dgm:spPr/>
      <dgm:t>
        <a:bodyPr/>
        <a:lstStyle/>
        <a:p>
          <a:pPr algn="ctr"/>
          <a:endParaRPr lang="en-US"/>
        </a:p>
      </dgm:t>
    </dgm:pt>
    <dgm:pt modelId="{840F2171-B35F-4115-8A98-965D9580F817}" type="pres">
      <dgm:prSet presAssocID="{5854CFED-34C8-49A9-840D-CFD044C71F75}" presName="linearFlow" presStyleCnt="0">
        <dgm:presLayoutVars>
          <dgm:resizeHandles val="exact"/>
        </dgm:presLayoutVars>
      </dgm:prSet>
      <dgm:spPr/>
    </dgm:pt>
    <dgm:pt modelId="{63286031-081D-48E5-9453-8DEA7737D87F}" type="pres">
      <dgm:prSet presAssocID="{B9516B90-F720-467C-9D0A-343B150499FC}" presName="node" presStyleLbl="node1" presStyleIdx="0" presStyleCnt="2" custScaleX="120935" custLinFactNeighborX="6712" custLinFactNeighborY="-34480">
        <dgm:presLayoutVars>
          <dgm:bulletEnabled val="1"/>
        </dgm:presLayoutVars>
      </dgm:prSet>
      <dgm:spPr/>
    </dgm:pt>
    <dgm:pt modelId="{55E936AE-85A7-4293-9E90-3F423240A182}" type="pres">
      <dgm:prSet presAssocID="{0F8C27DA-6DC1-4259-A2A3-54F9208C20BB}" presName="sibTrans" presStyleLbl="sibTrans2D1" presStyleIdx="0" presStyleCnt="1"/>
      <dgm:spPr/>
    </dgm:pt>
    <dgm:pt modelId="{29EF4EBC-512F-4715-BB70-41A82361AD03}" type="pres">
      <dgm:prSet presAssocID="{0F8C27DA-6DC1-4259-A2A3-54F9208C20BB}" presName="connectorText" presStyleLbl="sibTrans2D1" presStyleIdx="0" presStyleCnt="1"/>
      <dgm:spPr/>
    </dgm:pt>
    <dgm:pt modelId="{0430A618-02C7-4E49-9EAE-E05EC2371766}" type="pres">
      <dgm:prSet presAssocID="{618AB715-26CB-42F6-A400-AEBCED27021F}" presName="node" presStyleLbl="node1" presStyleIdx="1" presStyleCnt="2" custScaleX="120935" custLinFactNeighborX="7591" custLinFactNeighborY="61">
        <dgm:presLayoutVars>
          <dgm:bulletEnabled val="1"/>
        </dgm:presLayoutVars>
      </dgm:prSet>
      <dgm:spPr/>
    </dgm:pt>
  </dgm:ptLst>
  <dgm:cxnLst>
    <dgm:cxn modelId="{6ED8AD00-2C4B-4493-98F3-F748519D94CA}" type="presOf" srcId="{618AB715-26CB-42F6-A400-AEBCED27021F}" destId="{0430A618-02C7-4E49-9EAE-E05EC2371766}" srcOrd="0" destOrd="0" presId="urn:microsoft.com/office/officeart/2005/8/layout/process2"/>
    <dgm:cxn modelId="{88655F68-1414-4DE9-91CE-BA755D675430}" srcId="{5854CFED-34C8-49A9-840D-CFD044C71F75}" destId="{618AB715-26CB-42F6-A400-AEBCED27021F}" srcOrd="1" destOrd="0" parTransId="{11190C7B-DF44-4B6C-B35A-05AE849CEA61}" sibTransId="{C0263583-3CD0-4D64-B33E-B5B1EA85CA93}"/>
    <dgm:cxn modelId="{3956EF6A-CBEA-4396-B66B-F77BCCE2CA67}" srcId="{5854CFED-34C8-49A9-840D-CFD044C71F75}" destId="{B9516B90-F720-467C-9D0A-343B150499FC}" srcOrd="0" destOrd="0" parTransId="{D67661EB-63E2-4113-918D-067E0CB6DEA0}" sibTransId="{0F8C27DA-6DC1-4259-A2A3-54F9208C20BB}"/>
    <dgm:cxn modelId="{B1390078-D394-44FD-8BB7-EB77468C3923}" type="presOf" srcId="{B9516B90-F720-467C-9D0A-343B150499FC}" destId="{63286031-081D-48E5-9453-8DEA7737D87F}" srcOrd="0" destOrd="0" presId="urn:microsoft.com/office/officeart/2005/8/layout/process2"/>
    <dgm:cxn modelId="{3B762386-FFA1-4960-8B91-0151F9E219B5}" type="presOf" srcId="{0F8C27DA-6DC1-4259-A2A3-54F9208C20BB}" destId="{29EF4EBC-512F-4715-BB70-41A82361AD03}" srcOrd="1" destOrd="0" presId="urn:microsoft.com/office/officeart/2005/8/layout/process2"/>
    <dgm:cxn modelId="{F3C692A8-1BF6-49D5-8382-D0748F626C1B}" type="presOf" srcId="{0F8C27DA-6DC1-4259-A2A3-54F9208C20BB}" destId="{55E936AE-85A7-4293-9E90-3F423240A182}" srcOrd="0" destOrd="0" presId="urn:microsoft.com/office/officeart/2005/8/layout/process2"/>
    <dgm:cxn modelId="{0327DAED-0397-4D19-8D05-635B6A8C327E}" type="presOf" srcId="{5854CFED-34C8-49A9-840D-CFD044C71F75}" destId="{840F2171-B35F-4115-8A98-965D9580F817}" srcOrd="0" destOrd="0" presId="urn:microsoft.com/office/officeart/2005/8/layout/process2"/>
    <dgm:cxn modelId="{56F60F41-6121-4D35-87B3-DAF2ECE31955}" type="presParOf" srcId="{840F2171-B35F-4115-8A98-965D9580F817}" destId="{63286031-081D-48E5-9453-8DEA7737D87F}" srcOrd="0" destOrd="0" presId="urn:microsoft.com/office/officeart/2005/8/layout/process2"/>
    <dgm:cxn modelId="{CB45A4E3-CC0B-4F91-82D9-96E10238632C}" type="presParOf" srcId="{840F2171-B35F-4115-8A98-965D9580F817}" destId="{55E936AE-85A7-4293-9E90-3F423240A182}" srcOrd="1" destOrd="0" presId="urn:microsoft.com/office/officeart/2005/8/layout/process2"/>
    <dgm:cxn modelId="{19EE3B14-E505-43CF-AE4D-365F2475D9E6}" type="presParOf" srcId="{55E936AE-85A7-4293-9E90-3F423240A182}" destId="{29EF4EBC-512F-4715-BB70-41A82361AD03}" srcOrd="0" destOrd="0" presId="urn:microsoft.com/office/officeart/2005/8/layout/process2"/>
    <dgm:cxn modelId="{6F842015-F80C-440B-B30B-9C84F6FD0D15}" type="presParOf" srcId="{840F2171-B35F-4115-8A98-965D9580F817}" destId="{0430A618-02C7-4E49-9EAE-E05EC2371766}" srcOrd="2" destOrd="0" presId="urn:microsoft.com/office/officeart/2005/8/layout/process2"/>
  </dgm:cxnLst>
  <dgm:bg>
    <a:noFill/>
  </dgm:bg>
  <dgm:whole/>
  <dgm:extLst>
    <a:ext uri="http://schemas.microsoft.com/office/drawing/2008/diagram">
      <dsp:dataModelExt xmlns:dsp="http://schemas.microsoft.com/office/drawing/2008/diagram" relId="rId32" minVer="http://schemas.openxmlformats.org/drawingml/2006/diagram"/>
    </a:ext>
  </dgm:extLst>
</dgm:dataModel>
</file>

<file path=ppt/diagrams/data33.xml><?xml version="1.0" encoding="utf-8"?>
<dgm:dataModel xmlns:dgm="http://schemas.openxmlformats.org/drawingml/2006/diagram" xmlns:a="http://schemas.openxmlformats.org/drawingml/2006/main">
  <dgm:ptLst>
    <dgm:pt modelId="{5854CFED-34C8-49A9-840D-CFD044C71F75}" type="doc">
      <dgm:prSet loTypeId="urn:microsoft.com/office/officeart/2005/8/layout/process2" loCatId="process" qsTypeId="urn:microsoft.com/office/officeart/2005/8/quickstyle/simple1" qsCatId="simple" csTypeId="urn:microsoft.com/office/officeart/2005/8/colors/colorful1" csCatId="colorful" phldr="1"/>
      <dgm:spPr/>
      <dgm:t>
        <a:bodyPr/>
        <a:lstStyle/>
        <a:p>
          <a:endParaRPr lang="en-US"/>
        </a:p>
      </dgm:t>
    </dgm:pt>
    <dgm:pt modelId="{B9516B90-F720-467C-9D0A-343B150499FC}">
      <dgm:prSet phldrT="[Text]" custT="1"/>
      <dgm:spPr>
        <a:effectLst>
          <a:outerShdw blurRad="63500" algn="ctr" rotWithShape="0">
            <a:prstClr val="black">
              <a:alpha val="40000"/>
            </a:prstClr>
          </a:outerShdw>
        </a:effectLst>
      </dgm:spPr>
      <dgm:t>
        <a:bodyPr/>
        <a:lstStyle/>
        <a:p>
          <a:pPr algn="ctr"/>
          <a:r>
            <a:rPr lang="en-US" sz="1400" b="1"/>
            <a:t>Report 5.4</a:t>
          </a:r>
        </a:p>
        <a:p>
          <a:pPr algn="ctr"/>
          <a:r>
            <a:rPr lang="en-US" sz="1100" b="0" i="0"/>
            <a:t>Homeless Students Enrolled - Unduplicated Count by School </a:t>
          </a:r>
          <a:endParaRPr lang="en-US" sz="1400" b="1"/>
        </a:p>
      </dgm:t>
    </dgm:pt>
    <dgm:pt modelId="{D67661EB-63E2-4113-918D-067E0CB6DEA0}" type="parTrans" cxnId="{3956EF6A-CBEA-4396-B66B-F77BCCE2CA67}">
      <dgm:prSet/>
      <dgm:spPr/>
      <dgm:t>
        <a:bodyPr/>
        <a:lstStyle/>
        <a:p>
          <a:pPr algn="ctr"/>
          <a:endParaRPr lang="en-US"/>
        </a:p>
      </dgm:t>
    </dgm:pt>
    <dgm:pt modelId="{0F8C27DA-6DC1-4259-A2A3-54F9208C20BB}" type="sibTrans" cxnId="{3956EF6A-CBEA-4396-B66B-F77BCCE2CA67}">
      <dgm:prSet/>
      <dgm:spPr/>
      <dgm:t>
        <a:bodyPr/>
        <a:lstStyle/>
        <a:p>
          <a:pPr algn="ctr"/>
          <a:endParaRPr lang="en-US"/>
        </a:p>
      </dgm:t>
    </dgm:pt>
    <dgm:pt modelId="{618AB715-26CB-42F6-A400-AEBCED27021F}">
      <dgm:prSet phldrT="[Text]" custT="1"/>
      <dgm:spPr>
        <a:effectLst>
          <a:outerShdw blurRad="63500" algn="ctr" rotWithShape="0">
            <a:prstClr val="black">
              <a:alpha val="40000"/>
            </a:prstClr>
          </a:outerShdw>
        </a:effectLst>
      </dgm:spPr>
      <dgm:t>
        <a:bodyPr/>
        <a:lstStyle/>
        <a:p>
          <a:pPr algn="ctr"/>
          <a:r>
            <a:rPr lang="en-US" sz="1400" b="1"/>
            <a:t>Report 5.5</a:t>
          </a:r>
          <a:endParaRPr lang="en-US" sz="1200" b="1"/>
        </a:p>
        <a:p>
          <a:pPr algn="ctr"/>
          <a:r>
            <a:rPr lang="en-US" sz="1100" b="0" i="0"/>
            <a:t>Homeless Student List</a:t>
          </a:r>
          <a:endParaRPr lang="en-US" sz="1100" b="1"/>
        </a:p>
      </dgm:t>
    </dgm:pt>
    <dgm:pt modelId="{11190C7B-DF44-4B6C-B35A-05AE849CEA61}" type="parTrans" cxnId="{88655F68-1414-4DE9-91CE-BA755D675430}">
      <dgm:prSet/>
      <dgm:spPr/>
      <dgm:t>
        <a:bodyPr/>
        <a:lstStyle/>
        <a:p>
          <a:pPr algn="ctr"/>
          <a:endParaRPr lang="en-US"/>
        </a:p>
      </dgm:t>
    </dgm:pt>
    <dgm:pt modelId="{C0263583-3CD0-4D64-B33E-B5B1EA85CA93}" type="sibTrans" cxnId="{88655F68-1414-4DE9-91CE-BA755D675430}">
      <dgm:prSet/>
      <dgm:spPr/>
      <dgm:t>
        <a:bodyPr/>
        <a:lstStyle/>
        <a:p>
          <a:pPr algn="ctr"/>
          <a:endParaRPr lang="en-US"/>
        </a:p>
      </dgm:t>
    </dgm:pt>
    <dgm:pt modelId="{840F2171-B35F-4115-8A98-965D9580F817}" type="pres">
      <dgm:prSet presAssocID="{5854CFED-34C8-49A9-840D-CFD044C71F75}" presName="linearFlow" presStyleCnt="0">
        <dgm:presLayoutVars>
          <dgm:resizeHandles val="exact"/>
        </dgm:presLayoutVars>
      </dgm:prSet>
      <dgm:spPr/>
    </dgm:pt>
    <dgm:pt modelId="{63286031-081D-48E5-9453-8DEA7737D87F}" type="pres">
      <dgm:prSet presAssocID="{B9516B90-F720-467C-9D0A-343B150499FC}" presName="node" presStyleLbl="node1" presStyleIdx="0" presStyleCnt="2" custScaleX="120935" custLinFactNeighborX="6712" custLinFactNeighborY="-34480">
        <dgm:presLayoutVars>
          <dgm:bulletEnabled val="1"/>
        </dgm:presLayoutVars>
      </dgm:prSet>
      <dgm:spPr/>
    </dgm:pt>
    <dgm:pt modelId="{55E936AE-85A7-4293-9E90-3F423240A182}" type="pres">
      <dgm:prSet presAssocID="{0F8C27DA-6DC1-4259-A2A3-54F9208C20BB}" presName="sibTrans" presStyleLbl="sibTrans2D1" presStyleIdx="0" presStyleCnt="1"/>
      <dgm:spPr/>
    </dgm:pt>
    <dgm:pt modelId="{29EF4EBC-512F-4715-BB70-41A82361AD03}" type="pres">
      <dgm:prSet presAssocID="{0F8C27DA-6DC1-4259-A2A3-54F9208C20BB}" presName="connectorText" presStyleLbl="sibTrans2D1" presStyleIdx="0" presStyleCnt="1"/>
      <dgm:spPr/>
    </dgm:pt>
    <dgm:pt modelId="{0430A618-02C7-4E49-9EAE-E05EC2371766}" type="pres">
      <dgm:prSet presAssocID="{618AB715-26CB-42F6-A400-AEBCED27021F}" presName="node" presStyleLbl="node1" presStyleIdx="1" presStyleCnt="2" custScaleX="120935" custLinFactNeighborX="7591" custLinFactNeighborY="61">
        <dgm:presLayoutVars>
          <dgm:bulletEnabled val="1"/>
        </dgm:presLayoutVars>
      </dgm:prSet>
      <dgm:spPr/>
    </dgm:pt>
  </dgm:ptLst>
  <dgm:cxnLst>
    <dgm:cxn modelId="{6ED8AD00-2C4B-4493-98F3-F748519D94CA}" type="presOf" srcId="{618AB715-26CB-42F6-A400-AEBCED27021F}" destId="{0430A618-02C7-4E49-9EAE-E05EC2371766}" srcOrd="0" destOrd="0" presId="urn:microsoft.com/office/officeart/2005/8/layout/process2"/>
    <dgm:cxn modelId="{88655F68-1414-4DE9-91CE-BA755D675430}" srcId="{5854CFED-34C8-49A9-840D-CFD044C71F75}" destId="{618AB715-26CB-42F6-A400-AEBCED27021F}" srcOrd="1" destOrd="0" parTransId="{11190C7B-DF44-4B6C-B35A-05AE849CEA61}" sibTransId="{C0263583-3CD0-4D64-B33E-B5B1EA85CA93}"/>
    <dgm:cxn modelId="{3956EF6A-CBEA-4396-B66B-F77BCCE2CA67}" srcId="{5854CFED-34C8-49A9-840D-CFD044C71F75}" destId="{B9516B90-F720-467C-9D0A-343B150499FC}" srcOrd="0" destOrd="0" parTransId="{D67661EB-63E2-4113-918D-067E0CB6DEA0}" sibTransId="{0F8C27DA-6DC1-4259-A2A3-54F9208C20BB}"/>
    <dgm:cxn modelId="{B1390078-D394-44FD-8BB7-EB77468C3923}" type="presOf" srcId="{B9516B90-F720-467C-9D0A-343B150499FC}" destId="{63286031-081D-48E5-9453-8DEA7737D87F}" srcOrd="0" destOrd="0" presId="urn:microsoft.com/office/officeart/2005/8/layout/process2"/>
    <dgm:cxn modelId="{3B762386-FFA1-4960-8B91-0151F9E219B5}" type="presOf" srcId="{0F8C27DA-6DC1-4259-A2A3-54F9208C20BB}" destId="{29EF4EBC-512F-4715-BB70-41A82361AD03}" srcOrd="1" destOrd="0" presId="urn:microsoft.com/office/officeart/2005/8/layout/process2"/>
    <dgm:cxn modelId="{F3C692A8-1BF6-49D5-8382-D0748F626C1B}" type="presOf" srcId="{0F8C27DA-6DC1-4259-A2A3-54F9208C20BB}" destId="{55E936AE-85A7-4293-9E90-3F423240A182}" srcOrd="0" destOrd="0" presId="urn:microsoft.com/office/officeart/2005/8/layout/process2"/>
    <dgm:cxn modelId="{0327DAED-0397-4D19-8D05-635B6A8C327E}" type="presOf" srcId="{5854CFED-34C8-49A9-840D-CFD044C71F75}" destId="{840F2171-B35F-4115-8A98-965D9580F817}" srcOrd="0" destOrd="0" presId="urn:microsoft.com/office/officeart/2005/8/layout/process2"/>
    <dgm:cxn modelId="{56F60F41-6121-4D35-87B3-DAF2ECE31955}" type="presParOf" srcId="{840F2171-B35F-4115-8A98-965D9580F817}" destId="{63286031-081D-48E5-9453-8DEA7737D87F}" srcOrd="0" destOrd="0" presId="urn:microsoft.com/office/officeart/2005/8/layout/process2"/>
    <dgm:cxn modelId="{CB45A4E3-CC0B-4F91-82D9-96E10238632C}" type="presParOf" srcId="{840F2171-B35F-4115-8A98-965D9580F817}" destId="{55E936AE-85A7-4293-9E90-3F423240A182}" srcOrd="1" destOrd="0" presId="urn:microsoft.com/office/officeart/2005/8/layout/process2"/>
    <dgm:cxn modelId="{19EE3B14-E505-43CF-AE4D-365F2475D9E6}" type="presParOf" srcId="{55E936AE-85A7-4293-9E90-3F423240A182}" destId="{29EF4EBC-512F-4715-BB70-41A82361AD03}" srcOrd="0" destOrd="0" presId="urn:microsoft.com/office/officeart/2005/8/layout/process2"/>
    <dgm:cxn modelId="{6F842015-F80C-440B-B30B-9C84F6FD0D15}" type="presParOf" srcId="{840F2171-B35F-4115-8A98-965D9580F817}" destId="{0430A618-02C7-4E49-9EAE-E05EC2371766}" srcOrd="2" destOrd="0" presId="urn:microsoft.com/office/officeart/2005/8/layout/process2"/>
  </dgm:cxnLst>
  <dgm:bg>
    <a:noFill/>
    <a:effectLst>
      <a:outerShdw blurRad="63500" algn="ctr" rotWithShape="0">
        <a:prstClr val="black">
          <a:alpha val="40000"/>
        </a:prstClr>
      </a:outerShdw>
    </a:effectLst>
  </dgm:bg>
  <dgm:whole/>
  <dgm:extLst>
    <a:ext uri="http://schemas.microsoft.com/office/drawing/2008/diagram">
      <dsp:dataModelExt xmlns:dsp="http://schemas.microsoft.com/office/drawing/2008/diagram" relId="rId37" minVer="http://schemas.openxmlformats.org/drawingml/2006/diagram"/>
    </a:ext>
  </dgm:extLst>
</dgm:dataModel>
</file>

<file path=ppt/diagrams/data34.xml><?xml version="1.0" encoding="utf-8"?>
<dgm:dataModel xmlns:dgm="http://schemas.openxmlformats.org/drawingml/2006/diagram" xmlns:a="http://schemas.openxmlformats.org/drawingml/2006/main">
  <dgm:ptLst>
    <dgm:pt modelId="{5854CFED-34C8-49A9-840D-CFD044C71F75}" type="doc">
      <dgm:prSet loTypeId="urn:microsoft.com/office/officeart/2005/8/layout/process2" loCatId="process" qsTypeId="urn:microsoft.com/office/officeart/2005/8/quickstyle/simple1" qsCatId="simple" csTypeId="urn:microsoft.com/office/officeart/2005/8/colors/colorful1" csCatId="colorful" phldr="1"/>
      <dgm:spPr/>
      <dgm:t>
        <a:bodyPr/>
        <a:lstStyle/>
        <a:p>
          <a:endParaRPr lang="en-US"/>
        </a:p>
      </dgm:t>
    </dgm:pt>
    <dgm:pt modelId="{B9516B90-F720-467C-9D0A-343B150499FC}">
      <dgm:prSet phldrT="[Text]" custT="1"/>
      <dgm:spPr/>
      <dgm:t>
        <a:bodyPr/>
        <a:lstStyle/>
        <a:p>
          <a:pPr algn="ctr"/>
          <a:r>
            <a:rPr lang="en-US" sz="1000" b="0"/>
            <a:t>Aggregate Report</a:t>
          </a:r>
        </a:p>
      </dgm:t>
    </dgm:pt>
    <dgm:pt modelId="{D67661EB-63E2-4113-918D-067E0CB6DEA0}" type="parTrans" cxnId="{3956EF6A-CBEA-4396-B66B-F77BCCE2CA67}">
      <dgm:prSet/>
      <dgm:spPr/>
      <dgm:t>
        <a:bodyPr/>
        <a:lstStyle/>
        <a:p>
          <a:pPr algn="ctr"/>
          <a:endParaRPr lang="en-US" sz="1000" b="0"/>
        </a:p>
      </dgm:t>
    </dgm:pt>
    <dgm:pt modelId="{0F8C27DA-6DC1-4259-A2A3-54F9208C20BB}" type="sibTrans" cxnId="{3956EF6A-CBEA-4396-B66B-F77BCCE2CA67}">
      <dgm:prSet custT="1"/>
      <dgm:spPr/>
      <dgm:t>
        <a:bodyPr/>
        <a:lstStyle/>
        <a:p>
          <a:pPr algn="ctr"/>
          <a:endParaRPr lang="en-US" sz="1000" b="0"/>
        </a:p>
      </dgm:t>
    </dgm:pt>
    <dgm:pt modelId="{618AB715-26CB-42F6-A400-AEBCED27021F}">
      <dgm:prSet phldrT="[Text]" custT="1"/>
      <dgm:spPr/>
      <dgm:t>
        <a:bodyPr/>
        <a:lstStyle/>
        <a:p>
          <a:pPr algn="ctr"/>
          <a:r>
            <a:rPr lang="en-US" sz="1000" b="0"/>
            <a:t>Supporting Report</a:t>
          </a:r>
        </a:p>
      </dgm:t>
    </dgm:pt>
    <dgm:pt modelId="{11190C7B-DF44-4B6C-B35A-05AE849CEA61}" type="parTrans" cxnId="{88655F68-1414-4DE9-91CE-BA755D675430}">
      <dgm:prSet/>
      <dgm:spPr/>
      <dgm:t>
        <a:bodyPr/>
        <a:lstStyle/>
        <a:p>
          <a:pPr algn="ctr"/>
          <a:endParaRPr lang="en-US" sz="1000" b="0"/>
        </a:p>
      </dgm:t>
    </dgm:pt>
    <dgm:pt modelId="{C0263583-3CD0-4D64-B33E-B5B1EA85CA93}" type="sibTrans" cxnId="{88655F68-1414-4DE9-91CE-BA755D675430}">
      <dgm:prSet/>
      <dgm:spPr/>
      <dgm:t>
        <a:bodyPr/>
        <a:lstStyle/>
        <a:p>
          <a:pPr algn="ctr"/>
          <a:endParaRPr lang="en-US" sz="1000" b="0"/>
        </a:p>
      </dgm:t>
    </dgm:pt>
    <dgm:pt modelId="{840F2171-B35F-4115-8A98-965D9580F817}" type="pres">
      <dgm:prSet presAssocID="{5854CFED-34C8-49A9-840D-CFD044C71F75}" presName="linearFlow" presStyleCnt="0">
        <dgm:presLayoutVars>
          <dgm:resizeHandles val="exact"/>
        </dgm:presLayoutVars>
      </dgm:prSet>
      <dgm:spPr/>
    </dgm:pt>
    <dgm:pt modelId="{63286031-081D-48E5-9453-8DEA7737D87F}" type="pres">
      <dgm:prSet presAssocID="{B9516B90-F720-467C-9D0A-343B150499FC}" presName="node" presStyleLbl="node1" presStyleIdx="0" presStyleCnt="2" custScaleX="120935" custLinFactNeighborX="6712" custLinFactNeighborY="-34480">
        <dgm:presLayoutVars>
          <dgm:bulletEnabled val="1"/>
        </dgm:presLayoutVars>
      </dgm:prSet>
      <dgm:spPr/>
    </dgm:pt>
    <dgm:pt modelId="{55E936AE-85A7-4293-9E90-3F423240A182}" type="pres">
      <dgm:prSet presAssocID="{0F8C27DA-6DC1-4259-A2A3-54F9208C20BB}" presName="sibTrans" presStyleLbl="sibTrans2D1" presStyleIdx="0" presStyleCnt="1"/>
      <dgm:spPr/>
    </dgm:pt>
    <dgm:pt modelId="{29EF4EBC-512F-4715-BB70-41A82361AD03}" type="pres">
      <dgm:prSet presAssocID="{0F8C27DA-6DC1-4259-A2A3-54F9208C20BB}" presName="connectorText" presStyleLbl="sibTrans2D1" presStyleIdx="0" presStyleCnt="1"/>
      <dgm:spPr/>
    </dgm:pt>
    <dgm:pt modelId="{0430A618-02C7-4E49-9EAE-E05EC2371766}" type="pres">
      <dgm:prSet presAssocID="{618AB715-26CB-42F6-A400-AEBCED27021F}" presName="node" presStyleLbl="node1" presStyleIdx="1" presStyleCnt="2" custScaleX="120935" custLinFactNeighborX="7591" custLinFactNeighborY="61">
        <dgm:presLayoutVars>
          <dgm:bulletEnabled val="1"/>
        </dgm:presLayoutVars>
      </dgm:prSet>
      <dgm:spPr/>
    </dgm:pt>
  </dgm:ptLst>
  <dgm:cxnLst>
    <dgm:cxn modelId="{6ED8AD00-2C4B-4493-98F3-F748519D94CA}" type="presOf" srcId="{618AB715-26CB-42F6-A400-AEBCED27021F}" destId="{0430A618-02C7-4E49-9EAE-E05EC2371766}" srcOrd="0" destOrd="0" presId="urn:microsoft.com/office/officeart/2005/8/layout/process2"/>
    <dgm:cxn modelId="{88655F68-1414-4DE9-91CE-BA755D675430}" srcId="{5854CFED-34C8-49A9-840D-CFD044C71F75}" destId="{618AB715-26CB-42F6-A400-AEBCED27021F}" srcOrd="1" destOrd="0" parTransId="{11190C7B-DF44-4B6C-B35A-05AE849CEA61}" sibTransId="{C0263583-3CD0-4D64-B33E-B5B1EA85CA93}"/>
    <dgm:cxn modelId="{3956EF6A-CBEA-4396-B66B-F77BCCE2CA67}" srcId="{5854CFED-34C8-49A9-840D-CFD044C71F75}" destId="{B9516B90-F720-467C-9D0A-343B150499FC}" srcOrd="0" destOrd="0" parTransId="{D67661EB-63E2-4113-918D-067E0CB6DEA0}" sibTransId="{0F8C27DA-6DC1-4259-A2A3-54F9208C20BB}"/>
    <dgm:cxn modelId="{B1390078-D394-44FD-8BB7-EB77468C3923}" type="presOf" srcId="{B9516B90-F720-467C-9D0A-343B150499FC}" destId="{63286031-081D-48E5-9453-8DEA7737D87F}" srcOrd="0" destOrd="0" presId="urn:microsoft.com/office/officeart/2005/8/layout/process2"/>
    <dgm:cxn modelId="{3B762386-FFA1-4960-8B91-0151F9E219B5}" type="presOf" srcId="{0F8C27DA-6DC1-4259-A2A3-54F9208C20BB}" destId="{29EF4EBC-512F-4715-BB70-41A82361AD03}" srcOrd="1" destOrd="0" presId="urn:microsoft.com/office/officeart/2005/8/layout/process2"/>
    <dgm:cxn modelId="{F3C692A8-1BF6-49D5-8382-D0748F626C1B}" type="presOf" srcId="{0F8C27DA-6DC1-4259-A2A3-54F9208C20BB}" destId="{55E936AE-85A7-4293-9E90-3F423240A182}" srcOrd="0" destOrd="0" presId="urn:microsoft.com/office/officeart/2005/8/layout/process2"/>
    <dgm:cxn modelId="{0327DAED-0397-4D19-8D05-635B6A8C327E}" type="presOf" srcId="{5854CFED-34C8-49A9-840D-CFD044C71F75}" destId="{840F2171-B35F-4115-8A98-965D9580F817}" srcOrd="0" destOrd="0" presId="urn:microsoft.com/office/officeart/2005/8/layout/process2"/>
    <dgm:cxn modelId="{56F60F41-6121-4D35-87B3-DAF2ECE31955}" type="presParOf" srcId="{840F2171-B35F-4115-8A98-965D9580F817}" destId="{63286031-081D-48E5-9453-8DEA7737D87F}" srcOrd="0" destOrd="0" presId="urn:microsoft.com/office/officeart/2005/8/layout/process2"/>
    <dgm:cxn modelId="{CB45A4E3-CC0B-4F91-82D9-96E10238632C}" type="presParOf" srcId="{840F2171-B35F-4115-8A98-965D9580F817}" destId="{55E936AE-85A7-4293-9E90-3F423240A182}" srcOrd="1" destOrd="0" presId="urn:microsoft.com/office/officeart/2005/8/layout/process2"/>
    <dgm:cxn modelId="{19EE3B14-E505-43CF-AE4D-365F2475D9E6}" type="presParOf" srcId="{55E936AE-85A7-4293-9E90-3F423240A182}" destId="{29EF4EBC-512F-4715-BB70-41A82361AD03}" srcOrd="0" destOrd="0" presId="urn:microsoft.com/office/officeart/2005/8/layout/process2"/>
    <dgm:cxn modelId="{6F842015-F80C-440B-B30B-9C84F6FD0D15}" type="presParOf" srcId="{840F2171-B35F-4115-8A98-965D9580F817}" destId="{0430A618-02C7-4E49-9EAE-E05EC2371766}" srcOrd="2" destOrd="0" presId="urn:microsoft.com/office/officeart/2005/8/layout/process2"/>
  </dgm:cxnLst>
  <dgm:bg>
    <a:noFill/>
  </dgm:bg>
  <dgm:whole/>
  <dgm:extLst>
    <a:ext uri="http://schemas.microsoft.com/office/drawing/2008/diagram">
      <dsp:dataModelExt xmlns:dsp="http://schemas.microsoft.com/office/drawing/2008/diagram" relId="rId42"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8DF5EE4B-61F9-49F4-8A23-469657C2E794}" type="doc">
      <dgm:prSet loTypeId="urn:microsoft.com/office/officeart/2005/8/layout/hProcess9" loCatId="process" qsTypeId="urn:microsoft.com/office/officeart/2005/8/quickstyle/simple1" qsCatId="simple" csTypeId="urn:microsoft.com/office/officeart/2005/8/colors/accent1_2" csCatId="accent1" phldr="1"/>
      <dgm:spPr/>
      <dgm:t>
        <a:bodyPr/>
        <a:lstStyle/>
        <a:p>
          <a:endParaRPr lang="en-US"/>
        </a:p>
      </dgm:t>
    </dgm:pt>
    <dgm:pt modelId="{A2A28297-6A0E-48AE-A0D7-3B8F8F3256CD}">
      <dgm:prSet phldrT="[Text]" custT="1">
        <dgm:style>
          <a:lnRef idx="0">
            <a:schemeClr val="dk1"/>
          </a:lnRef>
          <a:fillRef idx="3">
            <a:schemeClr val="dk1"/>
          </a:fillRef>
          <a:effectRef idx="3">
            <a:schemeClr val="dk1"/>
          </a:effectRef>
          <a:fontRef idx="minor">
            <a:schemeClr val="lt1"/>
          </a:fontRef>
        </dgm:style>
      </dgm:prSet>
      <dgm:spPr/>
      <dgm:t>
        <a:bodyPr/>
        <a:lstStyle/>
        <a:p>
          <a:r>
            <a:rPr lang="en-US" sz="1800" dirty="0"/>
            <a:t>Snapshot </a:t>
          </a:r>
        </a:p>
        <a:p>
          <a:r>
            <a:rPr lang="en-US" sz="1800" dirty="0"/>
            <a:t>started</a:t>
          </a:r>
        </a:p>
        <a:p>
          <a:r>
            <a:rPr lang="en-US" sz="1800" dirty="0"/>
            <a:t>May 11th</a:t>
          </a:r>
        </a:p>
      </dgm:t>
    </dgm:pt>
    <dgm:pt modelId="{3E813BA6-76A0-4C37-B2AB-B105157CDD7B}" type="parTrans" cxnId="{AA558E61-3921-407F-9E1D-AE176DD0BB51}">
      <dgm:prSet/>
      <dgm:spPr/>
      <dgm:t>
        <a:bodyPr/>
        <a:lstStyle/>
        <a:p>
          <a:endParaRPr lang="en-US"/>
        </a:p>
      </dgm:t>
    </dgm:pt>
    <dgm:pt modelId="{5E8FA7AF-1240-4746-BDE2-70B170C3398A}" type="sibTrans" cxnId="{AA558E61-3921-407F-9E1D-AE176DD0BB51}">
      <dgm:prSet/>
      <dgm:spPr/>
      <dgm:t>
        <a:bodyPr/>
        <a:lstStyle/>
        <a:p>
          <a:endParaRPr lang="en-US"/>
        </a:p>
      </dgm:t>
    </dgm:pt>
    <dgm:pt modelId="{814294EC-4731-4BAB-810F-3D065CF1A44D}">
      <dgm:prSet phldrT="[Text]" custT="1">
        <dgm:style>
          <a:lnRef idx="0">
            <a:schemeClr val="dk1"/>
          </a:lnRef>
          <a:fillRef idx="3">
            <a:schemeClr val="dk1"/>
          </a:fillRef>
          <a:effectRef idx="3">
            <a:schemeClr val="dk1"/>
          </a:effectRef>
          <a:fontRef idx="minor">
            <a:schemeClr val="lt1"/>
          </a:fontRef>
        </dgm:style>
      </dgm:prSet>
      <dgm:spPr/>
      <dgm:t>
        <a:bodyPr/>
        <a:lstStyle/>
        <a:p>
          <a:r>
            <a:rPr lang="en-US" sz="1800"/>
            <a:t>Approval deadline</a:t>
          </a:r>
        </a:p>
        <a:p>
          <a:r>
            <a:rPr lang="en-US" sz="1700"/>
            <a:t>July 31st	</a:t>
          </a:r>
        </a:p>
      </dgm:t>
    </dgm:pt>
    <dgm:pt modelId="{D1345975-C22C-4A21-B960-4B7087E3F3C1}" type="parTrans" cxnId="{950FE9B2-88E3-40E2-B614-920695AD1B46}">
      <dgm:prSet/>
      <dgm:spPr/>
      <dgm:t>
        <a:bodyPr/>
        <a:lstStyle/>
        <a:p>
          <a:endParaRPr lang="en-US"/>
        </a:p>
      </dgm:t>
    </dgm:pt>
    <dgm:pt modelId="{952EB42A-B2FE-49C4-AE13-4C14715ABE20}" type="sibTrans" cxnId="{950FE9B2-88E3-40E2-B614-920695AD1B46}">
      <dgm:prSet/>
      <dgm:spPr/>
      <dgm:t>
        <a:bodyPr/>
        <a:lstStyle/>
        <a:p>
          <a:endParaRPr lang="en-US"/>
        </a:p>
      </dgm:t>
    </dgm:pt>
    <dgm:pt modelId="{D42443A8-A9B1-4A3A-9BED-7BA0AEAF47CF}">
      <dgm:prSet phldrT="[Text]" custT="1">
        <dgm:style>
          <a:lnRef idx="0">
            <a:schemeClr val="dk1"/>
          </a:lnRef>
          <a:fillRef idx="3">
            <a:schemeClr val="dk1"/>
          </a:fillRef>
          <a:effectRef idx="3">
            <a:schemeClr val="dk1"/>
          </a:effectRef>
          <a:fontRef idx="minor">
            <a:schemeClr val="lt1"/>
          </a:fontRef>
        </dgm:style>
      </dgm:prSet>
      <dgm:spPr>
        <a:solidFill>
          <a:schemeClr val="accent4">
            <a:lumMod val="75000"/>
            <a:lumOff val="25000"/>
          </a:schemeClr>
        </a:solidFill>
      </dgm:spPr>
      <dgm:t>
        <a:bodyPr/>
        <a:lstStyle/>
        <a:p>
          <a:r>
            <a:rPr lang="en-US" sz="1800"/>
            <a:t> Amendment window ends August 28th </a:t>
          </a:r>
        </a:p>
      </dgm:t>
    </dgm:pt>
    <dgm:pt modelId="{ADFB7908-93BE-4C37-BF94-B7B08F1036D9}" type="sibTrans" cxnId="{22238F15-0E1E-46A4-BC7D-18A62CB149E5}">
      <dgm:prSet/>
      <dgm:spPr/>
      <dgm:t>
        <a:bodyPr/>
        <a:lstStyle/>
        <a:p>
          <a:endParaRPr lang="en-US"/>
        </a:p>
      </dgm:t>
    </dgm:pt>
    <dgm:pt modelId="{714DA32B-33C3-40E7-9473-AD5DA11EACB3}" type="parTrans" cxnId="{22238F15-0E1E-46A4-BC7D-18A62CB149E5}">
      <dgm:prSet/>
      <dgm:spPr/>
      <dgm:t>
        <a:bodyPr/>
        <a:lstStyle/>
        <a:p>
          <a:endParaRPr lang="en-US"/>
        </a:p>
      </dgm:t>
    </dgm:pt>
    <dgm:pt modelId="{399D1A36-0CCF-4CC5-BB4B-A94536ADFC21}" type="pres">
      <dgm:prSet presAssocID="{8DF5EE4B-61F9-49F4-8A23-469657C2E794}" presName="CompostProcess" presStyleCnt="0">
        <dgm:presLayoutVars>
          <dgm:dir/>
          <dgm:resizeHandles val="exact"/>
        </dgm:presLayoutVars>
      </dgm:prSet>
      <dgm:spPr/>
    </dgm:pt>
    <dgm:pt modelId="{59749499-ADA5-4488-A8EA-639D0DF89978}" type="pres">
      <dgm:prSet presAssocID="{8DF5EE4B-61F9-49F4-8A23-469657C2E794}" presName="arrow" presStyleLbl="bgShp" presStyleIdx="0" presStyleCnt="1" custScaleX="117647" custLinFactNeighborX="209" custLinFactNeighborY="16107"/>
      <dgm:spPr/>
    </dgm:pt>
    <dgm:pt modelId="{88EC00A5-0119-4251-AB4F-2E134295CFBF}" type="pres">
      <dgm:prSet presAssocID="{8DF5EE4B-61F9-49F4-8A23-469657C2E794}" presName="linearProcess" presStyleCnt="0"/>
      <dgm:spPr/>
    </dgm:pt>
    <dgm:pt modelId="{89A2E5F4-BCD4-4E31-A5B3-3353C0117F8D}" type="pres">
      <dgm:prSet presAssocID="{A2A28297-6A0E-48AE-A0D7-3B8F8F3256CD}" presName="textNode" presStyleLbl="node1" presStyleIdx="0" presStyleCnt="3" custScaleX="86988" custLinFactX="-2401" custLinFactNeighborX="-100000" custLinFactNeighborY="893">
        <dgm:presLayoutVars>
          <dgm:bulletEnabled val="1"/>
        </dgm:presLayoutVars>
      </dgm:prSet>
      <dgm:spPr/>
    </dgm:pt>
    <dgm:pt modelId="{702C86C6-B784-4177-A6A5-BCF0971A3DA5}" type="pres">
      <dgm:prSet presAssocID="{5E8FA7AF-1240-4746-BDE2-70B170C3398A}" presName="sibTrans" presStyleCnt="0"/>
      <dgm:spPr/>
    </dgm:pt>
    <dgm:pt modelId="{E6501237-9603-43D2-8C01-5D20CFC9EEF0}" type="pres">
      <dgm:prSet presAssocID="{814294EC-4731-4BAB-810F-3D065CF1A44D}" presName="textNode" presStyleLbl="node1" presStyleIdx="1" presStyleCnt="3" custScaleX="85134" custLinFactX="-3769" custLinFactNeighborX="-100000" custLinFactNeighborY="3265">
        <dgm:presLayoutVars>
          <dgm:bulletEnabled val="1"/>
        </dgm:presLayoutVars>
      </dgm:prSet>
      <dgm:spPr/>
    </dgm:pt>
    <dgm:pt modelId="{4CC1D1F6-D006-4E6D-A901-83AF823B498A}" type="pres">
      <dgm:prSet presAssocID="{952EB42A-B2FE-49C4-AE13-4C14715ABE20}" presName="sibTrans" presStyleCnt="0"/>
      <dgm:spPr/>
    </dgm:pt>
    <dgm:pt modelId="{BF698A55-7A8D-48EB-9C81-96AC0675F1BD}" type="pres">
      <dgm:prSet presAssocID="{D42443A8-A9B1-4A3A-9BED-7BA0AEAF47CF}" presName="textNode" presStyleLbl="node1" presStyleIdx="2" presStyleCnt="3" custScaleX="86083" custScaleY="98214" custLinFactX="-7033" custLinFactNeighborX="-100000" custLinFactNeighborY="795">
        <dgm:presLayoutVars>
          <dgm:bulletEnabled val="1"/>
        </dgm:presLayoutVars>
      </dgm:prSet>
      <dgm:spPr/>
    </dgm:pt>
  </dgm:ptLst>
  <dgm:cxnLst>
    <dgm:cxn modelId="{22238F15-0E1E-46A4-BC7D-18A62CB149E5}" srcId="{8DF5EE4B-61F9-49F4-8A23-469657C2E794}" destId="{D42443A8-A9B1-4A3A-9BED-7BA0AEAF47CF}" srcOrd="2" destOrd="0" parTransId="{714DA32B-33C3-40E7-9473-AD5DA11EACB3}" sibTransId="{ADFB7908-93BE-4C37-BF94-B7B08F1036D9}"/>
    <dgm:cxn modelId="{AC70F438-8103-49D2-961E-300E83D7EACE}" type="presOf" srcId="{A2A28297-6A0E-48AE-A0D7-3B8F8F3256CD}" destId="{89A2E5F4-BCD4-4E31-A5B3-3353C0117F8D}" srcOrd="0" destOrd="0" presId="urn:microsoft.com/office/officeart/2005/8/layout/hProcess9"/>
    <dgm:cxn modelId="{AA558E61-3921-407F-9E1D-AE176DD0BB51}" srcId="{8DF5EE4B-61F9-49F4-8A23-469657C2E794}" destId="{A2A28297-6A0E-48AE-A0D7-3B8F8F3256CD}" srcOrd="0" destOrd="0" parTransId="{3E813BA6-76A0-4C37-B2AB-B105157CDD7B}" sibTransId="{5E8FA7AF-1240-4746-BDE2-70B170C3398A}"/>
    <dgm:cxn modelId="{34DB2CA4-D6F2-43DA-8EB2-6E3F5B246999}" type="presOf" srcId="{D42443A8-A9B1-4A3A-9BED-7BA0AEAF47CF}" destId="{BF698A55-7A8D-48EB-9C81-96AC0675F1BD}" srcOrd="0" destOrd="0" presId="urn:microsoft.com/office/officeart/2005/8/layout/hProcess9"/>
    <dgm:cxn modelId="{C14AF2B0-CECE-422B-8B86-F71F5AD259E7}" type="presOf" srcId="{814294EC-4731-4BAB-810F-3D065CF1A44D}" destId="{E6501237-9603-43D2-8C01-5D20CFC9EEF0}" srcOrd="0" destOrd="0" presId="urn:microsoft.com/office/officeart/2005/8/layout/hProcess9"/>
    <dgm:cxn modelId="{950FE9B2-88E3-40E2-B614-920695AD1B46}" srcId="{8DF5EE4B-61F9-49F4-8A23-469657C2E794}" destId="{814294EC-4731-4BAB-810F-3D065CF1A44D}" srcOrd="1" destOrd="0" parTransId="{D1345975-C22C-4A21-B960-4B7087E3F3C1}" sibTransId="{952EB42A-B2FE-49C4-AE13-4C14715ABE20}"/>
    <dgm:cxn modelId="{C6601CFB-E516-4BFE-8904-CB7EB7693440}" type="presOf" srcId="{8DF5EE4B-61F9-49F4-8A23-469657C2E794}" destId="{399D1A36-0CCF-4CC5-BB4B-A94536ADFC21}" srcOrd="0" destOrd="0" presId="urn:microsoft.com/office/officeart/2005/8/layout/hProcess9"/>
    <dgm:cxn modelId="{ADBA3BC0-7621-44C3-95F2-A00451FCC4C7}" type="presParOf" srcId="{399D1A36-0CCF-4CC5-BB4B-A94536ADFC21}" destId="{59749499-ADA5-4488-A8EA-639D0DF89978}" srcOrd="0" destOrd="0" presId="urn:microsoft.com/office/officeart/2005/8/layout/hProcess9"/>
    <dgm:cxn modelId="{EFB37ADD-1A3A-43B5-9DCB-BFA921208D7C}" type="presParOf" srcId="{399D1A36-0CCF-4CC5-BB4B-A94536ADFC21}" destId="{88EC00A5-0119-4251-AB4F-2E134295CFBF}" srcOrd="1" destOrd="0" presId="urn:microsoft.com/office/officeart/2005/8/layout/hProcess9"/>
    <dgm:cxn modelId="{C3C74053-5D8D-49E8-9ED9-764D0E13CF1D}" type="presParOf" srcId="{88EC00A5-0119-4251-AB4F-2E134295CFBF}" destId="{89A2E5F4-BCD4-4E31-A5B3-3353C0117F8D}" srcOrd="0" destOrd="0" presId="urn:microsoft.com/office/officeart/2005/8/layout/hProcess9"/>
    <dgm:cxn modelId="{41BC1DA5-FC93-4D5B-9455-83784E15F4AB}" type="presParOf" srcId="{88EC00A5-0119-4251-AB4F-2E134295CFBF}" destId="{702C86C6-B784-4177-A6A5-BCF0971A3DA5}" srcOrd="1" destOrd="0" presId="urn:microsoft.com/office/officeart/2005/8/layout/hProcess9"/>
    <dgm:cxn modelId="{7439F253-B3E7-4375-AF8D-86AF36BC1197}" type="presParOf" srcId="{88EC00A5-0119-4251-AB4F-2E134295CFBF}" destId="{E6501237-9603-43D2-8C01-5D20CFC9EEF0}" srcOrd="2" destOrd="0" presId="urn:microsoft.com/office/officeart/2005/8/layout/hProcess9"/>
    <dgm:cxn modelId="{42B951D1-09E7-4CBC-8860-532BA7AA0A7D}" type="presParOf" srcId="{88EC00A5-0119-4251-AB4F-2E134295CFBF}" destId="{4CC1D1F6-D006-4E6D-A901-83AF823B498A}" srcOrd="3" destOrd="0" presId="urn:microsoft.com/office/officeart/2005/8/layout/hProcess9"/>
    <dgm:cxn modelId="{0A6387EC-B2FB-4FBD-9A15-80A191AA8B15}" type="presParOf" srcId="{88EC00A5-0119-4251-AB4F-2E134295CFBF}" destId="{BF698A55-7A8D-48EB-9C81-96AC0675F1BD}" srcOrd="4" destOrd="0" presId="urn:microsoft.com/office/officeart/2005/8/layout/hProcess9"/>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50C45ECA-7177-4201-AFD2-7717E5BAEDD6}" type="doc">
      <dgm:prSet loTypeId="urn:microsoft.com/office/officeart/2005/8/layout/hierarchy3" loCatId="hierarchy" qsTypeId="urn:microsoft.com/office/officeart/2005/8/quickstyle/simple1" qsCatId="simple" csTypeId="urn:microsoft.com/office/officeart/2005/8/colors/accent1_2" csCatId="accent1" phldr="1"/>
      <dgm:spPr/>
      <dgm:t>
        <a:bodyPr/>
        <a:lstStyle/>
        <a:p>
          <a:endParaRPr lang="en-US"/>
        </a:p>
      </dgm:t>
    </dgm:pt>
    <dgm:pt modelId="{BBC46E0B-675F-4575-975C-BC413BE9EA7B}">
      <dgm:prSet phldrT="[Text]"/>
      <dgm:spPr/>
      <dgm:t>
        <a:bodyPr/>
        <a:lstStyle/>
        <a:p>
          <a:r>
            <a:rPr lang="en-US" b="0" i="0" dirty="0"/>
            <a:t>EOY 2 - Program Participation</a:t>
          </a:r>
          <a:endParaRPr lang="en-US" dirty="0"/>
        </a:p>
      </dgm:t>
    </dgm:pt>
    <dgm:pt modelId="{2D209F32-4372-4BBB-B46D-D115D70F22C6}" type="parTrans" cxnId="{795F548C-50F5-4FD9-AC40-EA351F9CA5F9}">
      <dgm:prSet/>
      <dgm:spPr/>
      <dgm:t>
        <a:bodyPr/>
        <a:lstStyle/>
        <a:p>
          <a:endParaRPr lang="en-US"/>
        </a:p>
      </dgm:t>
    </dgm:pt>
    <dgm:pt modelId="{BE6108F7-A11A-4D7B-A6D4-A978C7178458}" type="sibTrans" cxnId="{795F548C-50F5-4FD9-AC40-EA351F9CA5F9}">
      <dgm:prSet/>
      <dgm:spPr/>
      <dgm:t>
        <a:bodyPr/>
        <a:lstStyle/>
        <a:p>
          <a:endParaRPr lang="en-US"/>
        </a:p>
      </dgm:t>
    </dgm:pt>
    <dgm:pt modelId="{7075D544-8579-4F0B-9031-67AC2E332391}">
      <dgm:prSet phldrT="[Text]"/>
      <dgm:spPr>
        <a:solidFill>
          <a:schemeClr val="accent2">
            <a:alpha val="90000"/>
          </a:schemeClr>
        </a:solidFill>
      </dgm:spPr>
      <dgm:t>
        <a:bodyPr/>
        <a:lstStyle/>
        <a:p>
          <a:r>
            <a:rPr lang="en-US" b="0" i="0" dirty="0"/>
            <a:t>EOY 4 - Special Education</a:t>
          </a:r>
          <a:endParaRPr lang="en-US" dirty="0"/>
        </a:p>
      </dgm:t>
    </dgm:pt>
    <dgm:pt modelId="{B6B28336-DECB-407A-9A8F-67EB26E4407A}" type="parTrans" cxnId="{B3F2742C-F8AA-4E92-87CB-13C8208D700E}">
      <dgm:prSet/>
      <dgm:spPr/>
      <dgm:t>
        <a:bodyPr/>
        <a:lstStyle/>
        <a:p>
          <a:endParaRPr lang="en-US"/>
        </a:p>
      </dgm:t>
    </dgm:pt>
    <dgm:pt modelId="{FAF5E858-B5C9-4E61-8528-4AADB649F7DB}" type="sibTrans" cxnId="{B3F2742C-F8AA-4E92-87CB-13C8208D700E}">
      <dgm:prSet/>
      <dgm:spPr/>
      <dgm:t>
        <a:bodyPr/>
        <a:lstStyle/>
        <a:p>
          <a:endParaRPr lang="en-US"/>
        </a:p>
      </dgm:t>
    </dgm:pt>
    <dgm:pt modelId="{541AB94B-8A46-40AC-9740-592371613E9C}">
      <dgm:prSet phldrT="[Text]"/>
      <dgm:spPr>
        <a:solidFill>
          <a:schemeClr val="accent3">
            <a:alpha val="90000"/>
          </a:schemeClr>
        </a:solidFill>
      </dgm:spPr>
      <dgm:t>
        <a:bodyPr/>
        <a:lstStyle/>
        <a:p>
          <a:r>
            <a:rPr lang="en-US" b="0" i="0" dirty="0"/>
            <a:t>EOY 3 - Cumulative Enrollment, Student Incident, Student Absence Summary</a:t>
          </a:r>
          <a:endParaRPr lang="en-US" dirty="0"/>
        </a:p>
      </dgm:t>
    </dgm:pt>
    <dgm:pt modelId="{BC20B993-CB75-448B-AFA9-220FACF2A2AE}" type="parTrans" cxnId="{3D8707CE-79D3-4B6E-80CD-D28756017F74}">
      <dgm:prSet/>
      <dgm:spPr/>
      <dgm:t>
        <a:bodyPr/>
        <a:lstStyle/>
        <a:p>
          <a:endParaRPr lang="en-US"/>
        </a:p>
      </dgm:t>
    </dgm:pt>
    <dgm:pt modelId="{FDC18739-471F-4BB9-BF6B-644932658BC5}" type="sibTrans" cxnId="{3D8707CE-79D3-4B6E-80CD-D28756017F74}">
      <dgm:prSet/>
      <dgm:spPr/>
      <dgm:t>
        <a:bodyPr/>
        <a:lstStyle/>
        <a:p>
          <a:endParaRPr lang="en-US"/>
        </a:p>
      </dgm:t>
    </dgm:pt>
    <dgm:pt modelId="{BF334C58-E753-4A3B-B025-DB9D693CFF47}">
      <dgm:prSet phldrT="[Text]"/>
      <dgm:spPr>
        <a:solidFill>
          <a:srgbClr val="99CCFF">
            <a:alpha val="89804"/>
          </a:srgbClr>
        </a:solidFill>
      </dgm:spPr>
      <dgm:t>
        <a:bodyPr/>
        <a:lstStyle/>
        <a:p>
          <a:r>
            <a:rPr lang="en-US" b="0" i="0" dirty="0"/>
            <a:t>EOY 3 - Cumulative Enrollment, Student Incident, Student Absence Summary</a:t>
          </a:r>
          <a:endParaRPr lang="en-US" dirty="0"/>
        </a:p>
      </dgm:t>
    </dgm:pt>
    <dgm:pt modelId="{187B66E5-99A1-4156-820A-2E965E96F813}" type="parTrans" cxnId="{CA349086-5EBA-40E8-A0C0-92CDEF05E139}">
      <dgm:prSet/>
      <dgm:spPr/>
      <dgm:t>
        <a:bodyPr/>
        <a:lstStyle/>
        <a:p>
          <a:endParaRPr lang="en-US"/>
        </a:p>
      </dgm:t>
    </dgm:pt>
    <dgm:pt modelId="{75E57A14-5E35-499B-8CE9-017C120B181F}" type="sibTrans" cxnId="{CA349086-5EBA-40E8-A0C0-92CDEF05E139}">
      <dgm:prSet/>
      <dgm:spPr/>
      <dgm:t>
        <a:bodyPr/>
        <a:lstStyle/>
        <a:p>
          <a:endParaRPr lang="en-US"/>
        </a:p>
      </dgm:t>
    </dgm:pt>
    <dgm:pt modelId="{250CA3BE-66EC-450A-ABCD-B36FBB085305}" type="pres">
      <dgm:prSet presAssocID="{50C45ECA-7177-4201-AFD2-7717E5BAEDD6}" presName="diagram" presStyleCnt="0">
        <dgm:presLayoutVars>
          <dgm:chPref val="1"/>
          <dgm:dir/>
          <dgm:animOne val="branch"/>
          <dgm:animLvl val="lvl"/>
          <dgm:resizeHandles/>
        </dgm:presLayoutVars>
      </dgm:prSet>
      <dgm:spPr/>
    </dgm:pt>
    <dgm:pt modelId="{3310E9A3-1568-426C-8E6C-B6CD173FD343}" type="pres">
      <dgm:prSet presAssocID="{BBC46E0B-675F-4575-975C-BC413BE9EA7B}" presName="root" presStyleCnt="0"/>
      <dgm:spPr/>
    </dgm:pt>
    <dgm:pt modelId="{22F0AED8-333E-4DEB-8A29-A4D430238649}" type="pres">
      <dgm:prSet presAssocID="{BBC46E0B-675F-4575-975C-BC413BE9EA7B}" presName="rootComposite" presStyleCnt="0"/>
      <dgm:spPr/>
    </dgm:pt>
    <dgm:pt modelId="{51329E7B-4E54-4F92-9692-AE003548C386}" type="pres">
      <dgm:prSet presAssocID="{BBC46E0B-675F-4575-975C-BC413BE9EA7B}" presName="rootText" presStyleLbl="node1" presStyleIdx="0" presStyleCnt="1" custScaleX="146995"/>
      <dgm:spPr/>
    </dgm:pt>
    <dgm:pt modelId="{3D514F41-533E-42E5-8003-C58B9DB0F4B3}" type="pres">
      <dgm:prSet presAssocID="{BBC46E0B-675F-4575-975C-BC413BE9EA7B}" presName="rootConnector" presStyleLbl="node1" presStyleIdx="0" presStyleCnt="1"/>
      <dgm:spPr/>
    </dgm:pt>
    <dgm:pt modelId="{4F3DEC8D-3688-4022-AAEF-44C9B20779BB}" type="pres">
      <dgm:prSet presAssocID="{BBC46E0B-675F-4575-975C-BC413BE9EA7B}" presName="childShape" presStyleCnt="0"/>
      <dgm:spPr/>
    </dgm:pt>
    <dgm:pt modelId="{DE778E66-13A1-49AD-9837-26BE44EE2D39}" type="pres">
      <dgm:prSet presAssocID="{B6B28336-DECB-407A-9A8F-67EB26E4407A}" presName="Name13" presStyleLbl="parChTrans1D2" presStyleIdx="0" presStyleCnt="3"/>
      <dgm:spPr/>
    </dgm:pt>
    <dgm:pt modelId="{32D4D475-851B-4F16-81B3-678E1C6286CC}" type="pres">
      <dgm:prSet presAssocID="{7075D544-8579-4F0B-9031-67AC2E332391}" presName="childText" presStyleLbl="bgAcc1" presStyleIdx="0" presStyleCnt="3" custScaleX="166300">
        <dgm:presLayoutVars>
          <dgm:bulletEnabled val="1"/>
        </dgm:presLayoutVars>
      </dgm:prSet>
      <dgm:spPr/>
    </dgm:pt>
    <dgm:pt modelId="{33E727A6-D974-4F1A-B654-3CA5705BFE88}" type="pres">
      <dgm:prSet presAssocID="{BC20B993-CB75-448B-AFA9-220FACF2A2AE}" presName="Name13" presStyleLbl="parChTrans1D2" presStyleIdx="1" presStyleCnt="3"/>
      <dgm:spPr/>
    </dgm:pt>
    <dgm:pt modelId="{D4FCE76D-9F4B-4137-AC83-0AE054574DBD}" type="pres">
      <dgm:prSet presAssocID="{541AB94B-8A46-40AC-9740-592371613E9C}" presName="childText" presStyleLbl="bgAcc1" presStyleIdx="1" presStyleCnt="3" custScaleX="164484">
        <dgm:presLayoutVars>
          <dgm:bulletEnabled val="1"/>
        </dgm:presLayoutVars>
      </dgm:prSet>
      <dgm:spPr/>
    </dgm:pt>
    <dgm:pt modelId="{0C87D6D2-5681-46D1-8587-431D95E7A3A9}" type="pres">
      <dgm:prSet presAssocID="{187B66E5-99A1-4156-820A-2E965E96F813}" presName="Name13" presStyleLbl="parChTrans1D2" presStyleIdx="2" presStyleCnt="3"/>
      <dgm:spPr/>
    </dgm:pt>
    <dgm:pt modelId="{2C330605-38CD-4399-AEDB-1964FD77B02F}" type="pres">
      <dgm:prSet presAssocID="{BF334C58-E753-4A3B-B025-DB9D693CFF47}" presName="childText" presStyleLbl="bgAcc1" presStyleIdx="2" presStyleCnt="3" custScaleX="162286">
        <dgm:presLayoutVars>
          <dgm:bulletEnabled val="1"/>
        </dgm:presLayoutVars>
      </dgm:prSet>
      <dgm:spPr/>
    </dgm:pt>
  </dgm:ptLst>
  <dgm:cxnLst>
    <dgm:cxn modelId="{EE367515-666A-4952-A378-AB50B22DB8A2}" type="presOf" srcId="{7075D544-8579-4F0B-9031-67AC2E332391}" destId="{32D4D475-851B-4F16-81B3-678E1C6286CC}" srcOrd="0" destOrd="0" presId="urn:microsoft.com/office/officeart/2005/8/layout/hierarchy3"/>
    <dgm:cxn modelId="{B3F2742C-F8AA-4E92-87CB-13C8208D700E}" srcId="{BBC46E0B-675F-4575-975C-BC413BE9EA7B}" destId="{7075D544-8579-4F0B-9031-67AC2E332391}" srcOrd="0" destOrd="0" parTransId="{B6B28336-DECB-407A-9A8F-67EB26E4407A}" sibTransId="{FAF5E858-B5C9-4E61-8528-4AADB649F7DB}"/>
    <dgm:cxn modelId="{39FEF93D-7B4C-4FD4-8BBB-B111E0F8E7CA}" type="presOf" srcId="{BF334C58-E753-4A3B-B025-DB9D693CFF47}" destId="{2C330605-38CD-4399-AEDB-1964FD77B02F}" srcOrd="0" destOrd="0" presId="urn:microsoft.com/office/officeart/2005/8/layout/hierarchy3"/>
    <dgm:cxn modelId="{38237B6C-D8DF-48FF-A54A-9B63579F6B85}" type="presOf" srcId="{187B66E5-99A1-4156-820A-2E965E96F813}" destId="{0C87D6D2-5681-46D1-8587-431D95E7A3A9}" srcOrd="0" destOrd="0" presId="urn:microsoft.com/office/officeart/2005/8/layout/hierarchy3"/>
    <dgm:cxn modelId="{4FCE6B75-0006-4643-A176-6A2959244E82}" type="presOf" srcId="{B6B28336-DECB-407A-9A8F-67EB26E4407A}" destId="{DE778E66-13A1-49AD-9837-26BE44EE2D39}" srcOrd="0" destOrd="0" presId="urn:microsoft.com/office/officeart/2005/8/layout/hierarchy3"/>
    <dgm:cxn modelId="{1DF8A157-E002-4ACA-8008-A8627917F78C}" type="presOf" srcId="{BC20B993-CB75-448B-AFA9-220FACF2A2AE}" destId="{33E727A6-D974-4F1A-B654-3CA5705BFE88}" srcOrd="0" destOrd="0" presId="urn:microsoft.com/office/officeart/2005/8/layout/hierarchy3"/>
    <dgm:cxn modelId="{CA349086-5EBA-40E8-A0C0-92CDEF05E139}" srcId="{BBC46E0B-675F-4575-975C-BC413BE9EA7B}" destId="{BF334C58-E753-4A3B-B025-DB9D693CFF47}" srcOrd="2" destOrd="0" parTransId="{187B66E5-99A1-4156-820A-2E965E96F813}" sibTransId="{75E57A14-5E35-499B-8CE9-017C120B181F}"/>
    <dgm:cxn modelId="{795F548C-50F5-4FD9-AC40-EA351F9CA5F9}" srcId="{50C45ECA-7177-4201-AFD2-7717E5BAEDD6}" destId="{BBC46E0B-675F-4575-975C-BC413BE9EA7B}" srcOrd="0" destOrd="0" parTransId="{2D209F32-4372-4BBB-B46D-D115D70F22C6}" sibTransId="{BE6108F7-A11A-4D7B-A6D4-A978C7178458}"/>
    <dgm:cxn modelId="{329E0496-FE46-4AB7-9B39-09A3AED1BBC0}" type="presOf" srcId="{541AB94B-8A46-40AC-9740-592371613E9C}" destId="{D4FCE76D-9F4B-4137-AC83-0AE054574DBD}" srcOrd="0" destOrd="0" presId="urn:microsoft.com/office/officeart/2005/8/layout/hierarchy3"/>
    <dgm:cxn modelId="{2072819C-4EC4-4446-B49F-2DFC442C71A8}" type="presOf" srcId="{BBC46E0B-675F-4575-975C-BC413BE9EA7B}" destId="{51329E7B-4E54-4F92-9692-AE003548C386}" srcOrd="0" destOrd="0" presId="urn:microsoft.com/office/officeart/2005/8/layout/hierarchy3"/>
    <dgm:cxn modelId="{5CA699AB-7A45-4DCA-B014-03B4E93C48DE}" type="presOf" srcId="{BBC46E0B-675F-4575-975C-BC413BE9EA7B}" destId="{3D514F41-533E-42E5-8003-C58B9DB0F4B3}" srcOrd="1" destOrd="0" presId="urn:microsoft.com/office/officeart/2005/8/layout/hierarchy3"/>
    <dgm:cxn modelId="{EB4FEFB5-3698-4951-8FB6-2EF5F8480D27}" type="presOf" srcId="{50C45ECA-7177-4201-AFD2-7717E5BAEDD6}" destId="{250CA3BE-66EC-450A-ABCD-B36FBB085305}" srcOrd="0" destOrd="0" presId="urn:microsoft.com/office/officeart/2005/8/layout/hierarchy3"/>
    <dgm:cxn modelId="{3D8707CE-79D3-4B6E-80CD-D28756017F74}" srcId="{BBC46E0B-675F-4575-975C-BC413BE9EA7B}" destId="{541AB94B-8A46-40AC-9740-592371613E9C}" srcOrd="1" destOrd="0" parTransId="{BC20B993-CB75-448B-AFA9-220FACF2A2AE}" sibTransId="{FDC18739-471F-4BB9-BF6B-644932658BC5}"/>
    <dgm:cxn modelId="{DC62FBC9-351C-4DFF-BC5C-B9045BBC3988}" type="presParOf" srcId="{250CA3BE-66EC-450A-ABCD-B36FBB085305}" destId="{3310E9A3-1568-426C-8E6C-B6CD173FD343}" srcOrd="0" destOrd="0" presId="urn:microsoft.com/office/officeart/2005/8/layout/hierarchy3"/>
    <dgm:cxn modelId="{CC1A4EDA-F1B7-44DA-BA8B-928200EB56F1}" type="presParOf" srcId="{3310E9A3-1568-426C-8E6C-B6CD173FD343}" destId="{22F0AED8-333E-4DEB-8A29-A4D430238649}" srcOrd="0" destOrd="0" presId="urn:microsoft.com/office/officeart/2005/8/layout/hierarchy3"/>
    <dgm:cxn modelId="{06963BCE-9EA9-4A06-A753-9D2289CFC413}" type="presParOf" srcId="{22F0AED8-333E-4DEB-8A29-A4D430238649}" destId="{51329E7B-4E54-4F92-9692-AE003548C386}" srcOrd="0" destOrd="0" presId="urn:microsoft.com/office/officeart/2005/8/layout/hierarchy3"/>
    <dgm:cxn modelId="{B76851D9-E740-4319-8DD8-51E1D1A2D2DE}" type="presParOf" srcId="{22F0AED8-333E-4DEB-8A29-A4D430238649}" destId="{3D514F41-533E-42E5-8003-C58B9DB0F4B3}" srcOrd="1" destOrd="0" presId="urn:microsoft.com/office/officeart/2005/8/layout/hierarchy3"/>
    <dgm:cxn modelId="{E7C6DF3A-896B-4653-9923-6970004C085F}" type="presParOf" srcId="{3310E9A3-1568-426C-8E6C-B6CD173FD343}" destId="{4F3DEC8D-3688-4022-AAEF-44C9B20779BB}" srcOrd="1" destOrd="0" presId="urn:microsoft.com/office/officeart/2005/8/layout/hierarchy3"/>
    <dgm:cxn modelId="{8E48E195-3B3D-4D80-B3A3-C28374267469}" type="presParOf" srcId="{4F3DEC8D-3688-4022-AAEF-44C9B20779BB}" destId="{DE778E66-13A1-49AD-9837-26BE44EE2D39}" srcOrd="0" destOrd="0" presId="urn:microsoft.com/office/officeart/2005/8/layout/hierarchy3"/>
    <dgm:cxn modelId="{A4599397-7ED8-43C5-A05B-0739F72BFCC5}" type="presParOf" srcId="{4F3DEC8D-3688-4022-AAEF-44C9B20779BB}" destId="{32D4D475-851B-4F16-81B3-678E1C6286CC}" srcOrd="1" destOrd="0" presId="urn:microsoft.com/office/officeart/2005/8/layout/hierarchy3"/>
    <dgm:cxn modelId="{B5BD8F8E-CDEA-474E-9156-CBB6381B6512}" type="presParOf" srcId="{4F3DEC8D-3688-4022-AAEF-44C9B20779BB}" destId="{33E727A6-D974-4F1A-B654-3CA5705BFE88}" srcOrd="2" destOrd="0" presId="urn:microsoft.com/office/officeart/2005/8/layout/hierarchy3"/>
    <dgm:cxn modelId="{65801676-7DC2-4F75-ABE3-9A81C7AC84B3}" type="presParOf" srcId="{4F3DEC8D-3688-4022-AAEF-44C9B20779BB}" destId="{D4FCE76D-9F4B-4137-AC83-0AE054574DBD}" srcOrd="3" destOrd="0" presId="urn:microsoft.com/office/officeart/2005/8/layout/hierarchy3"/>
    <dgm:cxn modelId="{9248904B-ACD5-4033-92D3-F9BBDD943618}" type="presParOf" srcId="{4F3DEC8D-3688-4022-AAEF-44C9B20779BB}" destId="{0C87D6D2-5681-46D1-8587-431D95E7A3A9}" srcOrd="4" destOrd="0" presId="urn:microsoft.com/office/officeart/2005/8/layout/hierarchy3"/>
    <dgm:cxn modelId="{F2480FBA-E6D0-4A3E-A922-40530AD77CBD}" type="presParOf" srcId="{4F3DEC8D-3688-4022-AAEF-44C9B20779BB}" destId="{2C330605-38CD-4399-AEDB-1964FD77B02F}" srcOrd="5" destOrd="0" presId="urn:microsoft.com/office/officeart/2005/8/layout/hierarchy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8AAB42DB-D565-4E71-915F-F016C08DF7C0}" type="doc">
      <dgm:prSet loTypeId="urn:microsoft.com/office/officeart/2008/layout/PictureStrips" loCatId="list" qsTypeId="urn:microsoft.com/office/officeart/2005/8/quickstyle/simple1" qsCatId="simple" csTypeId="urn:microsoft.com/office/officeart/2005/8/colors/accent1_2" csCatId="accent1" phldr="1"/>
      <dgm:spPr/>
      <dgm:t>
        <a:bodyPr/>
        <a:lstStyle/>
        <a:p>
          <a:endParaRPr lang="en-US"/>
        </a:p>
      </dgm:t>
    </dgm:pt>
    <dgm:pt modelId="{D3A0A36D-ED2E-D94D-9FCE-8A80A9BB23FF}">
      <dgm:prSet custT="1"/>
      <dgm:spPr/>
      <dgm:t>
        <a:bodyPr/>
        <a:lstStyle/>
        <a:p>
          <a:pPr marL="0">
            <a:buNone/>
          </a:pPr>
          <a:r>
            <a:rPr lang="en-US" sz="1000">
              <a:solidFill>
                <a:schemeClr val="accent5">
                  <a:lumMod val="75000"/>
                </a:schemeClr>
              </a:solidFill>
            </a:rPr>
            <a:t>  </a:t>
          </a:r>
          <a:endParaRPr lang="en-US" sz="1000"/>
        </a:p>
      </dgm:t>
    </dgm:pt>
    <dgm:pt modelId="{38B02B3C-A698-EB49-924A-A0E9AFDAECBC}" type="parTrans" cxnId="{F6106F27-7B48-0347-ADE2-3AE1BDD0DE30}">
      <dgm:prSet/>
      <dgm:spPr/>
      <dgm:t>
        <a:bodyPr/>
        <a:lstStyle/>
        <a:p>
          <a:endParaRPr lang="en-US"/>
        </a:p>
      </dgm:t>
    </dgm:pt>
    <dgm:pt modelId="{7033C3B6-BB76-9B45-95FE-32BAD1EB26E5}" type="sibTrans" cxnId="{F6106F27-7B48-0347-ADE2-3AE1BDD0DE30}">
      <dgm:prSet/>
      <dgm:spPr/>
      <dgm:t>
        <a:bodyPr/>
        <a:lstStyle/>
        <a:p>
          <a:endParaRPr lang="en-US"/>
        </a:p>
      </dgm:t>
    </dgm:pt>
    <dgm:pt modelId="{D8320F1C-155C-A944-ADC3-99D67978359A}">
      <dgm:prSet custT="1"/>
      <dgm:spPr/>
      <dgm:t>
        <a:bodyPr/>
        <a:lstStyle/>
        <a:p>
          <a:pPr marL="457200" indent="0"/>
          <a:r>
            <a:rPr lang="en-US" sz="2000"/>
            <a:t> SPED and SSRV records for all Students w/Disabilities who have been referred and have parental consent any time between July 1 and June 30</a:t>
          </a:r>
          <a:r>
            <a:rPr lang="en-US" sz="2000" baseline="30000"/>
            <a:t>th</a:t>
          </a:r>
          <a:endParaRPr lang="en-US" sz="2000" i="0"/>
        </a:p>
      </dgm:t>
    </dgm:pt>
    <dgm:pt modelId="{580DC24E-683B-2645-927F-6A460ECEABE2}" type="parTrans" cxnId="{729C2C53-1523-7E45-9979-15267F781477}">
      <dgm:prSet/>
      <dgm:spPr/>
      <dgm:t>
        <a:bodyPr/>
        <a:lstStyle/>
        <a:p>
          <a:endParaRPr lang="en-US"/>
        </a:p>
      </dgm:t>
    </dgm:pt>
    <dgm:pt modelId="{B3CE9DD7-B5FD-EC44-9246-F8B4A45B531E}" type="sibTrans" cxnId="{729C2C53-1523-7E45-9979-15267F781477}">
      <dgm:prSet/>
      <dgm:spPr/>
      <dgm:t>
        <a:bodyPr/>
        <a:lstStyle/>
        <a:p>
          <a:endParaRPr lang="en-US"/>
        </a:p>
      </dgm:t>
    </dgm:pt>
    <dgm:pt modelId="{0E883352-194C-3942-9679-8D2352497854}">
      <dgm:prSet custT="1"/>
      <dgm:spPr/>
      <dgm:t>
        <a:bodyPr/>
        <a:lstStyle/>
        <a:p>
          <a:pPr marL="228600" indent="0"/>
          <a:r>
            <a:rPr lang="en-US" sz="2000" i="0">
              <a:solidFill>
                <a:srgbClr val="42C1BD"/>
              </a:solidFill>
            </a:rPr>
            <a:t> Postsecondary Status</a:t>
          </a:r>
        </a:p>
      </dgm:t>
    </dgm:pt>
    <dgm:pt modelId="{1CA8F35C-334A-BF49-B386-5AEBDF664DBD}" type="parTrans" cxnId="{52B879AD-C85F-B84C-B090-4523B569A6DC}">
      <dgm:prSet/>
      <dgm:spPr/>
      <dgm:t>
        <a:bodyPr/>
        <a:lstStyle/>
        <a:p>
          <a:endParaRPr lang="en-US"/>
        </a:p>
      </dgm:t>
    </dgm:pt>
    <dgm:pt modelId="{EC8E2AA0-6799-BC4C-B57E-818426BA0383}" type="sibTrans" cxnId="{52B879AD-C85F-B84C-B090-4523B569A6DC}">
      <dgm:prSet/>
      <dgm:spPr/>
      <dgm:t>
        <a:bodyPr/>
        <a:lstStyle/>
        <a:p>
          <a:endParaRPr lang="en-US"/>
        </a:p>
      </dgm:t>
    </dgm:pt>
    <dgm:pt modelId="{AC25B589-AD53-1C47-8475-48D6E02EF9AE}">
      <dgm:prSet custT="1"/>
      <dgm:spPr/>
      <dgm:t>
        <a:bodyPr/>
        <a:lstStyle/>
        <a:p>
          <a:pPr marL="457200" indent="0"/>
          <a:r>
            <a:rPr lang="en-US" sz="2000"/>
            <a:t> PSTS records for all SWD who exited secondary education in the prior year. For example, in EOY 2020, LEAs will report postsecondary outcomes for SWD who exited secondary education in 2018-2019.</a:t>
          </a:r>
          <a:endParaRPr lang="en-US" sz="2000" i="0"/>
        </a:p>
      </dgm:t>
    </dgm:pt>
    <dgm:pt modelId="{CDA93C4B-F09E-5444-B506-556F0956A102}" type="parTrans" cxnId="{0D895A2B-D71F-9A45-83E7-B7C758291711}">
      <dgm:prSet/>
      <dgm:spPr/>
      <dgm:t>
        <a:bodyPr/>
        <a:lstStyle/>
        <a:p>
          <a:endParaRPr lang="en-US"/>
        </a:p>
      </dgm:t>
    </dgm:pt>
    <dgm:pt modelId="{236A713E-35CB-CF4A-BA24-B518654F91C6}" type="sibTrans" cxnId="{0D895A2B-D71F-9A45-83E7-B7C758291711}">
      <dgm:prSet/>
      <dgm:spPr/>
      <dgm:t>
        <a:bodyPr/>
        <a:lstStyle/>
        <a:p>
          <a:endParaRPr lang="en-US"/>
        </a:p>
      </dgm:t>
    </dgm:pt>
    <dgm:pt modelId="{ABF32C57-9A47-7945-891D-8826E5EB0903}">
      <dgm:prSet custT="1"/>
      <dgm:spPr/>
      <dgm:t>
        <a:bodyPr/>
        <a:lstStyle/>
        <a:p>
          <a:pPr marL="7938" indent="0">
            <a:buNone/>
            <a:tabLst/>
          </a:pPr>
          <a:r>
            <a:rPr lang="en-US" sz="2000">
              <a:solidFill>
                <a:srgbClr val="FF735D"/>
              </a:solidFill>
            </a:rPr>
            <a:t>Final Phase of CASEMIS to CALPADS Transition</a:t>
          </a:r>
        </a:p>
      </dgm:t>
    </dgm:pt>
    <dgm:pt modelId="{329C408F-0C09-A545-AF80-E4500DBAFB34}" type="sibTrans" cxnId="{CCEBB3FB-919A-9440-A2EA-EEEC27C674D3}">
      <dgm:prSet/>
      <dgm:spPr/>
      <dgm:t>
        <a:bodyPr/>
        <a:lstStyle/>
        <a:p>
          <a:endParaRPr lang="en-US"/>
        </a:p>
      </dgm:t>
    </dgm:pt>
    <dgm:pt modelId="{18605F3A-974E-4E40-9DAE-90D4E2F83823}" type="parTrans" cxnId="{CCEBB3FB-919A-9440-A2EA-EEEC27C674D3}">
      <dgm:prSet/>
      <dgm:spPr/>
      <dgm:t>
        <a:bodyPr/>
        <a:lstStyle/>
        <a:p>
          <a:endParaRPr lang="en-US"/>
        </a:p>
      </dgm:t>
    </dgm:pt>
    <dgm:pt modelId="{5B7886C8-3A36-6341-B9F3-E1E7BBDD3AC2}">
      <dgm:prSet custT="1"/>
      <dgm:spPr/>
      <dgm:t>
        <a:bodyPr/>
        <a:lstStyle/>
        <a:p>
          <a:pPr marL="228600" indent="0"/>
          <a:r>
            <a:rPr lang="en-US" sz="2000">
              <a:solidFill>
                <a:srgbClr val="42C1BD"/>
              </a:solidFill>
            </a:rPr>
            <a:t> All SWD Services</a:t>
          </a:r>
          <a:endParaRPr lang="en-US" sz="2000" i="1">
            <a:solidFill>
              <a:srgbClr val="42C1BD"/>
            </a:solidFill>
          </a:endParaRPr>
        </a:p>
      </dgm:t>
    </dgm:pt>
    <dgm:pt modelId="{BEB971A7-301E-6D42-BF31-03B9BB352087}" type="sibTrans" cxnId="{1D9508A5-1217-714C-958E-A37E753017EB}">
      <dgm:prSet/>
      <dgm:spPr/>
      <dgm:t>
        <a:bodyPr/>
        <a:lstStyle/>
        <a:p>
          <a:endParaRPr lang="en-US"/>
        </a:p>
      </dgm:t>
    </dgm:pt>
    <dgm:pt modelId="{85CA2AF1-34D6-2D44-9BF4-FEA44F1CFD45}" type="parTrans" cxnId="{1D9508A5-1217-714C-958E-A37E753017EB}">
      <dgm:prSet/>
      <dgm:spPr/>
      <dgm:t>
        <a:bodyPr/>
        <a:lstStyle/>
        <a:p>
          <a:endParaRPr lang="en-US"/>
        </a:p>
      </dgm:t>
    </dgm:pt>
    <dgm:pt modelId="{A0305B0A-7AD4-6449-9CE8-909A26268CEC}">
      <dgm:prSet custT="1"/>
      <dgm:spPr/>
      <dgm:t>
        <a:bodyPr/>
        <a:lstStyle/>
        <a:p>
          <a:pPr marL="7938" indent="0">
            <a:buNone/>
            <a:tabLst/>
          </a:pPr>
          <a:endParaRPr lang="en-US" sz="2000">
            <a:solidFill>
              <a:srgbClr val="42C1BD"/>
            </a:solidFill>
          </a:endParaRPr>
        </a:p>
      </dgm:t>
    </dgm:pt>
    <dgm:pt modelId="{6A90A374-AFD0-9145-977F-8BA3F0FD1CF8}" type="parTrans" cxnId="{46FD8E42-E720-5A42-ABC1-3A0F34B400C1}">
      <dgm:prSet/>
      <dgm:spPr/>
      <dgm:t>
        <a:bodyPr/>
        <a:lstStyle/>
        <a:p>
          <a:endParaRPr lang="en-US"/>
        </a:p>
      </dgm:t>
    </dgm:pt>
    <dgm:pt modelId="{F235C126-BA60-084C-A721-C87C76273ECD}" type="sibTrans" cxnId="{46FD8E42-E720-5A42-ABC1-3A0F34B400C1}">
      <dgm:prSet/>
      <dgm:spPr/>
      <dgm:t>
        <a:bodyPr/>
        <a:lstStyle/>
        <a:p>
          <a:endParaRPr lang="en-US"/>
        </a:p>
      </dgm:t>
    </dgm:pt>
    <dgm:pt modelId="{72F3E42D-79B8-594B-B5BE-FB855D939A70}" type="pres">
      <dgm:prSet presAssocID="{8AAB42DB-D565-4E71-915F-F016C08DF7C0}" presName="Name0" presStyleCnt="0">
        <dgm:presLayoutVars>
          <dgm:dir/>
          <dgm:resizeHandles val="exact"/>
        </dgm:presLayoutVars>
      </dgm:prSet>
      <dgm:spPr/>
    </dgm:pt>
    <dgm:pt modelId="{C7D9308B-D264-124B-BEED-C5E48884341D}" type="pres">
      <dgm:prSet presAssocID="{D3A0A36D-ED2E-D94D-9FCE-8A80A9BB23FF}" presName="composite" presStyleCnt="0"/>
      <dgm:spPr/>
    </dgm:pt>
    <dgm:pt modelId="{3678D18B-7BD6-3143-AEAC-28A9492E162D}" type="pres">
      <dgm:prSet presAssocID="{D3A0A36D-ED2E-D94D-9FCE-8A80A9BB23FF}" presName="rect1" presStyleLbl="trAlignAcc1" presStyleIdx="0" presStyleCnt="1" custScaleX="102198" custScaleY="221466" custLinFactNeighborX="-2095" custLinFactNeighborY="-2933">
        <dgm:presLayoutVars>
          <dgm:bulletEnabled val="1"/>
        </dgm:presLayoutVars>
      </dgm:prSet>
      <dgm:spPr/>
    </dgm:pt>
    <dgm:pt modelId="{5EE1D9C6-F4FD-DC45-BC41-91164B97D6D1}" type="pres">
      <dgm:prSet presAssocID="{D3A0A36D-ED2E-D94D-9FCE-8A80A9BB23FF}" presName="rect2" presStyleLbl="fgImgPlace1" presStyleIdx="0" presStyleCnt="1" custScaleX="93366" custScaleY="92320" custLinFactNeighborX="-4942" custLinFactNeighborY="-44129"/>
      <dgm:spPr>
        <a:blipFill>
          <a:blip xmlns:r="http://schemas.openxmlformats.org/officeDocument/2006/relationships" r:embed="rId1">
            <a:extLst>
              <a:ext uri="{28A0092B-C50C-407E-A947-70E740481C1C}">
                <a14:useLocalDpi xmlns:a14="http://schemas.microsoft.com/office/drawing/2010/main" val="0"/>
              </a:ext>
            </a:extLst>
          </a:blip>
          <a:srcRect/>
          <a:stretch>
            <a:fillRect l="-4000" r="-4000"/>
          </a:stretch>
        </a:blipFill>
        <a:ln>
          <a:solidFill>
            <a:schemeClr val="accent4">
              <a:lumMod val="25000"/>
              <a:lumOff val="75000"/>
            </a:schemeClr>
          </a:solidFill>
        </a:ln>
      </dgm:spPr>
    </dgm:pt>
  </dgm:ptLst>
  <dgm:cxnLst>
    <dgm:cxn modelId="{CD0DDE23-3B93-004A-AE56-96B97434EB2C}" type="presOf" srcId="{0E883352-194C-3942-9679-8D2352497854}" destId="{3678D18B-7BD6-3143-AEAC-28A9492E162D}" srcOrd="0" destOrd="5" presId="urn:microsoft.com/office/officeart/2008/layout/PictureStrips"/>
    <dgm:cxn modelId="{F6106F27-7B48-0347-ADE2-3AE1BDD0DE30}" srcId="{8AAB42DB-D565-4E71-915F-F016C08DF7C0}" destId="{D3A0A36D-ED2E-D94D-9FCE-8A80A9BB23FF}" srcOrd="0" destOrd="0" parTransId="{38B02B3C-A698-EB49-924A-A0E9AFDAECBC}" sibTransId="{7033C3B6-BB76-9B45-95FE-32BAD1EB26E5}"/>
    <dgm:cxn modelId="{0D895A2B-D71F-9A45-83E7-B7C758291711}" srcId="{0E883352-194C-3942-9679-8D2352497854}" destId="{AC25B589-AD53-1C47-8475-48D6E02EF9AE}" srcOrd="0" destOrd="0" parTransId="{CDA93C4B-F09E-5444-B506-556F0956A102}" sibTransId="{236A713E-35CB-CF4A-BA24-B518654F91C6}"/>
    <dgm:cxn modelId="{46FD8E42-E720-5A42-ABC1-3A0F34B400C1}" srcId="{D3A0A36D-ED2E-D94D-9FCE-8A80A9BB23FF}" destId="{A0305B0A-7AD4-6449-9CE8-909A26268CEC}" srcOrd="1" destOrd="0" parTransId="{6A90A374-AFD0-9145-977F-8BA3F0FD1CF8}" sibTransId="{F235C126-BA60-084C-A721-C87C76273ECD}"/>
    <dgm:cxn modelId="{17825A4F-EAB1-B74B-A15F-2A087E87757B}" type="presOf" srcId="{5B7886C8-3A36-6341-B9F3-E1E7BBDD3AC2}" destId="{3678D18B-7BD6-3143-AEAC-28A9492E162D}" srcOrd="0" destOrd="3" presId="urn:microsoft.com/office/officeart/2008/layout/PictureStrips"/>
    <dgm:cxn modelId="{729C2C53-1523-7E45-9979-15267F781477}" srcId="{5B7886C8-3A36-6341-B9F3-E1E7BBDD3AC2}" destId="{D8320F1C-155C-A944-ADC3-99D67978359A}" srcOrd="0" destOrd="0" parTransId="{580DC24E-683B-2645-927F-6A460ECEABE2}" sibTransId="{B3CE9DD7-B5FD-EC44-9246-F8B4A45B531E}"/>
    <dgm:cxn modelId="{D33AB873-E39F-FD46-A7A9-4EDC6E403997}" type="presOf" srcId="{D8320F1C-155C-A944-ADC3-99D67978359A}" destId="{3678D18B-7BD6-3143-AEAC-28A9492E162D}" srcOrd="0" destOrd="4" presId="urn:microsoft.com/office/officeart/2008/layout/PictureStrips"/>
    <dgm:cxn modelId="{1D9508A5-1217-714C-958E-A37E753017EB}" srcId="{D3A0A36D-ED2E-D94D-9FCE-8A80A9BB23FF}" destId="{5B7886C8-3A36-6341-B9F3-E1E7BBDD3AC2}" srcOrd="2" destOrd="0" parTransId="{85CA2AF1-34D6-2D44-9BF4-FEA44F1CFD45}" sibTransId="{BEB971A7-301E-6D42-BF31-03B9BB352087}"/>
    <dgm:cxn modelId="{5FD2E7A5-84E6-BC4B-89D4-117184E1BA04}" type="presOf" srcId="{D3A0A36D-ED2E-D94D-9FCE-8A80A9BB23FF}" destId="{3678D18B-7BD6-3143-AEAC-28A9492E162D}" srcOrd="0" destOrd="0" presId="urn:microsoft.com/office/officeart/2008/layout/PictureStrips"/>
    <dgm:cxn modelId="{52B879AD-C85F-B84C-B090-4523B569A6DC}" srcId="{D3A0A36D-ED2E-D94D-9FCE-8A80A9BB23FF}" destId="{0E883352-194C-3942-9679-8D2352497854}" srcOrd="3" destOrd="0" parTransId="{1CA8F35C-334A-BF49-B386-5AEBDF664DBD}" sibTransId="{EC8E2AA0-6799-BC4C-B57E-818426BA0383}"/>
    <dgm:cxn modelId="{AEDA10C1-DEE9-7844-83EE-9273B97B1B3F}" type="presOf" srcId="{AC25B589-AD53-1C47-8475-48D6E02EF9AE}" destId="{3678D18B-7BD6-3143-AEAC-28A9492E162D}" srcOrd="0" destOrd="6" presId="urn:microsoft.com/office/officeart/2008/layout/PictureStrips"/>
    <dgm:cxn modelId="{E689EDD9-3254-B644-BC0C-46818CEF363A}" type="presOf" srcId="{A0305B0A-7AD4-6449-9CE8-909A26268CEC}" destId="{3678D18B-7BD6-3143-AEAC-28A9492E162D}" srcOrd="0" destOrd="2" presId="urn:microsoft.com/office/officeart/2008/layout/PictureStrips"/>
    <dgm:cxn modelId="{7F86BEE9-9779-9143-A863-F17AA4331F3A}" type="presOf" srcId="{ABF32C57-9A47-7945-891D-8826E5EB0903}" destId="{3678D18B-7BD6-3143-AEAC-28A9492E162D}" srcOrd="0" destOrd="1" presId="urn:microsoft.com/office/officeart/2008/layout/PictureStrips"/>
    <dgm:cxn modelId="{E6C509F6-3536-7B45-8274-1B3D0C103349}" type="presOf" srcId="{8AAB42DB-D565-4E71-915F-F016C08DF7C0}" destId="{72F3E42D-79B8-594B-B5BE-FB855D939A70}" srcOrd="0" destOrd="0" presId="urn:microsoft.com/office/officeart/2008/layout/PictureStrips"/>
    <dgm:cxn modelId="{CCEBB3FB-919A-9440-A2EA-EEEC27C674D3}" srcId="{D3A0A36D-ED2E-D94D-9FCE-8A80A9BB23FF}" destId="{ABF32C57-9A47-7945-891D-8826E5EB0903}" srcOrd="0" destOrd="0" parTransId="{18605F3A-974E-4E40-9DAE-90D4E2F83823}" sibTransId="{329C408F-0C09-A545-AF80-E4500DBAFB34}"/>
    <dgm:cxn modelId="{9BFA13D9-932B-F24A-BC4D-5C977D765BBC}" type="presParOf" srcId="{72F3E42D-79B8-594B-B5BE-FB855D939A70}" destId="{C7D9308B-D264-124B-BEED-C5E48884341D}" srcOrd="0" destOrd="0" presId="urn:microsoft.com/office/officeart/2008/layout/PictureStrips"/>
    <dgm:cxn modelId="{AB30853F-58C0-9B48-BF02-FB3B8E397E26}" type="presParOf" srcId="{C7D9308B-D264-124B-BEED-C5E48884341D}" destId="{3678D18B-7BD6-3143-AEAC-28A9492E162D}" srcOrd="0" destOrd="0" presId="urn:microsoft.com/office/officeart/2008/layout/PictureStrips"/>
    <dgm:cxn modelId="{8CD9CCE5-6FAC-9D40-8C99-E16920384B57}" type="presParOf" srcId="{C7D9308B-D264-124B-BEED-C5E48884341D}" destId="{5EE1D9C6-F4FD-DC45-BC41-91164B97D6D1}" srcOrd="1" destOrd="0" presId="urn:microsoft.com/office/officeart/2008/layout/PictureStrips"/>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DB85EE6F-0A62-4448-B588-6BC8B3AA8A00}"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en-US"/>
        </a:p>
      </dgm:t>
    </dgm:pt>
    <dgm:pt modelId="{9CEF66D7-F33E-0745-8E4E-745E1994F7BE}">
      <dgm:prSet/>
      <dgm:spPr>
        <a:solidFill>
          <a:schemeClr val="bg1">
            <a:alpha val="90000"/>
          </a:schemeClr>
        </a:solidFill>
      </dgm:spPr>
      <dgm:t>
        <a:bodyPr/>
        <a:lstStyle/>
        <a:p>
          <a:r>
            <a:rPr lang="en-US"/>
            <a:t>Site Staff</a:t>
          </a:r>
        </a:p>
      </dgm:t>
    </dgm:pt>
    <dgm:pt modelId="{61754A27-EE3D-5D4A-A2B7-3D89B1DCB1E0}" type="parTrans" cxnId="{AA6D41A9-A9EB-0E40-8D8A-05CF2761BB6E}">
      <dgm:prSet/>
      <dgm:spPr/>
      <dgm:t>
        <a:bodyPr/>
        <a:lstStyle/>
        <a:p>
          <a:endParaRPr lang="en-US"/>
        </a:p>
      </dgm:t>
    </dgm:pt>
    <dgm:pt modelId="{B26280EF-C690-7241-99B9-7A7AB5C82F8E}" type="sibTrans" cxnId="{AA6D41A9-A9EB-0E40-8D8A-05CF2761BB6E}">
      <dgm:prSet/>
      <dgm:spPr/>
      <dgm:t>
        <a:bodyPr/>
        <a:lstStyle/>
        <a:p>
          <a:endParaRPr lang="en-US"/>
        </a:p>
      </dgm:t>
    </dgm:pt>
    <dgm:pt modelId="{1BE9C294-65F6-CD4B-B340-6E77299D718E}">
      <dgm:prSet/>
      <dgm:spPr/>
      <dgm:t>
        <a:bodyPr/>
        <a:lstStyle/>
        <a:p>
          <a:r>
            <a:rPr lang="en-US"/>
            <a:t>Staff Involved with Submission</a:t>
          </a:r>
        </a:p>
      </dgm:t>
    </dgm:pt>
    <dgm:pt modelId="{D057765D-CC5A-164C-A42A-6AAF64329800}" type="parTrans" cxnId="{FB2D8A2A-E488-7947-A472-FE5C85833F7F}">
      <dgm:prSet/>
      <dgm:spPr/>
      <dgm:t>
        <a:bodyPr/>
        <a:lstStyle/>
        <a:p>
          <a:endParaRPr lang="en-US"/>
        </a:p>
      </dgm:t>
    </dgm:pt>
    <dgm:pt modelId="{4E07C5D0-0573-CA45-B23B-CADF849E421F}" type="sibTrans" cxnId="{FB2D8A2A-E488-7947-A472-FE5C85833F7F}">
      <dgm:prSet/>
      <dgm:spPr/>
      <dgm:t>
        <a:bodyPr/>
        <a:lstStyle/>
        <a:p>
          <a:endParaRPr lang="en-US"/>
        </a:p>
      </dgm:t>
    </dgm:pt>
    <dgm:pt modelId="{3338AF54-35F9-B44D-8229-C9E4CBAE84AC}">
      <dgm:prSet/>
      <dgm:spPr/>
      <dgm:t>
        <a:bodyPr/>
        <a:lstStyle/>
        <a:p>
          <a:r>
            <a:rPr lang="en-US"/>
            <a:t>Special Ed staff</a:t>
          </a:r>
        </a:p>
      </dgm:t>
    </dgm:pt>
    <dgm:pt modelId="{B5579EB2-386A-0C44-84AA-CADF18735566}" type="parTrans" cxnId="{78154DE3-F146-6F47-9C49-649D3E1BE3A5}">
      <dgm:prSet/>
      <dgm:spPr/>
      <dgm:t>
        <a:bodyPr/>
        <a:lstStyle/>
        <a:p>
          <a:endParaRPr lang="en-US"/>
        </a:p>
      </dgm:t>
    </dgm:pt>
    <dgm:pt modelId="{DD7D88CD-25F4-C141-9D7A-BF5CCF51764D}" type="sibTrans" cxnId="{78154DE3-F146-6F47-9C49-649D3E1BE3A5}">
      <dgm:prSet/>
      <dgm:spPr/>
      <dgm:t>
        <a:bodyPr/>
        <a:lstStyle/>
        <a:p>
          <a:endParaRPr lang="en-US"/>
        </a:p>
      </dgm:t>
    </dgm:pt>
    <dgm:pt modelId="{FC8F50CD-E754-5B48-8420-9954EFB082B6}">
      <dgm:prSet/>
      <dgm:spPr/>
      <dgm:t>
        <a:bodyPr/>
        <a:lstStyle/>
        <a:p>
          <a:r>
            <a:rPr lang="en-US"/>
            <a:t>Site Administrators</a:t>
          </a:r>
        </a:p>
      </dgm:t>
    </dgm:pt>
    <dgm:pt modelId="{E6CA58F4-F47C-3E47-A0F7-B322013348AF}" type="parTrans" cxnId="{6BCE3D04-4E94-014B-9428-60CDBCFC159C}">
      <dgm:prSet/>
      <dgm:spPr/>
      <dgm:t>
        <a:bodyPr/>
        <a:lstStyle/>
        <a:p>
          <a:endParaRPr lang="en-US"/>
        </a:p>
      </dgm:t>
    </dgm:pt>
    <dgm:pt modelId="{4B53D93F-CA1B-C744-87FF-8A2BD69D812F}" type="sibTrans" cxnId="{6BCE3D04-4E94-014B-9428-60CDBCFC159C}">
      <dgm:prSet/>
      <dgm:spPr/>
      <dgm:t>
        <a:bodyPr/>
        <a:lstStyle/>
        <a:p>
          <a:endParaRPr lang="en-US"/>
        </a:p>
      </dgm:t>
    </dgm:pt>
    <dgm:pt modelId="{CB72D423-37E9-524E-83A5-8921024F62ED}">
      <dgm:prSet/>
      <dgm:spPr/>
      <dgm:t>
        <a:bodyPr/>
        <a:lstStyle/>
        <a:p>
          <a:r>
            <a:rPr lang="en-US"/>
            <a:t>Student System Support Staff</a:t>
          </a:r>
        </a:p>
      </dgm:t>
    </dgm:pt>
    <dgm:pt modelId="{953FC234-3D3C-C140-AD54-B3189DBE5CD3}" type="parTrans" cxnId="{6F4635DF-E048-3043-B493-C6DE7E5DBE88}">
      <dgm:prSet/>
      <dgm:spPr/>
      <dgm:t>
        <a:bodyPr/>
        <a:lstStyle/>
        <a:p>
          <a:endParaRPr lang="en-US"/>
        </a:p>
      </dgm:t>
    </dgm:pt>
    <dgm:pt modelId="{2970BDEB-0112-D74F-8CD5-A32E5BC9A3BB}" type="sibTrans" cxnId="{6F4635DF-E048-3043-B493-C6DE7E5DBE88}">
      <dgm:prSet/>
      <dgm:spPr/>
      <dgm:t>
        <a:bodyPr/>
        <a:lstStyle/>
        <a:p>
          <a:endParaRPr lang="en-US"/>
        </a:p>
      </dgm:t>
    </dgm:pt>
    <dgm:pt modelId="{5AB615EC-EB62-8548-9B03-40C34FFC47E8}">
      <dgm:prSet/>
      <dgm:spPr/>
      <dgm:t>
        <a:bodyPr/>
        <a:lstStyle/>
        <a:p>
          <a:r>
            <a:rPr lang="en-US"/>
            <a:t>SELPA Directors</a:t>
          </a:r>
        </a:p>
      </dgm:t>
    </dgm:pt>
    <dgm:pt modelId="{652BDF9E-E31E-B94A-B485-C26FCD9EACB1}" type="parTrans" cxnId="{240C5AE0-2EE7-9049-86C4-B9AE0CA28B05}">
      <dgm:prSet/>
      <dgm:spPr/>
      <dgm:t>
        <a:bodyPr/>
        <a:lstStyle/>
        <a:p>
          <a:endParaRPr lang="en-US"/>
        </a:p>
      </dgm:t>
    </dgm:pt>
    <dgm:pt modelId="{871EAA15-E8B9-2A4A-978A-459C01929E7E}" type="sibTrans" cxnId="{240C5AE0-2EE7-9049-86C4-B9AE0CA28B05}">
      <dgm:prSet/>
      <dgm:spPr/>
      <dgm:t>
        <a:bodyPr/>
        <a:lstStyle/>
        <a:p>
          <a:endParaRPr lang="en-US"/>
        </a:p>
      </dgm:t>
    </dgm:pt>
    <dgm:pt modelId="{C6FCF26A-9540-6141-AFBB-02281A27F791}" type="pres">
      <dgm:prSet presAssocID="{DB85EE6F-0A62-4448-B588-6BC8B3AA8A00}" presName="Name0" presStyleCnt="0">
        <dgm:presLayoutVars>
          <dgm:dir/>
          <dgm:animLvl val="lvl"/>
          <dgm:resizeHandles val="exact"/>
        </dgm:presLayoutVars>
      </dgm:prSet>
      <dgm:spPr/>
    </dgm:pt>
    <dgm:pt modelId="{CA81955C-27DE-3041-BFCC-1C218006C57C}" type="pres">
      <dgm:prSet presAssocID="{1BE9C294-65F6-CD4B-B340-6E77299D718E}" presName="composite" presStyleCnt="0"/>
      <dgm:spPr/>
    </dgm:pt>
    <dgm:pt modelId="{F867B3C8-DE62-984C-B00E-855EC476BD4C}" type="pres">
      <dgm:prSet presAssocID="{1BE9C294-65F6-CD4B-B340-6E77299D718E}" presName="parTx" presStyleLbl="alignNode1" presStyleIdx="0" presStyleCnt="1" custLinFactNeighborX="-825" custLinFactNeighborY="-6010">
        <dgm:presLayoutVars>
          <dgm:chMax val="0"/>
          <dgm:chPref val="0"/>
          <dgm:bulletEnabled val="1"/>
        </dgm:presLayoutVars>
      </dgm:prSet>
      <dgm:spPr/>
    </dgm:pt>
    <dgm:pt modelId="{E3E76491-8807-CA4F-8E4E-E290DDB1346B}" type="pres">
      <dgm:prSet presAssocID="{1BE9C294-65F6-CD4B-B340-6E77299D718E}" presName="desTx" presStyleLbl="alignAccFollowNode1" presStyleIdx="0" presStyleCnt="1">
        <dgm:presLayoutVars>
          <dgm:bulletEnabled val="1"/>
        </dgm:presLayoutVars>
      </dgm:prSet>
      <dgm:spPr/>
    </dgm:pt>
  </dgm:ptLst>
  <dgm:cxnLst>
    <dgm:cxn modelId="{6BCE3D04-4E94-014B-9428-60CDBCFC159C}" srcId="{1BE9C294-65F6-CD4B-B340-6E77299D718E}" destId="{FC8F50CD-E754-5B48-8420-9954EFB082B6}" srcOrd="3" destOrd="0" parTransId="{E6CA58F4-F47C-3E47-A0F7-B322013348AF}" sibTransId="{4B53D93F-CA1B-C744-87FF-8A2BD69D812F}"/>
    <dgm:cxn modelId="{057FE00D-43D8-A945-A77A-217D76C267A5}" type="presOf" srcId="{1BE9C294-65F6-CD4B-B340-6E77299D718E}" destId="{F867B3C8-DE62-984C-B00E-855EC476BD4C}" srcOrd="0" destOrd="0" presId="urn:microsoft.com/office/officeart/2005/8/layout/hList1"/>
    <dgm:cxn modelId="{54C2F919-0705-3E4E-8D78-0B6CF0628733}" type="presOf" srcId="{9CEF66D7-F33E-0745-8E4E-745E1994F7BE}" destId="{E3E76491-8807-CA4F-8E4E-E290DDB1346B}" srcOrd="0" destOrd="0" presId="urn:microsoft.com/office/officeart/2005/8/layout/hList1"/>
    <dgm:cxn modelId="{FB2D8A2A-E488-7947-A472-FE5C85833F7F}" srcId="{DB85EE6F-0A62-4448-B588-6BC8B3AA8A00}" destId="{1BE9C294-65F6-CD4B-B340-6E77299D718E}" srcOrd="0" destOrd="0" parTransId="{D057765D-CC5A-164C-A42A-6AAF64329800}" sibTransId="{4E07C5D0-0573-CA45-B23B-CADF849E421F}"/>
    <dgm:cxn modelId="{3B94B35F-44F7-D341-9B51-08562D749FA3}" type="presOf" srcId="{5AB615EC-EB62-8548-9B03-40C34FFC47E8}" destId="{E3E76491-8807-CA4F-8E4E-E290DDB1346B}" srcOrd="0" destOrd="2" presId="urn:microsoft.com/office/officeart/2005/8/layout/hList1"/>
    <dgm:cxn modelId="{0898F742-4FFB-8644-A935-B262F45D5A94}" type="presOf" srcId="{DB85EE6F-0A62-4448-B588-6BC8B3AA8A00}" destId="{C6FCF26A-9540-6141-AFBB-02281A27F791}" srcOrd="0" destOrd="0" presId="urn:microsoft.com/office/officeart/2005/8/layout/hList1"/>
    <dgm:cxn modelId="{B84D2B94-0D2F-684D-B9F2-CE5526028F87}" type="presOf" srcId="{CB72D423-37E9-524E-83A5-8921024F62ED}" destId="{E3E76491-8807-CA4F-8E4E-E290DDB1346B}" srcOrd="0" destOrd="4" presId="urn:microsoft.com/office/officeart/2005/8/layout/hList1"/>
    <dgm:cxn modelId="{AA6D41A9-A9EB-0E40-8D8A-05CF2761BB6E}" srcId="{1BE9C294-65F6-CD4B-B340-6E77299D718E}" destId="{9CEF66D7-F33E-0745-8E4E-745E1994F7BE}" srcOrd="0" destOrd="0" parTransId="{61754A27-EE3D-5D4A-A2B7-3D89B1DCB1E0}" sibTransId="{B26280EF-C690-7241-99B9-7A7AB5C82F8E}"/>
    <dgm:cxn modelId="{DFD592DB-0650-C340-BCBB-9AADA9660E93}" type="presOf" srcId="{FC8F50CD-E754-5B48-8420-9954EFB082B6}" destId="{E3E76491-8807-CA4F-8E4E-E290DDB1346B}" srcOrd="0" destOrd="3" presId="urn:microsoft.com/office/officeart/2005/8/layout/hList1"/>
    <dgm:cxn modelId="{6F4635DF-E048-3043-B493-C6DE7E5DBE88}" srcId="{1BE9C294-65F6-CD4B-B340-6E77299D718E}" destId="{CB72D423-37E9-524E-83A5-8921024F62ED}" srcOrd="4" destOrd="0" parTransId="{953FC234-3D3C-C140-AD54-B3189DBE5CD3}" sibTransId="{2970BDEB-0112-D74F-8CD5-A32E5BC9A3BB}"/>
    <dgm:cxn modelId="{240C5AE0-2EE7-9049-86C4-B9AE0CA28B05}" srcId="{1BE9C294-65F6-CD4B-B340-6E77299D718E}" destId="{5AB615EC-EB62-8548-9B03-40C34FFC47E8}" srcOrd="2" destOrd="0" parTransId="{652BDF9E-E31E-B94A-B485-C26FCD9EACB1}" sibTransId="{871EAA15-E8B9-2A4A-978A-459C01929E7E}"/>
    <dgm:cxn modelId="{78154DE3-F146-6F47-9C49-649D3E1BE3A5}" srcId="{1BE9C294-65F6-CD4B-B340-6E77299D718E}" destId="{3338AF54-35F9-B44D-8229-C9E4CBAE84AC}" srcOrd="1" destOrd="0" parTransId="{B5579EB2-386A-0C44-84AA-CADF18735566}" sibTransId="{DD7D88CD-25F4-C141-9D7A-BF5CCF51764D}"/>
    <dgm:cxn modelId="{E0D10DF9-B95D-2445-8A51-FCD3493569AE}" type="presOf" srcId="{3338AF54-35F9-B44D-8229-C9E4CBAE84AC}" destId="{E3E76491-8807-CA4F-8E4E-E290DDB1346B}" srcOrd="0" destOrd="1" presId="urn:microsoft.com/office/officeart/2005/8/layout/hList1"/>
    <dgm:cxn modelId="{5E8B3953-A687-9048-AFE6-C7C12213395C}" type="presParOf" srcId="{C6FCF26A-9540-6141-AFBB-02281A27F791}" destId="{CA81955C-27DE-3041-BFCC-1C218006C57C}" srcOrd="0" destOrd="0" presId="urn:microsoft.com/office/officeart/2005/8/layout/hList1"/>
    <dgm:cxn modelId="{E8FF2AED-2D6D-2948-AD27-2403EAE07FA5}" type="presParOf" srcId="{CA81955C-27DE-3041-BFCC-1C218006C57C}" destId="{F867B3C8-DE62-984C-B00E-855EC476BD4C}" srcOrd="0" destOrd="0" presId="urn:microsoft.com/office/officeart/2005/8/layout/hList1"/>
    <dgm:cxn modelId="{9AE76F25-9C07-FD41-8155-9B7CC9A419E5}" type="presParOf" srcId="{CA81955C-27DE-3041-BFCC-1C218006C57C}" destId="{E3E76491-8807-CA4F-8E4E-E290DDB1346B}" srcOrd="1" destOrd="0" presId="urn:microsoft.com/office/officeart/2005/8/layout/hList1"/>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DB85EE6F-0A62-4448-B588-6BC8B3AA8A00}"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en-US"/>
        </a:p>
      </dgm:t>
    </dgm:pt>
    <dgm:pt modelId="{9CEF66D7-F33E-0745-8E4E-745E1994F7BE}">
      <dgm:prSet/>
      <dgm:spPr>
        <a:solidFill>
          <a:schemeClr val="bg1">
            <a:alpha val="90000"/>
          </a:schemeClr>
        </a:solidFill>
      </dgm:spPr>
      <dgm:t>
        <a:bodyPr/>
        <a:lstStyle/>
        <a:p>
          <a:r>
            <a:rPr lang="en-US" b="0">
              <a:solidFill>
                <a:srgbClr val="FF735D"/>
              </a:solidFill>
            </a:rPr>
            <a:t>Special Education(SPED)</a:t>
          </a:r>
          <a:endParaRPr lang="en-US">
            <a:solidFill>
              <a:srgbClr val="FF735D"/>
            </a:solidFill>
          </a:endParaRPr>
        </a:p>
      </dgm:t>
    </dgm:pt>
    <dgm:pt modelId="{61754A27-EE3D-5D4A-A2B7-3D89B1DCB1E0}" type="parTrans" cxnId="{AA6D41A9-A9EB-0E40-8D8A-05CF2761BB6E}">
      <dgm:prSet/>
      <dgm:spPr/>
      <dgm:t>
        <a:bodyPr/>
        <a:lstStyle/>
        <a:p>
          <a:endParaRPr lang="en-US"/>
        </a:p>
      </dgm:t>
    </dgm:pt>
    <dgm:pt modelId="{B26280EF-C690-7241-99B9-7A7AB5C82F8E}" type="sibTrans" cxnId="{AA6D41A9-A9EB-0E40-8D8A-05CF2761BB6E}">
      <dgm:prSet/>
      <dgm:spPr/>
      <dgm:t>
        <a:bodyPr/>
        <a:lstStyle/>
        <a:p>
          <a:endParaRPr lang="en-US"/>
        </a:p>
      </dgm:t>
    </dgm:pt>
    <dgm:pt modelId="{1BE9C294-65F6-CD4B-B340-6E77299D718E}">
      <dgm:prSet/>
      <dgm:spPr>
        <a:solidFill>
          <a:srgbClr val="00B0F0"/>
        </a:solidFill>
      </dgm:spPr>
      <dgm:t>
        <a:bodyPr/>
        <a:lstStyle/>
        <a:p>
          <a:r>
            <a:rPr lang="en-US"/>
            <a:t>Data Submitted Via</a:t>
          </a:r>
        </a:p>
      </dgm:t>
    </dgm:pt>
    <dgm:pt modelId="{D057765D-CC5A-164C-A42A-6AAF64329800}" type="parTrans" cxnId="{FB2D8A2A-E488-7947-A472-FE5C85833F7F}">
      <dgm:prSet/>
      <dgm:spPr/>
      <dgm:t>
        <a:bodyPr/>
        <a:lstStyle/>
        <a:p>
          <a:endParaRPr lang="en-US"/>
        </a:p>
      </dgm:t>
    </dgm:pt>
    <dgm:pt modelId="{4E07C5D0-0573-CA45-B23B-CADF849E421F}" type="sibTrans" cxnId="{FB2D8A2A-E488-7947-A472-FE5C85833F7F}">
      <dgm:prSet/>
      <dgm:spPr/>
      <dgm:t>
        <a:bodyPr/>
        <a:lstStyle/>
        <a:p>
          <a:endParaRPr lang="en-US"/>
        </a:p>
      </dgm:t>
    </dgm:pt>
    <dgm:pt modelId="{5F3893A4-2BC7-6141-AD41-9E558A7B3BB9}">
      <dgm:prSet/>
      <dgm:spPr>
        <a:solidFill>
          <a:schemeClr val="bg1">
            <a:alpha val="90000"/>
          </a:schemeClr>
        </a:solidFill>
      </dgm:spPr>
      <dgm:t>
        <a:bodyPr/>
        <a:lstStyle/>
        <a:p>
          <a:r>
            <a:rPr lang="en-US" b="0">
              <a:solidFill>
                <a:srgbClr val="FF735D"/>
              </a:solidFill>
            </a:rPr>
            <a:t>Student Services (SSRV)</a:t>
          </a:r>
        </a:p>
      </dgm:t>
    </dgm:pt>
    <dgm:pt modelId="{D883CC8C-08FF-F447-A19D-6C6993762970}" type="parTrans" cxnId="{62DD5644-0CBC-AC44-8EF3-E8AFE3E88F8D}">
      <dgm:prSet/>
      <dgm:spPr/>
      <dgm:t>
        <a:bodyPr/>
        <a:lstStyle/>
        <a:p>
          <a:endParaRPr lang="en-US"/>
        </a:p>
      </dgm:t>
    </dgm:pt>
    <dgm:pt modelId="{98623D33-1256-D742-8971-D8299209C7A9}" type="sibTrans" cxnId="{62DD5644-0CBC-AC44-8EF3-E8AFE3E88F8D}">
      <dgm:prSet/>
      <dgm:spPr/>
      <dgm:t>
        <a:bodyPr/>
        <a:lstStyle/>
        <a:p>
          <a:endParaRPr lang="en-US"/>
        </a:p>
      </dgm:t>
    </dgm:pt>
    <dgm:pt modelId="{ED54A681-10E2-9843-A913-D86CF283A578}">
      <dgm:prSet/>
      <dgm:spPr>
        <a:solidFill>
          <a:schemeClr val="bg1">
            <a:alpha val="90000"/>
          </a:schemeClr>
        </a:solidFill>
      </dgm:spPr>
      <dgm:t>
        <a:bodyPr/>
        <a:lstStyle/>
        <a:p>
          <a:r>
            <a:rPr lang="en-US" b="0">
              <a:solidFill>
                <a:srgbClr val="FF735D"/>
              </a:solidFill>
            </a:rPr>
            <a:t>Post Secondary Status (PSTS)</a:t>
          </a:r>
        </a:p>
      </dgm:t>
    </dgm:pt>
    <dgm:pt modelId="{64C7AF62-0E46-3C47-B623-73FF615EF3C8}" type="parTrans" cxnId="{AB48BF25-5D03-B449-9245-0FE651B0A0C2}">
      <dgm:prSet/>
      <dgm:spPr/>
      <dgm:t>
        <a:bodyPr/>
        <a:lstStyle/>
        <a:p>
          <a:endParaRPr lang="en-US"/>
        </a:p>
      </dgm:t>
    </dgm:pt>
    <dgm:pt modelId="{3EE8B33A-AC4E-DA47-B011-18C63D673E2C}" type="sibTrans" cxnId="{AB48BF25-5D03-B449-9245-0FE651B0A0C2}">
      <dgm:prSet/>
      <dgm:spPr/>
      <dgm:t>
        <a:bodyPr/>
        <a:lstStyle/>
        <a:p>
          <a:endParaRPr lang="en-US"/>
        </a:p>
      </dgm:t>
    </dgm:pt>
    <dgm:pt modelId="{C6FCF26A-9540-6141-AFBB-02281A27F791}" type="pres">
      <dgm:prSet presAssocID="{DB85EE6F-0A62-4448-B588-6BC8B3AA8A00}" presName="Name0" presStyleCnt="0">
        <dgm:presLayoutVars>
          <dgm:dir/>
          <dgm:animLvl val="lvl"/>
          <dgm:resizeHandles val="exact"/>
        </dgm:presLayoutVars>
      </dgm:prSet>
      <dgm:spPr/>
    </dgm:pt>
    <dgm:pt modelId="{CA81955C-27DE-3041-BFCC-1C218006C57C}" type="pres">
      <dgm:prSet presAssocID="{1BE9C294-65F6-CD4B-B340-6E77299D718E}" presName="composite" presStyleCnt="0"/>
      <dgm:spPr/>
    </dgm:pt>
    <dgm:pt modelId="{F867B3C8-DE62-984C-B00E-855EC476BD4C}" type="pres">
      <dgm:prSet presAssocID="{1BE9C294-65F6-CD4B-B340-6E77299D718E}" presName="parTx" presStyleLbl="alignNode1" presStyleIdx="0" presStyleCnt="1" custLinFactNeighborX="-825" custLinFactNeighborY="-6010">
        <dgm:presLayoutVars>
          <dgm:chMax val="0"/>
          <dgm:chPref val="0"/>
          <dgm:bulletEnabled val="1"/>
        </dgm:presLayoutVars>
      </dgm:prSet>
      <dgm:spPr/>
    </dgm:pt>
    <dgm:pt modelId="{E3E76491-8807-CA4F-8E4E-E290DDB1346B}" type="pres">
      <dgm:prSet presAssocID="{1BE9C294-65F6-CD4B-B340-6E77299D718E}" presName="desTx" presStyleLbl="alignAccFollowNode1" presStyleIdx="0" presStyleCnt="1">
        <dgm:presLayoutVars>
          <dgm:bulletEnabled val="1"/>
        </dgm:presLayoutVars>
      </dgm:prSet>
      <dgm:spPr/>
    </dgm:pt>
  </dgm:ptLst>
  <dgm:cxnLst>
    <dgm:cxn modelId="{057FE00D-43D8-A945-A77A-217D76C267A5}" type="presOf" srcId="{1BE9C294-65F6-CD4B-B340-6E77299D718E}" destId="{F867B3C8-DE62-984C-B00E-855EC476BD4C}" srcOrd="0" destOrd="0" presId="urn:microsoft.com/office/officeart/2005/8/layout/hList1"/>
    <dgm:cxn modelId="{54C2F919-0705-3E4E-8D78-0B6CF0628733}" type="presOf" srcId="{9CEF66D7-F33E-0745-8E4E-745E1994F7BE}" destId="{E3E76491-8807-CA4F-8E4E-E290DDB1346B}" srcOrd="0" destOrd="0" presId="urn:microsoft.com/office/officeart/2005/8/layout/hList1"/>
    <dgm:cxn modelId="{AB48BF25-5D03-B449-9245-0FE651B0A0C2}" srcId="{1BE9C294-65F6-CD4B-B340-6E77299D718E}" destId="{ED54A681-10E2-9843-A913-D86CF283A578}" srcOrd="2" destOrd="0" parTransId="{64C7AF62-0E46-3C47-B623-73FF615EF3C8}" sibTransId="{3EE8B33A-AC4E-DA47-B011-18C63D673E2C}"/>
    <dgm:cxn modelId="{FB2D8A2A-E488-7947-A472-FE5C85833F7F}" srcId="{DB85EE6F-0A62-4448-B588-6BC8B3AA8A00}" destId="{1BE9C294-65F6-CD4B-B340-6E77299D718E}" srcOrd="0" destOrd="0" parTransId="{D057765D-CC5A-164C-A42A-6AAF64329800}" sibTransId="{4E07C5D0-0573-CA45-B23B-CADF849E421F}"/>
    <dgm:cxn modelId="{0898F742-4FFB-8644-A935-B262F45D5A94}" type="presOf" srcId="{DB85EE6F-0A62-4448-B588-6BC8B3AA8A00}" destId="{C6FCF26A-9540-6141-AFBB-02281A27F791}" srcOrd="0" destOrd="0" presId="urn:microsoft.com/office/officeart/2005/8/layout/hList1"/>
    <dgm:cxn modelId="{62DD5644-0CBC-AC44-8EF3-E8AFE3E88F8D}" srcId="{1BE9C294-65F6-CD4B-B340-6E77299D718E}" destId="{5F3893A4-2BC7-6141-AD41-9E558A7B3BB9}" srcOrd="1" destOrd="0" parTransId="{D883CC8C-08FF-F447-A19D-6C6993762970}" sibTransId="{98623D33-1256-D742-8971-D8299209C7A9}"/>
    <dgm:cxn modelId="{AA6D41A9-A9EB-0E40-8D8A-05CF2761BB6E}" srcId="{1BE9C294-65F6-CD4B-B340-6E77299D718E}" destId="{9CEF66D7-F33E-0745-8E4E-745E1994F7BE}" srcOrd="0" destOrd="0" parTransId="{61754A27-EE3D-5D4A-A2B7-3D89B1DCB1E0}" sibTransId="{B26280EF-C690-7241-99B9-7A7AB5C82F8E}"/>
    <dgm:cxn modelId="{7168E2C9-25A0-7644-9090-6D09848860F6}" type="presOf" srcId="{ED54A681-10E2-9843-A913-D86CF283A578}" destId="{E3E76491-8807-CA4F-8E4E-E290DDB1346B}" srcOrd="0" destOrd="2" presId="urn:microsoft.com/office/officeart/2005/8/layout/hList1"/>
    <dgm:cxn modelId="{78DC77FD-33E6-7146-BCD9-E1CEC142E4D2}" type="presOf" srcId="{5F3893A4-2BC7-6141-AD41-9E558A7B3BB9}" destId="{E3E76491-8807-CA4F-8E4E-E290DDB1346B}" srcOrd="0" destOrd="1" presId="urn:microsoft.com/office/officeart/2005/8/layout/hList1"/>
    <dgm:cxn modelId="{5E8B3953-A687-9048-AFE6-C7C12213395C}" type="presParOf" srcId="{C6FCF26A-9540-6141-AFBB-02281A27F791}" destId="{CA81955C-27DE-3041-BFCC-1C218006C57C}" srcOrd="0" destOrd="0" presId="urn:microsoft.com/office/officeart/2005/8/layout/hList1"/>
    <dgm:cxn modelId="{E8FF2AED-2D6D-2948-AD27-2403EAE07FA5}" type="presParOf" srcId="{CA81955C-27DE-3041-BFCC-1C218006C57C}" destId="{F867B3C8-DE62-984C-B00E-855EC476BD4C}" srcOrd="0" destOrd="0" presId="urn:microsoft.com/office/officeart/2005/8/layout/hList1"/>
    <dgm:cxn modelId="{9AE76F25-9C07-FD41-8155-9B7CC9A419E5}" type="presParOf" srcId="{CA81955C-27DE-3041-BFCC-1C218006C57C}" destId="{E3E76491-8807-CA4F-8E4E-E290DDB1346B}" srcOrd="1" destOrd="0" presId="urn:microsoft.com/office/officeart/2005/8/layout/hList1"/>
  </dgm:cxnLst>
  <dgm:bg/>
  <dgm:whole/>
  <dgm:extLst>
    <a:ext uri="http://schemas.microsoft.com/office/drawing/2008/diagram">
      <dsp:dataModelExt xmlns:dsp="http://schemas.microsoft.com/office/drawing/2008/diagram" relId="rId18"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8AAB42DB-D565-4E71-915F-F016C08DF7C0}" type="doc">
      <dgm:prSet loTypeId="urn:microsoft.com/office/officeart/2008/layout/PictureStrips" loCatId="list" qsTypeId="urn:microsoft.com/office/officeart/2005/8/quickstyle/simple1" qsCatId="simple" csTypeId="urn:microsoft.com/office/officeart/2005/8/colors/accent1_2" csCatId="accent1" phldr="1"/>
      <dgm:spPr/>
      <dgm:t>
        <a:bodyPr/>
        <a:lstStyle/>
        <a:p>
          <a:endParaRPr lang="en-US"/>
        </a:p>
      </dgm:t>
    </dgm:pt>
    <dgm:pt modelId="{D3A0A36D-ED2E-D94D-9FCE-8A80A9BB23FF}">
      <dgm:prSet custT="1"/>
      <dgm:spPr>
        <a:solidFill>
          <a:schemeClr val="bg1">
            <a:alpha val="40000"/>
          </a:schemeClr>
        </a:solidFill>
      </dgm:spPr>
      <dgm:t>
        <a:bodyPr/>
        <a:lstStyle/>
        <a:p>
          <a:pPr>
            <a:buNone/>
          </a:pPr>
          <a:r>
            <a:rPr lang="en-US" sz="2800"/>
            <a:t>FEDERAL &amp; STATE</a:t>
          </a:r>
        </a:p>
      </dgm:t>
    </dgm:pt>
    <dgm:pt modelId="{38B02B3C-A698-EB49-924A-A0E9AFDAECBC}" type="parTrans" cxnId="{F6106F27-7B48-0347-ADE2-3AE1BDD0DE30}">
      <dgm:prSet/>
      <dgm:spPr/>
      <dgm:t>
        <a:bodyPr/>
        <a:lstStyle/>
        <a:p>
          <a:endParaRPr lang="en-US"/>
        </a:p>
      </dgm:t>
    </dgm:pt>
    <dgm:pt modelId="{7033C3B6-BB76-9B45-95FE-32BAD1EB26E5}" type="sibTrans" cxnId="{F6106F27-7B48-0347-ADE2-3AE1BDD0DE30}">
      <dgm:prSet/>
      <dgm:spPr/>
      <dgm:t>
        <a:bodyPr/>
        <a:lstStyle/>
        <a:p>
          <a:endParaRPr lang="en-US"/>
        </a:p>
      </dgm:t>
    </dgm:pt>
    <dgm:pt modelId="{8A7AF19E-1710-874F-AB29-F57EECCCED80}">
      <dgm:prSet custT="1"/>
      <dgm:spPr>
        <a:solidFill>
          <a:schemeClr val="bg1">
            <a:alpha val="40000"/>
          </a:schemeClr>
        </a:solidFill>
        <a:ln>
          <a:solidFill>
            <a:schemeClr val="accent6">
              <a:lumMod val="50000"/>
            </a:schemeClr>
          </a:solidFill>
        </a:ln>
      </dgm:spPr>
      <dgm:t>
        <a:bodyPr/>
        <a:lstStyle/>
        <a:p>
          <a:r>
            <a:rPr lang="en-US" sz="2400">
              <a:solidFill>
                <a:srgbClr val="FF735D"/>
              </a:solidFill>
            </a:rPr>
            <a:t>Incidents</a:t>
          </a:r>
        </a:p>
      </dgm:t>
    </dgm:pt>
    <dgm:pt modelId="{79EA0C35-C601-1149-B629-A84D08B7EE3B}" type="parTrans" cxnId="{5F09AD3C-311B-3841-B0AE-B207D9CEF3E5}">
      <dgm:prSet/>
      <dgm:spPr/>
      <dgm:t>
        <a:bodyPr/>
        <a:lstStyle/>
        <a:p>
          <a:endParaRPr lang="en-US"/>
        </a:p>
      </dgm:t>
    </dgm:pt>
    <dgm:pt modelId="{665725BC-B43A-2740-81F1-F4141D2794E1}" type="sibTrans" cxnId="{5F09AD3C-311B-3841-B0AE-B207D9CEF3E5}">
      <dgm:prSet/>
      <dgm:spPr/>
      <dgm:t>
        <a:bodyPr/>
        <a:lstStyle/>
        <a:p>
          <a:endParaRPr lang="en-US"/>
        </a:p>
      </dgm:t>
    </dgm:pt>
    <dgm:pt modelId="{FF4E07E2-6550-FF45-B371-E86BFA3A94D6}">
      <dgm:prSet custT="1"/>
      <dgm:spPr>
        <a:solidFill>
          <a:schemeClr val="bg1">
            <a:alpha val="40000"/>
          </a:schemeClr>
        </a:solidFill>
        <a:ln>
          <a:solidFill>
            <a:schemeClr val="accent6">
              <a:lumMod val="50000"/>
            </a:schemeClr>
          </a:solidFill>
        </a:ln>
      </dgm:spPr>
      <dgm:t>
        <a:bodyPr/>
        <a:lstStyle/>
        <a:p>
          <a:pPr>
            <a:buFont typeface="Arial" panose="020B0604020202020204" pitchFamily="34" charset="0"/>
            <a:buChar char="•"/>
          </a:pPr>
          <a:r>
            <a:rPr lang="en-US" sz="1800"/>
            <a:t>Use of Physical Restraint</a:t>
          </a:r>
        </a:p>
      </dgm:t>
    </dgm:pt>
    <dgm:pt modelId="{DD2DFBB6-D7C2-F04F-9A90-67EC65A6151C}" type="parTrans" cxnId="{253035C4-EC7A-5142-B86D-4FECBBE68744}">
      <dgm:prSet/>
      <dgm:spPr/>
      <dgm:t>
        <a:bodyPr/>
        <a:lstStyle/>
        <a:p>
          <a:endParaRPr lang="en-US"/>
        </a:p>
      </dgm:t>
    </dgm:pt>
    <dgm:pt modelId="{8DB40171-9093-A94C-B304-2D589BE76F9A}" type="sibTrans" cxnId="{253035C4-EC7A-5142-B86D-4FECBBE68744}">
      <dgm:prSet/>
      <dgm:spPr/>
      <dgm:t>
        <a:bodyPr/>
        <a:lstStyle/>
        <a:p>
          <a:endParaRPr lang="en-US"/>
        </a:p>
      </dgm:t>
    </dgm:pt>
    <dgm:pt modelId="{C79D2DB1-899A-7747-8BCB-F194FF7F1658}">
      <dgm:prSet custT="1"/>
      <dgm:spPr>
        <a:solidFill>
          <a:schemeClr val="bg1">
            <a:alpha val="40000"/>
          </a:schemeClr>
        </a:solidFill>
        <a:ln>
          <a:solidFill>
            <a:schemeClr val="accent6">
              <a:lumMod val="50000"/>
            </a:schemeClr>
          </a:solidFill>
        </a:ln>
      </dgm:spPr>
      <dgm:t>
        <a:bodyPr/>
        <a:lstStyle/>
        <a:p>
          <a:pPr>
            <a:buFont typeface="Arial" panose="020B0604020202020204" pitchFamily="34" charset="0"/>
            <a:buChar char="•"/>
          </a:pPr>
          <a:r>
            <a:rPr lang="en-US" sz="1800"/>
            <a:t>Mechanical Restraint</a:t>
          </a:r>
        </a:p>
      </dgm:t>
    </dgm:pt>
    <dgm:pt modelId="{D5F06F9C-9043-784B-A84B-737EF21011B2}" type="parTrans" cxnId="{C394FC2B-E193-AB43-8769-93311CC44B7A}">
      <dgm:prSet/>
      <dgm:spPr/>
      <dgm:t>
        <a:bodyPr/>
        <a:lstStyle/>
        <a:p>
          <a:endParaRPr lang="en-US"/>
        </a:p>
      </dgm:t>
    </dgm:pt>
    <dgm:pt modelId="{D97FCC5F-6615-894E-979B-8C596D3F41DD}" type="sibTrans" cxnId="{C394FC2B-E193-AB43-8769-93311CC44B7A}">
      <dgm:prSet/>
      <dgm:spPr/>
      <dgm:t>
        <a:bodyPr/>
        <a:lstStyle/>
        <a:p>
          <a:endParaRPr lang="en-US"/>
        </a:p>
      </dgm:t>
    </dgm:pt>
    <dgm:pt modelId="{FBE2302D-085B-0845-A0B3-3A1AFDCCB79F}">
      <dgm:prSet custT="1"/>
      <dgm:spPr>
        <a:solidFill>
          <a:schemeClr val="bg1">
            <a:alpha val="40000"/>
          </a:schemeClr>
        </a:solidFill>
        <a:ln>
          <a:solidFill>
            <a:schemeClr val="accent6">
              <a:lumMod val="50000"/>
            </a:schemeClr>
          </a:solidFill>
        </a:ln>
      </dgm:spPr>
      <dgm:t>
        <a:bodyPr/>
        <a:lstStyle/>
        <a:p>
          <a:r>
            <a:rPr lang="en-US" sz="2200"/>
            <a:t>Statutory Offenses committed</a:t>
          </a:r>
        </a:p>
      </dgm:t>
    </dgm:pt>
    <dgm:pt modelId="{61912385-AB51-6B41-909B-55A0346B70D3}" type="parTrans" cxnId="{8166ACDF-D0D0-8A44-81CD-EA51C746FB88}">
      <dgm:prSet/>
      <dgm:spPr/>
      <dgm:t>
        <a:bodyPr/>
        <a:lstStyle/>
        <a:p>
          <a:endParaRPr lang="en-US"/>
        </a:p>
      </dgm:t>
    </dgm:pt>
    <dgm:pt modelId="{10667FFD-7804-4543-BBC3-CC83E63F7882}" type="sibTrans" cxnId="{8166ACDF-D0D0-8A44-81CD-EA51C746FB88}">
      <dgm:prSet/>
      <dgm:spPr/>
      <dgm:t>
        <a:bodyPr/>
        <a:lstStyle/>
        <a:p>
          <a:endParaRPr lang="en-US"/>
        </a:p>
      </dgm:t>
    </dgm:pt>
    <dgm:pt modelId="{66FF7429-CFA7-994F-B362-C0C9647B3621}">
      <dgm:prSet custT="1"/>
      <dgm:spPr>
        <a:solidFill>
          <a:schemeClr val="bg1">
            <a:alpha val="40000"/>
          </a:schemeClr>
        </a:solidFill>
        <a:ln>
          <a:solidFill>
            <a:schemeClr val="accent6">
              <a:lumMod val="50000"/>
            </a:schemeClr>
          </a:solidFill>
        </a:ln>
      </dgm:spPr>
      <dgm:t>
        <a:bodyPr/>
        <a:lstStyle/>
        <a:p>
          <a:r>
            <a:rPr lang="en-US" sz="2200"/>
            <a:t>Incident Result (one or more)</a:t>
          </a:r>
        </a:p>
      </dgm:t>
    </dgm:pt>
    <dgm:pt modelId="{71CB4CD9-C2E1-9643-8202-591F047F93E9}" type="parTrans" cxnId="{8A879EC9-AF01-E140-96CB-5D6831B7F6C0}">
      <dgm:prSet/>
      <dgm:spPr/>
      <dgm:t>
        <a:bodyPr/>
        <a:lstStyle/>
        <a:p>
          <a:endParaRPr lang="en-US"/>
        </a:p>
      </dgm:t>
    </dgm:pt>
    <dgm:pt modelId="{D242232A-B409-B44E-B825-A15F3C3A1E6C}" type="sibTrans" cxnId="{8A879EC9-AF01-E140-96CB-5D6831B7F6C0}">
      <dgm:prSet/>
      <dgm:spPr/>
      <dgm:t>
        <a:bodyPr/>
        <a:lstStyle/>
        <a:p>
          <a:endParaRPr lang="en-US"/>
        </a:p>
      </dgm:t>
    </dgm:pt>
    <dgm:pt modelId="{90C0A442-6B45-2745-A6E5-761CFEBC3A5B}">
      <dgm:prSet custT="1"/>
      <dgm:spPr>
        <a:solidFill>
          <a:schemeClr val="bg1">
            <a:alpha val="40000"/>
          </a:schemeClr>
        </a:solidFill>
        <a:ln>
          <a:solidFill>
            <a:schemeClr val="accent6">
              <a:lumMod val="50000"/>
            </a:schemeClr>
          </a:solidFill>
        </a:ln>
      </dgm:spPr>
      <dgm:t>
        <a:bodyPr/>
        <a:lstStyle/>
        <a:p>
          <a:r>
            <a:rPr lang="en-US" sz="2200"/>
            <a:t>Student Offense</a:t>
          </a:r>
        </a:p>
      </dgm:t>
    </dgm:pt>
    <dgm:pt modelId="{6EDE3778-1646-284D-944A-D3D56904D174}" type="parTrans" cxnId="{23AD5D74-32F0-CC47-ADB8-92DC44B26E13}">
      <dgm:prSet/>
      <dgm:spPr/>
      <dgm:t>
        <a:bodyPr/>
        <a:lstStyle/>
        <a:p>
          <a:endParaRPr lang="en-US"/>
        </a:p>
      </dgm:t>
    </dgm:pt>
    <dgm:pt modelId="{EC6117F4-0D88-E540-AB97-20F56DD7DD34}" type="sibTrans" cxnId="{23AD5D74-32F0-CC47-ADB8-92DC44B26E13}">
      <dgm:prSet/>
      <dgm:spPr/>
      <dgm:t>
        <a:bodyPr/>
        <a:lstStyle/>
        <a:p>
          <a:endParaRPr lang="en-US"/>
        </a:p>
      </dgm:t>
    </dgm:pt>
    <dgm:pt modelId="{6062C7B1-365B-9646-9CCC-67780B5984BF}">
      <dgm:prSet custT="1"/>
      <dgm:spPr>
        <a:solidFill>
          <a:schemeClr val="bg1">
            <a:alpha val="40000"/>
          </a:schemeClr>
        </a:solidFill>
        <a:ln>
          <a:solidFill>
            <a:schemeClr val="accent6">
              <a:lumMod val="50000"/>
            </a:schemeClr>
          </a:solidFill>
        </a:ln>
      </dgm:spPr>
      <dgm:t>
        <a:bodyPr/>
        <a:lstStyle/>
        <a:p>
          <a:r>
            <a:rPr lang="en-US" sz="2200" i="0"/>
            <a:t>All Suspensions &amp; Expulsions</a:t>
          </a:r>
        </a:p>
      </dgm:t>
    </dgm:pt>
    <dgm:pt modelId="{8DC0764B-4177-8D4D-939B-09D672FA5BD1}" type="parTrans" cxnId="{0356CED7-27F1-AC48-81C7-C25B313D847E}">
      <dgm:prSet/>
      <dgm:spPr/>
      <dgm:t>
        <a:bodyPr/>
        <a:lstStyle/>
        <a:p>
          <a:endParaRPr lang="en-US"/>
        </a:p>
      </dgm:t>
    </dgm:pt>
    <dgm:pt modelId="{552BAFD5-503D-204C-9D2C-B3728E441D83}" type="sibTrans" cxnId="{0356CED7-27F1-AC48-81C7-C25B313D847E}">
      <dgm:prSet/>
      <dgm:spPr/>
      <dgm:t>
        <a:bodyPr/>
        <a:lstStyle/>
        <a:p>
          <a:endParaRPr lang="en-US"/>
        </a:p>
      </dgm:t>
    </dgm:pt>
    <dgm:pt modelId="{98582F4E-CDF7-234D-A786-68BC13F11403}">
      <dgm:prSet custT="1"/>
      <dgm:spPr>
        <a:solidFill>
          <a:schemeClr val="bg1">
            <a:alpha val="40000"/>
          </a:schemeClr>
        </a:solidFill>
        <a:ln>
          <a:solidFill>
            <a:schemeClr val="accent6">
              <a:lumMod val="50000"/>
            </a:schemeClr>
          </a:solidFill>
        </a:ln>
      </dgm:spPr>
      <dgm:t>
        <a:bodyPr/>
        <a:lstStyle/>
        <a:p>
          <a:r>
            <a:rPr lang="en-US" sz="2400" i="0">
              <a:solidFill>
                <a:srgbClr val="42C1BD"/>
              </a:solidFill>
            </a:rPr>
            <a:t>Student Absenteeism</a:t>
          </a:r>
        </a:p>
      </dgm:t>
    </dgm:pt>
    <dgm:pt modelId="{22118A24-C6BE-CD42-B674-4A913D171199}" type="parTrans" cxnId="{52D3C111-3BE7-EF41-9255-17EFD04E109A}">
      <dgm:prSet/>
      <dgm:spPr/>
      <dgm:t>
        <a:bodyPr/>
        <a:lstStyle/>
        <a:p>
          <a:endParaRPr lang="en-US"/>
        </a:p>
      </dgm:t>
    </dgm:pt>
    <dgm:pt modelId="{B9E633AC-4BE5-8143-B1D9-E0F102664F3D}" type="sibTrans" cxnId="{52D3C111-3BE7-EF41-9255-17EFD04E109A}">
      <dgm:prSet/>
      <dgm:spPr/>
      <dgm:t>
        <a:bodyPr/>
        <a:lstStyle/>
        <a:p>
          <a:endParaRPr lang="en-US"/>
        </a:p>
      </dgm:t>
    </dgm:pt>
    <dgm:pt modelId="{B5E91585-FEA9-8E4F-B40E-5F38EC5F2ED2}">
      <dgm:prSet custT="1"/>
      <dgm:spPr>
        <a:solidFill>
          <a:schemeClr val="bg1">
            <a:alpha val="40000"/>
          </a:schemeClr>
        </a:solidFill>
        <a:ln>
          <a:solidFill>
            <a:schemeClr val="accent6">
              <a:lumMod val="50000"/>
            </a:schemeClr>
          </a:solidFill>
        </a:ln>
      </dgm:spPr>
      <dgm:t>
        <a:bodyPr/>
        <a:lstStyle/>
        <a:p>
          <a:r>
            <a:rPr lang="en-US" sz="2400" i="0">
              <a:solidFill>
                <a:srgbClr val="42C1BD"/>
              </a:solidFill>
            </a:rPr>
            <a:t>Cumulative Enrollment</a:t>
          </a:r>
        </a:p>
      </dgm:t>
    </dgm:pt>
    <dgm:pt modelId="{1ECDA407-3BD9-4C4B-AEC0-B5C2D8138429}" type="parTrans" cxnId="{73A6AA09-6497-9D49-8EE2-8BA87F578D72}">
      <dgm:prSet/>
      <dgm:spPr/>
      <dgm:t>
        <a:bodyPr/>
        <a:lstStyle/>
        <a:p>
          <a:endParaRPr lang="en-US"/>
        </a:p>
      </dgm:t>
    </dgm:pt>
    <dgm:pt modelId="{239EB7BC-2952-664E-824D-9F0CD7F8BB08}" type="sibTrans" cxnId="{73A6AA09-6497-9D49-8EE2-8BA87F578D72}">
      <dgm:prSet/>
      <dgm:spPr/>
      <dgm:t>
        <a:bodyPr/>
        <a:lstStyle/>
        <a:p>
          <a:endParaRPr lang="en-US"/>
        </a:p>
      </dgm:t>
    </dgm:pt>
    <dgm:pt modelId="{69F4B4A7-4D1F-E24E-8176-DFCD44CCF072}">
      <dgm:prSet custT="1"/>
      <dgm:spPr>
        <a:solidFill>
          <a:schemeClr val="bg1">
            <a:alpha val="40000"/>
          </a:schemeClr>
        </a:solidFill>
        <a:ln>
          <a:solidFill>
            <a:schemeClr val="accent6">
              <a:lumMod val="50000"/>
            </a:schemeClr>
          </a:solidFill>
        </a:ln>
      </dgm:spPr>
      <dgm:t>
        <a:bodyPr/>
        <a:lstStyle/>
        <a:p>
          <a:r>
            <a:rPr lang="en-US" sz="2200"/>
            <a:t>All Incident resulting in:</a:t>
          </a:r>
          <a:endParaRPr lang="en-US" sz="2200">
            <a:solidFill>
              <a:schemeClr val="accent5">
                <a:lumMod val="75000"/>
              </a:schemeClr>
            </a:solidFill>
          </a:endParaRPr>
        </a:p>
      </dgm:t>
    </dgm:pt>
    <dgm:pt modelId="{C333943B-09B9-A747-9BF2-04B5D6DB1C54}" type="parTrans" cxnId="{9319A7E8-6604-944B-8040-E411BDC43996}">
      <dgm:prSet/>
      <dgm:spPr/>
      <dgm:t>
        <a:bodyPr/>
        <a:lstStyle/>
        <a:p>
          <a:endParaRPr lang="en-US"/>
        </a:p>
      </dgm:t>
    </dgm:pt>
    <dgm:pt modelId="{22513A84-525A-8040-A5E7-B64CBCC4B047}" type="sibTrans" cxnId="{9319A7E8-6604-944B-8040-E411BDC43996}">
      <dgm:prSet/>
      <dgm:spPr/>
      <dgm:t>
        <a:bodyPr/>
        <a:lstStyle/>
        <a:p>
          <a:endParaRPr lang="en-US"/>
        </a:p>
      </dgm:t>
    </dgm:pt>
    <dgm:pt modelId="{547CBACD-129A-9242-BA34-A333F3312B03}">
      <dgm:prSet custT="1"/>
      <dgm:spPr>
        <a:solidFill>
          <a:schemeClr val="bg1">
            <a:alpha val="40000"/>
          </a:schemeClr>
        </a:solidFill>
        <a:ln>
          <a:solidFill>
            <a:schemeClr val="accent6">
              <a:lumMod val="50000"/>
            </a:schemeClr>
          </a:solidFill>
        </a:ln>
      </dgm:spPr>
      <dgm:t>
        <a:bodyPr/>
        <a:lstStyle/>
        <a:p>
          <a:r>
            <a:rPr lang="en-US" sz="2400" i="0">
              <a:solidFill>
                <a:srgbClr val="FF735D"/>
              </a:solidFill>
            </a:rPr>
            <a:t>Program 191 - Homeless</a:t>
          </a:r>
        </a:p>
      </dgm:t>
    </dgm:pt>
    <dgm:pt modelId="{6A8845C4-1DB1-2E43-8A23-680481E3BB94}" type="parTrans" cxnId="{3A3BDCF8-72F9-514B-B228-B31617690FCF}">
      <dgm:prSet/>
      <dgm:spPr/>
      <dgm:t>
        <a:bodyPr/>
        <a:lstStyle/>
        <a:p>
          <a:endParaRPr lang="en-US"/>
        </a:p>
      </dgm:t>
    </dgm:pt>
    <dgm:pt modelId="{251E60EE-B797-8E4F-BDD2-004799A4E8E4}" type="sibTrans" cxnId="{3A3BDCF8-72F9-514B-B228-B31617690FCF}">
      <dgm:prSet/>
      <dgm:spPr/>
      <dgm:t>
        <a:bodyPr/>
        <a:lstStyle/>
        <a:p>
          <a:endParaRPr lang="en-US"/>
        </a:p>
      </dgm:t>
    </dgm:pt>
    <dgm:pt modelId="{635C22EA-D39F-164E-A0B1-7847CEF830E7}">
      <dgm:prSet custT="1"/>
      <dgm:spPr>
        <a:solidFill>
          <a:schemeClr val="bg1">
            <a:alpha val="40000"/>
          </a:schemeClr>
        </a:solidFill>
        <a:ln>
          <a:solidFill>
            <a:schemeClr val="accent6">
              <a:lumMod val="50000"/>
            </a:schemeClr>
          </a:solidFill>
        </a:ln>
      </dgm:spPr>
      <dgm:t>
        <a:bodyPr/>
        <a:lstStyle/>
        <a:p>
          <a:pPr>
            <a:buFont typeface="Arial" panose="020B0604020202020204" pitchFamily="34" charset="0"/>
            <a:buChar char="•"/>
          </a:pPr>
          <a:r>
            <a:rPr lang="en-US" sz="1800"/>
            <a:t>Seclusion</a:t>
          </a:r>
        </a:p>
      </dgm:t>
    </dgm:pt>
    <dgm:pt modelId="{F850400F-5474-8440-9A58-32AA69639A99}" type="parTrans" cxnId="{33B214F2-0BAE-1747-A37A-668E5A6B877C}">
      <dgm:prSet/>
      <dgm:spPr/>
      <dgm:t>
        <a:bodyPr/>
        <a:lstStyle/>
        <a:p>
          <a:endParaRPr lang="en-US"/>
        </a:p>
      </dgm:t>
    </dgm:pt>
    <dgm:pt modelId="{87B415C9-5D47-1C44-A183-CDF077D5E529}" type="sibTrans" cxnId="{33B214F2-0BAE-1747-A37A-668E5A6B877C}">
      <dgm:prSet/>
      <dgm:spPr/>
      <dgm:t>
        <a:bodyPr/>
        <a:lstStyle/>
        <a:p>
          <a:endParaRPr lang="en-US"/>
        </a:p>
      </dgm:t>
    </dgm:pt>
    <dgm:pt modelId="{72F3E42D-79B8-594B-B5BE-FB855D939A70}" type="pres">
      <dgm:prSet presAssocID="{8AAB42DB-D565-4E71-915F-F016C08DF7C0}" presName="Name0" presStyleCnt="0">
        <dgm:presLayoutVars>
          <dgm:dir/>
          <dgm:resizeHandles val="exact"/>
        </dgm:presLayoutVars>
      </dgm:prSet>
      <dgm:spPr/>
    </dgm:pt>
    <dgm:pt modelId="{C7D9308B-D264-124B-BEED-C5E48884341D}" type="pres">
      <dgm:prSet presAssocID="{D3A0A36D-ED2E-D94D-9FCE-8A80A9BB23FF}" presName="composite" presStyleCnt="0"/>
      <dgm:spPr/>
    </dgm:pt>
    <dgm:pt modelId="{3678D18B-7BD6-3143-AEAC-28A9492E162D}" type="pres">
      <dgm:prSet presAssocID="{D3A0A36D-ED2E-D94D-9FCE-8A80A9BB23FF}" presName="rect1" presStyleLbl="trAlignAcc1" presStyleIdx="0" presStyleCnt="1" custScaleX="95985" custScaleY="246594" custLinFactNeighborX="-2840" custLinFactNeighborY="9827">
        <dgm:presLayoutVars>
          <dgm:bulletEnabled val="1"/>
        </dgm:presLayoutVars>
      </dgm:prSet>
      <dgm:spPr/>
    </dgm:pt>
    <dgm:pt modelId="{5EE1D9C6-F4FD-DC45-BC41-91164B97D6D1}" type="pres">
      <dgm:prSet presAssocID="{D3A0A36D-ED2E-D94D-9FCE-8A80A9BB23FF}" presName="rect2" presStyleLbl="fgImgPlace1" presStyleIdx="0" presStyleCnt="1" custScaleY="102904" custLinFactNeighborX="-269" custLinFactNeighborY="-62818"/>
      <dgm:spPr>
        <a:blipFill>
          <a:blip xmlns:r="http://schemas.openxmlformats.org/officeDocument/2006/relationships" r:embed="rId1">
            <a:extLst>
              <a:ext uri="{28A0092B-C50C-407E-A947-70E740481C1C}">
                <a14:useLocalDpi xmlns:a14="http://schemas.microsoft.com/office/drawing/2010/main" val="0"/>
              </a:ext>
            </a:extLst>
          </a:blip>
          <a:srcRect/>
          <a:stretch>
            <a:fillRect l="-10000" r="-10000"/>
          </a:stretch>
        </a:blipFill>
        <a:ln>
          <a:solidFill>
            <a:schemeClr val="accent4">
              <a:lumMod val="25000"/>
              <a:lumOff val="75000"/>
            </a:schemeClr>
          </a:solidFill>
        </a:ln>
        <a:effectLst/>
      </dgm:spPr>
    </dgm:pt>
  </dgm:ptLst>
  <dgm:cxnLst>
    <dgm:cxn modelId="{D5573600-2D90-E146-9160-5D6F1825519A}" type="presOf" srcId="{8AAB42DB-D565-4E71-915F-F016C08DF7C0}" destId="{72F3E42D-79B8-594B-B5BE-FB855D939A70}" srcOrd="0" destOrd="0" presId="urn:microsoft.com/office/officeart/2008/layout/PictureStrips"/>
    <dgm:cxn modelId="{4093D400-14F5-844D-80A2-066D7D3A839F}" type="presOf" srcId="{FF4E07E2-6550-FF45-B371-E86BFA3A94D6}" destId="{3678D18B-7BD6-3143-AEAC-28A9492E162D}" srcOrd="0" destOrd="3" presId="urn:microsoft.com/office/officeart/2008/layout/PictureStrips"/>
    <dgm:cxn modelId="{73A6AA09-6497-9D49-8EE2-8BA87F578D72}" srcId="{D3A0A36D-ED2E-D94D-9FCE-8A80A9BB23FF}" destId="{B5E91585-FEA9-8E4F-B40E-5F38EC5F2ED2}" srcOrd="2" destOrd="0" parTransId="{1ECDA407-3BD9-4C4B-AEC0-B5C2D8138429}" sibTransId="{239EB7BC-2952-664E-824D-9F0CD7F8BB08}"/>
    <dgm:cxn modelId="{F27B410F-524A-8845-B005-DE5BFA57D925}" type="presOf" srcId="{635C22EA-D39F-164E-A0B1-7847CEF830E7}" destId="{3678D18B-7BD6-3143-AEAC-28A9492E162D}" srcOrd="0" destOrd="5" presId="urn:microsoft.com/office/officeart/2008/layout/PictureStrips"/>
    <dgm:cxn modelId="{52D3C111-3BE7-EF41-9255-17EFD04E109A}" srcId="{D3A0A36D-ED2E-D94D-9FCE-8A80A9BB23FF}" destId="{98582F4E-CDF7-234D-A786-68BC13F11403}" srcOrd="1" destOrd="0" parTransId="{22118A24-C6BE-CD42-B674-4A913D171199}" sibTransId="{B9E633AC-4BE5-8143-B1D9-E0F102664F3D}"/>
    <dgm:cxn modelId="{75CB7315-62AB-3742-B1B9-DF4A386E0CD3}" type="presOf" srcId="{6062C7B1-365B-9646-9CCC-67780B5984BF}" destId="{3678D18B-7BD6-3143-AEAC-28A9492E162D}" srcOrd="0" destOrd="9" presId="urn:microsoft.com/office/officeart/2008/layout/PictureStrips"/>
    <dgm:cxn modelId="{F6106F27-7B48-0347-ADE2-3AE1BDD0DE30}" srcId="{8AAB42DB-D565-4E71-915F-F016C08DF7C0}" destId="{D3A0A36D-ED2E-D94D-9FCE-8A80A9BB23FF}" srcOrd="0" destOrd="0" parTransId="{38B02B3C-A698-EB49-924A-A0E9AFDAECBC}" sibTransId="{7033C3B6-BB76-9B45-95FE-32BAD1EB26E5}"/>
    <dgm:cxn modelId="{A9446D28-A637-4C45-AD86-E709EBE06FE8}" type="presOf" srcId="{66FF7429-CFA7-994F-B362-C0C9647B3621}" destId="{3678D18B-7BD6-3143-AEAC-28A9492E162D}" srcOrd="0" destOrd="7" presId="urn:microsoft.com/office/officeart/2008/layout/PictureStrips"/>
    <dgm:cxn modelId="{C394FC2B-E193-AB43-8769-93311CC44B7A}" srcId="{69F4B4A7-4D1F-E24E-8176-DFCD44CCF072}" destId="{C79D2DB1-899A-7747-8BCB-F194FF7F1658}" srcOrd="1" destOrd="0" parTransId="{D5F06F9C-9043-784B-A84B-737EF21011B2}" sibTransId="{D97FCC5F-6615-894E-979B-8C596D3F41DD}"/>
    <dgm:cxn modelId="{5F09AD3C-311B-3841-B0AE-B207D9CEF3E5}" srcId="{D3A0A36D-ED2E-D94D-9FCE-8A80A9BB23FF}" destId="{8A7AF19E-1710-874F-AB29-F57EECCCED80}" srcOrd="0" destOrd="0" parTransId="{79EA0C35-C601-1149-B629-A84D08B7EE3B}" sibTransId="{665725BC-B43A-2740-81F1-F4141D2794E1}"/>
    <dgm:cxn modelId="{9443DC4E-8005-284A-813E-E66C24717A47}" type="presOf" srcId="{C79D2DB1-899A-7747-8BCB-F194FF7F1658}" destId="{3678D18B-7BD6-3143-AEAC-28A9492E162D}" srcOrd="0" destOrd="4" presId="urn:microsoft.com/office/officeart/2008/layout/PictureStrips"/>
    <dgm:cxn modelId="{23AD5D74-32F0-CC47-ADB8-92DC44B26E13}" srcId="{8A7AF19E-1710-874F-AB29-F57EECCCED80}" destId="{90C0A442-6B45-2745-A6E5-761CFEBC3A5B}" srcOrd="3" destOrd="0" parTransId="{6EDE3778-1646-284D-944A-D3D56904D174}" sibTransId="{EC6117F4-0D88-E540-AB97-20F56DD7DD34}"/>
    <dgm:cxn modelId="{28602A76-6AF7-9645-B67F-7B16313F6987}" type="presOf" srcId="{547CBACD-129A-9242-BA34-A333F3312B03}" destId="{3678D18B-7BD6-3143-AEAC-28A9492E162D}" srcOrd="0" destOrd="12" presId="urn:microsoft.com/office/officeart/2008/layout/PictureStrips"/>
    <dgm:cxn modelId="{27491585-FCE4-CD4F-9CEE-EB7E897F9415}" type="presOf" srcId="{69F4B4A7-4D1F-E24E-8176-DFCD44CCF072}" destId="{3678D18B-7BD6-3143-AEAC-28A9492E162D}" srcOrd="0" destOrd="2" presId="urn:microsoft.com/office/officeart/2008/layout/PictureStrips"/>
    <dgm:cxn modelId="{D716718D-7A16-7D48-A353-84D268672E0F}" type="presOf" srcId="{B5E91585-FEA9-8E4F-B40E-5F38EC5F2ED2}" destId="{3678D18B-7BD6-3143-AEAC-28A9492E162D}" srcOrd="0" destOrd="11" presId="urn:microsoft.com/office/officeart/2008/layout/PictureStrips"/>
    <dgm:cxn modelId="{1E180294-5375-C04C-9487-BFB3A9320603}" type="presOf" srcId="{D3A0A36D-ED2E-D94D-9FCE-8A80A9BB23FF}" destId="{3678D18B-7BD6-3143-AEAC-28A9492E162D}" srcOrd="0" destOrd="0" presId="urn:microsoft.com/office/officeart/2008/layout/PictureStrips"/>
    <dgm:cxn modelId="{29C0FEA4-DDAF-0743-AC6D-D84E4329BD4D}" type="presOf" srcId="{8A7AF19E-1710-874F-AB29-F57EECCCED80}" destId="{3678D18B-7BD6-3143-AEAC-28A9492E162D}" srcOrd="0" destOrd="1" presId="urn:microsoft.com/office/officeart/2008/layout/PictureStrips"/>
    <dgm:cxn modelId="{201FB2C1-D641-4246-BA30-8803E45747A6}" type="presOf" srcId="{FBE2302D-085B-0845-A0B3-3A1AFDCCB79F}" destId="{3678D18B-7BD6-3143-AEAC-28A9492E162D}" srcOrd="0" destOrd="6" presId="urn:microsoft.com/office/officeart/2008/layout/PictureStrips"/>
    <dgm:cxn modelId="{253035C4-EC7A-5142-B86D-4FECBBE68744}" srcId="{69F4B4A7-4D1F-E24E-8176-DFCD44CCF072}" destId="{FF4E07E2-6550-FF45-B371-E86BFA3A94D6}" srcOrd="0" destOrd="0" parTransId="{DD2DFBB6-D7C2-F04F-9A90-67EC65A6151C}" sibTransId="{8DB40171-9093-A94C-B304-2D589BE76F9A}"/>
    <dgm:cxn modelId="{8A879EC9-AF01-E140-96CB-5D6831B7F6C0}" srcId="{8A7AF19E-1710-874F-AB29-F57EECCCED80}" destId="{66FF7429-CFA7-994F-B362-C0C9647B3621}" srcOrd="2" destOrd="0" parTransId="{71CB4CD9-C2E1-9643-8202-591F047F93E9}" sibTransId="{D242232A-B409-B44E-B825-A15F3C3A1E6C}"/>
    <dgm:cxn modelId="{0356CED7-27F1-AC48-81C7-C25B313D847E}" srcId="{8A7AF19E-1710-874F-AB29-F57EECCCED80}" destId="{6062C7B1-365B-9646-9CCC-67780B5984BF}" srcOrd="4" destOrd="0" parTransId="{8DC0764B-4177-8D4D-939B-09D672FA5BD1}" sibTransId="{552BAFD5-503D-204C-9D2C-B3728E441D83}"/>
    <dgm:cxn modelId="{78D70CDF-EB0E-B04C-93FA-8BA9FD611870}" type="presOf" srcId="{90C0A442-6B45-2745-A6E5-761CFEBC3A5B}" destId="{3678D18B-7BD6-3143-AEAC-28A9492E162D}" srcOrd="0" destOrd="8" presId="urn:microsoft.com/office/officeart/2008/layout/PictureStrips"/>
    <dgm:cxn modelId="{8166ACDF-D0D0-8A44-81CD-EA51C746FB88}" srcId="{8A7AF19E-1710-874F-AB29-F57EECCCED80}" destId="{FBE2302D-085B-0845-A0B3-3A1AFDCCB79F}" srcOrd="1" destOrd="0" parTransId="{61912385-AB51-6B41-909B-55A0346B70D3}" sibTransId="{10667FFD-7804-4543-BBC3-CC83E63F7882}"/>
    <dgm:cxn modelId="{9319A7E8-6604-944B-8040-E411BDC43996}" srcId="{8A7AF19E-1710-874F-AB29-F57EECCCED80}" destId="{69F4B4A7-4D1F-E24E-8176-DFCD44CCF072}" srcOrd="0" destOrd="0" parTransId="{C333943B-09B9-A747-9BF2-04B5D6DB1C54}" sibTransId="{22513A84-525A-8040-A5E7-B64CBCC4B047}"/>
    <dgm:cxn modelId="{33B214F2-0BAE-1747-A37A-668E5A6B877C}" srcId="{69F4B4A7-4D1F-E24E-8176-DFCD44CCF072}" destId="{635C22EA-D39F-164E-A0B1-7847CEF830E7}" srcOrd="2" destOrd="0" parTransId="{F850400F-5474-8440-9A58-32AA69639A99}" sibTransId="{87B415C9-5D47-1C44-A183-CDF077D5E529}"/>
    <dgm:cxn modelId="{3A3BDCF8-72F9-514B-B228-B31617690FCF}" srcId="{D3A0A36D-ED2E-D94D-9FCE-8A80A9BB23FF}" destId="{547CBACD-129A-9242-BA34-A333F3312B03}" srcOrd="3" destOrd="0" parTransId="{6A8845C4-1DB1-2E43-8A23-680481E3BB94}" sibTransId="{251E60EE-B797-8E4F-BDD2-004799A4E8E4}"/>
    <dgm:cxn modelId="{3E79D5FB-FA7E-6C4D-B819-2C01724BC4E3}" type="presOf" srcId="{98582F4E-CDF7-234D-A786-68BC13F11403}" destId="{3678D18B-7BD6-3143-AEAC-28A9492E162D}" srcOrd="0" destOrd="10" presId="urn:microsoft.com/office/officeart/2008/layout/PictureStrips"/>
    <dgm:cxn modelId="{B6C87F9F-BA8E-C34F-871E-163B864ABDD0}" type="presParOf" srcId="{72F3E42D-79B8-594B-B5BE-FB855D939A70}" destId="{C7D9308B-D264-124B-BEED-C5E48884341D}" srcOrd="0" destOrd="0" presId="urn:microsoft.com/office/officeart/2008/layout/PictureStrips"/>
    <dgm:cxn modelId="{AA63D25E-6AA5-F84D-9CB0-212AB5C6FCA1}" type="presParOf" srcId="{C7D9308B-D264-124B-BEED-C5E48884341D}" destId="{3678D18B-7BD6-3143-AEAC-28A9492E162D}" srcOrd="0" destOrd="0" presId="urn:microsoft.com/office/officeart/2008/layout/PictureStrips"/>
    <dgm:cxn modelId="{2FB1E70B-2349-114C-B794-D64C994ADAA3}" type="presParOf" srcId="{C7D9308B-D264-124B-BEED-C5E48884341D}" destId="{5EE1D9C6-F4FD-DC45-BC41-91164B97D6D1}" srcOrd="1" destOrd="0" presId="urn:microsoft.com/office/officeart/2008/layout/PictureStrips"/>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E8B098E-9954-421D-8377-3762920DF14E}">
      <dsp:nvSpPr>
        <dsp:cNvPr id="0" name=""/>
        <dsp:cNvSpPr/>
      </dsp:nvSpPr>
      <dsp:spPr>
        <a:xfrm>
          <a:off x="0" y="592481"/>
          <a:ext cx="1738569" cy="537800"/>
        </a:xfrm>
        <a:prstGeom prst="roundRect">
          <a:avLst>
            <a:gd name="adj" fmla="val 10000"/>
          </a:avLst>
        </a:prstGeom>
        <a:solidFill>
          <a:srgbClr val="7CA07C">
            <a:alpha val="89804"/>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955" tIns="13970" rIns="20955" bIns="13970" numCol="1" spcCol="1270" anchor="ctr" anchorCtr="0">
          <a:noAutofit/>
        </a:bodyPr>
        <a:lstStyle/>
        <a:p>
          <a:pPr marL="0" lvl="0" indent="0" algn="ctr" defTabSz="488950">
            <a:lnSpc>
              <a:spcPct val="90000"/>
            </a:lnSpc>
            <a:spcBef>
              <a:spcPct val="0"/>
            </a:spcBef>
            <a:spcAft>
              <a:spcPct val="35000"/>
            </a:spcAft>
            <a:buNone/>
          </a:pPr>
          <a:r>
            <a:rPr lang="en-US" sz="1100" b="1" kern="1200">
              <a:solidFill>
                <a:schemeClr val="bg1"/>
              </a:solidFill>
              <a:latin typeface="Arial Black"/>
            </a:rPr>
            <a:t>CALPADS Intro</a:t>
          </a:r>
          <a:endParaRPr lang="en-US" sz="1100" kern="1200">
            <a:solidFill>
              <a:schemeClr val="bg1"/>
            </a:solidFill>
          </a:endParaRPr>
        </a:p>
      </dsp:txBody>
      <dsp:txXfrm>
        <a:off x="15752" y="608233"/>
        <a:ext cx="1707065" cy="506296"/>
      </dsp:txXfrm>
    </dsp:sp>
    <dsp:sp modelId="{590E7029-C9B2-481B-BA5A-2C3C0C1970E7}">
      <dsp:nvSpPr>
        <dsp:cNvPr id="0" name=""/>
        <dsp:cNvSpPr/>
      </dsp:nvSpPr>
      <dsp:spPr>
        <a:xfrm>
          <a:off x="173856" y="1130282"/>
          <a:ext cx="172989" cy="445313"/>
        </a:xfrm>
        <a:custGeom>
          <a:avLst/>
          <a:gdLst/>
          <a:ahLst/>
          <a:cxnLst/>
          <a:rect l="0" t="0" r="0" b="0"/>
          <a:pathLst>
            <a:path>
              <a:moveTo>
                <a:pt x="0" y="0"/>
              </a:moveTo>
              <a:lnTo>
                <a:pt x="0" y="445313"/>
              </a:lnTo>
              <a:lnTo>
                <a:pt x="172989" y="445313"/>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BB4FA0D-A3EE-4B3C-ABD2-31ECDD2EEEF7}">
      <dsp:nvSpPr>
        <dsp:cNvPr id="0" name=""/>
        <dsp:cNvSpPr/>
      </dsp:nvSpPr>
      <dsp:spPr>
        <a:xfrm>
          <a:off x="346846" y="1308597"/>
          <a:ext cx="1410994" cy="533996"/>
        </a:xfrm>
        <a:prstGeom prst="roundRect">
          <a:avLst>
            <a:gd name="adj" fmla="val 10000"/>
          </a:avLst>
        </a:prstGeom>
        <a:no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0955" tIns="13970" rIns="20955" bIns="13970" numCol="1" spcCol="1270" anchor="ctr" anchorCtr="0">
          <a:noAutofit/>
        </a:bodyPr>
        <a:lstStyle/>
        <a:p>
          <a:pPr marL="0" lvl="0" indent="0" algn="ctr" defTabSz="488950" rtl="0">
            <a:lnSpc>
              <a:spcPct val="90000"/>
            </a:lnSpc>
            <a:spcBef>
              <a:spcPct val="0"/>
            </a:spcBef>
            <a:spcAft>
              <a:spcPct val="35000"/>
            </a:spcAft>
            <a:buNone/>
          </a:pPr>
          <a:r>
            <a:rPr lang="en-US" altLang="en-US" sz="1100" b="1" kern="1200">
              <a:solidFill>
                <a:schemeClr val="tx1"/>
              </a:solidFill>
            </a:rPr>
            <a:t>Data Coordinator Orientation</a:t>
          </a:r>
          <a:endParaRPr lang="en-US" sz="1100" b="1" kern="1200">
            <a:solidFill>
              <a:schemeClr val="tx1"/>
            </a:solidFill>
          </a:endParaRPr>
        </a:p>
      </dsp:txBody>
      <dsp:txXfrm>
        <a:off x="362486" y="1324237"/>
        <a:ext cx="1379714" cy="502716"/>
      </dsp:txXfrm>
    </dsp:sp>
    <dsp:sp modelId="{2A107175-FE0D-48E9-B1E6-F78A8861E760}">
      <dsp:nvSpPr>
        <dsp:cNvPr id="0" name=""/>
        <dsp:cNvSpPr/>
      </dsp:nvSpPr>
      <dsp:spPr>
        <a:xfrm>
          <a:off x="2013073" y="590829"/>
          <a:ext cx="1700989" cy="548932"/>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955" tIns="13970" rIns="20955" bIns="13970" numCol="1" spcCol="1270" anchor="ctr" anchorCtr="0">
          <a:noAutofit/>
        </a:bodyPr>
        <a:lstStyle/>
        <a:p>
          <a:pPr marL="0" lvl="0" indent="0" algn="ctr" defTabSz="488950">
            <a:lnSpc>
              <a:spcPct val="90000"/>
            </a:lnSpc>
            <a:spcBef>
              <a:spcPct val="0"/>
            </a:spcBef>
            <a:spcAft>
              <a:spcPct val="35000"/>
            </a:spcAft>
            <a:buNone/>
          </a:pPr>
          <a:r>
            <a:rPr lang="en-US" sz="1100" b="1" kern="1200">
              <a:latin typeface="Arial Black"/>
            </a:rPr>
            <a:t>CALPADS</a:t>
          </a:r>
          <a:endParaRPr lang="en-US" sz="1100" kern="1200"/>
        </a:p>
      </dsp:txBody>
      <dsp:txXfrm>
        <a:off x="2029151" y="606907"/>
        <a:ext cx="1668833" cy="516776"/>
      </dsp:txXfrm>
    </dsp:sp>
    <dsp:sp modelId="{166A563D-EBF5-4B94-A19E-FD8C217212C0}">
      <dsp:nvSpPr>
        <dsp:cNvPr id="0" name=""/>
        <dsp:cNvSpPr/>
      </dsp:nvSpPr>
      <dsp:spPr>
        <a:xfrm>
          <a:off x="2183172" y="1139762"/>
          <a:ext cx="170098" cy="411699"/>
        </a:xfrm>
        <a:custGeom>
          <a:avLst/>
          <a:gdLst/>
          <a:ahLst/>
          <a:cxnLst/>
          <a:rect l="0" t="0" r="0" b="0"/>
          <a:pathLst>
            <a:path>
              <a:moveTo>
                <a:pt x="0" y="0"/>
              </a:moveTo>
              <a:lnTo>
                <a:pt x="0" y="411699"/>
              </a:lnTo>
              <a:lnTo>
                <a:pt x="170098" y="411699"/>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55171F7-ADAF-4E2D-A759-F7B2621B9EF7}">
      <dsp:nvSpPr>
        <dsp:cNvPr id="0" name=""/>
        <dsp:cNvSpPr/>
      </dsp:nvSpPr>
      <dsp:spPr>
        <a:xfrm>
          <a:off x="2353271" y="1276995"/>
          <a:ext cx="1410994" cy="548932"/>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0955" tIns="13970" rIns="20955" bIns="13970" numCol="1" spcCol="1270" anchor="ctr" anchorCtr="0">
          <a:noAutofit/>
        </a:bodyPr>
        <a:lstStyle/>
        <a:p>
          <a:pPr marL="0" lvl="0" indent="0" algn="ctr" defTabSz="488950">
            <a:lnSpc>
              <a:spcPct val="90000"/>
            </a:lnSpc>
            <a:spcBef>
              <a:spcPct val="0"/>
            </a:spcBef>
            <a:spcAft>
              <a:spcPct val="35000"/>
            </a:spcAft>
            <a:buNone/>
          </a:pPr>
          <a:r>
            <a:rPr lang="en-US" sz="1100" kern="1200"/>
            <a:t>CALPADS Basics</a:t>
          </a:r>
        </a:p>
      </dsp:txBody>
      <dsp:txXfrm>
        <a:off x="2369349" y="1293073"/>
        <a:ext cx="1378838" cy="516776"/>
      </dsp:txXfrm>
    </dsp:sp>
    <dsp:sp modelId="{76FC1566-7BD6-408D-B551-8DE3303DCB94}">
      <dsp:nvSpPr>
        <dsp:cNvPr id="0" name=""/>
        <dsp:cNvSpPr/>
      </dsp:nvSpPr>
      <dsp:spPr>
        <a:xfrm>
          <a:off x="2183172" y="1139762"/>
          <a:ext cx="170098" cy="1122850"/>
        </a:xfrm>
        <a:custGeom>
          <a:avLst/>
          <a:gdLst/>
          <a:ahLst/>
          <a:cxnLst/>
          <a:rect l="0" t="0" r="0" b="0"/>
          <a:pathLst>
            <a:path>
              <a:moveTo>
                <a:pt x="0" y="0"/>
              </a:moveTo>
              <a:lnTo>
                <a:pt x="0" y="1122850"/>
              </a:lnTo>
              <a:lnTo>
                <a:pt x="170098" y="112285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46ECB60-046F-4CF9-9B5E-F93F82D7EAFE}">
      <dsp:nvSpPr>
        <dsp:cNvPr id="0" name=""/>
        <dsp:cNvSpPr/>
      </dsp:nvSpPr>
      <dsp:spPr>
        <a:xfrm>
          <a:off x="2353271" y="1892563"/>
          <a:ext cx="1410994" cy="740098"/>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0955" tIns="13970" rIns="20955" bIns="13970" numCol="1" spcCol="1270" anchor="ctr" anchorCtr="0">
          <a:noAutofit/>
        </a:bodyPr>
        <a:lstStyle/>
        <a:p>
          <a:pPr marL="0" lvl="0" indent="0" algn="ctr" defTabSz="488950">
            <a:lnSpc>
              <a:spcPct val="90000"/>
            </a:lnSpc>
            <a:spcBef>
              <a:spcPct val="0"/>
            </a:spcBef>
            <a:spcAft>
              <a:spcPct val="35000"/>
            </a:spcAft>
            <a:buNone/>
          </a:pPr>
          <a:r>
            <a:rPr lang="en-US" sz="1100" kern="1200"/>
            <a:t>Fall-1 Data Population (Student Profile)</a:t>
          </a:r>
        </a:p>
      </dsp:txBody>
      <dsp:txXfrm>
        <a:off x="2374948" y="1914240"/>
        <a:ext cx="1367640" cy="696744"/>
      </dsp:txXfrm>
    </dsp:sp>
    <dsp:sp modelId="{5F4FE63E-D045-4FE0-BED7-AC233FA05BC5}">
      <dsp:nvSpPr>
        <dsp:cNvPr id="0" name=""/>
        <dsp:cNvSpPr/>
      </dsp:nvSpPr>
      <dsp:spPr>
        <a:xfrm>
          <a:off x="2183172" y="1139762"/>
          <a:ext cx="170098" cy="2000182"/>
        </a:xfrm>
        <a:custGeom>
          <a:avLst/>
          <a:gdLst/>
          <a:ahLst/>
          <a:cxnLst/>
          <a:rect l="0" t="0" r="0" b="0"/>
          <a:pathLst>
            <a:path>
              <a:moveTo>
                <a:pt x="0" y="0"/>
              </a:moveTo>
              <a:lnTo>
                <a:pt x="0" y="2000182"/>
              </a:lnTo>
              <a:lnTo>
                <a:pt x="170098" y="2000182"/>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827375E-E928-403A-9330-1B77E628E211}">
      <dsp:nvSpPr>
        <dsp:cNvPr id="0" name=""/>
        <dsp:cNvSpPr/>
      </dsp:nvSpPr>
      <dsp:spPr>
        <a:xfrm>
          <a:off x="2353271" y="2769895"/>
          <a:ext cx="1410994" cy="740098"/>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0955" tIns="13970" rIns="20955" bIns="13970" numCol="1" spcCol="1270" anchor="ctr" anchorCtr="0">
          <a:noAutofit/>
        </a:bodyPr>
        <a:lstStyle/>
        <a:p>
          <a:pPr marL="0" lvl="0" indent="0" algn="ctr" defTabSz="488950">
            <a:lnSpc>
              <a:spcPct val="90000"/>
            </a:lnSpc>
            <a:spcBef>
              <a:spcPct val="0"/>
            </a:spcBef>
            <a:spcAft>
              <a:spcPct val="35000"/>
            </a:spcAft>
            <a:buNone/>
          </a:pPr>
          <a:r>
            <a:rPr lang="en-US" sz="1100" kern="1200"/>
            <a:t>Fall-2 Data Population</a:t>
          </a:r>
        </a:p>
      </dsp:txBody>
      <dsp:txXfrm>
        <a:off x="2374948" y="2791572"/>
        <a:ext cx="1367640" cy="696744"/>
      </dsp:txXfrm>
    </dsp:sp>
    <dsp:sp modelId="{9E6FFCEF-14C4-4F2A-8F10-F03942A96040}">
      <dsp:nvSpPr>
        <dsp:cNvPr id="0" name=""/>
        <dsp:cNvSpPr/>
      </dsp:nvSpPr>
      <dsp:spPr>
        <a:xfrm>
          <a:off x="2183172" y="1139762"/>
          <a:ext cx="170098" cy="2899334"/>
        </a:xfrm>
        <a:custGeom>
          <a:avLst/>
          <a:gdLst/>
          <a:ahLst/>
          <a:cxnLst/>
          <a:rect l="0" t="0" r="0" b="0"/>
          <a:pathLst>
            <a:path>
              <a:moveTo>
                <a:pt x="0" y="0"/>
              </a:moveTo>
              <a:lnTo>
                <a:pt x="0" y="2899334"/>
              </a:lnTo>
              <a:lnTo>
                <a:pt x="170098" y="2899334"/>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23E360D-1A5B-4BBF-8F88-DBD5EAD88B5A}">
      <dsp:nvSpPr>
        <dsp:cNvPr id="0" name=""/>
        <dsp:cNvSpPr/>
      </dsp:nvSpPr>
      <dsp:spPr>
        <a:xfrm>
          <a:off x="2353271" y="3717826"/>
          <a:ext cx="1441893" cy="642542"/>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0955" tIns="13970" rIns="20955" bIns="13970" numCol="1" spcCol="1270" anchor="ctr" anchorCtr="0">
          <a:noAutofit/>
        </a:bodyPr>
        <a:lstStyle/>
        <a:p>
          <a:pPr marL="0" lvl="0" indent="0" algn="ctr" defTabSz="488950">
            <a:lnSpc>
              <a:spcPct val="90000"/>
            </a:lnSpc>
            <a:spcBef>
              <a:spcPct val="0"/>
            </a:spcBef>
            <a:spcAft>
              <a:spcPct val="35000"/>
            </a:spcAft>
            <a:buNone/>
          </a:pPr>
          <a:r>
            <a:rPr lang="en-US" sz="1100" kern="1200"/>
            <a:t>EOY 1-4 Data Population</a:t>
          </a:r>
        </a:p>
      </dsp:txBody>
      <dsp:txXfrm>
        <a:off x="2372090" y="3736645"/>
        <a:ext cx="1404255" cy="604904"/>
      </dsp:txXfrm>
    </dsp:sp>
    <dsp:sp modelId="{D28F4D2B-4D8C-4E79-A3B1-345270D64899}">
      <dsp:nvSpPr>
        <dsp:cNvPr id="0" name=""/>
        <dsp:cNvSpPr/>
      </dsp:nvSpPr>
      <dsp:spPr>
        <a:xfrm>
          <a:off x="3988529" y="590829"/>
          <a:ext cx="1549253" cy="548932"/>
        </a:xfrm>
        <a:prstGeom prst="roundRect">
          <a:avLst>
            <a:gd name="adj" fmla="val 10000"/>
          </a:avLst>
        </a:prstGeom>
        <a:solidFill>
          <a:srgbClr val="3AA7A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955" tIns="13970" rIns="20955" bIns="13970" numCol="1" spcCol="1270" anchor="ctr" anchorCtr="0">
          <a:noAutofit/>
        </a:bodyPr>
        <a:lstStyle/>
        <a:p>
          <a:pPr marL="0" lvl="0" indent="0" algn="ctr" defTabSz="488950" rtl="0">
            <a:lnSpc>
              <a:spcPct val="90000"/>
            </a:lnSpc>
            <a:spcBef>
              <a:spcPct val="0"/>
            </a:spcBef>
            <a:spcAft>
              <a:spcPct val="35000"/>
            </a:spcAft>
            <a:buNone/>
          </a:pPr>
          <a:r>
            <a:rPr lang="en-US" sz="1100" b="1" kern="1200">
              <a:latin typeface="Arial Black"/>
            </a:rPr>
            <a:t>Data Privacy</a:t>
          </a:r>
          <a:endParaRPr lang="en-US" sz="1100" b="1" kern="1200"/>
        </a:p>
      </dsp:txBody>
      <dsp:txXfrm>
        <a:off x="4004607" y="606907"/>
        <a:ext cx="1517097" cy="516776"/>
      </dsp:txXfrm>
    </dsp:sp>
    <dsp:sp modelId="{FEDE4DAC-20DE-4C50-BB04-8D8E833DE45A}">
      <dsp:nvSpPr>
        <dsp:cNvPr id="0" name=""/>
        <dsp:cNvSpPr/>
      </dsp:nvSpPr>
      <dsp:spPr>
        <a:xfrm>
          <a:off x="4143454" y="1139762"/>
          <a:ext cx="132274" cy="421415"/>
        </a:xfrm>
        <a:custGeom>
          <a:avLst/>
          <a:gdLst/>
          <a:ahLst/>
          <a:cxnLst/>
          <a:rect l="0" t="0" r="0" b="0"/>
          <a:pathLst>
            <a:path>
              <a:moveTo>
                <a:pt x="0" y="0"/>
              </a:moveTo>
              <a:lnTo>
                <a:pt x="0" y="421415"/>
              </a:lnTo>
              <a:lnTo>
                <a:pt x="132274" y="421415"/>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2E72D59-44DF-4499-A3E3-53612817B1D7}">
      <dsp:nvSpPr>
        <dsp:cNvPr id="0" name=""/>
        <dsp:cNvSpPr/>
      </dsp:nvSpPr>
      <dsp:spPr>
        <a:xfrm>
          <a:off x="4275728" y="1289758"/>
          <a:ext cx="1431599" cy="542839"/>
        </a:xfrm>
        <a:prstGeom prst="roundRect">
          <a:avLst>
            <a:gd name="adj" fmla="val 10000"/>
          </a:avLst>
        </a:prstGeom>
        <a:no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0955" tIns="13970" rIns="20955" bIns="13970" numCol="1" spcCol="1270" anchor="ctr" anchorCtr="0">
          <a:noAutofit/>
        </a:bodyPr>
        <a:lstStyle/>
        <a:p>
          <a:pPr marL="0" lvl="0" indent="0" algn="ctr" defTabSz="488950" rtl="0">
            <a:lnSpc>
              <a:spcPct val="90000"/>
            </a:lnSpc>
            <a:spcBef>
              <a:spcPct val="0"/>
            </a:spcBef>
            <a:spcAft>
              <a:spcPct val="35000"/>
            </a:spcAft>
            <a:buNone/>
          </a:pPr>
          <a:r>
            <a:rPr lang="en-US" sz="1100" b="0" kern="1200">
              <a:solidFill>
                <a:schemeClr val="tx1"/>
              </a:solidFill>
              <a:latin typeface="+mn-lt"/>
            </a:rPr>
            <a:t>LEA Admin </a:t>
          </a:r>
          <a:r>
            <a:rPr lang="en-US" sz="1100" b="0" kern="1200">
              <a:solidFill>
                <a:schemeClr val="tx1"/>
              </a:solidFill>
            </a:rPr>
            <a:t>Data Privacy</a:t>
          </a:r>
        </a:p>
      </dsp:txBody>
      <dsp:txXfrm>
        <a:off x="4291627" y="1305657"/>
        <a:ext cx="1399801" cy="511041"/>
      </dsp:txXfrm>
    </dsp:sp>
    <dsp:sp modelId="{41B5A6EE-3AC8-4175-8E14-AF465DEA0655}">
      <dsp:nvSpPr>
        <dsp:cNvPr id="0" name=""/>
        <dsp:cNvSpPr/>
      </dsp:nvSpPr>
      <dsp:spPr>
        <a:xfrm>
          <a:off x="4143454" y="1139762"/>
          <a:ext cx="154925" cy="1091772"/>
        </a:xfrm>
        <a:custGeom>
          <a:avLst/>
          <a:gdLst/>
          <a:ahLst/>
          <a:cxnLst/>
          <a:rect l="0" t="0" r="0" b="0"/>
          <a:pathLst>
            <a:path>
              <a:moveTo>
                <a:pt x="0" y="0"/>
              </a:moveTo>
              <a:lnTo>
                <a:pt x="0" y="1091772"/>
              </a:lnTo>
              <a:lnTo>
                <a:pt x="154925" y="1091772"/>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7617CDB-3AD3-4CAF-8477-85ACBFC3B571}">
      <dsp:nvSpPr>
        <dsp:cNvPr id="0" name=""/>
        <dsp:cNvSpPr/>
      </dsp:nvSpPr>
      <dsp:spPr>
        <a:xfrm>
          <a:off x="4298379" y="1957068"/>
          <a:ext cx="1435578" cy="548932"/>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0955" tIns="13970" rIns="20955" bIns="13970" numCol="1" spcCol="1270" anchor="ctr" anchorCtr="0">
          <a:noAutofit/>
        </a:bodyPr>
        <a:lstStyle/>
        <a:p>
          <a:pPr marL="0" lvl="0" indent="0" algn="ctr" defTabSz="488950" rtl="0">
            <a:lnSpc>
              <a:spcPct val="90000"/>
            </a:lnSpc>
            <a:spcBef>
              <a:spcPct val="0"/>
            </a:spcBef>
            <a:spcAft>
              <a:spcPct val="35000"/>
            </a:spcAft>
            <a:buNone/>
          </a:pPr>
          <a:r>
            <a:rPr lang="en-US" sz="1100" kern="1200">
              <a:solidFill>
                <a:prstClr val="black">
                  <a:hueOff val="0"/>
                  <a:satOff val="0"/>
                  <a:lumOff val="0"/>
                  <a:alphaOff val="0"/>
                </a:prstClr>
              </a:solidFill>
              <a:latin typeface="Tahoma"/>
              <a:ea typeface="+mn-ea"/>
              <a:cs typeface="+mn-cs"/>
            </a:rPr>
            <a:t>SELPA Data Privacy</a:t>
          </a:r>
        </a:p>
      </dsp:txBody>
      <dsp:txXfrm>
        <a:off x="4314457" y="1973146"/>
        <a:ext cx="1403422" cy="516776"/>
      </dsp:txXfrm>
    </dsp:sp>
    <dsp:sp modelId="{5FE69C41-8302-4ED9-B1A7-D79F37FF95A6}">
      <dsp:nvSpPr>
        <dsp:cNvPr id="0" name=""/>
        <dsp:cNvSpPr/>
      </dsp:nvSpPr>
      <dsp:spPr>
        <a:xfrm>
          <a:off x="5812249" y="590829"/>
          <a:ext cx="1752600" cy="548932"/>
        </a:xfrm>
        <a:prstGeom prst="roundRect">
          <a:avLst>
            <a:gd name="adj" fmla="val 10000"/>
          </a:avLst>
        </a:prstGeom>
        <a:solidFill>
          <a:srgbClr val="17779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955" tIns="13970" rIns="20955" bIns="13970" numCol="1" spcCol="1270" anchor="ctr" anchorCtr="0">
          <a:noAutofit/>
        </a:bodyPr>
        <a:lstStyle/>
        <a:p>
          <a:pPr marL="0" lvl="0" indent="0" algn="ctr" defTabSz="488950">
            <a:lnSpc>
              <a:spcPct val="90000"/>
            </a:lnSpc>
            <a:spcBef>
              <a:spcPct val="0"/>
            </a:spcBef>
            <a:spcAft>
              <a:spcPct val="35000"/>
            </a:spcAft>
            <a:buNone/>
          </a:pPr>
          <a:r>
            <a:rPr lang="en-US" sz="1100" b="1" kern="1200"/>
            <a:t>Data Collections</a:t>
          </a:r>
        </a:p>
      </dsp:txBody>
      <dsp:txXfrm>
        <a:off x="5828327" y="606907"/>
        <a:ext cx="1720444" cy="516776"/>
      </dsp:txXfrm>
    </dsp:sp>
    <dsp:sp modelId="{28202B14-6AC1-4BB3-9DAE-4338390CA4B2}">
      <dsp:nvSpPr>
        <dsp:cNvPr id="0" name=""/>
        <dsp:cNvSpPr/>
      </dsp:nvSpPr>
      <dsp:spPr>
        <a:xfrm>
          <a:off x="5987509" y="1139762"/>
          <a:ext cx="175260" cy="540106"/>
        </a:xfrm>
        <a:custGeom>
          <a:avLst/>
          <a:gdLst/>
          <a:ahLst/>
          <a:cxnLst/>
          <a:rect l="0" t="0" r="0" b="0"/>
          <a:pathLst>
            <a:path>
              <a:moveTo>
                <a:pt x="0" y="0"/>
              </a:moveTo>
              <a:lnTo>
                <a:pt x="0" y="540106"/>
              </a:lnTo>
              <a:lnTo>
                <a:pt x="175260" y="540106"/>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77A57CC-CC10-4EA0-A543-C71B877A1F73}">
      <dsp:nvSpPr>
        <dsp:cNvPr id="0" name=""/>
        <dsp:cNvSpPr/>
      </dsp:nvSpPr>
      <dsp:spPr>
        <a:xfrm>
          <a:off x="6162769" y="1276995"/>
          <a:ext cx="1402080" cy="805745"/>
        </a:xfrm>
        <a:prstGeom prst="roundRect">
          <a:avLst>
            <a:gd name="adj" fmla="val 10000"/>
          </a:avLst>
        </a:prstGeom>
        <a:solidFill>
          <a:schemeClr val="lt1">
            <a:alpha val="90000"/>
            <a:hueOff val="0"/>
            <a:satOff val="0"/>
            <a:lumOff val="0"/>
            <a:alphaOff val="0"/>
          </a:schemeClr>
        </a:solidFill>
        <a:ln w="12700"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0955" tIns="13970" rIns="20955" bIns="13970" numCol="1" spcCol="1270" anchor="t" anchorCtr="0">
          <a:noAutofit/>
        </a:bodyPr>
        <a:lstStyle/>
        <a:p>
          <a:pPr marL="0" lvl="0" indent="0" algn="ctr" defTabSz="488950">
            <a:lnSpc>
              <a:spcPct val="90000"/>
            </a:lnSpc>
            <a:spcBef>
              <a:spcPct val="0"/>
            </a:spcBef>
            <a:spcAft>
              <a:spcPct val="35000"/>
            </a:spcAft>
            <a:buNone/>
          </a:pPr>
          <a:r>
            <a:rPr lang="en-US" sz="1100" kern="1200"/>
            <a:t>Fall 1</a:t>
          </a:r>
        </a:p>
        <a:p>
          <a:pPr marL="57150" lvl="1" indent="-57150" algn="ctr" defTabSz="488950">
            <a:lnSpc>
              <a:spcPct val="90000"/>
            </a:lnSpc>
            <a:spcBef>
              <a:spcPct val="0"/>
            </a:spcBef>
            <a:spcAft>
              <a:spcPct val="15000"/>
            </a:spcAft>
            <a:buChar char="•"/>
          </a:pPr>
          <a:r>
            <a:rPr lang="en-US" sz="1100" kern="1200"/>
            <a:t>Reporting and Certification</a:t>
          </a:r>
        </a:p>
        <a:p>
          <a:pPr marL="57150" lvl="1" indent="-57150" algn="ctr" defTabSz="488950">
            <a:lnSpc>
              <a:spcPct val="90000"/>
            </a:lnSpc>
            <a:spcBef>
              <a:spcPct val="0"/>
            </a:spcBef>
            <a:spcAft>
              <a:spcPct val="15000"/>
            </a:spcAft>
            <a:buChar char="•"/>
          </a:pPr>
          <a:r>
            <a:rPr lang="en-US" sz="1100" kern="1200">
              <a:solidFill>
                <a:schemeClr val="tx1"/>
              </a:solidFill>
            </a:rPr>
            <a:t>Advanced</a:t>
          </a:r>
        </a:p>
      </dsp:txBody>
      <dsp:txXfrm>
        <a:off x="6186368" y="1300594"/>
        <a:ext cx="1354882" cy="758547"/>
      </dsp:txXfrm>
    </dsp:sp>
    <dsp:sp modelId="{A7778865-4877-4310-A7B6-119D0E6097AB}">
      <dsp:nvSpPr>
        <dsp:cNvPr id="0" name=""/>
        <dsp:cNvSpPr/>
      </dsp:nvSpPr>
      <dsp:spPr>
        <a:xfrm>
          <a:off x="5987509" y="1139762"/>
          <a:ext cx="175260" cy="1582431"/>
        </a:xfrm>
        <a:custGeom>
          <a:avLst/>
          <a:gdLst/>
          <a:ahLst/>
          <a:cxnLst/>
          <a:rect l="0" t="0" r="0" b="0"/>
          <a:pathLst>
            <a:path>
              <a:moveTo>
                <a:pt x="0" y="0"/>
              </a:moveTo>
              <a:lnTo>
                <a:pt x="0" y="1582431"/>
              </a:lnTo>
              <a:lnTo>
                <a:pt x="175260" y="1582431"/>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D22A464-22B9-4142-AE2E-0C8E5A622196}">
      <dsp:nvSpPr>
        <dsp:cNvPr id="0" name=""/>
        <dsp:cNvSpPr/>
      </dsp:nvSpPr>
      <dsp:spPr>
        <a:xfrm>
          <a:off x="6162769" y="2219974"/>
          <a:ext cx="1402080" cy="1004437"/>
        </a:xfrm>
        <a:prstGeom prst="roundRect">
          <a:avLst>
            <a:gd name="adj" fmla="val 10000"/>
          </a:avLst>
        </a:prstGeom>
        <a:solidFill>
          <a:schemeClr val="lt1">
            <a:alpha val="90000"/>
            <a:hueOff val="0"/>
            <a:satOff val="0"/>
            <a:lumOff val="0"/>
            <a:alphaOff val="0"/>
          </a:schemeClr>
        </a:solidFill>
        <a:ln w="12700" cap="flat" cmpd="sng" algn="ctr">
          <a:solidFill>
            <a:srgbClr val="42C1BD"/>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0955" tIns="13970" rIns="20955" bIns="13970" numCol="1" spcCol="1270" anchor="t" anchorCtr="0">
          <a:noAutofit/>
        </a:bodyPr>
        <a:lstStyle/>
        <a:p>
          <a:pPr marL="0" lvl="0" indent="0" algn="ctr" defTabSz="488950">
            <a:lnSpc>
              <a:spcPct val="90000"/>
            </a:lnSpc>
            <a:spcBef>
              <a:spcPct val="0"/>
            </a:spcBef>
            <a:spcAft>
              <a:spcPct val="35000"/>
            </a:spcAft>
            <a:buNone/>
          </a:pPr>
          <a:r>
            <a:rPr lang="en-US" sz="1100" kern="1200"/>
            <a:t>Fall 2</a:t>
          </a:r>
        </a:p>
        <a:p>
          <a:pPr marL="57150" lvl="1" indent="-57150" algn="ctr" defTabSz="488950">
            <a:lnSpc>
              <a:spcPct val="90000"/>
            </a:lnSpc>
            <a:spcBef>
              <a:spcPct val="0"/>
            </a:spcBef>
            <a:spcAft>
              <a:spcPct val="15000"/>
            </a:spcAft>
            <a:buChar char="•"/>
          </a:pPr>
          <a:r>
            <a:rPr lang="en-US" sz="1100" kern="1200"/>
            <a:t>Reporting and Certification</a:t>
          </a:r>
        </a:p>
        <a:p>
          <a:pPr marL="57150" lvl="1" indent="-57150" algn="ctr" defTabSz="488950">
            <a:lnSpc>
              <a:spcPct val="90000"/>
            </a:lnSpc>
            <a:spcBef>
              <a:spcPct val="0"/>
            </a:spcBef>
            <a:spcAft>
              <a:spcPct val="15000"/>
            </a:spcAft>
            <a:buChar char="•"/>
          </a:pPr>
          <a:r>
            <a:rPr lang="en-US" sz="1100" kern="1200">
              <a:solidFill>
                <a:schemeClr val="tx1"/>
              </a:solidFill>
            </a:rPr>
            <a:t>Advanced</a:t>
          </a:r>
        </a:p>
      </dsp:txBody>
      <dsp:txXfrm>
        <a:off x="6192188" y="2249393"/>
        <a:ext cx="1343242" cy="945599"/>
      </dsp:txXfrm>
    </dsp:sp>
    <dsp:sp modelId="{DF13BE71-12D8-4C6D-98B0-E887EFA96535}">
      <dsp:nvSpPr>
        <dsp:cNvPr id="0" name=""/>
        <dsp:cNvSpPr/>
      </dsp:nvSpPr>
      <dsp:spPr>
        <a:xfrm>
          <a:off x="5987509" y="1139762"/>
          <a:ext cx="175260" cy="2803030"/>
        </a:xfrm>
        <a:custGeom>
          <a:avLst/>
          <a:gdLst/>
          <a:ahLst/>
          <a:cxnLst/>
          <a:rect l="0" t="0" r="0" b="0"/>
          <a:pathLst>
            <a:path>
              <a:moveTo>
                <a:pt x="0" y="0"/>
              </a:moveTo>
              <a:lnTo>
                <a:pt x="0" y="2803030"/>
              </a:lnTo>
              <a:lnTo>
                <a:pt x="175260" y="280303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DBCA7FD-4696-404B-8581-2010A10D6EAD}">
      <dsp:nvSpPr>
        <dsp:cNvPr id="0" name=""/>
        <dsp:cNvSpPr/>
      </dsp:nvSpPr>
      <dsp:spPr>
        <a:xfrm>
          <a:off x="6162769" y="3361645"/>
          <a:ext cx="1402080" cy="1162294"/>
        </a:xfrm>
        <a:prstGeom prst="roundRect">
          <a:avLst>
            <a:gd name="adj" fmla="val 10000"/>
          </a:avLst>
        </a:prstGeom>
        <a:solidFill>
          <a:schemeClr val="lt1">
            <a:alpha val="90000"/>
            <a:hueOff val="0"/>
            <a:satOff val="0"/>
            <a:lumOff val="0"/>
            <a:alphaOff val="0"/>
          </a:schemeClr>
        </a:solidFill>
        <a:ln w="12700" cap="flat" cmpd="sng" algn="ctr">
          <a:solidFill>
            <a:schemeClr val="accent1">
              <a:lumMod val="60000"/>
              <a:lumOff val="4000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0955" tIns="13970" rIns="20955" bIns="13970" numCol="1" spcCol="1270" anchor="t" anchorCtr="0">
          <a:noAutofit/>
        </a:bodyPr>
        <a:lstStyle/>
        <a:p>
          <a:pPr marL="0" lvl="0" indent="0" algn="ctr" defTabSz="488950">
            <a:lnSpc>
              <a:spcPct val="90000"/>
            </a:lnSpc>
            <a:spcBef>
              <a:spcPct val="0"/>
            </a:spcBef>
            <a:spcAft>
              <a:spcPct val="35000"/>
            </a:spcAft>
            <a:buNone/>
          </a:pPr>
          <a:r>
            <a:rPr lang="en-US" sz="1100" kern="1200"/>
            <a:t>EOY</a:t>
          </a:r>
        </a:p>
        <a:p>
          <a:pPr marL="57150" lvl="1" indent="-57150" algn="ctr" defTabSz="488950">
            <a:lnSpc>
              <a:spcPct val="90000"/>
            </a:lnSpc>
            <a:spcBef>
              <a:spcPct val="0"/>
            </a:spcBef>
            <a:spcAft>
              <a:spcPct val="15000"/>
            </a:spcAft>
            <a:buChar char="•"/>
          </a:pPr>
          <a:r>
            <a:rPr lang="en-US" sz="1100" kern="1200"/>
            <a:t>EOY 2&amp;3 Reporting and Certification</a:t>
          </a:r>
        </a:p>
        <a:p>
          <a:pPr marL="57150" lvl="1" indent="-57150" algn="ctr" defTabSz="488950">
            <a:lnSpc>
              <a:spcPct val="90000"/>
            </a:lnSpc>
            <a:spcBef>
              <a:spcPct val="0"/>
            </a:spcBef>
            <a:spcAft>
              <a:spcPct val="15000"/>
            </a:spcAft>
            <a:buChar char="•"/>
          </a:pPr>
          <a:r>
            <a:rPr lang="en-US" sz="1100" kern="1200"/>
            <a:t>EOY 1&amp;4 Reporting and Certification</a:t>
          </a:r>
        </a:p>
        <a:p>
          <a:pPr marL="57150" lvl="1" indent="-57150" algn="ctr" defTabSz="488950">
            <a:lnSpc>
              <a:spcPct val="90000"/>
            </a:lnSpc>
            <a:spcBef>
              <a:spcPct val="0"/>
            </a:spcBef>
            <a:spcAft>
              <a:spcPct val="15000"/>
            </a:spcAft>
            <a:buChar char="•"/>
          </a:pPr>
          <a:r>
            <a:rPr lang="en-US" sz="1100" kern="1200">
              <a:solidFill>
                <a:schemeClr val="tx1"/>
              </a:solidFill>
            </a:rPr>
            <a:t>EOY 1-4 Advanced</a:t>
          </a:r>
        </a:p>
      </dsp:txBody>
      <dsp:txXfrm>
        <a:off x="6196811" y="3395687"/>
        <a:ext cx="1333996" cy="1094210"/>
      </dsp:txXfrm>
    </dsp:sp>
    <dsp:sp modelId="{BA2FC38C-5A59-41BB-B2FE-C9C8C019FE92}">
      <dsp:nvSpPr>
        <dsp:cNvPr id="0" name=""/>
        <dsp:cNvSpPr/>
      </dsp:nvSpPr>
      <dsp:spPr>
        <a:xfrm>
          <a:off x="7839316" y="590829"/>
          <a:ext cx="1501902" cy="548932"/>
        </a:xfrm>
        <a:prstGeom prst="roundRect">
          <a:avLst>
            <a:gd name="adj" fmla="val 10000"/>
          </a:avLst>
        </a:prstGeom>
        <a:solidFill>
          <a:srgbClr val="00898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955" tIns="13970" rIns="20955" bIns="13970" numCol="1" spcCol="1270" anchor="ctr" anchorCtr="0">
          <a:noAutofit/>
        </a:bodyPr>
        <a:lstStyle/>
        <a:p>
          <a:pPr marL="0" lvl="0" indent="0" algn="ctr" defTabSz="488950">
            <a:lnSpc>
              <a:spcPct val="90000"/>
            </a:lnSpc>
            <a:spcBef>
              <a:spcPct val="0"/>
            </a:spcBef>
            <a:spcAft>
              <a:spcPct val="35000"/>
            </a:spcAft>
            <a:buNone/>
          </a:pPr>
          <a:r>
            <a:rPr lang="en-US" sz="1100" b="1" kern="1200"/>
            <a:t>Advanced</a:t>
          </a:r>
        </a:p>
      </dsp:txBody>
      <dsp:txXfrm>
        <a:off x="7855394" y="606907"/>
        <a:ext cx="1469746" cy="516776"/>
      </dsp:txXfrm>
    </dsp:sp>
    <dsp:sp modelId="{BA3C272B-145C-4833-A8A5-4153CCFEF045}">
      <dsp:nvSpPr>
        <dsp:cNvPr id="0" name=""/>
        <dsp:cNvSpPr/>
      </dsp:nvSpPr>
      <dsp:spPr>
        <a:xfrm>
          <a:off x="7989506" y="1139762"/>
          <a:ext cx="150190" cy="411699"/>
        </a:xfrm>
        <a:custGeom>
          <a:avLst/>
          <a:gdLst/>
          <a:ahLst/>
          <a:cxnLst/>
          <a:rect l="0" t="0" r="0" b="0"/>
          <a:pathLst>
            <a:path>
              <a:moveTo>
                <a:pt x="0" y="0"/>
              </a:moveTo>
              <a:lnTo>
                <a:pt x="0" y="411699"/>
              </a:lnTo>
              <a:lnTo>
                <a:pt x="150190" y="411699"/>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B815452-5C52-4C45-BACC-4A23F47BF82F}">
      <dsp:nvSpPr>
        <dsp:cNvPr id="0" name=""/>
        <dsp:cNvSpPr/>
      </dsp:nvSpPr>
      <dsp:spPr>
        <a:xfrm>
          <a:off x="8139696" y="1276995"/>
          <a:ext cx="1428051" cy="548932"/>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0955" tIns="13970" rIns="20955" bIns="13970" numCol="1" spcCol="1270" anchor="ctr" anchorCtr="0">
          <a:noAutofit/>
        </a:bodyPr>
        <a:lstStyle/>
        <a:p>
          <a:pPr marL="0" lvl="0" indent="0" algn="ctr" defTabSz="488950">
            <a:lnSpc>
              <a:spcPct val="90000"/>
            </a:lnSpc>
            <a:spcBef>
              <a:spcPct val="0"/>
            </a:spcBef>
            <a:spcAft>
              <a:spcPct val="35000"/>
            </a:spcAft>
            <a:buNone/>
          </a:pPr>
          <a:r>
            <a:rPr lang="en-US" sz="1100" kern="1200"/>
            <a:t>Guide to CALPADS Documentation</a:t>
          </a:r>
        </a:p>
      </dsp:txBody>
      <dsp:txXfrm>
        <a:off x="8155774" y="1293073"/>
        <a:ext cx="1395895" cy="516776"/>
      </dsp:txXfrm>
    </dsp:sp>
    <dsp:sp modelId="{F8CBB1BE-349E-4466-BC3E-29C3A0C28C59}">
      <dsp:nvSpPr>
        <dsp:cNvPr id="0" name=""/>
        <dsp:cNvSpPr/>
      </dsp:nvSpPr>
      <dsp:spPr>
        <a:xfrm>
          <a:off x="7989506" y="1139762"/>
          <a:ext cx="150190" cy="1097865"/>
        </a:xfrm>
        <a:custGeom>
          <a:avLst/>
          <a:gdLst/>
          <a:ahLst/>
          <a:cxnLst/>
          <a:rect l="0" t="0" r="0" b="0"/>
          <a:pathLst>
            <a:path>
              <a:moveTo>
                <a:pt x="0" y="0"/>
              </a:moveTo>
              <a:lnTo>
                <a:pt x="0" y="1097865"/>
              </a:lnTo>
              <a:lnTo>
                <a:pt x="150190" y="1097865"/>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C4001A7-1BFD-46B7-A705-E8954BE5D1B0}">
      <dsp:nvSpPr>
        <dsp:cNvPr id="0" name=""/>
        <dsp:cNvSpPr/>
      </dsp:nvSpPr>
      <dsp:spPr>
        <a:xfrm>
          <a:off x="8139696" y="1963161"/>
          <a:ext cx="1428051" cy="548932"/>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0955" tIns="13970" rIns="20955" bIns="13970" numCol="1" spcCol="1270" anchor="ctr" anchorCtr="0">
          <a:noAutofit/>
        </a:bodyPr>
        <a:lstStyle/>
        <a:p>
          <a:pPr marL="0" lvl="0" indent="0" algn="ctr" defTabSz="488950">
            <a:lnSpc>
              <a:spcPct val="90000"/>
            </a:lnSpc>
            <a:spcBef>
              <a:spcPct val="0"/>
            </a:spcBef>
            <a:spcAft>
              <a:spcPct val="35000"/>
            </a:spcAft>
            <a:buNone/>
          </a:pPr>
          <a:r>
            <a:rPr lang="en-US" sz="1100" kern="1200"/>
            <a:t>Guide to Troubleshooting CALPADS Errors</a:t>
          </a:r>
        </a:p>
      </dsp:txBody>
      <dsp:txXfrm>
        <a:off x="8155774" y="1979239"/>
        <a:ext cx="1395895" cy="516776"/>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867B3C8-DE62-984C-B00E-855EC476BD4C}">
      <dsp:nvSpPr>
        <dsp:cNvPr id="0" name=""/>
        <dsp:cNvSpPr/>
      </dsp:nvSpPr>
      <dsp:spPr>
        <a:xfrm>
          <a:off x="0" y="0"/>
          <a:ext cx="4766983" cy="576000"/>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81280" rIns="142240" bIns="81280" numCol="1" spcCol="1270" anchor="ctr" anchorCtr="0">
          <a:noAutofit/>
        </a:bodyPr>
        <a:lstStyle/>
        <a:p>
          <a:pPr marL="0" lvl="0" indent="0" algn="ctr" defTabSz="889000">
            <a:lnSpc>
              <a:spcPct val="90000"/>
            </a:lnSpc>
            <a:spcBef>
              <a:spcPct val="0"/>
            </a:spcBef>
            <a:spcAft>
              <a:spcPct val="35000"/>
            </a:spcAft>
            <a:buNone/>
          </a:pPr>
          <a:r>
            <a:rPr lang="en-US" sz="2000" kern="1200"/>
            <a:t>Staff Involved with Submission</a:t>
          </a:r>
        </a:p>
      </dsp:txBody>
      <dsp:txXfrm>
        <a:off x="0" y="0"/>
        <a:ext cx="4766983" cy="576000"/>
      </dsp:txXfrm>
    </dsp:sp>
    <dsp:sp modelId="{E3E76491-8807-CA4F-8E4E-E290DDB1346B}">
      <dsp:nvSpPr>
        <dsp:cNvPr id="0" name=""/>
        <dsp:cNvSpPr/>
      </dsp:nvSpPr>
      <dsp:spPr>
        <a:xfrm>
          <a:off x="0" y="581121"/>
          <a:ext cx="4766983" cy="2195999"/>
        </a:xfrm>
        <a:prstGeom prst="rect">
          <a:avLst/>
        </a:prstGeom>
        <a:solidFill>
          <a:schemeClr val="bg1">
            <a:alpha val="9000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106680" rIns="142240" bIns="160020" numCol="1" spcCol="1270" anchor="t" anchorCtr="0">
          <a:noAutofit/>
        </a:bodyPr>
        <a:lstStyle/>
        <a:p>
          <a:pPr marL="228600" lvl="1" indent="-228600" algn="l" defTabSz="889000">
            <a:lnSpc>
              <a:spcPct val="90000"/>
            </a:lnSpc>
            <a:spcBef>
              <a:spcPct val="0"/>
            </a:spcBef>
            <a:spcAft>
              <a:spcPct val="15000"/>
            </a:spcAft>
            <a:buChar char="•"/>
          </a:pPr>
          <a:r>
            <a:rPr lang="en-US" sz="2000" kern="1200"/>
            <a:t>Site Administrators</a:t>
          </a:r>
        </a:p>
        <a:p>
          <a:pPr marL="228600" lvl="1" indent="-228600" algn="l" defTabSz="889000">
            <a:lnSpc>
              <a:spcPct val="90000"/>
            </a:lnSpc>
            <a:spcBef>
              <a:spcPct val="0"/>
            </a:spcBef>
            <a:spcAft>
              <a:spcPct val="15000"/>
            </a:spcAft>
            <a:buChar char="•"/>
          </a:pPr>
          <a:r>
            <a:rPr lang="en-US" sz="2000" kern="1200"/>
            <a:t>District Administrators</a:t>
          </a:r>
        </a:p>
        <a:p>
          <a:pPr marL="228600" lvl="1" indent="-228600" algn="l" defTabSz="889000">
            <a:lnSpc>
              <a:spcPct val="90000"/>
            </a:lnSpc>
            <a:spcBef>
              <a:spcPct val="0"/>
            </a:spcBef>
            <a:spcAft>
              <a:spcPct val="15000"/>
            </a:spcAft>
            <a:buChar char="•"/>
          </a:pPr>
          <a:r>
            <a:rPr lang="en-US" sz="2000" kern="1200"/>
            <a:t>SIS Support Staff</a:t>
          </a:r>
        </a:p>
        <a:p>
          <a:pPr marL="228600" lvl="1" indent="-228600" algn="l" defTabSz="889000">
            <a:lnSpc>
              <a:spcPct val="90000"/>
            </a:lnSpc>
            <a:spcBef>
              <a:spcPct val="0"/>
            </a:spcBef>
            <a:spcAft>
              <a:spcPct val="15000"/>
            </a:spcAft>
            <a:buChar char="•"/>
          </a:pPr>
          <a:r>
            <a:rPr lang="en-US" sz="2000" kern="1200"/>
            <a:t>Special Ed staff</a:t>
          </a:r>
        </a:p>
        <a:p>
          <a:pPr marL="228600" lvl="1" indent="-228600" algn="l" defTabSz="889000">
            <a:lnSpc>
              <a:spcPct val="90000"/>
            </a:lnSpc>
            <a:spcBef>
              <a:spcPct val="0"/>
            </a:spcBef>
            <a:spcAft>
              <a:spcPct val="15000"/>
            </a:spcAft>
            <a:buChar char="•"/>
          </a:pPr>
          <a:r>
            <a:rPr lang="en-US" sz="2000" kern="1200"/>
            <a:t>Attendance Clerks</a:t>
          </a:r>
        </a:p>
        <a:p>
          <a:pPr marL="228600" lvl="1" indent="-228600" algn="l" defTabSz="889000">
            <a:lnSpc>
              <a:spcPct val="90000"/>
            </a:lnSpc>
            <a:spcBef>
              <a:spcPct val="0"/>
            </a:spcBef>
            <a:spcAft>
              <a:spcPct val="15000"/>
            </a:spcAft>
            <a:buChar char="•"/>
          </a:pPr>
          <a:r>
            <a:rPr lang="en-US" sz="2000" kern="1200"/>
            <a:t>Attendance Supervisor</a:t>
          </a:r>
        </a:p>
      </dsp:txBody>
      <dsp:txXfrm>
        <a:off x="0" y="581121"/>
        <a:ext cx="4766983" cy="2195999"/>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867B3C8-DE62-984C-B00E-855EC476BD4C}">
      <dsp:nvSpPr>
        <dsp:cNvPr id="0" name=""/>
        <dsp:cNvSpPr/>
      </dsp:nvSpPr>
      <dsp:spPr>
        <a:xfrm>
          <a:off x="0" y="0"/>
          <a:ext cx="4766983" cy="576000"/>
        </a:xfrm>
        <a:prstGeom prst="rect">
          <a:avLst/>
        </a:prstGeom>
        <a:solidFill>
          <a:srgbClr val="00B0F0"/>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81280" rIns="142240" bIns="81280" numCol="1" spcCol="1270" anchor="ctr" anchorCtr="0">
          <a:noAutofit/>
        </a:bodyPr>
        <a:lstStyle/>
        <a:p>
          <a:pPr marL="0" lvl="0" indent="0" algn="ctr" defTabSz="889000">
            <a:lnSpc>
              <a:spcPct val="90000"/>
            </a:lnSpc>
            <a:spcBef>
              <a:spcPct val="0"/>
            </a:spcBef>
            <a:spcAft>
              <a:spcPct val="35000"/>
            </a:spcAft>
            <a:buNone/>
          </a:pPr>
          <a:r>
            <a:rPr lang="en-US" sz="2000" kern="1200"/>
            <a:t>Data Submitted Via</a:t>
          </a:r>
        </a:p>
      </dsp:txBody>
      <dsp:txXfrm>
        <a:off x="0" y="0"/>
        <a:ext cx="4766983" cy="576000"/>
      </dsp:txXfrm>
    </dsp:sp>
    <dsp:sp modelId="{E3E76491-8807-CA4F-8E4E-E290DDB1346B}">
      <dsp:nvSpPr>
        <dsp:cNvPr id="0" name=""/>
        <dsp:cNvSpPr/>
      </dsp:nvSpPr>
      <dsp:spPr>
        <a:xfrm>
          <a:off x="0" y="581121"/>
          <a:ext cx="4766983" cy="2195999"/>
        </a:xfrm>
        <a:prstGeom prst="rect">
          <a:avLst/>
        </a:prstGeom>
        <a:solidFill>
          <a:schemeClr val="bg1">
            <a:alpha val="9000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106680" rIns="142240" bIns="160020" numCol="1" spcCol="1270" anchor="t" anchorCtr="0">
          <a:noAutofit/>
        </a:bodyPr>
        <a:lstStyle/>
        <a:p>
          <a:pPr marL="228600" lvl="1" indent="-228600" algn="l" defTabSz="889000">
            <a:lnSpc>
              <a:spcPct val="90000"/>
            </a:lnSpc>
            <a:spcBef>
              <a:spcPct val="0"/>
            </a:spcBef>
            <a:spcAft>
              <a:spcPct val="15000"/>
            </a:spcAft>
            <a:buChar char="•"/>
          </a:pPr>
          <a:r>
            <a:rPr lang="en-US" sz="2000" b="0" kern="1200">
              <a:solidFill>
                <a:srgbClr val="FF735E"/>
              </a:solidFill>
            </a:rPr>
            <a:t>Student Incident (SINC)</a:t>
          </a:r>
          <a:endParaRPr lang="en-US" sz="2000" kern="1200">
            <a:solidFill>
              <a:srgbClr val="FF735E"/>
            </a:solidFill>
          </a:endParaRPr>
        </a:p>
        <a:p>
          <a:pPr marL="228600" lvl="1" indent="-228600" algn="l" defTabSz="889000">
            <a:lnSpc>
              <a:spcPct val="90000"/>
            </a:lnSpc>
            <a:spcBef>
              <a:spcPct val="0"/>
            </a:spcBef>
            <a:spcAft>
              <a:spcPct val="15000"/>
            </a:spcAft>
            <a:buChar char="•"/>
          </a:pPr>
          <a:r>
            <a:rPr lang="en-US" sz="2000" b="0" kern="1200">
              <a:solidFill>
                <a:srgbClr val="FF735E"/>
              </a:solidFill>
            </a:rPr>
            <a:t>Student Incident Results (SIRS)</a:t>
          </a:r>
        </a:p>
        <a:p>
          <a:pPr marL="228600" lvl="1" indent="-228600" algn="l" defTabSz="889000">
            <a:lnSpc>
              <a:spcPct val="90000"/>
            </a:lnSpc>
            <a:spcBef>
              <a:spcPct val="0"/>
            </a:spcBef>
            <a:spcAft>
              <a:spcPct val="15000"/>
            </a:spcAft>
            <a:buChar char="•"/>
          </a:pPr>
          <a:r>
            <a:rPr lang="en-US" sz="2000" b="0" kern="1200">
              <a:solidFill>
                <a:srgbClr val="FF735E"/>
              </a:solidFill>
            </a:rPr>
            <a:t>Student Offense (SOFF)</a:t>
          </a:r>
        </a:p>
        <a:p>
          <a:pPr marL="228600" lvl="1" indent="-228600" algn="l" defTabSz="889000">
            <a:lnSpc>
              <a:spcPct val="90000"/>
            </a:lnSpc>
            <a:spcBef>
              <a:spcPct val="0"/>
            </a:spcBef>
            <a:spcAft>
              <a:spcPct val="15000"/>
            </a:spcAft>
            <a:buChar char="•"/>
          </a:pPr>
          <a:r>
            <a:rPr lang="en-US" sz="2000" b="0" kern="1200"/>
            <a:t>Student Absenteeism (STAS)</a:t>
          </a:r>
        </a:p>
        <a:p>
          <a:pPr marL="228600" lvl="1" indent="-228600" algn="l" defTabSz="889000">
            <a:lnSpc>
              <a:spcPct val="90000"/>
            </a:lnSpc>
            <a:spcBef>
              <a:spcPct val="0"/>
            </a:spcBef>
            <a:spcAft>
              <a:spcPct val="15000"/>
            </a:spcAft>
            <a:buChar char="•"/>
          </a:pPr>
          <a:r>
            <a:rPr lang="en-US" sz="2000" b="0" kern="1200"/>
            <a:t>Cumulative Enrollment (SENR)</a:t>
          </a:r>
        </a:p>
        <a:p>
          <a:pPr marL="228600" lvl="1" indent="-228600" algn="l" defTabSz="889000">
            <a:lnSpc>
              <a:spcPct val="90000"/>
            </a:lnSpc>
            <a:spcBef>
              <a:spcPct val="0"/>
            </a:spcBef>
            <a:spcAft>
              <a:spcPct val="15000"/>
            </a:spcAft>
            <a:buChar char="•"/>
          </a:pPr>
          <a:r>
            <a:rPr lang="en-US" sz="2000" b="0" kern="1200">
              <a:solidFill>
                <a:srgbClr val="FF735D"/>
              </a:solidFill>
            </a:rPr>
            <a:t>Homeless Program (SPRG)</a:t>
          </a:r>
        </a:p>
      </dsp:txBody>
      <dsp:txXfrm>
        <a:off x="0" y="581121"/>
        <a:ext cx="4766983" cy="2195999"/>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678D18B-7BD6-3143-AEAC-28A9492E162D}">
      <dsp:nvSpPr>
        <dsp:cNvPr id="0" name=""/>
        <dsp:cNvSpPr/>
      </dsp:nvSpPr>
      <dsp:spPr>
        <a:xfrm>
          <a:off x="466606" y="0"/>
          <a:ext cx="6791277" cy="4697767"/>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436769" tIns="38100" rIns="38100" bIns="38100" numCol="1" spcCol="1270" anchor="t" anchorCtr="0">
          <a:noAutofit/>
        </a:bodyPr>
        <a:lstStyle/>
        <a:p>
          <a:pPr marL="0" lvl="0" indent="0" algn="l" defTabSz="444500">
            <a:lnSpc>
              <a:spcPct val="90000"/>
            </a:lnSpc>
            <a:spcBef>
              <a:spcPct val="0"/>
            </a:spcBef>
            <a:spcAft>
              <a:spcPct val="35000"/>
            </a:spcAft>
            <a:buNone/>
          </a:pPr>
          <a:r>
            <a:rPr lang="en-US" sz="1000" kern="1200">
              <a:solidFill>
                <a:schemeClr val="accent5">
                  <a:lumMod val="75000"/>
                </a:schemeClr>
              </a:solidFill>
            </a:rPr>
            <a:t>  </a:t>
          </a:r>
          <a:endParaRPr lang="en-US" sz="1000" kern="1200"/>
        </a:p>
        <a:p>
          <a:pPr marL="228600" lvl="1" indent="-228600" algn="l" defTabSz="889000">
            <a:lnSpc>
              <a:spcPct val="90000"/>
            </a:lnSpc>
            <a:spcBef>
              <a:spcPct val="0"/>
            </a:spcBef>
            <a:spcAft>
              <a:spcPct val="15000"/>
            </a:spcAft>
            <a:buChar char="•"/>
          </a:pPr>
          <a:r>
            <a:rPr lang="en-US" sz="2000" kern="1200">
              <a:solidFill>
                <a:srgbClr val="42C1BD"/>
              </a:solidFill>
            </a:rPr>
            <a:t>Teachers Demographics</a:t>
          </a:r>
        </a:p>
        <a:p>
          <a:pPr marL="228600" lvl="1" indent="-228600" algn="l" defTabSz="889000">
            <a:lnSpc>
              <a:spcPct val="90000"/>
            </a:lnSpc>
            <a:spcBef>
              <a:spcPct val="0"/>
            </a:spcBef>
            <a:spcAft>
              <a:spcPct val="15000"/>
            </a:spcAft>
            <a:buChar char="•"/>
          </a:pPr>
          <a:r>
            <a:rPr lang="en-US" sz="2000" kern="1200">
              <a:solidFill>
                <a:srgbClr val="42C1BD"/>
              </a:solidFill>
            </a:rPr>
            <a:t>Course Completion</a:t>
          </a:r>
        </a:p>
        <a:p>
          <a:pPr marL="457200" lvl="2" indent="-228600" algn="l" defTabSz="889000">
            <a:lnSpc>
              <a:spcPct val="90000"/>
            </a:lnSpc>
            <a:spcBef>
              <a:spcPct val="0"/>
            </a:spcBef>
            <a:spcAft>
              <a:spcPct val="15000"/>
            </a:spcAft>
            <a:buChar char="•"/>
          </a:pPr>
          <a:r>
            <a:rPr lang="en-US" sz="2000" i="0" kern="1200"/>
            <a:t>State course codes</a:t>
          </a:r>
        </a:p>
        <a:p>
          <a:pPr marL="457200" lvl="2" indent="-228600" algn="l" defTabSz="889000">
            <a:lnSpc>
              <a:spcPct val="90000"/>
            </a:lnSpc>
            <a:spcBef>
              <a:spcPct val="0"/>
            </a:spcBef>
            <a:spcAft>
              <a:spcPct val="15000"/>
            </a:spcAft>
            <a:buChar char="•"/>
          </a:pPr>
          <a:r>
            <a:rPr lang="en-US" sz="2000" i="0" kern="1200"/>
            <a:t>Course Attributes</a:t>
          </a:r>
        </a:p>
        <a:p>
          <a:pPr marL="457200" lvl="2" indent="-228600" algn="l" defTabSz="889000">
            <a:lnSpc>
              <a:spcPct val="90000"/>
            </a:lnSpc>
            <a:spcBef>
              <a:spcPct val="0"/>
            </a:spcBef>
            <a:spcAft>
              <a:spcPct val="15000"/>
            </a:spcAft>
            <a:buChar char="•"/>
          </a:pPr>
          <a:r>
            <a:rPr lang="en-US" sz="2000" i="0" kern="1200"/>
            <a:t>Postsecondary Articulated Course Indicator</a:t>
          </a:r>
        </a:p>
        <a:p>
          <a:pPr marL="228600" lvl="1" indent="-228600" algn="l" defTabSz="889000">
            <a:lnSpc>
              <a:spcPct val="90000"/>
            </a:lnSpc>
            <a:spcBef>
              <a:spcPct val="0"/>
            </a:spcBef>
            <a:spcAft>
              <a:spcPct val="15000"/>
            </a:spcAft>
            <a:buChar char="•"/>
          </a:pPr>
          <a:r>
            <a:rPr lang="en-US" sz="2000" kern="1200">
              <a:solidFill>
                <a:srgbClr val="42C1BD"/>
              </a:solidFill>
            </a:rPr>
            <a:t>Student Course Completion </a:t>
          </a:r>
          <a:endParaRPr lang="en-US" sz="2000" i="1" kern="1200">
            <a:solidFill>
              <a:srgbClr val="42C1BD"/>
            </a:solidFill>
          </a:endParaRPr>
        </a:p>
        <a:p>
          <a:pPr marL="457200" lvl="2" indent="-228600" algn="l" defTabSz="889000">
            <a:lnSpc>
              <a:spcPct val="90000"/>
            </a:lnSpc>
            <a:spcBef>
              <a:spcPct val="0"/>
            </a:spcBef>
            <a:spcAft>
              <a:spcPct val="15000"/>
            </a:spcAft>
            <a:buChar char="•"/>
          </a:pPr>
          <a:r>
            <a:rPr lang="en-US" sz="2000" i="0" kern="1200"/>
            <a:t>a-g Requirements</a:t>
          </a:r>
        </a:p>
        <a:p>
          <a:pPr marL="457200" lvl="2" indent="-228600" algn="l" defTabSz="889000">
            <a:lnSpc>
              <a:spcPct val="90000"/>
            </a:lnSpc>
            <a:spcBef>
              <a:spcPct val="0"/>
            </a:spcBef>
            <a:spcAft>
              <a:spcPct val="15000"/>
            </a:spcAft>
            <a:buChar char="•"/>
          </a:pPr>
          <a:r>
            <a:rPr lang="en-US" sz="2000" i="0" kern="1200"/>
            <a:t>Credits</a:t>
          </a:r>
        </a:p>
        <a:p>
          <a:pPr marL="457200" lvl="2" indent="-228600" algn="l" defTabSz="889000">
            <a:lnSpc>
              <a:spcPct val="90000"/>
            </a:lnSpc>
            <a:spcBef>
              <a:spcPct val="0"/>
            </a:spcBef>
            <a:spcAft>
              <a:spcPct val="15000"/>
            </a:spcAft>
            <a:buChar char="•"/>
          </a:pPr>
          <a:r>
            <a:rPr lang="en-US" sz="2000" i="0" kern="1200"/>
            <a:t>Grades</a:t>
          </a:r>
        </a:p>
        <a:p>
          <a:pPr marL="457200" lvl="2" indent="-228600" algn="l" defTabSz="889000">
            <a:lnSpc>
              <a:spcPct val="90000"/>
            </a:lnSpc>
            <a:spcBef>
              <a:spcPct val="0"/>
            </a:spcBef>
            <a:spcAft>
              <a:spcPct val="15000"/>
            </a:spcAft>
            <a:buChar char="•"/>
          </a:pPr>
          <a:r>
            <a:rPr lang="en-US" sz="2000" i="0" kern="1200">
              <a:solidFill>
                <a:srgbClr val="FF735D"/>
              </a:solidFill>
            </a:rPr>
            <a:t>Carnegie Units</a:t>
          </a:r>
        </a:p>
        <a:p>
          <a:pPr marL="457200" lvl="2" indent="-228600" algn="l" defTabSz="889000">
            <a:lnSpc>
              <a:spcPct val="90000"/>
            </a:lnSpc>
            <a:spcBef>
              <a:spcPct val="0"/>
            </a:spcBef>
            <a:spcAft>
              <a:spcPct val="15000"/>
            </a:spcAft>
            <a:buChar char="•"/>
          </a:pPr>
          <a:r>
            <a:rPr lang="en-US" sz="2000" i="0" kern="1200">
              <a:solidFill>
                <a:srgbClr val="FF735D"/>
              </a:solidFill>
            </a:rPr>
            <a:t>College Credit</a:t>
          </a:r>
        </a:p>
        <a:p>
          <a:pPr marL="228600" lvl="1" indent="-228600" algn="l" defTabSz="889000">
            <a:lnSpc>
              <a:spcPct val="90000"/>
            </a:lnSpc>
            <a:spcBef>
              <a:spcPct val="0"/>
            </a:spcBef>
            <a:spcAft>
              <a:spcPct val="15000"/>
            </a:spcAft>
            <a:buChar char="•"/>
          </a:pPr>
          <a:r>
            <a:rPr lang="en-US" sz="2000" i="0" kern="1200">
              <a:solidFill>
                <a:srgbClr val="42C1BD"/>
              </a:solidFill>
            </a:rPr>
            <a:t>CTE</a:t>
          </a:r>
        </a:p>
        <a:p>
          <a:pPr marL="457200" lvl="2" indent="-228600" algn="l" defTabSz="889000">
            <a:lnSpc>
              <a:spcPct val="90000"/>
            </a:lnSpc>
            <a:spcBef>
              <a:spcPct val="0"/>
            </a:spcBef>
            <a:spcAft>
              <a:spcPct val="15000"/>
            </a:spcAft>
            <a:buChar char="•"/>
          </a:pPr>
          <a:r>
            <a:rPr lang="en-US" sz="2000" i="0" kern="1200"/>
            <a:t>Pathways</a:t>
          </a:r>
        </a:p>
        <a:p>
          <a:pPr marL="457200" lvl="2" indent="-228600" algn="l" defTabSz="889000">
            <a:lnSpc>
              <a:spcPct val="90000"/>
            </a:lnSpc>
            <a:spcBef>
              <a:spcPct val="0"/>
            </a:spcBef>
            <a:spcAft>
              <a:spcPct val="15000"/>
            </a:spcAft>
            <a:buChar char="•"/>
          </a:pPr>
          <a:r>
            <a:rPr lang="en-US" sz="2000" i="0" kern="1200"/>
            <a:t>Completers and Concentrators</a:t>
          </a:r>
        </a:p>
      </dsp:txBody>
      <dsp:txXfrm>
        <a:off x="466606" y="0"/>
        <a:ext cx="6791277" cy="4697767"/>
      </dsp:txXfrm>
    </dsp:sp>
    <dsp:sp modelId="{5EE1D9C6-F4FD-DC45-BC41-91164B97D6D1}">
      <dsp:nvSpPr>
        <dsp:cNvPr id="0" name=""/>
        <dsp:cNvSpPr/>
      </dsp:nvSpPr>
      <dsp:spPr>
        <a:xfrm>
          <a:off x="303552" y="86690"/>
          <a:ext cx="1386344" cy="2056219"/>
        </a:xfrm>
        <a:prstGeom prst="rect">
          <a:avLst/>
        </a:prstGeom>
        <a:blipFill>
          <a:blip xmlns:r="http://schemas.openxmlformats.org/officeDocument/2006/relationships" r:embed="rId1">
            <a:extLst>
              <a:ext uri="{28A0092B-C50C-407E-A947-70E740481C1C}">
                <a14:useLocalDpi xmlns:a14="http://schemas.microsoft.com/office/drawing/2010/main"/>
              </a:ext>
            </a:extLst>
          </a:blip>
          <a:srcRect/>
          <a:stretch>
            <a:fillRect/>
          </a:stretch>
        </a:blipFill>
        <a:ln w="12700" cap="flat" cmpd="sng" algn="ctr">
          <a:solidFill>
            <a:schemeClr val="accent4">
              <a:lumMod val="25000"/>
              <a:lumOff val="7500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867B3C8-DE62-984C-B00E-855EC476BD4C}">
      <dsp:nvSpPr>
        <dsp:cNvPr id="0" name=""/>
        <dsp:cNvSpPr/>
      </dsp:nvSpPr>
      <dsp:spPr>
        <a:xfrm>
          <a:off x="0" y="0"/>
          <a:ext cx="4617978" cy="576000"/>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81280" rIns="142240" bIns="81280" numCol="1" spcCol="1270" anchor="ctr" anchorCtr="0">
          <a:noAutofit/>
        </a:bodyPr>
        <a:lstStyle/>
        <a:p>
          <a:pPr marL="0" lvl="0" indent="0" algn="ctr" defTabSz="889000">
            <a:lnSpc>
              <a:spcPct val="90000"/>
            </a:lnSpc>
            <a:spcBef>
              <a:spcPct val="0"/>
            </a:spcBef>
            <a:spcAft>
              <a:spcPct val="35000"/>
            </a:spcAft>
            <a:buNone/>
          </a:pPr>
          <a:r>
            <a:rPr lang="en-US" sz="2000" kern="1200"/>
            <a:t>Staff Involved with Submission</a:t>
          </a:r>
        </a:p>
      </dsp:txBody>
      <dsp:txXfrm>
        <a:off x="0" y="0"/>
        <a:ext cx="4617978" cy="576000"/>
      </dsp:txXfrm>
    </dsp:sp>
    <dsp:sp modelId="{E3E76491-8807-CA4F-8E4E-E290DDB1346B}">
      <dsp:nvSpPr>
        <dsp:cNvPr id="0" name=""/>
        <dsp:cNvSpPr/>
      </dsp:nvSpPr>
      <dsp:spPr>
        <a:xfrm>
          <a:off x="0" y="581121"/>
          <a:ext cx="4617978" cy="2195999"/>
        </a:xfrm>
        <a:prstGeom prst="rect">
          <a:avLst/>
        </a:prstGeom>
        <a:solidFill>
          <a:schemeClr val="bg1">
            <a:alpha val="9000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106680" rIns="142240" bIns="160020" numCol="1" spcCol="1270" anchor="t" anchorCtr="0">
          <a:noAutofit/>
        </a:bodyPr>
        <a:lstStyle/>
        <a:p>
          <a:pPr marL="228600" lvl="1" indent="-228600" algn="l" defTabSz="889000">
            <a:lnSpc>
              <a:spcPct val="90000"/>
            </a:lnSpc>
            <a:spcBef>
              <a:spcPct val="0"/>
            </a:spcBef>
            <a:spcAft>
              <a:spcPct val="15000"/>
            </a:spcAft>
            <a:buChar char="•"/>
          </a:pPr>
          <a:r>
            <a:rPr lang="en-US" sz="2000" kern="1200"/>
            <a:t>Site Staff</a:t>
          </a:r>
        </a:p>
        <a:p>
          <a:pPr marL="228600" lvl="1" indent="-228600" algn="l" defTabSz="889000">
            <a:lnSpc>
              <a:spcPct val="90000"/>
            </a:lnSpc>
            <a:spcBef>
              <a:spcPct val="0"/>
            </a:spcBef>
            <a:spcAft>
              <a:spcPct val="15000"/>
            </a:spcAft>
            <a:buChar char="•"/>
          </a:pPr>
          <a:r>
            <a:rPr lang="en-US" sz="2000" kern="1200"/>
            <a:t>Registrars</a:t>
          </a:r>
        </a:p>
        <a:p>
          <a:pPr marL="228600" lvl="1" indent="-228600" algn="l" defTabSz="889000">
            <a:lnSpc>
              <a:spcPct val="90000"/>
            </a:lnSpc>
            <a:spcBef>
              <a:spcPct val="0"/>
            </a:spcBef>
            <a:spcAft>
              <a:spcPct val="15000"/>
            </a:spcAft>
            <a:buChar char="•"/>
          </a:pPr>
          <a:r>
            <a:rPr lang="en-US" sz="2000" kern="1200"/>
            <a:t>Program staff</a:t>
          </a:r>
        </a:p>
        <a:p>
          <a:pPr marL="228600" lvl="1" indent="-228600" algn="l" defTabSz="889000">
            <a:lnSpc>
              <a:spcPct val="90000"/>
            </a:lnSpc>
            <a:spcBef>
              <a:spcPct val="0"/>
            </a:spcBef>
            <a:spcAft>
              <a:spcPct val="15000"/>
            </a:spcAft>
            <a:buChar char="•"/>
          </a:pPr>
          <a:r>
            <a:rPr lang="en-US" sz="2000" i="0" kern="1200"/>
            <a:t>CTE</a:t>
          </a:r>
        </a:p>
        <a:p>
          <a:pPr marL="228600" lvl="1" indent="-228600" algn="l" defTabSz="889000">
            <a:lnSpc>
              <a:spcPct val="90000"/>
            </a:lnSpc>
            <a:spcBef>
              <a:spcPct val="0"/>
            </a:spcBef>
            <a:spcAft>
              <a:spcPct val="15000"/>
            </a:spcAft>
            <a:buChar char="•"/>
          </a:pPr>
          <a:r>
            <a:rPr lang="en-US" sz="2000" kern="1200"/>
            <a:t>Site Administrators</a:t>
          </a:r>
        </a:p>
        <a:p>
          <a:pPr marL="228600" lvl="1" indent="-228600" algn="l" defTabSz="889000">
            <a:lnSpc>
              <a:spcPct val="90000"/>
            </a:lnSpc>
            <a:spcBef>
              <a:spcPct val="0"/>
            </a:spcBef>
            <a:spcAft>
              <a:spcPct val="15000"/>
            </a:spcAft>
            <a:buChar char="•"/>
          </a:pPr>
          <a:r>
            <a:rPr lang="en-US" sz="2000" kern="1200"/>
            <a:t>Student System Support Staff</a:t>
          </a:r>
        </a:p>
      </dsp:txBody>
      <dsp:txXfrm>
        <a:off x="0" y="581121"/>
        <a:ext cx="4617978" cy="2195999"/>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867B3C8-DE62-984C-B00E-855EC476BD4C}">
      <dsp:nvSpPr>
        <dsp:cNvPr id="0" name=""/>
        <dsp:cNvSpPr/>
      </dsp:nvSpPr>
      <dsp:spPr>
        <a:xfrm>
          <a:off x="0" y="98826"/>
          <a:ext cx="4617978" cy="633600"/>
        </a:xfrm>
        <a:prstGeom prst="rect">
          <a:avLst/>
        </a:prstGeom>
        <a:solidFill>
          <a:srgbClr val="00B0F0"/>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6464" tIns="89408" rIns="156464" bIns="89408" numCol="1" spcCol="1270" anchor="ctr" anchorCtr="0">
          <a:noAutofit/>
        </a:bodyPr>
        <a:lstStyle/>
        <a:p>
          <a:pPr marL="0" lvl="0" indent="0" algn="ctr" defTabSz="977900">
            <a:lnSpc>
              <a:spcPct val="90000"/>
            </a:lnSpc>
            <a:spcBef>
              <a:spcPct val="0"/>
            </a:spcBef>
            <a:spcAft>
              <a:spcPct val="35000"/>
            </a:spcAft>
            <a:buNone/>
          </a:pPr>
          <a:r>
            <a:rPr lang="en-US" sz="2200" kern="1200"/>
            <a:t>Data Submitted Via</a:t>
          </a:r>
        </a:p>
      </dsp:txBody>
      <dsp:txXfrm>
        <a:off x="0" y="98826"/>
        <a:ext cx="4617978" cy="633600"/>
      </dsp:txXfrm>
    </dsp:sp>
    <dsp:sp modelId="{E3E76491-8807-CA4F-8E4E-E290DDB1346B}">
      <dsp:nvSpPr>
        <dsp:cNvPr id="0" name=""/>
        <dsp:cNvSpPr/>
      </dsp:nvSpPr>
      <dsp:spPr>
        <a:xfrm>
          <a:off x="0" y="770506"/>
          <a:ext cx="4617978" cy="1660725"/>
        </a:xfrm>
        <a:prstGeom prst="rect">
          <a:avLst/>
        </a:prstGeom>
        <a:solidFill>
          <a:schemeClr val="bg1">
            <a:alpha val="9000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7348" tIns="117348" rIns="156464" bIns="176022" numCol="1" spcCol="1270" anchor="t" anchorCtr="0">
          <a:noAutofit/>
        </a:bodyPr>
        <a:lstStyle/>
        <a:p>
          <a:pPr marL="228600" lvl="1" indent="-228600" algn="l" defTabSz="977900">
            <a:lnSpc>
              <a:spcPct val="90000"/>
            </a:lnSpc>
            <a:spcBef>
              <a:spcPct val="0"/>
            </a:spcBef>
            <a:spcAft>
              <a:spcPct val="15000"/>
            </a:spcAft>
            <a:buChar char="•"/>
          </a:pPr>
          <a:r>
            <a:rPr lang="en-US" sz="2200" b="0" kern="1200">
              <a:solidFill>
                <a:schemeClr val="tx1"/>
              </a:solidFill>
            </a:rPr>
            <a:t>Staff Demographics (SDEM)</a:t>
          </a:r>
          <a:endParaRPr lang="en-US" sz="2200" kern="1200">
            <a:solidFill>
              <a:schemeClr val="tx1"/>
            </a:solidFill>
          </a:endParaRPr>
        </a:p>
        <a:p>
          <a:pPr marL="228600" lvl="1" indent="-228600" algn="l" defTabSz="977900">
            <a:lnSpc>
              <a:spcPct val="90000"/>
            </a:lnSpc>
            <a:spcBef>
              <a:spcPct val="0"/>
            </a:spcBef>
            <a:spcAft>
              <a:spcPct val="15000"/>
            </a:spcAft>
            <a:buChar char="•"/>
          </a:pPr>
          <a:r>
            <a:rPr lang="en-US" sz="2200" b="0" kern="1200">
              <a:solidFill>
                <a:schemeClr val="tx1"/>
              </a:solidFill>
            </a:rPr>
            <a:t>Course Completion (CRSC)</a:t>
          </a:r>
        </a:p>
        <a:p>
          <a:pPr marL="228600" lvl="1" indent="-228600" algn="l" defTabSz="977900">
            <a:lnSpc>
              <a:spcPct val="90000"/>
            </a:lnSpc>
            <a:spcBef>
              <a:spcPct val="0"/>
            </a:spcBef>
            <a:spcAft>
              <a:spcPct val="15000"/>
            </a:spcAft>
            <a:buChar char="•"/>
          </a:pPr>
          <a:r>
            <a:rPr lang="en-US" sz="2200" b="0" kern="1200">
              <a:solidFill>
                <a:schemeClr val="tx1"/>
              </a:solidFill>
            </a:rPr>
            <a:t>Student </a:t>
          </a:r>
          <a:r>
            <a:rPr lang="en-US" sz="2200" b="0" kern="1200" err="1">
              <a:solidFill>
                <a:schemeClr val="tx1"/>
              </a:solidFill>
            </a:rPr>
            <a:t>Crs</a:t>
          </a:r>
          <a:r>
            <a:rPr lang="en-US" sz="2200" b="0" kern="1200">
              <a:solidFill>
                <a:schemeClr val="tx1"/>
              </a:solidFill>
            </a:rPr>
            <a:t>. Completion (SCSC)</a:t>
          </a:r>
        </a:p>
        <a:p>
          <a:pPr marL="228600" lvl="1" indent="-228600" algn="l" defTabSz="977900">
            <a:lnSpc>
              <a:spcPct val="90000"/>
            </a:lnSpc>
            <a:spcBef>
              <a:spcPct val="0"/>
            </a:spcBef>
            <a:spcAft>
              <a:spcPct val="15000"/>
            </a:spcAft>
            <a:buChar char="•"/>
          </a:pPr>
          <a:r>
            <a:rPr lang="en-US" sz="2200" b="0" kern="1200"/>
            <a:t>Student CTE (SCTE)</a:t>
          </a:r>
        </a:p>
      </dsp:txBody>
      <dsp:txXfrm>
        <a:off x="0" y="770506"/>
        <a:ext cx="4617978" cy="1660725"/>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678D18B-7BD6-3143-AEAC-28A9492E162D}">
      <dsp:nvSpPr>
        <dsp:cNvPr id="0" name=""/>
        <dsp:cNvSpPr/>
      </dsp:nvSpPr>
      <dsp:spPr>
        <a:xfrm>
          <a:off x="231417" y="570903"/>
          <a:ext cx="5486980" cy="1714681"/>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161411" tIns="91440" rIns="91440" bIns="91440" numCol="1" spcCol="1270" anchor="t" anchorCtr="0">
          <a:noAutofit/>
        </a:bodyPr>
        <a:lstStyle/>
        <a:p>
          <a:pPr marL="0" lvl="0" indent="0" algn="l" defTabSz="1066800">
            <a:lnSpc>
              <a:spcPct val="90000"/>
            </a:lnSpc>
            <a:spcBef>
              <a:spcPct val="0"/>
            </a:spcBef>
            <a:spcAft>
              <a:spcPct val="35000"/>
            </a:spcAft>
            <a:buNone/>
          </a:pPr>
          <a:r>
            <a:rPr lang="en-US" sz="2400" kern="1200"/>
            <a:t>FEDERAL</a:t>
          </a:r>
        </a:p>
        <a:p>
          <a:pPr marL="171450" lvl="1" indent="-171450" algn="l" defTabSz="711200">
            <a:lnSpc>
              <a:spcPct val="90000"/>
            </a:lnSpc>
            <a:spcBef>
              <a:spcPct val="0"/>
            </a:spcBef>
            <a:spcAft>
              <a:spcPct val="15000"/>
            </a:spcAft>
            <a:buChar char="•"/>
          </a:pPr>
          <a:r>
            <a:rPr lang="en-US" sz="1600" b="0" i="0" u="none" kern="1200"/>
            <a:t>122 - NCLB</a:t>
          </a:r>
          <a:r>
            <a:rPr lang="en-US" sz="1600" b="0" i="0" u="none" kern="1200" baseline="0"/>
            <a:t> Title I Part A Basic Targeted</a:t>
          </a:r>
          <a:endParaRPr lang="en-US" sz="1600" kern="1200"/>
        </a:p>
        <a:p>
          <a:pPr marL="171450" lvl="1" indent="-171450" algn="l" defTabSz="711200" rtl="0">
            <a:lnSpc>
              <a:spcPct val="90000"/>
            </a:lnSpc>
            <a:spcBef>
              <a:spcPct val="0"/>
            </a:spcBef>
            <a:spcAft>
              <a:spcPct val="15000"/>
            </a:spcAft>
            <a:buChar char="•"/>
          </a:pPr>
          <a:r>
            <a:rPr lang="en-US" sz="1600" b="0" i="0" u="none" kern="1200"/>
            <a:t>174 - NCLB</a:t>
          </a:r>
          <a:r>
            <a:rPr lang="en-US" sz="1600" b="0" i="0" u="none" kern="1200" baseline="0"/>
            <a:t> Title I Part A Neglected</a:t>
          </a:r>
          <a:endParaRPr lang="en-US" sz="1600" b="0" i="0" u="none" kern="1200"/>
        </a:p>
        <a:p>
          <a:pPr marL="171450" lvl="1" indent="-171450" algn="l" defTabSz="711200" rtl="0">
            <a:lnSpc>
              <a:spcPct val="90000"/>
            </a:lnSpc>
            <a:spcBef>
              <a:spcPct val="0"/>
            </a:spcBef>
            <a:spcAft>
              <a:spcPct val="15000"/>
            </a:spcAft>
            <a:buChar char="•"/>
          </a:pPr>
          <a:r>
            <a:rPr lang="en-US" sz="1600" b="0" i="0" u="none" kern="1200"/>
            <a:t>192 - </a:t>
          </a:r>
          <a:r>
            <a:rPr lang="en-US" sz="1600" b="0" i="0" u="none" kern="1200">
              <a:solidFill>
                <a:schemeClr val="tx1"/>
              </a:solidFill>
            </a:rPr>
            <a:t>Armed Forces Family Member</a:t>
          </a:r>
        </a:p>
      </dsp:txBody>
      <dsp:txXfrm>
        <a:off x="231417" y="570903"/>
        <a:ext cx="5486980" cy="1714681"/>
      </dsp:txXfrm>
    </dsp:sp>
    <dsp:sp modelId="{5EE1D9C6-F4FD-DC45-BC41-91164B97D6D1}">
      <dsp:nvSpPr>
        <dsp:cNvPr id="0" name=""/>
        <dsp:cNvSpPr/>
      </dsp:nvSpPr>
      <dsp:spPr>
        <a:xfrm>
          <a:off x="2793" y="323227"/>
          <a:ext cx="1200277" cy="1800415"/>
        </a:xfrm>
        <a:prstGeom prst="rect">
          <a:avLst/>
        </a:prstGeom>
        <a:blipFill>
          <a:blip xmlns:r="http://schemas.openxmlformats.org/officeDocument/2006/relationships" r:embed="rId1">
            <a:extLst>
              <a:ext uri="{28A0092B-C50C-407E-A947-70E740481C1C}">
                <a14:useLocalDpi xmlns:a14="http://schemas.microsoft.com/office/drawing/2010/main"/>
              </a:ext>
            </a:extLst>
          </a:blip>
          <a:srcRect/>
          <a:stretch>
            <a:fillRect/>
          </a:stretch>
        </a:blipFill>
        <a:ln w="12700" cap="flat" cmpd="sng" algn="ctr">
          <a:solidFill>
            <a:schemeClr val="accent4">
              <a:lumMod val="25000"/>
              <a:lumOff val="75000"/>
            </a:schemeClr>
          </a:solidFill>
          <a:prstDash val="solid"/>
          <a:miter lim="800000"/>
        </a:ln>
        <a:effectLst/>
      </dsp:spPr>
      <dsp:style>
        <a:lnRef idx="2">
          <a:scrgbClr r="0" g="0" b="0"/>
        </a:lnRef>
        <a:fillRef idx="1">
          <a:scrgbClr r="0" g="0" b="0"/>
        </a:fillRef>
        <a:effectRef idx="0">
          <a:scrgbClr r="0" g="0" b="0"/>
        </a:effectRef>
        <a:fontRef idx="minor"/>
      </dsp:style>
    </dsp:sp>
    <dsp:sp modelId="{E227D3FD-AD82-DF4B-A67A-DE6CE15028D9}">
      <dsp:nvSpPr>
        <dsp:cNvPr id="0" name=""/>
        <dsp:cNvSpPr/>
      </dsp:nvSpPr>
      <dsp:spPr>
        <a:xfrm>
          <a:off x="231417" y="2613387"/>
          <a:ext cx="5486980" cy="1946900"/>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161411" tIns="91440" rIns="91440" bIns="91440" numCol="1" spcCol="1270" anchor="t" anchorCtr="0">
          <a:noAutofit/>
        </a:bodyPr>
        <a:lstStyle/>
        <a:p>
          <a:pPr marL="0" lvl="0" indent="0" algn="l" defTabSz="1066800">
            <a:lnSpc>
              <a:spcPct val="90000"/>
            </a:lnSpc>
            <a:spcBef>
              <a:spcPct val="0"/>
            </a:spcBef>
            <a:spcAft>
              <a:spcPct val="35000"/>
            </a:spcAft>
            <a:buNone/>
          </a:pPr>
          <a:r>
            <a:rPr lang="en-US" sz="2400" kern="1200"/>
            <a:t>STATE</a:t>
          </a:r>
        </a:p>
        <a:p>
          <a:pPr marL="171450" lvl="1" indent="-171450" algn="l" defTabSz="711200">
            <a:lnSpc>
              <a:spcPct val="90000"/>
            </a:lnSpc>
            <a:spcBef>
              <a:spcPct val="0"/>
            </a:spcBef>
            <a:spcAft>
              <a:spcPct val="15000"/>
            </a:spcAft>
            <a:buChar char="•"/>
          </a:pPr>
          <a:r>
            <a:rPr lang="en-US" sz="1600" b="0" i="0" u="none" kern="1200"/>
            <a:t>101 - 504 Accommodation</a:t>
          </a:r>
          <a:r>
            <a:rPr lang="en-US" sz="1600" b="0" i="0" u="none" kern="1200" baseline="0"/>
            <a:t> Plan</a:t>
          </a:r>
          <a:endParaRPr lang="en-US" sz="1600" kern="1200"/>
        </a:p>
        <a:p>
          <a:pPr marL="171450" lvl="1" indent="-171450" algn="l" defTabSz="711200">
            <a:lnSpc>
              <a:spcPct val="90000"/>
            </a:lnSpc>
            <a:spcBef>
              <a:spcPct val="0"/>
            </a:spcBef>
            <a:spcAft>
              <a:spcPct val="15000"/>
            </a:spcAft>
            <a:buChar char="•"/>
          </a:pPr>
          <a:r>
            <a:rPr lang="en-US" sz="1600" b="0" i="0" u="none" kern="1200"/>
            <a:t>108 - Opportunity Program</a:t>
          </a:r>
          <a:endParaRPr lang="en-US" sz="1600" kern="1200"/>
        </a:p>
        <a:p>
          <a:pPr marL="171450" lvl="1" indent="-171450" algn="l" defTabSz="711200" rtl="0">
            <a:lnSpc>
              <a:spcPct val="90000"/>
            </a:lnSpc>
            <a:spcBef>
              <a:spcPct val="0"/>
            </a:spcBef>
            <a:spcAft>
              <a:spcPts val="400"/>
            </a:spcAft>
            <a:buChar char="•"/>
          </a:pPr>
          <a:r>
            <a:rPr lang="en-US" sz="1600" b="0" i="0" u="none" kern="1200"/>
            <a:t>113 - California Partnership Academy</a:t>
          </a:r>
        </a:p>
        <a:p>
          <a:pPr marL="171450" lvl="1" indent="-171450" algn="l" defTabSz="711200" rtl="0">
            <a:lnSpc>
              <a:spcPct val="90000"/>
            </a:lnSpc>
            <a:spcBef>
              <a:spcPct val="0"/>
            </a:spcBef>
            <a:spcAft>
              <a:spcPts val="400"/>
            </a:spcAft>
            <a:buChar char="•"/>
          </a:pPr>
          <a:r>
            <a:rPr lang="en-US" sz="1600" b="0" i="0" u="none" kern="1200"/>
            <a:t>162 - Pregnant</a:t>
          </a:r>
          <a:r>
            <a:rPr lang="en-US" sz="1600" b="0" i="0" u="none" kern="1200" baseline="0"/>
            <a:t> or Parenting Programs</a:t>
          </a:r>
          <a:endParaRPr lang="en-US" sz="1600" b="0" i="0" u="none" kern="1200"/>
        </a:p>
        <a:p>
          <a:pPr marL="171450" lvl="1" indent="-171450" algn="l" defTabSz="711200" rtl="0">
            <a:lnSpc>
              <a:spcPct val="90000"/>
            </a:lnSpc>
            <a:spcBef>
              <a:spcPct val="0"/>
            </a:spcBef>
            <a:spcAft>
              <a:spcPts val="400"/>
            </a:spcAft>
            <a:buChar char="•"/>
          </a:pPr>
          <a:r>
            <a:rPr lang="en-US" sz="1600" b="0" i="0" u="none" kern="1200"/>
            <a:t>185 - Transitional Kindergarten (TK)</a:t>
          </a:r>
        </a:p>
      </dsp:txBody>
      <dsp:txXfrm>
        <a:off x="231417" y="2613387"/>
        <a:ext cx="5486980" cy="1946900"/>
      </dsp:txXfrm>
    </dsp:sp>
    <dsp:sp modelId="{91351770-9275-144D-9166-4E98E0257529}">
      <dsp:nvSpPr>
        <dsp:cNvPr id="0" name=""/>
        <dsp:cNvSpPr/>
      </dsp:nvSpPr>
      <dsp:spPr>
        <a:xfrm>
          <a:off x="2793" y="2481821"/>
          <a:ext cx="1200277" cy="1800415"/>
        </a:xfrm>
        <a:prstGeom prst="rect">
          <a:avLst/>
        </a:prstGeom>
        <a:blipFill>
          <a:blip xmlns:r="http://schemas.openxmlformats.org/officeDocument/2006/relationships" r:embed="rId2">
            <a:extLst>
              <a:ext uri="{28A0092B-C50C-407E-A947-70E740481C1C}">
                <a14:useLocalDpi xmlns:a14="http://schemas.microsoft.com/office/drawing/2010/main"/>
              </a:ext>
            </a:extLst>
          </a:blip>
          <a:srcRect/>
          <a:stretch>
            <a:fillRect/>
          </a:stretch>
        </a:blipFill>
        <a:ln w="12700" cap="flat" cmpd="sng" algn="ctr">
          <a:solidFill>
            <a:schemeClr val="accent4">
              <a:lumMod val="25000"/>
              <a:lumOff val="7500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867B3C8-DE62-984C-B00E-855EC476BD4C}">
      <dsp:nvSpPr>
        <dsp:cNvPr id="0" name=""/>
        <dsp:cNvSpPr/>
      </dsp:nvSpPr>
      <dsp:spPr>
        <a:xfrm>
          <a:off x="0" y="9704"/>
          <a:ext cx="4766983" cy="547200"/>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5128" tIns="77216" rIns="135128" bIns="77216" numCol="1" spcCol="1270" anchor="ctr" anchorCtr="0">
          <a:noAutofit/>
        </a:bodyPr>
        <a:lstStyle/>
        <a:p>
          <a:pPr marL="0" lvl="0" indent="0" algn="ctr" defTabSz="844550">
            <a:lnSpc>
              <a:spcPct val="90000"/>
            </a:lnSpc>
            <a:spcBef>
              <a:spcPct val="0"/>
            </a:spcBef>
            <a:spcAft>
              <a:spcPct val="35000"/>
            </a:spcAft>
            <a:buNone/>
          </a:pPr>
          <a:r>
            <a:rPr lang="en-US" sz="1900" kern="1200"/>
            <a:t>Staff Involved with Submission</a:t>
          </a:r>
        </a:p>
      </dsp:txBody>
      <dsp:txXfrm>
        <a:off x="0" y="9704"/>
        <a:ext cx="4766983" cy="547200"/>
      </dsp:txXfrm>
    </dsp:sp>
    <dsp:sp modelId="{E3E76491-8807-CA4F-8E4E-E290DDB1346B}">
      <dsp:nvSpPr>
        <dsp:cNvPr id="0" name=""/>
        <dsp:cNvSpPr/>
      </dsp:nvSpPr>
      <dsp:spPr>
        <a:xfrm>
          <a:off x="0" y="556904"/>
          <a:ext cx="4766983" cy="1434262"/>
        </a:xfrm>
        <a:prstGeom prst="rect">
          <a:avLst/>
        </a:prstGeom>
        <a:solidFill>
          <a:schemeClr val="bg1">
            <a:alpha val="9000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1346" tIns="101346" rIns="135128" bIns="152019" numCol="1" spcCol="1270" anchor="t" anchorCtr="0">
          <a:noAutofit/>
        </a:bodyPr>
        <a:lstStyle/>
        <a:p>
          <a:pPr marL="171450" lvl="1" indent="-171450" algn="l" defTabSz="844550">
            <a:lnSpc>
              <a:spcPct val="90000"/>
            </a:lnSpc>
            <a:spcBef>
              <a:spcPct val="0"/>
            </a:spcBef>
            <a:spcAft>
              <a:spcPct val="15000"/>
            </a:spcAft>
            <a:buChar char="•"/>
          </a:pPr>
          <a:r>
            <a:rPr lang="en-US" sz="1900" kern="1200"/>
            <a:t>Site Staff</a:t>
          </a:r>
        </a:p>
        <a:p>
          <a:pPr marL="171450" lvl="1" indent="-171450" algn="l" defTabSz="844550">
            <a:lnSpc>
              <a:spcPct val="90000"/>
            </a:lnSpc>
            <a:spcBef>
              <a:spcPct val="0"/>
            </a:spcBef>
            <a:spcAft>
              <a:spcPct val="15000"/>
            </a:spcAft>
            <a:buChar char="•"/>
          </a:pPr>
          <a:r>
            <a:rPr lang="en-US" sz="1900" kern="1200"/>
            <a:t>Program staff</a:t>
          </a:r>
        </a:p>
        <a:p>
          <a:pPr marL="171450" lvl="1" indent="-171450" algn="l" defTabSz="844550">
            <a:lnSpc>
              <a:spcPct val="90000"/>
            </a:lnSpc>
            <a:spcBef>
              <a:spcPct val="0"/>
            </a:spcBef>
            <a:spcAft>
              <a:spcPct val="15000"/>
            </a:spcAft>
            <a:buChar char="•"/>
          </a:pPr>
          <a:r>
            <a:rPr lang="en-US" sz="1900" kern="1200"/>
            <a:t>Site Administrators</a:t>
          </a:r>
        </a:p>
        <a:p>
          <a:pPr marL="171450" lvl="1" indent="-171450" algn="l" defTabSz="844550">
            <a:lnSpc>
              <a:spcPct val="90000"/>
            </a:lnSpc>
            <a:spcBef>
              <a:spcPct val="0"/>
            </a:spcBef>
            <a:spcAft>
              <a:spcPct val="15000"/>
            </a:spcAft>
            <a:buChar char="•"/>
          </a:pPr>
          <a:r>
            <a:rPr lang="en-US" sz="1900" kern="1200"/>
            <a:t>Student System Support Staff</a:t>
          </a:r>
        </a:p>
      </dsp:txBody>
      <dsp:txXfrm>
        <a:off x="0" y="556904"/>
        <a:ext cx="4766983" cy="1434262"/>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8B2BF6F-4764-4445-B9E2-AD7F980F27BE}">
      <dsp:nvSpPr>
        <dsp:cNvPr id="0" name=""/>
        <dsp:cNvSpPr/>
      </dsp:nvSpPr>
      <dsp:spPr>
        <a:xfrm>
          <a:off x="0" y="0"/>
          <a:ext cx="4766983" cy="419436"/>
        </a:xfrm>
        <a:prstGeom prst="rect">
          <a:avLst/>
        </a:prstGeom>
        <a:solidFill>
          <a:srgbClr val="00B0F0"/>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5128" tIns="77216" rIns="135128" bIns="77216" numCol="1" spcCol="1270" anchor="ctr" anchorCtr="0">
          <a:noAutofit/>
        </a:bodyPr>
        <a:lstStyle/>
        <a:p>
          <a:pPr marL="0" lvl="0" indent="0" algn="ctr" defTabSz="844550">
            <a:lnSpc>
              <a:spcPct val="90000"/>
            </a:lnSpc>
            <a:spcBef>
              <a:spcPct val="0"/>
            </a:spcBef>
            <a:spcAft>
              <a:spcPct val="35000"/>
            </a:spcAft>
            <a:buNone/>
          </a:pPr>
          <a:r>
            <a:rPr lang="en-US" sz="1900" b="0" kern="1200"/>
            <a:t>Data Submitted Via</a:t>
          </a:r>
        </a:p>
      </dsp:txBody>
      <dsp:txXfrm>
        <a:off x="0" y="0"/>
        <a:ext cx="4766983" cy="419436"/>
      </dsp:txXfrm>
    </dsp:sp>
    <dsp:sp modelId="{E4306441-07D9-2A45-BB70-402DDA20986F}">
      <dsp:nvSpPr>
        <dsp:cNvPr id="0" name=""/>
        <dsp:cNvSpPr/>
      </dsp:nvSpPr>
      <dsp:spPr>
        <a:xfrm>
          <a:off x="0" y="429679"/>
          <a:ext cx="4766983" cy="521549"/>
        </a:xfrm>
        <a:prstGeom prst="rect">
          <a:avLst/>
        </a:prstGeom>
        <a:solidFill>
          <a:schemeClr val="bg1">
            <a:alpha val="9000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1346" tIns="101346" rIns="135128" bIns="152019" numCol="1" spcCol="1270" anchor="t" anchorCtr="0">
          <a:noAutofit/>
        </a:bodyPr>
        <a:lstStyle/>
        <a:p>
          <a:pPr marL="171450" lvl="1" indent="-171450" algn="l" defTabSz="844550">
            <a:lnSpc>
              <a:spcPct val="90000"/>
            </a:lnSpc>
            <a:spcBef>
              <a:spcPct val="0"/>
            </a:spcBef>
            <a:spcAft>
              <a:spcPct val="15000"/>
            </a:spcAft>
            <a:buChar char="•"/>
          </a:pPr>
          <a:r>
            <a:rPr lang="en-US" sz="1900" b="0" kern="1200"/>
            <a:t>STUDENT PROGRAM (SPRG)</a:t>
          </a:r>
        </a:p>
      </dsp:txBody>
      <dsp:txXfrm>
        <a:off x="0" y="429679"/>
        <a:ext cx="4766983" cy="521549"/>
      </dsp:txXfrm>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29396B9-3308-4C16-858A-97C308693F34}">
      <dsp:nvSpPr>
        <dsp:cNvPr id="0" name=""/>
        <dsp:cNvSpPr/>
      </dsp:nvSpPr>
      <dsp:spPr>
        <a:xfrm>
          <a:off x="0" y="423147"/>
          <a:ext cx="1710000" cy="1025999"/>
        </a:xfrm>
        <a:prstGeom prst="rect">
          <a:avLst/>
        </a:prstGeom>
        <a:solidFill>
          <a:srgbClr val="65C0BB"/>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0" kern="1200"/>
            <a:t>EOY 3 Reports</a:t>
          </a:r>
        </a:p>
      </dsp:txBody>
      <dsp:txXfrm>
        <a:off x="0" y="423147"/>
        <a:ext cx="1710000" cy="1025999"/>
      </dsp:txXfrm>
    </dsp:sp>
    <dsp:sp modelId="{D7C17B0C-6549-45EE-97A7-81013B08990F}">
      <dsp:nvSpPr>
        <dsp:cNvPr id="0" name=""/>
        <dsp:cNvSpPr/>
      </dsp:nvSpPr>
      <dsp:spPr>
        <a:xfrm>
          <a:off x="1881000" y="423147"/>
          <a:ext cx="1710000" cy="1025999"/>
        </a:xfrm>
        <a:prstGeom prst="rect">
          <a:avLst/>
        </a:prstGeom>
        <a:solidFill>
          <a:srgbClr val="FF715B"/>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0" kern="1200"/>
            <a:t>EOY 4 Reports</a:t>
          </a:r>
        </a:p>
      </dsp:txBody>
      <dsp:txXfrm>
        <a:off x="1881000" y="423147"/>
        <a:ext cx="1710000" cy="1025999"/>
      </dsp:txXfrm>
    </dsp:sp>
    <dsp:sp modelId="{9AD52586-7677-455A-887F-2F2C919ED5E1}">
      <dsp:nvSpPr>
        <dsp:cNvPr id="0" name=""/>
        <dsp:cNvSpPr/>
      </dsp:nvSpPr>
      <dsp:spPr>
        <a:xfrm>
          <a:off x="3762000" y="423147"/>
          <a:ext cx="1710000" cy="1025999"/>
        </a:xfrm>
        <a:prstGeom prst="rect">
          <a:avLst/>
        </a:prstGeom>
        <a:solidFill>
          <a:schemeClr val="accent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0" kern="1200"/>
            <a:t>Data Collection Certifier</a:t>
          </a:r>
        </a:p>
      </dsp:txBody>
      <dsp:txXfrm>
        <a:off x="3762000" y="423147"/>
        <a:ext cx="1710000" cy="1025999"/>
      </dsp:txXfrm>
    </dsp:sp>
    <dsp:sp modelId="{0B73645D-DEC8-47C9-94AC-EDE7E033D404}">
      <dsp:nvSpPr>
        <dsp:cNvPr id="0" name=""/>
        <dsp:cNvSpPr/>
      </dsp:nvSpPr>
      <dsp:spPr>
        <a:xfrm>
          <a:off x="0" y="1620147"/>
          <a:ext cx="1710000" cy="1025999"/>
        </a:xfrm>
        <a:prstGeom prst="rect">
          <a:avLst/>
        </a:prstGeom>
        <a:solidFill>
          <a:srgbClr val="65C0BB"/>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0" kern="1200"/>
            <a:t>SINC</a:t>
          </a:r>
        </a:p>
      </dsp:txBody>
      <dsp:txXfrm>
        <a:off x="0" y="1620147"/>
        <a:ext cx="1710000" cy="1025999"/>
      </dsp:txXfrm>
    </dsp:sp>
    <dsp:sp modelId="{1F5BD043-DC2F-4835-9199-5911D38F51AB}">
      <dsp:nvSpPr>
        <dsp:cNvPr id="0" name=""/>
        <dsp:cNvSpPr/>
      </dsp:nvSpPr>
      <dsp:spPr>
        <a:xfrm>
          <a:off x="1881000" y="1620147"/>
          <a:ext cx="1710000" cy="1025999"/>
        </a:xfrm>
        <a:prstGeom prst="rect">
          <a:avLst/>
        </a:prstGeom>
        <a:solidFill>
          <a:srgbClr val="FF715B"/>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0" kern="1200"/>
            <a:t>SPED</a:t>
          </a:r>
        </a:p>
      </dsp:txBody>
      <dsp:txXfrm>
        <a:off x="1881000" y="1620147"/>
        <a:ext cx="1710000" cy="1025999"/>
      </dsp:txXfrm>
    </dsp:sp>
    <dsp:sp modelId="{B52A24B6-61DA-49BA-B935-33A3F0DB27A3}">
      <dsp:nvSpPr>
        <dsp:cNvPr id="0" name=""/>
        <dsp:cNvSpPr/>
      </dsp:nvSpPr>
      <dsp:spPr>
        <a:xfrm>
          <a:off x="3762000" y="1620147"/>
          <a:ext cx="1710000" cy="1025999"/>
        </a:xfrm>
        <a:prstGeom prst="rect">
          <a:avLst/>
        </a:prstGeom>
        <a:solidFill>
          <a:srgbClr val="FF715B"/>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0" kern="1200"/>
            <a:t>PSTS</a:t>
          </a:r>
        </a:p>
      </dsp:txBody>
      <dsp:txXfrm>
        <a:off x="3762000" y="1620147"/>
        <a:ext cx="1710000" cy="1025999"/>
      </dsp:txXfrm>
    </dsp:sp>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893400A-9371-4591-AAFA-F8005795DEB0}">
      <dsp:nvSpPr>
        <dsp:cNvPr id="0" name=""/>
        <dsp:cNvSpPr/>
      </dsp:nvSpPr>
      <dsp:spPr>
        <a:xfrm>
          <a:off x="3798004" y="30"/>
          <a:ext cx="2775074" cy="185004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US" sz="2700" kern="1200"/>
            <a:t>EOY 4 </a:t>
          </a:r>
          <a:r>
            <a:rPr lang="en-US" sz="2400" kern="1200"/>
            <a:t>(July 1 </a:t>
          </a:r>
        </a:p>
        <a:p>
          <a:pPr marL="0" lvl="0" indent="0" algn="ctr" defTabSz="1200150">
            <a:lnSpc>
              <a:spcPct val="90000"/>
            </a:lnSpc>
            <a:spcBef>
              <a:spcPct val="0"/>
            </a:spcBef>
            <a:spcAft>
              <a:spcPct val="35000"/>
            </a:spcAft>
            <a:buNone/>
          </a:pPr>
          <a:r>
            <a:rPr lang="en-US" sz="2400" kern="1200"/>
            <a:t>–June 30)</a:t>
          </a:r>
        </a:p>
      </dsp:txBody>
      <dsp:txXfrm>
        <a:off x="3852190" y="54216"/>
        <a:ext cx="2666702" cy="1741677"/>
      </dsp:txXfrm>
    </dsp:sp>
    <dsp:sp modelId="{EC34CD0B-CCEB-4034-A2AE-B7265E817CB9}">
      <dsp:nvSpPr>
        <dsp:cNvPr id="0" name=""/>
        <dsp:cNvSpPr/>
      </dsp:nvSpPr>
      <dsp:spPr>
        <a:xfrm>
          <a:off x="1577944" y="1850080"/>
          <a:ext cx="3607597" cy="740019"/>
        </a:xfrm>
        <a:custGeom>
          <a:avLst/>
          <a:gdLst/>
          <a:ahLst/>
          <a:cxnLst/>
          <a:rect l="0" t="0" r="0" b="0"/>
          <a:pathLst>
            <a:path>
              <a:moveTo>
                <a:pt x="3607597" y="0"/>
              </a:moveTo>
              <a:lnTo>
                <a:pt x="3607597" y="370009"/>
              </a:lnTo>
              <a:lnTo>
                <a:pt x="0" y="370009"/>
              </a:lnTo>
              <a:lnTo>
                <a:pt x="0" y="740019"/>
              </a:lnTo>
            </a:path>
          </a:pathLst>
        </a:custGeom>
        <a:noFill/>
        <a:ln w="12700" cap="flat" cmpd="sng" algn="ctr">
          <a:solidFill>
            <a:schemeClr val="accent3">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783D12A-93CE-4DC6-9BB4-5525E9F71AE3}">
      <dsp:nvSpPr>
        <dsp:cNvPr id="0" name=""/>
        <dsp:cNvSpPr/>
      </dsp:nvSpPr>
      <dsp:spPr>
        <a:xfrm>
          <a:off x="190406" y="2590099"/>
          <a:ext cx="2775074" cy="1850049"/>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US" sz="3000" kern="1200"/>
            <a:t>Special Education</a:t>
          </a:r>
        </a:p>
      </dsp:txBody>
      <dsp:txXfrm>
        <a:off x="244592" y="2644285"/>
        <a:ext cx="2666702" cy="1741677"/>
      </dsp:txXfrm>
    </dsp:sp>
    <dsp:sp modelId="{AF641299-EF1F-4D4E-9DDF-B9AD15225C06}">
      <dsp:nvSpPr>
        <dsp:cNvPr id="0" name=""/>
        <dsp:cNvSpPr/>
      </dsp:nvSpPr>
      <dsp:spPr>
        <a:xfrm>
          <a:off x="5139821" y="1850080"/>
          <a:ext cx="91440" cy="740019"/>
        </a:xfrm>
        <a:custGeom>
          <a:avLst/>
          <a:gdLst/>
          <a:ahLst/>
          <a:cxnLst/>
          <a:rect l="0" t="0" r="0" b="0"/>
          <a:pathLst>
            <a:path>
              <a:moveTo>
                <a:pt x="45720" y="0"/>
              </a:moveTo>
              <a:lnTo>
                <a:pt x="45720" y="740019"/>
              </a:lnTo>
            </a:path>
          </a:pathLst>
        </a:custGeom>
        <a:noFill/>
        <a:ln w="12700" cap="flat" cmpd="sng" algn="ctr">
          <a:solidFill>
            <a:schemeClr val="accent3">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B7290B3-712A-4CD7-931F-C5A1A9F2383D}">
      <dsp:nvSpPr>
        <dsp:cNvPr id="0" name=""/>
        <dsp:cNvSpPr/>
      </dsp:nvSpPr>
      <dsp:spPr>
        <a:xfrm>
          <a:off x="3798004" y="2590099"/>
          <a:ext cx="2775074" cy="1850049"/>
        </a:xfrm>
        <a:prstGeom prst="roundRect">
          <a:avLst>
            <a:gd name="adj" fmla="val 10000"/>
          </a:avLst>
        </a:prstGeom>
        <a:solidFill>
          <a:schemeClr val="accent2">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US" sz="3000" kern="1200"/>
            <a:t>Student Services</a:t>
          </a:r>
        </a:p>
      </dsp:txBody>
      <dsp:txXfrm>
        <a:off x="3852190" y="2644285"/>
        <a:ext cx="2666702" cy="1741677"/>
      </dsp:txXfrm>
    </dsp:sp>
    <dsp:sp modelId="{2946AA9F-B9D7-42C1-87E5-E5CB16ED736C}">
      <dsp:nvSpPr>
        <dsp:cNvPr id="0" name=""/>
        <dsp:cNvSpPr/>
      </dsp:nvSpPr>
      <dsp:spPr>
        <a:xfrm>
          <a:off x="5185541" y="1850080"/>
          <a:ext cx="3607597" cy="740019"/>
        </a:xfrm>
        <a:custGeom>
          <a:avLst/>
          <a:gdLst/>
          <a:ahLst/>
          <a:cxnLst/>
          <a:rect l="0" t="0" r="0" b="0"/>
          <a:pathLst>
            <a:path>
              <a:moveTo>
                <a:pt x="0" y="0"/>
              </a:moveTo>
              <a:lnTo>
                <a:pt x="0" y="370009"/>
              </a:lnTo>
              <a:lnTo>
                <a:pt x="3607597" y="370009"/>
              </a:lnTo>
              <a:lnTo>
                <a:pt x="3607597" y="740019"/>
              </a:lnTo>
            </a:path>
          </a:pathLst>
        </a:custGeom>
        <a:noFill/>
        <a:ln w="12700" cap="flat" cmpd="sng" algn="ctr">
          <a:solidFill>
            <a:schemeClr val="accent3">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15B61FA-EB6F-4122-9AED-A47054DDA22F}">
      <dsp:nvSpPr>
        <dsp:cNvPr id="0" name=""/>
        <dsp:cNvSpPr/>
      </dsp:nvSpPr>
      <dsp:spPr>
        <a:xfrm>
          <a:off x="7405601" y="2590099"/>
          <a:ext cx="2775074" cy="1850049"/>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US" sz="3000" kern="1200"/>
            <a:t>Postsecondary Status</a:t>
          </a:r>
        </a:p>
      </dsp:txBody>
      <dsp:txXfrm>
        <a:off x="7459787" y="2644285"/>
        <a:ext cx="2666702" cy="174167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700A3AD-A4CD-4270-A862-E5A3D25973CD}">
      <dsp:nvSpPr>
        <dsp:cNvPr id="0" name=""/>
        <dsp:cNvSpPr/>
      </dsp:nvSpPr>
      <dsp:spPr>
        <a:xfrm>
          <a:off x="2651" y="0"/>
          <a:ext cx="2601367" cy="5105400"/>
        </a:xfrm>
        <a:prstGeom prst="roundRect">
          <a:avLst>
            <a:gd name="adj" fmla="val 10000"/>
          </a:avLst>
        </a:prstGeom>
        <a:solidFill>
          <a:srgbClr val="F7EDF0"/>
        </a:solidFill>
        <a:ln>
          <a:noFill/>
        </a:ln>
        <a:effectLst>
          <a:outerShdw blurRad="63500" algn="ctr" rotWithShape="0">
            <a:prstClr val="black">
              <a:alpha val="40000"/>
            </a:prstClr>
          </a:outerShdw>
        </a:effectLst>
      </dsp:spPr>
      <dsp:style>
        <a:lnRef idx="0">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marL="0" lvl="0" indent="0" algn="ctr" defTabSz="1066800">
            <a:lnSpc>
              <a:spcPct val="100000"/>
            </a:lnSpc>
            <a:spcBef>
              <a:spcPct val="0"/>
            </a:spcBef>
            <a:spcAft>
              <a:spcPts val="0"/>
            </a:spcAft>
            <a:buNone/>
          </a:pPr>
          <a:r>
            <a:rPr lang="en-US" sz="2400" kern="1200"/>
            <a:t>EOY 1</a:t>
          </a:r>
        </a:p>
        <a:p>
          <a:pPr marL="0" lvl="0" indent="0" algn="ctr" defTabSz="1066800">
            <a:lnSpc>
              <a:spcPct val="100000"/>
            </a:lnSpc>
            <a:spcBef>
              <a:spcPct val="0"/>
            </a:spcBef>
            <a:spcAft>
              <a:spcPts val="0"/>
            </a:spcAft>
            <a:buNone/>
          </a:pPr>
          <a:r>
            <a:rPr lang="en-US" sz="1200" kern="1200"/>
            <a:t>July 1–June 30</a:t>
          </a:r>
        </a:p>
        <a:p>
          <a:pPr marL="0" lvl="0" indent="0" algn="ctr" defTabSz="1066800">
            <a:lnSpc>
              <a:spcPct val="100000"/>
            </a:lnSpc>
            <a:spcBef>
              <a:spcPct val="0"/>
            </a:spcBef>
            <a:spcAft>
              <a:spcPts val="0"/>
            </a:spcAft>
            <a:buNone/>
          </a:pPr>
          <a:r>
            <a:rPr lang="en-US" sz="1200" kern="1200">
              <a:solidFill>
                <a:srgbClr val="42C1BD"/>
              </a:solidFill>
            </a:rPr>
            <a:t>Grades 7-12</a:t>
          </a:r>
        </a:p>
      </dsp:txBody>
      <dsp:txXfrm>
        <a:off x="2651" y="0"/>
        <a:ext cx="2601367" cy="1531620"/>
      </dsp:txXfrm>
    </dsp:sp>
    <dsp:sp modelId="{984E36E6-FCC6-403D-9C23-8985CE6615E6}">
      <dsp:nvSpPr>
        <dsp:cNvPr id="0" name=""/>
        <dsp:cNvSpPr/>
      </dsp:nvSpPr>
      <dsp:spPr>
        <a:xfrm>
          <a:off x="262787" y="1533115"/>
          <a:ext cx="2081094" cy="1539347"/>
        </a:xfrm>
        <a:prstGeom prst="roundRect">
          <a:avLst>
            <a:gd name="adj" fmla="val 10000"/>
          </a:avLst>
        </a:prstGeom>
        <a:solidFill>
          <a:srgbClr val="42C1BD"/>
        </a:solidFill>
        <a:ln w="19050" cap="flat" cmpd="sng" algn="ctr">
          <a:noFill/>
          <a:prstDash val="solid"/>
          <a:miter lim="800000"/>
        </a:ln>
        <a:effectLst>
          <a:outerShdw blurRad="63500" algn="ctr" rotWithShape="0">
            <a:prstClr val="black">
              <a:alpha val="40000"/>
            </a:prst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30480" tIns="22860" rIns="30480" bIns="22860" numCol="1" spcCol="1270" anchor="ctr" anchorCtr="0">
          <a:noAutofit/>
        </a:bodyPr>
        <a:lstStyle/>
        <a:p>
          <a:pPr marL="0" lvl="0" indent="0" algn="ctr" defTabSz="533400">
            <a:lnSpc>
              <a:spcPct val="90000"/>
            </a:lnSpc>
            <a:spcBef>
              <a:spcPct val="0"/>
            </a:spcBef>
            <a:spcAft>
              <a:spcPct val="35000"/>
            </a:spcAft>
            <a:buNone/>
          </a:pPr>
          <a:r>
            <a:rPr lang="en-US" sz="1200" b="1" i="0" u="none" kern="1200">
              <a:solidFill>
                <a:schemeClr val="bg1"/>
              </a:solidFill>
              <a:latin typeface="Arial" panose="020B0604020202020204" pitchFamily="34" charset="0"/>
              <a:cs typeface="Arial" panose="020B0604020202020204" pitchFamily="34" charset="0"/>
            </a:rPr>
            <a:t>Course completion</a:t>
          </a:r>
          <a:endParaRPr lang="en-US" sz="1200" b="1" kern="1200">
            <a:solidFill>
              <a:schemeClr val="bg1"/>
            </a:solidFill>
            <a:latin typeface="Arial" panose="020B0604020202020204" pitchFamily="34" charset="0"/>
            <a:cs typeface="Arial" panose="020B0604020202020204" pitchFamily="34" charset="0"/>
          </a:endParaRPr>
        </a:p>
        <a:p>
          <a:pPr marL="114300" lvl="1" indent="-114300" algn="ctr" defTabSz="533400">
            <a:lnSpc>
              <a:spcPct val="90000"/>
            </a:lnSpc>
            <a:spcBef>
              <a:spcPct val="0"/>
            </a:spcBef>
            <a:spcAft>
              <a:spcPct val="15000"/>
            </a:spcAft>
            <a:buChar char="•"/>
          </a:pPr>
          <a:r>
            <a:rPr lang="en-US" sz="1200" b="1" i="1" kern="1200">
              <a:solidFill>
                <a:schemeClr val="bg1"/>
              </a:solidFill>
              <a:latin typeface="Arial" panose="020B0604020202020204" pitchFamily="34" charset="0"/>
              <a:cs typeface="Arial" panose="020B0604020202020204" pitchFamily="34" charset="0"/>
            </a:rPr>
            <a:t>Carnegie Units</a:t>
          </a:r>
        </a:p>
        <a:p>
          <a:pPr marL="114300" lvl="1" indent="-114300" algn="ctr" defTabSz="533400">
            <a:lnSpc>
              <a:spcPct val="90000"/>
            </a:lnSpc>
            <a:spcBef>
              <a:spcPct val="0"/>
            </a:spcBef>
            <a:spcAft>
              <a:spcPct val="15000"/>
            </a:spcAft>
            <a:buChar char="•"/>
          </a:pPr>
          <a:r>
            <a:rPr lang="en-US" sz="1200" b="1" i="1" kern="1200">
              <a:solidFill>
                <a:schemeClr val="bg1"/>
              </a:solidFill>
              <a:latin typeface="Arial" panose="020B0604020202020204" pitchFamily="34" charset="0"/>
              <a:cs typeface="Arial" panose="020B0604020202020204" pitchFamily="34" charset="0"/>
            </a:rPr>
            <a:t>College Credit</a:t>
          </a:r>
        </a:p>
      </dsp:txBody>
      <dsp:txXfrm>
        <a:off x="307873" y="1578201"/>
        <a:ext cx="1990922" cy="1449175"/>
      </dsp:txXfrm>
    </dsp:sp>
    <dsp:sp modelId="{59F622B9-36AA-4CBA-8F16-FEFE92BEC7D3}">
      <dsp:nvSpPr>
        <dsp:cNvPr id="0" name=""/>
        <dsp:cNvSpPr/>
      </dsp:nvSpPr>
      <dsp:spPr>
        <a:xfrm>
          <a:off x="262787" y="3309286"/>
          <a:ext cx="2081094" cy="1539347"/>
        </a:xfrm>
        <a:prstGeom prst="roundRect">
          <a:avLst>
            <a:gd name="adj" fmla="val 10000"/>
          </a:avLst>
        </a:prstGeom>
        <a:solidFill>
          <a:srgbClr val="42C1BD"/>
        </a:solidFill>
        <a:ln w="19050" cap="flat" cmpd="sng" algn="ctr">
          <a:noFill/>
          <a:prstDash val="solid"/>
          <a:miter lim="800000"/>
        </a:ln>
        <a:effectLst>
          <a:outerShdw blurRad="63500" algn="ctr" rotWithShape="0">
            <a:prstClr val="black">
              <a:alpha val="40000"/>
            </a:prst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30480" tIns="22860" rIns="30480" bIns="22860" numCol="1" spcCol="1270" anchor="ctr" anchorCtr="0">
          <a:noAutofit/>
        </a:bodyPr>
        <a:lstStyle/>
        <a:p>
          <a:pPr marL="0" lvl="0" indent="0" algn="ctr" defTabSz="533400">
            <a:lnSpc>
              <a:spcPct val="90000"/>
            </a:lnSpc>
            <a:spcBef>
              <a:spcPct val="0"/>
            </a:spcBef>
            <a:spcAft>
              <a:spcPct val="35000"/>
            </a:spcAft>
            <a:buNone/>
          </a:pPr>
          <a:r>
            <a:rPr lang="en-US" sz="1200" b="1" i="0" u="none" kern="1200">
              <a:solidFill>
                <a:schemeClr val="bg1"/>
              </a:solidFill>
              <a:latin typeface="Arial" panose="020B0604020202020204" pitchFamily="34" charset="0"/>
              <a:cs typeface="Arial" panose="020B0604020202020204" pitchFamily="34" charset="0"/>
            </a:rPr>
            <a:t>CTE participants, concentrators, completers (Perkins Report)</a:t>
          </a:r>
          <a:endParaRPr lang="en-US" sz="1200" b="1" kern="1200">
            <a:solidFill>
              <a:schemeClr val="bg1"/>
            </a:solidFill>
            <a:latin typeface="Arial" panose="020B0604020202020204" pitchFamily="34" charset="0"/>
            <a:cs typeface="Arial" panose="020B0604020202020204" pitchFamily="34" charset="0"/>
          </a:endParaRPr>
        </a:p>
      </dsp:txBody>
      <dsp:txXfrm>
        <a:off x="307873" y="3354372"/>
        <a:ext cx="1990922" cy="1449175"/>
      </dsp:txXfrm>
    </dsp:sp>
    <dsp:sp modelId="{BE5A2188-BBCE-4972-9F52-2C8F5AE3B57F}">
      <dsp:nvSpPr>
        <dsp:cNvPr id="0" name=""/>
        <dsp:cNvSpPr/>
      </dsp:nvSpPr>
      <dsp:spPr>
        <a:xfrm>
          <a:off x="2799121" y="0"/>
          <a:ext cx="2601367" cy="5105400"/>
        </a:xfrm>
        <a:prstGeom prst="roundRect">
          <a:avLst>
            <a:gd name="adj" fmla="val 10000"/>
          </a:avLst>
        </a:prstGeom>
        <a:solidFill>
          <a:srgbClr val="F7EDF0"/>
        </a:solidFill>
        <a:ln>
          <a:noFill/>
        </a:ln>
        <a:effectLst>
          <a:outerShdw blurRad="63500" algn="ctr" rotWithShape="0">
            <a:prstClr val="black">
              <a:alpha val="40000"/>
            </a:prstClr>
          </a:outerShdw>
        </a:effectLst>
      </dsp:spPr>
      <dsp:style>
        <a:lnRef idx="0">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marL="0" lvl="0" indent="0" algn="ctr" defTabSz="1066800">
            <a:lnSpc>
              <a:spcPct val="100000"/>
            </a:lnSpc>
            <a:spcBef>
              <a:spcPct val="0"/>
            </a:spcBef>
            <a:spcAft>
              <a:spcPts val="0"/>
            </a:spcAft>
            <a:buNone/>
          </a:pPr>
          <a:r>
            <a:rPr lang="en-US" sz="2400" b="0" i="0" u="none" kern="1200"/>
            <a:t>EOY 2</a:t>
          </a:r>
        </a:p>
        <a:p>
          <a:pPr marL="0" lvl="0" indent="0" algn="ctr" defTabSz="1066800">
            <a:lnSpc>
              <a:spcPct val="100000"/>
            </a:lnSpc>
            <a:spcBef>
              <a:spcPct val="0"/>
            </a:spcBef>
            <a:spcAft>
              <a:spcPts val="0"/>
            </a:spcAft>
            <a:buNone/>
          </a:pPr>
          <a:r>
            <a:rPr lang="en-US" sz="1400" b="0" i="0" u="none" kern="1200"/>
            <a:t> </a:t>
          </a:r>
          <a:r>
            <a:rPr lang="en-US" sz="1200" kern="1200"/>
            <a:t>July 1–June 30</a:t>
          </a:r>
        </a:p>
      </dsp:txBody>
      <dsp:txXfrm>
        <a:off x="2799121" y="0"/>
        <a:ext cx="2601367" cy="1531620"/>
      </dsp:txXfrm>
    </dsp:sp>
    <dsp:sp modelId="{E0584857-0D0E-4CE8-9FE5-B50BF2E7F84E}">
      <dsp:nvSpPr>
        <dsp:cNvPr id="0" name=""/>
        <dsp:cNvSpPr/>
      </dsp:nvSpPr>
      <dsp:spPr>
        <a:xfrm>
          <a:off x="3059258" y="1531620"/>
          <a:ext cx="2081094" cy="3318510"/>
        </a:xfrm>
        <a:prstGeom prst="roundRect">
          <a:avLst>
            <a:gd name="adj" fmla="val 10000"/>
          </a:avLst>
        </a:prstGeom>
        <a:solidFill>
          <a:srgbClr val="FF735D"/>
        </a:solidFill>
        <a:ln w="19050" cap="flat" cmpd="sng" algn="ctr">
          <a:noFill/>
          <a:prstDash val="solid"/>
          <a:miter lim="800000"/>
        </a:ln>
        <a:effectLst>
          <a:outerShdw blurRad="63500" algn="ctr" rotWithShape="0">
            <a:prstClr val="black">
              <a:alpha val="40000"/>
            </a:prst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30480" tIns="22860" rIns="30480" bIns="22860" numCol="1" spcCol="1270" anchor="ctr" anchorCtr="0">
          <a:noAutofit/>
        </a:bodyPr>
        <a:lstStyle/>
        <a:p>
          <a:pPr marL="0" lvl="0" indent="0" algn="ctr" defTabSz="533400">
            <a:lnSpc>
              <a:spcPct val="90000"/>
            </a:lnSpc>
            <a:spcBef>
              <a:spcPct val="0"/>
            </a:spcBef>
            <a:spcAft>
              <a:spcPct val="35000"/>
            </a:spcAft>
            <a:buNone/>
          </a:pPr>
          <a:r>
            <a:rPr lang="en-US" sz="1200" b="1" i="0" u="none" kern="1200">
              <a:solidFill>
                <a:schemeClr val="bg1"/>
              </a:solidFill>
              <a:latin typeface="Arial" panose="020B0604020202020204" pitchFamily="34" charset="0"/>
              <a:cs typeface="Arial" panose="020B0604020202020204" pitchFamily="34" charset="0"/>
            </a:rPr>
            <a:t>Program</a:t>
          </a:r>
        </a:p>
        <a:p>
          <a:pPr marL="0" lvl="0" indent="0" algn="ctr" defTabSz="533400">
            <a:lnSpc>
              <a:spcPct val="90000"/>
            </a:lnSpc>
            <a:spcBef>
              <a:spcPct val="0"/>
            </a:spcBef>
            <a:spcAft>
              <a:spcPct val="35000"/>
            </a:spcAft>
            <a:buNone/>
          </a:pPr>
          <a:r>
            <a:rPr lang="en-US" sz="1200" b="1" i="0" u="none" kern="1200">
              <a:solidFill>
                <a:schemeClr val="bg1"/>
              </a:solidFill>
              <a:latin typeface="Arial" panose="020B0604020202020204" pitchFamily="34" charset="0"/>
              <a:cs typeface="Arial" panose="020B0604020202020204" pitchFamily="34" charset="0"/>
            </a:rPr>
            <a:t>Participation </a:t>
          </a:r>
          <a:endParaRPr lang="en-US" sz="1200" b="1" kern="1200">
            <a:solidFill>
              <a:schemeClr val="bg1"/>
            </a:solidFill>
            <a:latin typeface="Arial" panose="020B0604020202020204" pitchFamily="34" charset="0"/>
            <a:cs typeface="Arial" panose="020B0604020202020204" pitchFamily="34" charset="0"/>
          </a:endParaRPr>
        </a:p>
      </dsp:txBody>
      <dsp:txXfrm>
        <a:off x="3120211" y="1592573"/>
        <a:ext cx="1959188" cy="3196604"/>
      </dsp:txXfrm>
    </dsp:sp>
    <dsp:sp modelId="{B1E82609-C3D5-4CD6-AD76-D0F5E866AB17}">
      <dsp:nvSpPr>
        <dsp:cNvPr id="0" name=""/>
        <dsp:cNvSpPr/>
      </dsp:nvSpPr>
      <dsp:spPr>
        <a:xfrm>
          <a:off x="5595591" y="0"/>
          <a:ext cx="2601367" cy="5105400"/>
        </a:xfrm>
        <a:prstGeom prst="roundRect">
          <a:avLst>
            <a:gd name="adj" fmla="val 10000"/>
          </a:avLst>
        </a:prstGeom>
        <a:solidFill>
          <a:srgbClr val="F7EDF0"/>
        </a:solidFill>
        <a:ln>
          <a:noFill/>
        </a:ln>
        <a:effectLst>
          <a:outerShdw blurRad="63500" algn="ctr" rotWithShape="0">
            <a:prstClr val="black">
              <a:alpha val="40000"/>
            </a:prstClr>
          </a:outerShdw>
        </a:effectLst>
      </dsp:spPr>
      <dsp:style>
        <a:lnRef idx="0">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ts val="0"/>
            </a:spcAft>
            <a:buNone/>
          </a:pPr>
          <a:r>
            <a:rPr lang="en-US" sz="2400" b="0" i="0" u="none" kern="1200"/>
            <a:t>EOY 3</a:t>
          </a:r>
        </a:p>
        <a:p>
          <a:pPr marL="0" lvl="0" indent="0" algn="ctr" defTabSz="1066800">
            <a:lnSpc>
              <a:spcPct val="90000"/>
            </a:lnSpc>
            <a:spcBef>
              <a:spcPct val="0"/>
            </a:spcBef>
            <a:spcAft>
              <a:spcPts val="600"/>
            </a:spcAft>
            <a:buNone/>
          </a:pPr>
          <a:r>
            <a:rPr lang="en-US" sz="1200" kern="1200"/>
            <a:t>July 1–June 30</a:t>
          </a:r>
          <a:endParaRPr lang="en-US" sz="1200" b="0" i="0" u="none" kern="1200"/>
        </a:p>
      </dsp:txBody>
      <dsp:txXfrm>
        <a:off x="5595591" y="0"/>
        <a:ext cx="2601367" cy="1531620"/>
      </dsp:txXfrm>
    </dsp:sp>
    <dsp:sp modelId="{70E7E48E-2265-45D3-97D2-92FADA8EED0F}">
      <dsp:nvSpPr>
        <dsp:cNvPr id="0" name=""/>
        <dsp:cNvSpPr/>
      </dsp:nvSpPr>
      <dsp:spPr>
        <a:xfrm>
          <a:off x="5855728" y="1532056"/>
          <a:ext cx="2081094" cy="1003006"/>
        </a:xfrm>
        <a:prstGeom prst="roundRect">
          <a:avLst>
            <a:gd name="adj" fmla="val 10000"/>
          </a:avLst>
        </a:prstGeom>
        <a:solidFill>
          <a:srgbClr val="42C1BD"/>
        </a:solidFill>
        <a:ln w="19050" cap="flat" cmpd="sng" algn="ctr">
          <a:noFill/>
          <a:prstDash val="solid"/>
          <a:miter lim="800000"/>
        </a:ln>
        <a:effectLst>
          <a:outerShdw blurRad="63500" algn="ctr" rotWithShape="0">
            <a:prstClr val="black">
              <a:alpha val="40000"/>
            </a:prst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30480" tIns="22860" rIns="30480" bIns="22860" numCol="1" spcCol="1270" anchor="ctr" anchorCtr="0">
          <a:noAutofit/>
        </a:bodyPr>
        <a:lstStyle/>
        <a:p>
          <a:pPr marL="0" lvl="0" indent="0" algn="ctr" defTabSz="533400">
            <a:lnSpc>
              <a:spcPct val="90000"/>
            </a:lnSpc>
            <a:spcBef>
              <a:spcPct val="0"/>
            </a:spcBef>
            <a:spcAft>
              <a:spcPct val="35000"/>
            </a:spcAft>
            <a:buNone/>
          </a:pPr>
          <a:r>
            <a:rPr lang="en-US" sz="1200" b="1" i="0" u="none" kern="1200" dirty="0">
              <a:solidFill>
                <a:schemeClr val="bg1"/>
              </a:solidFill>
              <a:latin typeface="Arial" panose="020B0604020202020204" pitchFamily="34" charset="0"/>
              <a:cs typeface="Arial" panose="020B0604020202020204" pitchFamily="34" charset="0"/>
            </a:rPr>
            <a:t>Student Incident/</a:t>
          </a:r>
        </a:p>
        <a:p>
          <a:pPr marL="0" lvl="0" indent="0" algn="ctr" defTabSz="533400">
            <a:lnSpc>
              <a:spcPct val="90000"/>
            </a:lnSpc>
            <a:spcBef>
              <a:spcPct val="0"/>
            </a:spcBef>
            <a:spcAft>
              <a:spcPct val="35000"/>
            </a:spcAft>
            <a:buNone/>
          </a:pPr>
          <a:r>
            <a:rPr lang="en-US" sz="1200" b="1" i="0" u="none" kern="1200" dirty="0">
              <a:solidFill>
                <a:schemeClr val="bg1"/>
              </a:solidFill>
              <a:latin typeface="Arial" panose="020B0604020202020204" pitchFamily="34" charset="0"/>
              <a:cs typeface="Arial" panose="020B0604020202020204" pitchFamily="34" charset="0"/>
            </a:rPr>
            <a:t>Spec Ed </a:t>
          </a:r>
          <a:endParaRPr lang="en-US" sz="1200" b="1" kern="1200" dirty="0">
            <a:solidFill>
              <a:schemeClr val="bg1"/>
            </a:solidFill>
            <a:latin typeface="Arial" panose="020B0604020202020204" pitchFamily="34" charset="0"/>
            <a:cs typeface="Arial" panose="020B0604020202020204" pitchFamily="34" charset="0"/>
          </a:endParaRPr>
        </a:p>
      </dsp:txBody>
      <dsp:txXfrm>
        <a:off x="5885105" y="1561433"/>
        <a:ext cx="2022340" cy="944252"/>
      </dsp:txXfrm>
    </dsp:sp>
    <dsp:sp modelId="{B7B1D589-2E89-4DBD-990D-FD47AC30A94C}">
      <dsp:nvSpPr>
        <dsp:cNvPr id="0" name=""/>
        <dsp:cNvSpPr/>
      </dsp:nvSpPr>
      <dsp:spPr>
        <a:xfrm>
          <a:off x="5855728" y="2689371"/>
          <a:ext cx="2081094" cy="1003006"/>
        </a:xfrm>
        <a:prstGeom prst="roundRect">
          <a:avLst>
            <a:gd name="adj" fmla="val 10000"/>
          </a:avLst>
        </a:prstGeom>
        <a:solidFill>
          <a:srgbClr val="42C1BD"/>
        </a:solidFill>
        <a:ln w="19050" cap="flat" cmpd="sng" algn="ctr">
          <a:noFill/>
          <a:prstDash val="solid"/>
          <a:miter lim="800000"/>
        </a:ln>
        <a:effectLst>
          <a:outerShdw blurRad="63500" algn="ctr" rotWithShape="0">
            <a:prstClr val="black">
              <a:alpha val="40000"/>
            </a:prst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30480" tIns="22860" rIns="30480" bIns="22860" numCol="1" spcCol="1270" anchor="ctr" anchorCtr="0">
          <a:noAutofit/>
        </a:bodyPr>
        <a:lstStyle/>
        <a:p>
          <a:pPr marL="0" lvl="0" indent="0" algn="ctr" defTabSz="533400" rtl="0">
            <a:lnSpc>
              <a:spcPct val="90000"/>
            </a:lnSpc>
            <a:spcBef>
              <a:spcPct val="0"/>
            </a:spcBef>
            <a:spcAft>
              <a:spcPct val="35000"/>
            </a:spcAft>
            <a:buNone/>
          </a:pPr>
          <a:r>
            <a:rPr lang="en-US" sz="1200" b="1" i="0" u="none" kern="1200">
              <a:solidFill>
                <a:schemeClr val="bg1"/>
              </a:solidFill>
              <a:latin typeface="Arial" panose="020B0604020202020204" pitchFamily="34" charset="0"/>
              <a:cs typeface="Arial" panose="020B0604020202020204" pitchFamily="34" charset="0"/>
            </a:rPr>
            <a:t>Student Absence Summary</a:t>
          </a:r>
        </a:p>
        <a:p>
          <a:pPr marL="0" lvl="0" indent="0" algn="ctr" defTabSz="533400" rtl="0">
            <a:lnSpc>
              <a:spcPct val="90000"/>
            </a:lnSpc>
            <a:spcBef>
              <a:spcPct val="0"/>
            </a:spcBef>
            <a:spcAft>
              <a:spcPct val="35000"/>
            </a:spcAft>
            <a:buNone/>
          </a:pPr>
          <a:r>
            <a:rPr lang="en-US" sz="1200" b="1" i="0" u="none" kern="1200">
              <a:solidFill>
                <a:schemeClr val="bg1"/>
              </a:solidFill>
              <a:latin typeface="Arial" panose="020B0604020202020204" pitchFamily="34" charset="0"/>
              <a:cs typeface="Arial" panose="020B0604020202020204" pitchFamily="34" charset="0"/>
            </a:rPr>
            <a:t>Cumulative Enrollment</a:t>
          </a:r>
        </a:p>
      </dsp:txBody>
      <dsp:txXfrm>
        <a:off x="5885105" y="2718748"/>
        <a:ext cx="2022340" cy="944252"/>
      </dsp:txXfrm>
    </dsp:sp>
    <dsp:sp modelId="{746DD393-AB3B-40F8-80DA-BCA4A30B9F26}">
      <dsp:nvSpPr>
        <dsp:cNvPr id="0" name=""/>
        <dsp:cNvSpPr/>
      </dsp:nvSpPr>
      <dsp:spPr>
        <a:xfrm>
          <a:off x="5855728" y="3846687"/>
          <a:ext cx="2081094" cy="1003006"/>
        </a:xfrm>
        <a:prstGeom prst="roundRect">
          <a:avLst>
            <a:gd name="adj" fmla="val 10000"/>
          </a:avLst>
        </a:prstGeom>
        <a:solidFill>
          <a:srgbClr val="42C1BD"/>
        </a:solidFill>
        <a:ln w="19050" cap="flat" cmpd="sng" algn="ctr">
          <a:noFill/>
          <a:prstDash val="solid"/>
          <a:miter lim="800000"/>
        </a:ln>
        <a:effectLst>
          <a:outerShdw blurRad="63500" algn="ctr" rotWithShape="0">
            <a:prstClr val="black">
              <a:alpha val="40000"/>
            </a:prst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30480" tIns="22860" rIns="30480" bIns="22860" numCol="1" spcCol="1270" anchor="ctr" anchorCtr="0">
          <a:noAutofit/>
        </a:bodyPr>
        <a:lstStyle/>
        <a:p>
          <a:pPr marL="0" lvl="0" indent="0" algn="ctr" defTabSz="533400" rtl="0">
            <a:lnSpc>
              <a:spcPct val="90000"/>
            </a:lnSpc>
            <a:spcBef>
              <a:spcPct val="0"/>
            </a:spcBef>
            <a:spcAft>
              <a:spcPct val="35000"/>
            </a:spcAft>
            <a:buNone/>
          </a:pPr>
          <a:r>
            <a:rPr lang="en-US" sz="1200" b="1" i="0" u="none" kern="1200">
              <a:solidFill>
                <a:schemeClr val="bg1"/>
              </a:solidFill>
              <a:latin typeface="Arial" panose="020B0604020202020204" pitchFamily="34" charset="0"/>
              <a:cs typeface="Arial" panose="020B0604020202020204" pitchFamily="34" charset="0"/>
            </a:rPr>
            <a:t>Homeless Program</a:t>
          </a:r>
        </a:p>
      </dsp:txBody>
      <dsp:txXfrm>
        <a:off x="5885105" y="3876064"/>
        <a:ext cx="2022340" cy="944252"/>
      </dsp:txXfrm>
    </dsp:sp>
    <dsp:sp modelId="{F055861F-AA59-4BCD-A6D0-320F1154DD12}">
      <dsp:nvSpPr>
        <dsp:cNvPr id="0" name=""/>
        <dsp:cNvSpPr/>
      </dsp:nvSpPr>
      <dsp:spPr>
        <a:xfrm>
          <a:off x="8392062" y="0"/>
          <a:ext cx="2601367" cy="5105400"/>
        </a:xfrm>
        <a:prstGeom prst="roundRect">
          <a:avLst>
            <a:gd name="adj" fmla="val 10000"/>
          </a:avLst>
        </a:prstGeom>
        <a:solidFill>
          <a:srgbClr val="F7EDF0"/>
        </a:solidFill>
        <a:ln>
          <a:noFill/>
        </a:ln>
        <a:effectLst>
          <a:outerShdw blurRad="63500" algn="ctr" rotWithShape="0">
            <a:prstClr val="black">
              <a:alpha val="40000"/>
            </a:prstClr>
          </a:outerShdw>
        </a:effectLst>
      </dsp:spPr>
      <dsp:style>
        <a:lnRef idx="0">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ts val="0"/>
            </a:spcAft>
            <a:buNone/>
          </a:pPr>
          <a:r>
            <a:rPr lang="en-US" sz="2400" b="0" i="0" u="none" kern="1200"/>
            <a:t>EOY 4</a:t>
          </a:r>
        </a:p>
        <a:p>
          <a:pPr marL="0" lvl="0" indent="0" algn="ctr" defTabSz="1066800">
            <a:lnSpc>
              <a:spcPct val="90000"/>
            </a:lnSpc>
            <a:spcBef>
              <a:spcPct val="0"/>
            </a:spcBef>
            <a:spcAft>
              <a:spcPct val="35000"/>
            </a:spcAft>
            <a:buNone/>
          </a:pPr>
          <a:r>
            <a:rPr lang="en-US" sz="1200" kern="1200"/>
            <a:t>July 1–June 30</a:t>
          </a:r>
          <a:endParaRPr lang="en-US" sz="1200" b="1" i="0" u="none" kern="1200">
            <a:solidFill>
              <a:schemeClr val="tx1">
                <a:lumMod val="75000"/>
                <a:lumOff val="25000"/>
              </a:schemeClr>
            </a:solidFill>
            <a:latin typeface="Arial" panose="020B0604020202020204" pitchFamily="34" charset="0"/>
            <a:cs typeface="Arial" panose="020B0604020202020204" pitchFamily="34" charset="0"/>
          </a:endParaRPr>
        </a:p>
      </dsp:txBody>
      <dsp:txXfrm>
        <a:off x="8392062" y="0"/>
        <a:ext cx="2601367" cy="1531620"/>
      </dsp:txXfrm>
    </dsp:sp>
    <dsp:sp modelId="{05E1A145-AD7C-40EA-BE77-77755BA2C7EB}">
      <dsp:nvSpPr>
        <dsp:cNvPr id="0" name=""/>
        <dsp:cNvSpPr/>
      </dsp:nvSpPr>
      <dsp:spPr>
        <a:xfrm>
          <a:off x="8652198" y="1532056"/>
          <a:ext cx="2081094" cy="1003006"/>
        </a:xfrm>
        <a:prstGeom prst="roundRect">
          <a:avLst>
            <a:gd name="adj" fmla="val 10000"/>
          </a:avLst>
        </a:prstGeom>
        <a:solidFill>
          <a:srgbClr val="FF735D"/>
        </a:solidFill>
        <a:ln w="19050" cap="flat" cmpd="sng" algn="ctr">
          <a:noFill/>
          <a:prstDash val="solid"/>
          <a:miter lim="800000"/>
        </a:ln>
        <a:effectLst>
          <a:outerShdw blurRad="63500" algn="ctr" rotWithShape="0">
            <a:prstClr val="black">
              <a:alpha val="40000"/>
            </a:prst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30480" tIns="22860" rIns="30480" bIns="22860" numCol="1" spcCol="1270" anchor="ctr" anchorCtr="0">
          <a:noAutofit/>
        </a:bodyPr>
        <a:lstStyle/>
        <a:p>
          <a:pPr marL="0" lvl="0" indent="0" algn="ctr" defTabSz="533400">
            <a:lnSpc>
              <a:spcPct val="90000"/>
            </a:lnSpc>
            <a:spcBef>
              <a:spcPct val="0"/>
            </a:spcBef>
            <a:spcAft>
              <a:spcPct val="35000"/>
            </a:spcAft>
            <a:buNone/>
          </a:pPr>
          <a:r>
            <a:rPr lang="en-US" sz="1200" b="1" i="0" kern="1200">
              <a:solidFill>
                <a:schemeClr val="bg1"/>
              </a:solidFill>
              <a:latin typeface="Arial" panose="020B0604020202020204" pitchFamily="34" charset="0"/>
              <a:cs typeface="Arial" panose="020B0604020202020204" pitchFamily="34" charset="0"/>
            </a:rPr>
            <a:t>Students with Disabilities</a:t>
          </a:r>
        </a:p>
      </dsp:txBody>
      <dsp:txXfrm>
        <a:off x="8681575" y="1561433"/>
        <a:ext cx="2022340" cy="944252"/>
      </dsp:txXfrm>
    </dsp:sp>
    <dsp:sp modelId="{27069AFF-88E1-4EB9-B9BE-5E19BE05E521}">
      <dsp:nvSpPr>
        <dsp:cNvPr id="0" name=""/>
        <dsp:cNvSpPr/>
      </dsp:nvSpPr>
      <dsp:spPr>
        <a:xfrm>
          <a:off x="8652198" y="2689371"/>
          <a:ext cx="2081094" cy="1003006"/>
        </a:xfrm>
        <a:prstGeom prst="roundRect">
          <a:avLst>
            <a:gd name="adj" fmla="val 10000"/>
          </a:avLst>
        </a:prstGeom>
        <a:solidFill>
          <a:srgbClr val="FF735D"/>
        </a:solidFill>
        <a:ln w="19050" cap="flat" cmpd="sng" algn="ctr">
          <a:noFill/>
          <a:prstDash val="solid"/>
          <a:miter lim="800000"/>
        </a:ln>
        <a:effectLst>
          <a:outerShdw blurRad="63500" algn="ctr" rotWithShape="0">
            <a:prstClr val="black">
              <a:alpha val="40000"/>
            </a:prst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30480" tIns="22860" rIns="30480" bIns="22860" numCol="1" spcCol="1270" anchor="ctr" anchorCtr="0">
          <a:noAutofit/>
        </a:bodyPr>
        <a:lstStyle/>
        <a:p>
          <a:pPr marL="0" lvl="0" indent="0" algn="ctr" defTabSz="533400" rtl="0">
            <a:lnSpc>
              <a:spcPct val="90000"/>
            </a:lnSpc>
            <a:spcBef>
              <a:spcPct val="0"/>
            </a:spcBef>
            <a:spcAft>
              <a:spcPct val="35000"/>
            </a:spcAft>
            <a:buNone/>
          </a:pPr>
          <a:r>
            <a:rPr lang="en-US" sz="1200" b="1" i="0" u="none" kern="1200">
              <a:solidFill>
                <a:schemeClr val="bg1"/>
              </a:solidFill>
              <a:latin typeface="Arial" panose="020B0604020202020204" pitchFamily="34" charset="0"/>
              <a:cs typeface="Arial" panose="020B0604020202020204" pitchFamily="34" charset="0"/>
            </a:rPr>
            <a:t>SWD Services</a:t>
          </a:r>
        </a:p>
      </dsp:txBody>
      <dsp:txXfrm>
        <a:off x="8681575" y="2718748"/>
        <a:ext cx="2022340" cy="944252"/>
      </dsp:txXfrm>
    </dsp:sp>
    <dsp:sp modelId="{F1B2665C-682A-4F71-ACE5-146F28EF34E5}">
      <dsp:nvSpPr>
        <dsp:cNvPr id="0" name=""/>
        <dsp:cNvSpPr/>
      </dsp:nvSpPr>
      <dsp:spPr>
        <a:xfrm>
          <a:off x="8652198" y="3846687"/>
          <a:ext cx="2081094" cy="1003006"/>
        </a:xfrm>
        <a:prstGeom prst="roundRect">
          <a:avLst>
            <a:gd name="adj" fmla="val 10000"/>
          </a:avLst>
        </a:prstGeom>
        <a:solidFill>
          <a:srgbClr val="FF735D"/>
        </a:solidFill>
        <a:ln w="19050" cap="flat" cmpd="sng" algn="ctr">
          <a:noFill/>
          <a:prstDash val="solid"/>
          <a:miter lim="800000"/>
        </a:ln>
        <a:effectLst>
          <a:outerShdw blurRad="63500" algn="ctr" rotWithShape="0">
            <a:prstClr val="black">
              <a:alpha val="40000"/>
            </a:prst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30480" tIns="22860" rIns="30480" bIns="22860" numCol="1" spcCol="1270" anchor="ctr" anchorCtr="0">
          <a:noAutofit/>
        </a:bodyPr>
        <a:lstStyle/>
        <a:p>
          <a:pPr marL="0" lvl="0" indent="0" algn="ctr" defTabSz="533400" rtl="0">
            <a:lnSpc>
              <a:spcPct val="90000"/>
            </a:lnSpc>
            <a:spcBef>
              <a:spcPct val="0"/>
            </a:spcBef>
            <a:spcAft>
              <a:spcPct val="35000"/>
            </a:spcAft>
            <a:buNone/>
          </a:pPr>
          <a:r>
            <a:rPr lang="en-US" sz="1200" b="1" i="0" u="none" kern="1200">
              <a:solidFill>
                <a:schemeClr val="bg1"/>
              </a:solidFill>
              <a:latin typeface="Arial" panose="020B0604020202020204" pitchFamily="34" charset="0"/>
              <a:cs typeface="Arial" panose="020B0604020202020204" pitchFamily="34" charset="0"/>
            </a:rPr>
            <a:t>PSTS for SPED</a:t>
          </a:r>
        </a:p>
      </dsp:txBody>
      <dsp:txXfrm>
        <a:off x="8681575" y="3876064"/>
        <a:ext cx="2022340" cy="944252"/>
      </dsp:txXfrm>
    </dsp:sp>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13199EE-B487-414E-A92D-50682D2BE8C5}">
      <dsp:nvSpPr>
        <dsp:cNvPr id="0" name=""/>
        <dsp:cNvSpPr/>
      </dsp:nvSpPr>
      <dsp:spPr>
        <a:xfrm>
          <a:off x="0" y="1791"/>
          <a:ext cx="2005371" cy="783425"/>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a:outerShdw blurRad="63500" algn="ctr"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1" kern="1200"/>
            <a:t>Report 16.1</a:t>
          </a:r>
        </a:p>
        <a:p>
          <a:pPr marL="0" lvl="0" indent="0" algn="ctr" defTabSz="622300">
            <a:lnSpc>
              <a:spcPct val="90000"/>
            </a:lnSpc>
            <a:spcBef>
              <a:spcPct val="0"/>
            </a:spcBef>
            <a:spcAft>
              <a:spcPct val="35000"/>
            </a:spcAft>
            <a:buNone/>
          </a:pPr>
          <a:r>
            <a:rPr lang="en-US" sz="1100" b="0" i="0" kern="1200"/>
            <a:t>Students with Disabilities - Education Plan By Primary Disability Count (EOY4)</a:t>
          </a:r>
          <a:endParaRPr lang="en-US" sz="1100" b="1" kern="1200">
            <a:latin typeface="+mn-lt"/>
          </a:endParaRPr>
        </a:p>
      </dsp:txBody>
      <dsp:txXfrm>
        <a:off x="22946" y="24737"/>
        <a:ext cx="1959479" cy="737533"/>
      </dsp:txXfrm>
    </dsp:sp>
    <dsp:sp modelId="{D2E56A04-ECD8-4AE5-9EFF-73E0DE553F5A}">
      <dsp:nvSpPr>
        <dsp:cNvPr id="0" name=""/>
        <dsp:cNvSpPr/>
      </dsp:nvSpPr>
      <dsp:spPr>
        <a:xfrm rot="5427891">
          <a:off x="861389" y="761912"/>
          <a:ext cx="273279" cy="410968"/>
        </a:xfrm>
        <a:prstGeom prst="rightArrow">
          <a:avLst>
            <a:gd name="adj1" fmla="val 60000"/>
            <a:gd name="adj2" fmla="val 5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77850">
            <a:lnSpc>
              <a:spcPct val="90000"/>
            </a:lnSpc>
            <a:spcBef>
              <a:spcPct val="0"/>
            </a:spcBef>
            <a:spcAft>
              <a:spcPct val="35000"/>
            </a:spcAft>
            <a:buNone/>
          </a:pPr>
          <a:endParaRPr lang="en-US" sz="1300" kern="1200"/>
        </a:p>
      </dsp:txBody>
      <dsp:txXfrm rot="-5400000">
        <a:off x="875072" y="830757"/>
        <a:ext cx="246580" cy="191295"/>
      </dsp:txXfrm>
    </dsp:sp>
    <dsp:sp modelId="{556CCBC0-C6B8-4630-A5FD-DC9190D6B239}">
      <dsp:nvSpPr>
        <dsp:cNvPr id="0" name=""/>
        <dsp:cNvSpPr/>
      </dsp:nvSpPr>
      <dsp:spPr>
        <a:xfrm>
          <a:off x="8514" y="1149576"/>
          <a:ext cx="1968663" cy="913263"/>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a:outerShdw blurRad="63500" algn="ctr"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1" kern="1200">
              <a:latin typeface="+mn-lt"/>
            </a:rPr>
            <a:t>Report 16.3</a:t>
          </a:r>
        </a:p>
        <a:p>
          <a:pPr marL="0" lvl="0" indent="0" algn="ctr" defTabSz="622300">
            <a:lnSpc>
              <a:spcPct val="90000"/>
            </a:lnSpc>
            <a:spcBef>
              <a:spcPct val="0"/>
            </a:spcBef>
            <a:spcAft>
              <a:spcPct val="35000"/>
            </a:spcAft>
            <a:buNone/>
          </a:pPr>
          <a:r>
            <a:rPr lang="en-US" sz="1100" b="0" i="0" kern="1200"/>
            <a:t>Students with Disabilities - Count by Federal Setting (EOY4)</a:t>
          </a:r>
          <a:endParaRPr lang="en-US" sz="1100" b="1" kern="1200">
            <a:latin typeface="+mn-lt"/>
          </a:endParaRPr>
        </a:p>
      </dsp:txBody>
      <dsp:txXfrm>
        <a:off x="35263" y="1176325"/>
        <a:ext cx="1915165" cy="859765"/>
      </dsp:txXfrm>
    </dsp:sp>
  </dsp:spTree>
</dsp:drawing>
</file>

<file path=ppt/diagrams/drawing2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3286031-081D-48E5-9453-8DEA7737D87F}">
      <dsp:nvSpPr>
        <dsp:cNvPr id="0" name=""/>
        <dsp:cNvSpPr/>
      </dsp:nvSpPr>
      <dsp:spPr>
        <a:xfrm>
          <a:off x="0" y="0"/>
          <a:ext cx="2005371" cy="921237"/>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a:outerShdw blurRad="63500" algn="ctr"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1" kern="1200"/>
            <a:t>Report 16.5</a:t>
          </a:r>
        </a:p>
        <a:p>
          <a:pPr marL="0" lvl="0" indent="0" algn="ctr" defTabSz="622300">
            <a:lnSpc>
              <a:spcPct val="90000"/>
            </a:lnSpc>
            <a:spcBef>
              <a:spcPct val="0"/>
            </a:spcBef>
            <a:spcAft>
              <a:spcPct val="35000"/>
            </a:spcAft>
            <a:buNone/>
          </a:pPr>
          <a:r>
            <a:rPr lang="en-US" sz="1100" b="0" i="0" kern="1200"/>
            <a:t>Students with Disabilities - Student Services by Primary Disability (EOY4)</a:t>
          </a:r>
          <a:endParaRPr lang="en-US" sz="1400" b="0" kern="1200"/>
        </a:p>
      </dsp:txBody>
      <dsp:txXfrm>
        <a:off x="26982" y="26982"/>
        <a:ext cx="1951407" cy="867273"/>
      </dsp:txXfrm>
    </dsp:sp>
    <dsp:sp modelId="{55E936AE-85A7-4293-9E90-3F423240A182}">
      <dsp:nvSpPr>
        <dsp:cNvPr id="0" name=""/>
        <dsp:cNvSpPr/>
      </dsp:nvSpPr>
      <dsp:spPr>
        <a:xfrm rot="5400000">
          <a:off x="829742" y="944549"/>
          <a:ext cx="345885" cy="414557"/>
        </a:xfrm>
        <a:prstGeom prst="rightArrow">
          <a:avLst>
            <a:gd name="adj1" fmla="val 60000"/>
            <a:gd name="adj2" fmla="val 5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55650">
            <a:lnSpc>
              <a:spcPct val="90000"/>
            </a:lnSpc>
            <a:spcBef>
              <a:spcPct val="0"/>
            </a:spcBef>
            <a:spcAft>
              <a:spcPct val="35000"/>
            </a:spcAft>
            <a:buNone/>
          </a:pPr>
          <a:endParaRPr lang="en-US" sz="1700" kern="1200"/>
        </a:p>
      </dsp:txBody>
      <dsp:txXfrm rot="-5400000">
        <a:off x="878318" y="978885"/>
        <a:ext cx="248735" cy="242120"/>
      </dsp:txXfrm>
    </dsp:sp>
    <dsp:sp modelId="{0430A618-02C7-4E49-9EAE-E05EC2371766}">
      <dsp:nvSpPr>
        <dsp:cNvPr id="0" name=""/>
        <dsp:cNvSpPr/>
      </dsp:nvSpPr>
      <dsp:spPr>
        <a:xfrm>
          <a:off x="0" y="1382418"/>
          <a:ext cx="2005371" cy="921237"/>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a:outerShdw blurRad="63500" algn="ctr"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1" kern="1200"/>
            <a:t>Report 16.6</a:t>
          </a:r>
          <a:endParaRPr lang="en-US" sz="1200" b="1" kern="1200"/>
        </a:p>
        <a:p>
          <a:pPr marL="0" lvl="0" indent="0" algn="ctr" defTabSz="622300">
            <a:lnSpc>
              <a:spcPct val="90000"/>
            </a:lnSpc>
            <a:spcBef>
              <a:spcPct val="0"/>
            </a:spcBef>
            <a:spcAft>
              <a:spcPct val="35000"/>
            </a:spcAft>
            <a:buNone/>
          </a:pPr>
          <a:r>
            <a:rPr lang="en-US" sz="1100" b="0" i="0" kern="1200"/>
            <a:t>16.6 - Students with Disabilities - Student Services Student List (EOY4)</a:t>
          </a:r>
          <a:endParaRPr lang="en-US" sz="1100" b="0" kern="1200"/>
        </a:p>
      </dsp:txBody>
      <dsp:txXfrm>
        <a:off x="26982" y="1409400"/>
        <a:ext cx="1951407" cy="867273"/>
      </dsp:txXfrm>
    </dsp:sp>
  </dsp:spTree>
</dsp:drawing>
</file>

<file path=ppt/diagrams/drawing2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8BB488C-20CF-4A86-B97D-BAA8430440D1}">
      <dsp:nvSpPr>
        <dsp:cNvPr id="0" name=""/>
        <dsp:cNvSpPr/>
      </dsp:nvSpPr>
      <dsp:spPr>
        <a:xfrm>
          <a:off x="0" y="1651"/>
          <a:ext cx="1790582" cy="844340"/>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a:outerShdw blurRad="63500" algn="ctr"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1" kern="1200"/>
            <a:t>Report 16.2</a:t>
          </a:r>
        </a:p>
        <a:p>
          <a:pPr marL="0" lvl="0" indent="0" algn="ctr" defTabSz="622300">
            <a:lnSpc>
              <a:spcPct val="90000"/>
            </a:lnSpc>
            <a:spcBef>
              <a:spcPct val="0"/>
            </a:spcBef>
            <a:spcAft>
              <a:spcPct val="35000"/>
            </a:spcAft>
            <a:buNone/>
          </a:pPr>
          <a:r>
            <a:rPr lang="en-US" sz="1100" b="0" i="0" kern="1200"/>
            <a:t>Students with Disabilities - Count by Federal Setting (EOY4)</a:t>
          </a:r>
          <a:endParaRPr lang="en-US" sz="1100" b="1" kern="1200"/>
        </a:p>
      </dsp:txBody>
      <dsp:txXfrm>
        <a:off x="24730" y="26381"/>
        <a:ext cx="1741122" cy="794880"/>
      </dsp:txXfrm>
    </dsp:sp>
  </dsp:spTree>
</dsp:drawing>
</file>

<file path=ppt/diagrams/drawing2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3286031-081D-48E5-9453-8DEA7737D87F}">
      <dsp:nvSpPr>
        <dsp:cNvPr id="0" name=""/>
        <dsp:cNvSpPr/>
      </dsp:nvSpPr>
      <dsp:spPr>
        <a:xfrm>
          <a:off x="0" y="0"/>
          <a:ext cx="2313094" cy="767486"/>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a:outerShdw blurRad="63500" algn="ctr"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1" kern="1200"/>
            <a:t>Report 17.3</a:t>
          </a:r>
        </a:p>
        <a:p>
          <a:pPr marL="0" lvl="0" indent="0" algn="ctr" defTabSz="622300">
            <a:lnSpc>
              <a:spcPct val="90000"/>
            </a:lnSpc>
            <a:spcBef>
              <a:spcPct val="0"/>
            </a:spcBef>
            <a:spcAft>
              <a:spcPct val="35000"/>
            </a:spcAft>
            <a:buNone/>
          </a:pPr>
          <a:r>
            <a:rPr lang="en-US" sz="1100" b="0" i="0" kern="1200"/>
            <a:t>Postsecondary Survey Outcome for SWDs - Count</a:t>
          </a:r>
          <a:endParaRPr lang="en-US" sz="1400" b="1" kern="1200"/>
        </a:p>
      </dsp:txBody>
      <dsp:txXfrm>
        <a:off x="22479" y="22479"/>
        <a:ext cx="2268136" cy="722528"/>
      </dsp:txXfrm>
    </dsp:sp>
    <dsp:sp modelId="{55E936AE-85A7-4293-9E90-3F423240A182}">
      <dsp:nvSpPr>
        <dsp:cNvPr id="0" name=""/>
        <dsp:cNvSpPr/>
      </dsp:nvSpPr>
      <dsp:spPr>
        <a:xfrm rot="5400000">
          <a:off x="982713" y="790972"/>
          <a:ext cx="347666" cy="416583"/>
        </a:xfrm>
        <a:prstGeom prst="rightArrow">
          <a:avLst>
            <a:gd name="adj1" fmla="val 60000"/>
            <a:gd name="adj2" fmla="val 5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55650">
            <a:lnSpc>
              <a:spcPct val="90000"/>
            </a:lnSpc>
            <a:spcBef>
              <a:spcPct val="0"/>
            </a:spcBef>
            <a:spcAft>
              <a:spcPct val="35000"/>
            </a:spcAft>
            <a:buNone/>
          </a:pPr>
          <a:endParaRPr lang="en-US" sz="1700" kern="1200"/>
        </a:p>
      </dsp:txBody>
      <dsp:txXfrm rot="-5400000">
        <a:off x="1031572" y="825430"/>
        <a:ext cx="249949" cy="243366"/>
      </dsp:txXfrm>
    </dsp:sp>
    <dsp:sp modelId="{0430A618-02C7-4E49-9EAE-E05EC2371766}">
      <dsp:nvSpPr>
        <dsp:cNvPr id="0" name=""/>
        <dsp:cNvSpPr/>
      </dsp:nvSpPr>
      <dsp:spPr>
        <a:xfrm>
          <a:off x="0" y="1231041"/>
          <a:ext cx="2313094" cy="925741"/>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a:outerShdw blurRad="63500" algn="ctr"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1" kern="1200"/>
            <a:t>Report 17.4</a:t>
          </a:r>
          <a:endParaRPr lang="en-US" sz="1200" b="1" kern="1200"/>
        </a:p>
        <a:p>
          <a:pPr marL="0" lvl="0" indent="0" algn="ctr" defTabSz="622300">
            <a:lnSpc>
              <a:spcPct val="90000"/>
            </a:lnSpc>
            <a:spcBef>
              <a:spcPct val="0"/>
            </a:spcBef>
            <a:spcAft>
              <a:spcPct val="35000"/>
            </a:spcAft>
            <a:buNone/>
          </a:pPr>
          <a:r>
            <a:rPr lang="en-US" sz="1100" b="0" i="0" kern="1200"/>
            <a:t>Postsecondary Survey Outcome for SWDs - Student List</a:t>
          </a:r>
          <a:endParaRPr lang="en-US" sz="1100" b="1" kern="1200"/>
        </a:p>
      </dsp:txBody>
      <dsp:txXfrm>
        <a:off x="27114" y="1258155"/>
        <a:ext cx="2258866" cy="871513"/>
      </dsp:txXfrm>
    </dsp:sp>
  </dsp:spTree>
</dsp:drawing>
</file>

<file path=ppt/diagrams/drawing2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3286031-081D-48E5-9453-8DEA7737D87F}">
      <dsp:nvSpPr>
        <dsp:cNvPr id="0" name=""/>
        <dsp:cNvSpPr/>
      </dsp:nvSpPr>
      <dsp:spPr>
        <a:xfrm>
          <a:off x="0" y="0"/>
          <a:ext cx="991107" cy="683149"/>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US" sz="1000" b="0" kern="1200"/>
            <a:t>Aggregate Report</a:t>
          </a:r>
        </a:p>
      </dsp:txBody>
      <dsp:txXfrm>
        <a:off x="20009" y="20009"/>
        <a:ext cx="951089" cy="643131"/>
      </dsp:txXfrm>
    </dsp:sp>
    <dsp:sp modelId="{55E936AE-85A7-4293-9E90-3F423240A182}">
      <dsp:nvSpPr>
        <dsp:cNvPr id="0" name=""/>
        <dsp:cNvSpPr/>
      </dsp:nvSpPr>
      <dsp:spPr>
        <a:xfrm rot="5400000">
          <a:off x="367306" y="700436"/>
          <a:ext cx="256493" cy="307417"/>
        </a:xfrm>
        <a:prstGeom prst="rightArrow">
          <a:avLst>
            <a:gd name="adj1" fmla="val 60000"/>
            <a:gd name="adj2" fmla="val 5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en-US" sz="1000" b="0" kern="1200"/>
        </a:p>
      </dsp:txBody>
      <dsp:txXfrm rot="-5400000">
        <a:off x="403327" y="725898"/>
        <a:ext cx="184451" cy="179545"/>
      </dsp:txXfrm>
    </dsp:sp>
    <dsp:sp modelId="{0430A618-02C7-4E49-9EAE-E05EC2371766}">
      <dsp:nvSpPr>
        <dsp:cNvPr id="0" name=""/>
        <dsp:cNvSpPr/>
      </dsp:nvSpPr>
      <dsp:spPr>
        <a:xfrm>
          <a:off x="0" y="1025140"/>
          <a:ext cx="991107" cy="683149"/>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US" sz="1000" b="0" kern="1200"/>
            <a:t>Supporting Report</a:t>
          </a:r>
        </a:p>
      </dsp:txBody>
      <dsp:txXfrm>
        <a:off x="20009" y="1045149"/>
        <a:ext cx="951089" cy="643131"/>
      </dsp:txXfrm>
    </dsp:sp>
  </dsp:spTree>
</dsp:drawing>
</file>

<file path=ppt/diagrams/drawing2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0E4AA5C-95AF-4345-8DC6-3C5131BA75B6}">
      <dsp:nvSpPr>
        <dsp:cNvPr id="0" name=""/>
        <dsp:cNvSpPr/>
      </dsp:nvSpPr>
      <dsp:spPr>
        <a:xfrm>
          <a:off x="0" y="3300326"/>
          <a:ext cx="5802655" cy="1083240"/>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5128" tIns="135128" rIns="135128" bIns="135128" numCol="1" spcCol="1270" anchor="ctr" anchorCtr="0">
          <a:noAutofit/>
        </a:bodyPr>
        <a:lstStyle/>
        <a:p>
          <a:pPr marL="0" lvl="0" indent="0" algn="ctr" defTabSz="844550">
            <a:lnSpc>
              <a:spcPct val="90000"/>
            </a:lnSpc>
            <a:spcBef>
              <a:spcPct val="0"/>
            </a:spcBef>
            <a:spcAft>
              <a:spcPct val="35000"/>
            </a:spcAft>
            <a:buNone/>
          </a:pPr>
          <a:r>
            <a:rPr lang="en-US" sz="1900" kern="1200"/>
            <a:t>LEAs should refer to:</a:t>
          </a:r>
        </a:p>
      </dsp:txBody>
      <dsp:txXfrm>
        <a:off x="0" y="3300326"/>
        <a:ext cx="5802655" cy="584950"/>
      </dsp:txXfrm>
    </dsp:sp>
    <dsp:sp modelId="{58CAEC25-9793-40B1-B96D-5D1EE802BFA1}">
      <dsp:nvSpPr>
        <dsp:cNvPr id="0" name=""/>
        <dsp:cNvSpPr/>
      </dsp:nvSpPr>
      <dsp:spPr>
        <a:xfrm>
          <a:off x="0" y="3863611"/>
          <a:ext cx="2901327" cy="498290"/>
        </a:xfrm>
        <a:prstGeom prst="rect">
          <a:avLst/>
        </a:prstGeom>
        <a:solidFill>
          <a:schemeClr val="accent2">
            <a:alpha val="90000"/>
            <a:tint val="40000"/>
            <a:hueOff val="0"/>
            <a:satOff val="0"/>
            <a:lumOff val="0"/>
            <a:alphaOff val="0"/>
          </a:schemeClr>
        </a:solidFill>
        <a:ln w="12700" cap="flat" cmpd="sng" algn="ctr">
          <a:solidFill>
            <a:schemeClr val="accent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8232" tIns="13970" rIns="78232" bIns="13970" numCol="1" spcCol="1270" anchor="ctr" anchorCtr="0">
          <a:noAutofit/>
        </a:bodyPr>
        <a:lstStyle/>
        <a:p>
          <a:pPr marL="0" lvl="0" indent="0" algn="ctr" defTabSz="488950">
            <a:lnSpc>
              <a:spcPct val="90000"/>
            </a:lnSpc>
            <a:spcBef>
              <a:spcPct val="0"/>
            </a:spcBef>
            <a:spcAft>
              <a:spcPct val="35000"/>
            </a:spcAft>
            <a:buNone/>
          </a:pPr>
          <a:r>
            <a:rPr lang="en-US" sz="1100" kern="1200"/>
            <a:t>California Education Code Section 49005.1 for specific definitions of restraint and seclusion</a:t>
          </a:r>
        </a:p>
      </dsp:txBody>
      <dsp:txXfrm>
        <a:off x="0" y="3863611"/>
        <a:ext cx="2901327" cy="498290"/>
      </dsp:txXfrm>
    </dsp:sp>
    <dsp:sp modelId="{78C411CB-E0D1-432B-BC90-C8418590AD91}">
      <dsp:nvSpPr>
        <dsp:cNvPr id="0" name=""/>
        <dsp:cNvSpPr/>
      </dsp:nvSpPr>
      <dsp:spPr>
        <a:xfrm>
          <a:off x="2901327" y="3863611"/>
          <a:ext cx="2901327" cy="498290"/>
        </a:xfrm>
        <a:prstGeom prst="rect">
          <a:avLst/>
        </a:prstGeom>
        <a:solidFill>
          <a:schemeClr val="accent2">
            <a:alpha val="90000"/>
            <a:tint val="40000"/>
            <a:hueOff val="0"/>
            <a:satOff val="0"/>
            <a:lumOff val="0"/>
            <a:alphaOff val="0"/>
          </a:schemeClr>
        </a:solidFill>
        <a:ln w="12700" cap="flat" cmpd="sng" algn="ctr">
          <a:solidFill>
            <a:schemeClr val="accent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8232" tIns="13970" rIns="78232" bIns="13970" numCol="1" spcCol="1270" anchor="ctr" anchorCtr="0">
          <a:noAutofit/>
        </a:bodyPr>
        <a:lstStyle/>
        <a:p>
          <a:pPr marL="0" lvl="0" indent="0" algn="ctr" defTabSz="488950">
            <a:lnSpc>
              <a:spcPct val="90000"/>
            </a:lnSpc>
            <a:spcBef>
              <a:spcPct val="0"/>
            </a:spcBef>
            <a:spcAft>
              <a:spcPct val="35000"/>
            </a:spcAft>
            <a:buNone/>
          </a:pPr>
          <a:r>
            <a:rPr lang="en-US" sz="1100" kern="1200"/>
            <a:t>Refer to FLASH #159 for a summary of the discipline file restructuring</a:t>
          </a:r>
        </a:p>
      </dsp:txBody>
      <dsp:txXfrm>
        <a:off x="2901327" y="3863611"/>
        <a:ext cx="2901327" cy="498290"/>
      </dsp:txXfrm>
    </dsp:sp>
    <dsp:sp modelId="{1BFDCB82-8768-4B73-BD8F-E0393CD13FE1}">
      <dsp:nvSpPr>
        <dsp:cNvPr id="0" name=""/>
        <dsp:cNvSpPr/>
      </dsp:nvSpPr>
      <dsp:spPr>
        <a:xfrm rot="10800000">
          <a:off x="0" y="1650550"/>
          <a:ext cx="5802655" cy="1666024"/>
        </a:xfrm>
        <a:prstGeom prst="upArrowCallou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5128" tIns="135128" rIns="135128" bIns="135128" numCol="1" spcCol="1270" anchor="ctr" anchorCtr="0">
          <a:noAutofit/>
        </a:bodyPr>
        <a:lstStyle/>
        <a:p>
          <a:pPr marL="0" lvl="0" indent="0" algn="ctr" defTabSz="844550">
            <a:lnSpc>
              <a:spcPct val="90000"/>
            </a:lnSpc>
            <a:spcBef>
              <a:spcPct val="0"/>
            </a:spcBef>
            <a:spcAft>
              <a:spcPct val="35000"/>
            </a:spcAft>
            <a:buNone/>
          </a:pPr>
          <a:r>
            <a:rPr lang="en-US" sz="1900" kern="1200"/>
            <a:t>Incidents resulting in the use of behavioral restraints and seclusion even if they were not a result of a violation of Education Code Sections 48900 and 48915</a:t>
          </a:r>
        </a:p>
      </dsp:txBody>
      <dsp:txXfrm rot="10800000">
        <a:off x="0" y="1650550"/>
        <a:ext cx="5802655" cy="1082532"/>
      </dsp:txXfrm>
    </dsp:sp>
    <dsp:sp modelId="{D46B2FBB-240C-48F6-A39C-F081F6DE2305}">
      <dsp:nvSpPr>
        <dsp:cNvPr id="0" name=""/>
        <dsp:cNvSpPr/>
      </dsp:nvSpPr>
      <dsp:spPr>
        <a:xfrm rot="10800000">
          <a:off x="0" y="774"/>
          <a:ext cx="5802655" cy="1666024"/>
        </a:xfrm>
        <a:prstGeom prst="upArrowCallou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5128" tIns="135128" rIns="135128" bIns="135128" numCol="1" spcCol="1270" anchor="ctr" anchorCtr="0">
          <a:noAutofit/>
        </a:bodyPr>
        <a:lstStyle/>
        <a:p>
          <a:pPr marL="0" lvl="0" indent="0" algn="ctr" defTabSz="844550">
            <a:lnSpc>
              <a:spcPct val="90000"/>
            </a:lnSpc>
            <a:spcBef>
              <a:spcPct val="0"/>
            </a:spcBef>
            <a:spcAft>
              <a:spcPct val="35000"/>
            </a:spcAft>
            <a:buNone/>
          </a:pPr>
          <a:r>
            <a:rPr lang="en-US" sz="1900" kern="1200"/>
            <a:t>Incidents involving violations of Education Code Sections 48900 and 48915 even if they did not result in suspension or expulsion and;</a:t>
          </a:r>
        </a:p>
      </dsp:txBody>
      <dsp:txXfrm rot="10800000">
        <a:off x="0" y="774"/>
        <a:ext cx="5802655" cy="1082532"/>
      </dsp:txXfrm>
    </dsp:sp>
  </dsp:spTree>
</dsp:drawing>
</file>

<file path=ppt/diagrams/drawing2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DE0BA05-A04A-9641-8CED-34F289116D76}">
      <dsp:nvSpPr>
        <dsp:cNvPr id="0" name=""/>
        <dsp:cNvSpPr/>
      </dsp:nvSpPr>
      <dsp:spPr>
        <a:xfrm>
          <a:off x="4" y="2038"/>
          <a:ext cx="6894409" cy="1225882"/>
        </a:xfrm>
        <a:prstGeom prst="roundRect">
          <a:avLst>
            <a:gd name="adj" fmla="val 10000"/>
          </a:avLst>
        </a:prstGeom>
        <a:no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30480" rIns="45720" bIns="30480" numCol="1" spcCol="1270" anchor="ctr" anchorCtr="0">
          <a:noAutofit/>
        </a:bodyPr>
        <a:lstStyle/>
        <a:p>
          <a:pPr marL="0" lvl="0" indent="0" algn="ctr" defTabSz="1066800">
            <a:lnSpc>
              <a:spcPct val="90000"/>
            </a:lnSpc>
            <a:spcBef>
              <a:spcPct val="0"/>
            </a:spcBef>
            <a:spcAft>
              <a:spcPct val="35000"/>
            </a:spcAft>
            <a:buNone/>
          </a:pPr>
          <a:r>
            <a:rPr lang="en-US" sz="2400" kern="1200">
              <a:solidFill>
                <a:srgbClr val="42C1BD"/>
              </a:solidFill>
            </a:rPr>
            <a:t>Same rules and requirements as the LEA</a:t>
          </a:r>
        </a:p>
      </dsp:txBody>
      <dsp:txXfrm>
        <a:off x="35909" y="37943"/>
        <a:ext cx="6822599" cy="1154072"/>
      </dsp:txXfrm>
    </dsp:sp>
    <dsp:sp modelId="{D3ED26C2-B861-0640-A727-5566533C014A}">
      <dsp:nvSpPr>
        <dsp:cNvPr id="0" name=""/>
        <dsp:cNvSpPr/>
      </dsp:nvSpPr>
      <dsp:spPr>
        <a:xfrm>
          <a:off x="329908" y="1448580"/>
          <a:ext cx="1225882" cy="1225882"/>
        </a:xfrm>
        <a:prstGeom prst="roundRect">
          <a:avLst>
            <a:gd name="adj" fmla="val 16670"/>
          </a:avLst>
        </a:prstGeom>
        <a:blipFill rotWithShape="1">
          <a:blip xmlns:r="http://schemas.openxmlformats.org/officeDocument/2006/relationships" r:embed="rId1"/>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7284B4F-F0CB-6F4F-BC71-A68833BE1351}">
      <dsp:nvSpPr>
        <dsp:cNvPr id="0" name=""/>
        <dsp:cNvSpPr/>
      </dsp:nvSpPr>
      <dsp:spPr>
        <a:xfrm>
          <a:off x="1629344" y="1448580"/>
          <a:ext cx="4935165" cy="1225882"/>
        </a:xfrm>
        <a:prstGeom prst="roundRect">
          <a:avLst>
            <a:gd name="adj" fmla="val 16670"/>
          </a:avLst>
        </a:prstGeom>
        <a:solidFill>
          <a:srgbClr val="FF735D"/>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l" defTabSz="622300">
            <a:lnSpc>
              <a:spcPct val="90000"/>
            </a:lnSpc>
            <a:spcBef>
              <a:spcPct val="0"/>
            </a:spcBef>
            <a:spcAft>
              <a:spcPct val="35000"/>
            </a:spcAft>
            <a:buNone/>
          </a:pPr>
          <a:r>
            <a:rPr lang="en-US" sz="1400" kern="1200"/>
            <a:t>Ensure all incidents resulting from violations of Education Code Sections 48900 and 48915 have been reported for </a:t>
          </a:r>
          <a:r>
            <a:rPr lang="en-US" sz="1400" b="1" kern="1200"/>
            <a:t>all</a:t>
          </a:r>
          <a:r>
            <a:rPr lang="en-US" sz="1400" kern="1200"/>
            <a:t> students attending NPS schools </a:t>
          </a:r>
          <a:r>
            <a:rPr lang="en-US" sz="1400" b="1" kern="1200"/>
            <a:t>regardless of the outcome and duration </a:t>
          </a:r>
          <a:r>
            <a:rPr lang="en-US" sz="1400" kern="1200"/>
            <a:t>of a removal</a:t>
          </a:r>
        </a:p>
      </dsp:txBody>
      <dsp:txXfrm>
        <a:off x="1689197" y="1508433"/>
        <a:ext cx="4815459" cy="1106176"/>
      </dsp:txXfrm>
    </dsp:sp>
    <dsp:sp modelId="{EECA234C-6677-014C-B16D-3C0DDDA10230}">
      <dsp:nvSpPr>
        <dsp:cNvPr id="0" name=""/>
        <dsp:cNvSpPr/>
      </dsp:nvSpPr>
      <dsp:spPr>
        <a:xfrm>
          <a:off x="329908" y="2821569"/>
          <a:ext cx="1225882" cy="1225882"/>
        </a:xfrm>
        <a:prstGeom prst="roundRect">
          <a:avLst>
            <a:gd name="adj" fmla="val 16670"/>
          </a:avLst>
        </a:prstGeom>
        <a:blipFill rotWithShape="1">
          <a:blip xmlns:r="http://schemas.openxmlformats.org/officeDocument/2006/relationships" r:embed="rId2"/>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0D8AE9C-BB17-0843-834A-3278D713873D}">
      <dsp:nvSpPr>
        <dsp:cNvPr id="0" name=""/>
        <dsp:cNvSpPr/>
      </dsp:nvSpPr>
      <dsp:spPr>
        <a:xfrm>
          <a:off x="1629344" y="2821569"/>
          <a:ext cx="4935165" cy="1225882"/>
        </a:xfrm>
        <a:prstGeom prst="roundRect">
          <a:avLst>
            <a:gd name="adj" fmla="val 16670"/>
          </a:avLst>
        </a:prstGeom>
        <a:solidFill>
          <a:srgbClr val="FF735D"/>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l" defTabSz="622300">
            <a:lnSpc>
              <a:spcPct val="90000"/>
            </a:lnSpc>
            <a:spcBef>
              <a:spcPct val="0"/>
            </a:spcBef>
            <a:spcAft>
              <a:spcPct val="35000"/>
            </a:spcAft>
            <a:buNone/>
          </a:pPr>
          <a:r>
            <a:rPr lang="en-US" sz="1400" kern="1200"/>
            <a:t>Report all instances of restraint or seclusion for </a:t>
          </a:r>
          <a:r>
            <a:rPr lang="en-US" sz="1400" b="1" kern="1200"/>
            <a:t>general education and students with disabilities</a:t>
          </a:r>
          <a:r>
            <a:rPr lang="en-US" sz="1400" kern="1200"/>
            <a:t> even if it was not the result of a violation of 48900 or 48915 for students attending NPS schools</a:t>
          </a:r>
        </a:p>
      </dsp:txBody>
      <dsp:txXfrm>
        <a:off x="1689197" y="2881422"/>
        <a:ext cx="4815459" cy="1106176"/>
      </dsp:txXfrm>
    </dsp:sp>
    <dsp:sp modelId="{A6429A93-663C-9741-8778-EFC7A2828F8A}">
      <dsp:nvSpPr>
        <dsp:cNvPr id="0" name=""/>
        <dsp:cNvSpPr/>
      </dsp:nvSpPr>
      <dsp:spPr>
        <a:xfrm>
          <a:off x="329908" y="4194558"/>
          <a:ext cx="1225882" cy="1225882"/>
        </a:xfrm>
        <a:prstGeom prst="roundRect">
          <a:avLst>
            <a:gd name="adj" fmla="val 16670"/>
          </a:avLst>
        </a:prstGeom>
        <a:blipFill rotWithShape="1">
          <a:blip xmlns:r="http://schemas.openxmlformats.org/officeDocument/2006/relationships" r:embed="rId3"/>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DCDF0D6-194B-D144-A928-A23F01A9C474}">
      <dsp:nvSpPr>
        <dsp:cNvPr id="0" name=""/>
        <dsp:cNvSpPr/>
      </dsp:nvSpPr>
      <dsp:spPr>
        <a:xfrm>
          <a:off x="1629344" y="4194558"/>
          <a:ext cx="4935165" cy="1225882"/>
        </a:xfrm>
        <a:prstGeom prst="roundRect">
          <a:avLst>
            <a:gd name="adj" fmla="val 16670"/>
          </a:avLst>
        </a:prstGeom>
        <a:solidFill>
          <a:srgbClr val="FF735D"/>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l" defTabSz="622300">
            <a:lnSpc>
              <a:spcPct val="90000"/>
            </a:lnSpc>
            <a:spcBef>
              <a:spcPct val="0"/>
            </a:spcBef>
            <a:spcAft>
              <a:spcPct val="35000"/>
            </a:spcAft>
            <a:buNone/>
          </a:pPr>
          <a:r>
            <a:rPr lang="en-US" sz="1400" kern="1200"/>
            <a:t>LEA need to work with the NPS to collect and report the data that reflects the time the student attended the NPS during the school year</a:t>
          </a:r>
        </a:p>
      </dsp:txBody>
      <dsp:txXfrm>
        <a:off x="1689197" y="4254411"/>
        <a:ext cx="4815459" cy="1106176"/>
      </dsp:txXfrm>
    </dsp:sp>
  </dsp:spTree>
</dsp:drawing>
</file>

<file path=ppt/diagrams/drawing2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13199EE-B487-414E-A92D-50682D2BE8C5}">
      <dsp:nvSpPr>
        <dsp:cNvPr id="0" name=""/>
        <dsp:cNvSpPr/>
      </dsp:nvSpPr>
      <dsp:spPr>
        <a:xfrm>
          <a:off x="0" y="739"/>
          <a:ext cx="2005371" cy="784190"/>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a:outerShdw blurRad="63500" algn="ctr"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1" kern="1200"/>
            <a:t>Report 7.10</a:t>
          </a:r>
        </a:p>
        <a:p>
          <a:pPr marL="0" lvl="0" indent="0" algn="ctr" defTabSz="622300">
            <a:lnSpc>
              <a:spcPct val="90000"/>
            </a:lnSpc>
            <a:spcBef>
              <a:spcPct val="0"/>
            </a:spcBef>
            <a:spcAft>
              <a:spcPct val="35000"/>
            </a:spcAft>
            <a:buNone/>
          </a:pPr>
          <a:r>
            <a:rPr lang="en-US" sz="1100" kern="1200">
              <a:latin typeface="+mn-lt"/>
              <a:cs typeface="Arial" charset="0"/>
            </a:rPr>
            <a:t>Incident Count</a:t>
          </a:r>
          <a:endParaRPr lang="en-US" sz="1100" b="1" kern="1200">
            <a:latin typeface="+mn-lt"/>
          </a:endParaRPr>
        </a:p>
      </dsp:txBody>
      <dsp:txXfrm>
        <a:off x="22968" y="23707"/>
        <a:ext cx="1959435" cy="738254"/>
      </dsp:txXfrm>
    </dsp:sp>
    <dsp:sp modelId="{D2E56A04-ECD8-4AE5-9EFF-73E0DE553F5A}">
      <dsp:nvSpPr>
        <dsp:cNvPr id="0" name=""/>
        <dsp:cNvSpPr/>
      </dsp:nvSpPr>
      <dsp:spPr>
        <a:xfrm rot="5427864">
          <a:off x="861256" y="761603"/>
          <a:ext cx="273546" cy="411370"/>
        </a:xfrm>
        <a:prstGeom prst="rightArrow">
          <a:avLst>
            <a:gd name="adj1" fmla="val 60000"/>
            <a:gd name="adj2" fmla="val 5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77850">
            <a:lnSpc>
              <a:spcPct val="90000"/>
            </a:lnSpc>
            <a:spcBef>
              <a:spcPct val="0"/>
            </a:spcBef>
            <a:spcAft>
              <a:spcPct val="35000"/>
            </a:spcAft>
            <a:buNone/>
          </a:pPr>
          <a:endParaRPr lang="en-US" sz="1300" kern="1200"/>
        </a:p>
      </dsp:txBody>
      <dsp:txXfrm rot="-5400000">
        <a:off x="874951" y="830516"/>
        <a:ext cx="246822" cy="191482"/>
      </dsp:txXfrm>
    </dsp:sp>
    <dsp:sp modelId="{556CCBC0-C6B8-4630-A5FD-DC9190D6B239}">
      <dsp:nvSpPr>
        <dsp:cNvPr id="0" name=""/>
        <dsp:cNvSpPr/>
      </dsp:nvSpPr>
      <dsp:spPr>
        <a:xfrm>
          <a:off x="8514" y="1149646"/>
          <a:ext cx="1968663" cy="914156"/>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a:outerShdw blurRad="63500" algn="ctr"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1" kern="1200">
              <a:latin typeface="+mn-lt"/>
            </a:rPr>
            <a:t>Report 7.12</a:t>
          </a:r>
        </a:p>
        <a:p>
          <a:pPr marL="0" lvl="0" indent="0" algn="ctr" defTabSz="622300">
            <a:lnSpc>
              <a:spcPct val="90000"/>
            </a:lnSpc>
            <a:spcBef>
              <a:spcPct val="0"/>
            </a:spcBef>
            <a:spcAft>
              <a:spcPct val="35000"/>
            </a:spcAft>
            <a:buNone/>
          </a:pPr>
          <a:r>
            <a:rPr lang="en-US" sz="1100" b="0" i="0" kern="1200">
              <a:latin typeface="+mn-lt"/>
            </a:rPr>
            <a:t>Incident Results - Student List</a:t>
          </a:r>
          <a:endParaRPr lang="en-US" sz="1100" b="1" kern="1200">
            <a:latin typeface="+mn-lt"/>
          </a:endParaRPr>
        </a:p>
      </dsp:txBody>
      <dsp:txXfrm>
        <a:off x="35289" y="1176421"/>
        <a:ext cx="1915113" cy="860606"/>
      </dsp:txXfrm>
    </dsp:sp>
  </dsp:spTree>
</dsp:drawing>
</file>

<file path=ppt/diagrams/drawing2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D55459D-4243-45D4-8D15-C72C8AB62D89}">
      <dsp:nvSpPr>
        <dsp:cNvPr id="0" name=""/>
        <dsp:cNvSpPr/>
      </dsp:nvSpPr>
      <dsp:spPr>
        <a:xfrm>
          <a:off x="0" y="0"/>
          <a:ext cx="2005371" cy="792573"/>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a:outerShdw blurRad="63500" algn="ctr"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endParaRPr lang="en-US" sz="1400" b="1" kern="1200" baseline="0"/>
        </a:p>
        <a:p>
          <a:pPr marL="0" lvl="0" indent="0" algn="ctr" defTabSz="622300">
            <a:lnSpc>
              <a:spcPct val="90000"/>
            </a:lnSpc>
            <a:spcBef>
              <a:spcPct val="0"/>
            </a:spcBef>
            <a:spcAft>
              <a:spcPct val="35000"/>
            </a:spcAft>
            <a:buNone/>
          </a:pPr>
          <a:r>
            <a:rPr lang="en-US" sz="1400" b="1" kern="1200" baseline="0"/>
            <a:t>Report 7.16</a:t>
          </a:r>
        </a:p>
        <a:p>
          <a:pPr marL="0" lvl="0" indent="0" algn="ctr" defTabSz="622300">
            <a:lnSpc>
              <a:spcPct val="90000"/>
            </a:lnSpc>
            <a:spcBef>
              <a:spcPct val="0"/>
            </a:spcBef>
            <a:spcAft>
              <a:spcPct val="35000"/>
            </a:spcAft>
            <a:buNone/>
          </a:pPr>
          <a:r>
            <a:rPr lang="en-US" sz="1100" b="0" i="0" kern="1200"/>
            <a:t>Incident Removals for Students with Disabilities – Count </a:t>
          </a:r>
          <a:endParaRPr lang="en-US" sz="1400" b="1" kern="1200" baseline="0"/>
        </a:p>
        <a:p>
          <a:pPr marL="57150" lvl="1" indent="-57150" algn="ctr" defTabSz="222250">
            <a:lnSpc>
              <a:spcPct val="90000"/>
            </a:lnSpc>
            <a:spcBef>
              <a:spcPct val="0"/>
            </a:spcBef>
            <a:spcAft>
              <a:spcPct val="15000"/>
            </a:spcAft>
            <a:buChar char="•"/>
          </a:pPr>
          <a:endParaRPr lang="en-US" sz="500" kern="1200">
            <a:solidFill>
              <a:srgbClr val="FF0000"/>
            </a:solidFill>
          </a:endParaRPr>
        </a:p>
        <a:p>
          <a:pPr marL="57150" lvl="1" indent="-57150" algn="ctr" defTabSz="222250">
            <a:lnSpc>
              <a:spcPct val="90000"/>
            </a:lnSpc>
            <a:spcBef>
              <a:spcPct val="0"/>
            </a:spcBef>
            <a:spcAft>
              <a:spcPct val="15000"/>
            </a:spcAft>
            <a:buChar char="•"/>
          </a:pPr>
          <a:endParaRPr lang="en-US" sz="500" kern="1200">
            <a:solidFill>
              <a:srgbClr val="FF0000"/>
            </a:solidFill>
          </a:endParaRPr>
        </a:p>
      </dsp:txBody>
      <dsp:txXfrm>
        <a:off x="23214" y="23214"/>
        <a:ext cx="1958943" cy="746145"/>
      </dsp:txXfrm>
    </dsp:sp>
    <dsp:sp modelId="{293BB59B-40C8-4E5C-836A-719952E0BA1D}">
      <dsp:nvSpPr>
        <dsp:cNvPr id="0" name=""/>
        <dsp:cNvSpPr/>
      </dsp:nvSpPr>
      <dsp:spPr>
        <a:xfrm rot="5400000">
          <a:off x="848581" y="814190"/>
          <a:ext cx="308207" cy="367707"/>
        </a:xfrm>
        <a:prstGeom prst="rightArrow">
          <a:avLst>
            <a:gd name="adj1" fmla="val 60000"/>
            <a:gd name="adj2" fmla="val 5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66750">
            <a:lnSpc>
              <a:spcPct val="90000"/>
            </a:lnSpc>
            <a:spcBef>
              <a:spcPct val="0"/>
            </a:spcBef>
            <a:spcAft>
              <a:spcPct val="35000"/>
            </a:spcAft>
            <a:buNone/>
          </a:pPr>
          <a:endParaRPr lang="en-US" sz="1500" kern="1200"/>
        </a:p>
      </dsp:txBody>
      <dsp:txXfrm rot="-5400000">
        <a:off x="892372" y="843940"/>
        <a:ext cx="220625" cy="215745"/>
      </dsp:txXfrm>
    </dsp:sp>
    <dsp:sp modelId="{16463181-4F01-46BA-85A2-3ECF582546BA}">
      <dsp:nvSpPr>
        <dsp:cNvPr id="0" name=""/>
        <dsp:cNvSpPr/>
      </dsp:nvSpPr>
      <dsp:spPr>
        <a:xfrm>
          <a:off x="0" y="1203516"/>
          <a:ext cx="2005371" cy="817127"/>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a:outerShdw blurRad="63500" algn="ctr"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1" kern="1200"/>
            <a:t>Report 7.18</a:t>
          </a:r>
        </a:p>
        <a:p>
          <a:pPr marL="0" lvl="0" indent="0" algn="ctr" defTabSz="622300">
            <a:lnSpc>
              <a:spcPct val="90000"/>
            </a:lnSpc>
            <a:spcBef>
              <a:spcPct val="0"/>
            </a:spcBef>
            <a:spcAft>
              <a:spcPct val="35000"/>
            </a:spcAft>
            <a:buNone/>
          </a:pPr>
          <a:r>
            <a:rPr lang="en-US" sz="1100" b="0" i="0" kern="1200"/>
            <a:t>Incident Removals for Students with Disabilities – Student List</a:t>
          </a:r>
          <a:endParaRPr lang="en-US" sz="1400" b="1" kern="1200"/>
        </a:p>
      </dsp:txBody>
      <dsp:txXfrm>
        <a:off x="23933" y="1227449"/>
        <a:ext cx="1957505" cy="769261"/>
      </dsp:txXfrm>
    </dsp:sp>
  </dsp:spTree>
</dsp:drawing>
</file>

<file path=ppt/diagrams/drawing2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3286031-081D-48E5-9453-8DEA7737D87F}">
      <dsp:nvSpPr>
        <dsp:cNvPr id="0" name=""/>
        <dsp:cNvSpPr/>
      </dsp:nvSpPr>
      <dsp:spPr>
        <a:xfrm>
          <a:off x="0" y="0"/>
          <a:ext cx="2005371" cy="921237"/>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a:outerShdw blurRad="63500" algn="ctr"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1" kern="1200"/>
            <a:t>Report 1.21</a:t>
          </a:r>
        </a:p>
        <a:p>
          <a:pPr marL="0" lvl="0" indent="0" algn="ctr" defTabSz="622300">
            <a:lnSpc>
              <a:spcPct val="90000"/>
            </a:lnSpc>
            <a:spcBef>
              <a:spcPct val="0"/>
            </a:spcBef>
            <a:spcAft>
              <a:spcPct val="35000"/>
            </a:spcAft>
            <a:buNone/>
          </a:pPr>
          <a:r>
            <a:rPr lang="en-US" sz="1100" kern="1200"/>
            <a:t>Cumulative Enrollment - Count</a:t>
          </a:r>
          <a:endParaRPr lang="en-US" sz="1400" b="1" kern="1200"/>
        </a:p>
      </dsp:txBody>
      <dsp:txXfrm>
        <a:off x="26982" y="26982"/>
        <a:ext cx="1951407" cy="867273"/>
      </dsp:txXfrm>
    </dsp:sp>
    <dsp:sp modelId="{55E936AE-85A7-4293-9E90-3F423240A182}">
      <dsp:nvSpPr>
        <dsp:cNvPr id="0" name=""/>
        <dsp:cNvSpPr/>
      </dsp:nvSpPr>
      <dsp:spPr>
        <a:xfrm rot="5400000">
          <a:off x="829742" y="944549"/>
          <a:ext cx="345885" cy="414557"/>
        </a:xfrm>
        <a:prstGeom prst="rightArrow">
          <a:avLst>
            <a:gd name="adj1" fmla="val 60000"/>
            <a:gd name="adj2" fmla="val 5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55650">
            <a:lnSpc>
              <a:spcPct val="90000"/>
            </a:lnSpc>
            <a:spcBef>
              <a:spcPct val="0"/>
            </a:spcBef>
            <a:spcAft>
              <a:spcPct val="35000"/>
            </a:spcAft>
            <a:buNone/>
          </a:pPr>
          <a:endParaRPr lang="en-US" sz="1700" kern="1200"/>
        </a:p>
      </dsp:txBody>
      <dsp:txXfrm rot="-5400000">
        <a:off x="878318" y="978885"/>
        <a:ext cx="248735" cy="242120"/>
      </dsp:txXfrm>
    </dsp:sp>
    <dsp:sp modelId="{0430A618-02C7-4E49-9EAE-E05EC2371766}">
      <dsp:nvSpPr>
        <dsp:cNvPr id="0" name=""/>
        <dsp:cNvSpPr/>
      </dsp:nvSpPr>
      <dsp:spPr>
        <a:xfrm>
          <a:off x="0" y="1382418"/>
          <a:ext cx="2005371" cy="921237"/>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a:outerShdw blurRad="63500" algn="ctr"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1" kern="1200"/>
            <a:t>Report 8.1 </a:t>
          </a:r>
          <a:r>
            <a:rPr lang="en-US" sz="1200" b="1" kern="1200"/>
            <a:t>(EOY 3)</a:t>
          </a:r>
        </a:p>
        <a:p>
          <a:pPr marL="0" lvl="0" indent="0" algn="ctr" defTabSz="622300">
            <a:lnSpc>
              <a:spcPct val="90000"/>
            </a:lnSpc>
            <a:spcBef>
              <a:spcPct val="0"/>
            </a:spcBef>
            <a:spcAft>
              <a:spcPct val="35000"/>
            </a:spcAft>
            <a:buNone/>
          </a:pPr>
          <a:r>
            <a:rPr lang="en-US" sz="1100" kern="1200"/>
            <a:t>Cumulative Enrollment </a:t>
          </a:r>
          <a:r>
            <a:rPr lang="en-US" sz="1100" kern="1200">
              <a:latin typeface="Arial" charset="0"/>
              <a:cs typeface="Arial" charset="0"/>
            </a:rPr>
            <a:t>– Student</a:t>
          </a:r>
          <a:endParaRPr lang="en-US" sz="1100" b="1" kern="1200"/>
        </a:p>
      </dsp:txBody>
      <dsp:txXfrm>
        <a:off x="26982" y="1409400"/>
        <a:ext cx="1951407" cy="86727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1E82609-C3D5-4CD6-AD76-D0F5E866AB17}">
      <dsp:nvSpPr>
        <dsp:cNvPr id="0" name=""/>
        <dsp:cNvSpPr/>
      </dsp:nvSpPr>
      <dsp:spPr>
        <a:xfrm>
          <a:off x="2851" y="0"/>
          <a:ext cx="2743306" cy="5105400"/>
        </a:xfrm>
        <a:prstGeom prst="roundRect">
          <a:avLst>
            <a:gd name="adj" fmla="val 10000"/>
          </a:avLst>
        </a:prstGeom>
        <a:solidFill>
          <a:srgbClr val="F7EDF0"/>
        </a:solidFill>
        <a:ln>
          <a:noFill/>
        </a:ln>
        <a:effectLst>
          <a:outerShdw blurRad="63500" algn="ctr" rotWithShape="0">
            <a:prstClr val="black">
              <a:alpha val="40000"/>
            </a:prstClr>
          </a:outerShdw>
        </a:effectLst>
      </dsp:spPr>
      <dsp:style>
        <a:lnRef idx="0">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ts val="0"/>
            </a:spcAft>
            <a:buNone/>
          </a:pPr>
          <a:r>
            <a:rPr lang="en-US" sz="2400" b="0" i="0" u="none" kern="1200"/>
            <a:t>EOY 3</a:t>
          </a:r>
        </a:p>
        <a:p>
          <a:pPr marL="0" lvl="0" indent="0" algn="ctr" defTabSz="1066800">
            <a:lnSpc>
              <a:spcPct val="90000"/>
            </a:lnSpc>
            <a:spcBef>
              <a:spcPct val="0"/>
            </a:spcBef>
            <a:spcAft>
              <a:spcPts val="600"/>
            </a:spcAft>
            <a:buNone/>
          </a:pPr>
          <a:r>
            <a:rPr lang="en-US" sz="1200" kern="1200"/>
            <a:t>July 1–June 30</a:t>
          </a:r>
          <a:endParaRPr lang="en-US" sz="1200" b="0" i="0" u="none" kern="1200"/>
        </a:p>
      </dsp:txBody>
      <dsp:txXfrm>
        <a:off x="2851" y="0"/>
        <a:ext cx="2743306" cy="1531620"/>
      </dsp:txXfrm>
    </dsp:sp>
    <dsp:sp modelId="{70E7E48E-2265-45D3-97D2-92FADA8EED0F}">
      <dsp:nvSpPr>
        <dsp:cNvPr id="0" name=""/>
        <dsp:cNvSpPr/>
      </dsp:nvSpPr>
      <dsp:spPr>
        <a:xfrm>
          <a:off x="277182" y="1532056"/>
          <a:ext cx="2194644" cy="1003006"/>
        </a:xfrm>
        <a:prstGeom prst="roundRect">
          <a:avLst>
            <a:gd name="adj" fmla="val 10000"/>
          </a:avLst>
        </a:prstGeom>
        <a:solidFill>
          <a:srgbClr val="42C1BD"/>
        </a:solidFill>
        <a:ln w="19050" cap="flat" cmpd="sng" algn="ctr">
          <a:noFill/>
          <a:prstDash val="solid"/>
          <a:miter lim="800000"/>
        </a:ln>
        <a:effectLst>
          <a:outerShdw blurRad="63500" algn="ctr" rotWithShape="0">
            <a:prstClr val="black">
              <a:alpha val="40000"/>
            </a:prst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30480" tIns="22860" rIns="30480" bIns="22860" numCol="1" spcCol="1270" anchor="ctr" anchorCtr="0">
          <a:noAutofit/>
        </a:bodyPr>
        <a:lstStyle/>
        <a:p>
          <a:pPr marL="0" lvl="0" indent="0" algn="ctr" defTabSz="533400">
            <a:lnSpc>
              <a:spcPct val="90000"/>
            </a:lnSpc>
            <a:spcBef>
              <a:spcPct val="0"/>
            </a:spcBef>
            <a:spcAft>
              <a:spcPct val="35000"/>
            </a:spcAft>
            <a:buNone/>
          </a:pPr>
          <a:r>
            <a:rPr lang="en-US" sz="1200" b="1" i="0" u="none" kern="1200" dirty="0">
              <a:solidFill>
                <a:schemeClr val="bg1"/>
              </a:solidFill>
              <a:latin typeface="Arial" panose="020B0604020202020204" pitchFamily="34" charset="0"/>
              <a:cs typeface="Arial" panose="020B0604020202020204" pitchFamily="34" charset="0"/>
            </a:rPr>
            <a:t>Student Incident/</a:t>
          </a:r>
        </a:p>
        <a:p>
          <a:pPr marL="0" lvl="0" indent="0" algn="ctr" defTabSz="533400">
            <a:lnSpc>
              <a:spcPct val="90000"/>
            </a:lnSpc>
            <a:spcBef>
              <a:spcPct val="0"/>
            </a:spcBef>
            <a:spcAft>
              <a:spcPct val="35000"/>
            </a:spcAft>
            <a:buNone/>
          </a:pPr>
          <a:r>
            <a:rPr lang="en-US" sz="1200" b="1" i="0" u="none" kern="1200" dirty="0">
              <a:solidFill>
                <a:schemeClr val="bg1"/>
              </a:solidFill>
              <a:latin typeface="Arial" panose="020B0604020202020204" pitchFamily="34" charset="0"/>
              <a:cs typeface="Arial" panose="020B0604020202020204" pitchFamily="34" charset="0"/>
            </a:rPr>
            <a:t>Spec Ed </a:t>
          </a:r>
          <a:endParaRPr lang="en-US" sz="1200" b="1" kern="1200" dirty="0">
            <a:solidFill>
              <a:schemeClr val="bg1"/>
            </a:solidFill>
            <a:latin typeface="Arial" panose="020B0604020202020204" pitchFamily="34" charset="0"/>
            <a:cs typeface="Arial" panose="020B0604020202020204" pitchFamily="34" charset="0"/>
          </a:endParaRPr>
        </a:p>
      </dsp:txBody>
      <dsp:txXfrm>
        <a:off x="306559" y="1561433"/>
        <a:ext cx="2135890" cy="944252"/>
      </dsp:txXfrm>
    </dsp:sp>
    <dsp:sp modelId="{B7B1D589-2E89-4DBD-990D-FD47AC30A94C}">
      <dsp:nvSpPr>
        <dsp:cNvPr id="0" name=""/>
        <dsp:cNvSpPr/>
      </dsp:nvSpPr>
      <dsp:spPr>
        <a:xfrm>
          <a:off x="277182" y="2689371"/>
          <a:ext cx="2194644" cy="1003006"/>
        </a:xfrm>
        <a:prstGeom prst="roundRect">
          <a:avLst>
            <a:gd name="adj" fmla="val 10000"/>
          </a:avLst>
        </a:prstGeom>
        <a:solidFill>
          <a:srgbClr val="42C1BD"/>
        </a:solidFill>
        <a:ln w="19050" cap="flat" cmpd="sng" algn="ctr">
          <a:noFill/>
          <a:prstDash val="solid"/>
          <a:miter lim="800000"/>
        </a:ln>
        <a:effectLst>
          <a:outerShdw blurRad="63500" algn="ctr" rotWithShape="0">
            <a:prstClr val="black">
              <a:alpha val="40000"/>
            </a:prst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30480" tIns="22860" rIns="30480" bIns="22860" numCol="1" spcCol="1270" anchor="ctr" anchorCtr="0">
          <a:noAutofit/>
        </a:bodyPr>
        <a:lstStyle/>
        <a:p>
          <a:pPr marL="0" lvl="0" indent="0" algn="ctr" defTabSz="533400" rtl="0">
            <a:lnSpc>
              <a:spcPct val="90000"/>
            </a:lnSpc>
            <a:spcBef>
              <a:spcPct val="0"/>
            </a:spcBef>
            <a:spcAft>
              <a:spcPct val="35000"/>
            </a:spcAft>
            <a:buNone/>
          </a:pPr>
          <a:r>
            <a:rPr lang="en-US" sz="1200" b="1" i="0" u="none" kern="1200">
              <a:solidFill>
                <a:schemeClr val="bg1"/>
              </a:solidFill>
              <a:latin typeface="Arial" panose="020B0604020202020204" pitchFamily="34" charset="0"/>
              <a:cs typeface="Arial" panose="020B0604020202020204" pitchFamily="34" charset="0"/>
            </a:rPr>
            <a:t>Student Absence Summary</a:t>
          </a:r>
        </a:p>
        <a:p>
          <a:pPr marL="0" lvl="0" indent="0" algn="ctr" defTabSz="533400" rtl="0">
            <a:lnSpc>
              <a:spcPct val="90000"/>
            </a:lnSpc>
            <a:spcBef>
              <a:spcPct val="0"/>
            </a:spcBef>
            <a:spcAft>
              <a:spcPct val="35000"/>
            </a:spcAft>
            <a:buNone/>
          </a:pPr>
          <a:r>
            <a:rPr lang="en-US" sz="1200" b="1" i="0" u="none" kern="1200">
              <a:solidFill>
                <a:schemeClr val="bg1"/>
              </a:solidFill>
              <a:latin typeface="Arial" panose="020B0604020202020204" pitchFamily="34" charset="0"/>
              <a:cs typeface="Arial" panose="020B0604020202020204" pitchFamily="34" charset="0"/>
            </a:rPr>
            <a:t>Cumulative Enrollment</a:t>
          </a:r>
        </a:p>
      </dsp:txBody>
      <dsp:txXfrm>
        <a:off x="306559" y="2718748"/>
        <a:ext cx="2135890" cy="944252"/>
      </dsp:txXfrm>
    </dsp:sp>
    <dsp:sp modelId="{746DD393-AB3B-40F8-80DA-BCA4A30B9F26}">
      <dsp:nvSpPr>
        <dsp:cNvPr id="0" name=""/>
        <dsp:cNvSpPr/>
      </dsp:nvSpPr>
      <dsp:spPr>
        <a:xfrm>
          <a:off x="277182" y="3846687"/>
          <a:ext cx="2194644" cy="1003006"/>
        </a:xfrm>
        <a:prstGeom prst="roundRect">
          <a:avLst>
            <a:gd name="adj" fmla="val 10000"/>
          </a:avLst>
        </a:prstGeom>
        <a:solidFill>
          <a:srgbClr val="42C1BD"/>
        </a:solidFill>
        <a:ln w="19050" cap="flat" cmpd="sng" algn="ctr">
          <a:noFill/>
          <a:prstDash val="solid"/>
          <a:miter lim="800000"/>
        </a:ln>
        <a:effectLst>
          <a:outerShdw blurRad="63500" algn="ctr" rotWithShape="0">
            <a:prstClr val="black">
              <a:alpha val="40000"/>
            </a:prst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30480" tIns="22860" rIns="30480" bIns="22860" numCol="1" spcCol="1270" anchor="ctr" anchorCtr="0">
          <a:noAutofit/>
        </a:bodyPr>
        <a:lstStyle/>
        <a:p>
          <a:pPr marL="0" lvl="0" indent="0" algn="ctr" defTabSz="533400" rtl="0">
            <a:lnSpc>
              <a:spcPct val="90000"/>
            </a:lnSpc>
            <a:spcBef>
              <a:spcPct val="0"/>
            </a:spcBef>
            <a:spcAft>
              <a:spcPct val="35000"/>
            </a:spcAft>
            <a:buNone/>
          </a:pPr>
          <a:r>
            <a:rPr lang="en-US" sz="1200" b="1" i="0" u="none" kern="1200">
              <a:solidFill>
                <a:schemeClr val="bg1"/>
              </a:solidFill>
              <a:latin typeface="Arial" panose="020B0604020202020204" pitchFamily="34" charset="0"/>
              <a:cs typeface="Arial" panose="020B0604020202020204" pitchFamily="34" charset="0"/>
            </a:rPr>
            <a:t>Homeless Program</a:t>
          </a:r>
        </a:p>
      </dsp:txBody>
      <dsp:txXfrm>
        <a:off x="306559" y="3876064"/>
        <a:ext cx="2135890" cy="944252"/>
      </dsp:txXfrm>
    </dsp:sp>
    <dsp:sp modelId="{F055861F-AA59-4BCD-A6D0-320F1154DD12}">
      <dsp:nvSpPr>
        <dsp:cNvPr id="0" name=""/>
        <dsp:cNvSpPr/>
      </dsp:nvSpPr>
      <dsp:spPr>
        <a:xfrm>
          <a:off x="2954757" y="0"/>
          <a:ext cx="2743306" cy="5105400"/>
        </a:xfrm>
        <a:prstGeom prst="roundRect">
          <a:avLst>
            <a:gd name="adj" fmla="val 10000"/>
          </a:avLst>
        </a:prstGeom>
        <a:solidFill>
          <a:srgbClr val="F7EDF0"/>
        </a:solidFill>
        <a:ln>
          <a:noFill/>
        </a:ln>
        <a:effectLst>
          <a:outerShdw blurRad="63500" algn="ctr" rotWithShape="0">
            <a:prstClr val="black">
              <a:alpha val="40000"/>
            </a:prstClr>
          </a:outerShdw>
        </a:effectLst>
      </dsp:spPr>
      <dsp:style>
        <a:lnRef idx="0">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ts val="0"/>
            </a:spcAft>
            <a:buNone/>
          </a:pPr>
          <a:r>
            <a:rPr lang="en-US" sz="2400" b="0" i="0" u="none" kern="1200"/>
            <a:t>EOY 4</a:t>
          </a:r>
        </a:p>
        <a:p>
          <a:pPr marL="0" lvl="0" indent="0" algn="ctr" defTabSz="1066800">
            <a:lnSpc>
              <a:spcPct val="90000"/>
            </a:lnSpc>
            <a:spcBef>
              <a:spcPct val="0"/>
            </a:spcBef>
            <a:spcAft>
              <a:spcPct val="35000"/>
            </a:spcAft>
            <a:buNone/>
          </a:pPr>
          <a:r>
            <a:rPr lang="en-US" sz="1200" kern="1200"/>
            <a:t>July 1–June 30</a:t>
          </a:r>
          <a:endParaRPr lang="en-US" sz="1200" b="1" i="0" u="none" kern="1200">
            <a:solidFill>
              <a:schemeClr val="tx1">
                <a:lumMod val="75000"/>
                <a:lumOff val="25000"/>
              </a:schemeClr>
            </a:solidFill>
            <a:latin typeface="Arial" panose="020B0604020202020204" pitchFamily="34" charset="0"/>
            <a:cs typeface="Arial" panose="020B0604020202020204" pitchFamily="34" charset="0"/>
          </a:endParaRPr>
        </a:p>
      </dsp:txBody>
      <dsp:txXfrm>
        <a:off x="2954757" y="0"/>
        <a:ext cx="2743306" cy="1531620"/>
      </dsp:txXfrm>
    </dsp:sp>
    <dsp:sp modelId="{05E1A145-AD7C-40EA-BE77-77755BA2C7EB}">
      <dsp:nvSpPr>
        <dsp:cNvPr id="0" name=""/>
        <dsp:cNvSpPr/>
      </dsp:nvSpPr>
      <dsp:spPr>
        <a:xfrm>
          <a:off x="3226236" y="1532056"/>
          <a:ext cx="2194644" cy="1003006"/>
        </a:xfrm>
        <a:prstGeom prst="roundRect">
          <a:avLst>
            <a:gd name="adj" fmla="val 10000"/>
          </a:avLst>
        </a:prstGeom>
        <a:solidFill>
          <a:srgbClr val="FF735D"/>
        </a:solidFill>
        <a:ln w="19050" cap="flat" cmpd="sng" algn="ctr">
          <a:noFill/>
          <a:prstDash val="solid"/>
          <a:miter lim="800000"/>
        </a:ln>
        <a:effectLst>
          <a:outerShdw blurRad="63500" algn="ctr" rotWithShape="0">
            <a:prstClr val="black">
              <a:alpha val="40000"/>
            </a:prst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30480" tIns="22860" rIns="30480" bIns="22860" numCol="1" spcCol="1270" anchor="ctr" anchorCtr="0">
          <a:noAutofit/>
        </a:bodyPr>
        <a:lstStyle/>
        <a:p>
          <a:pPr marL="0" lvl="0" indent="0" algn="ctr" defTabSz="533400">
            <a:lnSpc>
              <a:spcPct val="90000"/>
            </a:lnSpc>
            <a:spcBef>
              <a:spcPct val="0"/>
            </a:spcBef>
            <a:spcAft>
              <a:spcPct val="35000"/>
            </a:spcAft>
            <a:buNone/>
          </a:pPr>
          <a:r>
            <a:rPr lang="en-US" sz="1200" b="1" i="0" kern="1200">
              <a:solidFill>
                <a:schemeClr val="bg1"/>
              </a:solidFill>
              <a:latin typeface="Arial" panose="020B0604020202020204" pitchFamily="34" charset="0"/>
              <a:cs typeface="Arial" panose="020B0604020202020204" pitchFamily="34" charset="0"/>
            </a:rPr>
            <a:t>Students with Disabilities</a:t>
          </a:r>
        </a:p>
      </dsp:txBody>
      <dsp:txXfrm>
        <a:off x="3255613" y="1561433"/>
        <a:ext cx="2135890" cy="944252"/>
      </dsp:txXfrm>
    </dsp:sp>
    <dsp:sp modelId="{27069AFF-88E1-4EB9-B9BE-5E19BE05E521}">
      <dsp:nvSpPr>
        <dsp:cNvPr id="0" name=""/>
        <dsp:cNvSpPr/>
      </dsp:nvSpPr>
      <dsp:spPr>
        <a:xfrm>
          <a:off x="3226236" y="2689371"/>
          <a:ext cx="2194644" cy="1003006"/>
        </a:xfrm>
        <a:prstGeom prst="roundRect">
          <a:avLst>
            <a:gd name="adj" fmla="val 10000"/>
          </a:avLst>
        </a:prstGeom>
        <a:solidFill>
          <a:srgbClr val="FF735D"/>
        </a:solidFill>
        <a:ln w="19050" cap="flat" cmpd="sng" algn="ctr">
          <a:noFill/>
          <a:prstDash val="solid"/>
          <a:miter lim="800000"/>
        </a:ln>
        <a:effectLst>
          <a:outerShdw blurRad="63500" algn="ctr" rotWithShape="0">
            <a:prstClr val="black">
              <a:alpha val="40000"/>
            </a:prst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30480" tIns="22860" rIns="30480" bIns="22860" numCol="1" spcCol="1270" anchor="ctr" anchorCtr="0">
          <a:noAutofit/>
        </a:bodyPr>
        <a:lstStyle/>
        <a:p>
          <a:pPr marL="0" lvl="0" indent="0" algn="ctr" defTabSz="533400" rtl="0">
            <a:lnSpc>
              <a:spcPct val="90000"/>
            </a:lnSpc>
            <a:spcBef>
              <a:spcPct val="0"/>
            </a:spcBef>
            <a:spcAft>
              <a:spcPct val="35000"/>
            </a:spcAft>
            <a:buNone/>
          </a:pPr>
          <a:r>
            <a:rPr lang="en-US" sz="1200" b="1" i="0" u="none" kern="1200">
              <a:solidFill>
                <a:schemeClr val="bg1"/>
              </a:solidFill>
              <a:latin typeface="Arial" panose="020B0604020202020204" pitchFamily="34" charset="0"/>
              <a:cs typeface="Arial" panose="020B0604020202020204" pitchFamily="34" charset="0"/>
            </a:rPr>
            <a:t>SWD Services</a:t>
          </a:r>
        </a:p>
      </dsp:txBody>
      <dsp:txXfrm>
        <a:off x="3255613" y="2718748"/>
        <a:ext cx="2135890" cy="944252"/>
      </dsp:txXfrm>
    </dsp:sp>
    <dsp:sp modelId="{F1B2665C-682A-4F71-ACE5-146F28EF34E5}">
      <dsp:nvSpPr>
        <dsp:cNvPr id="0" name=""/>
        <dsp:cNvSpPr/>
      </dsp:nvSpPr>
      <dsp:spPr>
        <a:xfrm>
          <a:off x="3226236" y="3846687"/>
          <a:ext cx="2194644" cy="1003006"/>
        </a:xfrm>
        <a:prstGeom prst="roundRect">
          <a:avLst>
            <a:gd name="adj" fmla="val 10000"/>
          </a:avLst>
        </a:prstGeom>
        <a:solidFill>
          <a:srgbClr val="FF735D"/>
        </a:solidFill>
        <a:ln w="19050" cap="flat" cmpd="sng" algn="ctr">
          <a:noFill/>
          <a:prstDash val="solid"/>
          <a:miter lim="800000"/>
        </a:ln>
        <a:effectLst>
          <a:outerShdw blurRad="63500" algn="ctr" rotWithShape="0">
            <a:prstClr val="black">
              <a:alpha val="40000"/>
            </a:prst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30480" tIns="22860" rIns="30480" bIns="22860" numCol="1" spcCol="1270" anchor="ctr" anchorCtr="0">
          <a:noAutofit/>
        </a:bodyPr>
        <a:lstStyle/>
        <a:p>
          <a:pPr marL="0" lvl="0" indent="0" algn="ctr" defTabSz="533400" rtl="0">
            <a:lnSpc>
              <a:spcPct val="90000"/>
            </a:lnSpc>
            <a:spcBef>
              <a:spcPct val="0"/>
            </a:spcBef>
            <a:spcAft>
              <a:spcPct val="35000"/>
            </a:spcAft>
            <a:buNone/>
          </a:pPr>
          <a:r>
            <a:rPr lang="en-US" sz="1200" b="1" i="0" u="none" kern="1200">
              <a:solidFill>
                <a:schemeClr val="bg1"/>
              </a:solidFill>
              <a:latin typeface="Arial" panose="020B0604020202020204" pitchFamily="34" charset="0"/>
              <a:cs typeface="Arial" panose="020B0604020202020204" pitchFamily="34" charset="0"/>
            </a:rPr>
            <a:t>PSTS for SPED</a:t>
          </a:r>
        </a:p>
      </dsp:txBody>
      <dsp:txXfrm>
        <a:off x="3255613" y="3876064"/>
        <a:ext cx="2135890" cy="944252"/>
      </dsp:txXfrm>
    </dsp:sp>
  </dsp:spTree>
</dsp:drawing>
</file>

<file path=ppt/diagrams/drawing3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8BB488C-20CF-4A86-B97D-BAA8430440D1}">
      <dsp:nvSpPr>
        <dsp:cNvPr id="0" name=""/>
        <dsp:cNvSpPr/>
      </dsp:nvSpPr>
      <dsp:spPr>
        <a:xfrm>
          <a:off x="0" y="826"/>
          <a:ext cx="1790582" cy="845165"/>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a:outerShdw blurRad="63500" algn="ctr"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1" kern="1200"/>
            <a:t>Report 7.11</a:t>
          </a:r>
        </a:p>
        <a:p>
          <a:pPr marL="0" lvl="0" indent="0" algn="ctr" defTabSz="622300">
            <a:lnSpc>
              <a:spcPct val="90000"/>
            </a:lnSpc>
            <a:spcBef>
              <a:spcPct val="0"/>
            </a:spcBef>
            <a:spcAft>
              <a:spcPct val="35000"/>
            </a:spcAft>
            <a:buNone/>
          </a:pPr>
          <a:r>
            <a:rPr lang="en-US" sz="1100" b="0" i="0" kern="1200"/>
            <a:t>Incident Result – Count</a:t>
          </a:r>
          <a:endParaRPr lang="en-US" sz="1100" b="1" kern="1200"/>
        </a:p>
      </dsp:txBody>
      <dsp:txXfrm>
        <a:off x="24754" y="25580"/>
        <a:ext cx="1741074" cy="795657"/>
      </dsp:txXfrm>
    </dsp:sp>
  </dsp:spTree>
</dsp:drawing>
</file>

<file path=ppt/diagrams/drawing3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13199EE-B487-414E-A92D-50682D2BE8C5}">
      <dsp:nvSpPr>
        <dsp:cNvPr id="0" name=""/>
        <dsp:cNvSpPr/>
      </dsp:nvSpPr>
      <dsp:spPr>
        <a:xfrm>
          <a:off x="0" y="739"/>
          <a:ext cx="2005371" cy="784190"/>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a:outerShdw blurRad="63500" algn="ctr"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1" kern="1200"/>
            <a:t>Report 7.13</a:t>
          </a:r>
        </a:p>
        <a:p>
          <a:pPr marL="0" lvl="0" indent="0" algn="ctr" defTabSz="622300">
            <a:lnSpc>
              <a:spcPct val="90000"/>
            </a:lnSpc>
            <a:spcBef>
              <a:spcPct val="0"/>
            </a:spcBef>
            <a:spcAft>
              <a:spcPct val="35000"/>
            </a:spcAft>
            <a:buNone/>
          </a:pPr>
          <a:r>
            <a:rPr lang="en-US" sz="1100" b="0" i="0" kern="1200"/>
            <a:t>Student Offense - Count by Offense</a:t>
          </a:r>
          <a:endParaRPr lang="en-US" sz="1100" b="1" kern="1200">
            <a:latin typeface="+mn-lt"/>
          </a:endParaRPr>
        </a:p>
      </dsp:txBody>
      <dsp:txXfrm>
        <a:off x="22968" y="23707"/>
        <a:ext cx="1959435" cy="738254"/>
      </dsp:txXfrm>
    </dsp:sp>
    <dsp:sp modelId="{D2E56A04-ECD8-4AE5-9EFF-73E0DE553F5A}">
      <dsp:nvSpPr>
        <dsp:cNvPr id="0" name=""/>
        <dsp:cNvSpPr/>
      </dsp:nvSpPr>
      <dsp:spPr>
        <a:xfrm rot="5427864">
          <a:off x="861256" y="761603"/>
          <a:ext cx="273546" cy="411370"/>
        </a:xfrm>
        <a:prstGeom prst="rightArrow">
          <a:avLst>
            <a:gd name="adj1" fmla="val 60000"/>
            <a:gd name="adj2" fmla="val 5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77850">
            <a:lnSpc>
              <a:spcPct val="90000"/>
            </a:lnSpc>
            <a:spcBef>
              <a:spcPct val="0"/>
            </a:spcBef>
            <a:spcAft>
              <a:spcPct val="35000"/>
            </a:spcAft>
            <a:buNone/>
          </a:pPr>
          <a:endParaRPr lang="en-US" sz="1300" kern="1200"/>
        </a:p>
      </dsp:txBody>
      <dsp:txXfrm rot="-5400000">
        <a:off x="874951" y="830516"/>
        <a:ext cx="246822" cy="191482"/>
      </dsp:txXfrm>
    </dsp:sp>
    <dsp:sp modelId="{556CCBC0-C6B8-4630-A5FD-DC9190D6B239}">
      <dsp:nvSpPr>
        <dsp:cNvPr id="0" name=""/>
        <dsp:cNvSpPr/>
      </dsp:nvSpPr>
      <dsp:spPr>
        <a:xfrm>
          <a:off x="8514" y="1149646"/>
          <a:ext cx="1968663" cy="914156"/>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a:outerShdw blurRad="63500" algn="ctr"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1" kern="1200"/>
            <a:t>Report 7.14</a:t>
          </a:r>
        </a:p>
        <a:p>
          <a:pPr marL="0" lvl="0" indent="0" algn="ctr" defTabSz="622300">
            <a:lnSpc>
              <a:spcPct val="90000"/>
            </a:lnSpc>
            <a:spcBef>
              <a:spcPct val="0"/>
            </a:spcBef>
            <a:spcAft>
              <a:spcPct val="35000"/>
            </a:spcAft>
            <a:buNone/>
          </a:pPr>
          <a:r>
            <a:rPr lang="en-US" sz="1100" b="0" i="0" kern="1200"/>
            <a:t>Incident Offense - Student List</a:t>
          </a:r>
          <a:endParaRPr lang="en-US" sz="1100" b="1" kern="1200">
            <a:latin typeface="+mn-lt"/>
          </a:endParaRPr>
        </a:p>
      </dsp:txBody>
      <dsp:txXfrm>
        <a:off x="35289" y="1176421"/>
        <a:ext cx="1915113" cy="860606"/>
      </dsp:txXfrm>
    </dsp:sp>
  </dsp:spTree>
</dsp:drawing>
</file>

<file path=ppt/diagrams/drawing3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3286031-081D-48E5-9453-8DEA7737D87F}">
      <dsp:nvSpPr>
        <dsp:cNvPr id="0" name=""/>
        <dsp:cNvSpPr/>
      </dsp:nvSpPr>
      <dsp:spPr>
        <a:xfrm>
          <a:off x="0" y="0"/>
          <a:ext cx="2005371" cy="921237"/>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a:outerShdw blurRad="63500" algn="ctr"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1" kern="1200"/>
            <a:t>Report 14.1</a:t>
          </a:r>
        </a:p>
        <a:p>
          <a:pPr marL="0" lvl="0" indent="0" algn="ctr" defTabSz="622300">
            <a:lnSpc>
              <a:spcPct val="90000"/>
            </a:lnSpc>
            <a:spcBef>
              <a:spcPct val="0"/>
            </a:spcBef>
            <a:spcAft>
              <a:spcPct val="35000"/>
            </a:spcAft>
            <a:buNone/>
          </a:pPr>
          <a:r>
            <a:rPr lang="en-US" sz="1100" kern="1200">
              <a:latin typeface="Arial"/>
              <a:ea typeface="+mn-ea"/>
              <a:cs typeface="+mn-cs"/>
            </a:rPr>
            <a:t>Student Absenteeism - Count</a:t>
          </a:r>
          <a:endParaRPr lang="en-US" sz="1400" b="1" kern="1200"/>
        </a:p>
      </dsp:txBody>
      <dsp:txXfrm>
        <a:off x="26982" y="26982"/>
        <a:ext cx="1951407" cy="867273"/>
      </dsp:txXfrm>
    </dsp:sp>
    <dsp:sp modelId="{55E936AE-85A7-4293-9E90-3F423240A182}">
      <dsp:nvSpPr>
        <dsp:cNvPr id="0" name=""/>
        <dsp:cNvSpPr/>
      </dsp:nvSpPr>
      <dsp:spPr>
        <a:xfrm rot="5400000">
          <a:off x="829742" y="944549"/>
          <a:ext cx="345885" cy="414557"/>
        </a:xfrm>
        <a:prstGeom prst="rightArrow">
          <a:avLst>
            <a:gd name="adj1" fmla="val 60000"/>
            <a:gd name="adj2" fmla="val 5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55650">
            <a:lnSpc>
              <a:spcPct val="90000"/>
            </a:lnSpc>
            <a:spcBef>
              <a:spcPct val="0"/>
            </a:spcBef>
            <a:spcAft>
              <a:spcPct val="35000"/>
            </a:spcAft>
            <a:buNone/>
          </a:pPr>
          <a:endParaRPr lang="en-US" sz="1700" kern="1200"/>
        </a:p>
      </dsp:txBody>
      <dsp:txXfrm rot="-5400000">
        <a:off x="878318" y="978885"/>
        <a:ext cx="248735" cy="242120"/>
      </dsp:txXfrm>
    </dsp:sp>
    <dsp:sp modelId="{0430A618-02C7-4E49-9EAE-E05EC2371766}">
      <dsp:nvSpPr>
        <dsp:cNvPr id="0" name=""/>
        <dsp:cNvSpPr/>
      </dsp:nvSpPr>
      <dsp:spPr>
        <a:xfrm>
          <a:off x="0" y="1382418"/>
          <a:ext cx="2005371" cy="921237"/>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a:outerShdw blurRad="63500" algn="ctr"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1" kern="1200"/>
            <a:t>Report 14.2</a:t>
          </a:r>
          <a:endParaRPr lang="en-US" sz="1200" b="1" kern="1200"/>
        </a:p>
        <a:p>
          <a:pPr marL="0" lvl="0" indent="0" algn="ctr" defTabSz="622300">
            <a:lnSpc>
              <a:spcPct val="90000"/>
            </a:lnSpc>
            <a:spcBef>
              <a:spcPct val="0"/>
            </a:spcBef>
            <a:spcAft>
              <a:spcPct val="35000"/>
            </a:spcAft>
            <a:buNone/>
          </a:pPr>
          <a:r>
            <a:rPr lang="en-US" sz="1100" kern="1200">
              <a:latin typeface="Arial"/>
              <a:ea typeface="+mn-ea"/>
              <a:cs typeface="+mn-cs"/>
            </a:rPr>
            <a:t>Student Absenteeism - Details</a:t>
          </a:r>
          <a:endParaRPr lang="en-US" sz="1100" b="1" kern="1200"/>
        </a:p>
      </dsp:txBody>
      <dsp:txXfrm>
        <a:off x="26982" y="1409400"/>
        <a:ext cx="1951407" cy="867273"/>
      </dsp:txXfrm>
    </dsp:sp>
  </dsp:spTree>
</dsp:drawing>
</file>

<file path=ppt/diagrams/drawing3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3286031-081D-48E5-9453-8DEA7737D87F}">
      <dsp:nvSpPr>
        <dsp:cNvPr id="0" name=""/>
        <dsp:cNvSpPr/>
      </dsp:nvSpPr>
      <dsp:spPr>
        <a:xfrm>
          <a:off x="0" y="0"/>
          <a:ext cx="2005371" cy="921237"/>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a:outerShdw blurRad="63500" algn="ctr"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1" kern="1200"/>
            <a:t>Report 5.4</a:t>
          </a:r>
        </a:p>
        <a:p>
          <a:pPr marL="0" lvl="0" indent="0" algn="ctr" defTabSz="622300">
            <a:lnSpc>
              <a:spcPct val="90000"/>
            </a:lnSpc>
            <a:spcBef>
              <a:spcPct val="0"/>
            </a:spcBef>
            <a:spcAft>
              <a:spcPct val="35000"/>
            </a:spcAft>
            <a:buNone/>
          </a:pPr>
          <a:r>
            <a:rPr lang="en-US" sz="1100" b="0" i="0" kern="1200"/>
            <a:t>Homeless Students Enrolled - Unduplicated Count by School </a:t>
          </a:r>
          <a:endParaRPr lang="en-US" sz="1400" b="1" kern="1200"/>
        </a:p>
      </dsp:txBody>
      <dsp:txXfrm>
        <a:off x="26982" y="26982"/>
        <a:ext cx="1951407" cy="867273"/>
      </dsp:txXfrm>
    </dsp:sp>
    <dsp:sp modelId="{55E936AE-85A7-4293-9E90-3F423240A182}">
      <dsp:nvSpPr>
        <dsp:cNvPr id="0" name=""/>
        <dsp:cNvSpPr/>
      </dsp:nvSpPr>
      <dsp:spPr>
        <a:xfrm rot="5400000">
          <a:off x="829742" y="944549"/>
          <a:ext cx="345885" cy="414557"/>
        </a:xfrm>
        <a:prstGeom prst="rightArrow">
          <a:avLst>
            <a:gd name="adj1" fmla="val 60000"/>
            <a:gd name="adj2" fmla="val 5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55650">
            <a:lnSpc>
              <a:spcPct val="90000"/>
            </a:lnSpc>
            <a:spcBef>
              <a:spcPct val="0"/>
            </a:spcBef>
            <a:spcAft>
              <a:spcPct val="35000"/>
            </a:spcAft>
            <a:buNone/>
          </a:pPr>
          <a:endParaRPr lang="en-US" sz="1700" kern="1200"/>
        </a:p>
      </dsp:txBody>
      <dsp:txXfrm rot="-5400000">
        <a:off x="878318" y="978885"/>
        <a:ext cx="248735" cy="242120"/>
      </dsp:txXfrm>
    </dsp:sp>
    <dsp:sp modelId="{0430A618-02C7-4E49-9EAE-E05EC2371766}">
      <dsp:nvSpPr>
        <dsp:cNvPr id="0" name=""/>
        <dsp:cNvSpPr/>
      </dsp:nvSpPr>
      <dsp:spPr>
        <a:xfrm>
          <a:off x="0" y="1382418"/>
          <a:ext cx="2005371" cy="921237"/>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a:outerShdw blurRad="63500" algn="ctr"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1" kern="1200"/>
            <a:t>Report 5.5</a:t>
          </a:r>
          <a:endParaRPr lang="en-US" sz="1200" b="1" kern="1200"/>
        </a:p>
        <a:p>
          <a:pPr marL="0" lvl="0" indent="0" algn="ctr" defTabSz="622300">
            <a:lnSpc>
              <a:spcPct val="90000"/>
            </a:lnSpc>
            <a:spcBef>
              <a:spcPct val="0"/>
            </a:spcBef>
            <a:spcAft>
              <a:spcPct val="35000"/>
            </a:spcAft>
            <a:buNone/>
          </a:pPr>
          <a:r>
            <a:rPr lang="en-US" sz="1100" b="0" i="0" kern="1200"/>
            <a:t>Homeless Student List</a:t>
          </a:r>
          <a:endParaRPr lang="en-US" sz="1100" b="1" kern="1200"/>
        </a:p>
      </dsp:txBody>
      <dsp:txXfrm>
        <a:off x="26982" y="1409400"/>
        <a:ext cx="1951407" cy="867273"/>
      </dsp:txXfrm>
    </dsp:sp>
  </dsp:spTree>
</dsp:drawing>
</file>

<file path=ppt/diagrams/drawing3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3286031-081D-48E5-9453-8DEA7737D87F}">
      <dsp:nvSpPr>
        <dsp:cNvPr id="0" name=""/>
        <dsp:cNvSpPr/>
      </dsp:nvSpPr>
      <dsp:spPr>
        <a:xfrm>
          <a:off x="0" y="0"/>
          <a:ext cx="991107" cy="683149"/>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US" sz="1000" b="0" kern="1200"/>
            <a:t>Aggregate Report</a:t>
          </a:r>
        </a:p>
      </dsp:txBody>
      <dsp:txXfrm>
        <a:off x="20009" y="20009"/>
        <a:ext cx="951089" cy="643131"/>
      </dsp:txXfrm>
    </dsp:sp>
    <dsp:sp modelId="{55E936AE-85A7-4293-9E90-3F423240A182}">
      <dsp:nvSpPr>
        <dsp:cNvPr id="0" name=""/>
        <dsp:cNvSpPr/>
      </dsp:nvSpPr>
      <dsp:spPr>
        <a:xfrm rot="5400000">
          <a:off x="367306" y="700436"/>
          <a:ext cx="256493" cy="307417"/>
        </a:xfrm>
        <a:prstGeom prst="rightArrow">
          <a:avLst>
            <a:gd name="adj1" fmla="val 60000"/>
            <a:gd name="adj2" fmla="val 5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en-US" sz="1000" b="0" kern="1200"/>
        </a:p>
      </dsp:txBody>
      <dsp:txXfrm rot="-5400000">
        <a:off x="403327" y="725898"/>
        <a:ext cx="184451" cy="179545"/>
      </dsp:txXfrm>
    </dsp:sp>
    <dsp:sp modelId="{0430A618-02C7-4E49-9EAE-E05EC2371766}">
      <dsp:nvSpPr>
        <dsp:cNvPr id="0" name=""/>
        <dsp:cNvSpPr/>
      </dsp:nvSpPr>
      <dsp:spPr>
        <a:xfrm>
          <a:off x="0" y="1025140"/>
          <a:ext cx="991107" cy="683149"/>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US" sz="1000" b="0" kern="1200"/>
            <a:t>Supporting Report</a:t>
          </a:r>
        </a:p>
      </dsp:txBody>
      <dsp:txXfrm>
        <a:off x="20009" y="1045149"/>
        <a:ext cx="951089" cy="643131"/>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9749499-ADA5-4488-A8EA-639D0DF89978}">
      <dsp:nvSpPr>
        <dsp:cNvPr id="0" name=""/>
        <dsp:cNvSpPr/>
      </dsp:nvSpPr>
      <dsp:spPr>
        <a:xfrm>
          <a:off x="2" y="0"/>
          <a:ext cx="5971951" cy="3341679"/>
        </a:xfrm>
        <a:prstGeom prst="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9A2E5F4-BCD4-4E31-A5B3-3353C0117F8D}">
      <dsp:nvSpPr>
        <dsp:cNvPr id="0" name=""/>
        <dsp:cNvSpPr/>
      </dsp:nvSpPr>
      <dsp:spPr>
        <a:xfrm>
          <a:off x="0" y="1014440"/>
          <a:ext cx="1672103" cy="1336671"/>
        </a:xfrm>
        <a:prstGeom prst="roundRect">
          <a:avLst/>
        </a:prstGeom>
        <a:gradFill rotWithShape="1">
          <a:gsLst>
            <a:gs pos="0">
              <a:schemeClr val="dk1">
                <a:satMod val="103000"/>
                <a:lumMod val="102000"/>
                <a:tint val="94000"/>
              </a:schemeClr>
            </a:gs>
            <a:gs pos="50000">
              <a:schemeClr val="dk1">
                <a:satMod val="110000"/>
                <a:lumMod val="100000"/>
                <a:shade val="100000"/>
              </a:schemeClr>
            </a:gs>
            <a:gs pos="100000">
              <a:schemeClr val="dk1">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hemeClr val="dk1"/>
        </a:lnRef>
        <a:fillRef idx="3">
          <a:schemeClr val="dk1"/>
        </a:fillRef>
        <a:effectRef idx="3">
          <a:schemeClr val="dk1"/>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Snapshot </a:t>
          </a:r>
        </a:p>
        <a:p>
          <a:pPr marL="0" lvl="0" indent="0" algn="ctr" defTabSz="800100">
            <a:lnSpc>
              <a:spcPct val="90000"/>
            </a:lnSpc>
            <a:spcBef>
              <a:spcPct val="0"/>
            </a:spcBef>
            <a:spcAft>
              <a:spcPct val="35000"/>
            </a:spcAft>
            <a:buNone/>
          </a:pPr>
          <a:r>
            <a:rPr lang="en-US" sz="1800" kern="1200" dirty="0"/>
            <a:t>started</a:t>
          </a:r>
        </a:p>
        <a:p>
          <a:pPr marL="0" lvl="0" indent="0" algn="ctr" defTabSz="800100">
            <a:lnSpc>
              <a:spcPct val="90000"/>
            </a:lnSpc>
            <a:spcBef>
              <a:spcPct val="0"/>
            </a:spcBef>
            <a:spcAft>
              <a:spcPct val="35000"/>
            </a:spcAft>
            <a:buNone/>
          </a:pPr>
          <a:r>
            <a:rPr lang="en-US" sz="1800" kern="1200" dirty="0"/>
            <a:t>May 11th</a:t>
          </a:r>
        </a:p>
      </dsp:txBody>
      <dsp:txXfrm>
        <a:off x="65251" y="1079691"/>
        <a:ext cx="1541601" cy="1206169"/>
      </dsp:txXfrm>
    </dsp:sp>
    <dsp:sp modelId="{E6501237-9603-43D2-8C01-5D20CFC9EEF0}">
      <dsp:nvSpPr>
        <dsp:cNvPr id="0" name=""/>
        <dsp:cNvSpPr/>
      </dsp:nvSpPr>
      <dsp:spPr>
        <a:xfrm>
          <a:off x="1805396" y="1046146"/>
          <a:ext cx="1636465" cy="1336671"/>
        </a:xfrm>
        <a:prstGeom prst="roundRect">
          <a:avLst/>
        </a:prstGeom>
        <a:gradFill rotWithShape="1">
          <a:gsLst>
            <a:gs pos="0">
              <a:schemeClr val="dk1">
                <a:satMod val="103000"/>
                <a:lumMod val="102000"/>
                <a:tint val="94000"/>
              </a:schemeClr>
            </a:gs>
            <a:gs pos="50000">
              <a:schemeClr val="dk1">
                <a:satMod val="110000"/>
                <a:lumMod val="100000"/>
                <a:shade val="100000"/>
              </a:schemeClr>
            </a:gs>
            <a:gs pos="100000">
              <a:schemeClr val="dk1">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hemeClr val="dk1"/>
        </a:lnRef>
        <a:fillRef idx="3">
          <a:schemeClr val="dk1"/>
        </a:fillRef>
        <a:effectRef idx="3">
          <a:schemeClr val="dk1"/>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t>Approval deadline</a:t>
          </a:r>
        </a:p>
        <a:p>
          <a:pPr marL="0" lvl="0" indent="0" algn="ctr" defTabSz="800100">
            <a:lnSpc>
              <a:spcPct val="90000"/>
            </a:lnSpc>
            <a:spcBef>
              <a:spcPct val="0"/>
            </a:spcBef>
            <a:spcAft>
              <a:spcPct val="35000"/>
            </a:spcAft>
            <a:buNone/>
          </a:pPr>
          <a:r>
            <a:rPr lang="en-US" sz="1700" kern="1200"/>
            <a:t>July 31st	</a:t>
          </a:r>
        </a:p>
      </dsp:txBody>
      <dsp:txXfrm>
        <a:off x="1870647" y="1111397"/>
        <a:ext cx="1505963" cy="1206169"/>
      </dsp:txXfrm>
    </dsp:sp>
    <dsp:sp modelId="{BF698A55-7A8D-48EB-9C81-96AC0675F1BD}">
      <dsp:nvSpPr>
        <dsp:cNvPr id="0" name=""/>
        <dsp:cNvSpPr/>
      </dsp:nvSpPr>
      <dsp:spPr>
        <a:xfrm>
          <a:off x="3677717" y="1025066"/>
          <a:ext cx="1654706" cy="1312798"/>
        </a:xfrm>
        <a:prstGeom prst="roundRect">
          <a:avLst/>
        </a:prstGeom>
        <a:solidFill>
          <a:schemeClr val="accent4">
            <a:lumMod val="75000"/>
            <a:lumOff val="25000"/>
          </a:schemeClr>
        </a:solidFill>
        <a:ln>
          <a:noFill/>
        </a:ln>
        <a:effectLst>
          <a:outerShdw blurRad="57150" dist="19050" dir="5400000" algn="ctr" rotWithShape="0">
            <a:srgbClr val="000000">
              <a:alpha val="63000"/>
            </a:srgbClr>
          </a:outerShdw>
        </a:effectLst>
      </dsp:spPr>
      <dsp:style>
        <a:lnRef idx="0">
          <a:schemeClr val="dk1"/>
        </a:lnRef>
        <a:fillRef idx="3">
          <a:schemeClr val="dk1"/>
        </a:fillRef>
        <a:effectRef idx="3">
          <a:schemeClr val="dk1"/>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t> Amendment window ends August 28th </a:t>
          </a:r>
        </a:p>
      </dsp:txBody>
      <dsp:txXfrm>
        <a:off x="3741803" y="1089152"/>
        <a:ext cx="1526534" cy="1184626"/>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1329E7B-4E54-4F92-9692-AE003548C386}">
      <dsp:nvSpPr>
        <dsp:cNvPr id="0" name=""/>
        <dsp:cNvSpPr/>
      </dsp:nvSpPr>
      <dsp:spPr>
        <a:xfrm>
          <a:off x="3138903" y="995"/>
          <a:ext cx="2955965" cy="100546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5245" tIns="36830" rIns="55245" bIns="36830" numCol="1" spcCol="1270" anchor="ctr" anchorCtr="0">
          <a:noAutofit/>
        </a:bodyPr>
        <a:lstStyle/>
        <a:p>
          <a:pPr marL="0" lvl="0" indent="0" algn="ctr" defTabSz="1289050">
            <a:lnSpc>
              <a:spcPct val="90000"/>
            </a:lnSpc>
            <a:spcBef>
              <a:spcPct val="0"/>
            </a:spcBef>
            <a:spcAft>
              <a:spcPct val="35000"/>
            </a:spcAft>
            <a:buNone/>
          </a:pPr>
          <a:r>
            <a:rPr lang="en-US" sz="2900" b="0" i="0" kern="1200" dirty="0"/>
            <a:t>EOY 2 - Program Participation</a:t>
          </a:r>
          <a:endParaRPr lang="en-US" sz="2900" kern="1200" dirty="0"/>
        </a:p>
      </dsp:txBody>
      <dsp:txXfrm>
        <a:off x="3168352" y="30444"/>
        <a:ext cx="2897067" cy="946566"/>
      </dsp:txXfrm>
    </dsp:sp>
    <dsp:sp modelId="{DE778E66-13A1-49AD-9837-26BE44EE2D39}">
      <dsp:nvSpPr>
        <dsp:cNvPr id="0" name=""/>
        <dsp:cNvSpPr/>
      </dsp:nvSpPr>
      <dsp:spPr>
        <a:xfrm>
          <a:off x="3434499" y="1006459"/>
          <a:ext cx="295596" cy="754098"/>
        </a:xfrm>
        <a:custGeom>
          <a:avLst/>
          <a:gdLst/>
          <a:ahLst/>
          <a:cxnLst/>
          <a:rect l="0" t="0" r="0" b="0"/>
          <a:pathLst>
            <a:path>
              <a:moveTo>
                <a:pt x="0" y="0"/>
              </a:moveTo>
              <a:lnTo>
                <a:pt x="0" y="754098"/>
              </a:lnTo>
              <a:lnTo>
                <a:pt x="295596" y="754098"/>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2D4D475-851B-4F16-81B3-678E1C6286CC}">
      <dsp:nvSpPr>
        <dsp:cNvPr id="0" name=""/>
        <dsp:cNvSpPr/>
      </dsp:nvSpPr>
      <dsp:spPr>
        <a:xfrm>
          <a:off x="3730096" y="1257825"/>
          <a:ext cx="2675340" cy="1005464"/>
        </a:xfrm>
        <a:prstGeom prst="roundRect">
          <a:avLst>
            <a:gd name="adj" fmla="val 10000"/>
          </a:avLst>
        </a:prstGeom>
        <a:solidFill>
          <a:schemeClr val="accent2">
            <a:alpha val="9000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0480" tIns="20320" rIns="30480" bIns="20320" numCol="1" spcCol="1270" anchor="ctr" anchorCtr="0">
          <a:noAutofit/>
        </a:bodyPr>
        <a:lstStyle/>
        <a:p>
          <a:pPr marL="0" lvl="0" indent="0" algn="ctr" defTabSz="711200">
            <a:lnSpc>
              <a:spcPct val="90000"/>
            </a:lnSpc>
            <a:spcBef>
              <a:spcPct val="0"/>
            </a:spcBef>
            <a:spcAft>
              <a:spcPct val="35000"/>
            </a:spcAft>
            <a:buNone/>
          </a:pPr>
          <a:r>
            <a:rPr lang="en-US" sz="1600" b="0" i="0" kern="1200" dirty="0"/>
            <a:t>EOY 4 - Special Education</a:t>
          </a:r>
          <a:endParaRPr lang="en-US" sz="1600" kern="1200" dirty="0"/>
        </a:p>
      </dsp:txBody>
      <dsp:txXfrm>
        <a:off x="3759545" y="1287274"/>
        <a:ext cx="2616442" cy="946566"/>
      </dsp:txXfrm>
    </dsp:sp>
    <dsp:sp modelId="{33E727A6-D974-4F1A-B654-3CA5705BFE88}">
      <dsp:nvSpPr>
        <dsp:cNvPr id="0" name=""/>
        <dsp:cNvSpPr/>
      </dsp:nvSpPr>
      <dsp:spPr>
        <a:xfrm>
          <a:off x="3434499" y="1006459"/>
          <a:ext cx="295596" cy="2010929"/>
        </a:xfrm>
        <a:custGeom>
          <a:avLst/>
          <a:gdLst/>
          <a:ahLst/>
          <a:cxnLst/>
          <a:rect l="0" t="0" r="0" b="0"/>
          <a:pathLst>
            <a:path>
              <a:moveTo>
                <a:pt x="0" y="0"/>
              </a:moveTo>
              <a:lnTo>
                <a:pt x="0" y="2010929"/>
              </a:lnTo>
              <a:lnTo>
                <a:pt x="295596" y="2010929"/>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4FCE76D-9F4B-4137-AC83-0AE054574DBD}">
      <dsp:nvSpPr>
        <dsp:cNvPr id="0" name=""/>
        <dsp:cNvSpPr/>
      </dsp:nvSpPr>
      <dsp:spPr>
        <a:xfrm>
          <a:off x="3730096" y="2514656"/>
          <a:ext cx="2646125" cy="1005464"/>
        </a:xfrm>
        <a:prstGeom prst="roundRect">
          <a:avLst>
            <a:gd name="adj" fmla="val 10000"/>
          </a:avLst>
        </a:prstGeom>
        <a:solidFill>
          <a:schemeClr val="accent3">
            <a:alpha val="9000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0480" tIns="20320" rIns="30480" bIns="20320" numCol="1" spcCol="1270" anchor="ctr" anchorCtr="0">
          <a:noAutofit/>
        </a:bodyPr>
        <a:lstStyle/>
        <a:p>
          <a:pPr marL="0" lvl="0" indent="0" algn="ctr" defTabSz="711200">
            <a:lnSpc>
              <a:spcPct val="90000"/>
            </a:lnSpc>
            <a:spcBef>
              <a:spcPct val="0"/>
            </a:spcBef>
            <a:spcAft>
              <a:spcPct val="35000"/>
            </a:spcAft>
            <a:buNone/>
          </a:pPr>
          <a:r>
            <a:rPr lang="en-US" sz="1600" b="0" i="0" kern="1200" dirty="0"/>
            <a:t>EOY 3 - Cumulative Enrollment, Student Incident, Student Absence Summary</a:t>
          </a:r>
          <a:endParaRPr lang="en-US" sz="1600" kern="1200" dirty="0"/>
        </a:p>
      </dsp:txBody>
      <dsp:txXfrm>
        <a:off x="3759545" y="2544105"/>
        <a:ext cx="2587227" cy="946566"/>
      </dsp:txXfrm>
    </dsp:sp>
    <dsp:sp modelId="{0C87D6D2-5681-46D1-8587-431D95E7A3A9}">
      <dsp:nvSpPr>
        <dsp:cNvPr id="0" name=""/>
        <dsp:cNvSpPr/>
      </dsp:nvSpPr>
      <dsp:spPr>
        <a:xfrm>
          <a:off x="3434499" y="1006459"/>
          <a:ext cx="295596" cy="3267759"/>
        </a:xfrm>
        <a:custGeom>
          <a:avLst/>
          <a:gdLst/>
          <a:ahLst/>
          <a:cxnLst/>
          <a:rect l="0" t="0" r="0" b="0"/>
          <a:pathLst>
            <a:path>
              <a:moveTo>
                <a:pt x="0" y="0"/>
              </a:moveTo>
              <a:lnTo>
                <a:pt x="0" y="3267759"/>
              </a:lnTo>
              <a:lnTo>
                <a:pt x="295596" y="3267759"/>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C330605-38CD-4399-AEDB-1964FD77B02F}">
      <dsp:nvSpPr>
        <dsp:cNvPr id="0" name=""/>
        <dsp:cNvSpPr/>
      </dsp:nvSpPr>
      <dsp:spPr>
        <a:xfrm>
          <a:off x="3730096" y="3771487"/>
          <a:ext cx="2610765" cy="1005464"/>
        </a:xfrm>
        <a:prstGeom prst="roundRect">
          <a:avLst>
            <a:gd name="adj" fmla="val 10000"/>
          </a:avLst>
        </a:prstGeom>
        <a:solidFill>
          <a:srgbClr val="99CCFF">
            <a:alpha val="89804"/>
          </a:srgb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0480" tIns="20320" rIns="30480" bIns="20320" numCol="1" spcCol="1270" anchor="ctr" anchorCtr="0">
          <a:noAutofit/>
        </a:bodyPr>
        <a:lstStyle/>
        <a:p>
          <a:pPr marL="0" lvl="0" indent="0" algn="ctr" defTabSz="711200">
            <a:lnSpc>
              <a:spcPct val="90000"/>
            </a:lnSpc>
            <a:spcBef>
              <a:spcPct val="0"/>
            </a:spcBef>
            <a:spcAft>
              <a:spcPct val="35000"/>
            </a:spcAft>
            <a:buNone/>
          </a:pPr>
          <a:r>
            <a:rPr lang="en-US" sz="1600" b="0" i="0" kern="1200" dirty="0"/>
            <a:t>EOY 3 - Cumulative Enrollment, Student Incident, Student Absence Summary</a:t>
          </a:r>
          <a:endParaRPr lang="en-US" sz="1600" kern="1200" dirty="0"/>
        </a:p>
      </dsp:txBody>
      <dsp:txXfrm>
        <a:off x="3759545" y="3800936"/>
        <a:ext cx="2551867" cy="946566"/>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678D18B-7BD6-3143-AEAC-28A9492E162D}">
      <dsp:nvSpPr>
        <dsp:cNvPr id="0" name=""/>
        <dsp:cNvSpPr/>
      </dsp:nvSpPr>
      <dsp:spPr>
        <a:xfrm>
          <a:off x="471042" y="0"/>
          <a:ext cx="6713544" cy="4546388"/>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390471" tIns="38100" rIns="38100" bIns="38100" numCol="1" spcCol="1270" anchor="t" anchorCtr="0">
          <a:noAutofit/>
        </a:bodyPr>
        <a:lstStyle/>
        <a:p>
          <a:pPr marL="0" lvl="0" indent="0" algn="l" defTabSz="444500">
            <a:lnSpc>
              <a:spcPct val="90000"/>
            </a:lnSpc>
            <a:spcBef>
              <a:spcPct val="0"/>
            </a:spcBef>
            <a:spcAft>
              <a:spcPct val="35000"/>
            </a:spcAft>
            <a:buNone/>
          </a:pPr>
          <a:r>
            <a:rPr lang="en-US" sz="1000" kern="1200">
              <a:solidFill>
                <a:schemeClr val="accent5">
                  <a:lumMod val="75000"/>
                </a:schemeClr>
              </a:solidFill>
            </a:rPr>
            <a:t>  </a:t>
          </a:r>
          <a:endParaRPr lang="en-US" sz="1000" kern="1200"/>
        </a:p>
        <a:p>
          <a:pPr marL="7938" lvl="1" indent="0" algn="l" defTabSz="889000">
            <a:lnSpc>
              <a:spcPct val="90000"/>
            </a:lnSpc>
            <a:spcBef>
              <a:spcPct val="0"/>
            </a:spcBef>
            <a:spcAft>
              <a:spcPct val="15000"/>
            </a:spcAft>
            <a:buNone/>
            <a:tabLst/>
          </a:pPr>
          <a:r>
            <a:rPr lang="en-US" sz="2000" kern="1200">
              <a:solidFill>
                <a:srgbClr val="FF735D"/>
              </a:solidFill>
            </a:rPr>
            <a:t>Final Phase of CASEMIS to CALPADS Transition</a:t>
          </a:r>
        </a:p>
        <a:p>
          <a:pPr marL="7938" lvl="1" indent="0" algn="l" defTabSz="889000">
            <a:lnSpc>
              <a:spcPct val="90000"/>
            </a:lnSpc>
            <a:spcBef>
              <a:spcPct val="0"/>
            </a:spcBef>
            <a:spcAft>
              <a:spcPct val="15000"/>
            </a:spcAft>
            <a:buNone/>
            <a:tabLst/>
          </a:pPr>
          <a:endParaRPr lang="en-US" sz="2000" kern="1200">
            <a:solidFill>
              <a:srgbClr val="42C1BD"/>
            </a:solidFill>
          </a:endParaRPr>
        </a:p>
        <a:p>
          <a:pPr marL="228600" lvl="1" indent="0" algn="l" defTabSz="889000">
            <a:lnSpc>
              <a:spcPct val="90000"/>
            </a:lnSpc>
            <a:spcBef>
              <a:spcPct val="0"/>
            </a:spcBef>
            <a:spcAft>
              <a:spcPct val="15000"/>
            </a:spcAft>
            <a:buChar char="•"/>
          </a:pPr>
          <a:r>
            <a:rPr lang="en-US" sz="2000" kern="1200">
              <a:solidFill>
                <a:srgbClr val="42C1BD"/>
              </a:solidFill>
            </a:rPr>
            <a:t> All SWD Services</a:t>
          </a:r>
          <a:endParaRPr lang="en-US" sz="2000" i="1" kern="1200">
            <a:solidFill>
              <a:srgbClr val="42C1BD"/>
            </a:solidFill>
          </a:endParaRPr>
        </a:p>
        <a:p>
          <a:pPr marL="457200" lvl="2" indent="0" algn="l" defTabSz="889000">
            <a:lnSpc>
              <a:spcPct val="90000"/>
            </a:lnSpc>
            <a:spcBef>
              <a:spcPct val="0"/>
            </a:spcBef>
            <a:spcAft>
              <a:spcPct val="15000"/>
            </a:spcAft>
            <a:buChar char="•"/>
          </a:pPr>
          <a:r>
            <a:rPr lang="en-US" sz="2000" kern="1200"/>
            <a:t> SPED and SSRV records for all Students w/Disabilities who have been referred and have parental consent any time between July 1 and June 30</a:t>
          </a:r>
          <a:r>
            <a:rPr lang="en-US" sz="2000" kern="1200" baseline="30000"/>
            <a:t>th</a:t>
          </a:r>
          <a:endParaRPr lang="en-US" sz="2000" i="0" kern="1200"/>
        </a:p>
        <a:p>
          <a:pPr marL="228600" lvl="1" indent="0" algn="l" defTabSz="889000">
            <a:lnSpc>
              <a:spcPct val="90000"/>
            </a:lnSpc>
            <a:spcBef>
              <a:spcPct val="0"/>
            </a:spcBef>
            <a:spcAft>
              <a:spcPct val="15000"/>
            </a:spcAft>
            <a:buChar char="•"/>
          </a:pPr>
          <a:r>
            <a:rPr lang="en-US" sz="2000" i="0" kern="1200">
              <a:solidFill>
                <a:srgbClr val="42C1BD"/>
              </a:solidFill>
            </a:rPr>
            <a:t> Postsecondary Status</a:t>
          </a:r>
        </a:p>
        <a:p>
          <a:pPr marL="457200" lvl="2" indent="0" algn="l" defTabSz="889000">
            <a:lnSpc>
              <a:spcPct val="90000"/>
            </a:lnSpc>
            <a:spcBef>
              <a:spcPct val="0"/>
            </a:spcBef>
            <a:spcAft>
              <a:spcPct val="15000"/>
            </a:spcAft>
            <a:buChar char="•"/>
          </a:pPr>
          <a:r>
            <a:rPr lang="en-US" sz="2000" kern="1200"/>
            <a:t> PSTS records for all SWD who exited secondary education in the prior year. For example, in EOY 2020, LEAs will report postsecondary outcomes for SWD who exited secondary education in 2018-2019.</a:t>
          </a:r>
          <a:endParaRPr lang="en-US" sz="2000" i="0" kern="1200"/>
        </a:p>
      </dsp:txBody>
      <dsp:txXfrm>
        <a:off x="471042" y="0"/>
        <a:ext cx="6713544" cy="4546388"/>
      </dsp:txXfrm>
    </dsp:sp>
    <dsp:sp modelId="{5EE1D9C6-F4FD-DC45-BC41-91164B97D6D1}">
      <dsp:nvSpPr>
        <dsp:cNvPr id="0" name=""/>
        <dsp:cNvSpPr/>
      </dsp:nvSpPr>
      <dsp:spPr>
        <a:xfrm>
          <a:off x="383795" y="82949"/>
          <a:ext cx="1341671" cy="1989961"/>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4000" r="-4000"/>
          </a:stretch>
        </a:blipFill>
        <a:ln w="12700" cap="flat" cmpd="sng" algn="ctr">
          <a:solidFill>
            <a:schemeClr val="accent4">
              <a:lumMod val="25000"/>
              <a:lumOff val="7500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867B3C8-DE62-984C-B00E-855EC476BD4C}">
      <dsp:nvSpPr>
        <dsp:cNvPr id="0" name=""/>
        <dsp:cNvSpPr/>
      </dsp:nvSpPr>
      <dsp:spPr>
        <a:xfrm>
          <a:off x="0" y="9612"/>
          <a:ext cx="4617978" cy="633600"/>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6464" tIns="89408" rIns="156464" bIns="89408" numCol="1" spcCol="1270" anchor="ctr" anchorCtr="0">
          <a:noAutofit/>
        </a:bodyPr>
        <a:lstStyle/>
        <a:p>
          <a:pPr marL="0" lvl="0" indent="0" algn="ctr" defTabSz="977900">
            <a:lnSpc>
              <a:spcPct val="90000"/>
            </a:lnSpc>
            <a:spcBef>
              <a:spcPct val="0"/>
            </a:spcBef>
            <a:spcAft>
              <a:spcPct val="35000"/>
            </a:spcAft>
            <a:buNone/>
          </a:pPr>
          <a:r>
            <a:rPr lang="en-US" sz="2200" kern="1200"/>
            <a:t>Staff Involved with Submission</a:t>
          </a:r>
        </a:p>
      </dsp:txBody>
      <dsp:txXfrm>
        <a:off x="0" y="9612"/>
        <a:ext cx="4617978" cy="633600"/>
      </dsp:txXfrm>
    </dsp:sp>
    <dsp:sp modelId="{E3E76491-8807-CA4F-8E4E-E290DDB1346B}">
      <dsp:nvSpPr>
        <dsp:cNvPr id="0" name=""/>
        <dsp:cNvSpPr/>
      </dsp:nvSpPr>
      <dsp:spPr>
        <a:xfrm>
          <a:off x="0" y="681291"/>
          <a:ext cx="4617978" cy="2053260"/>
        </a:xfrm>
        <a:prstGeom prst="rect">
          <a:avLst/>
        </a:prstGeom>
        <a:solidFill>
          <a:schemeClr val="bg1">
            <a:alpha val="9000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7348" tIns="117348" rIns="156464" bIns="176022" numCol="1" spcCol="1270" anchor="t" anchorCtr="0">
          <a:noAutofit/>
        </a:bodyPr>
        <a:lstStyle/>
        <a:p>
          <a:pPr marL="228600" lvl="1" indent="-228600" algn="l" defTabSz="977900">
            <a:lnSpc>
              <a:spcPct val="90000"/>
            </a:lnSpc>
            <a:spcBef>
              <a:spcPct val="0"/>
            </a:spcBef>
            <a:spcAft>
              <a:spcPct val="15000"/>
            </a:spcAft>
            <a:buChar char="•"/>
          </a:pPr>
          <a:r>
            <a:rPr lang="en-US" sz="2200" kern="1200"/>
            <a:t>Site Staff</a:t>
          </a:r>
        </a:p>
        <a:p>
          <a:pPr marL="228600" lvl="1" indent="-228600" algn="l" defTabSz="977900">
            <a:lnSpc>
              <a:spcPct val="90000"/>
            </a:lnSpc>
            <a:spcBef>
              <a:spcPct val="0"/>
            </a:spcBef>
            <a:spcAft>
              <a:spcPct val="15000"/>
            </a:spcAft>
            <a:buChar char="•"/>
          </a:pPr>
          <a:r>
            <a:rPr lang="en-US" sz="2200" kern="1200"/>
            <a:t>Special Ed staff</a:t>
          </a:r>
        </a:p>
        <a:p>
          <a:pPr marL="228600" lvl="1" indent="-228600" algn="l" defTabSz="977900">
            <a:lnSpc>
              <a:spcPct val="90000"/>
            </a:lnSpc>
            <a:spcBef>
              <a:spcPct val="0"/>
            </a:spcBef>
            <a:spcAft>
              <a:spcPct val="15000"/>
            </a:spcAft>
            <a:buChar char="•"/>
          </a:pPr>
          <a:r>
            <a:rPr lang="en-US" sz="2200" kern="1200"/>
            <a:t>SELPA Directors</a:t>
          </a:r>
        </a:p>
        <a:p>
          <a:pPr marL="228600" lvl="1" indent="-228600" algn="l" defTabSz="977900">
            <a:lnSpc>
              <a:spcPct val="90000"/>
            </a:lnSpc>
            <a:spcBef>
              <a:spcPct val="0"/>
            </a:spcBef>
            <a:spcAft>
              <a:spcPct val="15000"/>
            </a:spcAft>
            <a:buChar char="•"/>
          </a:pPr>
          <a:r>
            <a:rPr lang="en-US" sz="2200" kern="1200"/>
            <a:t>Site Administrators</a:t>
          </a:r>
        </a:p>
        <a:p>
          <a:pPr marL="228600" lvl="1" indent="-228600" algn="l" defTabSz="977900">
            <a:lnSpc>
              <a:spcPct val="90000"/>
            </a:lnSpc>
            <a:spcBef>
              <a:spcPct val="0"/>
            </a:spcBef>
            <a:spcAft>
              <a:spcPct val="15000"/>
            </a:spcAft>
            <a:buChar char="•"/>
          </a:pPr>
          <a:r>
            <a:rPr lang="en-US" sz="2200" kern="1200"/>
            <a:t>Student System Support Staff</a:t>
          </a:r>
        </a:p>
      </dsp:txBody>
      <dsp:txXfrm>
        <a:off x="0" y="681291"/>
        <a:ext cx="4617978" cy="2053260"/>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867B3C8-DE62-984C-B00E-855EC476BD4C}">
      <dsp:nvSpPr>
        <dsp:cNvPr id="0" name=""/>
        <dsp:cNvSpPr/>
      </dsp:nvSpPr>
      <dsp:spPr>
        <a:xfrm>
          <a:off x="0" y="172247"/>
          <a:ext cx="4617978" cy="691200"/>
        </a:xfrm>
        <a:prstGeom prst="rect">
          <a:avLst/>
        </a:prstGeom>
        <a:solidFill>
          <a:srgbClr val="00B0F0"/>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97536" rIns="170688" bIns="97536" numCol="1" spcCol="1270" anchor="ctr" anchorCtr="0">
          <a:noAutofit/>
        </a:bodyPr>
        <a:lstStyle/>
        <a:p>
          <a:pPr marL="0" lvl="0" indent="0" algn="ctr" defTabSz="1066800">
            <a:lnSpc>
              <a:spcPct val="90000"/>
            </a:lnSpc>
            <a:spcBef>
              <a:spcPct val="0"/>
            </a:spcBef>
            <a:spcAft>
              <a:spcPct val="35000"/>
            </a:spcAft>
            <a:buNone/>
          </a:pPr>
          <a:r>
            <a:rPr lang="en-US" sz="2400" kern="1200"/>
            <a:t>Data Submitted Via</a:t>
          </a:r>
        </a:p>
      </dsp:txBody>
      <dsp:txXfrm>
        <a:off x="0" y="172247"/>
        <a:ext cx="4617978" cy="691200"/>
      </dsp:txXfrm>
    </dsp:sp>
    <dsp:sp modelId="{E3E76491-8807-CA4F-8E4E-E290DDB1346B}">
      <dsp:nvSpPr>
        <dsp:cNvPr id="0" name=""/>
        <dsp:cNvSpPr/>
      </dsp:nvSpPr>
      <dsp:spPr>
        <a:xfrm>
          <a:off x="0" y="904988"/>
          <a:ext cx="4617978" cy="1449360"/>
        </a:xfrm>
        <a:prstGeom prst="rect">
          <a:avLst/>
        </a:prstGeom>
        <a:solidFill>
          <a:schemeClr val="bg1">
            <a:alpha val="9000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8016" tIns="128016" rIns="170688" bIns="192024" numCol="1" spcCol="1270" anchor="t" anchorCtr="0">
          <a:noAutofit/>
        </a:bodyPr>
        <a:lstStyle/>
        <a:p>
          <a:pPr marL="228600" lvl="1" indent="-228600" algn="l" defTabSz="1066800">
            <a:lnSpc>
              <a:spcPct val="90000"/>
            </a:lnSpc>
            <a:spcBef>
              <a:spcPct val="0"/>
            </a:spcBef>
            <a:spcAft>
              <a:spcPct val="15000"/>
            </a:spcAft>
            <a:buChar char="•"/>
          </a:pPr>
          <a:r>
            <a:rPr lang="en-US" sz="2400" b="0" kern="1200">
              <a:solidFill>
                <a:srgbClr val="FF735D"/>
              </a:solidFill>
            </a:rPr>
            <a:t>Special Education(SPED)</a:t>
          </a:r>
          <a:endParaRPr lang="en-US" sz="2400" kern="1200">
            <a:solidFill>
              <a:srgbClr val="FF735D"/>
            </a:solidFill>
          </a:endParaRPr>
        </a:p>
        <a:p>
          <a:pPr marL="228600" lvl="1" indent="-228600" algn="l" defTabSz="1066800">
            <a:lnSpc>
              <a:spcPct val="90000"/>
            </a:lnSpc>
            <a:spcBef>
              <a:spcPct val="0"/>
            </a:spcBef>
            <a:spcAft>
              <a:spcPct val="15000"/>
            </a:spcAft>
            <a:buChar char="•"/>
          </a:pPr>
          <a:r>
            <a:rPr lang="en-US" sz="2400" b="0" kern="1200">
              <a:solidFill>
                <a:srgbClr val="FF735D"/>
              </a:solidFill>
            </a:rPr>
            <a:t>Student Services (SSRV)</a:t>
          </a:r>
        </a:p>
        <a:p>
          <a:pPr marL="228600" lvl="1" indent="-228600" algn="l" defTabSz="1066800">
            <a:lnSpc>
              <a:spcPct val="90000"/>
            </a:lnSpc>
            <a:spcBef>
              <a:spcPct val="0"/>
            </a:spcBef>
            <a:spcAft>
              <a:spcPct val="15000"/>
            </a:spcAft>
            <a:buChar char="•"/>
          </a:pPr>
          <a:r>
            <a:rPr lang="en-US" sz="2400" b="0" kern="1200">
              <a:solidFill>
                <a:srgbClr val="FF735D"/>
              </a:solidFill>
            </a:rPr>
            <a:t>Post Secondary Status (PSTS)</a:t>
          </a:r>
        </a:p>
      </dsp:txBody>
      <dsp:txXfrm>
        <a:off x="0" y="904988"/>
        <a:ext cx="4617978" cy="1449360"/>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678D18B-7BD6-3143-AEAC-28A9492E162D}">
      <dsp:nvSpPr>
        <dsp:cNvPr id="0" name=""/>
        <dsp:cNvSpPr/>
      </dsp:nvSpPr>
      <dsp:spPr>
        <a:xfrm>
          <a:off x="279940" y="535409"/>
          <a:ext cx="6122386" cy="4915298"/>
        </a:xfrm>
        <a:prstGeom prst="rect">
          <a:avLst/>
        </a:prstGeom>
        <a:solidFill>
          <a:schemeClr val="bg1">
            <a:alpha val="4000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350112" tIns="106680" rIns="106680" bIns="106680" numCol="1" spcCol="1270" anchor="t" anchorCtr="0">
          <a:noAutofit/>
        </a:bodyPr>
        <a:lstStyle/>
        <a:p>
          <a:pPr marL="0" lvl="0" indent="0" algn="l" defTabSz="1244600">
            <a:lnSpc>
              <a:spcPct val="90000"/>
            </a:lnSpc>
            <a:spcBef>
              <a:spcPct val="0"/>
            </a:spcBef>
            <a:spcAft>
              <a:spcPct val="35000"/>
            </a:spcAft>
            <a:buNone/>
          </a:pPr>
          <a:r>
            <a:rPr lang="en-US" sz="2800" kern="1200"/>
            <a:t>FEDERAL &amp; STATE</a:t>
          </a:r>
        </a:p>
        <a:p>
          <a:pPr marL="228600" lvl="1" indent="-228600" algn="l" defTabSz="1066800">
            <a:lnSpc>
              <a:spcPct val="90000"/>
            </a:lnSpc>
            <a:spcBef>
              <a:spcPct val="0"/>
            </a:spcBef>
            <a:spcAft>
              <a:spcPct val="15000"/>
            </a:spcAft>
            <a:buChar char="•"/>
          </a:pPr>
          <a:r>
            <a:rPr lang="en-US" sz="2400" kern="1200">
              <a:solidFill>
                <a:srgbClr val="FF735D"/>
              </a:solidFill>
            </a:rPr>
            <a:t>Incidents</a:t>
          </a:r>
        </a:p>
        <a:p>
          <a:pPr marL="457200" lvl="2" indent="-228600" algn="l" defTabSz="977900">
            <a:lnSpc>
              <a:spcPct val="90000"/>
            </a:lnSpc>
            <a:spcBef>
              <a:spcPct val="0"/>
            </a:spcBef>
            <a:spcAft>
              <a:spcPct val="15000"/>
            </a:spcAft>
            <a:buChar char="•"/>
          </a:pPr>
          <a:r>
            <a:rPr lang="en-US" sz="2200" kern="1200"/>
            <a:t>All Incident resulting in:</a:t>
          </a:r>
          <a:endParaRPr lang="en-US" sz="2200" kern="1200">
            <a:solidFill>
              <a:schemeClr val="accent5">
                <a:lumMod val="75000"/>
              </a:schemeClr>
            </a:solidFill>
          </a:endParaRPr>
        </a:p>
        <a:p>
          <a:pPr marL="514350" lvl="3" indent="-171450" algn="l" defTabSz="800100">
            <a:lnSpc>
              <a:spcPct val="90000"/>
            </a:lnSpc>
            <a:spcBef>
              <a:spcPct val="0"/>
            </a:spcBef>
            <a:spcAft>
              <a:spcPct val="15000"/>
            </a:spcAft>
            <a:buFont typeface="Arial" panose="020B0604020202020204" pitchFamily="34" charset="0"/>
            <a:buChar char="•"/>
          </a:pPr>
          <a:r>
            <a:rPr lang="en-US" sz="1800" kern="1200"/>
            <a:t>Use of Physical Restraint</a:t>
          </a:r>
        </a:p>
        <a:p>
          <a:pPr marL="514350" lvl="3" indent="-171450" algn="l" defTabSz="800100">
            <a:lnSpc>
              <a:spcPct val="90000"/>
            </a:lnSpc>
            <a:spcBef>
              <a:spcPct val="0"/>
            </a:spcBef>
            <a:spcAft>
              <a:spcPct val="15000"/>
            </a:spcAft>
            <a:buFont typeface="Arial" panose="020B0604020202020204" pitchFamily="34" charset="0"/>
            <a:buChar char="•"/>
          </a:pPr>
          <a:r>
            <a:rPr lang="en-US" sz="1800" kern="1200"/>
            <a:t>Mechanical Restraint</a:t>
          </a:r>
        </a:p>
        <a:p>
          <a:pPr marL="514350" lvl="3" indent="-171450" algn="l" defTabSz="800100">
            <a:lnSpc>
              <a:spcPct val="90000"/>
            </a:lnSpc>
            <a:spcBef>
              <a:spcPct val="0"/>
            </a:spcBef>
            <a:spcAft>
              <a:spcPct val="15000"/>
            </a:spcAft>
            <a:buFont typeface="Arial" panose="020B0604020202020204" pitchFamily="34" charset="0"/>
            <a:buChar char="•"/>
          </a:pPr>
          <a:r>
            <a:rPr lang="en-US" sz="1800" kern="1200"/>
            <a:t>Seclusion</a:t>
          </a:r>
        </a:p>
        <a:p>
          <a:pPr marL="457200" lvl="2" indent="-228600" algn="l" defTabSz="977900">
            <a:lnSpc>
              <a:spcPct val="90000"/>
            </a:lnSpc>
            <a:spcBef>
              <a:spcPct val="0"/>
            </a:spcBef>
            <a:spcAft>
              <a:spcPct val="15000"/>
            </a:spcAft>
            <a:buChar char="•"/>
          </a:pPr>
          <a:r>
            <a:rPr lang="en-US" sz="2200" kern="1200"/>
            <a:t>Statutory Offenses committed</a:t>
          </a:r>
        </a:p>
        <a:p>
          <a:pPr marL="457200" lvl="2" indent="-228600" algn="l" defTabSz="977900">
            <a:lnSpc>
              <a:spcPct val="90000"/>
            </a:lnSpc>
            <a:spcBef>
              <a:spcPct val="0"/>
            </a:spcBef>
            <a:spcAft>
              <a:spcPct val="15000"/>
            </a:spcAft>
            <a:buChar char="•"/>
          </a:pPr>
          <a:r>
            <a:rPr lang="en-US" sz="2200" kern="1200"/>
            <a:t>Incident Result (one or more)</a:t>
          </a:r>
        </a:p>
        <a:p>
          <a:pPr marL="457200" lvl="2" indent="-228600" algn="l" defTabSz="977900">
            <a:lnSpc>
              <a:spcPct val="90000"/>
            </a:lnSpc>
            <a:spcBef>
              <a:spcPct val="0"/>
            </a:spcBef>
            <a:spcAft>
              <a:spcPct val="15000"/>
            </a:spcAft>
            <a:buChar char="•"/>
          </a:pPr>
          <a:r>
            <a:rPr lang="en-US" sz="2200" kern="1200"/>
            <a:t>Student Offense</a:t>
          </a:r>
        </a:p>
        <a:p>
          <a:pPr marL="457200" lvl="2" indent="-228600" algn="l" defTabSz="977900">
            <a:lnSpc>
              <a:spcPct val="90000"/>
            </a:lnSpc>
            <a:spcBef>
              <a:spcPct val="0"/>
            </a:spcBef>
            <a:spcAft>
              <a:spcPct val="15000"/>
            </a:spcAft>
            <a:buChar char="•"/>
          </a:pPr>
          <a:r>
            <a:rPr lang="en-US" sz="2200" i="0" kern="1200"/>
            <a:t>All Suspensions &amp; Expulsions</a:t>
          </a:r>
        </a:p>
        <a:p>
          <a:pPr marL="228600" lvl="1" indent="-228600" algn="l" defTabSz="1066800">
            <a:lnSpc>
              <a:spcPct val="90000"/>
            </a:lnSpc>
            <a:spcBef>
              <a:spcPct val="0"/>
            </a:spcBef>
            <a:spcAft>
              <a:spcPct val="15000"/>
            </a:spcAft>
            <a:buChar char="•"/>
          </a:pPr>
          <a:r>
            <a:rPr lang="en-US" sz="2400" i="0" kern="1200">
              <a:solidFill>
                <a:srgbClr val="42C1BD"/>
              </a:solidFill>
            </a:rPr>
            <a:t>Student Absenteeism</a:t>
          </a:r>
        </a:p>
        <a:p>
          <a:pPr marL="228600" lvl="1" indent="-228600" algn="l" defTabSz="1066800">
            <a:lnSpc>
              <a:spcPct val="90000"/>
            </a:lnSpc>
            <a:spcBef>
              <a:spcPct val="0"/>
            </a:spcBef>
            <a:spcAft>
              <a:spcPct val="15000"/>
            </a:spcAft>
            <a:buChar char="•"/>
          </a:pPr>
          <a:r>
            <a:rPr lang="en-US" sz="2400" i="0" kern="1200">
              <a:solidFill>
                <a:srgbClr val="42C1BD"/>
              </a:solidFill>
            </a:rPr>
            <a:t>Cumulative Enrollment</a:t>
          </a:r>
        </a:p>
        <a:p>
          <a:pPr marL="228600" lvl="1" indent="-228600" algn="l" defTabSz="1066800">
            <a:lnSpc>
              <a:spcPct val="90000"/>
            </a:lnSpc>
            <a:spcBef>
              <a:spcPct val="0"/>
            </a:spcBef>
            <a:spcAft>
              <a:spcPct val="15000"/>
            </a:spcAft>
            <a:buChar char="•"/>
          </a:pPr>
          <a:r>
            <a:rPr lang="en-US" sz="2400" i="0" kern="1200">
              <a:solidFill>
                <a:srgbClr val="FF735D"/>
              </a:solidFill>
            </a:rPr>
            <a:t>Program 191 - Homeless</a:t>
          </a:r>
        </a:p>
      </dsp:txBody>
      <dsp:txXfrm>
        <a:off x="279940" y="535409"/>
        <a:ext cx="6122386" cy="4915298"/>
      </dsp:txXfrm>
    </dsp:sp>
    <dsp:sp modelId="{5EE1D9C6-F4FD-DC45-BC41-91164B97D6D1}">
      <dsp:nvSpPr>
        <dsp:cNvPr id="0" name=""/>
        <dsp:cNvSpPr/>
      </dsp:nvSpPr>
      <dsp:spPr>
        <a:xfrm>
          <a:off x="63518" y="167492"/>
          <a:ext cx="1395293" cy="2153718"/>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10000" r="-10000"/>
          </a:stretch>
        </a:blipFill>
        <a:ln w="12700" cap="flat" cmpd="sng" algn="ctr">
          <a:solidFill>
            <a:schemeClr val="accent4">
              <a:lumMod val="25000"/>
              <a:lumOff val="7500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14.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15.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16.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17.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18.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9.xml><?xml version="1.0" encoding="utf-8"?>
<dgm:layoutDef xmlns:dgm="http://schemas.openxmlformats.org/drawingml/2006/diagram" xmlns:a="http://schemas.openxmlformats.org/drawingml/2006/main" uniqueId="urn:microsoft.com/office/officeart/2005/8/layout/hierarchy6">
  <dgm:title val=""/>
  <dgm:desc val=""/>
  <dgm:catLst>
    <dgm:cat type="hierarchy" pri="3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 modelId="4">
          <dgm:prSet phldr="1"/>
        </dgm:pt>
        <dgm:pt modelId="5">
          <dgm:prSet phldr="1"/>
        </dgm:pt>
        <dgm:pt modelId="6">
          <dgm:prSet phldr="1"/>
        </dgm:pt>
      </dgm:ptLst>
      <dgm:cxnLst>
        <dgm:cxn modelId="7" srcId="0" destId="1" srcOrd="0" destOrd="0"/>
        <dgm:cxn modelId="8" srcId="1" destId="2" srcOrd="0" destOrd="0"/>
        <dgm:cxn modelId="9" srcId="1" destId="3" srcOrd="1" destOrd="0"/>
        <dgm:cxn modelId="23" srcId="2" destId="21" srcOrd="0" destOrd="0"/>
        <dgm:cxn modelId="24" srcId="2" destId="22" srcOrd="1" destOrd="0"/>
        <dgm:cxn modelId="33" srcId="3" destId="31" srcOrd="0" destOrd="0"/>
        <dgm:cxn modelId="10" srcId="0" destId="4" srcOrd="1" destOrd="0"/>
        <dgm:cxn modelId="11" srcId="0" destId="5" srcOrd="2" destOrd="0"/>
        <dgm:cxn modelId="12" srcId="0" destId="6" srcOrd="3" destOrd="0"/>
      </dgm:cxnLst>
      <dgm:bg/>
      <dgm:whole/>
    </dgm:dataModel>
  </dgm:sampData>
  <dgm:styleData>
    <dgm:dataModel>
      <dgm:ptLst>
        <dgm:pt modelId="0" type="doc"/>
        <dgm:pt modelId="1"/>
        <dgm:pt modelId="11"/>
        <dgm:pt modelId="12"/>
        <dgm:pt modelId="2"/>
        <dgm:pt modelId="3"/>
      </dgm:ptLst>
      <dgm:cxnLst>
        <dgm:cxn modelId="4" srcId="0" destId="1" srcOrd="0" destOrd="0"/>
        <dgm:cxn modelId="13" srcId="1" destId="11" srcOrd="0" destOrd="0"/>
        <dgm:cxn modelId="14" srcId="1" destId="12" srcOrd="1" destOrd="0"/>
        <dgm:cxn modelId="5" srcId="0" destId="2" srcOrd="1" destOrd="0"/>
        <dgm:cxn modelId="6" srcId="0" destId="3" srcOrd="2" destOrd="0"/>
      </dgm:cxnLst>
      <dgm:bg/>
      <dgm:whole/>
    </dgm:dataModel>
  </dgm:styleData>
  <dgm:clrData>
    <dgm:dataModel>
      <dgm:ptLst>
        <dgm:pt modelId="0" type="doc"/>
        <dgm:pt modelId="1"/>
        <dgm:pt modelId="2"/>
        <dgm:pt modelId="21"/>
        <dgm:pt modelId="211"/>
        <dgm:pt modelId="3"/>
        <dgm:pt modelId="31"/>
        <dgm:pt modelId="311"/>
        <dgm:pt modelId="4"/>
        <dgm:pt modelId="5"/>
        <dgm:pt modelId="6"/>
        <dgm:pt modelId="7"/>
      </dgm:ptLst>
      <dgm:cxnLst>
        <dgm:cxn modelId="8" srcId="0" destId="1" srcOrd="0" destOrd="0"/>
        <dgm:cxn modelId="9" srcId="1" destId="2" srcOrd="0" destOrd="0"/>
        <dgm:cxn modelId="10" srcId="1" destId="3" srcOrd="1" destOrd="0"/>
        <dgm:cxn modelId="23" srcId="2" destId="21" srcOrd="0" destOrd="0"/>
        <dgm:cxn modelId="24" srcId="21" destId="211" srcOrd="0" destOrd="0"/>
        <dgm:cxn modelId="33" srcId="3" destId="31" srcOrd="0" destOrd="0"/>
        <dgm:cxn modelId="34" srcId="31" destId="311" srcOrd="0" destOrd="0"/>
        <dgm:cxn modelId="11" srcId="0" destId="4" srcOrd="1" destOrd="0"/>
        <dgm:cxn modelId="12" srcId="0" destId="5" srcOrd="2" destOrd="0"/>
        <dgm:cxn modelId="13" srcId="0" destId="6" srcOrd="3" destOrd="0"/>
        <dgm:cxn modelId="14" srcId="0" destId="7" srcOrd="4" destOrd="0"/>
      </dgm:cxnLst>
      <dgm:bg/>
      <dgm:whole/>
    </dgm:dataModel>
  </dgm:clrData>
  <dgm:layoutNode name="mainComposite">
    <dgm:varLst>
      <dgm:chPref val="1"/>
      <dgm:dir/>
      <dgm:animOne val="branch"/>
      <dgm:animLvl val="lvl"/>
      <dgm:resizeHandles val="exact"/>
    </dgm:varLst>
    <dgm:alg type="composite">
      <dgm:param type="vertAlign" val="mid"/>
      <dgm:param type="horzAlign" val="ctr"/>
    </dgm:alg>
    <dgm:shape xmlns:r="http://schemas.openxmlformats.org/officeDocument/2006/relationships" r:blip="">
      <dgm:adjLst/>
    </dgm:shape>
    <dgm:presOf/>
    <dgm:choose name="Name0">
      <dgm:if name="Name1" axis="ch" ptType="node" func="cnt" op="gte" val="2">
        <dgm:choose name="Name2">
          <dgm:if name="Name3" func="var" arg="dir" op="equ" val="norm">
            <dgm:constrLst>
              <dgm:constr type="l" for="ch" forName="hierFlow" refType="w" fact="0.3"/>
              <dgm:constr type="t" for="ch" forName="hierFlow"/>
              <dgm:constr type="r" for="ch" forName="hierFlow" refType="w" fact="0.98"/>
              <dgm:constr type="b" for="ch" forName="hierFlow" refType="h" fact="0.98"/>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if>
          <dgm:else name="Name4">
            <dgm:constrLst>
              <dgm:constr type="l" for="ch" forName="hierFlow" refType="w" fact="0.02"/>
              <dgm:constr type="t" for="ch" forName="hierFlow"/>
              <dgm:constr type="r" for="ch" forName="hierFlow" refType="w" fact="0.7"/>
              <dgm:constr type="b" for="ch" forName="hierFlow" refType="h" fact="0.98"/>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else>
        </dgm:choose>
      </dgm:if>
      <dgm:else name="Name5">
        <dgm:constrLst>
          <dgm:constr type="l" for="ch" forName="hierFlow"/>
          <dgm:constr type="t" for="ch" forName="hierFlow"/>
          <dgm:constr type="r" for="ch" forName="hierFlow" refType="w"/>
          <dgm:constr type="b" for="ch" forName="hierFlow" refType="h"/>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else>
    </dgm:choose>
    <dgm:ruleLst/>
    <dgm:layoutNode name="hierFlow">
      <dgm:alg type="lin">
        <dgm:param type="linDir" val="fromT"/>
        <dgm:param type="nodeVertAlign" val="t"/>
        <dgm:param type="vertAlign" val="t"/>
        <dgm:param type="nodeHorzAlign" val="ctr"/>
        <dgm:param type="fallback" val="2D"/>
      </dgm:alg>
      <dgm:shape xmlns:r="http://schemas.openxmlformats.org/officeDocument/2006/relationships" r:blip="">
        <dgm:adjLst/>
      </dgm:shape>
      <dgm:presOf/>
      <dgm:constrLst/>
      <dgm:ruleLst/>
      <dgm:choose name="Name6">
        <dgm:if name="Name7" axis="ch" ptType="node" func="cnt" op="gte" val="2">
          <dgm:layoutNode name="firstBuf">
            <dgm:alg type="sp"/>
            <dgm:shape xmlns:r="http://schemas.openxmlformats.org/officeDocument/2006/relationships" r:blip="">
              <dgm:adjLst/>
            </dgm:shape>
            <dgm:presOf/>
            <dgm:constrLst/>
            <dgm:ruleLst/>
          </dgm:layoutNode>
        </dgm:if>
        <dgm:else name="Name8"/>
      </dgm:choose>
      <dgm:layoutNode name="hierChild1">
        <dgm:varLst>
          <dgm:chPref val="1"/>
          <dgm:animOne val="branch"/>
          <dgm:animLvl val="lvl"/>
        </dgm:varLst>
        <dgm:choose name="Name9">
          <dgm:if name="Name10" func="var" arg="dir" op="equ" val="norm">
            <dgm:alg type="hierChild">
              <dgm:param type="linDir" val="fromL"/>
              <dgm:param type="vertAlign" val="t"/>
            </dgm:alg>
          </dgm:if>
          <dgm:else name="Name11">
            <dgm:alg type="hierChild">
              <dgm:param type="linDir" val="fromR"/>
              <dgm:param type="vertAlign" val="t"/>
            </dgm:alg>
          </dgm:else>
        </dgm:choose>
        <dgm:shape xmlns:r="http://schemas.openxmlformats.org/officeDocument/2006/relationships" r:blip="">
          <dgm:adjLst/>
        </dgm:shape>
        <dgm:presOf/>
        <dgm:constrLst>
          <dgm:constr type="primFontSz" for="des" ptType="node" op="equ"/>
        </dgm:constrLst>
        <dgm:ruleLst/>
        <dgm:forEach name="Name12" axis="ch" cnt="3">
          <dgm:forEach name="Name13" axis="self" ptType="node">
            <dgm:layoutNode name="Name14">
              <dgm:alg type="hierRoot"/>
              <dgm:shape xmlns:r="http://schemas.openxmlformats.org/officeDocument/2006/relationships" r:blip="">
                <dgm:adjLst/>
              </dgm:shape>
              <dgm:presOf/>
              <dgm:constrLst/>
              <dgm:ruleLst/>
              <dgm:layoutNode name="level1Shape" styleLbl="node0">
                <dgm:varLst>
                  <dgm:chPref val="3"/>
                </dgm:varLst>
                <dgm:alg type="tx"/>
                <dgm:shape xmlns:r="http://schemas.openxmlformats.org/officeDocument/2006/relationships" type="roundRect" r:blip="">
                  <dgm:adjLst>
                    <dgm:adj idx="1" val="0.1"/>
                  </dgm:adjLst>
                </dgm:shape>
                <dgm:presOf axis="self"/>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hierChild2">
                <dgm:choose name="Name15">
                  <dgm:if name="Name16" func="var" arg="dir" op="equ" val="norm">
                    <dgm:alg type="hierChild">
                      <dgm:param type="linDir" val="fromL"/>
                    </dgm:alg>
                  </dgm:if>
                  <dgm:else name="Name17">
                    <dgm:alg type="hierChild">
                      <dgm:param type="linDir" val="fromR"/>
                    </dgm:alg>
                  </dgm:else>
                </dgm:choose>
                <dgm:shape xmlns:r="http://schemas.openxmlformats.org/officeDocument/2006/relationships" r:blip="">
                  <dgm:adjLst/>
                </dgm:shape>
                <dgm:presOf/>
                <dgm:constrLst/>
                <dgm:ruleLst/>
                <dgm:forEach name="repeat" axis="ch">
                  <dgm:forEach name="Name18" axis="self" ptType="parTrans" cnt="1">
                    <dgm:layoutNode name="Name19">
                      <dgm:alg type="conn">
                        <dgm:param type="dim" val="1D"/>
                        <dgm:param type="endSty" val="noArr"/>
                        <dgm:param type="connRout" val="bend"/>
                        <dgm:param type="begPts" val="bCtr"/>
                        <dgm:param type="endPts" val="tCtr"/>
                      </dgm:alg>
                      <dgm:shape xmlns:r="http://schemas.openxmlformats.org/officeDocument/2006/relationships" type="conn" r:blip="">
                        <dgm:adjLst/>
                      </dgm:shape>
                      <dgm:presOf axis="self"/>
                      <dgm:constrLst>
                        <dgm:constr type="w" val="1"/>
                        <dgm:constr type="h" val="1"/>
                        <dgm:constr type="begPad"/>
                        <dgm:constr type="endPad"/>
                      </dgm:constrLst>
                      <dgm:ruleLst/>
                    </dgm:layoutNode>
                  </dgm:forEach>
                  <dgm:forEach name="Name20" axis="self" ptType="node">
                    <dgm:layoutNode name="Name21">
                      <dgm:alg type="hierRoot"/>
                      <dgm:shape xmlns:r="http://schemas.openxmlformats.org/officeDocument/2006/relationships" r:blip="">
                        <dgm:adjLst/>
                      </dgm:shape>
                      <dgm:presOf/>
                      <dgm:constrLst/>
                      <dgm:ruleLst/>
                      <dgm:layoutNode name="level2Shape">
                        <dgm:alg type="tx"/>
                        <dgm:shape xmlns:r="http://schemas.openxmlformats.org/officeDocument/2006/relationships" type="roundRect" r:blip="">
                          <dgm:adjLst>
                            <dgm:adj idx="1" val="0.1"/>
                          </dgm:adjLst>
                        </dgm:shape>
                        <dgm:presOf axis="self"/>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hierChild3">
                        <dgm:choose name="Name22">
                          <dgm:if name="Name23" func="var" arg="dir" op="equ" val="norm">
                            <dgm:alg type="hierChild">
                              <dgm:param type="linDir" val="fromL"/>
                            </dgm:alg>
                          </dgm:if>
                          <dgm:else name="Name24">
                            <dgm:alg type="hierChild">
                              <dgm:param type="linDir" val="fromR"/>
                            </dgm:alg>
                          </dgm:else>
                        </dgm:choose>
                        <dgm:shape xmlns:r="http://schemas.openxmlformats.org/officeDocument/2006/relationships" r:blip="">
                          <dgm:adjLst/>
                        </dgm:shape>
                        <dgm:presOf/>
                        <dgm:constrLst/>
                        <dgm:ruleLst/>
                        <dgm:forEach name="Name25" ref="repeat"/>
                      </dgm:layoutNode>
                    </dgm:layoutNode>
                  </dgm:forEach>
                </dgm:forEach>
              </dgm:layoutNode>
            </dgm:layoutNode>
          </dgm:forEach>
        </dgm:forEach>
      </dgm:layoutNode>
    </dgm:layoutNode>
    <dgm:layoutNode name="bgShapesFlow">
      <dgm:alg type="lin">
        <dgm:param type="linDir" val="fromT"/>
        <dgm:param type="nodeVertAlign" val="t"/>
        <dgm:param type="vertAlign" val="t"/>
        <dgm:param type="nodeHorzAlign" val="ctr"/>
      </dgm:alg>
      <dgm:shape xmlns:r="http://schemas.openxmlformats.org/officeDocument/2006/relationships" r:blip="">
        <dgm:adjLst/>
      </dgm:shape>
      <dgm:presOf/>
      <dgm:constrLst>
        <dgm:constr type="userB"/>
        <dgm:constr type="w" for="ch" forName="rectComp" refType="w"/>
        <dgm:constr type="h" for="ch" forName="rectComp" refType="h"/>
        <dgm:constr type="w" for="des" forName="bgRect" refType="w"/>
        <dgm:constr type="primFontSz" for="des" forName="bgRectTx" op="equ"/>
      </dgm:constrLst>
      <dgm:ruleLst/>
      <dgm:forEach name="Name26" axis="ch" ptType="node" st="2">
        <dgm:layoutNode name="rectComp">
          <dgm:alg type="composite">
            <dgm:param type="vertAlign" val="t"/>
            <dgm:param type="horzAlign" val="ctr"/>
          </dgm:alg>
          <dgm:shape xmlns:r="http://schemas.openxmlformats.org/officeDocument/2006/relationships" r:blip="">
            <dgm:adjLst/>
          </dgm:shape>
          <dgm:presOf/>
          <dgm:choose name="Name27">
            <dgm:if name="Name28" func="var" arg="dir" op="equ" val="norm">
              <dgm:constrLst>
                <dgm:constr type="userA"/>
                <dgm:constr type="l" for="ch" forName="bgRect"/>
                <dgm:constr type="t" for="ch" forName="bgRect"/>
                <dgm:constr type="h" for="ch" forName="bgRect" refType="userA" fact="1.2"/>
                <dgm:constr type="l" for="ch" forName="bgRectTx"/>
                <dgm:constr type="t" for="ch" forName="bgRectTx"/>
                <dgm:constr type="w" for="ch" forName="bgRectTx" refType="w" refFor="ch" refForName="bgRect" fact="0.3"/>
                <dgm:constr type="h" for="ch" forName="bgRectTx" refType="h" refFor="ch" refForName="bgRect" op="equ"/>
              </dgm:constrLst>
            </dgm:if>
            <dgm:else name="Name29">
              <dgm:constrLst>
                <dgm:constr type="userA"/>
                <dgm:constr type="l" for="ch" forName="bgRect"/>
                <dgm:constr type="t" for="ch" forName="bgRect"/>
                <dgm:constr type="h" for="ch" forName="bgRect" refType="userA" fact="1.2"/>
                <dgm:constr type="r" for="ch" forName="bgRectTx" refType="w"/>
                <dgm:constr type="t" for="ch" forName="bgRectTx"/>
                <dgm:constr type="w" for="ch" forName="bgRectTx" refType="w" refFor="ch" refForName="bgRect" fact="0.3"/>
                <dgm:constr type="h" for="ch" forName="bgRectTx" refType="h" refFor="ch" refForName="bgRect" op="equ"/>
              </dgm:constrLst>
            </dgm:else>
          </dgm:choose>
          <dgm:ruleLst/>
          <dgm:layoutNode name="bgRect" styleLbl="bgShp">
            <dgm:alg type="sp"/>
            <dgm:shape xmlns:r="http://schemas.openxmlformats.org/officeDocument/2006/relationships" type="roundRect" r:blip="" zOrderOff="-999">
              <dgm:adjLst>
                <dgm:adj idx="1" val="0.1"/>
              </dgm:adjLst>
            </dgm:shape>
            <dgm:presOf axis="desOrSelf" ptType="node"/>
            <dgm:constrLst/>
            <dgm:ruleLst/>
          </dgm:layoutNode>
          <dgm:layoutNode name="bgRectTx" styleLbl="bgShp">
            <dgm:varLst>
              <dgm:bulletEnabled val="1"/>
            </dgm:varLst>
            <dgm:alg type="tx"/>
            <dgm:presOf axis="desOrSelf" ptType="node"/>
            <dgm:shape xmlns:r="http://schemas.openxmlformats.org/officeDocument/2006/relationships" type="rect" r:blip="" zOrderOff="-999" hideGeom="1">
              <dgm:adjLst/>
            </dgm:shape>
            <dgm:constrLst>
              <dgm:constr type="primFontSz" val="65"/>
            </dgm:constrLst>
            <dgm:ruleLst>
              <dgm:rule type="primFontSz" val="5" fact="NaN" max="NaN"/>
            </dgm:ruleLst>
          </dgm:layoutNode>
        </dgm:layoutNode>
        <dgm:choose name="Name30">
          <dgm:if name="Name31" axis="self" ptType="node" func="revPos" op="gte" val="2">
            <dgm:layoutNode name="spComp">
              <dgm:alg type="composite">
                <dgm:param type="vertAlign" val="t"/>
                <dgm:param type="horzAlign" val="ctr"/>
              </dgm:alg>
              <dgm:shape xmlns:r="http://schemas.openxmlformats.org/officeDocument/2006/relationships" r:blip="">
                <dgm:adjLst/>
              </dgm:shape>
              <dgm:presOf/>
              <dgm:constrLst>
                <dgm:constr type="userA"/>
                <dgm:constr type="userB"/>
                <dgm:constr type="l" for="ch" forName="vSp"/>
                <dgm:constr type="t" for="ch" forName="vSp"/>
                <dgm:constr type="h" for="ch" forName="vSp" refType="userB"/>
                <dgm:constr type="hOff" for="ch" forName="vSp" refType="userA" fact="-0.2"/>
              </dgm:constrLst>
              <dgm:ruleLst/>
              <dgm:layoutNode name="vSp">
                <dgm:alg type="sp"/>
                <dgm:shape xmlns:r="http://schemas.openxmlformats.org/officeDocument/2006/relationships" r:blip="">
                  <dgm:adjLst/>
                </dgm:shape>
                <dgm:presOf/>
                <dgm:constrLst/>
                <dgm:ruleLst/>
              </dgm:layoutNode>
            </dgm:layoutNode>
          </dgm:if>
          <dgm:else name="Name32"/>
        </dgm:choose>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20.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1.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2.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3.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4.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5.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26.xml><?xml version="1.0" encoding="utf-8"?>
<dgm:layoutDef xmlns:dgm="http://schemas.openxmlformats.org/drawingml/2006/diagram" xmlns:a="http://schemas.openxmlformats.org/drawingml/2006/main" uniqueId="urn:microsoft.com/office/officeart/2008/layout/PictureAccentList">
  <dgm:title val=""/>
  <dgm:desc val=""/>
  <dgm:catLst>
    <dgm:cat type="picture" pri="14000"/>
    <dgm:cat type="list" pri="14500"/>
  </dgm:catLst>
  <dgm:sampData>
    <dgm:dataModel>
      <dgm:ptLst>
        <dgm:pt modelId="0" type="doc"/>
        <dgm:pt modelId="1">
          <dgm:prSet phldr="1"/>
        </dgm:pt>
        <dgm:pt modelId="11">
          <dgm:prSet phldr="1"/>
        </dgm:pt>
        <dgm:pt modelId="12">
          <dgm:prSet phldr="1"/>
        </dgm:pt>
      </dgm:ptLst>
      <dgm:cxnLst>
        <dgm:cxn modelId="4" srcId="0" destId="1" srcOrd="0" destOrd="0"/>
        <dgm:cxn modelId="5" srcId="1" destId="11" srcOrd="0" destOrd="0"/>
        <dgm:cxn modelId="6" srcId="1" destId="12" srcOrd="1" destOrd="0"/>
      </dgm:cxnLst>
      <dgm:bg/>
      <dgm:whole/>
    </dgm:dataModel>
  </dgm:sampData>
  <dgm:styleData>
    <dgm:dataModel>
      <dgm:ptLst>
        <dgm:pt modelId="0" type="doc"/>
        <dgm:pt modelId="1"/>
        <dgm:pt modelId="11"/>
        <dgm:pt modelId="12"/>
        <dgm:pt modelId="13"/>
      </dgm:ptLst>
      <dgm:cxnLst>
        <dgm:cxn modelId="4" srcId="0" destId="1" srcOrd="0" destOrd="0"/>
        <dgm:cxn modelId="5" srcId="1" destId="11" srcOrd="0" destOrd="0"/>
        <dgm:cxn modelId="6" srcId="1" destId="12" srcOrd="0" destOrd="0"/>
        <dgm:cxn modelId="14" srcId="1" destId="13" srcOrd="0" destOrd="0"/>
      </dgm:cxnLst>
      <dgm:bg/>
      <dgm:whole/>
    </dgm:dataModel>
  </dgm:styleData>
  <dgm:clrData>
    <dgm:dataModel>
      <dgm:ptLst>
        <dgm:pt modelId="0" type="doc"/>
        <dgm:pt modelId="1"/>
        <dgm:pt modelId="11"/>
        <dgm:pt modelId="12"/>
        <dgm:pt modelId="13"/>
      </dgm:ptLst>
      <dgm:cxnLst>
        <dgm:cxn modelId="4" srcId="0" destId="1" srcOrd="0" destOrd="0"/>
        <dgm:cxn modelId="5" srcId="1" destId="11" srcOrd="0" destOrd="0"/>
        <dgm:cxn modelId="6" srcId="1" destId="12" srcOrd="0" destOrd="0"/>
        <dgm:cxn modelId="14" srcId="1" destId="13" srcOrd="0" destOrd="0"/>
      </dgm:cxnLst>
      <dgm:bg/>
      <dgm:whole/>
    </dgm:dataModel>
  </dgm:clrData>
  <dgm:layoutNode name="layout">
    <dgm:varLst>
      <dgm:chMax/>
      <dgm:chPref/>
      <dgm:dir/>
      <dgm:animOne val="branch"/>
      <dgm:animLvl val="lvl"/>
      <dgm:resizeHandles/>
    </dgm:varLst>
    <dgm:choose name="Name0">
      <dgm:if name="Name1" func="var" arg="dir" op="equ" val="norm">
        <dgm:alg type="hierChild">
          <dgm:param type="linDir" val="fromL"/>
        </dgm:alg>
      </dgm:if>
      <dgm:else name="Name2">
        <dgm:alg type="hierChild">
          <dgm:param type="linDir" val="fromL"/>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primFontSz" for="des" forName="childText" refType="primFontSz" refFor="des" refForName="rootText" op="lte"/>
      <dgm:constr type="w" for="des" forName="rootComposite" refType="w" fact="4"/>
      <dgm:constr type="h" for="des" forName="rootComposite" refType="h"/>
      <dgm:constr type="w" for="des" forName="childComposite" refType="w" refFor="des" refForName="rootComposite"/>
      <dgm:constr type="h" for="des" forName="childComposite" refType="h" refFor="des" refForName="rootComposite"/>
      <dgm:constr type="sibSp" refType="w" refFor="des" refForName="rootComposite" fact="0.1"/>
      <dgm:constr type="sibSp" for="des" forName="childShape" refType="h" refFor="des" refForName="rootComposite" fact="0.12"/>
      <dgm:constr type="sp" for="des" forName="root" refType="h" refFor="des" refForName="rootComposite" fact="0.18"/>
    </dgm:constrLst>
    <dgm:ruleLst/>
    <dgm:forEach name="Name3" axis="ch">
      <dgm:forEach name="Name4" axis="self" ptType="node" cnt="1">
        <dgm:layoutNode name="root">
          <dgm:varLst>
            <dgm:chMax/>
            <dgm:chPref val="4"/>
          </dgm:varLst>
          <dgm:alg type="hierRoot"/>
          <dgm:shape xmlns:r="http://schemas.openxmlformats.org/officeDocument/2006/relationships" r:blip="">
            <dgm:adjLst/>
          </dgm:shape>
          <dgm:presOf/>
          <dgm:constrLst/>
          <dgm:ruleLst/>
          <dgm:layoutNode name="rootComposite">
            <dgm:varLst/>
            <dgm:alg type="composite"/>
            <dgm:shape xmlns:r="http://schemas.openxmlformats.org/officeDocument/2006/relationships" r:blip="">
              <dgm:adjLst/>
            </dgm:shape>
            <dgm:presOf axis="self" ptType="node" cnt="1"/>
            <dgm:constrLst>
              <dgm:constr type="l" for="ch" forName="rootText"/>
              <dgm:constr type="t" for="ch" forName="rootText"/>
              <dgm:constr type="w" for="ch" forName="rootText" refType="w"/>
              <dgm:constr type="h" for="ch" forName="rootText" refType="h"/>
            </dgm:constrLst>
            <dgm:ruleLst/>
            <dgm:layoutNode name="rootText" styleLbl="node0">
              <dgm:varLst>
                <dgm:chMax/>
                <dgm:chPref val="4"/>
              </dgm:varLst>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 type="primFontSz" val="65" fact="NaN" max="NaN"/>
              </dgm:ruleLst>
            </dgm:layoutNode>
          </dgm:layoutNode>
          <dgm:layoutNode name="childShape">
            <dgm:varLst>
              <dgm:chMax val="0"/>
              <dgm:chPref val="0"/>
            </dgm:varLst>
            <dgm:alg type="hierChild">
              <dgm:param type="chAlign" val="r"/>
              <dgm:param type="linDir" val="fromT"/>
              <dgm:param type="fallback" val="2D"/>
            </dgm:alg>
            <dgm:shape xmlns:r="http://schemas.openxmlformats.org/officeDocument/2006/relationships" r:blip="">
              <dgm:adjLst/>
            </dgm:shape>
            <dgm:presOf/>
            <dgm:constrLst/>
            <dgm:ruleLst/>
            <dgm:forEach name="Name5" axis="ch">
              <dgm:forEach name="Name6" axis="self" ptType="node">
                <dgm:layoutNode name="childComposite">
                  <dgm:varLst>
                    <dgm:chMax val="0"/>
                    <dgm:chPref val="0"/>
                  </dgm:varLst>
                  <dgm:alg type="composite"/>
                  <dgm:shape xmlns:r="http://schemas.openxmlformats.org/officeDocument/2006/relationships" r:blip="">
                    <dgm:adjLst/>
                  </dgm:shape>
                  <dgm:presOf/>
                  <dgm:choose name="Name7">
                    <dgm:if name="Name8" func="var" arg="dir" op="equ" val="norm">
                      <dgm:constrLst>
                        <dgm:constr type="w" for="ch" forName="Image" refType="h"/>
                        <dgm:constr type="h" for="ch" forName="Image" refType="h"/>
                        <dgm:constr type="l" for="ch" forName="Image"/>
                        <dgm:constr type="t" for="ch" forName="Image"/>
                        <dgm:constr type="h" for="ch" forName="childText" refType="h"/>
                        <dgm:constr type="l" for="ch" forName="childText" refType="w" refFor="ch" refForName="Image" fact="1.06"/>
                        <dgm:constr type="t" for="ch" forName="childText"/>
                      </dgm:constrLst>
                    </dgm:if>
                    <dgm:else name="Name9">
                      <dgm:constrLst>
                        <dgm:constr type="w" for="ch" forName="Image" refType="h"/>
                        <dgm:constr type="h" for="ch" forName="Image" refType="h"/>
                        <dgm:constr type="r" for="ch" forName="Image" refType="w"/>
                        <dgm:constr type="t" for="ch" forName="Image"/>
                        <dgm:constr type="h" for="ch" forName="childText" refType="h"/>
                        <dgm:constr type="t" for="ch" forName="childText"/>
                        <dgm:constr type="wOff" for="ch" forName="childText" refType="w" refFor="ch" refForName="Image" fact="-1.06"/>
                      </dgm:constrLst>
                    </dgm:else>
                  </dgm:choose>
                  <dgm:ruleLst/>
                  <dgm:layoutNode name="Image" styleLbl="node1">
                    <dgm:alg type="sp"/>
                    <dgm:shape xmlns:r="http://schemas.openxmlformats.org/officeDocument/2006/relationships" type="roundRect" r:blip="" blipPhldr="1">
                      <dgm:adjLst>
                        <dgm:adj idx="1" val="0.1667"/>
                      </dgm:adjLst>
                    </dgm:shape>
                    <dgm:presOf/>
                  </dgm:layoutNode>
                  <dgm:layoutNode name="childText" styleLbl="lnNode1">
                    <dgm:varLst>
                      <dgm:chMax val="0"/>
                      <dgm:chPref val="0"/>
                      <dgm:bulletEnabled val="1"/>
                    </dgm:varLst>
                    <dgm:alg type="tx"/>
                    <dgm:shape xmlns:r="http://schemas.openxmlformats.org/officeDocument/2006/relationships" type="roundRect" r:blip="">
                      <dgm:adjLst>
                        <dgm:adj idx="1" val="0.1667"/>
                      </dgm:adjLst>
                    </dgm:shape>
                    <dgm:presOf axis="self desOrSelf" ptType="node node" st="1 1" cnt="1 0"/>
                    <dgm:ruleLst>
                      <dgm:rule type="primFontSz" val="5" fact="NaN" max="NaN"/>
                    </dgm:ruleLst>
                  </dgm:layoutNode>
                </dgm:layoutNode>
              </dgm:forEach>
            </dgm:forEach>
          </dgm:layoutNode>
        </dgm:layoutNode>
      </dgm:forEach>
    </dgm:forEach>
  </dgm:layoutNode>
</dgm:layoutDef>
</file>

<file path=ppt/diagrams/layout27.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8.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9.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30.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31.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32.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33.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34.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5.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DA858F4-3946-4F7F-A930-60E1188F62F9}" type="datetimeFigureOut">
              <a:rPr lang="en-US" smtClean="0"/>
              <a:t>6/8/2020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0B23FA0-5EAF-4C26-BF50-091BF1F7FFE5}" type="slidenum">
              <a:rPr lang="en-US" smtClean="0"/>
              <a:t>‹#›</a:t>
            </a:fld>
            <a:endParaRPr lang="en-US"/>
          </a:p>
        </p:txBody>
      </p:sp>
    </p:spTree>
    <p:extLst>
      <p:ext uri="{BB962C8B-B14F-4D97-AF65-F5344CB8AC3E}">
        <p14:creationId xmlns:p14="http://schemas.microsoft.com/office/powerpoint/2010/main" val="34940249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documentation.calpads.org/Support/References/" TargetMode="External"/><Relationship Id="rId2" Type="http://schemas.openxmlformats.org/officeDocument/2006/relationships/slide" Target="../slides/slide16.xml"/><Relationship Id="rId1" Type="http://schemas.openxmlformats.org/officeDocument/2006/relationships/notesMaster" Target="../notesMasters/notesMaster1.xml"/><Relationship Id="rId4" Type="http://schemas.openxmlformats.org/officeDocument/2006/relationships/hyperlink" Target="https://www.cde.ca.gov/ds/sp/cl/communications.asp" TargetMode="Externa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s://www.cde.ca.gov/ds/sp/cl/swdreporting.asp" TargetMode="External"/><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3" Type="http://schemas.openxmlformats.org/officeDocument/2006/relationships/hyperlink" Target="https://documentation.calpads.org/Extracts/DSEAExtract/" TargetMode="External"/><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3" Type="http://schemas.openxmlformats.org/officeDocument/2006/relationships/hyperlink" Target="https://www.youtube.com/channel/UCA9oRTiyVECCCzOxpmJheZw/search?query=NPS" TargetMode="External"/><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Welcome to the Students with Disabilities EOY training. This training will focus on SWD reporting for EOY 3 and 4, but also provides general information about the entire EOY data collection.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8375C1-7C5C-42A2-80F2-05631BB376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7530963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kern="1200" dirty="0">
                <a:solidFill>
                  <a:schemeClr val="tx1"/>
                </a:solidFill>
                <a:effectLst/>
                <a:latin typeface="+mn-lt"/>
                <a:ea typeface="+mn-ea"/>
                <a:cs typeface="+mn-cs"/>
              </a:rPr>
              <a:t>Suggestions for EOY Submission Order</a:t>
            </a:r>
          </a:p>
          <a:p>
            <a:r>
              <a:rPr lang="en-US" sz="1200" b="0" i="0" kern="1200" dirty="0">
                <a:solidFill>
                  <a:schemeClr val="tx1"/>
                </a:solidFill>
                <a:effectLst/>
                <a:latin typeface="+mn-lt"/>
                <a:ea typeface="+mn-ea"/>
                <a:cs typeface="+mn-cs"/>
              </a:rPr>
              <a:t>The CDE suggests that LEAs certify submissions in the following order:</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EOY 2 - Program Participation</a:t>
            </a:r>
          </a:p>
          <a:p>
            <a:r>
              <a:rPr lang="en-US" sz="1200" b="0" i="0" kern="1200" dirty="0">
                <a:solidFill>
                  <a:schemeClr val="tx1"/>
                </a:solidFill>
                <a:effectLst/>
                <a:latin typeface="+mn-lt"/>
                <a:ea typeface="+mn-ea"/>
                <a:cs typeface="+mn-cs"/>
              </a:rPr>
              <a:t>EOY 4 - Special Education</a:t>
            </a:r>
          </a:p>
          <a:p>
            <a:r>
              <a:rPr lang="en-US" sz="1200" b="0" i="0" kern="1200" dirty="0">
                <a:solidFill>
                  <a:schemeClr val="tx1"/>
                </a:solidFill>
                <a:effectLst/>
                <a:latin typeface="+mn-lt"/>
                <a:ea typeface="+mn-ea"/>
                <a:cs typeface="+mn-cs"/>
              </a:rPr>
              <a:t>EOY 3 - Cumulative Enrollment, Student Incident, Student Absence Summary</a:t>
            </a:r>
          </a:p>
          <a:p>
            <a:r>
              <a:rPr lang="en-US" sz="1200" b="0" i="0" kern="1200" dirty="0">
                <a:solidFill>
                  <a:schemeClr val="tx1"/>
                </a:solidFill>
                <a:effectLst/>
                <a:latin typeface="+mn-lt"/>
                <a:ea typeface="+mn-ea"/>
                <a:cs typeface="+mn-cs"/>
              </a:rPr>
              <a:t>EOY 1 - Course Completion, Career Technical Education (CTE)</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This submission order is not required, but is suggested for the following reasons:</a:t>
            </a:r>
          </a:p>
          <a:p>
            <a:r>
              <a:rPr lang="en-US" sz="1200" b="0" i="0" kern="1200" dirty="0">
                <a:solidFill>
                  <a:schemeClr val="tx1"/>
                </a:solidFill>
                <a:effectLst/>
                <a:latin typeface="+mn-lt"/>
                <a:ea typeface="+mn-ea"/>
                <a:cs typeface="+mn-cs"/>
              </a:rPr>
              <a:t>EOY 2 is a straightforward submission and most of the data certified as part of this submission should have already been updated in CALPADS. The only change to EOY 2 is the removal of the homeless count, which is now in EOY 3.</a:t>
            </a:r>
          </a:p>
          <a:p>
            <a:r>
              <a:rPr lang="en-US" sz="1200" b="0" i="0" kern="1200" dirty="0">
                <a:solidFill>
                  <a:schemeClr val="tx1"/>
                </a:solidFill>
                <a:effectLst/>
                <a:latin typeface="+mn-lt"/>
                <a:ea typeface="+mn-ea"/>
                <a:cs typeface="+mn-cs"/>
              </a:rPr>
              <a:t>EOY 4 should be submitted and certified next because as LEAs submit special education records they identify enrollment updates they need to make before certifying cumulative enrollment counts in EOY 3.</a:t>
            </a:r>
          </a:p>
          <a:p>
            <a:r>
              <a:rPr lang="en-US" sz="1200" b="0" i="0" kern="1200" dirty="0">
                <a:solidFill>
                  <a:schemeClr val="tx1"/>
                </a:solidFill>
                <a:effectLst/>
                <a:latin typeface="+mn-lt"/>
                <a:ea typeface="+mn-ea"/>
                <a:cs typeface="+mn-cs"/>
              </a:rPr>
              <a:t>Much of the data for EOY 3 can be submitted now, such as the student absence summary data, and student incident data, since LEAs are no longer taking attendance, and it is unlikely that student incidents will occur. However, LEAs need to ensure that all enrollment updates have been made, and certifying EOY 4 will identify any updates that need to be made. In addition, the CDE encourages LEAs to continue updating the program records that identify students as Free and Reduced-Price Meal (FRPM) eligible (Migrant [135], Free Meal [181], Reduced-Price Meal [182], and Homeless [191]) through the end of June because FRPM eligibility can provide benefits to students whose families apply under the Pandemic-EBT program administered by the California Department of Social Services.</a:t>
            </a:r>
          </a:p>
          <a:p>
            <a:r>
              <a:rPr lang="en-US" sz="1200" b="0" i="0" kern="1200" dirty="0">
                <a:solidFill>
                  <a:schemeClr val="tx1"/>
                </a:solidFill>
                <a:effectLst/>
                <a:latin typeface="+mn-lt"/>
                <a:ea typeface="+mn-ea"/>
                <a:cs typeface="+mn-cs"/>
              </a:rPr>
              <a:t>Anticipating that grades and credits earned may require policy and process changes, it may make sense to complete the EOY 1 submission last.</a:t>
            </a:r>
          </a:p>
          <a:p>
            <a:endParaRPr lang="en-US" dirty="0"/>
          </a:p>
        </p:txBody>
      </p:sp>
      <p:sp>
        <p:nvSpPr>
          <p:cNvPr id="4" name="Slide Number Placeholder 3"/>
          <p:cNvSpPr>
            <a:spLocks noGrp="1"/>
          </p:cNvSpPr>
          <p:nvPr>
            <p:ph type="sldNum" sz="quarter" idx="5"/>
          </p:nvPr>
        </p:nvSpPr>
        <p:spPr/>
        <p:txBody>
          <a:bodyPr/>
          <a:lstStyle/>
          <a:p>
            <a:fld id="{D0B23FA0-5EAF-4C26-BF50-091BF1F7FFE5}" type="slidenum">
              <a:rPr lang="en-US" smtClean="0"/>
              <a:t>10</a:t>
            </a:fld>
            <a:endParaRPr lang="en-US"/>
          </a:p>
        </p:txBody>
      </p:sp>
    </p:spTree>
    <p:extLst>
      <p:ext uri="{BB962C8B-B14F-4D97-AF65-F5344CB8AC3E}">
        <p14:creationId xmlns:p14="http://schemas.microsoft.com/office/powerpoint/2010/main" val="2154804337"/>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0"/>
              </a:spcBef>
              <a:spcAft>
                <a:spcPts val="1200"/>
              </a:spcAft>
              <a:buFont typeface="Wingdings" panose="05000000000000000000" pitchFamily="2" charset="2"/>
              <a:buNone/>
            </a:pPr>
            <a:r>
              <a:rPr lang="en-US" sz="1200"/>
              <a:t>Procedures for ensure a complete EOY 4 submission.</a:t>
            </a:r>
          </a:p>
          <a:p>
            <a:pPr>
              <a:spcBef>
                <a:spcPts val="0"/>
              </a:spcBef>
              <a:spcAft>
                <a:spcPts val="1200"/>
              </a:spcAft>
              <a:buFont typeface="Wingdings" panose="05000000000000000000" pitchFamily="2" charset="2"/>
              <a:buChar char="ü"/>
            </a:pPr>
            <a:r>
              <a:rPr lang="en-US" sz="1200"/>
              <a:t>Ensure all students who received parental consent for evaluation who were enrolled in your LEA from July 1 – June 30 are represented in the child counts</a:t>
            </a:r>
          </a:p>
          <a:p>
            <a:pPr>
              <a:spcBef>
                <a:spcPts val="0"/>
              </a:spcBef>
              <a:spcAft>
                <a:spcPts val="1200"/>
              </a:spcAft>
              <a:buFont typeface="Wingdings" panose="05000000000000000000" pitchFamily="2" charset="2"/>
              <a:buChar char="ü"/>
            </a:pPr>
            <a:r>
              <a:rPr lang="en-US" sz="1200"/>
              <a:t>Ensure services have been submitted for every student on an IEP, IFSP, and ISP</a:t>
            </a:r>
          </a:p>
          <a:p>
            <a:pPr>
              <a:spcBef>
                <a:spcPts val="0"/>
              </a:spcBef>
              <a:spcAft>
                <a:spcPts val="1200"/>
              </a:spcAft>
              <a:buFont typeface="Wingdings" panose="05000000000000000000" pitchFamily="2" charset="2"/>
              <a:buChar char="ü"/>
            </a:pPr>
            <a:r>
              <a:rPr lang="en-US" sz="1200"/>
              <a:t>Ensure that special education program exits are populated for all students who are not or no longer eligible for services</a:t>
            </a:r>
          </a:p>
          <a:p>
            <a:pPr>
              <a:spcBef>
                <a:spcPts val="0"/>
              </a:spcBef>
              <a:spcAft>
                <a:spcPts val="1200"/>
              </a:spcAft>
              <a:buFont typeface="Wingdings" panose="05000000000000000000" pitchFamily="2" charset="2"/>
              <a:buChar char="ü"/>
            </a:pPr>
            <a:r>
              <a:rPr lang="en-US" sz="1200"/>
              <a:t>Ensure all students with disabilities who have exited secondary education in 2018-19 have been surveyed for their postsecondary outcomes and responses have been recorded in the special education data system</a:t>
            </a:r>
          </a:p>
          <a:p>
            <a:pPr>
              <a:spcBef>
                <a:spcPts val="0"/>
              </a:spcBef>
              <a:spcAft>
                <a:spcPts val="1200"/>
              </a:spcAft>
              <a:buFont typeface="Wingdings" panose="05000000000000000000" pitchFamily="2" charset="2"/>
              <a:buChar char="ü"/>
            </a:pPr>
            <a:r>
              <a:rPr lang="en-US" sz="1200"/>
              <a:t>Review DSEA extract </a:t>
            </a:r>
          </a:p>
          <a:p>
            <a:endParaRPr lang="en-US"/>
          </a:p>
        </p:txBody>
      </p:sp>
      <p:sp>
        <p:nvSpPr>
          <p:cNvPr id="4" name="Slide Number Placeholder 3"/>
          <p:cNvSpPr>
            <a:spLocks noGrp="1"/>
          </p:cNvSpPr>
          <p:nvPr>
            <p:ph type="sldNum" sz="quarter" idx="5"/>
          </p:nvPr>
        </p:nvSpPr>
        <p:spPr/>
        <p:txBody>
          <a:bodyPr/>
          <a:lstStyle/>
          <a:p>
            <a:fld id="{168375C1-7C5C-42A2-80F2-05631BB3764E}" type="slidenum">
              <a:rPr lang="en-US" noProof="0" smtClean="0"/>
              <a:t>103</a:t>
            </a:fld>
            <a:endParaRPr lang="en-US" noProof="0"/>
          </a:p>
        </p:txBody>
      </p:sp>
    </p:spTree>
    <p:extLst>
      <p:ext uri="{BB962C8B-B14F-4D97-AF65-F5344CB8AC3E}">
        <p14:creationId xmlns:p14="http://schemas.microsoft.com/office/powerpoint/2010/main" val="2200798221"/>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a:t>If STAS</a:t>
            </a:r>
            <a:r>
              <a:rPr lang="en-US" baseline="0"/>
              <a:t> file is not required this year, validations will the be relaxed</a:t>
            </a:r>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4F8FCD-FE5E-4E00-822F-1B19EA298FC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0"/>
              <a:t>Sometimes</a:t>
            </a:r>
            <a:r>
              <a:rPr lang="en-US" i="0" baseline="0"/>
              <a:t> it is difficult to determine how to pace yourself through the CALPADS work because the deadlines start off so far in advance. Here we’ve provided a sequence of suggested milestones that you can use to break up the work and use as a checklist. Note that you should adjust the dates based on staff availability and other factors.</a:t>
            </a:r>
          </a:p>
          <a:p>
            <a:endParaRPr lang="en-US" i="0" baseline="0"/>
          </a:p>
          <a:p>
            <a:r>
              <a:rPr lang="en-US" i="0" baseline="0"/>
              <a:t>LEAs can upload data now and review the ODS reports for a high-level review of their EOY data</a:t>
            </a:r>
          </a:p>
          <a:p>
            <a:endParaRPr lang="en-US" i="0" baseline="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8375C1-7C5C-42A2-80F2-05631BB376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47261781"/>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0B23FA0-5EAF-4C26-BF50-091BF1F7FFE5}" type="slidenum">
              <a:rPr lang="en-US" smtClean="0"/>
              <a:t>106</a:t>
            </a:fld>
            <a:endParaRPr lang="en-US"/>
          </a:p>
        </p:txBody>
      </p:sp>
    </p:spTree>
    <p:extLst>
      <p:ext uri="{BB962C8B-B14F-4D97-AF65-F5344CB8AC3E}">
        <p14:creationId xmlns:p14="http://schemas.microsoft.com/office/powerpoint/2010/main" val="3332152497"/>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a:t>Since the EOY 4 submission only requires SWD data to be submitted by the SEDS system, consider what are your roles and responsibilities</a:t>
            </a:r>
          </a:p>
          <a:p>
            <a:endParaRPr lang="en-US"/>
          </a:p>
        </p:txBody>
      </p:sp>
      <p:sp>
        <p:nvSpPr>
          <p:cNvPr id="4" name="Slide Number Placeholder 3"/>
          <p:cNvSpPr>
            <a:spLocks noGrp="1"/>
          </p:cNvSpPr>
          <p:nvPr>
            <p:ph type="sldNum" sz="quarter" idx="5"/>
          </p:nvPr>
        </p:nvSpPr>
        <p:spPr/>
        <p:txBody>
          <a:bodyPr/>
          <a:lstStyle/>
          <a:p>
            <a:fld id="{D0B23FA0-5EAF-4C26-BF50-091BF1F7FFE5}" type="slidenum">
              <a:rPr lang="en-US" smtClean="0"/>
              <a:t>107</a:t>
            </a:fld>
            <a:endParaRPr lang="en-US"/>
          </a:p>
        </p:txBody>
      </p:sp>
    </p:spTree>
    <p:extLst>
      <p:ext uri="{BB962C8B-B14F-4D97-AF65-F5344CB8AC3E}">
        <p14:creationId xmlns:p14="http://schemas.microsoft.com/office/powerpoint/2010/main" val="831046466"/>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68375C1-7C5C-42A2-80F2-05631BB3764E}" type="slidenum">
              <a:rPr lang="en-US" noProof="0" smtClean="0"/>
              <a:t>108</a:t>
            </a:fld>
            <a:endParaRPr lang="en-US" noProof="0"/>
          </a:p>
        </p:txBody>
      </p:sp>
    </p:spTree>
    <p:extLst>
      <p:ext uri="{BB962C8B-B14F-4D97-AF65-F5344CB8AC3E}">
        <p14:creationId xmlns:p14="http://schemas.microsoft.com/office/powerpoint/2010/main" val="725352028"/>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68375C1-7C5C-42A2-80F2-05631BB3764E}" type="slidenum">
              <a:rPr lang="en-US" noProof="0" smtClean="0"/>
              <a:t>109</a:t>
            </a:fld>
            <a:endParaRPr lang="en-US" noProof="0"/>
          </a:p>
        </p:txBody>
      </p:sp>
    </p:spTree>
    <p:extLst>
      <p:ext uri="{BB962C8B-B14F-4D97-AF65-F5344CB8AC3E}">
        <p14:creationId xmlns:p14="http://schemas.microsoft.com/office/powerpoint/2010/main" val="4234201039"/>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68375C1-7C5C-42A2-80F2-05631BB3764E}" type="slidenum">
              <a:rPr lang="en-US" noProof="0" smtClean="0"/>
              <a:t>110</a:t>
            </a:fld>
            <a:endParaRPr lang="en-US" noProof="0"/>
          </a:p>
        </p:txBody>
      </p:sp>
    </p:spTree>
    <p:extLst>
      <p:ext uri="{BB962C8B-B14F-4D97-AF65-F5344CB8AC3E}">
        <p14:creationId xmlns:p14="http://schemas.microsoft.com/office/powerpoint/2010/main" val="192415052"/>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68375C1-7C5C-42A2-80F2-05631BB3764E}" type="slidenum">
              <a:rPr lang="en-US" noProof="0" smtClean="0"/>
              <a:t>111</a:t>
            </a:fld>
            <a:endParaRPr lang="en-US" noProof="0"/>
          </a:p>
        </p:txBody>
      </p:sp>
    </p:spTree>
    <p:extLst>
      <p:ext uri="{BB962C8B-B14F-4D97-AF65-F5344CB8AC3E}">
        <p14:creationId xmlns:p14="http://schemas.microsoft.com/office/powerpoint/2010/main" val="384069443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Let's start with the overview of the EOY 4</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8375C1-7C5C-42A2-80F2-05631BB376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6096157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5325"/>
            <a:ext cx="6199187" cy="3487738"/>
          </a:xfrm>
        </p:spPr>
      </p:sp>
      <p:sp>
        <p:nvSpPr>
          <p:cNvPr id="3" name="Notes Placeholder 2"/>
          <p:cNvSpPr>
            <a:spLocks noGrp="1"/>
          </p:cNvSpPr>
          <p:nvPr>
            <p:ph type="body" idx="1"/>
          </p:nvPr>
        </p:nvSpPr>
        <p:spPr/>
        <p:txBody>
          <a:bodyPr/>
          <a:lstStyle/>
          <a:p>
            <a:r>
              <a:rPr lang="en-US" b="1"/>
              <a:t>EOY 4 is a Brand New Submission</a:t>
            </a:r>
            <a:r>
              <a:rPr lang="en-US"/>
              <a:t> as the final phase of rolling CASEMIS into CALPADS. </a:t>
            </a:r>
          </a:p>
          <a:p>
            <a:endParaRPr lang="en-US"/>
          </a:p>
          <a:p>
            <a:r>
              <a:rPr lang="en-US"/>
              <a:t>EOY 4 dates are the same as EOY 1-3.</a:t>
            </a:r>
          </a:p>
          <a:p>
            <a:endParaRPr lang="en-US"/>
          </a:p>
          <a:p>
            <a:r>
              <a:rPr lang="en-US"/>
              <a:t>Include:</a:t>
            </a:r>
          </a:p>
          <a:p>
            <a:pPr marL="171450" indent="-171450">
              <a:buFont typeface="Arial" panose="020B0604020202020204" pitchFamily="34" charset="0"/>
              <a:buChar char="•"/>
            </a:pPr>
            <a:r>
              <a:rPr lang="en-US"/>
              <a:t>SPED and SSRV records for all Students w/Disabilities who have been referred and have parental consent any time between July 1 and June 30</a:t>
            </a:r>
            <a:r>
              <a:rPr lang="en-US" baseline="30000"/>
              <a:t>th</a:t>
            </a:r>
            <a:r>
              <a:rPr lang="en-US"/>
              <a:t>. </a:t>
            </a:r>
          </a:p>
          <a:p>
            <a:pPr marL="171450" indent="-171450">
              <a:buFont typeface="Arial" panose="020B0604020202020204" pitchFamily="34" charset="0"/>
              <a:buChar char="•"/>
            </a:pPr>
            <a:r>
              <a:rPr lang="en-US"/>
              <a:t>PSTS records are required for all SWD who exited secondary education in the prior year. For example, in EOY 2020, LEAs will report postsecondary outcomes for SWD who exited secondary education in 2018-2019.</a:t>
            </a:r>
          </a:p>
          <a:p>
            <a:pPr marL="171450" indent="-171450">
              <a:buFont typeface="Arial" panose="020B0604020202020204" pitchFamily="34" charset="0"/>
              <a:buChar char="•"/>
            </a:pPr>
            <a:endParaRPr lang="en-US"/>
          </a:p>
          <a:p>
            <a:pPr marL="0" indent="0">
              <a:buFont typeface="Arial" panose="020B0604020202020204" pitchFamily="34" charset="0"/>
              <a:buNone/>
            </a:pPr>
            <a:r>
              <a:rPr lang="en-US"/>
              <a:t>Like Fall 1, EOY 4 will first need to be approved by the LEA and then approved by the SELPA. </a:t>
            </a:r>
          </a:p>
          <a:p>
            <a:pPr marL="0" indent="0">
              <a:buFont typeface="Arial" panose="020B0604020202020204" pitchFamily="34" charset="0"/>
              <a:buNone/>
            </a:pPr>
            <a:endParaRPr lang="en-US"/>
          </a:p>
          <a:p>
            <a:pPr marL="0" indent="0">
              <a:buFont typeface="Arial" panose="020B0604020202020204" pitchFamily="34" charset="0"/>
              <a:buNone/>
            </a:pPr>
            <a:r>
              <a:rPr lang="en-US"/>
              <a:t>If your Fall 1 had hiccups on the handoffs between approvals, now would be a good time to hold a submission debrief meeting between the two groups. What went well? What could be improved? Are roles and responsibilities clearly defined? </a:t>
            </a:r>
          </a:p>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B2E4CFC-E8F4-4244-9FA9-02C9B223934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0671274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5325"/>
            <a:ext cx="6199187" cy="3487738"/>
          </a:xfrm>
        </p:spPr>
      </p:sp>
      <p:sp>
        <p:nvSpPr>
          <p:cNvPr id="3" name="Notes Placeholder 2"/>
          <p:cNvSpPr>
            <a:spLocks noGrp="1"/>
          </p:cNvSpPr>
          <p:nvPr>
            <p:ph type="body" idx="1"/>
          </p:nvPr>
        </p:nvSpPr>
        <p:spPr/>
        <p:txBody>
          <a:bodyPr/>
          <a:lstStyle/>
          <a:p>
            <a:pPr>
              <a:lnSpc>
                <a:spcPct val="100000"/>
              </a:lnSpc>
              <a:spcBef>
                <a:spcPts val="0"/>
              </a:spcBef>
              <a:spcAft>
                <a:spcPts val="1200"/>
              </a:spcAft>
            </a:pPr>
            <a:r>
              <a:rPr lang="en-US"/>
              <a:t>Discipline file restructured into three files referred to as “Incident” submission, in order to collect the use of:</a:t>
            </a:r>
          </a:p>
          <a:p>
            <a:pPr marL="685800" lvl="1" indent="-228600">
              <a:lnSpc>
                <a:spcPct val="100000"/>
              </a:lnSpc>
              <a:spcBef>
                <a:spcPts val="0"/>
              </a:spcBef>
              <a:spcAft>
                <a:spcPts val="1200"/>
              </a:spcAft>
              <a:buFont typeface="+mj-lt"/>
              <a:buAutoNum type="arabicPeriod"/>
            </a:pPr>
            <a:r>
              <a:rPr lang="en-US"/>
              <a:t>Behavioral Restraint, which includes </a:t>
            </a:r>
          </a:p>
          <a:p>
            <a:pPr marL="1085850" lvl="2" indent="-171450">
              <a:lnSpc>
                <a:spcPct val="100000"/>
              </a:lnSpc>
              <a:spcBef>
                <a:spcPts val="0"/>
              </a:spcBef>
              <a:spcAft>
                <a:spcPts val="1200"/>
              </a:spcAft>
              <a:buFont typeface="Arial" panose="020B0604020202020204" pitchFamily="34" charset="0"/>
              <a:buChar char="•"/>
            </a:pPr>
            <a:r>
              <a:rPr lang="en-US"/>
              <a:t>Mechanical Restraint – Use of a device or equipment to restrict a pupil’s freedom of movement (with exceptions)</a:t>
            </a:r>
          </a:p>
          <a:p>
            <a:pPr marL="1085850" lvl="2" indent="-171450">
              <a:lnSpc>
                <a:spcPct val="100000"/>
              </a:lnSpc>
              <a:spcBef>
                <a:spcPts val="0"/>
              </a:spcBef>
              <a:spcAft>
                <a:spcPts val="1200"/>
              </a:spcAft>
              <a:buFont typeface="Arial" panose="020B0604020202020204" pitchFamily="34" charset="0"/>
              <a:buChar char="•"/>
            </a:pPr>
            <a:r>
              <a:rPr lang="en-US"/>
              <a:t>Physical Restraint – A personal restriction that immobilizes or reduces the ability of a pupil to move his or her torso, arms, legs, or head freely (with exceptions)</a:t>
            </a:r>
          </a:p>
          <a:p>
            <a:pPr marL="685800" lvl="1" indent="-228600">
              <a:lnSpc>
                <a:spcPct val="100000"/>
              </a:lnSpc>
              <a:spcBef>
                <a:spcPts val="0"/>
              </a:spcBef>
              <a:spcAft>
                <a:spcPts val="1200"/>
              </a:spcAft>
              <a:buFont typeface="+mj-lt"/>
              <a:buAutoNum type="arabicPeriod"/>
            </a:pPr>
            <a:r>
              <a:rPr lang="en-US"/>
              <a:t>Seclusion, which means the involuntary confinement of a pupil alone in a room or area from which the pupil is physically prevented from leaving</a:t>
            </a:r>
          </a:p>
          <a:p>
            <a:endParaRPr lang="en-US" baseline="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t>Homeless Report 5.4 and 5.5, and certification errors and warnings will be moved from EOY 2 to EOY 3.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t>The homeless subgroup is part of many </a:t>
            </a:r>
            <a:r>
              <a:rPr lang="en-US" sz="1200" err="1"/>
              <a:t>DataQuest</a:t>
            </a:r>
            <a:r>
              <a:rPr lang="en-US" sz="1200"/>
              <a:t> and Dashboard accountability metrics that are sourced from EOY 3 (e.g., suspension and chronic absenteeism rates that both depend on the EOY 3 cumulative enrollment).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t>Currently, the EOY2 homeless counts can differ from the EOY3 homeless counts because they are certified separately. Moving these reports from EOY2 to EOY3 will help ensure consistency in annual homeless counts in the homeless reports and the counts used for subgroup reporting in other areas related to EOY3.</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t>The CDE suspects that Homeless students are under-reported. There was a significant decrease in the Fall 1census counts.</a:t>
            </a:r>
            <a:endParaRPr lang="en-US" baseline="0"/>
          </a:p>
          <a:p>
            <a:endParaRPr lang="en-US" baseline="0"/>
          </a:p>
          <a:p>
            <a:r>
              <a:rPr lang="en-US" baseline="0"/>
              <a:t>Reminders:</a:t>
            </a:r>
          </a:p>
          <a:p>
            <a:endParaRPr lang="en-US" baseline="0"/>
          </a:p>
          <a:p>
            <a:pPr marL="171450" marR="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a:t>All students who committed an offense (defined in Ed Code 48900 or 48915) are reported regardless of outcome or duration</a:t>
            </a:r>
          </a:p>
          <a:p>
            <a:pPr marL="171450" marR="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a:t>All students who committed firearm offenses (codes 100, 101, 103, 104 &amp; 105) reported regardless of outcome</a:t>
            </a:r>
          </a:p>
          <a:p>
            <a:pPr marL="171450" marR="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a:t>Deciding the most severe offense is a local decision. Refer to the guidelines found in section 2.1.4 of the data guide.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B2E4CFC-E8F4-4244-9FA9-02C9B223934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6789883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5325"/>
            <a:ext cx="6199187" cy="3487738"/>
          </a:xfrm>
        </p:spPr>
      </p:sp>
      <p:sp>
        <p:nvSpPr>
          <p:cNvPr id="3" name="Notes Placeholder 2"/>
          <p:cNvSpPr>
            <a:spLocks noGrp="1"/>
          </p:cNvSpPr>
          <p:nvPr>
            <p:ph type="body" idx="1"/>
          </p:nvPr>
        </p:nvSpPr>
        <p:spPr/>
        <p:txBody>
          <a:bodyPr/>
          <a:lstStyle/>
          <a:p>
            <a:r>
              <a:rPr lang="en-US"/>
              <a:t>Review</a:t>
            </a:r>
            <a:r>
              <a:rPr lang="en-US" baseline="0"/>
              <a:t> items on the slide.</a:t>
            </a:r>
          </a:p>
          <a:p>
            <a:endParaRPr lang="en-US" baseline="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latin typeface="Arial" panose="020B0604020202020204" pitchFamily="34" charset="0"/>
                <a:ea typeface="Calibri" panose="020F0502020204030204" pitchFamily="34" charset="0"/>
                <a:cs typeface="Arial" panose="020B0604020202020204" pitchFamily="34" charset="0"/>
              </a:rPr>
              <a:t>Beginning 2019-20 LEAs will be required to submit the Student Course Section (SCSC) file with the number of Carnegie Units a student earned for a course. For more information on this data element, you may refer to the CALPADS File Specification or CFS document.</a:t>
            </a:r>
          </a:p>
          <a:p>
            <a:endParaRPr lang="en-US" baseline="0"/>
          </a:p>
          <a:p>
            <a:r>
              <a:rPr lang="en-US" baseline="0"/>
              <a:t>Reminders:</a:t>
            </a:r>
          </a:p>
          <a:p>
            <a:endParaRPr lang="en-US" baseline="0"/>
          </a:p>
          <a:p>
            <a:pPr marL="171450" marR="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a:t>Course completion for End of Year 1 is not compared to Course enrollment from Fall 2</a:t>
            </a:r>
          </a:p>
          <a:p>
            <a:pPr marL="171450" marR="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a:t>Course completion is only required for departmentalized classes in grades 7-12</a:t>
            </a:r>
          </a:p>
          <a:p>
            <a:pPr marL="171450" marR="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a:t>CTE Non-Concentrators are reported in the CRSC file only while CTE Concentrators and Completers are determined using the SCTE file</a:t>
            </a:r>
          </a:p>
          <a:p>
            <a:pPr marL="171450" marR="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200"/>
              <a:t>SEIDs submitted in Course Section Completion (CRSC) records are checked to make sure a corresponding Staff Demographic (SDEM) record exists in CALPADS (unless SEID is 9999999999)</a:t>
            </a:r>
            <a:endParaRPr lang="en-US"/>
          </a:p>
          <a:p>
            <a:pPr marL="171450" marR="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200"/>
              <a:t>Do not submit the SASS file. Staff Assignment data is not required for EOY and submitting a file may wipe out previously submitted data</a:t>
            </a:r>
          </a:p>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B2E4CFC-E8F4-4244-9FA9-02C9B223934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7861445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5325"/>
            <a:ext cx="6199187" cy="3487738"/>
          </a:xfrm>
        </p:spPr>
      </p:sp>
      <p:sp>
        <p:nvSpPr>
          <p:cNvPr id="3" name="Notes Placeholder 2"/>
          <p:cNvSpPr>
            <a:spLocks noGrp="1"/>
          </p:cNvSpPr>
          <p:nvPr>
            <p:ph type="body" idx="1"/>
          </p:nvPr>
        </p:nvSpPr>
        <p:spPr/>
        <p:txBody>
          <a:bodyPr/>
          <a:lstStyle/>
          <a:p>
            <a:r>
              <a:rPr lang="en-US" baseline="0"/>
              <a:t>Reminders:</a:t>
            </a:r>
          </a:p>
          <a:p>
            <a:endParaRPr lang="en-US" baseline="0"/>
          </a:p>
          <a:p>
            <a:pPr marL="171450" indent="-171450">
              <a:buFont typeface="Arial" panose="020B0604020202020204" pitchFamily="34" charset="0"/>
              <a:buChar char="•"/>
            </a:pPr>
            <a:r>
              <a:rPr lang="en-US" baseline="0"/>
              <a:t>EOY 2 counts all students reported for the 8 programs and identifies students from 7/1/19 to 6/30/20.</a:t>
            </a:r>
          </a:p>
          <a:p>
            <a:pPr marL="171450" indent="-171450">
              <a:buFont typeface="Arial" panose="020B0604020202020204" pitchFamily="34" charset="0"/>
              <a:buChar char="•"/>
            </a:pPr>
            <a:r>
              <a:rPr lang="en-US" baseline="0"/>
              <a:t>Check Title I status for your schools.</a:t>
            </a:r>
          </a:p>
          <a:p>
            <a:pPr marL="171450" indent="-171450">
              <a:buFont typeface="Arial" panose="020B0604020202020204" pitchFamily="34" charset="0"/>
              <a:buChar char="•"/>
            </a:pPr>
            <a:r>
              <a:rPr lang="en-US" baseline="0"/>
              <a:t>Program code 162 is also used in Perkins reporting as the “Single Parent” count for CTE reporting</a:t>
            </a:r>
          </a:p>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B2E4CFC-E8F4-4244-9FA9-02C9B223934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4342086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Reference Links: </a:t>
            </a:r>
          </a:p>
          <a:p>
            <a:endParaRPr lang="en-US"/>
          </a:p>
          <a:p>
            <a:r>
              <a:rPr lang="en-US"/>
              <a:t>System Documentation: </a:t>
            </a:r>
            <a:r>
              <a:rPr lang="en-US">
                <a:hlinkClick r:id="rId3"/>
              </a:rPr>
              <a:t>https://documentation.calpads.org/Support/References/</a:t>
            </a:r>
            <a:endParaRPr lang="en-US"/>
          </a:p>
          <a:p>
            <a:r>
              <a:rPr lang="en-US"/>
              <a:t>Flash Communications: </a:t>
            </a:r>
            <a:r>
              <a:rPr lang="en-US">
                <a:hlinkClick r:id="rId4"/>
              </a:rPr>
              <a:t>https://www.cde.ca.gov/ds/sp/cl/communications.asp</a:t>
            </a:r>
            <a:endParaRPr lang="en-US"/>
          </a:p>
        </p:txBody>
      </p:sp>
      <p:sp>
        <p:nvSpPr>
          <p:cNvPr id="4" name="Slide Number Placeholder 3"/>
          <p:cNvSpPr>
            <a:spLocks noGrp="1"/>
          </p:cNvSpPr>
          <p:nvPr>
            <p:ph type="sldNum" sz="quarter" idx="5"/>
          </p:nvPr>
        </p:nvSpPr>
        <p:spPr/>
        <p:txBody>
          <a:bodyPr/>
          <a:lstStyle/>
          <a:p>
            <a:fld id="{D0B23FA0-5EAF-4C26-BF50-091BF1F7FFE5}" type="slidenum">
              <a:rPr lang="en-US" smtClean="0"/>
              <a:t>16</a:t>
            </a:fld>
            <a:endParaRPr lang="en-US"/>
          </a:p>
        </p:txBody>
      </p:sp>
    </p:spTree>
    <p:extLst>
      <p:ext uri="{BB962C8B-B14F-4D97-AF65-F5344CB8AC3E}">
        <p14:creationId xmlns:p14="http://schemas.microsoft.com/office/powerpoint/2010/main" val="255897061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a:t>Now we are going to review</a:t>
            </a:r>
            <a:r>
              <a:rPr lang="en-US" baseline="0"/>
              <a:t> the EOY 4 - Students with Disabilities and Postsecondary Status submission that is required for all LEAs.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8375C1-7C5C-42A2-80F2-05631BB376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375691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a:latin typeface="Arial" panose="020B0604020202020204" pitchFamily="34" charset="0"/>
                <a:ea typeface="Calibri" panose="020F0502020204030204" pitchFamily="34" charset="0"/>
                <a:cs typeface="Times New Roman" panose="02020603050405020304" pitchFamily="18" charset="0"/>
              </a:rPr>
              <a:t>The End of Year (EOY) 4 – Special Education Program/Services/Postsecondary data collection provides information required for students with disabilities for federal Individuals with Disabilities Education Act (IDEA) reporting. </a:t>
            </a:r>
            <a:endParaRPr lang="en-US"/>
          </a:p>
          <a:p>
            <a:endParaRPr lang="en-US"/>
          </a:p>
        </p:txBody>
      </p:sp>
      <p:sp>
        <p:nvSpPr>
          <p:cNvPr id="4" name="Slide Number Placeholder 3"/>
          <p:cNvSpPr>
            <a:spLocks noGrp="1"/>
          </p:cNvSpPr>
          <p:nvPr>
            <p:ph type="sldNum" sz="quarter" idx="5"/>
          </p:nvPr>
        </p:nvSpPr>
        <p:spPr/>
        <p:txBody>
          <a:bodyPr/>
          <a:lstStyle/>
          <a:p>
            <a:fld id="{168375C1-7C5C-42A2-80F2-05631BB3764E}" type="slidenum">
              <a:rPr lang="en-US" noProof="0" smtClean="0"/>
              <a:t>18</a:t>
            </a:fld>
            <a:endParaRPr lang="en-US" noProof="0"/>
          </a:p>
        </p:txBody>
      </p:sp>
    </p:spTree>
    <p:extLst>
      <p:ext uri="{BB962C8B-B14F-4D97-AF65-F5344CB8AC3E}">
        <p14:creationId xmlns:p14="http://schemas.microsoft.com/office/powerpoint/2010/main" val="167483244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B2E4CFC-E8F4-4244-9FA9-02C9B2239340}" type="slidenum">
              <a:rPr lang="en-US" smtClean="0"/>
              <a:pPr/>
              <a:t>19</a:t>
            </a:fld>
            <a:endParaRPr lang="en-US"/>
          </a:p>
        </p:txBody>
      </p:sp>
    </p:spTree>
    <p:extLst>
      <p:ext uri="{BB962C8B-B14F-4D97-AF65-F5344CB8AC3E}">
        <p14:creationId xmlns:p14="http://schemas.microsoft.com/office/powerpoint/2010/main" val="23137441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training is intended for provide LEA data coordinators who submit data to CALPADS. Both Student Information System (SIS) and Special Education System (SES) may benefit from todays training.</a:t>
            </a:r>
          </a:p>
        </p:txBody>
      </p:sp>
      <p:sp>
        <p:nvSpPr>
          <p:cNvPr id="4" name="Slide Number Placeholder 3"/>
          <p:cNvSpPr>
            <a:spLocks noGrp="1"/>
          </p:cNvSpPr>
          <p:nvPr>
            <p:ph type="sldNum" sz="quarter" idx="10"/>
          </p:nvPr>
        </p:nvSpPr>
        <p:spPr/>
        <p:txBody>
          <a:bodyPr/>
          <a:lstStyle/>
          <a:p>
            <a:fld id="{6B2E4CFC-E8F4-4244-9FA9-02C9B2239340}" type="slidenum">
              <a:rPr lang="en-US" smtClean="0"/>
              <a:pPr/>
              <a:t>2</a:t>
            </a:fld>
            <a:endParaRPr lang="en-US"/>
          </a:p>
        </p:txBody>
      </p:sp>
    </p:spTree>
    <p:extLst>
      <p:ext uri="{BB962C8B-B14F-4D97-AF65-F5344CB8AC3E}">
        <p14:creationId xmlns:p14="http://schemas.microsoft.com/office/powerpoint/2010/main" val="192361967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1000"/>
              </a:spcBef>
              <a:spcAft>
                <a:spcPts val="500"/>
              </a:spcAft>
              <a:buClr>
                <a:schemeClr val="accent1"/>
              </a:buClr>
            </a:pPr>
            <a:r>
              <a:rPr lang="en-US" sz="1200" kern="1200">
                <a:solidFill>
                  <a:schemeClr val="tx2"/>
                </a:solidFill>
                <a:latin typeface="+mn-lt"/>
                <a:ea typeface="+mn-ea"/>
                <a:cs typeface="+mn-cs"/>
              </a:rPr>
              <a:t>The EOY Data collection </a:t>
            </a:r>
          </a:p>
          <a:p>
            <a:pPr marL="171450" indent="-171450">
              <a:spcBef>
                <a:spcPts val="1000"/>
              </a:spcBef>
              <a:spcAft>
                <a:spcPts val="500"/>
              </a:spcAft>
              <a:buClr>
                <a:schemeClr val="accent1"/>
              </a:buClr>
              <a:buFont typeface="Arial" panose="020B0604020202020204" pitchFamily="34" charset="0"/>
              <a:buChar char="•"/>
            </a:pPr>
            <a:r>
              <a:rPr lang="en-US" sz="1200" kern="1200">
                <a:solidFill>
                  <a:schemeClr val="tx2"/>
                </a:solidFill>
                <a:latin typeface="+mn-lt"/>
                <a:ea typeface="+mn-ea"/>
                <a:cs typeface="+mn-cs"/>
              </a:rPr>
              <a:t>provides a count of students with disabilities by Education Plan Type and Primary Disability Category of the academic year.</a:t>
            </a:r>
          </a:p>
          <a:p>
            <a:pPr marL="171450" indent="-171450">
              <a:spcBef>
                <a:spcPts val="1000"/>
              </a:spcBef>
              <a:spcAft>
                <a:spcPts val="500"/>
              </a:spcAft>
              <a:buClr>
                <a:schemeClr val="accent1"/>
              </a:buClr>
              <a:buFont typeface="Arial" panose="020B0604020202020204" pitchFamily="34" charset="0"/>
              <a:buChar char="•"/>
            </a:pPr>
            <a:r>
              <a:rPr lang="en-US" sz="1200" kern="1200">
                <a:solidFill>
                  <a:schemeClr val="tx2"/>
                </a:solidFill>
                <a:latin typeface="+mn-lt"/>
                <a:ea typeface="+mn-ea"/>
                <a:cs typeface="+mn-cs"/>
              </a:rPr>
              <a:t>Provide a count of students with disabilities within each Primary Disability Category by Federal Setting during the prior academic year.</a:t>
            </a:r>
          </a:p>
          <a:p>
            <a:pPr marL="171450" indent="-171450">
              <a:spcBef>
                <a:spcPts val="1000"/>
              </a:spcBef>
              <a:spcAft>
                <a:spcPts val="500"/>
              </a:spcAft>
              <a:buClr>
                <a:schemeClr val="accent1"/>
              </a:buClr>
              <a:buFont typeface="Arial" panose="020B0604020202020204" pitchFamily="34" charset="0"/>
              <a:buChar char="•"/>
            </a:pPr>
            <a:r>
              <a:rPr lang="en-US" sz="1200" kern="1200">
                <a:solidFill>
                  <a:schemeClr val="tx2"/>
                </a:solidFill>
                <a:latin typeface="+mn-lt"/>
                <a:ea typeface="+mn-ea"/>
                <a:cs typeface="+mn-cs"/>
              </a:rPr>
              <a:t>Provide a count of students regarding employment and educational status after completely secondary education in the prior academic year for students with  disabilities.</a:t>
            </a:r>
          </a:p>
          <a:p>
            <a:endParaRPr lang="en-US"/>
          </a:p>
        </p:txBody>
      </p:sp>
      <p:sp>
        <p:nvSpPr>
          <p:cNvPr id="4" name="Slide Number Placeholder 3"/>
          <p:cNvSpPr>
            <a:spLocks noGrp="1"/>
          </p:cNvSpPr>
          <p:nvPr>
            <p:ph type="sldNum" sz="quarter" idx="5"/>
          </p:nvPr>
        </p:nvSpPr>
        <p:spPr/>
        <p:txBody>
          <a:bodyPr/>
          <a:lstStyle/>
          <a:p>
            <a:fld id="{168375C1-7C5C-42A2-80F2-05631BB3764E}" type="slidenum">
              <a:rPr lang="en-US" noProof="0" smtClean="0"/>
              <a:t>20</a:t>
            </a:fld>
            <a:endParaRPr lang="en-US" noProof="0"/>
          </a:p>
        </p:txBody>
      </p:sp>
    </p:spTree>
    <p:extLst>
      <p:ext uri="{BB962C8B-B14F-4D97-AF65-F5344CB8AC3E}">
        <p14:creationId xmlns:p14="http://schemas.microsoft.com/office/powerpoint/2010/main" val="4894951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SWD data submission is used to collect information about students, SPED programs and services. </a:t>
            </a:r>
            <a:r>
              <a:rPr lang="en-US" sz="1200" b="0" i="0" kern="1200">
                <a:solidFill>
                  <a:schemeClr val="tx1"/>
                </a:solidFill>
                <a:effectLst/>
                <a:latin typeface="+mn-lt"/>
                <a:ea typeface="+mn-ea"/>
                <a:cs typeface="+mn-cs"/>
              </a:rPr>
              <a:t>LEAs and SELPAs will provide counts of students by primary disability and special education plan type (IFSP, IEP, ISP), and the special education services offered by primary disability.  Also required will  be data related to SWD’s postsecondary status.  To facilitate monitoring, LEAs report for SWD the type of plan they have (IFSP, IEP, ISP), the type of meeting held (initial evaluation, annual, pending, triennial), the date the meeting was held, and any amendments to the plan that occur during the year</a:t>
            </a:r>
          </a:p>
          <a:p>
            <a:endParaRPr lang="en-US"/>
          </a:p>
        </p:txBody>
      </p:sp>
      <p:sp>
        <p:nvSpPr>
          <p:cNvPr id="4" name="Slide Number Placeholder 3"/>
          <p:cNvSpPr>
            <a:spLocks noGrp="1"/>
          </p:cNvSpPr>
          <p:nvPr>
            <p:ph type="sldNum" sz="quarter" idx="5"/>
          </p:nvPr>
        </p:nvSpPr>
        <p:spPr/>
        <p:txBody>
          <a:bodyPr/>
          <a:lstStyle/>
          <a:p>
            <a:fld id="{168375C1-7C5C-42A2-80F2-05631BB3764E}" type="slidenum">
              <a:rPr lang="en-US" noProof="0" smtClean="0"/>
              <a:t>21</a:t>
            </a:fld>
            <a:endParaRPr lang="en-US" noProof="0"/>
          </a:p>
        </p:txBody>
      </p:sp>
    </p:spTree>
    <p:extLst>
      <p:ext uri="{BB962C8B-B14F-4D97-AF65-F5344CB8AC3E}">
        <p14:creationId xmlns:p14="http://schemas.microsoft.com/office/powerpoint/2010/main" val="251054490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a:t>So, what’s the difference between EOY 4 and Fall 1?</a:t>
            </a:r>
          </a:p>
          <a:p>
            <a:r>
              <a:rPr lang="en-US" sz="1200"/>
              <a:t>The EOY 4 reporting window is July 1, 2019 through June 30, 2020, all records reported in that time are relevant. Fall 1 data is only reflective of census day.</a:t>
            </a:r>
          </a:p>
          <a:p>
            <a:r>
              <a:rPr lang="en-US" sz="1200"/>
              <a:t>The submission of the Services File is required for EOY 4. Remember that for fall 1, the services file was not required.</a:t>
            </a:r>
          </a:p>
          <a:p>
            <a:r>
              <a:rPr lang="en-US" sz="1200"/>
              <a:t>The Postsecondary status (PSTS) file will be required for EOY 4 submission and certification. This is an additional file type that was not part of Fall 1. The PSTS submitted for Fall 2 was not for students with disabilities and the students submitted in the PSTS will not have any other record submitted in EOY 4.</a:t>
            </a:r>
          </a:p>
          <a:p>
            <a:r>
              <a:rPr lang="en-US" sz="1200"/>
              <a:t>EOY 4 for is exclusively related to data for special Education students. Again thinking about Fall 1, the Data was reflective of all students enrolled on census day including special education and general education students.</a:t>
            </a:r>
          </a:p>
          <a:p>
            <a:endParaRPr lang="en-US"/>
          </a:p>
        </p:txBody>
      </p:sp>
      <p:sp>
        <p:nvSpPr>
          <p:cNvPr id="4" name="Slide Number Placeholder 3"/>
          <p:cNvSpPr>
            <a:spLocks noGrp="1"/>
          </p:cNvSpPr>
          <p:nvPr>
            <p:ph type="sldNum" sz="quarter" idx="5"/>
          </p:nvPr>
        </p:nvSpPr>
        <p:spPr/>
        <p:txBody>
          <a:bodyPr/>
          <a:lstStyle/>
          <a:p>
            <a:fld id="{168375C1-7C5C-42A2-80F2-05631BB3764E}" type="slidenum">
              <a:rPr lang="en-US" noProof="0" smtClean="0"/>
              <a:t>22</a:t>
            </a:fld>
            <a:endParaRPr lang="en-US" noProof="0"/>
          </a:p>
        </p:txBody>
      </p:sp>
    </p:spTree>
    <p:extLst>
      <p:ext uri="{BB962C8B-B14F-4D97-AF65-F5344CB8AC3E}">
        <p14:creationId xmlns:p14="http://schemas.microsoft.com/office/powerpoint/2010/main" val="102120648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EOY 4 includes students with disabilities ages 0-22 who, from July 1 – June 30 of the reporting year who:</a:t>
            </a:r>
          </a:p>
          <a:p>
            <a:pPr marL="285750" lvl="0" indent="-285750">
              <a:buFont typeface="Arial" panose="020B0604020202020204" pitchFamily="34" charset="0"/>
              <a:buChar char="•"/>
            </a:pPr>
            <a:r>
              <a:rPr lang="en-US"/>
              <a:t>Have received special education or related services according to their IFSP, IEP, or ISP; or</a:t>
            </a:r>
          </a:p>
          <a:p>
            <a:pPr marL="285750" lvl="0" indent="-285750">
              <a:buFont typeface="Arial" panose="020B0604020202020204" pitchFamily="34" charset="0"/>
              <a:buChar char="•"/>
            </a:pPr>
            <a:r>
              <a:rPr lang="en-US"/>
              <a:t>Have been referred for services but have not yet had a meeting to determine eligibility for services; or</a:t>
            </a:r>
          </a:p>
          <a:p>
            <a:pPr marL="285750" lvl="0" indent="-285750">
              <a:buFont typeface="Arial" panose="020B0604020202020204" pitchFamily="34" charset="0"/>
              <a:buChar char="•"/>
            </a:pPr>
            <a:r>
              <a:rPr lang="en-US"/>
              <a:t>Have had a meeting to determine eligibility for services, but have been determined to be ineligible;</a:t>
            </a:r>
          </a:p>
          <a:p>
            <a:pPr marL="285750" lvl="0" indent="-285750">
              <a:buFont typeface="Arial" panose="020B0604020202020204" pitchFamily="34" charset="0"/>
              <a:buChar char="•"/>
            </a:pPr>
            <a:r>
              <a:rPr lang="en-US"/>
              <a:t>Have had a meeting to determine eligibility for services, but have been determined to be eligible but who are not receiving services (e.g. parent refusal of free and appropriate public education (FAPE);</a:t>
            </a:r>
          </a:p>
          <a:p>
            <a:pPr marL="285750" lvl="0" indent="-285750">
              <a:buFont typeface="Arial" panose="020B0604020202020204" pitchFamily="34" charset="0"/>
              <a:buChar char="•"/>
            </a:pPr>
            <a:r>
              <a:rPr lang="en-US"/>
              <a:t>Have had an annual meeting or triennial evaluation</a:t>
            </a:r>
          </a:p>
          <a:p>
            <a:r>
              <a:rPr lang="en-US"/>
              <a:t>EOY 4 also includes student employment and educational status after completing secondary education in the prior academic year for students with disabilities.</a:t>
            </a:r>
          </a:p>
          <a:p>
            <a:endParaRPr lang="en-US"/>
          </a:p>
        </p:txBody>
      </p:sp>
      <p:sp>
        <p:nvSpPr>
          <p:cNvPr id="4" name="Slide Number Placeholder 3"/>
          <p:cNvSpPr>
            <a:spLocks noGrp="1"/>
          </p:cNvSpPr>
          <p:nvPr>
            <p:ph type="sldNum" sz="quarter" idx="5"/>
          </p:nvPr>
        </p:nvSpPr>
        <p:spPr/>
        <p:txBody>
          <a:bodyPr/>
          <a:lstStyle/>
          <a:p>
            <a:fld id="{168375C1-7C5C-42A2-80F2-05631BB3764E}" type="slidenum">
              <a:rPr lang="en-US" noProof="0" smtClean="0"/>
              <a:t>23</a:t>
            </a:fld>
            <a:endParaRPr lang="en-US" noProof="0"/>
          </a:p>
        </p:txBody>
      </p:sp>
    </p:spTree>
    <p:extLst>
      <p:ext uri="{BB962C8B-B14F-4D97-AF65-F5344CB8AC3E}">
        <p14:creationId xmlns:p14="http://schemas.microsoft.com/office/powerpoint/2010/main" val="394877727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nSpc>
                <a:spcPct val="100000"/>
              </a:lnSpc>
              <a:spcBef>
                <a:spcPts val="0"/>
              </a:spcBef>
              <a:spcAft>
                <a:spcPts val="1200"/>
              </a:spcAft>
              <a:buNone/>
            </a:pPr>
            <a:r>
              <a:rPr lang="en-US" sz="1200"/>
              <a:t>LEAs should only submit Postsecondary Status (PSTS) records for students with disabilities with Education Plan Type 100 (IEP) who exited secondary education in the prior year, with the exception of a few circumstances. </a:t>
            </a:r>
            <a:r>
              <a:rPr lang="en-US" sz="1200" b="1">
                <a:solidFill>
                  <a:srgbClr val="FF0000"/>
                </a:solidFill>
              </a:rPr>
              <a:t>Do not report those students who:</a:t>
            </a:r>
          </a:p>
          <a:p>
            <a:pPr marL="171450" indent="-171450">
              <a:spcBef>
                <a:spcPts val="0"/>
              </a:spcBef>
              <a:spcAft>
                <a:spcPts val="1200"/>
              </a:spcAft>
              <a:buFont typeface="Arial" panose="020B0604020202020204" pitchFamily="34" charset="0"/>
              <a:buChar char="•"/>
            </a:pPr>
            <a:r>
              <a:rPr lang="en-US" sz="1200"/>
              <a:t>returned to regular education</a:t>
            </a:r>
          </a:p>
          <a:p>
            <a:pPr marL="171450" indent="-171450">
              <a:spcBef>
                <a:spcPts val="0"/>
              </a:spcBef>
              <a:spcAft>
                <a:spcPts val="1200"/>
              </a:spcAft>
              <a:buFont typeface="Arial" panose="020B0604020202020204" pitchFamily="34" charset="0"/>
              <a:buChar char="•"/>
            </a:pPr>
            <a:r>
              <a:rPr lang="en-US" sz="1200"/>
              <a:t>transferred to another program, or </a:t>
            </a:r>
          </a:p>
          <a:p>
            <a:pPr marL="171450" indent="-171450">
              <a:spcBef>
                <a:spcPts val="0"/>
              </a:spcBef>
              <a:spcAft>
                <a:spcPts val="1200"/>
              </a:spcAft>
              <a:buFont typeface="Arial" panose="020B0604020202020204" pitchFamily="34" charset="0"/>
              <a:buChar char="•"/>
            </a:pPr>
            <a:r>
              <a:rPr lang="en-US" sz="1200"/>
              <a:t>are deceased </a:t>
            </a:r>
          </a:p>
          <a:p>
            <a:endParaRPr lang="en-US"/>
          </a:p>
        </p:txBody>
      </p:sp>
      <p:sp>
        <p:nvSpPr>
          <p:cNvPr id="4" name="Slide Number Placeholder 3"/>
          <p:cNvSpPr>
            <a:spLocks noGrp="1"/>
          </p:cNvSpPr>
          <p:nvPr>
            <p:ph type="sldNum" sz="quarter" idx="5"/>
          </p:nvPr>
        </p:nvSpPr>
        <p:spPr/>
        <p:txBody>
          <a:bodyPr/>
          <a:lstStyle/>
          <a:p>
            <a:fld id="{168375C1-7C5C-42A2-80F2-05631BB3764E}" type="slidenum">
              <a:rPr lang="en-US" noProof="0" smtClean="0"/>
              <a:t>24</a:t>
            </a:fld>
            <a:endParaRPr lang="en-US" noProof="0"/>
          </a:p>
        </p:txBody>
      </p:sp>
    </p:spTree>
    <p:extLst>
      <p:ext uri="{BB962C8B-B14F-4D97-AF65-F5344CB8AC3E}">
        <p14:creationId xmlns:p14="http://schemas.microsoft.com/office/powerpoint/2010/main" val="190515747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The data submitted for </a:t>
            </a:r>
            <a:r>
              <a:rPr lang="en-US" b="1"/>
              <a:t>EOY 4  </a:t>
            </a:r>
            <a:r>
              <a:rPr lang="en-US"/>
              <a:t>encompasses the entire academic year, July 1 – June 30. Two files that were submitted throughout the year and one submitted during this collection window will be the source of data required for the EOY 4 data collection. The </a:t>
            </a:r>
            <a:r>
              <a:rPr lang="en-US" b="1"/>
              <a:t>SPED</a:t>
            </a:r>
            <a:r>
              <a:rPr lang="en-US"/>
              <a:t> and </a:t>
            </a:r>
            <a:r>
              <a:rPr lang="en-US" b="1"/>
              <a:t>SSRV </a:t>
            </a:r>
            <a:r>
              <a:rPr lang="en-US" sz="1200" kern="1200">
                <a:solidFill>
                  <a:schemeClr val="tx1"/>
                </a:solidFill>
                <a:latin typeface="+mn-lt"/>
                <a:ea typeface="+mn-ea"/>
                <a:cs typeface="+mn-cs"/>
              </a:rPr>
              <a:t>should have been submitted throughout the year as needed and </a:t>
            </a:r>
            <a:r>
              <a:rPr lang="en-US" sz="1200" b="0" kern="1200">
                <a:solidFill>
                  <a:schemeClr val="tx1"/>
                </a:solidFill>
                <a:latin typeface="+mn-lt"/>
                <a:ea typeface="+mn-ea"/>
                <a:cs typeface="+mn-cs"/>
              </a:rPr>
              <a:t>the</a:t>
            </a:r>
            <a:r>
              <a:rPr lang="en-US" sz="1200" b="1" kern="1200">
                <a:solidFill>
                  <a:schemeClr val="tx1"/>
                </a:solidFill>
                <a:latin typeface="+mn-lt"/>
                <a:ea typeface="+mn-ea"/>
                <a:cs typeface="+mn-cs"/>
              </a:rPr>
              <a:t> </a:t>
            </a:r>
            <a:r>
              <a:rPr lang="en-US" b="1"/>
              <a:t>PSTS </a:t>
            </a:r>
            <a:r>
              <a:rPr lang="en-US" b="0"/>
              <a:t>is expected during the collection window. PSTS records will be submitted for students with disabilities who exited secondary education in the prior year (e.g., in EOY 4 2020, L</a:t>
            </a:r>
            <a:r>
              <a:rPr lang="en-US"/>
              <a:t>EAs will report postsecondary outcomes for SWD exiting secondary education in 2018-2019).</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8375C1-7C5C-42A2-80F2-05631BB376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6409293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68375C1-7C5C-42A2-80F2-05631BB3764E}" type="slidenum">
              <a:rPr lang="en-US" noProof="0" smtClean="0"/>
              <a:t>26</a:t>
            </a:fld>
            <a:endParaRPr lang="en-US" noProof="0"/>
          </a:p>
        </p:txBody>
      </p:sp>
    </p:spTree>
    <p:extLst>
      <p:ext uri="{BB962C8B-B14F-4D97-AF65-F5344CB8AC3E}">
        <p14:creationId xmlns:p14="http://schemas.microsoft.com/office/powerpoint/2010/main" val="213314130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The </a:t>
            </a:r>
            <a:r>
              <a:rPr lang="en-US" sz="1200" b="1" dirty="0"/>
              <a:t>District Of Special Education Accountability is </a:t>
            </a:r>
            <a:r>
              <a:rPr lang="en-US" dirty="0"/>
              <a:t>the district or charter school that is responsible for ensuring that special education services are provided for a student participating in special education </a:t>
            </a:r>
            <a:r>
              <a:rPr lang="en-US" sz="1200" dirty="0"/>
              <a:t>as the CDS code for the district or charter school that is responsible for ensuring that SPED services are provided. Often it is also the District of Residence.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For accountability purposes, generally the Reporting LEA and the District of Special Education Accountability (DSEA) are the same, and generally the DSEA and the District of Geographic Residence are the same. However, these generalizations do not always hold true. The Reporting LEA may not be the DSEA, which is the LEA ultimately responsible for the student and is held accountable for the student on the California School Dashboard (Dashboard).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following definition can be found at </a:t>
            </a:r>
            <a:r>
              <a:rPr lang="en-US" dirty="0">
                <a:hlinkClick r:id="rId3"/>
              </a:rPr>
              <a:t>https://www.cde.ca.gov/ds/sp/cl/swdreporting.asp</a:t>
            </a:r>
            <a:r>
              <a:rPr lang="en-US" dirty="0"/>
              <a:t>:</a:t>
            </a:r>
            <a:endParaRPr lang="en-US" sz="1200" kern="1200" dirty="0">
              <a:solidFill>
                <a:schemeClr val="tx1"/>
              </a:solidFill>
              <a:effectLst/>
              <a:latin typeface="+mn-lt"/>
              <a:ea typeface="+mn-ea"/>
              <a:cs typeface="+mn-cs"/>
            </a:endParaRPr>
          </a:p>
          <a:p>
            <a:r>
              <a:rPr lang="en-US" sz="1200" b="1" i="0" kern="1200" dirty="0">
                <a:solidFill>
                  <a:schemeClr val="tx1"/>
                </a:solidFill>
                <a:effectLst/>
                <a:latin typeface="+mn-lt"/>
                <a:ea typeface="+mn-ea"/>
                <a:cs typeface="+mn-cs"/>
              </a:rPr>
              <a:t>District of Special Education Accountability</a:t>
            </a:r>
          </a:p>
          <a:p>
            <a:r>
              <a:rPr lang="en-US" sz="1200" b="0" i="0" kern="1200" dirty="0">
                <a:solidFill>
                  <a:schemeClr val="tx1"/>
                </a:solidFill>
                <a:effectLst/>
                <a:latin typeface="+mn-lt"/>
                <a:ea typeface="+mn-ea"/>
                <a:cs typeface="+mn-cs"/>
              </a:rPr>
              <a:t>The District of Special Education Accountability (DSEA) for a student with an Individualized Education Program (IEP) is defined to be either of the following:</a:t>
            </a:r>
          </a:p>
          <a:p>
            <a:r>
              <a:rPr lang="en-US" sz="1200" b="0" i="0" kern="1200" dirty="0">
                <a:solidFill>
                  <a:schemeClr val="tx1"/>
                </a:solidFill>
                <a:effectLst/>
                <a:latin typeface="+mn-lt"/>
                <a:ea typeface="+mn-ea"/>
                <a:cs typeface="+mn-cs"/>
              </a:rPr>
              <a:t>The district of GEOGRAPHIC residence, if any of the following conditions apply:</a:t>
            </a:r>
          </a:p>
          <a:p>
            <a:pPr lvl="1"/>
            <a:r>
              <a:rPr lang="en-US" sz="1200" b="0" i="0" kern="1200" dirty="0">
                <a:solidFill>
                  <a:schemeClr val="tx1"/>
                </a:solidFill>
                <a:effectLst/>
                <a:latin typeface="+mn-lt"/>
                <a:ea typeface="+mn-ea"/>
                <a:cs typeface="+mn-cs"/>
              </a:rPr>
              <a:t>The student’s parents or guardians reside in the same district in which the student is receiving special education instruction.</a:t>
            </a:r>
          </a:p>
          <a:p>
            <a:pPr lvl="1"/>
            <a:r>
              <a:rPr lang="en-US" sz="1200" b="0" i="0" kern="1200" dirty="0">
                <a:solidFill>
                  <a:schemeClr val="tx1"/>
                </a:solidFill>
                <a:effectLst/>
                <a:latin typeface="+mn-lt"/>
                <a:ea typeface="+mn-ea"/>
                <a:cs typeface="+mn-cs"/>
              </a:rPr>
              <a:t>The student is placed outside of his/her district of geographic residence through the IEP process.</a:t>
            </a:r>
          </a:p>
          <a:p>
            <a:r>
              <a:rPr lang="en-US" sz="1200" b="0" i="1" kern="1200" dirty="0">
                <a:solidFill>
                  <a:schemeClr val="tx1"/>
                </a:solidFill>
                <a:effectLst/>
                <a:latin typeface="+mn-lt"/>
                <a:ea typeface="+mn-ea"/>
                <a:cs typeface="+mn-cs"/>
              </a:rPr>
              <a:t>or:</a:t>
            </a:r>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A district OTHER THAN the district of geographic residence, if any of the following conditions apply:</a:t>
            </a:r>
          </a:p>
          <a:p>
            <a:pPr lvl="1"/>
            <a:r>
              <a:rPr lang="en-US" sz="1200" b="0" i="0" kern="1200" dirty="0">
                <a:solidFill>
                  <a:schemeClr val="tx1"/>
                </a:solidFill>
                <a:effectLst/>
                <a:latin typeface="+mn-lt"/>
                <a:ea typeface="+mn-ea"/>
                <a:cs typeface="+mn-cs"/>
              </a:rPr>
              <a:t>The student has a formal inter-district transfer agreement under </a:t>
            </a:r>
            <a:r>
              <a:rPr lang="en-US" sz="1200" b="0" i="1" kern="1200" dirty="0">
                <a:solidFill>
                  <a:schemeClr val="tx1"/>
                </a:solidFill>
                <a:effectLst/>
                <a:latin typeface="+mn-lt"/>
                <a:ea typeface="+mn-ea"/>
                <a:cs typeface="+mn-cs"/>
              </a:rPr>
              <a:t>Education Code</a:t>
            </a:r>
            <a:r>
              <a:rPr lang="en-US" sz="1200" b="0" i="0" kern="1200" dirty="0">
                <a:solidFill>
                  <a:schemeClr val="tx1"/>
                </a:solidFill>
                <a:effectLst/>
                <a:latin typeface="+mn-lt"/>
                <a:ea typeface="+mn-ea"/>
                <a:cs typeface="+mn-cs"/>
              </a:rPr>
              <a:t> 63600. In this case, the DSEA is the county/district code of the district to which the student has transferred.</a:t>
            </a:r>
          </a:p>
          <a:p>
            <a:pPr lvl="1"/>
            <a:r>
              <a:rPr lang="en-US" sz="1200" b="0" i="0" kern="1200" dirty="0">
                <a:solidFill>
                  <a:schemeClr val="tx1"/>
                </a:solidFill>
                <a:effectLst/>
                <a:latin typeface="+mn-lt"/>
                <a:ea typeface="+mn-ea"/>
                <a:cs typeface="+mn-cs"/>
              </a:rPr>
              <a:t>The student attends a charter school. In this case, the DSEA is the county/district code of the charter authorizer, or the school code of the charter school if the charter is acting as an LEA for special education purposes. </a:t>
            </a:r>
          </a:p>
          <a:p>
            <a:pPr lvl="1"/>
            <a:r>
              <a:rPr lang="en-US" sz="1200" b="0" i="0" kern="1200" dirty="0">
                <a:solidFill>
                  <a:schemeClr val="tx1"/>
                </a:solidFill>
                <a:effectLst/>
                <a:latin typeface="+mn-lt"/>
                <a:ea typeface="+mn-ea"/>
                <a:cs typeface="+mn-cs"/>
              </a:rPr>
              <a:t>The student is a ward of the court and housed in a juvenile court, or attends a county community school. In this case, the DSEA is the county/district code of the COE serving the student while the student is incarcerated.</a:t>
            </a:r>
          </a:p>
          <a:p>
            <a:pPr lvl="1"/>
            <a:r>
              <a:rPr lang="en-US" sz="1200" b="0" i="0" kern="1200" dirty="0">
                <a:solidFill>
                  <a:schemeClr val="tx1"/>
                </a:solidFill>
                <a:effectLst/>
                <a:latin typeface="+mn-lt"/>
                <a:ea typeface="+mn-ea"/>
                <a:cs typeface="+mn-cs"/>
              </a:rPr>
              <a:t>The student is a ward of the court and housed in a licensed children’s institution (LCI). In this case, the DSEA is the county/district code of the district where the LCI is located.</a:t>
            </a:r>
          </a:p>
          <a:p>
            <a:pPr lvl="1"/>
            <a:r>
              <a:rPr lang="en-US" sz="1200" b="0" i="0" kern="1200" dirty="0">
                <a:solidFill>
                  <a:schemeClr val="tx1"/>
                </a:solidFill>
                <a:effectLst/>
                <a:latin typeface="+mn-lt"/>
                <a:ea typeface="+mn-ea"/>
                <a:cs typeface="+mn-cs"/>
              </a:rPr>
              <a:t>The student is housed in an adult county jail. In this case, the DSEA is the county/district code of the district where the student's parents reside.</a:t>
            </a:r>
          </a:p>
          <a:p>
            <a:pPr lvl="1"/>
            <a:r>
              <a:rPr lang="en-US" sz="1200" b="0" i="0" kern="1200" dirty="0">
                <a:solidFill>
                  <a:schemeClr val="tx1"/>
                </a:solidFill>
                <a:effectLst/>
                <a:latin typeface="+mn-lt"/>
                <a:ea typeface="+mn-ea"/>
                <a:cs typeface="+mn-cs"/>
              </a:rPr>
              <a:t>The student attends a private school that is not geographically located in the boundaries of the school district where the student lives and is on an individualized service plan (ISP). In this case, the DSEA is the county/district code of the district where the private school is located. Note: The student's parents may also request that the student be evaluated for services by the district in which they geographically reside.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US" dirty="0"/>
          </a:p>
        </p:txBody>
      </p:sp>
      <p:sp>
        <p:nvSpPr>
          <p:cNvPr id="4" name="Slide Number Placeholder 3"/>
          <p:cNvSpPr>
            <a:spLocks noGrp="1"/>
          </p:cNvSpPr>
          <p:nvPr>
            <p:ph type="sldNum" sz="quarter" idx="5"/>
          </p:nvPr>
        </p:nvSpPr>
        <p:spPr/>
        <p:txBody>
          <a:bodyPr/>
          <a:lstStyle/>
          <a:p>
            <a:fld id="{168375C1-7C5C-42A2-80F2-05631BB3764E}" type="slidenum">
              <a:rPr lang="en-US" noProof="0" smtClean="0"/>
              <a:t>27</a:t>
            </a:fld>
            <a:endParaRPr lang="en-US" noProof="0"/>
          </a:p>
        </p:txBody>
      </p:sp>
    </p:spTree>
    <p:extLst>
      <p:ext uri="{BB962C8B-B14F-4D97-AF65-F5344CB8AC3E}">
        <p14:creationId xmlns:p14="http://schemas.microsoft.com/office/powerpoint/2010/main" val="106684931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Special Education Meeting Type is required for every SPED record. The meeting type indicates the reason for evaluation.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a:t>
            </a:r>
            <a:r>
              <a:rPr lang="en-US" b="1" dirty="0"/>
              <a:t>Special Education Meeting Type Code </a:t>
            </a:r>
            <a:r>
              <a:rPr lang="en-US" dirty="0"/>
              <a:t>represents the type of SPED meeting. These decision-making meetings about the special education eligibility, assessment or educational placement are records that all students receive free appropriate public education (FAPE). Additionally meeting records show an effort to identify students who are in need of special education as “Child Find” is required by IDEA. In California, LEAs must “actively and systematically” seek out all individuals with exceptional needs. The SPED Meeting Type is validated against the Education Plan Type Code, Meeting Delay Code and student age.</a:t>
            </a:r>
          </a:p>
          <a:p>
            <a:endParaRPr lang="en-US" dirty="0"/>
          </a:p>
          <a:p>
            <a:endParaRPr lang="en-US" dirty="0"/>
          </a:p>
          <a:p>
            <a:r>
              <a:rPr lang="en-US" dirty="0"/>
              <a:t>10 – Part B Initial Evaluation (evaluation to determine eligibility for services for IEP or ISP, part B)</a:t>
            </a:r>
          </a:p>
          <a:p>
            <a:r>
              <a:rPr lang="en-US" dirty="0"/>
              <a:t>15 – Part C Evaluation (Review the initial evaluation and determine eligibility for IFSP services in Part C)</a:t>
            </a:r>
          </a:p>
          <a:p>
            <a:r>
              <a:rPr lang="en-US" dirty="0"/>
              <a:t>20 – Annual Education or Service Plan Meeting</a:t>
            </a:r>
          </a:p>
          <a:p>
            <a:r>
              <a:rPr lang="en-US" dirty="0"/>
              <a:t>30 – Pending Evaluation (A referral for services and the parent provided consent for the initial evaluation, which is pending)</a:t>
            </a:r>
          </a:p>
          <a:p>
            <a:r>
              <a:rPr lang="en-US" dirty="0"/>
              <a:t>40 – Triennial Evaluation ( IEP or ISP evaluation must occur at least once every three years after the Part B initial evaluation)</a:t>
            </a:r>
          </a:p>
          <a:p>
            <a:endParaRPr lang="en-US" dirty="0"/>
          </a:p>
          <a:p>
            <a:r>
              <a:rPr lang="en-US" dirty="0"/>
              <a:t>The Special Education Amendment date is required for IEPs, IFSPs and ISPs when the Special Education Meeting Type Code and Special Education Meeting Date match a SPED record for the same SS</a:t>
            </a:r>
          </a:p>
          <a:p>
            <a:endParaRPr lang="en-US" dirty="0"/>
          </a:p>
        </p:txBody>
      </p:sp>
      <p:sp>
        <p:nvSpPr>
          <p:cNvPr id="4" name="Slide Number Placeholder 3"/>
          <p:cNvSpPr>
            <a:spLocks noGrp="1"/>
          </p:cNvSpPr>
          <p:nvPr>
            <p:ph type="sldNum" sz="quarter" idx="5"/>
          </p:nvPr>
        </p:nvSpPr>
        <p:spPr/>
        <p:txBody>
          <a:bodyPr/>
          <a:lstStyle/>
          <a:p>
            <a:fld id="{168375C1-7C5C-42A2-80F2-05631BB3764E}" type="slidenum">
              <a:rPr lang="en-US" noProof="0" smtClean="0"/>
              <a:t>28</a:t>
            </a:fld>
            <a:endParaRPr lang="en-US" noProof="0"/>
          </a:p>
        </p:txBody>
      </p:sp>
    </p:spTree>
    <p:extLst>
      <p:ext uri="{BB962C8B-B14F-4D97-AF65-F5344CB8AC3E}">
        <p14:creationId xmlns:p14="http://schemas.microsoft.com/office/powerpoint/2010/main" val="45307339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a:t>The Meeting Delay Code explains the reason a meeting did not occur during the expect timeline:</a:t>
            </a:r>
          </a:p>
          <a:p>
            <a:pPr marL="171450" indent="-171450">
              <a:buFont typeface="Arial" panose="020B0604020202020204" pitchFamily="34" charset="0"/>
              <a:buChar char="•"/>
            </a:pPr>
            <a:r>
              <a:rPr lang="en-US" sz="1200" b="0" i="0" u="none" strike="noStrike" kern="1200" dirty="0">
                <a:solidFill>
                  <a:schemeClr val="tx1"/>
                </a:solidFill>
                <a:effectLst/>
                <a:latin typeface="+mn-lt"/>
                <a:ea typeface="+mn-ea"/>
                <a:cs typeface="+mn-cs"/>
              </a:rPr>
              <a:t>10</a:t>
            </a:r>
            <a:r>
              <a:rPr lang="en-US" dirty="0"/>
              <a:t> </a:t>
            </a:r>
            <a:r>
              <a:rPr lang="en-US" sz="1200" b="0" i="0" u="none" strike="noStrike" kern="1200" dirty="0">
                <a:solidFill>
                  <a:schemeClr val="tx1"/>
                </a:solidFill>
                <a:effectLst/>
                <a:latin typeface="+mn-lt"/>
                <a:ea typeface="+mn-ea"/>
                <a:cs typeface="+mn-cs"/>
              </a:rPr>
              <a:t>Parent Refused To Consent</a:t>
            </a:r>
            <a:r>
              <a:rPr lang="en-US" dirty="0"/>
              <a:t> </a:t>
            </a:r>
          </a:p>
          <a:p>
            <a:pPr marL="171450" indent="-171450">
              <a:buFont typeface="Arial" panose="020B0604020202020204" pitchFamily="34" charset="0"/>
              <a:buChar char="•"/>
            </a:pPr>
            <a:r>
              <a:rPr lang="en-US" sz="1200" b="0" i="0" u="none" strike="noStrike" kern="1200" dirty="0">
                <a:solidFill>
                  <a:schemeClr val="tx1"/>
                </a:solidFill>
                <a:effectLst/>
                <a:latin typeface="+mn-lt"/>
                <a:ea typeface="+mn-ea"/>
                <a:cs typeface="+mn-cs"/>
              </a:rPr>
              <a:t>20</a:t>
            </a:r>
            <a:r>
              <a:rPr lang="en-US" dirty="0"/>
              <a:t> </a:t>
            </a:r>
            <a:r>
              <a:rPr lang="en-US" sz="1200" b="0" i="0" u="none" strike="noStrike" kern="1200" dirty="0">
                <a:solidFill>
                  <a:schemeClr val="tx1"/>
                </a:solidFill>
                <a:effectLst/>
                <a:latin typeface="+mn-lt"/>
                <a:ea typeface="+mn-ea"/>
                <a:cs typeface="+mn-cs"/>
              </a:rPr>
              <a:t>Parent Did Not Make Child Available</a:t>
            </a:r>
            <a:r>
              <a:rPr lang="en-US" dirty="0"/>
              <a:t> </a:t>
            </a:r>
          </a:p>
          <a:p>
            <a:pPr marL="171450" indent="-171450">
              <a:buFont typeface="Arial" panose="020B0604020202020204" pitchFamily="34" charset="0"/>
              <a:buChar char="•"/>
            </a:pPr>
            <a:r>
              <a:rPr lang="en-US" sz="1200" b="0" i="0" u="none" strike="noStrike" kern="1200" dirty="0">
                <a:solidFill>
                  <a:schemeClr val="tx1"/>
                </a:solidFill>
                <a:effectLst/>
                <a:latin typeface="+mn-lt"/>
                <a:ea typeface="+mn-ea"/>
                <a:cs typeface="+mn-cs"/>
              </a:rPr>
              <a:t>30</a:t>
            </a:r>
            <a:r>
              <a:rPr lang="en-US" dirty="0"/>
              <a:t> </a:t>
            </a:r>
            <a:r>
              <a:rPr lang="en-US" sz="1200" b="0" i="0" u="none" strike="noStrike" kern="1200" dirty="0">
                <a:solidFill>
                  <a:schemeClr val="tx1"/>
                </a:solidFill>
                <a:effectLst/>
                <a:latin typeface="+mn-lt"/>
                <a:ea typeface="+mn-ea"/>
                <a:cs typeface="+mn-cs"/>
              </a:rPr>
              <a:t>Parent Contacted - Did Not Attend</a:t>
            </a:r>
            <a:r>
              <a:rPr lang="en-US" dirty="0"/>
              <a:t> </a:t>
            </a:r>
          </a:p>
          <a:p>
            <a:pPr marL="171450" indent="-171450">
              <a:buFont typeface="Arial" panose="020B0604020202020204" pitchFamily="34" charset="0"/>
              <a:buChar char="•"/>
            </a:pPr>
            <a:r>
              <a:rPr lang="en-US" sz="1200" b="0" i="0" u="none" strike="noStrike" kern="1200" dirty="0">
                <a:solidFill>
                  <a:schemeClr val="tx1"/>
                </a:solidFill>
                <a:effectLst/>
                <a:latin typeface="+mn-lt"/>
                <a:ea typeface="+mn-ea"/>
                <a:cs typeface="+mn-cs"/>
              </a:rPr>
              <a:t>40</a:t>
            </a:r>
            <a:r>
              <a:rPr lang="en-US" dirty="0"/>
              <a:t> </a:t>
            </a:r>
            <a:r>
              <a:rPr lang="en-US" sz="1200" b="0" i="0" u="none" strike="noStrike" kern="1200" dirty="0">
                <a:solidFill>
                  <a:schemeClr val="tx1"/>
                </a:solidFill>
                <a:effectLst/>
                <a:latin typeface="+mn-lt"/>
                <a:ea typeface="+mn-ea"/>
                <a:cs typeface="+mn-cs"/>
              </a:rPr>
              <a:t>School Break</a:t>
            </a:r>
            <a:r>
              <a:rPr lang="en-US" dirty="0"/>
              <a:t> </a:t>
            </a:r>
          </a:p>
          <a:p>
            <a:pPr marL="171450" indent="-171450">
              <a:buFont typeface="Arial" panose="020B0604020202020204" pitchFamily="34" charset="0"/>
              <a:buChar char="•"/>
            </a:pPr>
            <a:r>
              <a:rPr lang="en-US" sz="1200" b="0" i="0" u="none" strike="noStrike" kern="1200" dirty="0">
                <a:solidFill>
                  <a:schemeClr val="tx1"/>
                </a:solidFill>
                <a:effectLst/>
                <a:latin typeface="+mn-lt"/>
                <a:ea typeface="+mn-ea"/>
                <a:cs typeface="+mn-cs"/>
              </a:rPr>
              <a:t>50</a:t>
            </a:r>
            <a:r>
              <a:rPr lang="en-US" dirty="0"/>
              <a:t> </a:t>
            </a:r>
            <a:r>
              <a:rPr lang="en-US" sz="1200" b="0" i="0" u="none" strike="noStrike" kern="1200" dirty="0">
                <a:solidFill>
                  <a:schemeClr val="tx1"/>
                </a:solidFill>
                <a:effectLst/>
                <a:latin typeface="+mn-lt"/>
                <a:ea typeface="+mn-ea"/>
                <a:cs typeface="+mn-cs"/>
              </a:rPr>
              <a:t>Transfer</a:t>
            </a:r>
            <a:r>
              <a:rPr lang="en-US" dirty="0"/>
              <a:t> </a:t>
            </a:r>
          </a:p>
          <a:p>
            <a:pPr marL="171450" indent="-171450">
              <a:buFont typeface="Arial" panose="020B0604020202020204" pitchFamily="34" charset="0"/>
              <a:buChar char="•"/>
            </a:pPr>
            <a:r>
              <a:rPr lang="en-US" sz="1200" b="0" i="0" u="none" strike="noStrike" kern="1200" dirty="0">
                <a:solidFill>
                  <a:schemeClr val="tx1"/>
                </a:solidFill>
                <a:effectLst/>
                <a:latin typeface="+mn-lt"/>
                <a:ea typeface="+mn-ea"/>
                <a:cs typeface="+mn-cs"/>
              </a:rPr>
              <a:t>60</a:t>
            </a:r>
            <a:r>
              <a:rPr lang="en-US" dirty="0"/>
              <a:t> </a:t>
            </a:r>
            <a:r>
              <a:rPr lang="en-US" sz="1200" b="0" i="0" u="none" strike="noStrike" kern="1200" dirty="0">
                <a:solidFill>
                  <a:schemeClr val="tx1"/>
                </a:solidFill>
                <a:effectLst/>
                <a:latin typeface="+mn-lt"/>
                <a:ea typeface="+mn-ea"/>
                <a:cs typeface="+mn-cs"/>
              </a:rPr>
              <a:t>School Emergency</a:t>
            </a:r>
            <a:r>
              <a:rPr lang="en-US" dirty="0"/>
              <a:t> </a:t>
            </a:r>
          </a:p>
          <a:p>
            <a:pPr marL="171450" indent="-171450">
              <a:buFont typeface="Arial" panose="020B0604020202020204" pitchFamily="34" charset="0"/>
              <a:buChar char="•"/>
            </a:pPr>
            <a:r>
              <a:rPr lang="en-US" sz="1200" b="0" i="0" u="none" strike="noStrike" kern="1200" dirty="0">
                <a:solidFill>
                  <a:schemeClr val="tx1"/>
                </a:solidFill>
                <a:effectLst/>
                <a:latin typeface="+mn-lt"/>
                <a:ea typeface="+mn-ea"/>
                <a:cs typeface="+mn-cs"/>
              </a:rPr>
              <a:t>70</a:t>
            </a:r>
            <a:r>
              <a:rPr lang="en-US" dirty="0"/>
              <a:t> </a:t>
            </a:r>
            <a:r>
              <a:rPr lang="en-US" sz="1200" b="0" i="0" u="none" strike="noStrike" kern="1200" dirty="0">
                <a:solidFill>
                  <a:schemeClr val="tx1"/>
                </a:solidFill>
                <a:effectLst/>
                <a:latin typeface="+mn-lt"/>
                <a:ea typeface="+mn-ea"/>
                <a:cs typeface="+mn-cs"/>
              </a:rPr>
              <a:t>Student Emergency</a:t>
            </a:r>
            <a:r>
              <a:rPr lang="en-US" dirty="0"/>
              <a:t> </a:t>
            </a:r>
          </a:p>
          <a:p>
            <a:pPr marL="171450" indent="-171450">
              <a:buFont typeface="Arial" panose="020B0604020202020204" pitchFamily="34" charset="0"/>
              <a:buChar char="•"/>
            </a:pPr>
            <a:r>
              <a:rPr lang="en-US" sz="1200" b="0" i="0" u="none" strike="noStrike" kern="1200" dirty="0">
                <a:solidFill>
                  <a:schemeClr val="tx1"/>
                </a:solidFill>
                <a:effectLst/>
                <a:latin typeface="+mn-lt"/>
                <a:ea typeface="+mn-ea"/>
                <a:cs typeface="+mn-cs"/>
              </a:rPr>
              <a:t>75</a:t>
            </a:r>
            <a:r>
              <a:rPr lang="en-US" dirty="0"/>
              <a:t> </a:t>
            </a:r>
            <a:r>
              <a:rPr lang="en-US" sz="1200" b="0" i="0" u="none" strike="noStrike" kern="1200" dirty="0">
                <a:solidFill>
                  <a:schemeClr val="tx1"/>
                </a:solidFill>
                <a:effectLst/>
                <a:latin typeface="+mn-lt"/>
                <a:ea typeface="+mn-ea"/>
                <a:cs typeface="+mn-cs"/>
              </a:rPr>
              <a:t>Temporary School Closure</a:t>
            </a:r>
            <a:r>
              <a:rPr lang="en-US" dirty="0"/>
              <a:t> </a:t>
            </a:r>
          </a:p>
          <a:p>
            <a:pPr marL="171450" indent="-171450">
              <a:buFont typeface="Arial" panose="020B0604020202020204" pitchFamily="34" charset="0"/>
              <a:buChar char="•"/>
            </a:pPr>
            <a:r>
              <a:rPr lang="en-US" sz="1200" b="0" i="0" u="none" strike="noStrike" kern="1200" dirty="0">
                <a:solidFill>
                  <a:schemeClr val="tx1"/>
                </a:solidFill>
                <a:effectLst/>
                <a:latin typeface="+mn-lt"/>
                <a:ea typeface="+mn-ea"/>
                <a:cs typeface="+mn-cs"/>
              </a:rPr>
              <a:t>80</a:t>
            </a:r>
            <a:r>
              <a:rPr lang="en-US" dirty="0"/>
              <a:t> </a:t>
            </a:r>
            <a:r>
              <a:rPr lang="en-US" sz="1200" b="0" i="0" u="none" strike="noStrike" kern="1200" dirty="0">
                <a:solidFill>
                  <a:schemeClr val="tx1"/>
                </a:solidFill>
                <a:effectLst/>
                <a:latin typeface="+mn-lt"/>
                <a:ea typeface="+mn-ea"/>
                <a:cs typeface="+mn-cs"/>
              </a:rPr>
              <a:t>Due Process / Settlement Agreement </a:t>
            </a:r>
            <a:r>
              <a:rPr lang="en-US" dirty="0"/>
              <a:t> </a:t>
            </a:r>
          </a:p>
          <a:p>
            <a:pPr marL="171450" indent="-171450">
              <a:buFont typeface="Arial" panose="020B0604020202020204" pitchFamily="34" charset="0"/>
              <a:buChar char="•"/>
            </a:pPr>
            <a:r>
              <a:rPr lang="en-US" sz="1200" b="0" i="0" u="none" strike="noStrike" kern="1200" dirty="0">
                <a:solidFill>
                  <a:schemeClr val="tx1"/>
                </a:solidFill>
                <a:effectLst/>
                <a:latin typeface="+mn-lt"/>
                <a:ea typeface="+mn-ea"/>
                <a:cs typeface="+mn-cs"/>
              </a:rPr>
              <a:t>85</a:t>
            </a:r>
            <a:r>
              <a:rPr lang="en-US" dirty="0"/>
              <a:t> </a:t>
            </a:r>
            <a:r>
              <a:rPr lang="en-US" sz="1200" b="0" i="0" u="none" strike="noStrike" kern="1200" dirty="0">
                <a:solidFill>
                  <a:schemeClr val="tx1"/>
                </a:solidFill>
                <a:effectLst/>
                <a:latin typeface="+mn-lt"/>
                <a:ea typeface="+mn-ea"/>
                <a:cs typeface="+mn-cs"/>
              </a:rPr>
              <a:t>Did not pass hearing and/or vision screening</a:t>
            </a:r>
            <a:r>
              <a:rPr lang="en-US" dirty="0"/>
              <a:t> </a:t>
            </a:r>
          </a:p>
          <a:p>
            <a:pPr marL="171450" indent="-171450">
              <a:buFont typeface="Arial" panose="020B0604020202020204" pitchFamily="34" charset="0"/>
              <a:buChar char="•"/>
            </a:pPr>
            <a:r>
              <a:rPr lang="en-US" sz="1200" b="0" i="0" u="none" strike="noStrike" kern="1200" dirty="0">
                <a:solidFill>
                  <a:schemeClr val="tx1"/>
                </a:solidFill>
                <a:effectLst/>
                <a:latin typeface="+mn-lt"/>
                <a:ea typeface="+mn-ea"/>
                <a:cs typeface="+mn-cs"/>
              </a:rPr>
              <a:t>90</a:t>
            </a:r>
            <a:r>
              <a:rPr lang="en-US" dirty="0"/>
              <a:t> </a:t>
            </a:r>
            <a:r>
              <a:rPr lang="en-US" sz="1200" b="0" i="0" u="none" strike="noStrike" kern="1200" dirty="0">
                <a:solidFill>
                  <a:schemeClr val="tx1"/>
                </a:solidFill>
                <a:effectLst/>
                <a:latin typeface="+mn-lt"/>
                <a:ea typeface="+mn-ea"/>
                <a:cs typeface="+mn-cs"/>
              </a:rPr>
              <a:t>Late Without Cause</a:t>
            </a:r>
            <a:r>
              <a:rPr lang="en-US" dirty="0"/>
              <a:t> </a:t>
            </a:r>
          </a:p>
          <a:p>
            <a:r>
              <a:rPr lang="en-US" dirty="0"/>
              <a:t>ID, Reporting LEA, and SELPA Code in the ODS but changes have been made to other SPED fields.</a:t>
            </a:r>
          </a:p>
          <a:p>
            <a:endParaRPr lang="en-US" dirty="0"/>
          </a:p>
        </p:txBody>
      </p:sp>
      <p:sp>
        <p:nvSpPr>
          <p:cNvPr id="4" name="Slide Number Placeholder 3"/>
          <p:cNvSpPr>
            <a:spLocks noGrp="1"/>
          </p:cNvSpPr>
          <p:nvPr>
            <p:ph type="sldNum" sz="quarter" idx="5"/>
          </p:nvPr>
        </p:nvSpPr>
        <p:spPr/>
        <p:txBody>
          <a:bodyPr/>
          <a:lstStyle/>
          <a:p>
            <a:fld id="{D0B23FA0-5EAF-4C26-BF50-091BF1F7FFE5}" type="slidenum">
              <a:rPr lang="en-US" smtClean="0"/>
              <a:t>29</a:t>
            </a:fld>
            <a:endParaRPr lang="en-US"/>
          </a:p>
        </p:txBody>
      </p:sp>
    </p:spTree>
    <p:extLst>
      <p:ext uri="{BB962C8B-B14F-4D97-AF65-F5344CB8AC3E}">
        <p14:creationId xmlns:p14="http://schemas.microsoft.com/office/powerpoint/2010/main" val="12254228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baseline="0"/>
              <a:t>This slide shows the CALPADS course catalog.  These courses are mostly available in self-paced recording in Bridge and the CSIS YouTube Channel.  The remaining sessions for EOY will become available over the coming days.</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8375C1-7C5C-42A2-80F2-05631BB376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2830946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Do not create fake transactions to submit a delay code. The delay code explains why a meeting </a:t>
            </a:r>
            <a:r>
              <a:rPr lang="en-US" b="1"/>
              <a:t>WAS</a:t>
            </a:r>
            <a:r>
              <a:rPr lang="en-US"/>
              <a:t> late, </a:t>
            </a:r>
            <a:r>
              <a:rPr lang="en-US" b="1"/>
              <a:t>NOT</a:t>
            </a:r>
            <a:r>
              <a:rPr lang="en-US"/>
              <a:t> why it has yet to occur. First hold the meeting, then add the delay code after.</a:t>
            </a:r>
          </a:p>
          <a:p>
            <a:endParaRPr lang="en-US"/>
          </a:p>
          <a:p>
            <a:pPr>
              <a:buFont typeface="Arial" panose="020B0604020202020204" pitchFamily="34" charset="0"/>
              <a:buNone/>
            </a:pPr>
            <a:r>
              <a:rPr lang="en-US" sz="1400"/>
              <a:t>In the event that initial evaluations, annual reviews, or triennial reviews cannot be held on time, the following delay reason codes may be used:</a:t>
            </a:r>
          </a:p>
          <a:p>
            <a:pPr marL="0" indent="0">
              <a:buFont typeface="Arial" panose="020B0604020202020204" pitchFamily="34" charset="0"/>
              <a:buNone/>
            </a:pPr>
            <a:r>
              <a:rPr lang="en-US" sz="1400" u="sng"/>
              <a:t>Part B Initial Evaluations</a:t>
            </a:r>
            <a:endParaRPr lang="en-US" sz="1400"/>
          </a:p>
          <a:p>
            <a:pPr lvl="1"/>
            <a:r>
              <a:rPr lang="en-US" sz="1400"/>
              <a:t>The delay was due to the parent not making student available for testing despite the LEA being open for distance learning: Use meeting delay code “20”</a:t>
            </a:r>
          </a:p>
          <a:p>
            <a:pPr lvl="1"/>
            <a:r>
              <a:rPr lang="en-US" sz="1400"/>
              <a:t>The delay was due to LEA closure due to COVID-19 quarantine requirements: Use code “60”</a:t>
            </a:r>
          </a:p>
          <a:p>
            <a:pPr marL="0" indent="0">
              <a:buFont typeface="Arial" panose="020B0604020202020204" pitchFamily="34" charset="0"/>
              <a:buNone/>
            </a:pPr>
            <a:r>
              <a:rPr lang="en-US" sz="1400" u="sng"/>
              <a:t>Part C initial Evaluations</a:t>
            </a:r>
            <a:endParaRPr lang="en-US" sz="1400"/>
          </a:p>
          <a:p>
            <a:pPr lvl="1"/>
            <a:r>
              <a:rPr lang="en-US" sz="1400"/>
              <a:t>The delay was due to the parent not making child available for testing: Use meeting delay code “20”</a:t>
            </a:r>
          </a:p>
          <a:p>
            <a:pPr lvl="1"/>
            <a:r>
              <a:rPr lang="en-US" sz="1400"/>
              <a:t>The delay was due to LEA closure due to COVID-19 quarantine requirements: Use code “60” or “75”</a:t>
            </a:r>
          </a:p>
          <a:p>
            <a:pPr marL="0" indent="0">
              <a:buFont typeface="Arial" panose="020B0604020202020204" pitchFamily="34" charset="0"/>
              <a:buNone/>
            </a:pPr>
            <a:r>
              <a:rPr lang="en-US" sz="1400" u="sng"/>
              <a:t>Annual review or Individual Family Service Plan meeting</a:t>
            </a:r>
            <a:endParaRPr lang="en-US" sz="1400"/>
          </a:p>
          <a:p>
            <a:pPr lvl="1"/>
            <a:r>
              <a:rPr lang="en-US" sz="1400"/>
              <a:t>Meeting delay code “20” is not valid with annual meeting type.</a:t>
            </a:r>
          </a:p>
          <a:p>
            <a:pPr lvl="1"/>
            <a:r>
              <a:rPr lang="en-US" sz="1400"/>
              <a:t>The delay was due to the LEA closure due to COVID-19 quarantine requirements: Use code “60” or “75”</a:t>
            </a:r>
          </a:p>
          <a:p>
            <a:endParaRPr lang="en-US"/>
          </a:p>
        </p:txBody>
      </p:sp>
      <p:sp>
        <p:nvSpPr>
          <p:cNvPr id="4" name="Slide Number Placeholder 3"/>
          <p:cNvSpPr>
            <a:spLocks noGrp="1"/>
          </p:cNvSpPr>
          <p:nvPr>
            <p:ph type="sldNum" sz="quarter" idx="5"/>
          </p:nvPr>
        </p:nvSpPr>
        <p:spPr/>
        <p:txBody>
          <a:bodyPr/>
          <a:lstStyle/>
          <a:p>
            <a:fld id="{168375C1-7C5C-42A2-80F2-05631BB3764E}" type="slidenum">
              <a:rPr lang="en-US" noProof="0" smtClean="0"/>
              <a:t>30</a:t>
            </a:fld>
            <a:endParaRPr lang="en-US" noProof="0"/>
          </a:p>
        </p:txBody>
      </p:sp>
    </p:spTree>
    <p:extLst>
      <p:ext uri="{BB962C8B-B14F-4D97-AF65-F5344CB8AC3E}">
        <p14:creationId xmlns:p14="http://schemas.microsoft.com/office/powerpoint/2010/main" val="81691256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ea typeface="Calibri" panose="020F0502020204030204" pitchFamily="34" charset="0"/>
              </a:rPr>
              <a:t> The Education Plan Amendment Date reflect the date in which services change as defined in the Education Plan. </a:t>
            </a:r>
            <a:r>
              <a:rPr lang="en-US" sz="1200" kern="1200" dirty="0">
                <a:solidFill>
                  <a:schemeClr val="tx1"/>
                </a:solidFill>
                <a:effectLst/>
                <a:latin typeface="+mn-lt"/>
                <a:ea typeface="+mn-ea"/>
                <a:cs typeface="+mn-cs"/>
              </a:rPr>
              <a:t>Parental consent is not required for an amendment.  Parents must be included in review of the IFSP/IEP/ISP</a:t>
            </a:r>
            <a:endParaRPr lang="en-US" dirty="0"/>
          </a:p>
          <a:p>
            <a:endParaRPr lang="en-US" dirty="0"/>
          </a:p>
          <a:p>
            <a:pPr>
              <a:lnSpc>
                <a:spcPct val="90000"/>
              </a:lnSpc>
            </a:pPr>
            <a:r>
              <a:rPr lang="en-US" sz="1200" dirty="0"/>
              <a:t>Every IEP meeting and subsequent amendment is uploaded to CALPADS for the specific fields in the CALPADS file specification.</a:t>
            </a:r>
          </a:p>
          <a:p>
            <a:pPr>
              <a:lnSpc>
                <a:spcPct val="90000"/>
              </a:lnSpc>
            </a:pPr>
            <a:r>
              <a:rPr lang="en-US" sz="1200" dirty="0"/>
              <a:t>If the LEA uploads a record that has the same IEP date, but something has changed then it must include an amendment date (Error SPED 441).</a:t>
            </a:r>
          </a:p>
          <a:p>
            <a:pPr>
              <a:lnSpc>
                <a:spcPct val="90000"/>
              </a:lnSpc>
            </a:pPr>
            <a:r>
              <a:rPr lang="en-US" sz="1200" dirty="0"/>
              <a:t>If the LEA uploads an amendment and attempts to change a field that would only be held in an IEP meeting, then it will error (Error SPED 438). </a:t>
            </a:r>
          </a:p>
          <a:p>
            <a:pPr>
              <a:lnSpc>
                <a:spcPct val="90000"/>
              </a:lnSpc>
            </a:pPr>
            <a:r>
              <a:rPr lang="en-US" sz="1200" dirty="0"/>
              <a:t>If the LEA uploads a record and determines that there is an error and it needs to be changed, they should delete the erroneous record and add the correct record. </a:t>
            </a:r>
            <a:r>
              <a:rPr lang="en-US" sz="1200"/>
              <a:t>The revise function is not currently acting properly. </a:t>
            </a:r>
          </a:p>
          <a:p>
            <a:endParaRPr lang="en-US" dirty="0"/>
          </a:p>
        </p:txBody>
      </p:sp>
      <p:sp>
        <p:nvSpPr>
          <p:cNvPr id="4" name="Slide Number Placeholder 3"/>
          <p:cNvSpPr>
            <a:spLocks noGrp="1"/>
          </p:cNvSpPr>
          <p:nvPr>
            <p:ph type="sldNum" sz="quarter" idx="5"/>
          </p:nvPr>
        </p:nvSpPr>
        <p:spPr/>
        <p:txBody>
          <a:bodyPr/>
          <a:lstStyle/>
          <a:p>
            <a:fld id="{D0B23FA0-5EAF-4C26-BF50-091BF1F7FFE5}" type="slidenum">
              <a:rPr lang="en-US" smtClean="0"/>
              <a:t>31</a:t>
            </a:fld>
            <a:endParaRPr lang="en-US"/>
          </a:p>
        </p:txBody>
      </p:sp>
    </p:spTree>
    <p:extLst>
      <p:ext uri="{BB962C8B-B14F-4D97-AF65-F5344CB8AC3E}">
        <p14:creationId xmlns:p14="http://schemas.microsoft.com/office/powerpoint/2010/main" val="16105344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a:solidFill>
                  <a:schemeClr val="tx1"/>
                </a:solidFill>
                <a:effectLst/>
                <a:latin typeface="+mn-lt"/>
                <a:ea typeface="+mn-ea"/>
                <a:cs typeface="+mn-cs"/>
              </a:rPr>
              <a:t>Education plans relate to programs of service for children eligible under IDEA. Part C of IDEA deals with early intervention services (birth through 36 months of age), while Part B applies to services for school-aged children (3 through 21 years of age). </a:t>
            </a:r>
            <a:r>
              <a:rPr lang="en-US"/>
              <a:t>The </a:t>
            </a:r>
            <a:r>
              <a:rPr lang="en-US" b="1"/>
              <a:t>Education Plan Type Code </a:t>
            </a:r>
            <a:r>
              <a:rPr lang="en-US"/>
              <a:t>represents the type of plan providing SPED services (IFSP, IEP, ISP), or other codes related to reasons for no services. The</a:t>
            </a:r>
            <a:r>
              <a:rPr lang="en-US" b="1"/>
              <a:t> Education plan Type </a:t>
            </a:r>
            <a:r>
              <a:rPr lang="en-US"/>
              <a:t>is used to indicate pending services and students that do not qualify for services. Plans include: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171450" indent="-171450">
              <a:buFont typeface="Arial" panose="020B0604020202020204" pitchFamily="34" charset="0"/>
              <a:buChar char="•"/>
            </a:pPr>
            <a:r>
              <a:rPr lang="en-US"/>
              <a:t>100 - Individualized Education Program (IEP)</a:t>
            </a:r>
          </a:p>
          <a:p>
            <a:pPr marL="171450" indent="-171450">
              <a:buFont typeface="Arial" panose="020B0604020202020204" pitchFamily="34" charset="0"/>
              <a:buChar char="•"/>
            </a:pPr>
            <a:r>
              <a:rPr lang="en-US"/>
              <a:t>150 - Individual Family Service Plan (IFSP)</a:t>
            </a:r>
          </a:p>
          <a:p>
            <a:pPr marL="171450" indent="-171450">
              <a:buFont typeface="Arial" panose="020B0604020202020204" pitchFamily="34" charset="0"/>
              <a:buChar char="•"/>
            </a:pPr>
            <a:r>
              <a:rPr lang="en-US"/>
              <a:t>200 - Individual Service Plan (ISP)</a:t>
            </a:r>
          </a:p>
          <a:p>
            <a:pPr marL="171450" indent="-171450">
              <a:buFont typeface="Arial" panose="020B0604020202020204" pitchFamily="34" charset="0"/>
              <a:buChar char="•"/>
            </a:pPr>
            <a:r>
              <a:rPr lang="en-US"/>
              <a:t>700 - Eligible - No Education Plan (Parent Declined FAPE - Private Placement)</a:t>
            </a:r>
          </a:p>
          <a:p>
            <a:pPr marL="171450" indent="-171450">
              <a:buFont typeface="Arial" panose="020B0604020202020204" pitchFamily="34" charset="0"/>
              <a:buChar char="•"/>
            </a:pPr>
            <a:r>
              <a:rPr lang="en-US"/>
              <a:t>800 - Eligible - No Education Plan (Other Reasons)</a:t>
            </a:r>
          </a:p>
          <a:p>
            <a:pPr marL="171450" indent="-171450">
              <a:buFont typeface="Arial" panose="020B0604020202020204" pitchFamily="34" charset="0"/>
              <a:buChar char="•"/>
            </a:pPr>
            <a:r>
              <a:rPr lang="en-US"/>
              <a:t>300 – Pending</a:t>
            </a:r>
          </a:p>
          <a:p>
            <a:pPr marL="171450" indent="-171450">
              <a:buFont typeface="Arial" panose="020B0604020202020204" pitchFamily="34" charset="0"/>
              <a:buChar char="•"/>
            </a:pPr>
            <a:r>
              <a:rPr lang="en-US"/>
              <a:t>900 – Not Eligible</a:t>
            </a:r>
          </a:p>
        </p:txBody>
      </p:sp>
      <p:sp>
        <p:nvSpPr>
          <p:cNvPr id="4" name="Slide Number Placeholder 3"/>
          <p:cNvSpPr>
            <a:spLocks noGrp="1"/>
          </p:cNvSpPr>
          <p:nvPr>
            <p:ph type="sldNum" sz="quarter" idx="5"/>
          </p:nvPr>
        </p:nvSpPr>
        <p:spPr/>
        <p:txBody>
          <a:bodyPr/>
          <a:lstStyle/>
          <a:p>
            <a:fld id="{168375C1-7C5C-42A2-80F2-05631BB3764E}" type="slidenum">
              <a:rPr lang="en-US" noProof="0" smtClean="0"/>
              <a:t>32</a:t>
            </a:fld>
            <a:endParaRPr lang="en-US" noProof="0"/>
          </a:p>
        </p:txBody>
      </p:sp>
    </p:spTree>
    <p:extLst>
      <p:ext uri="{BB962C8B-B14F-4D97-AF65-F5344CB8AC3E}">
        <p14:creationId xmlns:p14="http://schemas.microsoft.com/office/powerpoint/2010/main" val="22078101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200" kern="1200">
                <a:solidFill>
                  <a:schemeClr val="tx1"/>
                </a:solidFill>
                <a:effectLst/>
                <a:latin typeface="+mn-lt"/>
                <a:ea typeface="+mn-ea"/>
                <a:cs typeface="+mn-cs"/>
              </a:rPr>
              <a:t>A </a:t>
            </a:r>
            <a:r>
              <a:rPr lang="en-US" sz="1200" b="1" kern="1200">
                <a:solidFill>
                  <a:schemeClr val="tx1"/>
                </a:solidFill>
                <a:effectLst/>
                <a:latin typeface="+mn-lt"/>
                <a:ea typeface="+mn-ea"/>
                <a:cs typeface="+mn-cs"/>
              </a:rPr>
              <a:t>Disability Category Code </a:t>
            </a:r>
            <a:r>
              <a:rPr lang="en-US" sz="1200" kern="1200">
                <a:solidFill>
                  <a:schemeClr val="tx1"/>
                </a:solidFill>
                <a:effectLst/>
                <a:latin typeface="+mn-lt"/>
                <a:ea typeface="+mn-ea"/>
                <a:cs typeface="+mn-cs"/>
              </a:rPr>
              <a:t>is required for all students with an Education Plan Type Code 100 (IEP), 150( IFSP), or 200 (ISP). </a:t>
            </a:r>
            <a:r>
              <a:rPr lang="en-US" sz="1400"/>
              <a:t>The Disability Codes represent the disability qualifying the student for services under one of the 13 IDEA eligibility categories. </a:t>
            </a:r>
            <a:r>
              <a:rPr lang="en-US" sz="1200" b="0" i="0" kern="1200">
                <a:solidFill>
                  <a:schemeClr val="tx1"/>
                </a:solidFill>
                <a:effectLst/>
                <a:latin typeface="+mn-lt"/>
                <a:ea typeface="+mn-ea"/>
                <a:cs typeface="+mn-cs"/>
              </a:rPr>
              <a:t> A child’s school performance must be “adversely affected” by a disability in one of the 13 federal categories to be eligible for Special education program services.  Students can have multiple disabilities reported however, </a:t>
            </a:r>
            <a:r>
              <a:rPr lang="en-US" sz="1400"/>
              <a:t>Disability 1 Code cannot be </a:t>
            </a:r>
            <a:r>
              <a:rPr lang="en-US" sz="1400">
                <a:solidFill>
                  <a:schemeClr val="accent2">
                    <a:lumMod val="75000"/>
                  </a:schemeClr>
                </a:solidFill>
              </a:rPr>
              <a:t>200 (None). The Disability category codes are:</a:t>
            </a:r>
          </a:p>
          <a:p>
            <a:pPr algn="l"/>
            <a:endParaRPr lang="en-US"/>
          </a:p>
          <a:p>
            <a:pPr marL="285750" indent="-285750">
              <a:buFont typeface="Arial" panose="020B0604020202020204" pitchFamily="34" charset="0"/>
              <a:buChar char="•"/>
            </a:pPr>
            <a:r>
              <a:rPr lang="en-US"/>
              <a:t>Intellectual Disability (210)</a:t>
            </a:r>
          </a:p>
          <a:p>
            <a:pPr marL="285750" indent="-285750">
              <a:buFont typeface="Arial" panose="020B0604020202020204" pitchFamily="34" charset="0"/>
              <a:buChar char="•"/>
            </a:pPr>
            <a:r>
              <a:rPr lang="en-US"/>
              <a:t>Hard of hearing (220)</a:t>
            </a:r>
          </a:p>
          <a:p>
            <a:pPr marL="285750" indent="-285750">
              <a:buFont typeface="Arial" panose="020B0604020202020204" pitchFamily="34" charset="0"/>
              <a:buChar char="•"/>
            </a:pPr>
            <a:r>
              <a:rPr lang="en-US"/>
              <a:t>Deafness (DEAF)/Hearing impairment (230)</a:t>
            </a:r>
          </a:p>
          <a:p>
            <a:pPr marL="285750" indent="-285750">
              <a:buFont typeface="Arial" panose="020B0604020202020204" pitchFamily="34" charset="0"/>
              <a:buChar char="•"/>
            </a:pPr>
            <a:r>
              <a:rPr lang="en-US"/>
              <a:t>Speech or language impairment (240)</a:t>
            </a:r>
          </a:p>
          <a:p>
            <a:pPr marL="285750" indent="-285750">
              <a:buFont typeface="Arial" panose="020B0604020202020204" pitchFamily="34" charset="0"/>
              <a:buChar char="•"/>
            </a:pPr>
            <a:r>
              <a:rPr lang="en-US"/>
              <a:t>Visual impairment (250)</a:t>
            </a:r>
          </a:p>
          <a:p>
            <a:pPr marL="285750" indent="-285750">
              <a:buFont typeface="Arial" panose="020B0604020202020204" pitchFamily="34" charset="0"/>
              <a:buChar char="•"/>
            </a:pPr>
            <a:r>
              <a:rPr lang="en-US"/>
              <a:t>Emotional disturbance (260)</a:t>
            </a:r>
          </a:p>
          <a:p>
            <a:pPr marL="285750" indent="-285750">
              <a:buFont typeface="Arial" panose="020B0604020202020204" pitchFamily="34" charset="0"/>
              <a:buChar char="•"/>
            </a:pPr>
            <a:r>
              <a:rPr lang="en-US"/>
              <a:t>Orthopedic impairment (270)</a:t>
            </a:r>
          </a:p>
          <a:p>
            <a:pPr marL="285750" indent="-285750">
              <a:buFont typeface="Arial" panose="020B0604020202020204" pitchFamily="34" charset="0"/>
              <a:buChar char="•"/>
            </a:pPr>
            <a:r>
              <a:rPr lang="en-US"/>
              <a:t>Other health impairment (280)</a:t>
            </a:r>
          </a:p>
          <a:p>
            <a:pPr marL="285750" indent="-285750">
              <a:buFont typeface="Arial" panose="020B0604020202020204" pitchFamily="34" charset="0"/>
              <a:buChar char="•"/>
            </a:pPr>
            <a:r>
              <a:rPr lang="en-US"/>
              <a:t>Established medical disability (281)</a:t>
            </a:r>
          </a:p>
          <a:p>
            <a:pPr marL="285750" indent="-285750">
              <a:buFont typeface="Arial" panose="020B0604020202020204" pitchFamily="34" charset="0"/>
              <a:buChar char="•"/>
            </a:pPr>
            <a:r>
              <a:rPr lang="en-US"/>
              <a:t>Specific learning disability (290)</a:t>
            </a:r>
          </a:p>
          <a:p>
            <a:pPr marL="285750" indent="-285750">
              <a:buFont typeface="Arial" panose="020B0604020202020204" pitchFamily="34" charset="0"/>
              <a:buChar char="•"/>
            </a:pPr>
            <a:r>
              <a:rPr lang="en-US"/>
              <a:t>Deaf-blindness (300)</a:t>
            </a:r>
          </a:p>
          <a:p>
            <a:pPr marL="285750" indent="-285750">
              <a:buFont typeface="Arial" panose="020B0604020202020204" pitchFamily="34" charset="0"/>
              <a:buChar char="•"/>
            </a:pPr>
            <a:r>
              <a:rPr lang="en-US"/>
              <a:t>Multiple disabilities (310)</a:t>
            </a:r>
          </a:p>
          <a:p>
            <a:pPr marL="285750" indent="-285750">
              <a:buFont typeface="Arial" panose="020B0604020202020204" pitchFamily="34" charset="0"/>
              <a:buChar char="•"/>
            </a:pPr>
            <a:r>
              <a:rPr lang="en-US"/>
              <a:t>Autism (320)</a:t>
            </a:r>
          </a:p>
          <a:p>
            <a:pPr marL="285750" indent="-285750">
              <a:buFont typeface="Arial" panose="020B0604020202020204" pitchFamily="34" charset="0"/>
              <a:buChar char="•"/>
            </a:pPr>
            <a:r>
              <a:rPr lang="en-US"/>
              <a:t>Traumatic brain injury (330)</a:t>
            </a:r>
          </a:p>
          <a:p>
            <a:endParaRPr lang="en-US"/>
          </a:p>
        </p:txBody>
      </p:sp>
      <p:sp>
        <p:nvSpPr>
          <p:cNvPr id="4" name="Slide Number Placeholder 3"/>
          <p:cNvSpPr>
            <a:spLocks noGrp="1"/>
          </p:cNvSpPr>
          <p:nvPr>
            <p:ph type="sldNum" sz="quarter" idx="5"/>
          </p:nvPr>
        </p:nvSpPr>
        <p:spPr/>
        <p:txBody>
          <a:bodyPr/>
          <a:lstStyle/>
          <a:p>
            <a:fld id="{168375C1-7C5C-42A2-80F2-05631BB3764E}" type="slidenum">
              <a:rPr lang="en-US" noProof="0" smtClean="0"/>
              <a:t>33</a:t>
            </a:fld>
            <a:endParaRPr lang="en-US" noProof="0"/>
          </a:p>
        </p:txBody>
      </p:sp>
    </p:spTree>
    <p:extLst>
      <p:ext uri="{BB962C8B-B14F-4D97-AF65-F5344CB8AC3E}">
        <p14:creationId xmlns:p14="http://schemas.microsoft.com/office/powerpoint/2010/main" val="262428841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a:solidFill>
                  <a:schemeClr val="tx1"/>
                </a:solidFill>
                <a:effectLst/>
                <a:latin typeface="+mn-lt"/>
                <a:ea typeface="+mn-ea"/>
                <a:cs typeface="+mn-cs"/>
              </a:rPr>
              <a:t>The Individuals with Disabilities Act (IDEA)</a:t>
            </a:r>
            <a:r>
              <a:rPr lang="en-US" sz="1200" b="0" i="0" u="sng" kern="1200">
                <a:solidFill>
                  <a:schemeClr val="tx1"/>
                </a:solidFill>
                <a:effectLst/>
                <a:latin typeface="+mn-lt"/>
                <a:ea typeface="+mn-ea"/>
                <a:cs typeface="+mn-cs"/>
              </a:rPr>
              <a:t> </a:t>
            </a:r>
            <a:r>
              <a:rPr lang="en-US" sz="1200" b="0" i="0" kern="1200">
                <a:solidFill>
                  <a:schemeClr val="tx1"/>
                </a:solidFill>
                <a:effectLst/>
                <a:latin typeface="+mn-lt"/>
                <a:ea typeface="+mn-ea"/>
                <a:cs typeface="+mn-cs"/>
              </a:rPr>
              <a:t>mandates regulation for students with disabilities to protect their rights as students and the rights of their parents. The IDEA requires that all students receive a</a:t>
            </a:r>
            <a:r>
              <a:rPr lang="en-US" sz="1200" b="0" i="0" u="none" kern="1200">
                <a:solidFill>
                  <a:schemeClr val="tx1"/>
                </a:solidFill>
                <a:effectLst/>
                <a:latin typeface="+mn-lt"/>
                <a:ea typeface="+mn-ea"/>
                <a:cs typeface="+mn-cs"/>
              </a:rPr>
              <a:t> Free and Appropriate Public Education (FAPE) </a:t>
            </a:r>
            <a:r>
              <a:rPr lang="en-US" sz="1200" b="0" i="0" kern="1200">
                <a:solidFill>
                  <a:schemeClr val="tx1"/>
                </a:solidFill>
                <a:effectLst/>
                <a:latin typeface="+mn-lt"/>
                <a:ea typeface="+mn-ea"/>
                <a:cs typeface="+mn-cs"/>
              </a:rPr>
              <a:t>and that these students should be educated in the least restrictive environment (LRE). The Special Education Program Setting code maps to the federal setting or least restrictive environment.</a:t>
            </a:r>
          </a:p>
          <a:p>
            <a:endParaRPr lang="en-US" sz="1200" b="1"/>
          </a:p>
          <a:p>
            <a:r>
              <a:rPr lang="en-US" sz="1200" b="1"/>
              <a:t>Special Education Program Setting Code</a:t>
            </a:r>
            <a:r>
              <a:rPr lang="en-US" sz="1200" b="0"/>
              <a:t> relates to the </a:t>
            </a:r>
            <a:r>
              <a:rPr lang="en-US" b="0"/>
              <a:t>setting in which the student is receiving or has received the majority of special education and related services. The different settings are:</a:t>
            </a:r>
            <a:endParaRPr lang="en-US"/>
          </a:p>
          <a:p>
            <a:pPr marL="171450" indent="-171450">
              <a:buFont typeface="Arial" panose="020B0604020202020204" pitchFamily="34" charset="0"/>
              <a:buChar char="•"/>
            </a:pPr>
            <a:r>
              <a:rPr lang="en-US"/>
              <a:t>103 - Community Based Setting</a:t>
            </a:r>
          </a:p>
          <a:p>
            <a:pPr marL="171450" indent="-171450">
              <a:buFont typeface="Arial" panose="020B0604020202020204" pitchFamily="34" charset="0"/>
              <a:buChar char="•"/>
            </a:pPr>
            <a:r>
              <a:rPr lang="en-US"/>
              <a:t>104 - Other Setting</a:t>
            </a:r>
          </a:p>
          <a:p>
            <a:pPr marL="171450" indent="-171450">
              <a:buFont typeface="Arial" panose="020B0604020202020204" pitchFamily="34" charset="0"/>
              <a:buChar char="•"/>
            </a:pPr>
            <a:r>
              <a:rPr lang="en-US"/>
              <a:t>200 - Home</a:t>
            </a:r>
          </a:p>
          <a:p>
            <a:pPr marL="171450" indent="-171450">
              <a:buFont typeface="Arial" panose="020B0604020202020204" pitchFamily="34" charset="0"/>
              <a:buChar char="•"/>
            </a:pPr>
            <a:r>
              <a:rPr lang="en-US"/>
              <a:t>201 - Regular Early Childhood Program or Kindergarten</a:t>
            </a:r>
          </a:p>
          <a:p>
            <a:pPr marL="171450" indent="-171450">
              <a:buFont typeface="Arial" panose="020B0604020202020204" pitchFamily="34" charset="0"/>
              <a:buChar char="•"/>
            </a:pPr>
            <a:r>
              <a:rPr lang="en-US"/>
              <a:t>203 - Separate Class</a:t>
            </a:r>
          </a:p>
          <a:p>
            <a:pPr marL="171450" indent="-171450">
              <a:buFont typeface="Arial" panose="020B0604020202020204" pitchFamily="34" charset="0"/>
              <a:buChar char="•"/>
            </a:pPr>
            <a:r>
              <a:rPr lang="en-US"/>
              <a:t>204 - Service Provider Location</a:t>
            </a:r>
          </a:p>
          <a:p>
            <a:pPr marL="171450" indent="-171450">
              <a:buFont typeface="Arial" panose="020B0604020202020204" pitchFamily="34" charset="0"/>
              <a:buChar char="•"/>
            </a:pPr>
            <a:r>
              <a:rPr lang="en-US"/>
              <a:t>300 - Separate School</a:t>
            </a:r>
          </a:p>
          <a:p>
            <a:pPr marL="171450" indent="-171450">
              <a:buFont typeface="Arial" panose="020B0604020202020204" pitchFamily="34" charset="0"/>
              <a:buChar char="•"/>
            </a:pPr>
            <a:r>
              <a:rPr lang="en-US"/>
              <a:t>301 - Residential Facility</a:t>
            </a:r>
          </a:p>
          <a:p>
            <a:pPr marL="171450" indent="-171450">
              <a:buFont typeface="Arial" panose="020B0604020202020204" pitchFamily="34" charset="0"/>
              <a:buChar char="•"/>
            </a:pPr>
            <a:r>
              <a:rPr lang="en-US"/>
              <a:t>400 - Regular Classroom/Public Day School</a:t>
            </a:r>
          </a:p>
          <a:p>
            <a:pPr marL="171450" indent="-171450">
              <a:buFont typeface="Arial" panose="020B0604020202020204" pitchFamily="34" charset="0"/>
              <a:buChar char="•"/>
            </a:pPr>
            <a:r>
              <a:rPr lang="en-US"/>
              <a:t>401 - Homebound/Hospital</a:t>
            </a:r>
          </a:p>
          <a:p>
            <a:pPr marL="171450" indent="-171450">
              <a:buFont typeface="Arial" panose="020B0604020202020204" pitchFamily="34" charset="0"/>
              <a:buChar char="•"/>
            </a:pPr>
            <a:r>
              <a:rPr lang="en-US"/>
              <a:t>402 - Correctional Facility</a:t>
            </a:r>
          </a:p>
          <a:p>
            <a:pPr marL="171450" indent="-171450">
              <a:buFont typeface="Arial" panose="020B0604020202020204" pitchFamily="34" charset="0"/>
              <a:buChar char="•"/>
            </a:pPr>
            <a:r>
              <a:rPr lang="en-US"/>
              <a:t>403 - Parentally Placed in Private School</a:t>
            </a:r>
          </a:p>
          <a:p>
            <a:pPr marL="171450" indent="-171450">
              <a:buFont typeface="Arial" panose="020B0604020202020204" pitchFamily="34" charset="0"/>
              <a:buChar char="•"/>
            </a:pPr>
            <a:r>
              <a:rPr lang="en-US"/>
              <a:t>500 - Regular Independent Study or Virtual Charter</a:t>
            </a:r>
          </a:p>
          <a:p>
            <a:endParaRPr lang="en-US"/>
          </a:p>
          <a:p>
            <a:r>
              <a:rPr lang="en-US"/>
              <a:t>The Preschool Program Setting Service Location Code identifies that a preschool student is either at the:</a:t>
            </a:r>
          </a:p>
          <a:p>
            <a:pPr marL="171450" indent="-171450">
              <a:buFont typeface="Arial" panose="020B0604020202020204" pitchFamily="34" charset="0"/>
              <a:buChar char="•"/>
            </a:pPr>
            <a:r>
              <a:rPr lang="en-US" sz="1200" b="0" i="0" u="none" strike="noStrike" kern="1200">
                <a:solidFill>
                  <a:schemeClr val="tx1"/>
                </a:solidFill>
                <a:effectLst/>
                <a:latin typeface="+mn-lt"/>
                <a:ea typeface="+mn-ea"/>
                <a:cs typeface="+mn-cs"/>
              </a:rPr>
              <a:t>1</a:t>
            </a:r>
            <a:r>
              <a:rPr lang="en-US"/>
              <a:t> - </a:t>
            </a:r>
            <a:r>
              <a:rPr lang="en-US" sz="1200" b="0" i="0" u="none" strike="noStrike" kern="1200">
                <a:solidFill>
                  <a:schemeClr val="tx1"/>
                </a:solidFill>
                <a:effectLst/>
                <a:latin typeface="+mn-lt"/>
                <a:ea typeface="+mn-ea"/>
                <a:cs typeface="+mn-cs"/>
              </a:rPr>
              <a:t>Same Location</a:t>
            </a:r>
            <a:r>
              <a:rPr lang="en-US"/>
              <a:t> </a:t>
            </a:r>
          </a:p>
          <a:p>
            <a:pPr marL="171450" indent="-171450">
              <a:buFont typeface="Arial" panose="020B0604020202020204" pitchFamily="34" charset="0"/>
              <a:buChar char="•"/>
            </a:pPr>
            <a:r>
              <a:rPr lang="en-US" sz="1200" b="0" i="0" u="none" strike="noStrike" kern="1200">
                <a:solidFill>
                  <a:schemeClr val="tx1"/>
                </a:solidFill>
                <a:effectLst/>
                <a:latin typeface="+mn-lt"/>
                <a:ea typeface="+mn-ea"/>
                <a:cs typeface="+mn-cs"/>
              </a:rPr>
              <a:t>2</a:t>
            </a:r>
            <a:r>
              <a:rPr lang="en-US"/>
              <a:t> - </a:t>
            </a:r>
            <a:r>
              <a:rPr lang="en-US" sz="1200" b="0" i="0" u="none" strike="noStrike" kern="1200">
                <a:solidFill>
                  <a:schemeClr val="tx1"/>
                </a:solidFill>
                <a:effectLst/>
                <a:latin typeface="+mn-lt"/>
                <a:ea typeface="+mn-ea"/>
                <a:cs typeface="+mn-cs"/>
              </a:rPr>
              <a:t>Different Location</a:t>
            </a:r>
            <a:r>
              <a:rPr lang="en-US"/>
              <a:t> </a:t>
            </a:r>
          </a:p>
          <a:p>
            <a:pPr marL="0" indent="0">
              <a:buFont typeface="Arial" panose="020B0604020202020204" pitchFamily="34" charset="0"/>
              <a:buNone/>
            </a:pPr>
            <a:r>
              <a:rPr lang="en-US"/>
              <a:t>As their early childhood education program.</a:t>
            </a:r>
          </a:p>
        </p:txBody>
      </p:sp>
      <p:sp>
        <p:nvSpPr>
          <p:cNvPr id="4" name="Slide Number Placeholder 3"/>
          <p:cNvSpPr>
            <a:spLocks noGrp="1"/>
          </p:cNvSpPr>
          <p:nvPr>
            <p:ph type="sldNum" sz="quarter" idx="5"/>
          </p:nvPr>
        </p:nvSpPr>
        <p:spPr/>
        <p:txBody>
          <a:bodyPr/>
          <a:lstStyle/>
          <a:p>
            <a:fld id="{168375C1-7C5C-42A2-80F2-05631BB3764E}" type="slidenum">
              <a:rPr lang="en-US" noProof="0" smtClean="0"/>
              <a:t>34</a:t>
            </a:fld>
            <a:endParaRPr lang="en-US" noProof="0"/>
          </a:p>
        </p:txBody>
      </p:sp>
    </p:spTree>
    <p:extLst>
      <p:ext uri="{BB962C8B-B14F-4D97-AF65-F5344CB8AC3E}">
        <p14:creationId xmlns:p14="http://schemas.microsoft.com/office/powerpoint/2010/main" val="410731863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a:solidFill>
                  <a:schemeClr val="tx1"/>
                </a:solidFill>
                <a:effectLst/>
                <a:latin typeface="+mn-lt"/>
                <a:ea typeface="+mn-ea"/>
                <a:cs typeface="+mn-cs"/>
              </a:rPr>
              <a:t>Programs that offer students with an Individualized Education Program (IEP) the opportunity to complete their secondary education while also obtaining marketable job skills are an essential component of transition services. The statewide </a:t>
            </a:r>
            <a:r>
              <a:rPr lang="en-US" sz="1200" b="0" i="0" kern="1200" err="1">
                <a:solidFill>
                  <a:schemeClr val="tx1"/>
                </a:solidFill>
                <a:effectLst/>
                <a:latin typeface="+mn-lt"/>
                <a:ea typeface="+mn-ea"/>
                <a:cs typeface="+mn-cs"/>
              </a:rPr>
              <a:t>WorkAbility</a:t>
            </a:r>
            <a:r>
              <a:rPr lang="en-US" sz="1200" b="0" i="0" kern="1200">
                <a:solidFill>
                  <a:schemeClr val="tx1"/>
                </a:solidFill>
                <a:effectLst/>
                <a:latin typeface="+mn-lt"/>
                <a:ea typeface="+mn-ea"/>
                <a:cs typeface="+mn-cs"/>
              </a:rPr>
              <a:t> I program (WAI) </a:t>
            </a:r>
            <a:r>
              <a:rPr lang="en-US" sz="1200" b="0" i="0" kern="1200" err="1">
                <a:solidFill>
                  <a:schemeClr val="tx1"/>
                </a:solidFill>
                <a:effectLst/>
                <a:latin typeface="+mn-lt"/>
                <a:ea typeface="+mn-ea"/>
                <a:cs typeface="+mn-cs"/>
              </a:rPr>
              <a:t>goverend</a:t>
            </a:r>
            <a:r>
              <a:rPr lang="en-US" sz="1200" b="0" i="0" kern="1200">
                <a:solidFill>
                  <a:schemeClr val="tx1"/>
                </a:solidFill>
                <a:effectLst/>
                <a:latin typeface="+mn-lt"/>
                <a:ea typeface="+mn-ea"/>
                <a:cs typeface="+mn-cs"/>
              </a:rPr>
              <a:t> by </a:t>
            </a:r>
            <a:r>
              <a:rPr lang="en-US" sz="1200" b="1" i="0" kern="1200">
                <a:solidFill>
                  <a:schemeClr val="tx1"/>
                </a:solidFill>
                <a:effectLst/>
                <a:latin typeface="+mn-lt"/>
                <a:ea typeface="+mn-ea"/>
                <a:cs typeface="+mn-cs"/>
              </a:rPr>
              <a:t>California </a:t>
            </a:r>
            <a:r>
              <a:rPr lang="en-US" sz="1200" b="1" i="1" kern="1200">
                <a:solidFill>
                  <a:schemeClr val="tx1"/>
                </a:solidFill>
                <a:effectLst/>
                <a:latin typeface="+mn-lt"/>
                <a:ea typeface="+mn-ea"/>
                <a:cs typeface="+mn-cs"/>
              </a:rPr>
              <a:t>Education Code</a:t>
            </a:r>
            <a:r>
              <a:rPr lang="en-US" sz="1200" b="1" i="0" kern="1200">
                <a:solidFill>
                  <a:schemeClr val="tx1"/>
                </a:solidFill>
                <a:effectLst/>
                <a:latin typeface="+mn-lt"/>
                <a:ea typeface="+mn-ea"/>
                <a:cs typeface="+mn-cs"/>
              </a:rPr>
              <a:t> (</a:t>
            </a:r>
            <a:r>
              <a:rPr lang="en-US" sz="1200" b="1" i="1" kern="1200">
                <a:solidFill>
                  <a:schemeClr val="tx1"/>
                </a:solidFill>
                <a:effectLst/>
                <a:latin typeface="+mn-lt"/>
                <a:ea typeface="+mn-ea"/>
                <a:cs typeface="+mn-cs"/>
              </a:rPr>
              <a:t>EC</a:t>
            </a:r>
            <a:r>
              <a:rPr lang="en-US" sz="1200" b="1" i="0" kern="1200">
                <a:solidFill>
                  <a:schemeClr val="tx1"/>
                </a:solidFill>
                <a:effectLst/>
                <a:latin typeface="+mn-lt"/>
                <a:ea typeface="+mn-ea"/>
                <a:cs typeface="+mn-cs"/>
              </a:rPr>
              <a:t>) sections 56470–56474 </a:t>
            </a:r>
            <a:r>
              <a:rPr lang="en-US" sz="1200" b="0" i="0" kern="1200">
                <a:solidFill>
                  <a:schemeClr val="tx1"/>
                </a:solidFill>
                <a:effectLst/>
                <a:latin typeface="+mn-lt"/>
                <a:ea typeface="+mn-ea"/>
                <a:cs typeface="+mn-cs"/>
              </a:rPr>
              <a:t>is funded and administered by the CDE.</a:t>
            </a:r>
            <a:r>
              <a:rPr lang="en-US" sz="1200" b="1" i="0" kern="1200">
                <a:solidFill>
                  <a:schemeClr val="tx1"/>
                </a:solidFill>
                <a:effectLst/>
                <a:latin typeface="+mn-lt"/>
                <a:ea typeface="+mn-ea"/>
                <a:cs typeface="+mn-cs"/>
              </a:rPr>
              <a:t> </a:t>
            </a:r>
            <a:r>
              <a:rPr lang="en-US" sz="1200" b="0" i="0" kern="1200">
                <a:solidFill>
                  <a:schemeClr val="tx1"/>
                </a:solidFill>
                <a:effectLst/>
                <a:latin typeface="+mn-lt"/>
                <a:ea typeface="+mn-ea"/>
                <a:cs typeface="+mn-cs"/>
              </a:rPr>
              <a:t>Work based learning indicators identify </a:t>
            </a:r>
            <a:r>
              <a:rPr lang="en-US" sz="1200" b="0" i="0" u="sng" kern="1200">
                <a:solidFill>
                  <a:schemeClr val="tx1"/>
                </a:solidFill>
                <a:effectLst/>
                <a:latin typeface="+mn-lt"/>
                <a:ea typeface="+mn-ea"/>
                <a:cs typeface="+mn-cs"/>
              </a:rPr>
              <a:t>High School</a:t>
            </a:r>
            <a:r>
              <a:rPr lang="en-US" sz="1200" b="0" i="0" kern="1200">
                <a:solidFill>
                  <a:schemeClr val="tx1"/>
                </a:solidFill>
                <a:effectLst/>
                <a:latin typeface="+mn-lt"/>
                <a:ea typeface="+mn-ea"/>
                <a:cs typeface="+mn-cs"/>
              </a:rPr>
              <a:t> students who have been provided curriculum integration of work readiness skills, a career/vocational assessment, and a minimum of one Connecting Activity and one Work-Based Learning Service. For accountability purposes the SPED record has two indicators that count towards the CA School Dashboards CCI:</a:t>
            </a:r>
            <a:endParaRPr lang="en-US"/>
          </a:p>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kern="1200">
                <a:solidFill>
                  <a:schemeClr val="tx1"/>
                </a:solidFill>
                <a:effectLst/>
                <a:latin typeface="+mn-lt"/>
                <a:ea typeface="+mn-ea"/>
                <a:cs typeface="+mn-cs"/>
              </a:rPr>
              <a:t>Transition Work-Based Experience</a:t>
            </a:r>
            <a:endParaRPr lang="en-US"/>
          </a:p>
          <a:p>
            <a:r>
              <a:rPr lang="en-US" sz="1200" b="0" i="0" kern="1200">
                <a:solidFill>
                  <a:schemeClr val="tx1"/>
                </a:solidFill>
                <a:effectLst/>
                <a:latin typeface="+mn-lt"/>
                <a:ea typeface="+mn-ea"/>
                <a:cs typeface="+mn-cs"/>
              </a:rPr>
              <a:t>Current year hours may be added to hours in previous school years to determine whether this indicator was met or not. A “Y” indicates the student has completed employment experience (one or more of these activities total a minimum of 100 hours). An “N” indicates the student has not completed 100 hours of employment experience since entering 9th grade.</a:t>
            </a:r>
          </a:p>
          <a:p>
            <a:endParaRPr lang="en-US" sz="1200" b="0" i="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kern="1200">
                <a:solidFill>
                  <a:schemeClr val="tx1"/>
                </a:solidFill>
                <a:effectLst/>
                <a:latin typeface="+mn-lt"/>
                <a:ea typeface="+mn-ea"/>
                <a:cs typeface="+mn-cs"/>
              </a:rPr>
              <a:t>Transition Classroom-Based Work Exploration</a:t>
            </a:r>
          </a:p>
          <a:p>
            <a:r>
              <a:rPr lang="en-US" sz="1200" b="0" i="0" kern="1200">
                <a:solidFill>
                  <a:schemeClr val="tx1"/>
                </a:solidFill>
                <a:effectLst/>
                <a:latin typeface="+mn-lt"/>
                <a:ea typeface="+mn-ea"/>
                <a:cs typeface="+mn-cs"/>
              </a:rPr>
              <a:t>The courses may have been completed during any grades 9 through 12. Current year courses may be added to courses completed in previous school years to determine whether this indicator was met or not. A “Y” indicates the student has completed the equivalent of 4 courses since 9th grade. An “N” indicates the student has not completed 4 courses since 9th grade.</a:t>
            </a:r>
          </a:p>
          <a:p>
            <a:endParaRPr lang="en-US" sz="1200" b="0" i="0" kern="1200">
              <a:solidFill>
                <a:schemeClr val="tx1"/>
              </a:solidFill>
              <a:effectLst/>
              <a:latin typeface="+mn-lt"/>
              <a:ea typeface="+mn-ea"/>
              <a:cs typeface="+mn-cs"/>
            </a:endParaRPr>
          </a:p>
          <a:p>
            <a:r>
              <a:rPr lang="en-US"/>
              <a:t>These two indicators are captured in the special education data systems (SEDS)</a:t>
            </a:r>
          </a:p>
          <a:p>
            <a:r>
              <a:rPr lang="en-US"/>
              <a:t>SEIS, SIRAS, </a:t>
            </a:r>
            <a:r>
              <a:rPr lang="en-US" err="1"/>
              <a:t>Faucette</a:t>
            </a:r>
            <a:r>
              <a:rPr lang="en-US"/>
              <a:t> Systems, </a:t>
            </a:r>
            <a:r>
              <a:rPr lang="en-US" err="1"/>
              <a:t>Edupoint</a:t>
            </a:r>
            <a:r>
              <a:rPr lang="en-US"/>
              <a:t>, </a:t>
            </a:r>
            <a:r>
              <a:rPr lang="en-US" err="1"/>
              <a:t>Welligent</a:t>
            </a:r>
            <a:r>
              <a:rPr lang="en-US"/>
              <a:t>, SEAS, SPED-4.</a:t>
            </a:r>
          </a:p>
          <a:p>
            <a:r>
              <a:rPr lang="en-US"/>
              <a:t>LEAs should check with Special Education Program Staff to ensure these fields are populated correctly</a:t>
            </a:r>
          </a:p>
          <a:p>
            <a:endParaRPr lang="en-US"/>
          </a:p>
          <a:p>
            <a:r>
              <a:rPr lang="en-US"/>
              <a:t>Download the Special Education (SPED) Extract for:</a:t>
            </a:r>
          </a:p>
          <a:p>
            <a:r>
              <a:rPr lang="en-US"/>
              <a:t>Completion of Transition Classroom Based Work </a:t>
            </a:r>
          </a:p>
          <a:p>
            <a:r>
              <a:rPr lang="en-US"/>
              <a:t>Completion of Transition Work Experience </a:t>
            </a:r>
          </a:p>
          <a:p>
            <a:endParaRPr lang="en-US"/>
          </a:p>
        </p:txBody>
      </p:sp>
      <p:sp>
        <p:nvSpPr>
          <p:cNvPr id="4" name="Slide Number Placeholder 3"/>
          <p:cNvSpPr>
            <a:spLocks noGrp="1"/>
          </p:cNvSpPr>
          <p:nvPr>
            <p:ph type="sldNum" sz="quarter" idx="5"/>
          </p:nvPr>
        </p:nvSpPr>
        <p:spPr/>
        <p:txBody>
          <a:bodyPr/>
          <a:lstStyle/>
          <a:p>
            <a:fld id="{168375C1-7C5C-42A2-80F2-05631BB3764E}" type="slidenum">
              <a:rPr lang="en-US" noProof="0" smtClean="0"/>
              <a:t>35</a:t>
            </a:fld>
            <a:endParaRPr lang="en-US" noProof="0"/>
          </a:p>
        </p:txBody>
      </p:sp>
    </p:spTree>
    <p:extLst>
      <p:ext uri="{BB962C8B-B14F-4D97-AF65-F5344CB8AC3E}">
        <p14:creationId xmlns:p14="http://schemas.microsoft.com/office/powerpoint/2010/main" val="85495778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a:latin typeface="Arial" panose="020B0604020202020204" pitchFamily="34" charset="0"/>
                <a:ea typeface="Times New Roman" panose="02020603050405020304" pitchFamily="18" charset="0"/>
              </a:rPr>
              <a:t>The </a:t>
            </a:r>
            <a:r>
              <a:rPr lang="en-US" sz="1200" b="1">
                <a:latin typeface="Arial" panose="020B0604020202020204" pitchFamily="34" charset="0"/>
                <a:ea typeface="Times New Roman" panose="02020603050405020304" pitchFamily="18" charset="0"/>
              </a:rPr>
              <a:t>Special Education Service Code </a:t>
            </a:r>
            <a:r>
              <a:rPr lang="en-US" sz="1200">
                <a:latin typeface="Arial" panose="020B0604020202020204" pitchFamily="34" charset="0"/>
                <a:ea typeface="Times New Roman" panose="02020603050405020304" pitchFamily="18" charset="0"/>
              </a:rPr>
              <a:t>represents a special education service or related service received by the student.</a:t>
            </a:r>
            <a:r>
              <a:rPr lang="en-US" sz="1200" kern="1200">
                <a:solidFill>
                  <a:schemeClr val="tx1"/>
                </a:solidFill>
                <a:effectLst/>
                <a:latin typeface="+mn-lt"/>
                <a:ea typeface="+mn-ea"/>
                <a:cs typeface="+mn-cs"/>
              </a:rPr>
              <a:t> There is no limit on how many services the student or infant can receive, but each service should have either different Special Education Servicer Codes or Special Education Service Provider Codes. </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8375C1-7C5C-42A2-80F2-05631BB376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9074619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a:solidFill>
                  <a:schemeClr val="tx1"/>
                </a:solidFill>
                <a:effectLst/>
                <a:latin typeface="+mn-lt"/>
                <a:ea typeface="+mn-ea"/>
                <a:cs typeface="+mn-cs"/>
              </a:rPr>
              <a:t>The </a:t>
            </a:r>
            <a:r>
              <a:rPr lang="en-US" sz="1200" b="1" i="0" u="none" strike="noStrike" kern="1200">
                <a:solidFill>
                  <a:schemeClr val="tx1"/>
                </a:solidFill>
                <a:effectLst/>
                <a:latin typeface="+mn-lt"/>
                <a:ea typeface="+mn-ea"/>
                <a:cs typeface="+mn-cs"/>
              </a:rPr>
              <a:t>Special Education Service Provider Code </a:t>
            </a:r>
            <a:r>
              <a:rPr lang="en-US" sz="1200" b="0" i="0" u="none" strike="noStrike" kern="1200">
                <a:solidFill>
                  <a:schemeClr val="tx1"/>
                </a:solidFill>
                <a:effectLst/>
                <a:latin typeface="+mn-lt"/>
                <a:ea typeface="+mn-ea"/>
                <a:cs typeface="+mn-cs"/>
              </a:rPr>
              <a:t>and the </a:t>
            </a:r>
            <a:r>
              <a:rPr lang="en-US" sz="1200" b="1" kern="1200">
                <a:solidFill>
                  <a:schemeClr val="tx1"/>
                </a:solidFill>
                <a:effectLst/>
                <a:latin typeface="+mn-lt"/>
                <a:ea typeface="+mn-ea"/>
                <a:cs typeface="+mn-cs"/>
              </a:rPr>
              <a:t>Special Education Service Location Code </a:t>
            </a:r>
            <a:r>
              <a:rPr lang="en-US" sz="1200" b="0" kern="1200">
                <a:solidFill>
                  <a:schemeClr val="tx1"/>
                </a:solidFill>
                <a:effectLst/>
                <a:latin typeface="+mn-lt"/>
                <a:ea typeface="+mn-ea"/>
                <a:cs typeface="+mn-cs"/>
              </a:rPr>
              <a:t>are </a:t>
            </a:r>
            <a:r>
              <a:rPr lang="en-US" sz="1200" kern="1200">
                <a:solidFill>
                  <a:schemeClr val="tx1"/>
                </a:solidFill>
                <a:effectLst/>
                <a:latin typeface="+mn-lt"/>
                <a:ea typeface="+mn-ea"/>
                <a:cs typeface="+mn-cs"/>
              </a:rPr>
              <a:t>strictly required for all SSRV records.</a:t>
            </a:r>
            <a:r>
              <a:rPr lang="en-US" sz="1200" b="0" i="0" u="none" strike="noStrike" kern="1200">
                <a:solidFill>
                  <a:schemeClr val="tx1"/>
                </a:solidFill>
                <a:effectLst/>
                <a:latin typeface="+mn-lt"/>
                <a:ea typeface="+mn-ea"/>
                <a:cs typeface="+mn-cs"/>
              </a:rPr>
              <a:t> </a:t>
            </a:r>
            <a:endParaRPr lang="en-US"/>
          </a:p>
        </p:txBody>
      </p:sp>
      <p:sp>
        <p:nvSpPr>
          <p:cNvPr id="4" name="Slide Number Placeholder 3"/>
          <p:cNvSpPr>
            <a:spLocks noGrp="1"/>
          </p:cNvSpPr>
          <p:nvPr>
            <p:ph type="sldNum" sz="quarter" idx="5"/>
          </p:nvPr>
        </p:nvSpPr>
        <p:spPr/>
        <p:txBody>
          <a:bodyPr/>
          <a:lstStyle/>
          <a:p>
            <a:fld id="{168375C1-7C5C-42A2-80F2-05631BB3764E}" type="slidenum">
              <a:rPr lang="en-US" noProof="0" smtClean="0"/>
              <a:t>37</a:t>
            </a:fld>
            <a:endParaRPr lang="en-US" noProof="0"/>
          </a:p>
        </p:txBody>
      </p:sp>
    </p:spTree>
    <p:extLst>
      <p:ext uri="{BB962C8B-B14F-4D97-AF65-F5344CB8AC3E}">
        <p14:creationId xmlns:p14="http://schemas.microsoft.com/office/powerpoint/2010/main" val="274931648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sz="1200" b="0" i="0" u="none" strike="noStrike" kern="1200">
                <a:solidFill>
                  <a:schemeClr val="tx1"/>
                </a:solidFill>
                <a:effectLst/>
                <a:latin typeface="+mn-lt"/>
                <a:ea typeface="+mn-ea"/>
                <a:cs typeface="+mn-cs"/>
              </a:rPr>
              <a:t>The </a:t>
            </a:r>
            <a:r>
              <a:rPr lang="en-US" sz="1200" kern="1200">
                <a:solidFill>
                  <a:schemeClr val="tx1"/>
                </a:solidFill>
                <a:effectLst/>
                <a:latin typeface="+mn-lt"/>
                <a:ea typeface="+mn-ea"/>
                <a:cs typeface="+mn-cs"/>
              </a:rPr>
              <a:t>Service Frequency Code describes how often services are provided:</a:t>
            </a:r>
            <a:endParaRPr lang="en-US" sz="1200" b="0" i="0" u="none" strike="noStrike" kern="1200">
              <a:solidFill>
                <a:schemeClr val="tx1"/>
              </a:solidFill>
              <a:effectLst/>
              <a:latin typeface="+mn-lt"/>
              <a:ea typeface="+mn-ea"/>
              <a:cs typeface="+mn-cs"/>
            </a:endParaRPr>
          </a:p>
          <a:p>
            <a:pPr marL="171450" indent="-171450">
              <a:buFont typeface="Arial" panose="020B0604020202020204" pitchFamily="34" charset="0"/>
              <a:buChar char="•"/>
            </a:pPr>
            <a:r>
              <a:rPr lang="en-US" sz="1200" b="0" i="0" u="none" strike="noStrike" kern="1200">
                <a:solidFill>
                  <a:schemeClr val="tx1"/>
                </a:solidFill>
                <a:effectLst/>
                <a:latin typeface="+mn-lt"/>
                <a:ea typeface="+mn-ea"/>
                <a:cs typeface="+mn-cs"/>
              </a:rPr>
              <a:t>10</a:t>
            </a:r>
            <a:r>
              <a:rPr lang="en-US"/>
              <a:t> </a:t>
            </a:r>
            <a:r>
              <a:rPr lang="en-US" sz="1200" b="0" i="0" u="none" strike="noStrike" kern="1200">
                <a:solidFill>
                  <a:schemeClr val="tx1"/>
                </a:solidFill>
                <a:effectLst/>
                <a:latin typeface="+mn-lt"/>
                <a:ea typeface="+mn-ea"/>
                <a:cs typeface="+mn-cs"/>
              </a:rPr>
              <a:t>Daily (one or more times a day) </a:t>
            </a:r>
            <a:r>
              <a:rPr lang="en-US"/>
              <a:t> </a:t>
            </a:r>
          </a:p>
          <a:p>
            <a:pPr marL="171450" indent="-171450">
              <a:buFont typeface="Arial" panose="020B0604020202020204" pitchFamily="34" charset="0"/>
              <a:buChar char="•"/>
            </a:pPr>
            <a:r>
              <a:rPr lang="en-US" sz="1200" b="0" i="0" u="none" strike="noStrike" kern="1200">
                <a:solidFill>
                  <a:schemeClr val="tx1"/>
                </a:solidFill>
                <a:effectLst/>
                <a:latin typeface="+mn-lt"/>
                <a:ea typeface="+mn-ea"/>
                <a:cs typeface="+mn-cs"/>
              </a:rPr>
              <a:t>20 Weekly (one or more times a week) </a:t>
            </a:r>
            <a:r>
              <a:rPr lang="en-US"/>
              <a:t> </a:t>
            </a:r>
          </a:p>
          <a:p>
            <a:pPr marL="171450" indent="-171450">
              <a:buFont typeface="Arial" panose="020B0604020202020204" pitchFamily="34" charset="0"/>
              <a:buChar char="•"/>
            </a:pPr>
            <a:r>
              <a:rPr lang="en-US" sz="1200" b="0" i="0" u="none" strike="noStrike" kern="1200">
                <a:solidFill>
                  <a:schemeClr val="tx1"/>
                </a:solidFill>
                <a:effectLst/>
                <a:latin typeface="+mn-lt"/>
                <a:ea typeface="+mn-ea"/>
                <a:cs typeface="+mn-cs"/>
              </a:rPr>
              <a:t>30</a:t>
            </a:r>
            <a:r>
              <a:rPr lang="en-US"/>
              <a:t> </a:t>
            </a:r>
            <a:r>
              <a:rPr lang="en-US" sz="1200" b="0" i="0" u="none" strike="noStrike" kern="1200">
                <a:solidFill>
                  <a:schemeClr val="tx1"/>
                </a:solidFill>
                <a:effectLst/>
                <a:latin typeface="+mn-lt"/>
                <a:ea typeface="+mn-ea"/>
                <a:cs typeface="+mn-cs"/>
              </a:rPr>
              <a:t>Monthly (one or more times a month) </a:t>
            </a:r>
            <a:r>
              <a:rPr lang="en-US"/>
              <a:t> </a:t>
            </a:r>
          </a:p>
          <a:p>
            <a:pPr marL="171450" indent="-171450">
              <a:buFont typeface="Arial" panose="020B0604020202020204" pitchFamily="34" charset="0"/>
              <a:buChar char="•"/>
            </a:pPr>
            <a:r>
              <a:rPr lang="en-US" sz="1200" b="0" i="0" u="none" strike="noStrike" kern="1200">
                <a:solidFill>
                  <a:schemeClr val="tx1"/>
                </a:solidFill>
                <a:effectLst/>
                <a:latin typeface="+mn-lt"/>
                <a:ea typeface="+mn-ea"/>
                <a:cs typeface="+mn-cs"/>
              </a:rPr>
              <a:t>40</a:t>
            </a:r>
            <a:r>
              <a:rPr lang="en-US"/>
              <a:t> </a:t>
            </a:r>
            <a:r>
              <a:rPr lang="en-US" sz="1200" b="0" i="0" u="none" strike="noStrike" kern="1200">
                <a:solidFill>
                  <a:schemeClr val="tx1"/>
                </a:solidFill>
                <a:effectLst/>
                <a:latin typeface="+mn-lt"/>
                <a:ea typeface="+mn-ea"/>
                <a:cs typeface="+mn-cs"/>
              </a:rPr>
              <a:t>Yearly</a:t>
            </a:r>
            <a:r>
              <a:rPr lang="en-US"/>
              <a:t> </a:t>
            </a:r>
            <a:r>
              <a:rPr lang="en-US" sz="1200" b="0" i="0" u="none" strike="noStrike" kern="1200">
                <a:solidFill>
                  <a:schemeClr val="tx1"/>
                </a:solidFill>
                <a:effectLst/>
                <a:latin typeface="+mn-lt"/>
                <a:ea typeface="+mn-ea"/>
                <a:cs typeface="+mn-cs"/>
              </a:rPr>
              <a:t>one or more times a year) </a:t>
            </a:r>
            <a:r>
              <a:rPr lang="en-US"/>
              <a:t> </a:t>
            </a:r>
          </a:p>
          <a:p>
            <a:pPr marL="171450" indent="-171450">
              <a:buFont typeface="Arial" panose="020B0604020202020204" pitchFamily="34" charset="0"/>
              <a:buChar char="•"/>
            </a:pPr>
            <a:r>
              <a:rPr lang="en-US" sz="1200" b="0" i="0" u="none" strike="noStrike" kern="1200">
                <a:solidFill>
                  <a:schemeClr val="tx1"/>
                </a:solidFill>
                <a:effectLst/>
                <a:latin typeface="+mn-lt"/>
                <a:ea typeface="+mn-ea"/>
                <a:cs typeface="+mn-cs"/>
              </a:rPr>
              <a:t>90</a:t>
            </a:r>
            <a:r>
              <a:rPr lang="en-US"/>
              <a:t> </a:t>
            </a:r>
            <a:r>
              <a:rPr lang="en-US" sz="1200" b="0" i="0" u="none" strike="noStrike" kern="1200">
                <a:solidFill>
                  <a:schemeClr val="tx1"/>
                </a:solidFill>
                <a:effectLst/>
                <a:latin typeface="+mn-lt"/>
                <a:ea typeface="+mn-ea"/>
                <a:cs typeface="+mn-cs"/>
              </a:rPr>
              <a:t>Any other frequency or as needed</a:t>
            </a:r>
            <a:r>
              <a:rPr lang="en-US"/>
              <a:t> </a:t>
            </a:r>
          </a:p>
          <a:p>
            <a:pPr marL="171450" indent="-171450">
              <a:buFont typeface="Arial" panose="020B0604020202020204" pitchFamily="34" charset="0"/>
              <a:buChar char="•"/>
            </a:pPr>
            <a:endParaRPr lang="en-US"/>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kern="1200">
                <a:solidFill>
                  <a:schemeClr val="tx1"/>
                </a:solidFill>
                <a:effectLst/>
                <a:latin typeface="+mn-lt"/>
                <a:ea typeface="+mn-ea"/>
                <a:cs typeface="+mn-cs"/>
              </a:rPr>
              <a:t>The </a:t>
            </a:r>
            <a:r>
              <a:rPr lang="en-US" sz="1200" b="0" kern="1200">
                <a:solidFill>
                  <a:schemeClr val="tx1"/>
                </a:solidFill>
                <a:effectLst/>
                <a:latin typeface="+mn-lt"/>
                <a:ea typeface="+mn-ea"/>
                <a:cs typeface="+mn-cs"/>
              </a:rPr>
              <a:t>Service Duration is the n</a:t>
            </a:r>
            <a:r>
              <a:rPr lang="en-US" sz="1200" kern="1200">
                <a:solidFill>
                  <a:schemeClr val="tx1"/>
                </a:solidFill>
                <a:effectLst/>
                <a:latin typeface="+mn-lt"/>
                <a:ea typeface="+mn-ea"/>
                <a:cs typeface="+mn-cs"/>
              </a:rPr>
              <a:t>umber of minutes per session relevant to the Service Frequency Code.</a:t>
            </a:r>
            <a:endParaRPr lang="en-US"/>
          </a:p>
        </p:txBody>
      </p:sp>
      <p:sp>
        <p:nvSpPr>
          <p:cNvPr id="4" name="Slide Number Placeholder 3"/>
          <p:cNvSpPr>
            <a:spLocks noGrp="1"/>
          </p:cNvSpPr>
          <p:nvPr>
            <p:ph type="sldNum" sz="quarter" idx="5"/>
          </p:nvPr>
        </p:nvSpPr>
        <p:spPr/>
        <p:txBody>
          <a:bodyPr/>
          <a:lstStyle/>
          <a:p>
            <a:fld id="{168375C1-7C5C-42A2-80F2-05631BB3764E}" type="slidenum">
              <a:rPr lang="en-US" noProof="0" smtClean="0"/>
              <a:t>38</a:t>
            </a:fld>
            <a:endParaRPr lang="en-US" noProof="0"/>
          </a:p>
        </p:txBody>
      </p:sp>
    </p:spTree>
    <p:extLst>
      <p:ext uri="{BB962C8B-B14F-4D97-AF65-F5344CB8AC3E}">
        <p14:creationId xmlns:p14="http://schemas.microsoft.com/office/powerpoint/2010/main" val="155791609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a:t>
            </a:r>
            <a:r>
              <a:rPr lang="en-US" sz="1200" kern="1200">
                <a:solidFill>
                  <a:schemeClr val="tx1"/>
                </a:solidFill>
                <a:effectLst/>
                <a:latin typeface="+mn-lt"/>
                <a:ea typeface="+mn-ea"/>
                <a:cs typeface="+mn-cs"/>
              </a:rPr>
              <a:t>Postsecondary Status Code represents the student's postsecondary status after exiting secondary education. </a:t>
            </a:r>
          </a:p>
          <a:p>
            <a:pPr marL="171450" indent="-171450">
              <a:buFont typeface="Arial" panose="020B0604020202020204" pitchFamily="34" charset="0"/>
              <a:buChar char="•"/>
            </a:pPr>
            <a:r>
              <a:rPr lang="en-US"/>
              <a:t>200 - Enrolled in a Four-year college/university</a:t>
            </a:r>
          </a:p>
          <a:p>
            <a:pPr marL="171450" indent="-171450">
              <a:buFont typeface="Arial" panose="020B0604020202020204" pitchFamily="34" charset="0"/>
              <a:buChar char="•"/>
            </a:pPr>
            <a:r>
              <a:rPr lang="en-US"/>
              <a:t>210 - Enrolled in a community college</a:t>
            </a:r>
          </a:p>
          <a:p>
            <a:pPr marL="171450" indent="-171450">
              <a:buFont typeface="Arial" panose="020B0604020202020204" pitchFamily="34" charset="0"/>
              <a:buChar char="•"/>
            </a:pPr>
            <a:r>
              <a:rPr lang="en-US"/>
              <a:t>220 - Enrolled in a vocational or technical school (two year degree program)</a:t>
            </a:r>
          </a:p>
          <a:p>
            <a:pPr marL="171450" indent="-171450">
              <a:buFont typeface="Arial" panose="020B0604020202020204" pitchFamily="34" charset="0"/>
              <a:buChar char="•"/>
            </a:pPr>
            <a:r>
              <a:rPr lang="en-US"/>
              <a:t>300 - Enrolled in a High School Equivalency Test Preparation Program</a:t>
            </a:r>
          </a:p>
          <a:p>
            <a:pPr marL="171450" indent="-171450">
              <a:buFont typeface="Arial" panose="020B0604020202020204" pitchFamily="34" charset="0"/>
              <a:buChar char="•"/>
            </a:pPr>
            <a:r>
              <a:rPr lang="en-US"/>
              <a:t>310 - Enrolled in a vocational or technical school (certificate program)</a:t>
            </a:r>
          </a:p>
          <a:p>
            <a:pPr marL="171450" indent="-171450">
              <a:buFont typeface="Arial" panose="020B0604020202020204" pitchFamily="34" charset="0"/>
              <a:buChar char="•"/>
            </a:pPr>
            <a:r>
              <a:rPr lang="en-US"/>
              <a:t>320 - Enrolled in a Regional Occupational Program (ROP)</a:t>
            </a:r>
          </a:p>
          <a:p>
            <a:pPr marL="171450" indent="-171450">
              <a:buFont typeface="Arial" panose="020B0604020202020204" pitchFamily="34" charset="0"/>
              <a:buChar char="•"/>
            </a:pPr>
            <a:r>
              <a:rPr lang="en-US"/>
              <a:t>330 - Enrolled in a Work Force Innovation and Opportunity Act (WIOA) Supported Program</a:t>
            </a:r>
          </a:p>
          <a:p>
            <a:pPr marL="171450" indent="-171450">
              <a:buFont typeface="Arial" panose="020B0604020202020204" pitchFamily="34" charset="0"/>
              <a:buChar char="•"/>
            </a:pPr>
            <a:r>
              <a:rPr lang="en-US"/>
              <a:t>340 - Enrolled in a Non-Workability Employment Program</a:t>
            </a:r>
          </a:p>
          <a:p>
            <a:pPr marL="171450" indent="-171450">
              <a:buFont typeface="Arial" panose="020B0604020202020204" pitchFamily="34" charset="0"/>
              <a:buChar char="•"/>
            </a:pPr>
            <a:r>
              <a:rPr lang="en-US"/>
              <a:t>350 - Enrolled in an Adult Training Program</a:t>
            </a:r>
          </a:p>
          <a:p>
            <a:pPr marL="171450" indent="-171450">
              <a:buFont typeface="Arial" panose="020B0604020202020204" pitchFamily="34" charset="0"/>
              <a:buChar char="•"/>
            </a:pPr>
            <a:r>
              <a:rPr lang="en-US"/>
              <a:t>400 - Military Enlistment</a:t>
            </a:r>
          </a:p>
          <a:p>
            <a:pPr marL="171450" indent="-171450">
              <a:buFont typeface="Arial" panose="020B0604020202020204" pitchFamily="34" charset="0"/>
              <a:buChar char="•"/>
            </a:pPr>
            <a:r>
              <a:rPr lang="en-US"/>
              <a:t>900 - Incarcerated</a:t>
            </a:r>
          </a:p>
          <a:p>
            <a:pPr marL="171450" indent="-171450">
              <a:buFont typeface="Arial" panose="020B0604020202020204" pitchFamily="34" charset="0"/>
              <a:buChar char="•"/>
            </a:pPr>
            <a:r>
              <a:rPr lang="en-US"/>
              <a:t>910 - Competitively Employed</a:t>
            </a:r>
          </a:p>
          <a:p>
            <a:pPr marL="171450" indent="-171450">
              <a:buFont typeface="Arial" panose="020B0604020202020204" pitchFamily="34" charset="0"/>
              <a:buChar char="•"/>
            </a:pPr>
            <a:r>
              <a:rPr lang="en-US"/>
              <a:t>920 - Not Competitively Employed</a:t>
            </a:r>
          </a:p>
          <a:p>
            <a:pPr marL="171450" indent="-171450">
              <a:buFont typeface="Arial" panose="020B0604020202020204" pitchFamily="34" charset="0"/>
              <a:buChar char="•"/>
            </a:pPr>
            <a:r>
              <a:rPr lang="en-US"/>
              <a:t>930 - Other employment</a:t>
            </a:r>
          </a:p>
          <a:p>
            <a:pPr marL="171450" indent="-171450">
              <a:buFont typeface="Arial" panose="020B0604020202020204" pitchFamily="34" charset="0"/>
              <a:buChar char="•"/>
            </a:pPr>
            <a:r>
              <a:rPr lang="en-US"/>
              <a:t>940 - Other</a:t>
            </a:r>
          </a:p>
          <a:p>
            <a:pPr marL="171450" indent="-171450">
              <a:buFont typeface="Arial" panose="020B0604020202020204" pitchFamily="34" charset="0"/>
              <a:buChar char="•"/>
            </a:pPr>
            <a:r>
              <a:rPr lang="en-US"/>
              <a:t>950 - Not able to contact</a:t>
            </a:r>
          </a:p>
          <a:p>
            <a:pPr marL="171450" indent="-171450">
              <a:buFont typeface="Arial" panose="020B0604020202020204" pitchFamily="34" charset="0"/>
              <a:buChar char="•"/>
            </a:pPr>
            <a:r>
              <a:rPr lang="en-US"/>
              <a:t>960 - Refused to answer</a:t>
            </a:r>
          </a:p>
          <a:p>
            <a:endParaRPr lang="en-US"/>
          </a:p>
        </p:txBody>
      </p:sp>
      <p:sp>
        <p:nvSpPr>
          <p:cNvPr id="4" name="Slide Number Placeholder 3"/>
          <p:cNvSpPr>
            <a:spLocks noGrp="1"/>
          </p:cNvSpPr>
          <p:nvPr>
            <p:ph type="sldNum" sz="quarter" idx="5"/>
          </p:nvPr>
        </p:nvSpPr>
        <p:spPr/>
        <p:txBody>
          <a:bodyPr/>
          <a:lstStyle/>
          <a:p>
            <a:fld id="{168375C1-7C5C-42A2-80F2-05631BB3764E}" type="slidenum">
              <a:rPr lang="en-US" noProof="0" smtClean="0"/>
              <a:t>39</a:t>
            </a:fld>
            <a:endParaRPr lang="en-US" noProof="0"/>
          </a:p>
        </p:txBody>
      </p:sp>
    </p:spTree>
    <p:extLst>
      <p:ext uri="{BB962C8B-B14F-4D97-AF65-F5344CB8AC3E}">
        <p14:creationId xmlns:p14="http://schemas.microsoft.com/office/powerpoint/2010/main" val="18428414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world cloud depicts the most common reasons why SPED coordinators are attending the training.</a:t>
            </a:r>
          </a:p>
        </p:txBody>
      </p:sp>
      <p:sp>
        <p:nvSpPr>
          <p:cNvPr id="4" name="Slide Number Placeholder 3"/>
          <p:cNvSpPr>
            <a:spLocks noGrp="1"/>
          </p:cNvSpPr>
          <p:nvPr>
            <p:ph type="sldNum" sz="quarter" idx="10"/>
          </p:nvPr>
        </p:nvSpPr>
        <p:spPr/>
        <p:txBody>
          <a:bodyPr/>
          <a:lstStyle/>
          <a:p>
            <a:fld id="{6B2E4CFC-E8F4-4244-9FA9-02C9B2239340}" type="slidenum">
              <a:rPr lang="en-US" smtClean="0"/>
              <a:pPr/>
              <a:t>4</a:t>
            </a:fld>
            <a:endParaRPr lang="en-US"/>
          </a:p>
        </p:txBody>
      </p:sp>
    </p:spTree>
    <p:extLst>
      <p:ext uri="{BB962C8B-B14F-4D97-AF65-F5344CB8AC3E}">
        <p14:creationId xmlns:p14="http://schemas.microsoft.com/office/powerpoint/2010/main" val="266912842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Although the data submitted for EOY 4 exclusively comes from student information systems, it requires SELPA approval in addition to an LEA Approval. The data is representative of all student with no exceptions and is used </a:t>
            </a:r>
            <a:r>
              <a:rPr lang="en-US" dirty="0">
                <a:solidFill>
                  <a:srgbClr val="000000"/>
                </a:solidFill>
                <a:latin typeface="Arial" panose="020B0604020202020204" pitchFamily="34" charset="0"/>
              </a:rPr>
              <a:t>t</a:t>
            </a:r>
            <a:r>
              <a:rPr lang="en-US" dirty="0">
                <a:solidFill>
                  <a:srgbClr val="000000"/>
                </a:solidFill>
                <a:latin typeface="Arial" panose="020B0604020202020204" pitchFamily="34" charset="0"/>
                <a:ea typeface="Times New Roman" panose="02020603050405020304" pitchFamily="18" charset="0"/>
              </a:rPr>
              <a:t>o meet federal reporting and monitoring requirements under the Individual with Disabilities Education Act (IDEA), </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8375C1-7C5C-42A2-80F2-05631BB376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607920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Slide Image Placeholder 1"/>
          <p:cNvSpPr>
            <a:spLocks noGrp="1" noRot="1" noChangeAspect="1" noTextEdit="1"/>
          </p:cNvSpPr>
          <p:nvPr>
            <p:ph type="sldImg"/>
          </p:nvPr>
        </p:nvSpPr>
        <p:spPr>
          <a:xfrm>
            <a:off x="406400" y="696913"/>
            <a:ext cx="6197600" cy="3486150"/>
          </a:xfrm>
          <a:ln/>
        </p:spPr>
      </p:sp>
      <p:sp>
        <p:nvSpPr>
          <p:cNvPr id="10240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t>The certification status can be reviewed by:</a:t>
            </a:r>
          </a:p>
          <a:p>
            <a:endParaRPr lang="en-US"/>
          </a:p>
          <a:p>
            <a:pPr marL="228600" indent="-228600">
              <a:buAutoNum type="arabicPeriod"/>
            </a:pPr>
            <a:r>
              <a:rPr lang="en-US"/>
              <a:t>Using the left navigation, select </a:t>
            </a:r>
            <a:r>
              <a:rPr lang="en-US" b="1"/>
              <a:t>Certification Status</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1"/>
              <a:t>Decide which Submission you want to work with</a:t>
            </a:r>
          </a:p>
          <a:p>
            <a:pPr marL="0" indent="0">
              <a:buNone/>
            </a:pPr>
            <a:r>
              <a:rPr lang="en-US" b="0"/>
              <a:t>3. From the certification Status screen scroll down to the </a:t>
            </a:r>
            <a:r>
              <a:rPr lang="en-US" b="1"/>
              <a:t>Results </a:t>
            </a:r>
            <a:r>
              <a:rPr lang="en-US" b="0"/>
              <a:t>table</a:t>
            </a:r>
          </a:p>
          <a:p>
            <a:pPr marL="0" indent="0">
              <a:buNone/>
            </a:pPr>
            <a:endParaRPr lang="en-US" b="0"/>
          </a:p>
          <a:p>
            <a:pPr marL="0" indent="0">
              <a:buNone/>
            </a:pPr>
            <a:r>
              <a:rPr lang="en-US"/>
              <a:t>This will display the current Revision status.  Each Revision includes the Fatal Error counts,  and snapshot reports.</a:t>
            </a:r>
          </a:p>
          <a:p>
            <a:endParaRPr lang="en-US"/>
          </a:p>
          <a:p>
            <a:r>
              <a:rPr lang="en-US"/>
              <a:t>Warnings should be reviewed as they can impact the data on your 8 aggregate reports</a:t>
            </a:r>
          </a:p>
          <a:p>
            <a:endParaRPr lang="en-US"/>
          </a:p>
        </p:txBody>
      </p:sp>
      <p:sp>
        <p:nvSpPr>
          <p:cNvPr id="102404" name="Slide Number Placeholder 3"/>
          <p:cNvSpPr txBox="1">
            <a:spLocks noGrp="1"/>
          </p:cNvSpPr>
          <p:nvPr/>
        </p:nvSpPr>
        <p:spPr bwMode="auto">
          <a:xfrm>
            <a:off x="3970436" y="8829037"/>
            <a:ext cx="3038372" cy="46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658" tIns="46329" rIns="92658" bIns="46329" anchor="b"/>
          <a:lstStyle>
            <a:lvl1pPr defTabSz="923925">
              <a:defRPr sz="1600">
                <a:solidFill>
                  <a:schemeClr val="tx1"/>
                </a:solidFill>
                <a:latin typeface="Arial" charset="0"/>
                <a:cs typeface="Arial" charset="0"/>
              </a:defRPr>
            </a:lvl1pPr>
            <a:lvl2pPr marL="742950" indent="-285750" defTabSz="923925">
              <a:defRPr sz="1600">
                <a:solidFill>
                  <a:schemeClr val="tx1"/>
                </a:solidFill>
                <a:latin typeface="Arial" charset="0"/>
                <a:cs typeface="Arial" charset="0"/>
              </a:defRPr>
            </a:lvl2pPr>
            <a:lvl3pPr marL="1143000" indent="-228600" defTabSz="923925">
              <a:defRPr sz="1600">
                <a:solidFill>
                  <a:schemeClr val="tx1"/>
                </a:solidFill>
                <a:latin typeface="Arial" charset="0"/>
                <a:cs typeface="Arial" charset="0"/>
              </a:defRPr>
            </a:lvl3pPr>
            <a:lvl4pPr marL="1600200" indent="-228600" defTabSz="923925">
              <a:defRPr sz="1600">
                <a:solidFill>
                  <a:schemeClr val="tx1"/>
                </a:solidFill>
                <a:latin typeface="Arial" charset="0"/>
                <a:cs typeface="Arial" charset="0"/>
              </a:defRPr>
            </a:lvl4pPr>
            <a:lvl5pPr marL="2057400" indent="-228600" defTabSz="923925">
              <a:defRPr sz="1600">
                <a:solidFill>
                  <a:schemeClr val="tx1"/>
                </a:solidFill>
                <a:latin typeface="Arial" charset="0"/>
                <a:cs typeface="Arial" charset="0"/>
              </a:defRPr>
            </a:lvl5pPr>
            <a:lvl6pPr marL="2514600" indent="-228600" algn="ctr" defTabSz="923925" eaLnBrk="0" fontAlgn="base" hangingPunct="0">
              <a:spcBef>
                <a:spcPct val="0"/>
              </a:spcBef>
              <a:spcAft>
                <a:spcPct val="0"/>
              </a:spcAft>
              <a:defRPr sz="1600">
                <a:solidFill>
                  <a:schemeClr val="tx1"/>
                </a:solidFill>
                <a:latin typeface="Arial" charset="0"/>
                <a:cs typeface="Arial" charset="0"/>
              </a:defRPr>
            </a:lvl6pPr>
            <a:lvl7pPr marL="2971800" indent="-228600" algn="ctr" defTabSz="923925" eaLnBrk="0" fontAlgn="base" hangingPunct="0">
              <a:spcBef>
                <a:spcPct val="0"/>
              </a:spcBef>
              <a:spcAft>
                <a:spcPct val="0"/>
              </a:spcAft>
              <a:defRPr sz="1600">
                <a:solidFill>
                  <a:schemeClr val="tx1"/>
                </a:solidFill>
                <a:latin typeface="Arial" charset="0"/>
                <a:cs typeface="Arial" charset="0"/>
              </a:defRPr>
            </a:lvl7pPr>
            <a:lvl8pPr marL="3429000" indent="-228600" algn="ctr" defTabSz="923925" eaLnBrk="0" fontAlgn="base" hangingPunct="0">
              <a:spcBef>
                <a:spcPct val="0"/>
              </a:spcBef>
              <a:spcAft>
                <a:spcPct val="0"/>
              </a:spcAft>
              <a:defRPr sz="1600">
                <a:solidFill>
                  <a:schemeClr val="tx1"/>
                </a:solidFill>
                <a:latin typeface="Arial" charset="0"/>
                <a:cs typeface="Arial" charset="0"/>
              </a:defRPr>
            </a:lvl8pPr>
            <a:lvl9pPr marL="3886200" indent="-228600" algn="ctr" defTabSz="923925" eaLnBrk="0" fontAlgn="base" hangingPunct="0">
              <a:spcBef>
                <a:spcPct val="0"/>
              </a:spcBef>
              <a:spcAft>
                <a:spcPct val="0"/>
              </a:spcAft>
              <a:defRPr sz="1600">
                <a:solidFill>
                  <a:schemeClr val="tx1"/>
                </a:solidFill>
                <a:latin typeface="Arial" charset="0"/>
                <a:cs typeface="Arial" charset="0"/>
              </a:defRPr>
            </a:lvl9pPr>
          </a:lstStyle>
          <a:p>
            <a:pPr marL="0" marR="0" lvl="0" indent="0" algn="r" defTabSz="923925" rtl="0" eaLnBrk="1" fontAlgn="auto" latinLnBrk="0" hangingPunct="1">
              <a:lnSpc>
                <a:spcPct val="100000"/>
              </a:lnSpc>
              <a:spcBef>
                <a:spcPts val="0"/>
              </a:spcBef>
              <a:spcAft>
                <a:spcPts val="0"/>
              </a:spcAft>
              <a:buClrTx/>
              <a:buSzTx/>
              <a:buFontTx/>
              <a:buNone/>
              <a:tabLst/>
              <a:defRPr/>
            </a:pPr>
            <a:fld id="{5063990D-E450-4100-9A07-54A19EB5B5CF}" type="slidenum">
              <a:rPr kumimoji="0" lang="en-US" sz="1200" b="0" i="0" u="none" strike="noStrike" kern="1200" cap="none" spc="0" normalizeH="0" baseline="0" noProof="0">
                <a:ln>
                  <a:noFill/>
                </a:ln>
                <a:solidFill>
                  <a:prstClr val="black"/>
                </a:solidFill>
                <a:effectLst/>
                <a:uLnTx/>
                <a:uFillTx/>
                <a:latin typeface="Arial" charset="0"/>
                <a:ea typeface="+mn-ea"/>
                <a:cs typeface="Arial" charset="0"/>
              </a:rPr>
              <a:pPr marL="0" marR="0" lvl="0" indent="0" algn="r" defTabSz="923925"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Arial" charset="0"/>
              <a:ea typeface="+mn-ea"/>
              <a:cs typeface="Arial" charset="0"/>
            </a:endParaRPr>
          </a:p>
        </p:txBody>
      </p:sp>
    </p:spTree>
    <p:extLst>
      <p:ext uri="{BB962C8B-B14F-4D97-AF65-F5344CB8AC3E}">
        <p14:creationId xmlns:p14="http://schemas.microsoft.com/office/powerpoint/2010/main" val="267618439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certification Details Screens shows relevant data to the snapshot at the top of the screen and allows the user to sort by revision status. Prominent in the middle of the screen is an indication of SELPA approval status for snapshots that require a SELPA approval. In the middle of the screen are a list of errors and the reports related to the snapshot. At the </a:t>
            </a:r>
            <a:r>
              <a:rPr lang="en-US" err="1"/>
              <a:t>botto.m</a:t>
            </a:r>
            <a:r>
              <a:rPr lang="en-US"/>
              <a:t> of the screen is the Snapshot History</a:t>
            </a:r>
          </a:p>
        </p:txBody>
      </p:sp>
      <p:sp>
        <p:nvSpPr>
          <p:cNvPr id="4" name="Slide Number Placeholder 3"/>
          <p:cNvSpPr>
            <a:spLocks noGrp="1"/>
          </p:cNvSpPr>
          <p:nvPr>
            <p:ph type="sldNum" sz="quarter" idx="5"/>
          </p:nvPr>
        </p:nvSpPr>
        <p:spPr/>
        <p:txBody>
          <a:bodyPr/>
          <a:lstStyle/>
          <a:p>
            <a:fld id="{494624E4-355D-40AC-ABC7-F56826D02B3D}" type="slidenum">
              <a:rPr lang="en-US" smtClean="0"/>
              <a:t>42</a:t>
            </a:fld>
            <a:endParaRPr lang="en-US"/>
          </a:p>
        </p:txBody>
      </p:sp>
    </p:spTree>
    <p:extLst>
      <p:ext uri="{BB962C8B-B14F-4D97-AF65-F5344CB8AC3E}">
        <p14:creationId xmlns:p14="http://schemas.microsoft.com/office/powerpoint/2010/main" val="236557012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LEA must resolve all fata errors and review the certification reports to enable an approval button. The certification details screen features supporting reports, warnings, snapshot history and a revision status filter in addition to the fatal errors and certification reports. Every feature on the certification details screen has been added to assist LEAs in ensuring the accurate reporting of data.</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C13AD1-5C25-485F-8C6D-7EA9516D7ED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6001152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Here is a List or the CVRs that trigger during EOY 4. The Highlighted errors were reenabled and can potentially trigger on existing data requiring clean up. CERT 140 and 142 have increased severity and now will prevent snapshot approval. Below are a description of the reenabled EOY 4 CVRs:</a:t>
            </a:r>
          </a:p>
          <a:p>
            <a:endParaRPr lang="en-US"/>
          </a:p>
          <a:p>
            <a:pPr marL="171450" indent="-171450">
              <a:buFont typeface="Arial" panose="020B0604020202020204" pitchFamily="34" charset="0"/>
              <a:buChar char="•"/>
            </a:pPr>
            <a:r>
              <a:rPr lang="en-US"/>
              <a:t>CERT133 – Triggers when a student who died and was exited from the Special Education Program with code (77) must also have a Student Enrollment Record with an Exit Reason equal to E130 – Died</a:t>
            </a:r>
          </a:p>
          <a:p>
            <a:pPr marL="171450" indent="-171450">
              <a:buFont typeface="Arial" panose="020B0604020202020204" pitchFamily="34" charset="0"/>
              <a:buChar char="•"/>
            </a:pPr>
            <a:r>
              <a:rPr lang="en-US"/>
              <a:t>CERT134 – Triggers when a student exits the Special Education Program because they are a High School Completer (71), but does not have the corresponding Exit reason code/completion status combination.  The student must have an SENR record showing they left Public HS because of a completion reason </a:t>
            </a:r>
          </a:p>
          <a:p>
            <a:pPr marL="628650" marR="0" lvl="1" indent="-17145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lang="en-US"/>
              <a:t>E125 (</a:t>
            </a:r>
            <a:r>
              <a:rPr lang="en-US" sz="1200" kern="1200">
                <a:solidFill>
                  <a:schemeClr val="tx1"/>
                </a:solidFill>
                <a:effectLst/>
                <a:latin typeface="+mn-lt"/>
                <a:ea typeface="+mn-ea"/>
                <a:cs typeface="+mn-cs"/>
              </a:rPr>
              <a:t>Prior Completer Special Education)</a:t>
            </a:r>
            <a:endParaRPr lang="en-US"/>
          </a:p>
          <a:p>
            <a:pPr marL="628650" lvl="1" indent="-171450">
              <a:buFont typeface="Courier New" panose="02070309020205020404" pitchFamily="49" charset="0"/>
              <a:buChar char="o"/>
            </a:pPr>
            <a:r>
              <a:rPr lang="en-US"/>
              <a:t>E230/100 (Graduate) </a:t>
            </a:r>
          </a:p>
          <a:p>
            <a:pPr marL="628650" lvl="1" indent="-171450">
              <a:buFont typeface="Courier New" panose="02070309020205020404" pitchFamily="49" charset="0"/>
              <a:buChar char="o"/>
            </a:pPr>
            <a:r>
              <a:rPr lang="en-US"/>
              <a:t>E230/120 (Student with disabilities certificate of completion)</a:t>
            </a:r>
          </a:p>
          <a:p>
            <a:pPr marL="628650" lvl="1" indent="-171450">
              <a:buFont typeface="Courier New" panose="02070309020205020404" pitchFamily="49" charset="0"/>
              <a:buChar char="o"/>
            </a:pPr>
            <a:r>
              <a:rPr lang="en-US"/>
              <a:t>E230/250 (Adult Ed High School Diploma)</a:t>
            </a:r>
          </a:p>
          <a:p>
            <a:pPr marL="628650" marR="0" lvl="1" indent="-17145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lang="en-US"/>
              <a:t>E230/320 </a:t>
            </a:r>
            <a:r>
              <a:rPr lang="en-US" b="0"/>
              <a:t>(</a:t>
            </a:r>
            <a:r>
              <a:rPr lang="en-US" sz="1200" b="0" kern="1200">
                <a:solidFill>
                  <a:schemeClr val="tx1"/>
                </a:solidFill>
                <a:effectLst/>
                <a:latin typeface="+mn-lt"/>
                <a:ea typeface="+mn-ea"/>
                <a:cs typeface="+mn-cs"/>
              </a:rPr>
              <a:t>Received a High School Equivalency Certificate (and no standard HS diploma))</a:t>
            </a:r>
            <a:endParaRPr lang="en-US" b="0"/>
          </a:p>
          <a:p>
            <a:pPr marL="628650" marR="0" lvl="1" indent="-17145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lang="en-US"/>
              <a:t>E230/330 </a:t>
            </a:r>
            <a:r>
              <a:rPr lang="en-US" b="0"/>
              <a:t>(</a:t>
            </a:r>
            <a:r>
              <a:rPr lang="en-US" sz="1200" b="0" kern="1200">
                <a:solidFill>
                  <a:schemeClr val="tx1"/>
                </a:solidFill>
                <a:effectLst/>
                <a:latin typeface="+mn-lt"/>
                <a:ea typeface="+mn-ea"/>
                <a:cs typeface="+mn-cs"/>
              </a:rPr>
              <a:t>Passed CHSPE (and no standard HS diploma)</a:t>
            </a:r>
            <a:endParaRPr lang="en-US" b="0"/>
          </a:p>
          <a:p>
            <a:pPr marL="628650" marR="0" lvl="1" indent="-17145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lang="en-US"/>
              <a:t>E230/360) </a:t>
            </a:r>
            <a:r>
              <a:rPr lang="en-US" b="0"/>
              <a:t>(</a:t>
            </a:r>
            <a:r>
              <a:rPr lang="en-US" sz="1200" b="0" kern="1200">
                <a:solidFill>
                  <a:schemeClr val="tx1"/>
                </a:solidFill>
                <a:effectLst/>
                <a:latin typeface="+mn-lt"/>
                <a:ea typeface="+mn-ea"/>
                <a:cs typeface="+mn-cs"/>
              </a:rPr>
              <a:t>Completed grade 12 without completing graduation requirements, not grad)</a:t>
            </a:r>
            <a:endParaRPr lang="en-US" b="0"/>
          </a:p>
          <a:p>
            <a:pPr marL="171450" indent="-171450">
              <a:buFont typeface="Arial" panose="020B0604020202020204" pitchFamily="34" charset="0"/>
              <a:buChar char="•"/>
            </a:pPr>
            <a:r>
              <a:rPr lang="en-US"/>
              <a:t>CERT138 – Triggers when a student exits the Special Education Program because have dropped out (74), the student must have an SENR record showing they left Public HS because of a completion reason</a:t>
            </a:r>
          </a:p>
          <a:p>
            <a:pPr marL="628650" lvl="1" indent="-171450">
              <a:buFont typeface="Courier New" panose="02070309020205020404" pitchFamily="49" charset="0"/>
              <a:buChar char="o"/>
            </a:pPr>
            <a:r>
              <a:rPr lang="en-US"/>
              <a:t>E230/360 (Completed </a:t>
            </a:r>
            <a:r>
              <a:rPr lang="en-US" err="1"/>
              <a:t>Gd</a:t>
            </a:r>
            <a:r>
              <a:rPr lang="en-US"/>
              <a:t> 12 without all requirements) , </a:t>
            </a:r>
          </a:p>
          <a:p>
            <a:pPr marL="628650" lvl="1" indent="-171450">
              <a:buFont typeface="Courier New" panose="02070309020205020404" pitchFamily="49" charset="0"/>
              <a:buChar char="o"/>
            </a:pPr>
            <a:r>
              <a:rPr lang="en-US"/>
              <a:t>E140 (</a:t>
            </a:r>
            <a:r>
              <a:rPr lang="en-US" err="1"/>
              <a:t>Noknownenrolltruant</a:t>
            </a:r>
            <a:r>
              <a:rPr lang="en-US"/>
              <a:t>), </a:t>
            </a:r>
          </a:p>
          <a:p>
            <a:pPr marL="628650" lvl="1" indent="-171450">
              <a:buFont typeface="Courier New" panose="02070309020205020404" pitchFamily="49" charset="0"/>
              <a:buChar char="o"/>
            </a:pPr>
            <a:r>
              <a:rPr lang="en-US"/>
              <a:t>E300 (</a:t>
            </a:r>
            <a:r>
              <a:rPr lang="en-US" err="1"/>
              <a:t>Expell</a:t>
            </a:r>
            <a:r>
              <a:rPr lang="en-US"/>
              <a:t> no known enroll), </a:t>
            </a:r>
          </a:p>
          <a:p>
            <a:pPr marL="628650" lvl="1" indent="-171450">
              <a:buFont typeface="Courier New" panose="02070309020205020404" pitchFamily="49" charset="0"/>
              <a:buChar char="o"/>
            </a:pPr>
            <a:r>
              <a:rPr lang="en-US"/>
              <a:t>E400 (other or unknown), </a:t>
            </a:r>
          </a:p>
          <a:p>
            <a:pPr marL="628650" lvl="1" indent="-171450">
              <a:buFont typeface="Courier New" panose="02070309020205020404" pitchFamily="49" charset="0"/>
              <a:buChar char="o"/>
            </a:pPr>
            <a:r>
              <a:rPr lang="en-US"/>
              <a:t>T380 (Trans to Institution where no HS diploma)</a:t>
            </a:r>
          </a:p>
          <a:p>
            <a:pPr marL="171450" indent="-171450">
              <a:buFont typeface="Arial" panose="020B0604020202020204" pitchFamily="34" charset="0"/>
              <a:buChar char="•"/>
            </a:pPr>
            <a:r>
              <a:rPr lang="en-US"/>
              <a:t>CERT140 - Triggers when a student has an SSRV record and no corresponding SPED program record. Students must have an associated SPED record at the same LEA in the same academic year with the same Student Special Education Meeting or Amendment Identifier where the meeting type is 10 (Part B Initial), 15 (Part C Initial Evaluation), or 20 (Annual Education or Service Plan Meeting).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a:solidFill>
                  <a:srgbClr val="FF0000"/>
                </a:solidFill>
              </a:rPr>
              <a:t>Note: Do not submit SSRV for Plan type 300, 700, 800, 900.</a:t>
            </a:r>
            <a:endParaRPr lang="en-US"/>
          </a:p>
          <a:p>
            <a:pPr marL="171450" indent="-171450">
              <a:buFont typeface="Arial" panose="020B0604020202020204" pitchFamily="34" charset="0"/>
              <a:buChar char="•"/>
            </a:pPr>
            <a:r>
              <a:rPr lang="en-US"/>
              <a:t>CERT143 - When a student has a SPED record, but no corresponding enrollment. Students must have an associated SENR record at the same LEA in the same academic year. </a:t>
            </a:r>
          </a:p>
          <a:p>
            <a:endParaRPr lang="en-US"/>
          </a:p>
        </p:txBody>
      </p:sp>
      <p:sp>
        <p:nvSpPr>
          <p:cNvPr id="4" name="Slide Number Placeholder 3"/>
          <p:cNvSpPr>
            <a:spLocks noGrp="1"/>
          </p:cNvSpPr>
          <p:nvPr>
            <p:ph type="sldNum" sz="quarter" idx="5"/>
          </p:nvPr>
        </p:nvSpPr>
        <p:spPr/>
        <p:txBody>
          <a:bodyPr/>
          <a:lstStyle/>
          <a:p>
            <a:fld id="{168375C1-7C5C-42A2-80F2-05631BB3764E}" type="slidenum">
              <a:rPr lang="en-US" noProof="0" smtClean="0"/>
              <a:t>44</a:t>
            </a:fld>
            <a:endParaRPr lang="en-US" noProof="0"/>
          </a:p>
        </p:txBody>
      </p:sp>
    </p:spTree>
    <p:extLst>
      <p:ext uri="{BB962C8B-B14F-4D97-AF65-F5344CB8AC3E}">
        <p14:creationId xmlns:p14="http://schemas.microsoft.com/office/powerpoint/2010/main" val="23811796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9575" y="696913"/>
            <a:ext cx="6196013" cy="3486150"/>
          </a:xfrm>
        </p:spPr>
      </p:sp>
      <p:sp>
        <p:nvSpPr>
          <p:cNvPr id="3" name="Notes Placeholder 2"/>
          <p:cNvSpPr>
            <a:spLocks noGrp="1"/>
          </p:cNvSpPr>
          <p:nvPr>
            <p:ph type="body" idx="1"/>
          </p:nvPr>
        </p:nvSpPr>
        <p:spPr/>
        <p:txBody>
          <a:bodyPr/>
          <a:lstStyle/>
          <a:p>
            <a:r>
              <a:rPr lang="en-US"/>
              <a:t>Once all Fatal errors are corrected the reports have been reviewed, the Certify and Decertify button will appear above the Snapshot History. </a:t>
            </a:r>
          </a:p>
        </p:txBody>
      </p:sp>
      <p:sp>
        <p:nvSpPr>
          <p:cNvPr id="6" name="Slide Number Placeholder 5">
            <a:extLst>
              <a:ext uri="{FF2B5EF4-FFF2-40B4-BE49-F238E27FC236}">
                <a16:creationId xmlns:a16="http://schemas.microsoft.com/office/drawing/2014/main" id="{D20775CD-F28F-AC4D-B7FF-E2029148F87B}"/>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0496DD-8960-4E28-AE87-4DFBD025EC3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2407546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68375C1-7C5C-42A2-80F2-05631BB3764E}" type="slidenum">
              <a:rPr lang="en-US" noProof="0" smtClean="0"/>
              <a:t>46</a:t>
            </a:fld>
            <a:endParaRPr lang="en-US" noProof="0"/>
          </a:p>
        </p:txBody>
      </p:sp>
    </p:spTree>
    <p:extLst>
      <p:ext uri="{BB962C8B-B14F-4D97-AF65-F5344CB8AC3E}">
        <p14:creationId xmlns:p14="http://schemas.microsoft.com/office/powerpoint/2010/main" val="153445790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Nate</a:t>
            </a:r>
          </a:p>
        </p:txBody>
      </p:sp>
      <p:sp>
        <p:nvSpPr>
          <p:cNvPr id="4" name="Slide Number Placeholder 3"/>
          <p:cNvSpPr>
            <a:spLocks noGrp="1"/>
          </p:cNvSpPr>
          <p:nvPr>
            <p:ph type="sldNum" sz="quarter" idx="5"/>
          </p:nvPr>
        </p:nvSpPr>
        <p:spPr/>
        <p:txBody>
          <a:bodyPr/>
          <a:lstStyle/>
          <a:p>
            <a:pPr>
              <a:defRPr/>
            </a:pPr>
            <a:fld id="{30A2722D-CA8D-42F3-9721-EBC8A8E15EAC}" type="slidenum">
              <a:rPr lang="en-US" smtClean="0"/>
              <a:pPr>
                <a:defRPr/>
              </a:pPr>
              <a:t>47</a:t>
            </a:fld>
            <a:endParaRPr lang="en-US"/>
          </a:p>
        </p:txBody>
      </p:sp>
    </p:spTree>
    <p:extLst>
      <p:ext uri="{BB962C8B-B14F-4D97-AF65-F5344CB8AC3E}">
        <p14:creationId xmlns:p14="http://schemas.microsoft.com/office/powerpoint/2010/main" val="170700792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After an LEAs has approved a revision SELPAs can then approve the LEAs revision. While the approval functionality is only permitted after an LEA approves their revision, SELPAs can access reports prior to an LEA approval. A final review of reports should be made by SELPAs prior to approving any LEA revision. SELPAs multiple LEAs will have each LEA listed along with their status. SELPAs can approve LEA revisions one by one or in mass.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C13AD1-5C25-485F-8C6D-7EA9516D7ED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9497411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Once the SELPA has reviewed the reports, SELPA users have the ability to approve revisions individually or several at a time.</a:t>
            </a:r>
          </a:p>
        </p:txBody>
      </p:sp>
      <p:sp>
        <p:nvSpPr>
          <p:cNvPr id="4" name="Slide Number Placeholder 3"/>
          <p:cNvSpPr>
            <a:spLocks noGrp="1"/>
          </p:cNvSpPr>
          <p:nvPr>
            <p:ph type="sldNum" sz="quarter" idx="5"/>
          </p:nvPr>
        </p:nvSpPr>
        <p:spPr/>
        <p:txBody>
          <a:bodyPr/>
          <a:lstStyle/>
          <a:p>
            <a:fld id="{168375C1-7C5C-42A2-80F2-05631BB3764E}" type="slidenum">
              <a:rPr lang="en-US" noProof="0" smtClean="0"/>
              <a:t>49</a:t>
            </a:fld>
            <a:endParaRPr lang="en-US" noProof="0"/>
          </a:p>
        </p:txBody>
      </p:sp>
    </p:spTree>
    <p:extLst>
      <p:ext uri="{BB962C8B-B14F-4D97-AF65-F5344CB8AC3E}">
        <p14:creationId xmlns:p14="http://schemas.microsoft.com/office/powerpoint/2010/main" val="29547934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Wingdings" pitchFamily="2" charset="2"/>
              <a:buNone/>
            </a:pPr>
            <a:r>
              <a:rPr lang="en-US" sz="1200" kern="0" dirty="0"/>
              <a:t>At the end of this session, with the information provided, LEAs should be able to:</a:t>
            </a:r>
          </a:p>
          <a:p>
            <a:pPr marL="0" indent="0">
              <a:buFont typeface="Wingdings" pitchFamily="2" charset="2"/>
              <a:buNone/>
            </a:pPr>
            <a:endParaRPr lang="en-US" sz="1200" kern="0"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0" dirty="0"/>
              <a:t>Identify t</a:t>
            </a:r>
            <a:r>
              <a:rPr lang="en-US" sz="1200" dirty="0"/>
              <a:t>he changes for EOY submission</a:t>
            </a:r>
            <a:endParaRPr lang="en-US" sz="1200" kern="0"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0" dirty="0"/>
              <a:t>Learn about the </a:t>
            </a:r>
            <a:r>
              <a:rPr lang="en-US" dirty="0"/>
              <a:t>system changes and establish a submission strategy that works best for your LEA</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0" dirty="0"/>
              <a:t>Coordinate </a:t>
            </a:r>
            <a:r>
              <a:rPr lang="en-US" dirty="0"/>
              <a:t>with other staff to ensure everyone is aware of new changes</a:t>
            </a:r>
          </a:p>
          <a:p>
            <a:pPr marL="171450" indent="-171450">
              <a:buFont typeface="Arial" panose="020B0604020202020204" pitchFamily="34" charset="0"/>
              <a:buChar char="•"/>
            </a:pPr>
            <a:r>
              <a:rPr lang="en-US" sz="1200" kern="0" dirty="0"/>
              <a:t>Lastly, approve </a:t>
            </a:r>
            <a:r>
              <a:rPr lang="en-US" dirty="0"/>
              <a:t>EOY 4 and EOY 3 reports on or before the final submission deadline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8375C1-7C5C-42A2-80F2-05631BB376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2336822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a:solidFill>
                  <a:schemeClr val="tx1"/>
                </a:solidFill>
                <a:effectLst/>
                <a:latin typeface="+mn-lt"/>
                <a:ea typeface="+mn-ea"/>
                <a:cs typeface="+mn-cs"/>
              </a:rPr>
              <a:t>LEAs are presented one or more revision statuses depending on the prior actions of the data certifier. Since the revision status is limited to showing one status, a hierarchy of available revisions is employed by CALPADS to determine what the default revision is reflected. This impacts both the certification status in the main Certification Status - LEA Approval page as well as the revision status inside the Certification Detail - LEA page</a:t>
            </a:r>
            <a:endParaRPr lang="en-US"/>
          </a:p>
        </p:txBody>
      </p:sp>
      <p:sp>
        <p:nvSpPr>
          <p:cNvPr id="4" name="Slide Number Placeholder 3"/>
          <p:cNvSpPr>
            <a:spLocks noGrp="1"/>
          </p:cNvSpPr>
          <p:nvPr>
            <p:ph type="sldNum" sz="quarter" idx="5"/>
          </p:nvPr>
        </p:nvSpPr>
        <p:spPr/>
        <p:txBody>
          <a:bodyPr/>
          <a:lstStyle/>
          <a:p>
            <a:fld id="{D0B23FA0-5EAF-4C26-BF50-091BF1F7FFE5}" type="slidenum">
              <a:rPr lang="en-US" smtClean="0"/>
              <a:t>50</a:t>
            </a:fld>
            <a:endParaRPr lang="en-US"/>
          </a:p>
        </p:txBody>
      </p:sp>
    </p:spTree>
    <p:extLst>
      <p:ext uri="{BB962C8B-B14F-4D97-AF65-F5344CB8AC3E}">
        <p14:creationId xmlns:p14="http://schemas.microsoft.com/office/powerpoint/2010/main" val="99684611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68375C1-7C5C-42A2-80F2-05631BB3764E}" type="slidenum">
              <a:rPr lang="en-US" noProof="0" smtClean="0"/>
              <a:t>51</a:t>
            </a:fld>
            <a:endParaRPr lang="en-US" noProof="0"/>
          </a:p>
        </p:txBody>
      </p:sp>
    </p:spTree>
    <p:extLst>
      <p:ext uri="{BB962C8B-B14F-4D97-AF65-F5344CB8AC3E}">
        <p14:creationId xmlns:p14="http://schemas.microsoft.com/office/powerpoint/2010/main" val="255182309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cs typeface="Arial" pitchFamily="34" charset="0"/>
              </a:defRPr>
            </a:lvl1pPr>
            <a:lvl2pPr marL="770662" indent="-296408" eaLnBrk="0" hangingPunct="0">
              <a:defRPr>
                <a:solidFill>
                  <a:schemeClr val="tx1"/>
                </a:solidFill>
                <a:latin typeface="Arial" pitchFamily="34" charset="0"/>
                <a:cs typeface="Arial" pitchFamily="34" charset="0"/>
              </a:defRPr>
            </a:lvl2pPr>
            <a:lvl3pPr marL="1185634" indent="-237127" eaLnBrk="0" hangingPunct="0">
              <a:defRPr>
                <a:solidFill>
                  <a:schemeClr val="tx1"/>
                </a:solidFill>
                <a:latin typeface="Arial" pitchFamily="34" charset="0"/>
                <a:cs typeface="Arial" pitchFamily="34" charset="0"/>
              </a:defRPr>
            </a:lvl3pPr>
            <a:lvl4pPr marL="1659887" indent="-237127" eaLnBrk="0" hangingPunct="0">
              <a:defRPr>
                <a:solidFill>
                  <a:schemeClr val="tx1"/>
                </a:solidFill>
                <a:latin typeface="Arial" pitchFamily="34" charset="0"/>
                <a:cs typeface="Arial" pitchFamily="34" charset="0"/>
              </a:defRPr>
            </a:lvl4pPr>
            <a:lvl5pPr marL="2134141" indent="-237127" eaLnBrk="0" hangingPunct="0">
              <a:defRPr>
                <a:solidFill>
                  <a:schemeClr val="tx1"/>
                </a:solidFill>
                <a:latin typeface="Arial" pitchFamily="34" charset="0"/>
                <a:cs typeface="Arial" pitchFamily="34" charset="0"/>
              </a:defRPr>
            </a:lvl5pPr>
            <a:lvl6pPr marL="2608395" indent="-237127" eaLnBrk="0" fontAlgn="base" hangingPunct="0">
              <a:spcBef>
                <a:spcPct val="0"/>
              </a:spcBef>
              <a:spcAft>
                <a:spcPct val="0"/>
              </a:spcAft>
              <a:defRPr>
                <a:solidFill>
                  <a:schemeClr val="tx1"/>
                </a:solidFill>
                <a:latin typeface="Arial" pitchFamily="34" charset="0"/>
                <a:cs typeface="Arial" pitchFamily="34" charset="0"/>
              </a:defRPr>
            </a:lvl6pPr>
            <a:lvl7pPr marL="3082648" indent="-237127" eaLnBrk="0" fontAlgn="base" hangingPunct="0">
              <a:spcBef>
                <a:spcPct val="0"/>
              </a:spcBef>
              <a:spcAft>
                <a:spcPct val="0"/>
              </a:spcAft>
              <a:defRPr>
                <a:solidFill>
                  <a:schemeClr val="tx1"/>
                </a:solidFill>
                <a:latin typeface="Arial" pitchFamily="34" charset="0"/>
                <a:cs typeface="Arial" pitchFamily="34" charset="0"/>
              </a:defRPr>
            </a:lvl7pPr>
            <a:lvl8pPr marL="3556902" indent="-237127" eaLnBrk="0" fontAlgn="base" hangingPunct="0">
              <a:spcBef>
                <a:spcPct val="0"/>
              </a:spcBef>
              <a:spcAft>
                <a:spcPct val="0"/>
              </a:spcAft>
              <a:defRPr>
                <a:solidFill>
                  <a:schemeClr val="tx1"/>
                </a:solidFill>
                <a:latin typeface="Arial" pitchFamily="34" charset="0"/>
                <a:cs typeface="Arial" pitchFamily="34" charset="0"/>
              </a:defRPr>
            </a:lvl8pPr>
            <a:lvl9pPr marL="4031155" indent="-237127"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E69E4C0A-DB70-4187-94D6-C61178AC0EA3}" type="slidenum">
              <a:rPr kumimoji="0" lang="en-US" sz="1200" b="0" i="0" u="none" strike="noStrike" kern="1200" cap="none" spc="0" normalizeH="0" baseline="0" noProof="0" smtClean="0">
                <a:ln>
                  <a:noFill/>
                </a:ln>
                <a:solidFill>
                  <a:prstClr val="black"/>
                </a:solidFill>
                <a:effectLst/>
                <a:uLnTx/>
                <a:uFillTx/>
                <a:latin typeface="Arial" pitchFamily="34" charset="0"/>
                <a:ea typeface="+mn-ea"/>
                <a:cs typeface="Arial"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US" sz="12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
        <p:nvSpPr>
          <p:cNvPr id="176131" name="Rectangle 2"/>
          <p:cNvSpPr>
            <a:spLocks noGrp="1" noRot="1" noChangeAspect="1" noChangeArrowheads="1" noTextEdit="1"/>
          </p:cNvSpPr>
          <p:nvPr>
            <p:ph type="sldImg"/>
          </p:nvPr>
        </p:nvSpPr>
        <p:spPr>
          <a:ln/>
        </p:spPr>
      </p:sp>
      <p:sp>
        <p:nvSpPr>
          <p:cNvPr id="17613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z="1000"/>
          </a:p>
        </p:txBody>
      </p:sp>
    </p:spTree>
    <p:extLst>
      <p:ext uri="{BB962C8B-B14F-4D97-AF65-F5344CB8AC3E}">
        <p14:creationId xmlns:p14="http://schemas.microsoft.com/office/powerpoint/2010/main" val="97394563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a:solidFill>
                  <a:schemeClr val="tx1"/>
                </a:solidFill>
                <a:effectLst/>
                <a:latin typeface="+mn-lt"/>
                <a:ea typeface="+mn-ea"/>
                <a:cs typeface="+mn-cs"/>
              </a:rPr>
              <a:t>Reports unduplicated counts of Students with Disabilities by Education Plan Type and Primary Disability Category</a:t>
            </a:r>
            <a:endParaRPr lang="en-US"/>
          </a:p>
        </p:txBody>
      </p:sp>
      <p:sp>
        <p:nvSpPr>
          <p:cNvPr id="4" name="Slide Number Placeholder 3"/>
          <p:cNvSpPr>
            <a:spLocks noGrp="1"/>
          </p:cNvSpPr>
          <p:nvPr>
            <p:ph type="sldNum" sz="quarter" idx="5"/>
          </p:nvPr>
        </p:nvSpPr>
        <p:spPr/>
        <p:txBody>
          <a:bodyPr/>
          <a:lstStyle/>
          <a:p>
            <a:pPr>
              <a:defRPr/>
            </a:pPr>
            <a:fld id="{30A2722D-CA8D-42F3-9721-EBC8A8E15EAC}" type="slidenum">
              <a:rPr lang="en-US" smtClean="0"/>
              <a:pPr>
                <a:defRPr/>
              </a:pPr>
              <a:t>53</a:t>
            </a:fld>
            <a:endParaRPr lang="en-US"/>
          </a:p>
        </p:txBody>
      </p:sp>
    </p:spTree>
    <p:extLst>
      <p:ext uri="{BB962C8B-B14F-4D97-AF65-F5344CB8AC3E}">
        <p14:creationId xmlns:p14="http://schemas.microsoft.com/office/powerpoint/2010/main" val="109951690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reviewing the reports remember to set the filter criteria prior to rendering the report. SELPA need to be aware of the status type. Revised uncertified will always have the most up to date information, but when an LEA is ready for certification, they will have a LEA approved revision waiting for the SELPA.</a:t>
            </a:r>
          </a:p>
          <a:p>
            <a:endParaRPr lang="en-US" dirty="0"/>
          </a:p>
          <a:p>
            <a:r>
              <a:rPr lang="en-US" dirty="0"/>
              <a:t>Both reports have default criteria for age and Education plan type that may need to be changed prior to running the reports.</a:t>
            </a:r>
          </a:p>
        </p:txBody>
      </p:sp>
      <p:sp>
        <p:nvSpPr>
          <p:cNvPr id="4" name="Slide Number Placeholder 3"/>
          <p:cNvSpPr>
            <a:spLocks noGrp="1"/>
          </p:cNvSpPr>
          <p:nvPr>
            <p:ph type="sldNum" sz="quarter" idx="5"/>
          </p:nvPr>
        </p:nvSpPr>
        <p:spPr/>
        <p:txBody>
          <a:bodyPr/>
          <a:lstStyle/>
          <a:p>
            <a:pPr>
              <a:defRPr/>
            </a:pPr>
            <a:fld id="{30A2722D-CA8D-42F3-9721-EBC8A8E15EAC}" type="slidenum">
              <a:rPr lang="en-US" smtClean="0"/>
              <a:pPr>
                <a:defRPr/>
              </a:pPr>
              <a:t>54</a:t>
            </a:fld>
            <a:endParaRPr lang="en-US"/>
          </a:p>
        </p:txBody>
      </p:sp>
    </p:spTree>
    <p:extLst>
      <p:ext uri="{BB962C8B-B14F-4D97-AF65-F5344CB8AC3E}">
        <p14:creationId xmlns:p14="http://schemas.microsoft.com/office/powerpoint/2010/main" val="331583450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a:solidFill>
                  <a:schemeClr val="tx1"/>
                </a:solidFill>
                <a:effectLst/>
                <a:latin typeface="+mn-lt"/>
                <a:ea typeface="+mn-ea"/>
                <a:cs typeface="+mn-cs"/>
              </a:rPr>
              <a:t>Reports unduplicated count of students with disabilities within each Primary Disability Category by Federal Setting.</a:t>
            </a:r>
            <a:endParaRPr lang="en-US"/>
          </a:p>
        </p:txBody>
      </p:sp>
      <p:sp>
        <p:nvSpPr>
          <p:cNvPr id="4" name="Slide Number Placeholder 3"/>
          <p:cNvSpPr>
            <a:spLocks noGrp="1"/>
          </p:cNvSpPr>
          <p:nvPr>
            <p:ph type="sldNum" sz="quarter" idx="5"/>
          </p:nvPr>
        </p:nvSpPr>
        <p:spPr/>
        <p:txBody>
          <a:bodyPr/>
          <a:lstStyle/>
          <a:p>
            <a:pPr>
              <a:defRPr/>
            </a:pPr>
            <a:fld id="{30A2722D-CA8D-42F3-9721-EBC8A8E15EAC}" type="slidenum">
              <a:rPr lang="en-US" smtClean="0"/>
              <a:pPr>
                <a:defRPr/>
              </a:pPr>
              <a:t>55</a:t>
            </a:fld>
            <a:endParaRPr lang="en-US"/>
          </a:p>
        </p:txBody>
      </p:sp>
    </p:spTree>
    <p:extLst>
      <p:ext uri="{BB962C8B-B14F-4D97-AF65-F5344CB8AC3E}">
        <p14:creationId xmlns:p14="http://schemas.microsoft.com/office/powerpoint/2010/main" val="194115465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a:solidFill>
                  <a:schemeClr val="tx1"/>
                </a:solidFill>
                <a:effectLst/>
                <a:latin typeface="+mn-lt"/>
                <a:ea typeface="+mn-ea"/>
                <a:cs typeface="+mn-cs"/>
              </a:rPr>
              <a:t>Reports a list of students with disabilities and associated meeting, plan, and other SPED-related information.</a:t>
            </a:r>
            <a:endParaRPr lang="en-US"/>
          </a:p>
        </p:txBody>
      </p:sp>
      <p:sp>
        <p:nvSpPr>
          <p:cNvPr id="4" name="Slide Number Placeholder 3"/>
          <p:cNvSpPr>
            <a:spLocks noGrp="1"/>
          </p:cNvSpPr>
          <p:nvPr>
            <p:ph type="sldNum" sz="quarter" idx="5"/>
          </p:nvPr>
        </p:nvSpPr>
        <p:spPr/>
        <p:txBody>
          <a:bodyPr/>
          <a:lstStyle/>
          <a:p>
            <a:pPr>
              <a:defRPr/>
            </a:pPr>
            <a:fld id="{30A2722D-CA8D-42F3-9721-EBC8A8E15EAC}" type="slidenum">
              <a:rPr lang="en-US" smtClean="0"/>
              <a:pPr>
                <a:defRPr/>
              </a:pPr>
              <a:t>56</a:t>
            </a:fld>
            <a:endParaRPr lang="en-US"/>
          </a:p>
        </p:txBody>
      </p:sp>
    </p:spTree>
    <p:extLst>
      <p:ext uri="{BB962C8B-B14F-4D97-AF65-F5344CB8AC3E}">
        <p14:creationId xmlns:p14="http://schemas.microsoft.com/office/powerpoint/2010/main" val="158399448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Nate</a:t>
            </a:r>
          </a:p>
        </p:txBody>
      </p:sp>
      <p:sp>
        <p:nvSpPr>
          <p:cNvPr id="4" name="Slide Number Placeholder 3"/>
          <p:cNvSpPr>
            <a:spLocks noGrp="1"/>
          </p:cNvSpPr>
          <p:nvPr>
            <p:ph type="sldNum" sz="quarter" idx="5"/>
          </p:nvPr>
        </p:nvSpPr>
        <p:spPr/>
        <p:txBody>
          <a:bodyPr/>
          <a:lstStyle/>
          <a:p>
            <a:pPr>
              <a:defRPr/>
            </a:pPr>
            <a:fld id="{30A2722D-CA8D-42F3-9721-EBC8A8E15EAC}" type="slidenum">
              <a:rPr lang="en-US" smtClean="0"/>
              <a:pPr>
                <a:defRPr/>
              </a:pPr>
              <a:t>57</a:t>
            </a:fld>
            <a:endParaRPr lang="en-US"/>
          </a:p>
        </p:txBody>
      </p:sp>
    </p:spTree>
    <p:extLst>
      <p:ext uri="{BB962C8B-B14F-4D97-AF65-F5344CB8AC3E}">
        <p14:creationId xmlns:p14="http://schemas.microsoft.com/office/powerpoint/2010/main" val="2897951955"/>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Nate</a:t>
            </a:r>
          </a:p>
        </p:txBody>
      </p:sp>
      <p:sp>
        <p:nvSpPr>
          <p:cNvPr id="4" name="Slide Number Placeholder 3"/>
          <p:cNvSpPr>
            <a:spLocks noGrp="1"/>
          </p:cNvSpPr>
          <p:nvPr>
            <p:ph type="sldNum" sz="quarter" idx="5"/>
          </p:nvPr>
        </p:nvSpPr>
        <p:spPr/>
        <p:txBody>
          <a:bodyPr/>
          <a:lstStyle/>
          <a:p>
            <a:pPr>
              <a:defRPr/>
            </a:pPr>
            <a:fld id="{30A2722D-CA8D-42F3-9721-EBC8A8E15EAC}" type="slidenum">
              <a:rPr lang="en-US" smtClean="0"/>
              <a:pPr>
                <a:defRPr/>
              </a:pPr>
              <a:t>58</a:t>
            </a:fld>
            <a:endParaRPr lang="en-US"/>
          </a:p>
        </p:txBody>
      </p:sp>
    </p:spTree>
    <p:extLst>
      <p:ext uri="{BB962C8B-B14F-4D97-AF65-F5344CB8AC3E}">
        <p14:creationId xmlns:p14="http://schemas.microsoft.com/office/powerpoint/2010/main" val="1241923348"/>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Tahoma"/>
                <a:ea typeface="+mn-ea"/>
                <a:cs typeface="+mn-cs"/>
              </a:rPr>
              <a:t>Reports the total number of students with disabilities identified in the Postsecondary (PSTS) survey outcome.</a:t>
            </a:r>
          </a:p>
          <a:p>
            <a:endParaRPr lang="en-US"/>
          </a:p>
        </p:txBody>
      </p:sp>
      <p:sp>
        <p:nvSpPr>
          <p:cNvPr id="4" name="Slide Number Placeholder 3"/>
          <p:cNvSpPr>
            <a:spLocks noGrp="1"/>
          </p:cNvSpPr>
          <p:nvPr>
            <p:ph type="sldNum" sz="quarter" idx="5"/>
          </p:nvPr>
        </p:nvSpPr>
        <p:spPr/>
        <p:txBody>
          <a:bodyPr/>
          <a:lstStyle/>
          <a:p>
            <a:fld id="{D0B23FA0-5EAF-4C26-BF50-091BF1F7FFE5}" type="slidenum">
              <a:rPr lang="en-US" smtClean="0"/>
              <a:t>59</a:t>
            </a:fld>
            <a:endParaRPr lang="en-US"/>
          </a:p>
        </p:txBody>
      </p:sp>
    </p:spTree>
    <p:extLst>
      <p:ext uri="{BB962C8B-B14F-4D97-AF65-F5344CB8AC3E}">
        <p14:creationId xmlns:p14="http://schemas.microsoft.com/office/powerpoint/2010/main" val="28635004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baseline="0"/>
              <a:t>Here is the agenda for this training.  We will discuss the following:</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baseline="0"/>
          </a:p>
          <a:p>
            <a:pPr marL="171450" marR="0" lvl="0" indent="-171450" algn="l" defTabSz="914400" rtl="0" eaLnBrk="0" fontAlgn="base" latinLnBrk="0" hangingPunct="0">
              <a:lnSpc>
                <a:spcPct val="100000"/>
              </a:lnSpc>
              <a:spcBef>
                <a:spcPct val="30000"/>
              </a:spcBef>
              <a:spcAft>
                <a:spcPct val="0"/>
              </a:spcAft>
              <a:buClrTx/>
              <a:buSzTx/>
              <a:buFontTx/>
              <a:buChar char="-"/>
              <a:tabLst/>
              <a:defRPr/>
            </a:pPr>
            <a:r>
              <a:rPr lang="en-US" baseline="0"/>
              <a:t>An overview of the submission</a:t>
            </a:r>
          </a:p>
          <a:p>
            <a:pPr marL="171450" marR="0" lvl="0" indent="-171450" algn="l" defTabSz="914400" rtl="0" eaLnBrk="0" fontAlgn="base" latinLnBrk="0" hangingPunct="0">
              <a:lnSpc>
                <a:spcPct val="100000"/>
              </a:lnSpc>
              <a:spcBef>
                <a:spcPct val="30000"/>
              </a:spcBef>
              <a:spcAft>
                <a:spcPct val="0"/>
              </a:spcAft>
              <a:buClrTx/>
              <a:buSzTx/>
              <a:buFontTx/>
              <a:buChar char="-"/>
              <a:tabLst/>
              <a:defRPr/>
            </a:pPr>
            <a:r>
              <a:rPr lang="en-US" baseline="0"/>
              <a:t>Discuss the details of this year’s EOY changes</a:t>
            </a:r>
          </a:p>
          <a:p>
            <a:pPr marL="171450" marR="0" lvl="0" indent="-171450" algn="l" defTabSz="914400" rtl="0" eaLnBrk="0" fontAlgn="base" latinLnBrk="0" hangingPunct="0">
              <a:lnSpc>
                <a:spcPct val="100000"/>
              </a:lnSpc>
              <a:spcBef>
                <a:spcPct val="30000"/>
              </a:spcBef>
              <a:spcAft>
                <a:spcPct val="0"/>
              </a:spcAft>
              <a:buClrTx/>
              <a:buSzTx/>
              <a:buFontTx/>
              <a:buChar char="-"/>
              <a:tabLst/>
              <a:defRPr/>
            </a:pPr>
            <a:r>
              <a:rPr lang="en-US" baseline="0"/>
              <a:t>Review the certification process</a:t>
            </a:r>
          </a:p>
          <a:p>
            <a:pPr marL="171450" marR="0" lvl="0" indent="-171450" algn="l" defTabSz="914400" rtl="0" eaLnBrk="0" fontAlgn="base" latinLnBrk="0" hangingPunct="0">
              <a:lnSpc>
                <a:spcPct val="100000"/>
              </a:lnSpc>
              <a:spcBef>
                <a:spcPct val="30000"/>
              </a:spcBef>
              <a:spcAft>
                <a:spcPct val="0"/>
              </a:spcAft>
              <a:buClrTx/>
              <a:buSzTx/>
              <a:buFontTx/>
              <a:buChar char="-"/>
              <a:tabLst/>
              <a:defRPr/>
            </a:pPr>
            <a:r>
              <a:rPr lang="en-US" baseline="0"/>
              <a:t>Cover some common problems and wrap up</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8375C1-7C5C-42A2-80F2-05631BB376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38303639"/>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Tahoma"/>
                <a:ea typeface="+mn-ea"/>
                <a:cs typeface="+mn-cs"/>
              </a:rPr>
              <a:t>Reports the details for students with disabilities identified in the Postsecondary (PSTS) survey outcome</a:t>
            </a:r>
          </a:p>
          <a:p>
            <a:endParaRPr lang="en-US"/>
          </a:p>
        </p:txBody>
      </p:sp>
      <p:sp>
        <p:nvSpPr>
          <p:cNvPr id="4" name="Slide Number Placeholder 3"/>
          <p:cNvSpPr>
            <a:spLocks noGrp="1"/>
          </p:cNvSpPr>
          <p:nvPr>
            <p:ph type="sldNum" sz="quarter" idx="5"/>
          </p:nvPr>
        </p:nvSpPr>
        <p:spPr/>
        <p:txBody>
          <a:bodyPr/>
          <a:lstStyle/>
          <a:p>
            <a:fld id="{D0B23FA0-5EAF-4C26-BF50-091BF1F7FFE5}" type="slidenum">
              <a:rPr lang="en-US" smtClean="0"/>
              <a:t>60</a:t>
            </a:fld>
            <a:endParaRPr lang="en-US"/>
          </a:p>
        </p:txBody>
      </p:sp>
    </p:spTree>
    <p:extLst>
      <p:ext uri="{BB962C8B-B14F-4D97-AF65-F5344CB8AC3E}">
        <p14:creationId xmlns:p14="http://schemas.microsoft.com/office/powerpoint/2010/main" val="367767872"/>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68375C1-7C5C-42A2-80F2-05631BB3764E}" type="slidenum">
              <a:rPr lang="en-US" noProof="0" smtClean="0"/>
              <a:t>61</a:t>
            </a:fld>
            <a:endParaRPr lang="en-US" noProof="0"/>
          </a:p>
        </p:txBody>
      </p:sp>
    </p:spTree>
    <p:extLst>
      <p:ext uri="{BB962C8B-B14F-4D97-AF65-F5344CB8AC3E}">
        <p14:creationId xmlns:p14="http://schemas.microsoft.com/office/powerpoint/2010/main" val="1869966924"/>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68375C1-7C5C-42A2-80F2-05631BB3764E}" type="slidenum">
              <a:rPr lang="en-US" noProof="0" smtClean="0"/>
              <a:t>63</a:t>
            </a:fld>
            <a:endParaRPr lang="en-US" noProof="0"/>
          </a:p>
        </p:txBody>
      </p:sp>
    </p:spTree>
    <p:extLst>
      <p:ext uri="{BB962C8B-B14F-4D97-AF65-F5344CB8AC3E}">
        <p14:creationId xmlns:p14="http://schemas.microsoft.com/office/powerpoint/2010/main" val="3705897502"/>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For additional information: </a:t>
            </a:r>
            <a:r>
              <a:rPr lang="en-US">
                <a:hlinkClick r:id="rId3"/>
              </a:rPr>
              <a:t>https://documentation.calpads.org/Extracts/DSEAExtract/</a:t>
            </a:r>
            <a:endParaRPr lang="en-US"/>
          </a:p>
          <a:p>
            <a:r>
              <a:rPr lang="en-US" sz="1200" b="0" i="0" kern="1200">
                <a:solidFill>
                  <a:schemeClr val="tx1"/>
                </a:solidFill>
                <a:effectLst/>
                <a:latin typeface="+mn-lt"/>
                <a:ea typeface="+mn-ea"/>
                <a:cs typeface="+mn-cs"/>
              </a:rPr>
              <a:t>Used to determine which Local educational agency (LEA) is responsible for reporting </a:t>
            </a:r>
            <a:r>
              <a:rPr lang="en-US" sz="1200" b="0" i="1" kern="1200">
                <a:solidFill>
                  <a:schemeClr val="tx1"/>
                </a:solidFill>
                <a:effectLst/>
                <a:latin typeface="+mn-lt"/>
                <a:ea typeface="+mn-ea"/>
                <a:cs typeface="+mn-cs"/>
              </a:rPr>
              <a:t>students with disabilities </a:t>
            </a:r>
            <a:r>
              <a:rPr lang="en-US" sz="1200" b="0" i="0" kern="1200">
                <a:solidFill>
                  <a:schemeClr val="tx1"/>
                </a:solidFill>
                <a:effectLst/>
                <a:latin typeface="+mn-lt"/>
                <a:ea typeface="+mn-ea"/>
                <a:cs typeface="+mn-cs"/>
              </a:rPr>
              <a:t>(SWD) data, and which LEA will be held accountable on the Dashboard.</a:t>
            </a:r>
          </a:p>
          <a:p>
            <a:endParaRPr lang="en-US"/>
          </a:p>
        </p:txBody>
      </p:sp>
      <p:sp>
        <p:nvSpPr>
          <p:cNvPr id="4" name="Slide Number Placeholder 3"/>
          <p:cNvSpPr>
            <a:spLocks noGrp="1"/>
          </p:cNvSpPr>
          <p:nvPr>
            <p:ph type="sldNum" sz="quarter" idx="5"/>
          </p:nvPr>
        </p:nvSpPr>
        <p:spPr/>
        <p:txBody>
          <a:bodyPr/>
          <a:lstStyle/>
          <a:p>
            <a:fld id="{168375C1-7C5C-42A2-80F2-05631BB3764E}" type="slidenum">
              <a:rPr lang="en-US" noProof="0" smtClean="0"/>
              <a:t>64</a:t>
            </a:fld>
            <a:endParaRPr lang="en-US" noProof="0"/>
          </a:p>
        </p:txBody>
      </p:sp>
    </p:spTree>
    <p:extLst>
      <p:ext uri="{BB962C8B-B14F-4D97-AF65-F5344CB8AC3E}">
        <p14:creationId xmlns:p14="http://schemas.microsoft.com/office/powerpoint/2010/main" val="2852766512"/>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1) Click on Extracts link from the Left Navigation menu.</a:t>
            </a:r>
          </a:p>
          <a:p>
            <a:endParaRPr lang="en-US"/>
          </a:p>
          <a:p>
            <a:r>
              <a:rPr lang="en-US"/>
              <a:t>2) Click on DSEA button.</a:t>
            </a:r>
          </a:p>
          <a:p>
            <a:endParaRPr lang="en-US"/>
          </a:p>
          <a:p>
            <a:r>
              <a:rPr lang="en-US"/>
              <a:t>3) Select Academic year from the dropdown selection.</a:t>
            </a:r>
          </a:p>
          <a:p>
            <a:endParaRPr lang="en-US"/>
          </a:p>
          <a:p>
            <a:r>
              <a:rPr lang="en-US"/>
              <a:t>4) Label with desired Extract File Name (optional)</a:t>
            </a:r>
          </a:p>
          <a:p>
            <a:endParaRPr lang="en-US"/>
          </a:p>
          <a:p>
            <a:r>
              <a:rPr lang="en-US"/>
              <a:t>5) Click on Request File button to finalize request.</a:t>
            </a:r>
          </a:p>
          <a:p>
            <a:endParaRPr lang="en-US"/>
          </a:p>
          <a:p>
            <a:r>
              <a:rPr lang="en-US"/>
              <a:t>6) Requested file will be available under Submitter Extracts. Click on Download button next to extract.</a:t>
            </a:r>
          </a:p>
          <a:p>
            <a:endParaRPr lang="en-US"/>
          </a:p>
        </p:txBody>
      </p:sp>
      <p:sp>
        <p:nvSpPr>
          <p:cNvPr id="4" name="Slide Number Placeholder 3"/>
          <p:cNvSpPr>
            <a:spLocks noGrp="1"/>
          </p:cNvSpPr>
          <p:nvPr>
            <p:ph type="sldNum" sz="quarter" idx="5"/>
          </p:nvPr>
        </p:nvSpPr>
        <p:spPr/>
        <p:txBody>
          <a:bodyPr/>
          <a:lstStyle/>
          <a:p>
            <a:fld id="{168375C1-7C5C-42A2-80F2-05631BB3764E}" type="slidenum">
              <a:rPr lang="en-US" noProof="0" smtClean="0"/>
              <a:t>65</a:t>
            </a:fld>
            <a:endParaRPr lang="en-US" noProof="0"/>
          </a:p>
        </p:txBody>
      </p:sp>
    </p:spTree>
    <p:extLst>
      <p:ext uri="{BB962C8B-B14F-4D97-AF65-F5344CB8AC3E}">
        <p14:creationId xmlns:p14="http://schemas.microsoft.com/office/powerpoint/2010/main" val="371142812"/>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Send a copy to someone in the field…</a:t>
            </a:r>
          </a:p>
        </p:txBody>
      </p:sp>
      <p:sp>
        <p:nvSpPr>
          <p:cNvPr id="4" name="Slide Number Placeholder 3"/>
          <p:cNvSpPr>
            <a:spLocks noGrp="1"/>
          </p:cNvSpPr>
          <p:nvPr>
            <p:ph type="sldNum" sz="quarter" idx="5"/>
          </p:nvPr>
        </p:nvSpPr>
        <p:spPr/>
        <p:txBody>
          <a:bodyPr/>
          <a:lstStyle/>
          <a:p>
            <a:fld id="{8CAFF00F-0107-674C-8C49-0820B4FC5C91}" type="slidenum">
              <a:rPr lang="en-US" smtClean="0"/>
              <a:t>66</a:t>
            </a:fld>
            <a:endParaRPr lang="en-US" dirty="0"/>
          </a:p>
        </p:txBody>
      </p:sp>
    </p:spTree>
    <p:extLst>
      <p:ext uri="{BB962C8B-B14F-4D97-AF65-F5344CB8AC3E}">
        <p14:creationId xmlns:p14="http://schemas.microsoft.com/office/powerpoint/2010/main" val="4055522818"/>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cs typeface="Arial" pitchFamily="34" charset="0"/>
              </a:defRPr>
            </a:lvl1pPr>
            <a:lvl2pPr marL="770662" indent="-296408" eaLnBrk="0" hangingPunct="0">
              <a:defRPr>
                <a:solidFill>
                  <a:schemeClr val="tx1"/>
                </a:solidFill>
                <a:latin typeface="Arial" pitchFamily="34" charset="0"/>
                <a:cs typeface="Arial" pitchFamily="34" charset="0"/>
              </a:defRPr>
            </a:lvl2pPr>
            <a:lvl3pPr marL="1185634" indent="-237127" eaLnBrk="0" hangingPunct="0">
              <a:defRPr>
                <a:solidFill>
                  <a:schemeClr val="tx1"/>
                </a:solidFill>
                <a:latin typeface="Arial" pitchFamily="34" charset="0"/>
                <a:cs typeface="Arial" pitchFamily="34" charset="0"/>
              </a:defRPr>
            </a:lvl3pPr>
            <a:lvl4pPr marL="1659887" indent="-237127" eaLnBrk="0" hangingPunct="0">
              <a:defRPr>
                <a:solidFill>
                  <a:schemeClr val="tx1"/>
                </a:solidFill>
                <a:latin typeface="Arial" pitchFamily="34" charset="0"/>
                <a:cs typeface="Arial" pitchFamily="34" charset="0"/>
              </a:defRPr>
            </a:lvl4pPr>
            <a:lvl5pPr marL="2134141" indent="-237127" eaLnBrk="0" hangingPunct="0">
              <a:defRPr>
                <a:solidFill>
                  <a:schemeClr val="tx1"/>
                </a:solidFill>
                <a:latin typeface="Arial" pitchFamily="34" charset="0"/>
                <a:cs typeface="Arial" pitchFamily="34" charset="0"/>
              </a:defRPr>
            </a:lvl5pPr>
            <a:lvl6pPr marL="2608395" indent="-237127" eaLnBrk="0" fontAlgn="base" hangingPunct="0">
              <a:spcBef>
                <a:spcPct val="0"/>
              </a:spcBef>
              <a:spcAft>
                <a:spcPct val="0"/>
              </a:spcAft>
              <a:defRPr>
                <a:solidFill>
                  <a:schemeClr val="tx1"/>
                </a:solidFill>
                <a:latin typeface="Arial" pitchFamily="34" charset="0"/>
                <a:cs typeface="Arial" pitchFamily="34" charset="0"/>
              </a:defRPr>
            </a:lvl6pPr>
            <a:lvl7pPr marL="3082648" indent="-237127" eaLnBrk="0" fontAlgn="base" hangingPunct="0">
              <a:spcBef>
                <a:spcPct val="0"/>
              </a:spcBef>
              <a:spcAft>
                <a:spcPct val="0"/>
              </a:spcAft>
              <a:defRPr>
                <a:solidFill>
                  <a:schemeClr val="tx1"/>
                </a:solidFill>
                <a:latin typeface="Arial" pitchFamily="34" charset="0"/>
                <a:cs typeface="Arial" pitchFamily="34" charset="0"/>
              </a:defRPr>
            </a:lvl7pPr>
            <a:lvl8pPr marL="3556902" indent="-237127" eaLnBrk="0" fontAlgn="base" hangingPunct="0">
              <a:spcBef>
                <a:spcPct val="0"/>
              </a:spcBef>
              <a:spcAft>
                <a:spcPct val="0"/>
              </a:spcAft>
              <a:defRPr>
                <a:solidFill>
                  <a:schemeClr val="tx1"/>
                </a:solidFill>
                <a:latin typeface="Arial" pitchFamily="34" charset="0"/>
                <a:cs typeface="Arial" pitchFamily="34" charset="0"/>
              </a:defRPr>
            </a:lvl8pPr>
            <a:lvl9pPr marL="4031155" indent="-237127"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E69E4C0A-DB70-4187-94D6-C61178AC0EA3}" type="slidenum">
              <a:rPr kumimoji="0" lang="en-US" sz="1200" b="0" i="0" u="none" strike="noStrike" kern="1200" cap="none" spc="0" normalizeH="0" baseline="0" noProof="0" smtClean="0">
                <a:ln>
                  <a:noFill/>
                </a:ln>
                <a:solidFill>
                  <a:prstClr val="black"/>
                </a:solidFill>
                <a:effectLst/>
                <a:uLnTx/>
                <a:uFillTx/>
                <a:latin typeface="Arial" pitchFamily="34" charset="0"/>
                <a:ea typeface="+mn-ea"/>
                <a:cs typeface="Arial"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67</a:t>
            </a:fld>
            <a:endParaRPr kumimoji="0" lang="en-US" sz="12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
        <p:nvSpPr>
          <p:cNvPr id="176131" name="Rectangle 2"/>
          <p:cNvSpPr>
            <a:spLocks noGrp="1" noRot="1" noChangeAspect="1" noChangeArrowheads="1" noTextEdit="1"/>
          </p:cNvSpPr>
          <p:nvPr>
            <p:ph type="sldImg"/>
          </p:nvPr>
        </p:nvSpPr>
        <p:spPr>
          <a:ln/>
        </p:spPr>
      </p:sp>
      <p:sp>
        <p:nvSpPr>
          <p:cNvPr id="17613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z="1000" dirty="0"/>
          </a:p>
        </p:txBody>
      </p:sp>
    </p:spTree>
    <p:extLst>
      <p:ext uri="{BB962C8B-B14F-4D97-AF65-F5344CB8AC3E}">
        <p14:creationId xmlns:p14="http://schemas.microsoft.com/office/powerpoint/2010/main" val="395716706"/>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Slide Image Placeholder 1"/>
          <p:cNvSpPr>
            <a:spLocks noGrp="1" noRot="1" noChangeAspect="1" noTextEdit="1"/>
          </p:cNvSpPr>
          <p:nvPr>
            <p:ph type="sldImg"/>
          </p:nvPr>
        </p:nvSpPr>
        <p:spPr>
          <a:ln/>
        </p:spPr>
      </p:sp>
      <p:sp>
        <p:nvSpPr>
          <p:cNvPr id="128003" name="Notes Placeholder 2"/>
          <p:cNvSpPr>
            <a:spLocks noGrp="1"/>
          </p:cNvSpPr>
          <p:nvPr>
            <p:ph type="body" idx="1"/>
          </p:nvPr>
        </p:nvSpPr>
        <p:spPr>
          <a:ln/>
        </p:spPr>
        <p:txBody>
          <a:bodyPr/>
          <a:lstStyle/>
          <a:p>
            <a:pPr marL="366719" indent="-114816">
              <a:buFont typeface="Arial" pitchFamily="34" charset="0"/>
              <a:buChar char="•"/>
              <a:defRPr/>
            </a:pPr>
            <a:endParaRPr lang="en-US"/>
          </a:p>
        </p:txBody>
      </p:sp>
      <p:sp>
        <p:nvSpPr>
          <p:cNvPr id="4" name="Footer Placeholder 3"/>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2885" name="Slide Number Placeholder 4"/>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13549">
              <a:defRPr sz="1000">
                <a:solidFill>
                  <a:schemeClr val="tx1"/>
                </a:solidFill>
                <a:latin typeface="Arial" panose="020B0604020202020204" pitchFamily="34" charset="0"/>
                <a:cs typeface="Arial" panose="020B0604020202020204" pitchFamily="34" charset="0"/>
              </a:defRPr>
            </a:lvl1pPr>
            <a:lvl2pPr marL="785332" indent="-302051" defTabSz="1013549">
              <a:defRPr sz="1000">
                <a:solidFill>
                  <a:schemeClr val="tx1"/>
                </a:solidFill>
                <a:latin typeface="Arial" panose="020B0604020202020204" pitchFamily="34" charset="0"/>
                <a:cs typeface="Arial" panose="020B0604020202020204" pitchFamily="34" charset="0"/>
              </a:defRPr>
            </a:lvl2pPr>
            <a:lvl3pPr marL="1208205" indent="-241642" defTabSz="1013549">
              <a:defRPr sz="1000">
                <a:solidFill>
                  <a:schemeClr val="tx1"/>
                </a:solidFill>
                <a:latin typeface="Arial" panose="020B0604020202020204" pitchFamily="34" charset="0"/>
                <a:cs typeface="Arial" panose="020B0604020202020204" pitchFamily="34" charset="0"/>
              </a:defRPr>
            </a:lvl3pPr>
            <a:lvl4pPr marL="1691487" indent="-241642" defTabSz="1013549">
              <a:defRPr sz="1000">
                <a:solidFill>
                  <a:schemeClr val="tx1"/>
                </a:solidFill>
                <a:latin typeface="Arial" panose="020B0604020202020204" pitchFamily="34" charset="0"/>
                <a:cs typeface="Arial" panose="020B0604020202020204" pitchFamily="34" charset="0"/>
              </a:defRPr>
            </a:lvl4pPr>
            <a:lvl5pPr marL="2174767" indent="-241642" defTabSz="1013549">
              <a:defRPr sz="1000">
                <a:solidFill>
                  <a:schemeClr val="tx1"/>
                </a:solidFill>
                <a:latin typeface="Arial" panose="020B0604020202020204" pitchFamily="34" charset="0"/>
                <a:cs typeface="Arial" panose="020B0604020202020204" pitchFamily="34" charset="0"/>
              </a:defRPr>
            </a:lvl5pPr>
            <a:lvl6pPr marL="2658048" indent="-241642" defTabSz="1013549"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6pPr>
            <a:lvl7pPr marL="3141330" indent="-241642" defTabSz="1013549"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7pPr>
            <a:lvl8pPr marL="3624612" indent="-241642" defTabSz="1013549"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8pPr>
            <a:lvl9pPr marL="4107893" indent="-241642" defTabSz="1013549" eaLnBrk="0" fontAlgn="base" hangingPunct="0">
              <a:spcBef>
                <a:spcPct val="0"/>
              </a:spcBef>
              <a:spcAft>
                <a:spcPct val="0"/>
              </a:spcAft>
              <a:defRPr sz="1000">
                <a:solidFill>
                  <a:schemeClr val="tx1"/>
                </a:solidFill>
                <a:latin typeface="Arial" panose="020B0604020202020204" pitchFamily="34" charset="0"/>
                <a:cs typeface="Arial" panose="020B0604020202020204" pitchFamily="34" charset="0"/>
              </a:defRPr>
            </a:lvl9pPr>
          </a:lstStyle>
          <a:p>
            <a:pPr marL="0" marR="0" lvl="0" indent="0" algn="r" defTabSz="1013549" rtl="0" eaLnBrk="1" fontAlgn="auto" latinLnBrk="0" hangingPunct="1">
              <a:lnSpc>
                <a:spcPct val="100000"/>
              </a:lnSpc>
              <a:spcBef>
                <a:spcPts val="0"/>
              </a:spcBef>
              <a:spcAft>
                <a:spcPts val="0"/>
              </a:spcAft>
              <a:buClrTx/>
              <a:buSzTx/>
              <a:buFontTx/>
              <a:buNone/>
              <a:tabLst/>
              <a:defRPr/>
            </a:pPr>
            <a:fld id="{F07A5487-DE52-4F23-BE2D-E29D5C544337}" type="slidenum">
              <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1013549" rtl="0" eaLnBrk="1" fontAlgn="auto" latinLnBrk="0" hangingPunct="1">
                <a:lnSpc>
                  <a:spcPct val="100000"/>
                </a:lnSpc>
                <a:spcBef>
                  <a:spcPts val="0"/>
                </a:spcBef>
                <a:spcAft>
                  <a:spcPts val="0"/>
                </a:spcAft>
                <a:buClrTx/>
                <a:buSzTx/>
                <a:buFontTx/>
                <a:buNone/>
                <a:tabLst/>
                <a:defRPr/>
              </a:pPr>
              <a:t>68</a:t>
            </a:fld>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603976493"/>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Let’s look at the Behavioral incident submission.</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8375C1-7C5C-42A2-80F2-05631BB376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96064263"/>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sz="1200"/>
              <a:t>The behavioral incident submission </a:t>
            </a:r>
          </a:p>
          <a:p>
            <a:pPr marL="171450" indent="-171450">
              <a:buFont typeface="Arial" panose="020B0604020202020204" pitchFamily="34" charset="0"/>
              <a:buChar char="•"/>
            </a:pPr>
            <a:r>
              <a:rPr lang="en-US" sz="1200"/>
              <a:t>Provides student expulsion and suspension information to satisfy Every Student Succeeds Act (ESSA) requirements related to "persistently dangerous" schools and the Uniform Management Information Reporting System (UMIRS)</a:t>
            </a:r>
          </a:p>
          <a:p>
            <a:r>
              <a:rPr lang="en-US" sz="1200"/>
              <a:t>To determine persistently dangerous schools</a:t>
            </a:r>
          </a:p>
          <a:p>
            <a:pPr marL="171450" indent="-171450">
              <a:buFont typeface="Arial" panose="020B0604020202020204" pitchFamily="34" charset="0"/>
              <a:buChar char="•"/>
            </a:pPr>
            <a:r>
              <a:rPr lang="en-US" sz="1200"/>
              <a:t>Provides student suspension and expulsion counts and related information for students with disabilities for federal Individuals with Disabilities Education Act (IDEA) reporting.</a:t>
            </a:r>
          </a:p>
          <a:p>
            <a:pPr marL="171450" indent="-171450">
              <a:buFont typeface="Arial" panose="020B0604020202020204" pitchFamily="34" charset="0"/>
              <a:buChar char="•"/>
            </a:pPr>
            <a:r>
              <a:rPr lang="en-US" sz="1200"/>
              <a:t>Provides information regarding the use of restraint and seclusion for students receiving either general education or special education to the fulfill statutory requirements of AB 2657</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C13AD1-5C25-485F-8C6D-7EA9516D7ED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3276824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a:latin typeface="Arial" panose="020B0604020202020204" pitchFamily="34" charset="0"/>
              </a:rPr>
              <a:t>These are the current CALPADS EOY Data Collections and a high level view of the data collected in each.</a:t>
            </a:r>
          </a:p>
          <a:p>
            <a:endParaRPr lang="en-US" altLang="en-US">
              <a:latin typeface="Arial" panose="020B0604020202020204" pitchFamily="34" charset="0"/>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a:t>Unlike</a:t>
            </a:r>
            <a:r>
              <a:rPr lang="en-US" baseline="0"/>
              <a:t> Fall 1 and Fall 2, EOY reports on the entire year from 7/1/2019 to 6/30/2020, which means any new students or students who have left during this timeline will be reported.  </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baseline="0"/>
          </a:p>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a:t>Participant reads slide on their own</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baseline="0"/>
          </a:p>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a:t>Notes:</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a:solidFill>
                <a:schemeClr val="tx1">
                  <a:lumMod val="50000"/>
                </a:schemeClr>
              </a:solidFill>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a:solidFill>
                  <a:schemeClr val="tx1">
                    <a:lumMod val="50000"/>
                  </a:schemeClr>
                </a:solidFill>
              </a:rPr>
              <a:t>Student Enrollment (SENR) and Student Information (SINF) must be up-to-date in CALPADS before uploading EOY files.</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a:solidFill>
                <a:schemeClr val="tx1">
                  <a:lumMod val="50000"/>
                </a:schemeClr>
              </a:solidFill>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a:solidFill>
                  <a:srgbClr val="C00000"/>
                </a:solidFill>
              </a:rPr>
              <a:t>For EOY-1, do not submit staff assignment or SASS. It is not used in EOY reporting.  It may cause a problem with Fall 2 staff assignment data if replaced.</a:t>
            </a:r>
            <a:endParaRPr lang="en-US" sz="1200">
              <a:solidFill>
                <a:schemeClr val="tx1">
                  <a:lumMod val="50000"/>
                </a:schemeClr>
              </a:solidFill>
            </a:endParaRP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0496DD-8960-4E28-AE87-4DFBD025EC3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88856408"/>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SELPAs must review incident </a:t>
            </a:r>
            <a:r>
              <a:rPr lang="en-US" u="none"/>
              <a:t>reports of LEA data that have relevant information about students with disabilities because they feature the:</a:t>
            </a:r>
          </a:p>
          <a:p>
            <a:pPr marL="171450" indent="-171450">
              <a:buFont typeface="Arial" panose="020B0604020202020204" pitchFamily="34" charset="0"/>
              <a:buChar char="•"/>
            </a:pPr>
            <a:r>
              <a:rPr lang="en-US" u="none"/>
              <a:t>Count of students with disabilities (SWD) removed to an interim alternative educational setting.</a:t>
            </a:r>
          </a:p>
          <a:p>
            <a:pPr marL="171450" indent="-171450">
              <a:buFont typeface="Arial" panose="020B0604020202020204" pitchFamily="34" charset="0"/>
              <a:buChar char="•"/>
            </a:pPr>
            <a:r>
              <a:rPr lang="en-US" u="none"/>
              <a:t>Count of SWD unilaterally removed by school personnel (not IEP team) from their current educational placement to an interim alternative educational setting due to offenses related to drug, weapon, or serious bodily injury.</a:t>
            </a:r>
          </a:p>
          <a:p>
            <a:pPr marL="171450" indent="-171450">
              <a:buFont typeface="Arial" panose="020B0604020202020204" pitchFamily="34" charset="0"/>
              <a:buChar char="•"/>
            </a:pPr>
            <a:r>
              <a:rPr lang="en-US" u="none"/>
              <a:t>Count of SWD suspended or expelled, and the duration of the disciplinary action</a:t>
            </a:r>
          </a:p>
          <a:p>
            <a:pPr marL="171450" indent="-171450">
              <a:buFont typeface="Arial" panose="020B0604020202020204" pitchFamily="34" charset="0"/>
              <a:buChar char="•"/>
            </a:pPr>
            <a:r>
              <a:rPr lang="en-US" u="none"/>
              <a:t>Unduplicated count of SWD subject to any kind of disciplinary removal</a:t>
            </a:r>
          </a:p>
          <a:p>
            <a:pPr marL="171450" indent="-171450">
              <a:buFont typeface="Arial" panose="020B0604020202020204" pitchFamily="34" charset="0"/>
              <a:buChar char="•"/>
            </a:pPr>
            <a:r>
              <a:rPr lang="en-US" u="none"/>
              <a:t>Total number of times SWD were subject to any kind of disciplinary removal</a:t>
            </a:r>
          </a:p>
          <a:p>
            <a:pPr marL="0" indent="0">
              <a:buFont typeface="Arial" panose="020B0604020202020204" pitchFamily="34" charset="0"/>
              <a:buNone/>
            </a:pPr>
            <a:endParaRPr lang="en-US" u="none"/>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C13AD1-5C25-485F-8C6D-7EA9516D7ED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81252836"/>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Student discipline incidents that are outlined in Ed code sections 48900 an 48915 are required. Additionally, behavioral incidents outlined in section 49005.1 must be reported.</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C13AD1-5C25-485F-8C6D-7EA9516D7ED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05911718"/>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a:solidFill>
                  <a:schemeClr val="tx1"/>
                </a:solidFill>
                <a:effectLst/>
                <a:latin typeface="+mn-lt"/>
                <a:ea typeface="+mn-ea"/>
                <a:cs typeface="+mn-cs"/>
              </a:rPr>
              <a:t>California </a:t>
            </a:r>
            <a:r>
              <a:rPr lang="en-US" sz="1200" i="1" kern="1200">
                <a:solidFill>
                  <a:schemeClr val="tx1"/>
                </a:solidFill>
                <a:effectLst/>
                <a:latin typeface="+mn-lt"/>
                <a:ea typeface="+mn-ea"/>
                <a:cs typeface="+mn-cs"/>
              </a:rPr>
              <a:t>Education Code (EC)</a:t>
            </a:r>
            <a:r>
              <a:rPr lang="en-US" sz="1200" kern="1200">
                <a:solidFill>
                  <a:schemeClr val="tx1"/>
                </a:solidFill>
                <a:effectLst/>
                <a:latin typeface="+mn-lt"/>
                <a:ea typeface="+mn-ea"/>
                <a:cs typeface="+mn-cs"/>
              </a:rPr>
              <a:t> Section 48900(k)(2) prohibits students enrolled in kindergarten or any grades one through three (K–3) from being suspended for “willful defiance” (student offense code 511 – disruption, defiance), except suspensions made under the authority provided by </a:t>
            </a:r>
            <a:r>
              <a:rPr lang="en-US" sz="1200" i="1" kern="1200">
                <a:solidFill>
                  <a:schemeClr val="tx1"/>
                </a:solidFill>
                <a:effectLst/>
                <a:latin typeface="+mn-lt"/>
                <a:ea typeface="+mn-ea"/>
                <a:cs typeface="+mn-cs"/>
              </a:rPr>
              <a:t>EC </a:t>
            </a:r>
            <a:r>
              <a:rPr lang="en-US" sz="1200" kern="1200">
                <a:solidFill>
                  <a:schemeClr val="tx1"/>
                </a:solidFill>
                <a:effectLst/>
                <a:latin typeface="+mn-lt"/>
                <a:ea typeface="+mn-ea"/>
                <a:cs typeface="+mn-cs"/>
              </a:rPr>
              <a:t>Section 48910(a), and prohibits students enrolled in kindergarten or any grades one through twelve (K–12) from being recommended for expulsion for willful defiance.</a:t>
            </a:r>
          </a:p>
          <a:p>
            <a:endParaRPr lang="en-US"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NOTE: Beginning July 1, 2020, </a:t>
            </a:r>
            <a:r>
              <a:rPr lang="en-US" sz="1200" i="1" kern="1200">
                <a:solidFill>
                  <a:schemeClr val="tx1"/>
                </a:solidFill>
                <a:effectLst/>
                <a:latin typeface="+mn-lt"/>
                <a:ea typeface="+mn-ea"/>
                <a:cs typeface="+mn-cs"/>
              </a:rPr>
              <a:t>EC</a:t>
            </a:r>
            <a:r>
              <a:rPr lang="en-US" sz="1200" kern="1200">
                <a:solidFill>
                  <a:schemeClr val="tx1"/>
                </a:solidFill>
                <a:effectLst/>
                <a:latin typeface="+mn-lt"/>
                <a:ea typeface="+mn-ea"/>
                <a:cs typeface="+mn-cs"/>
              </a:rPr>
              <a:t> Section 48900(k)(3)(4) and </a:t>
            </a:r>
            <a:r>
              <a:rPr lang="en-US" sz="1200" i="1" kern="1200">
                <a:solidFill>
                  <a:schemeClr val="tx1"/>
                </a:solidFill>
                <a:effectLst/>
                <a:latin typeface="+mn-lt"/>
                <a:ea typeface="+mn-ea"/>
                <a:cs typeface="+mn-cs"/>
              </a:rPr>
              <a:t>EC</a:t>
            </a:r>
            <a:r>
              <a:rPr lang="en-US" sz="1200" kern="1200">
                <a:solidFill>
                  <a:schemeClr val="tx1"/>
                </a:solidFill>
                <a:effectLst/>
                <a:latin typeface="+mn-lt"/>
                <a:ea typeface="+mn-ea"/>
                <a:cs typeface="+mn-cs"/>
              </a:rPr>
              <a:t> Section 48901.1 prohibit students, including students in charter schools, enrolled in K–5 from being suspended for “willful defiance,” and prohibit students enrolled in K–12 from being recommended for expulsion for willful defiance. These </a:t>
            </a:r>
            <a:r>
              <a:rPr lang="en-US" sz="1200" i="1" kern="1200">
                <a:solidFill>
                  <a:schemeClr val="tx1"/>
                </a:solidFill>
                <a:effectLst/>
                <a:latin typeface="+mn-lt"/>
                <a:ea typeface="+mn-ea"/>
                <a:cs typeface="+mn-cs"/>
              </a:rPr>
              <a:t>EC</a:t>
            </a:r>
            <a:r>
              <a:rPr lang="en-US" sz="1200" kern="1200">
                <a:solidFill>
                  <a:schemeClr val="tx1"/>
                </a:solidFill>
                <a:effectLst/>
                <a:latin typeface="+mn-lt"/>
                <a:ea typeface="+mn-ea"/>
                <a:cs typeface="+mn-cs"/>
              </a:rPr>
              <a:t> sections further prohibit students enrolled in 6–8 from being suspended for willful defiance until July 1, 2025. </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C13AD1-5C25-485F-8C6D-7EA9516D7ED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6610720"/>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sz="1200" b="1" i="0" kern="1200">
                <a:solidFill>
                  <a:schemeClr val="tx1"/>
                </a:solidFill>
                <a:effectLst/>
                <a:latin typeface="+mn-lt"/>
                <a:ea typeface="+mn-ea"/>
                <a:cs typeface="+mn-cs"/>
              </a:rPr>
              <a:t> </a:t>
            </a:r>
          </a:p>
          <a:p>
            <a:pPr fontAlgn="base"/>
            <a:r>
              <a:rPr lang="en-US" sz="1200" b="0" i="0" kern="1200">
                <a:solidFill>
                  <a:schemeClr val="tx1"/>
                </a:solidFill>
                <a:effectLst/>
                <a:latin typeface="+mn-lt"/>
                <a:ea typeface="+mn-ea"/>
                <a:cs typeface="+mn-cs"/>
              </a:rPr>
              <a:t>California Education code section 48910 states:</a:t>
            </a:r>
          </a:p>
          <a:p>
            <a:pPr fontAlgn="base"/>
            <a:r>
              <a:rPr lang="en-US" sz="1200" b="0" i="0" kern="1200">
                <a:solidFill>
                  <a:schemeClr val="tx1"/>
                </a:solidFill>
                <a:effectLst/>
                <a:latin typeface="+mn-lt"/>
                <a:ea typeface="+mn-ea"/>
                <a:cs typeface="+mn-cs"/>
              </a:rPr>
              <a:t>(a) A teacher may suspend any pupil from class, for any of the acts enumerated in Section 48900, for the day of the suspension and the day following. The teacher shall immediately report the suspension to the principal of the school and send the pupil to the principal or the designee of the principal for appropriate action. If that action requires the continued presence of the pupil at the school site, the pupil shall be under appropriate supervision, as defined in policies and related regulations adopted by the governing board of the school district. As soon as possible, the teacher shall ask the parent or guardian of the pupil to attend a parent-teacher conference regarding the suspension. If practicable, a school counselor or a school psychologist may attend the conference. A school administrator shall attend the conference if the teacher or the parent or guardian so requests. The pupil shall not be returned to the class from which he or she was suspended, during the period of the suspension, without the concurrence of the teacher of the class and the principal.</a:t>
            </a:r>
          </a:p>
          <a:p>
            <a:pPr fontAlgn="base"/>
            <a:endParaRPr lang="en-US" sz="1200" b="0" i="0" kern="1200">
              <a:solidFill>
                <a:schemeClr val="tx1"/>
              </a:solidFill>
              <a:effectLst/>
              <a:latin typeface="+mn-lt"/>
              <a:ea typeface="+mn-ea"/>
              <a:cs typeface="+mn-cs"/>
            </a:endParaRPr>
          </a:p>
          <a:p>
            <a:pPr fontAlgn="base"/>
            <a:r>
              <a:rPr lang="en-US" sz="1200" b="0" i="0" kern="1200">
                <a:solidFill>
                  <a:schemeClr val="tx1"/>
                </a:solidFill>
                <a:effectLst/>
                <a:latin typeface="+mn-lt"/>
                <a:ea typeface="+mn-ea"/>
                <a:cs typeface="+mn-cs"/>
              </a:rPr>
              <a:t>(b) A pupil suspended from a class shall not be placed in another regular class during the period of suspension. However, if the pupil is assigned to more than one class per day this subdivision shall apply only to other regular classes scheduled at the same time as the class from which the pupil was suspended.</a:t>
            </a:r>
          </a:p>
          <a:p>
            <a:pPr fontAlgn="base"/>
            <a:endParaRPr lang="en-US" sz="1200" b="0" i="0" kern="1200">
              <a:solidFill>
                <a:schemeClr val="tx1"/>
              </a:solidFill>
              <a:effectLst/>
              <a:latin typeface="+mn-lt"/>
              <a:ea typeface="+mn-ea"/>
              <a:cs typeface="+mn-cs"/>
            </a:endParaRPr>
          </a:p>
          <a:p>
            <a:pPr fontAlgn="base"/>
            <a:r>
              <a:rPr lang="en-US" sz="1200" b="0" i="0" kern="1200">
                <a:solidFill>
                  <a:schemeClr val="tx1"/>
                </a:solidFill>
                <a:effectLst/>
                <a:latin typeface="+mn-lt"/>
                <a:ea typeface="+mn-ea"/>
                <a:cs typeface="+mn-cs"/>
              </a:rPr>
              <a:t>(c) A teacher may also refer a pupil, for any of the acts enumerated in Section 48900, to the principal or the designee of the principal for consideration of a suspension from the school.</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C13AD1-5C25-485F-8C6D-7EA9516D7ED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73651193"/>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Please review the following training video to learn more about this topic:</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hlinkClick r:id="rId3"/>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hlinkClick r:id="rId3"/>
              </a:rPr>
              <a:t>https://www.youtube.com/channel/UCA9oRTiyVECCCzOxpmJheZw/search?query=NPS</a:t>
            </a: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8375C1-7C5C-42A2-80F2-05631BB376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49451665"/>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Are LEAs required to submit data for students at Nonpublic schools?</a:t>
            </a:r>
          </a:p>
          <a:p>
            <a:r>
              <a:rPr lang="en-US"/>
              <a:t>YES – LEAs are required to submit incident data that occurred at Nonpublic schools</a:t>
            </a:r>
          </a:p>
          <a:p>
            <a:r>
              <a:rPr lang="en-US"/>
              <a:t>LEA need to work with the NPS to collect and report the data that reflects the time the student attended the NPS during the school year </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C13AD1-5C25-485F-8C6D-7EA9516D7ED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33959883"/>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Discipline file restructured into three files referred to as “Incident” submission, to accommodate the additional data collection of behavioral incidents along with student discipline. The current Student Discipline (SDIS) file is retired. LEAs will submit:</a:t>
            </a:r>
          </a:p>
          <a:p>
            <a:pPr marL="171450" indent="-171450">
              <a:buFont typeface="Arial" panose="020B0604020202020204" pitchFamily="34" charset="0"/>
              <a:buChar char="•"/>
            </a:pPr>
            <a:r>
              <a:rPr lang="en-US"/>
              <a:t>Student Incident (SINC) File</a:t>
            </a:r>
          </a:p>
          <a:p>
            <a:pPr marL="171450" indent="-171450">
              <a:buFont typeface="Arial" panose="020B0604020202020204" pitchFamily="34" charset="0"/>
              <a:buChar char="•"/>
            </a:pPr>
            <a:r>
              <a:rPr lang="en-US"/>
              <a:t>Student Incident Results (SIRS) File</a:t>
            </a:r>
          </a:p>
          <a:p>
            <a:pPr marL="171450" indent="-171450">
              <a:buFont typeface="Arial" panose="020B0604020202020204" pitchFamily="34" charset="0"/>
              <a:buChar char="•"/>
            </a:pPr>
            <a:r>
              <a:rPr lang="en-US"/>
              <a:t>Student Offense (SOFF) File</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C13AD1-5C25-485F-8C6D-7EA9516D7ED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85962246"/>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C13AD1-5C25-485F-8C6D-7EA9516D7ED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571470"/>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Let’s look at what is required for incident reporting.</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prstClr val="black"/>
                </a:solidFill>
                <a:effectLst/>
                <a:uLnTx/>
                <a:uFillTx/>
                <a:latin typeface="Tahoma"/>
                <a:ea typeface="+mn-ea"/>
                <a:cs typeface="+mn-cs"/>
              </a:rPr>
              <a:t>Report all results for each incident for each student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prstClr val="black"/>
                </a:solidFill>
                <a:effectLst/>
                <a:uLnTx/>
                <a:uFillTx/>
                <a:latin typeface="Tahoma"/>
                <a:ea typeface="+mn-ea"/>
                <a:cs typeface="+mn-cs"/>
              </a:rPr>
              <a:t>Report the duration of all:</a:t>
            </a: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Tahoma"/>
                <a:ea typeface="+mn-ea"/>
                <a:cs typeface="+mn-cs"/>
              </a:rPr>
              <a:t>Suspensions (in and out of school)</a:t>
            </a: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Tahoma"/>
                <a:ea typeface="+mn-ea"/>
                <a:cs typeface="+mn-cs"/>
              </a:rPr>
              <a:t>Expulsion</a:t>
            </a:r>
          </a:p>
          <a:p>
            <a:pPr marL="742950" lvl="1" indent="-285750">
              <a:buFont typeface="Arial" panose="020B0604020202020204" pitchFamily="34" charset="0"/>
              <a:buChar char="•"/>
              <a:defRPr/>
            </a:pPr>
            <a:r>
              <a:rPr kumimoji="0" lang="en-US" sz="2000" b="0" i="0" u="none" strike="noStrike" kern="1200" cap="none" spc="0" normalizeH="0" baseline="0" noProof="0">
                <a:ln>
                  <a:noFill/>
                </a:ln>
                <a:solidFill>
                  <a:prstClr val="black"/>
                </a:solidFill>
                <a:effectLst/>
                <a:uLnTx/>
                <a:uFillTx/>
                <a:latin typeface="Tahoma"/>
                <a:ea typeface="+mn-ea"/>
                <a:cs typeface="+mn-cs"/>
              </a:rPr>
              <a:t>Duration is not required for any other incident results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000">
                <a:solidFill>
                  <a:prstClr val="black"/>
                </a:solidFill>
                <a:latin typeface="Tahoma"/>
              </a:rPr>
              <a:t>Report all statutory offenses committed</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prstClr val="black"/>
                </a:solidFill>
                <a:effectLst/>
                <a:uLnTx/>
                <a:uFillTx/>
                <a:latin typeface="Tahoma"/>
                <a:ea typeface="+mn-ea"/>
                <a:cs typeface="+mn-cs"/>
              </a:rPr>
              <a:t>Report Weapon category if weapon was used</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000">
                <a:solidFill>
                  <a:prstClr val="black"/>
                </a:solidFill>
                <a:latin typeface="Tahoma"/>
              </a:rPr>
              <a:t>Report Removal to an interim Alternative Setting</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prstClr val="black"/>
                </a:solidFill>
                <a:effectLst/>
                <a:uLnTx/>
                <a:uFillTx/>
                <a:latin typeface="Tahoma"/>
                <a:ea typeface="+mn-ea"/>
                <a:cs typeface="+mn-cs"/>
              </a:rPr>
              <a:t>Report Instructional support</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C13AD1-5C25-485F-8C6D-7EA9516D7ED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22022335"/>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Any behavioral incidents or student discipline that would be reported in a traditional environment should still be reported if your LEA adopted a distancing learning medium to finish the year.</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C13AD1-5C25-485F-8C6D-7EA9516D7ED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9007763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0496DD-8960-4E28-AE87-4DFBD025EC3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41237909"/>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 will now do a high level demonstration of the student discipline functionality in Online Maintenance.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8375C1-7C5C-42A2-80F2-05631BB376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18733020"/>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Incidents are edited in different modules for each record type on the incident data screen.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C13AD1-5C25-485F-8C6D-7EA9516D7ED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90076421"/>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SINC and the SIRS are represented in the Student Incident Result container on the student details screen. Student Offenses are represented in a separate container. No Incident details can be submitted or edit  from the student details screen. Opening an individual record will display the record in its entirety.</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8375C1-7C5C-42A2-80F2-05631BB376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48903402"/>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a:solidFill>
                  <a:schemeClr val="tx1"/>
                </a:solidFill>
                <a:effectLst/>
                <a:latin typeface="+mn-lt"/>
                <a:ea typeface="+mn-ea"/>
                <a:cs typeface="+mn-cs"/>
              </a:rPr>
              <a:t>For students with disabilities, instructional support services include providing all services on the student's IEP during the duration of his/her suspension regardless of the number of days. The services may be provided in the home; however, providing homework does not meet the definition of instructional support for students with disabilities.</a:t>
            </a: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C13AD1-5C25-485F-8C6D-7EA9516D7ED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31359630"/>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C13AD1-5C25-485F-8C6D-7EA9516D7ED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49313470"/>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cs typeface="Arial" pitchFamily="34" charset="0"/>
              </a:defRPr>
            </a:lvl1pPr>
            <a:lvl2pPr marL="770662" indent="-296408" eaLnBrk="0" hangingPunct="0">
              <a:defRPr>
                <a:solidFill>
                  <a:schemeClr val="tx1"/>
                </a:solidFill>
                <a:latin typeface="Arial" pitchFamily="34" charset="0"/>
                <a:cs typeface="Arial" pitchFamily="34" charset="0"/>
              </a:defRPr>
            </a:lvl2pPr>
            <a:lvl3pPr marL="1185634" indent="-237127" eaLnBrk="0" hangingPunct="0">
              <a:defRPr>
                <a:solidFill>
                  <a:schemeClr val="tx1"/>
                </a:solidFill>
                <a:latin typeface="Arial" pitchFamily="34" charset="0"/>
                <a:cs typeface="Arial" pitchFamily="34" charset="0"/>
              </a:defRPr>
            </a:lvl3pPr>
            <a:lvl4pPr marL="1659887" indent="-237127" eaLnBrk="0" hangingPunct="0">
              <a:defRPr>
                <a:solidFill>
                  <a:schemeClr val="tx1"/>
                </a:solidFill>
                <a:latin typeface="Arial" pitchFamily="34" charset="0"/>
                <a:cs typeface="Arial" pitchFamily="34" charset="0"/>
              </a:defRPr>
            </a:lvl4pPr>
            <a:lvl5pPr marL="2134141" indent="-237127" eaLnBrk="0" hangingPunct="0">
              <a:defRPr>
                <a:solidFill>
                  <a:schemeClr val="tx1"/>
                </a:solidFill>
                <a:latin typeface="Arial" pitchFamily="34" charset="0"/>
                <a:cs typeface="Arial" pitchFamily="34" charset="0"/>
              </a:defRPr>
            </a:lvl5pPr>
            <a:lvl6pPr marL="2608395" indent="-237127" eaLnBrk="0" fontAlgn="base" hangingPunct="0">
              <a:spcBef>
                <a:spcPct val="0"/>
              </a:spcBef>
              <a:spcAft>
                <a:spcPct val="0"/>
              </a:spcAft>
              <a:defRPr>
                <a:solidFill>
                  <a:schemeClr val="tx1"/>
                </a:solidFill>
                <a:latin typeface="Arial" pitchFamily="34" charset="0"/>
                <a:cs typeface="Arial" pitchFamily="34" charset="0"/>
              </a:defRPr>
            </a:lvl6pPr>
            <a:lvl7pPr marL="3082648" indent="-237127" eaLnBrk="0" fontAlgn="base" hangingPunct="0">
              <a:spcBef>
                <a:spcPct val="0"/>
              </a:spcBef>
              <a:spcAft>
                <a:spcPct val="0"/>
              </a:spcAft>
              <a:defRPr>
                <a:solidFill>
                  <a:schemeClr val="tx1"/>
                </a:solidFill>
                <a:latin typeface="Arial" pitchFamily="34" charset="0"/>
                <a:cs typeface="Arial" pitchFamily="34" charset="0"/>
              </a:defRPr>
            </a:lvl7pPr>
            <a:lvl8pPr marL="3556902" indent="-237127" eaLnBrk="0" fontAlgn="base" hangingPunct="0">
              <a:spcBef>
                <a:spcPct val="0"/>
              </a:spcBef>
              <a:spcAft>
                <a:spcPct val="0"/>
              </a:spcAft>
              <a:defRPr>
                <a:solidFill>
                  <a:schemeClr val="tx1"/>
                </a:solidFill>
                <a:latin typeface="Arial" pitchFamily="34" charset="0"/>
                <a:cs typeface="Arial" pitchFamily="34" charset="0"/>
              </a:defRPr>
            </a:lvl8pPr>
            <a:lvl9pPr marL="4031155" indent="-237127"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E69E4C0A-DB70-4187-94D6-C61178AC0EA3}" type="slidenum">
              <a:rPr kumimoji="0" lang="en-US" sz="1200" b="0" i="0" u="none" strike="noStrike" kern="1200" cap="none" spc="0" normalizeH="0" baseline="0" noProof="0" smtClean="0">
                <a:ln>
                  <a:noFill/>
                </a:ln>
                <a:solidFill>
                  <a:prstClr val="black"/>
                </a:solidFill>
                <a:effectLst/>
                <a:uLnTx/>
                <a:uFillTx/>
                <a:latin typeface="Arial" pitchFamily="34" charset="0"/>
                <a:ea typeface="+mn-ea"/>
                <a:cs typeface="Arial"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88</a:t>
            </a:fld>
            <a:endParaRPr kumimoji="0" lang="en-US" sz="12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
        <p:nvSpPr>
          <p:cNvPr id="176131" name="Rectangle 2"/>
          <p:cNvSpPr>
            <a:spLocks noGrp="1" noRot="1" noChangeAspect="1" noChangeArrowheads="1" noTextEdit="1"/>
          </p:cNvSpPr>
          <p:nvPr>
            <p:ph type="sldImg"/>
          </p:nvPr>
        </p:nvSpPr>
        <p:spPr>
          <a:ln/>
        </p:spPr>
      </p:sp>
      <p:sp>
        <p:nvSpPr>
          <p:cNvPr id="17613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baseline="0"/>
              <a:t>1.21-</a:t>
            </a:r>
            <a:r>
              <a:rPr lang="en-US" sz="1000"/>
              <a:t>Reports the cumulative enrollment for the academic year. The total primary, secondary, and short-term enrollment counts are grouped and certified census day enrollment count is provided for comparison. </a:t>
            </a:r>
          </a:p>
          <a:p>
            <a:endParaRPr lang="en-US" sz="1000"/>
          </a:p>
          <a:p>
            <a:r>
              <a:rPr lang="en-US" sz="1000"/>
              <a:t>The</a:t>
            </a:r>
            <a:r>
              <a:rPr lang="en-US" sz="1000" baseline="0"/>
              <a:t> EOY 3 has 8 aggregate reports and 5 supporting reports. </a:t>
            </a:r>
          </a:p>
          <a:p>
            <a:endParaRPr lang="en-US" sz="1000" baseline="0"/>
          </a:p>
          <a:p>
            <a:r>
              <a:rPr lang="en-US" sz="1000" baseline="0"/>
              <a:t>Please note that: </a:t>
            </a:r>
          </a:p>
          <a:p>
            <a:endParaRPr lang="en-US" sz="1000" baseline="0"/>
          </a:p>
          <a:p>
            <a:r>
              <a:rPr lang="en-US" sz="1000" baseline="0"/>
              <a:t>7.1 Is an aggregate report and 7.2 provides the detail data in reconciling CALPADS data to a local system</a:t>
            </a:r>
          </a:p>
          <a:p>
            <a:endParaRPr lang="en-US" sz="1000" baseline="0"/>
          </a:p>
          <a:p>
            <a:pPr defTabSz="922904">
              <a:defRPr/>
            </a:pPr>
            <a:r>
              <a:rPr lang="en-US" sz="1000" baseline="0"/>
              <a:t>7.3. &amp; 7.4 are aggregate reports and 7.5 provides the detail data in reconciling CALPADS data to a local system</a:t>
            </a:r>
          </a:p>
          <a:p>
            <a:pPr defTabSz="922904">
              <a:defRPr/>
            </a:pPr>
            <a:endParaRPr lang="en-US" sz="1000" baseline="0"/>
          </a:p>
          <a:p>
            <a:pPr defTabSz="922904">
              <a:defRPr/>
            </a:pPr>
            <a:r>
              <a:rPr lang="en-US" sz="1000" baseline="0"/>
              <a:t>7.6 is another aggregate report providing persistently dangerous offense expulsions count and it does not have a supporting report.</a:t>
            </a:r>
          </a:p>
          <a:p>
            <a:pPr defTabSz="922904">
              <a:defRPr/>
            </a:pPr>
            <a:endParaRPr lang="en-US" sz="1000" baseline="0"/>
          </a:p>
          <a:p>
            <a:pPr defTabSz="922904">
              <a:defRPr/>
            </a:pPr>
            <a:r>
              <a:rPr lang="en-US" sz="1000" baseline="0"/>
              <a:t>7.7 and 7.8 are new aggregate reports for this year with a supporting report 7.9 providing details of Discipline removals for students with Disabilities.</a:t>
            </a:r>
          </a:p>
          <a:p>
            <a:endParaRPr lang="en-US" sz="1000"/>
          </a:p>
          <a:p>
            <a:r>
              <a:rPr lang="en-US" sz="1000" baseline="0"/>
              <a:t>14.1- </a:t>
            </a:r>
            <a:r>
              <a:rPr lang="en-US" sz="1000"/>
              <a:t>Reports the number of students who were enrolled over the course of the academic year and absenteeism counts as a percentage of the total cumulative enrollment by school for the LEA. </a:t>
            </a:r>
          </a:p>
          <a:p>
            <a:endParaRPr lang="en-US" sz="1000"/>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baseline="0"/>
              <a:t>14.2- </a:t>
            </a:r>
            <a:r>
              <a:rPr lang="en-US" sz="1000"/>
              <a:t>Reports a student list of positive attendance and student absenteeism by days of expected attendance, days attended and days absent. Absences are totaled by days excused, days unexcused, and days missed due to out-of-school suspensions. </a:t>
            </a:r>
          </a:p>
          <a:p>
            <a:endParaRPr lang="en-US" sz="1000"/>
          </a:p>
        </p:txBody>
      </p:sp>
    </p:spTree>
    <p:extLst>
      <p:ext uri="{BB962C8B-B14F-4D97-AF65-F5344CB8AC3E}">
        <p14:creationId xmlns:p14="http://schemas.microsoft.com/office/powerpoint/2010/main" val="973945634"/>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a:solidFill>
                  <a:schemeClr val="tx1"/>
                </a:solidFill>
                <a:effectLst/>
                <a:latin typeface="+mn-lt"/>
                <a:ea typeface="+mn-ea"/>
                <a:cs typeface="+mn-cs"/>
              </a:rPr>
              <a:t>Reports the counts of incidents occurring at the LEA by each school of attendance, the number of students involved an incident, the number of students receiving instructional support, and the number of students removed to interim alternative setting. Counts of incidents and students involved in incidents are displayed by Incident Result categories.</a:t>
            </a: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C13AD1-5C25-485F-8C6D-7EA9516D7ED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02239648"/>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a:solidFill>
                  <a:schemeClr val="tx1"/>
                </a:solidFill>
                <a:effectLst/>
                <a:latin typeface="+mn-lt"/>
                <a:ea typeface="+mn-ea"/>
                <a:cs typeface="+mn-cs"/>
              </a:rPr>
              <a:t>Reports an unduplicated count of students and Students with Disabilities by Incident Result type, total of count of each incident result, and the number of incident results that were modified all by School of Attendance.</a:t>
            </a: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C13AD1-5C25-485F-8C6D-7EA9516D7ED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05640138"/>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a:solidFill>
                  <a:schemeClr val="tx1"/>
                </a:solidFill>
                <a:effectLst/>
                <a:latin typeface="+mn-lt"/>
                <a:ea typeface="+mn-ea"/>
                <a:cs typeface="+mn-cs"/>
              </a:rPr>
              <a:t>Reports students regardless of enrollment status, who were involved in an incident. Also reports information about each incident, including the incident result, duration days, and cumulative duration days.</a:t>
            </a: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C13AD1-5C25-485F-8C6D-7EA9516D7ED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96251573"/>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a:solidFill>
                  <a:schemeClr val="tx1"/>
                </a:solidFill>
                <a:effectLst/>
                <a:latin typeface="+mn-lt"/>
                <a:ea typeface="+mn-ea"/>
                <a:cs typeface="+mn-cs"/>
              </a:rPr>
              <a:t>Reports an unduplicated count of students who committed offenses, total count of offenses committed by each offense code, and a breakdown of offenses involving a weapon by gender and ethnicity/race</a:t>
            </a: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C13AD1-5C25-485F-8C6D-7EA9516D7ED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1404610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t>The Key Dates in the EOY 4 submission are: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dirty="0"/>
              <a:t>Snapshot start date, May 11 2020</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dirty="0"/>
              <a:t>Approval Deadline July 31, 2020</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dirty="0"/>
              <a:t>Amendment Window Deadline August 28, 2020</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t>The End of Year reporting period is  July 1, 2019 – June 30, 2020.</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CALPADS Calendar: </a:t>
            </a:r>
            <a:r>
              <a:rPr lang="en-US" dirty="0"/>
              <a:t>http://www.cde.ca.gov/ds/sp/cl/rptcalendar.asp</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C13AD1-5C25-485F-8C6D-7EA9516D7ED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21428162"/>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a:solidFill>
                  <a:schemeClr val="tx1"/>
                </a:solidFill>
                <a:effectLst/>
                <a:latin typeface="+mn-lt"/>
                <a:ea typeface="+mn-ea"/>
                <a:cs typeface="+mn-cs"/>
              </a:rPr>
              <a:t>Reports students in grades KN, 01-12, who were involved in discipline incidents including the disciplinary action taken. (Drill down from report 7.13)</a:t>
            </a: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C13AD1-5C25-485F-8C6D-7EA9516D7ED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58003782"/>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a:solidFill>
                  <a:schemeClr val="tx1"/>
                </a:solidFill>
                <a:effectLst/>
                <a:latin typeface="+mn-lt"/>
                <a:ea typeface="+mn-ea"/>
                <a:cs typeface="+mn-cs"/>
              </a:rPr>
              <a:t>Reports the counts of K-12 expulsions for the applicable Persistently Dangerous Schools California Education Code violations. Reports the counts of expulsions for the Persistently Dangerous Schools California Education Code violations. By school, it includes the total number of expulsions, the # of expulsions per 100 enrolled students (based on the selected year’s certified Fall 1 enrollment), and the # of expulsions per offense codes that are applicable in determining At-Risk Schools. It also indicates whether a school is an At-Risk School.</a:t>
            </a: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C13AD1-5C25-485F-8C6D-7EA9516D7ED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38745778"/>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SELPA Report</a:t>
            </a:r>
          </a:p>
          <a:p>
            <a:r>
              <a:rPr lang="en-US" sz="1200" b="0" i="0" kern="1200" dirty="0">
                <a:solidFill>
                  <a:schemeClr val="tx1"/>
                </a:solidFill>
                <a:effectLst/>
                <a:latin typeface="+mn-lt"/>
                <a:ea typeface="+mn-ea"/>
                <a:cs typeface="+mn-cs"/>
              </a:rPr>
              <a:t>Reports the number of students with disabilities who were removed from their regular instructional setting for disciplinary reasons, regardless of enrollment status. It also reports the total number of removals and the number of students with disabilities who commit offenses that resulted in no suspension or expulsion, by disability category.</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C13AD1-5C25-485F-8C6D-7EA9516D7ED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06529855"/>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SELPA Report</a:t>
            </a:r>
          </a:p>
          <a:p>
            <a:r>
              <a:rPr lang="en-US" sz="1200" b="0" i="0" kern="1200" dirty="0">
                <a:solidFill>
                  <a:schemeClr val="tx1"/>
                </a:solidFill>
                <a:effectLst/>
                <a:latin typeface="+mn-lt"/>
                <a:ea typeface="+mn-ea"/>
                <a:cs typeface="+mn-cs"/>
              </a:rPr>
              <a:t>Reports the number of students with disabilities (by Primary Disability Category) who were removed from their regular instructional setting to an interim alternative setting for disciplinary reasons, regardless of enrollment status. It also reports the counts of removals to interim alternative setting by federal offense category.</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C13AD1-5C25-485F-8C6D-7EA9516D7ED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3108623"/>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SELPA Report</a:t>
            </a:r>
          </a:p>
          <a:p>
            <a:r>
              <a:rPr lang="en-US" sz="1200" b="0" i="0" kern="1200" dirty="0">
                <a:solidFill>
                  <a:schemeClr val="tx1"/>
                </a:solidFill>
                <a:effectLst/>
                <a:latin typeface="+mn-lt"/>
                <a:ea typeface="+mn-ea"/>
                <a:cs typeface="+mn-cs"/>
              </a:rPr>
              <a:t>Reports students with disabilities who were removed from their regular instructional setting for disciplinary reasons, regardless of enrollment status. It also reports characteristics about each student and each incident including the Incident Results and Incident Result modifications.</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C13AD1-5C25-485F-8C6D-7EA9516D7ED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51426662"/>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2904">
              <a:defRPr/>
            </a:pPr>
            <a:r>
              <a:rPr lang="en-US"/>
              <a:t>Report 1.21, Cumulative Enrollment counts the number of students with an enrollment record in the academic year. The total primary, secondary and short term enrollment counts are grouped. All students with enrollment at any time during the Report Period for the Academic Year are included. Primary, Secondary, Short-term cumulative count is used to calculate suspension/expulsion rates. Just primary and short-term cumulative count is used to calculate attendance rates.</a:t>
            </a:r>
          </a:p>
          <a:p>
            <a:pPr defTabSz="922904">
              <a:defRPr/>
            </a:pPr>
            <a:endParaRPr lang="en-US"/>
          </a:p>
          <a:p>
            <a:pPr defTabSz="922904">
              <a:defRPr/>
            </a:pPr>
            <a:r>
              <a:rPr lang="en-US"/>
              <a:t>The certified census day enrollment count column is listed for comparison. The cumulative enrollment should be greater than or equal to certified primary enrollment.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t>A new filter on the Cumulative enrollment report in EOY 3 will be provided to view one-year graduate counts</a:t>
            </a:r>
          </a:p>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A0E66E-7A81-4C1E-95CC-E48A0AB8150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5570948"/>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a:solidFill>
                  <a:schemeClr val="tx1"/>
                </a:solidFill>
                <a:effectLst/>
                <a:latin typeface="Arial" charset="0"/>
                <a:ea typeface="+mn-ea"/>
                <a:cs typeface="Arial" charset="0"/>
              </a:rPr>
              <a:t>Report 8.1 Student profile reports a lists individual student data in support of the Cumulative Enrollment report. Students listed on this report have had an open or closed enrollment record within the LEA at any time during the Academic Year. </a:t>
            </a:r>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A0E66E-7A81-4C1E-95CC-E48A0AB8150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30774104"/>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8375C1-7C5C-42A2-80F2-05631BB376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419645"/>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8375C1-7C5C-42A2-80F2-05631BB376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18005814"/>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If either of two approving parties disapproves the certified revision it becomes decertified. A decertification requires the review and approval from both the LEA data coordinator and the SELPA. Automatic notifications are sent when a revision is disapproved.</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5E0A4B-16BB-4E6B-9655-016D107B0FF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046924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Master" Target="../slideMasters/slideMaster6.xml"/></Relationships>
</file>

<file path=ppt/slideLayouts/_rels/slideLayout17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png"/><Relationship Id="rId1" Type="http://schemas.openxmlformats.org/officeDocument/2006/relationships/slideMaster" Target="../slideMasters/slideMaster6.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625509-34E2-4D7D-AB75-092F074ED12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00C2256-340A-4D34-A7F5-6C28AF1A398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EFA5053-383D-42E1-9345-746F10662A5C}"/>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46D6F70C-DE31-4D73-B2C3-0B4D85A1BED5}"/>
              </a:ext>
            </a:extLst>
          </p:cNvPr>
          <p:cNvSpPr>
            <a:spLocks noGrp="1"/>
          </p:cNvSpPr>
          <p:nvPr>
            <p:ph type="ftr" sz="quarter" idx="11"/>
          </p:nvPr>
        </p:nvSpPr>
        <p:spPr/>
        <p:txBody>
          <a:bodyPr/>
          <a:lstStyle/>
          <a:p>
            <a:r>
              <a:rPr lang="en-US"/>
              <a:t>SWD End of Year R&amp;C  v2.1 June 8, 2020</a:t>
            </a:r>
          </a:p>
        </p:txBody>
      </p:sp>
      <p:sp>
        <p:nvSpPr>
          <p:cNvPr id="6" name="Slide Number Placeholder 5">
            <a:extLst>
              <a:ext uri="{FF2B5EF4-FFF2-40B4-BE49-F238E27FC236}">
                <a16:creationId xmlns:a16="http://schemas.microsoft.com/office/drawing/2014/main" id="{BEBC2D4A-271A-4539-BFAA-49E210835D51}"/>
              </a:ext>
            </a:extLst>
          </p:cNvPr>
          <p:cNvSpPr>
            <a:spLocks noGrp="1"/>
          </p:cNvSpPr>
          <p:nvPr>
            <p:ph type="sldNum" sz="quarter" idx="12"/>
          </p:nvPr>
        </p:nvSpPr>
        <p:spPr/>
        <p:txBody>
          <a:bodyPr/>
          <a:lstStyle/>
          <a:p>
            <a:fld id="{0606AC77-78D6-4362-8080-DC3CF54326B2}" type="slidenum">
              <a:rPr lang="en-US" smtClean="0"/>
              <a:t>‹#›</a:t>
            </a:fld>
            <a:endParaRPr lang="en-US"/>
          </a:p>
        </p:txBody>
      </p:sp>
    </p:spTree>
    <p:extLst>
      <p:ext uri="{BB962C8B-B14F-4D97-AF65-F5344CB8AC3E}">
        <p14:creationId xmlns:p14="http://schemas.microsoft.com/office/powerpoint/2010/main" val="37721811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12E385-93E1-492E-8695-97909FC0AC1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07A8E9B-750A-4550-9F62-5DDAE4CE378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5E9320E-EE01-4F77-AA79-AE10B64C0556}"/>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638E2947-E762-49E5-A9E8-F91D46E83CE5}"/>
              </a:ext>
            </a:extLst>
          </p:cNvPr>
          <p:cNvSpPr>
            <a:spLocks noGrp="1"/>
          </p:cNvSpPr>
          <p:nvPr>
            <p:ph type="ftr" sz="quarter" idx="11"/>
          </p:nvPr>
        </p:nvSpPr>
        <p:spPr/>
        <p:txBody>
          <a:bodyPr/>
          <a:lstStyle/>
          <a:p>
            <a:r>
              <a:rPr lang="en-US"/>
              <a:t>SWD End of Year R&amp;C  v2.1 June 8, 2020</a:t>
            </a:r>
          </a:p>
        </p:txBody>
      </p:sp>
      <p:sp>
        <p:nvSpPr>
          <p:cNvPr id="6" name="Slide Number Placeholder 5">
            <a:extLst>
              <a:ext uri="{FF2B5EF4-FFF2-40B4-BE49-F238E27FC236}">
                <a16:creationId xmlns:a16="http://schemas.microsoft.com/office/drawing/2014/main" id="{D1C6D751-DB03-4481-8580-B1400549A72D}"/>
              </a:ext>
            </a:extLst>
          </p:cNvPr>
          <p:cNvSpPr>
            <a:spLocks noGrp="1"/>
          </p:cNvSpPr>
          <p:nvPr>
            <p:ph type="sldNum" sz="quarter" idx="12"/>
          </p:nvPr>
        </p:nvSpPr>
        <p:spPr/>
        <p:txBody>
          <a:bodyPr/>
          <a:lstStyle/>
          <a:p>
            <a:fld id="{0606AC77-78D6-4362-8080-DC3CF54326B2}" type="slidenum">
              <a:rPr lang="en-US" smtClean="0"/>
              <a:t>‹#›</a:t>
            </a:fld>
            <a:endParaRPr lang="en-US"/>
          </a:p>
        </p:txBody>
      </p:sp>
    </p:spTree>
    <p:extLst>
      <p:ext uri="{BB962C8B-B14F-4D97-AF65-F5344CB8AC3E}">
        <p14:creationId xmlns:p14="http://schemas.microsoft.com/office/powerpoint/2010/main" val="1458834042"/>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Timelin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F5211B-014A-4E6E-98C7-FDAF7855316F}"/>
              </a:ext>
            </a:extLst>
          </p:cNvPr>
          <p:cNvSpPr>
            <a:spLocks noGrp="1"/>
          </p:cNvSpPr>
          <p:nvPr>
            <p:ph type="title"/>
          </p:nvPr>
        </p:nvSpPr>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r>
              <a:rPr lang="en-US" noProof="0"/>
              <a:t>SWD End of Year R&amp;C  v2.1 June 8, 2020</a:t>
            </a:r>
          </a:p>
        </p:txBody>
      </p:sp>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5" name="Text Placeholder 5">
            <a:extLst>
              <a:ext uri="{FF2B5EF4-FFF2-40B4-BE49-F238E27FC236}">
                <a16:creationId xmlns:a16="http://schemas.microsoft.com/office/drawing/2014/main" id="{91612B32-057C-422E-8B4A-7B464DE04A79}"/>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cxnSp>
        <p:nvCxnSpPr>
          <p:cNvPr id="8" name="Straight Arrow Connector 7">
            <a:extLst>
              <a:ext uri="{FF2B5EF4-FFF2-40B4-BE49-F238E27FC236}">
                <a16:creationId xmlns:a16="http://schemas.microsoft.com/office/drawing/2014/main" id="{B66BE87F-A588-41BE-A251-8940FFF7BDB0}"/>
              </a:ext>
            </a:extLst>
          </p:cNvPr>
          <p:cNvCxnSpPr/>
          <p:nvPr userDrawn="1"/>
        </p:nvCxnSpPr>
        <p:spPr>
          <a:xfrm>
            <a:off x="431800" y="3866682"/>
            <a:ext cx="11339513" cy="0"/>
          </a:xfrm>
          <a:prstGeom prst="straightConnector1">
            <a:avLst/>
          </a:prstGeom>
          <a:ln>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9" name="Text Placeholder 10">
            <a:extLst>
              <a:ext uri="{FF2B5EF4-FFF2-40B4-BE49-F238E27FC236}">
                <a16:creationId xmlns:a16="http://schemas.microsoft.com/office/drawing/2014/main" id="{EE87B275-BCEB-48C5-BD58-39E2B9AB906E}"/>
              </a:ext>
            </a:extLst>
          </p:cNvPr>
          <p:cNvSpPr>
            <a:spLocks noGrp="1"/>
          </p:cNvSpPr>
          <p:nvPr>
            <p:ph type="body" sz="quarter" idx="33" hasCustomPrompt="1"/>
          </p:nvPr>
        </p:nvSpPr>
        <p:spPr>
          <a:xfrm>
            <a:off x="412908" y="3973125"/>
            <a:ext cx="415608" cy="201776"/>
          </a:xfrm>
        </p:spPr>
        <p:txBody>
          <a:bodyPr anchor="ctr"/>
          <a:lstStyle>
            <a:lvl1pPr marL="0" indent="0" algn="ctr">
              <a:buNone/>
              <a:defRPr sz="1400">
                <a:solidFill>
                  <a:schemeClr val="tx1">
                    <a:lumMod val="50000"/>
                    <a:lumOff val="50000"/>
                  </a:schemeClr>
                </a:solidFill>
              </a:defRPr>
            </a:lvl1pPr>
          </a:lstStyle>
          <a:p>
            <a:pPr lvl="0"/>
            <a:r>
              <a:rPr lang="en-US" noProof="0"/>
              <a:t>Year</a:t>
            </a:r>
          </a:p>
        </p:txBody>
      </p:sp>
      <p:sp>
        <p:nvSpPr>
          <p:cNvPr id="10" name="Text Placeholder 10">
            <a:extLst>
              <a:ext uri="{FF2B5EF4-FFF2-40B4-BE49-F238E27FC236}">
                <a16:creationId xmlns:a16="http://schemas.microsoft.com/office/drawing/2014/main" id="{75FEF587-0930-42DA-AF85-54F9A14870D3}"/>
              </a:ext>
            </a:extLst>
          </p:cNvPr>
          <p:cNvSpPr>
            <a:spLocks noGrp="1"/>
          </p:cNvSpPr>
          <p:nvPr>
            <p:ph type="body" sz="quarter" idx="34" hasCustomPrompt="1"/>
          </p:nvPr>
        </p:nvSpPr>
        <p:spPr>
          <a:xfrm>
            <a:off x="43179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1" name="Text Placeholder 10">
            <a:extLst>
              <a:ext uri="{FF2B5EF4-FFF2-40B4-BE49-F238E27FC236}">
                <a16:creationId xmlns:a16="http://schemas.microsoft.com/office/drawing/2014/main" id="{77B00876-F334-4F19-ACB9-5A52E300C62F}"/>
              </a:ext>
            </a:extLst>
          </p:cNvPr>
          <p:cNvSpPr>
            <a:spLocks noGrp="1"/>
          </p:cNvSpPr>
          <p:nvPr>
            <p:ph type="body" sz="quarter" idx="35" hasCustomPrompt="1"/>
          </p:nvPr>
        </p:nvSpPr>
        <p:spPr>
          <a:xfrm>
            <a:off x="903816"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2" name="Text Placeholder 10">
            <a:extLst>
              <a:ext uri="{FF2B5EF4-FFF2-40B4-BE49-F238E27FC236}">
                <a16:creationId xmlns:a16="http://schemas.microsoft.com/office/drawing/2014/main" id="{DC5160FB-C621-4014-AF15-7C31EBF94639}"/>
              </a:ext>
            </a:extLst>
          </p:cNvPr>
          <p:cNvSpPr>
            <a:spLocks noGrp="1"/>
          </p:cNvSpPr>
          <p:nvPr>
            <p:ph type="body" sz="quarter" idx="36" hasCustomPrompt="1"/>
          </p:nvPr>
        </p:nvSpPr>
        <p:spPr>
          <a:xfrm>
            <a:off x="1375833"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3" name="Text Placeholder 10">
            <a:extLst>
              <a:ext uri="{FF2B5EF4-FFF2-40B4-BE49-F238E27FC236}">
                <a16:creationId xmlns:a16="http://schemas.microsoft.com/office/drawing/2014/main" id="{3D37E5E1-DD5A-4C77-849F-40C0D2AE3F71}"/>
              </a:ext>
            </a:extLst>
          </p:cNvPr>
          <p:cNvSpPr>
            <a:spLocks noGrp="1"/>
          </p:cNvSpPr>
          <p:nvPr>
            <p:ph type="body" sz="quarter" idx="37" hasCustomPrompt="1"/>
          </p:nvPr>
        </p:nvSpPr>
        <p:spPr>
          <a:xfrm>
            <a:off x="1847850"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4" name="Text Placeholder 10">
            <a:extLst>
              <a:ext uri="{FF2B5EF4-FFF2-40B4-BE49-F238E27FC236}">
                <a16:creationId xmlns:a16="http://schemas.microsoft.com/office/drawing/2014/main" id="{8164CA25-5B7F-4EDD-8B42-0D567DED1794}"/>
              </a:ext>
            </a:extLst>
          </p:cNvPr>
          <p:cNvSpPr>
            <a:spLocks noGrp="1"/>
          </p:cNvSpPr>
          <p:nvPr>
            <p:ph type="body" sz="quarter" idx="38" hasCustomPrompt="1"/>
          </p:nvPr>
        </p:nvSpPr>
        <p:spPr>
          <a:xfrm>
            <a:off x="6077108" y="3973125"/>
            <a:ext cx="415608" cy="201776"/>
          </a:xfrm>
        </p:spPr>
        <p:txBody>
          <a:bodyPr anchor="ctr"/>
          <a:lstStyle>
            <a:lvl1pPr marL="0" indent="0" algn="ctr">
              <a:buNone/>
              <a:defRPr sz="1400">
                <a:solidFill>
                  <a:schemeClr val="tx1">
                    <a:lumMod val="50000"/>
                    <a:lumOff val="50000"/>
                  </a:schemeClr>
                </a:solidFill>
              </a:defRPr>
            </a:lvl1pPr>
          </a:lstStyle>
          <a:p>
            <a:pPr lvl="0"/>
            <a:r>
              <a:rPr lang="en-US" noProof="0"/>
              <a:t>Year</a:t>
            </a:r>
          </a:p>
        </p:txBody>
      </p:sp>
      <p:sp>
        <p:nvSpPr>
          <p:cNvPr id="15" name="Text Placeholder 10">
            <a:extLst>
              <a:ext uri="{FF2B5EF4-FFF2-40B4-BE49-F238E27FC236}">
                <a16:creationId xmlns:a16="http://schemas.microsoft.com/office/drawing/2014/main" id="{15876039-3F56-4587-900E-4FCE60BCA50B}"/>
              </a:ext>
            </a:extLst>
          </p:cNvPr>
          <p:cNvSpPr>
            <a:spLocks noGrp="1"/>
          </p:cNvSpPr>
          <p:nvPr>
            <p:ph type="body" sz="quarter" idx="39" hasCustomPrompt="1"/>
          </p:nvPr>
        </p:nvSpPr>
        <p:spPr>
          <a:xfrm>
            <a:off x="2319867"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6" name="Text Placeholder 10">
            <a:extLst>
              <a:ext uri="{FF2B5EF4-FFF2-40B4-BE49-F238E27FC236}">
                <a16:creationId xmlns:a16="http://schemas.microsoft.com/office/drawing/2014/main" id="{515FCEBD-9007-4B9D-AE69-7F8068A14B21}"/>
              </a:ext>
            </a:extLst>
          </p:cNvPr>
          <p:cNvSpPr>
            <a:spLocks noGrp="1"/>
          </p:cNvSpPr>
          <p:nvPr>
            <p:ph type="body" sz="quarter" idx="40" hasCustomPrompt="1"/>
          </p:nvPr>
        </p:nvSpPr>
        <p:spPr>
          <a:xfrm>
            <a:off x="2791884"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7" name="Text Placeholder 10">
            <a:extLst>
              <a:ext uri="{FF2B5EF4-FFF2-40B4-BE49-F238E27FC236}">
                <a16:creationId xmlns:a16="http://schemas.microsoft.com/office/drawing/2014/main" id="{8856F7F9-97EB-4612-BB5C-DDB9D90C9CD4}"/>
              </a:ext>
            </a:extLst>
          </p:cNvPr>
          <p:cNvSpPr>
            <a:spLocks noGrp="1"/>
          </p:cNvSpPr>
          <p:nvPr>
            <p:ph type="body" sz="quarter" idx="41" hasCustomPrompt="1"/>
          </p:nvPr>
        </p:nvSpPr>
        <p:spPr>
          <a:xfrm>
            <a:off x="3263901"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8" name="Text Placeholder 10">
            <a:extLst>
              <a:ext uri="{FF2B5EF4-FFF2-40B4-BE49-F238E27FC236}">
                <a16:creationId xmlns:a16="http://schemas.microsoft.com/office/drawing/2014/main" id="{B0C577BC-AD44-4FF0-8F34-D7ABD44B100A}"/>
              </a:ext>
            </a:extLst>
          </p:cNvPr>
          <p:cNvSpPr>
            <a:spLocks noGrp="1"/>
          </p:cNvSpPr>
          <p:nvPr>
            <p:ph type="body" sz="quarter" idx="42" hasCustomPrompt="1"/>
          </p:nvPr>
        </p:nvSpPr>
        <p:spPr>
          <a:xfrm>
            <a:off x="4679952"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9" name="Text Placeholder 10">
            <a:extLst>
              <a:ext uri="{FF2B5EF4-FFF2-40B4-BE49-F238E27FC236}">
                <a16:creationId xmlns:a16="http://schemas.microsoft.com/office/drawing/2014/main" id="{12E19F39-39CE-43A3-912F-3D8656DA5E76}"/>
              </a:ext>
            </a:extLst>
          </p:cNvPr>
          <p:cNvSpPr>
            <a:spLocks noGrp="1"/>
          </p:cNvSpPr>
          <p:nvPr>
            <p:ph type="body" sz="quarter" idx="43" hasCustomPrompt="1"/>
          </p:nvPr>
        </p:nvSpPr>
        <p:spPr>
          <a:xfrm>
            <a:off x="3735918"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0" name="Text Placeholder 10">
            <a:extLst>
              <a:ext uri="{FF2B5EF4-FFF2-40B4-BE49-F238E27FC236}">
                <a16:creationId xmlns:a16="http://schemas.microsoft.com/office/drawing/2014/main" id="{64F2C543-C785-4078-9811-96F28F1BF210}"/>
              </a:ext>
            </a:extLst>
          </p:cNvPr>
          <p:cNvSpPr>
            <a:spLocks noGrp="1"/>
          </p:cNvSpPr>
          <p:nvPr>
            <p:ph type="body" sz="quarter" idx="44" hasCustomPrompt="1"/>
          </p:nvPr>
        </p:nvSpPr>
        <p:spPr>
          <a:xfrm>
            <a:off x="4207935"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1" name="Text Placeholder 10">
            <a:extLst>
              <a:ext uri="{FF2B5EF4-FFF2-40B4-BE49-F238E27FC236}">
                <a16:creationId xmlns:a16="http://schemas.microsoft.com/office/drawing/2014/main" id="{022F0FFE-8538-47C2-9227-B4DE41186CE8}"/>
              </a:ext>
            </a:extLst>
          </p:cNvPr>
          <p:cNvSpPr>
            <a:spLocks noGrp="1"/>
          </p:cNvSpPr>
          <p:nvPr>
            <p:ph type="body" sz="quarter" idx="45" hasCustomPrompt="1"/>
          </p:nvPr>
        </p:nvSpPr>
        <p:spPr>
          <a:xfrm>
            <a:off x="515196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2" name="Text Placeholder 10">
            <a:extLst>
              <a:ext uri="{FF2B5EF4-FFF2-40B4-BE49-F238E27FC236}">
                <a16:creationId xmlns:a16="http://schemas.microsoft.com/office/drawing/2014/main" id="{75D12B21-B498-4E00-B817-457BAED99A33}"/>
              </a:ext>
            </a:extLst>
          </p:cNvPr>
          <p:cNvSpPr>
            <a:spLocks noGrp="1"/>
          </p:cNvSpPr>
          <p:nvPr>
            <p:ph type="body" sz="quarter" idx="46" hasCustomPrompt="1"/>
          </p:nvPr>
        </p:nvSpPr>
        <p:spPr>
          <a:xfrm>
            <a:off x="5623986"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3" name="Text Placeholder 10">
            <a:extLst>
              <a:ext uri="{FF2B5EF4-FFF2-40B4-BE49-F238E27FC236}">
                <a16:creationId xmlns:a16="http://schemas.microsoft.com/office/drawing/2014/main" id="{A60F8F4D-F654-4555-BC21-7137D98E027C}"/>
              </a:ext>
            </a:extLst>
          </p:cNvPr>
          <p:cNvSpPr>
            <a:spLocks noGrp="1"/>
          </p:cNvSpPr>
          <p:nvPr>
            <p:ph type="body" sz="quarter" idx="47" hasCustomPrompt="1"/>
          </p:nvPr>
        </p:nvSpPr>
        <p:spPr>
          <a:xfrm>
            <a:off x="609599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4" name="Text Placeholder 10">
            <a:extLst>
              <a:ext uri="{FF2B5EF4-FFF2-40B4-BE49-F238E27FC236}">
                <a16:creationId xmlns:a16="http://schemas.microsoft.com/office/drawing/2014/main" id="{0B633DEF-CDC6-4A75-A05B-0C875E2B8FF1}"/>
              </a:ext>
            </a:extLst>
          </p:cNvPr>
          <p:cNvSpPr>
            <a:spLocks noGrp="1"/>
          </p:cNvSpPr>
          <p:nvPr>
            <p:ph type="body" sz="quarter" idx="48" hasCustomPrompt="1"/>
          </p:nvPr>
        </p:nvSpPr>
        <p:spPr>
          <a:xfrm>
            <a:off x="6568012"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5" name="Text Placeholder 10">
            <a:extLst>
              <a:ext uri="{FF2B5EF4-FFF2-40B4-BE49-F238E27FC236}">
                <a16:creationId xmlns:a16="http://schemas.microsoft.com/office/drawing/2014/main" id="{23A67F56-440C-4AE2-B52E-F6ECF3E31F86}"/>
              </a:ext>
            </a:extLst>
          </p:cNvPr>
          <p:cNvSpPr>
            <a:spLocks noGrp="1"/>
          </p:cNvSpPr>
          <p:nvPr>
            <p:ph type="body" sz="quarter" idx="49" hasCustomPrompt="1"/>
          </p:nvPr>
        </p:nvSpPr>
        <p:spPr>
          <a:xfrm>
            <a:off x="704002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6" name="Text Placeholder 10">
            <a:extLst>
              <a:ext uri="{FF2B5EF4-FFF2-40B4-BE49-F238E27FC236}">
                <a16:creationId xmlns:a16="http://schemas.microsoft.com/office/drawing/2014/main" id="{E8F5BF8F-8918-4E36-8AAF-45E994E46B29}"/>
              </a:ext>
            </a:extLst>
          </p:cNvPr>
          <p:cNvSpPr>
            <a:spLocks noGrp="1"/>
          </p:cNvSpPr>
          <p:nvPr>
            <p:ph type="body" sz="quarter" idx="50" hasCustomPrompt="1"/>
          </p:nvPr>
        </p:nvSpPr>
        <p:spPr>
          <a:xfrm>
            <a:off x="7512046"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7" name="Text Placeholder 10">
            <a:extLst>
              <a:ext uri="{FF2B5EF4-FFF2-40B4-BE49-F238E27FC236}">
                <a16:creationId xmlns:a16="http://schemas.microsoft.com/office/drawing/2014/main" id="{1A2F56E4-C780-42A2-BA54-B1EAB7CA2197}"/>
              </a:ext>
            </a:extLst>
          </p:cNvPr>
          <p:cNvSpPr>
            <a:spLocks noGrp="1"/>
          </p:cNvSpPr>
          <p:nvPr>
            <p:ph type="body" sz="quarter" idx="51" hasCustomPrompt="1"/>
          </p:nvPr>
        </p:nvSpPr>
        <p:spPr>
          <a:xfrm>
            <a:off x="7984063"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8" name="Text Placeholder 10">
            <a:extLst>
              <a:ext uri="{FF2B5EF4-FFF2-40B4-BE49-F238E27FC236}">
                <a16:creationId xmlns:a16="http://schemas.microsoft.com/office/drawing/2014/main" id="{7405E86B-3690-4EBE-8353-7ABE76F10810}"/>
              </a:ext>
            </a:extLst>
          </p:cNvPr>
          <p:cNvSpPr>
            <a:spLocks noGrp="1"/>
          </p:cNvSpPr>
          <p:nvPr>
            <p:ph type="body" sz="quarter" idx="52" hasCustomPrompt="1"/>
          </p:nvPr>
        </p:nvSpPr>
        <p:spPr>
          <a:xfrm>
            <a:off x="8456080"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9" name="Text Placeholder 10">
            <a:extLst>
              <a:ext uri="{FF2B5EF4-FFF2-40B4-BE49-F238E27FC236}">
                <a16:creationId xmlns:a16="http://schemas.microsoft.com/office/drawing/2014/main" id="{DB54048B-A035-47F0-B54D-1B9676EE8931}"/>
              </a:ext>
            </a:extLst>
          </p:cNvPr>
          <p:cNvSpPr>
            <a:spLocks noGrp="1"/>
          </p:cNvSpPr>
          <p:nvPr>
            <p:ph type="body" sz="quarter" idx="53" hasCustomPrompt="1"/>
          </p:nvPr>
        </p:nvSpPr>
        <p:spPr>
          <a:xfrm>
            <a:off x="8928097"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0" name="Text Placeholder 10">
            <a:extLst>
              <a:ext uri="{FF2B5EF4-FFF2-40B4-BE49-F238E27FC236}">
                <a16:creationId xmlns:a16="http://schemas.microsoft.com/office/drawing/2014/main" id="{12F6976C-DDBF-4808-9B45-2C78E0FC6AA7}"/>
              </a:ext>
            </a:extLst>
          </p:cNvPr>
          <p:cNvSpPr>
            <a:spLocks noGrp="1"/>
          </p:cNvSpPr>
          <p:nvPr>
            <p:ph type="body" sz="quarter" idx="54" hasCustomPrompt="1"/>
          </p:nvPr>
        </p:nvSpPr>
        <p:spPr>
          <a:xfrm>
            <a:off x="10344148"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1" name="Text Placeholder 10">
            <a:extLst>
              <a:ext uri="{FF2B5EF4-FFF2-40B4-BE49-F238E27FC236}">
                <a16:creationId xmlns:a16="http://schemas.microsoft.com/office/drawing/2014/main" id="{66103D17-8EEC-45BF-B909-8F6DB8575A35}"/>
              </a:ext>
            </a:extLst>
          </p:cNvPr>
          <p:cNvSpPr>
            <a:spLocks noGrp="1"/>
          </p:cNvSpPr>
          <p:nvPr>
            <p:ph type="body" sz="quarter" idx="55" hasCustomPrompt="1"/>
          </p:nvPr>
        </p:nvSpPr>
        <p:spPr>
          <a:xfrm>
            <a:off x="9400114"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2" name="Text Placeholder 10">
            <a:extLst>
              <a:ext uri="{FF2B5EF4-FFF2-40B4-BE49-F238E27FC236}">
                <a16:creationId xmlns:a16="http://schemas.microsoft.com/office/drawing/2014/main" id="{57F6EB7B-A4AE-4147-A94B-9C2860A158F4}"/>
              </a:ext>
            </a:extLst>
          </p:cNvPr>
          <p:cNvSpPr>
            <a:spLocks noGrp="1"/>
          </p:cNvSpPr>
          <p:nvPr>
            <p:ph type="body" sz="quarter" idx="56" hasCustomPrompt="1"/>
          </p:nvPr>
        </p:nvSpPr>
        <p:spPr>
          <a:xfrm>
            <a:off x="9872131"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3" name="Text Placeholder 10">
            <a:extLst>
              <a:ext uri="{FF2B5EF4-FFF2-40B4-BE49-F238E27FC236}">
                <a16:creationId xmlns:a16="http://schemas.microsoft.com/office/drawing/2014/main" id="{95673032-36DB-4772-82D8-46E21D810A56}"/>
              </a:ext>
            </a:extLst>
          </p:cNvPr>
          <p:cNvSpPr>
            <a:spLocks noGrp="1"/>
          </p:cNvSpPr>
          <p:nvPr>
            <p:ph type="body" sz="quarter" idx="57" hasCustomPrompt="1"/>
          </p:nvPr>
        </p:nvSpPr>
        <p:spPr>
          <a:xfrm>
            <a:off x="10816165"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4" name="Text Placeholder 10">
            <a:extLst>
              <a:ext uri="{FF2B5EF4-FFF2-40B4-BE49-F238E27FC236}">
                <a16:creationId xmlns:a16="http://schemas.microsoft.com/office/drawing/2014/main" id="{CDE9935C-FEBD-421A-A63B-8A87A2D4A4D9}"/>
              </a:ext>
            </a:extLst>
          </p:cNvPr>
          <p:cNvSpPr>
            <a:spLocks noGrp="1"/>
          </p:cNvSpPr>
          <p:nvPr>
            <p:ph type="body" sz="quarter" idx="58" hasCustomPrompt="1"/>
          </p:nvPr>
        </p:nvSpPr>
        <p:spPr>
          <a:xfrm>
            <a:off x="11288182"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4" name="Text Placeholder 3">
            <a:extLst>
              <a:ext uri="{FF2B5EF4-FFF2-40B4-BE49-F238E27FC236}">
                <a16:creationId xmlns:a16="http://schemas.microsoft.com/office/drawing/2014/main" id="{D242C672-1222-4C21-9E3D-F365D9665E1B}"/>
              </a:ext>
            </a:extLst>
          </p:cNvPr>
          <p:cNvSpPr>
            <a:spLocks noGrp="1"/>
          </p:cNvSpPr>
          <p:nvPr>
            <p:ph type="body" sz="quarter" idx="59" hasCustomPrompt="1"/>
          </p:nvPr>
        </p:nvSpPr>
        <p:spPr>
          <a:xfrm>
            <a:off x="5360988" y="2190750"/>
            <a:ext cx="1793875" cy="561975"/>
          </a:xfrm>
          <a:solidFill>
            <a:schemeClr val="bg1">
              <a:lumMod val="95000"/>
            </a:schemeClr>
          </a:solidFill>
        </p:spPr>
        <p:txBody>
          <a:bodyPr tIns="36000" anchor="t"/>
          <a:lstStyle>
            <a:lvl1pPr marL="0" indent="0" algn="ctr">
              <a:buNone/>
              <a:defRPr sz="1600"/>
            </a:lvl1pPr>
          </a:lstStyle>
          <a:p>
            <a:pPr lvl="0"/>
            <a:r>
              <a:rPr lang="en-US" noProof="0"/>
              <a:t>Item Title</a:t>
            </a:r>
          </a:p>
        </p:txBody>
      </p:sp>
      <p:sp>
        <p:nvSpPr>
          <p:cNvPr id="37" name="Text Placeholder 36">
            <a:extLst>
              <a:ext uri="{FF2B5EF4-FFF2-40B4-BE49-F238E27FC236}">
                <a16:creationId xmlns:a16="http://schemas.microsoft.com/office/drawing/2014/main" id="{2F97A7E3-509A-417D-9818-EDDA3B539E4F}"/>
              </a:ext>
            </a:extLst>
          </p:cNvPr>
          <p:cNvSpPr>
            <a:spLocks noGrp="1"/>
          </p:cNvSpPr>
          <p:nvPr>
            <p:ph type="body" sz="quarter" idx="60" hasCustomPrompt="1"/>
          </p:nvPr>
        </p:nvSpPr>
        <p:spPr>
          <a:xfrm>
            <a:off x="5412717" y="2505005"/>
            <a:ext cx="1690417" cy="224670"/>
          </a:xfrm>
        </p:spPr>
        <p:txBody>
          <a:bodyPr/>
          <a:lstStyle>
            <a:lvl1pPr marL="0" indent="0" algn="ctr">
              <a:buNone/>
              <a:defRPr sz="1200">
                <a:solidFill>
                  <a:schemeClr val="tx1">
                    <a:lumMod val="50000"/>
                    <a:lumOff val="50000"/>
                  </a:schemeClr>
                </a:solidFill>
              </a:defRPr>
            </a:lvl1pPr>
          </a:lstStyle>
          <a:p>
            <a:pPr lvl="0"/>
            <a:r>
              <a:rPr lang="en-US" noProof="0"/>
              <a:t>Month, Year</a:t>
            </a:r>
          </a:p>
        </p:txBody>
      </p:sp>
    </p:spTree>
    <p:extLst>
      <p:ext uri="{BB962C8B-B14F-4D97-AF65-F5344CB8AC3E}">
        <p14:creationId xmlns:p14="http://schemas.microsoft.com/office/powerpoint/2010/main" val="3468324947"/>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Team 3 Member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SWD End of Year R&amp;C  v2.1 June 8, 2020</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5" name="Picture Placeholder 4">
            <a:extLst>
              <a:ext uri="{FF2B5EF4-FFF2-40B4-BE49-F238E27FC236}">
                <a16:creationId xmlns:a16="http://schemas.microsoft.com/office/drawing/2014/main" id="{8977821B-617D-47E4-AAA2-FADADD15EBCD}"/>
              </a:ext>
            </a:extLst>
          </p:cNvPr>
          <p:cNvSpPr>
            <a:spLocks noGrp="1"/>
          </p:cNvSpPr>
          <p:nvPr>
            <p:ph type="pic" sz="quarter" idx="12" hasCustomPrompt="1"/>
          </p:nvPr>
        </p:nvSpPr>
        <p:spPr>
          <a:xfrm>
            <a:off x="431799" y="2319681"/>
            <a:ext cx="1352367" cy="1352367"/>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Insert or Drag and Drop Image Here</a:t>
            </a:r>
          </a:p>
        </p:txBody>
      </p:sp>
      <p:sp>
        <p:nvSpPr>
          <p:cNvPr id="9" name="Text Placeholder 8">
            <a:extLst>
              <a:ext uri="{FF2B5EF4-FFF2-40B4-BE49-F238E27FC236}">
                <a16:creationId xmlns:a16="http://schemas.microsoft.com/office/drawing/2014/main" id="{199551C8-D5B2-495A-97BB-0711CD8C67EC}"/>
              </a:ext>
            </a:extLst>
          </p:cNvPr>
          <p:cNvSpPr>
            <a:spLocks noGrp="1"/>
          </p:cNvSpPr>
          <p:nvPr>
            <p:ph type="body" sz="quarter" idx="13" hasCustomPrompt="1"/>
          </p:nvPr>
        </p:nvSpPr>
        <p:spPr>
          <a:xfrm>
            <a:off x="1974854" y="2485913"/>
            <a:ext cx="2124000" cy="701538"/>
          </a:xfrm>
        </p:spPr>
        <p:txBody>
          <a:bodyPr anchor="b"/>
          <a:lstStyle>
            <a:lvl1pPr marL="0" indent="0" algn="l">
              <a:buFont typeface="Arial" panose="020B0604020202020204" pitchFamily="34" charset="0"/>
              <a:buNone/>
              <a:defRPr sz="2400"/>
            </a:lvl1pPr>
          </a:lstStyle>
          <a:p>
            <a:pPr lvl="0"/>
            <a:r>
              <a:rPr lang="en-US" noProof="0"/>
              <a:t>Name</a:t>
            </a:r>
          </a:p>
        </p:txBody>
      </p:sp>
      <p:sp>
        <p:nvSpPr>
          <p:cNvPr id="11" name="Text Placeholder 10">
            <a:extLst>
              <a:ext uri="{FF2B5EF4-FFF2-40B4-BE49-F238E27FC236}">
                <a16:creationId xmlns:a16="http://schemas.microsoft.com/office/drawing/2014/main" id="{53739758-B746-428A-A18B-3989DA89A860}"/>
              </a:ext>
            </a:extLst>
          </p:cNvPr>
          <p:cNvSpPr>
            <a:spLocks noGrp="1"/>
          </p:cNvSpPr>
          <p:nvPr>
            <p:ph type="body" sz="quarter" idx="14" hasCustomPrompt="1"/>
          </p:nvPr>
        </p:nvSpPr>
        <p:spPr>
          <a:xfrm>
            <a:off x="1974854" y="3904988"/>
            <a:ext cx="2124000" cy="1800000"/>
          </a:xfrm>
        </p:spPr>
        <p:txBody>
          <a:bodyPr/>
          <a:lstStyle>
            <a:lvl1pPr marL="0" indent="0" algn="l">
              <a:buNone/>
              <a:defRPr sz="1400">
                <a:solidFill>
                  <a:schemeClr val="tx1">
                    <a:lumMod val="50000"/>
                    <a:lumOff val="50000"/>
                  </a:schemeClr>
                </a:solidFill>
              </a:defRPr>
            </a:lvl1pPr>
          </a:lstStyle>
          <a:p>
            <a:pPr lvl="0"/>
            <a:r>
              <a:rPr lang="en-US" noProof="0"/>
              <a:t>Short Bio</a:t>
            </a:r>
          </a:p>
        </p:txBody>
      </p:sp>
      <p:sp>
        <p:nvSpPr>
          <p:cNvPr id="6" name="Text Placeholder 5">
            <a:extLst>
              <a:ext uri="{FF2B5EF4-FFF2-40B4-BE49-F238E27FC236}">
                <a16:creationId xmlns:a16="http://schemas.microsoft.com/office/drawing/2014/main" id="{3509F9E9-0483-4A79-B997-B23DAC1644C1}"/>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28" name="Text Placeholder 8">
            <a:extLst>
              <a:ext uri="{FF2B5EF4-FFF2-40B4-BE49-F238E27FC236}">
                <a16:creationId xmlns:a16="http://schemas.microsoft.com/office/drawing/2014/main" id="{B502D142-31B4-4BFF-A18F-9FB36E0F4005}"/>
              </a:ext>
            </a:extLst>
          </p:cNvPr>
          <p:cNvSpPr>
            <a:spLocks noGrp="1"/>
          </p:cNvSpPr>
          <p:nvPr>
            <p:ph type="body" sz="quarter" idx="33" hasCustomPrompt="1"/>
          </p:nvPr>
        </p:nvSpPr>
        <p:spPr>
          <a:xfrm>
            <a:off x="1974854" y="3461032"/>
            <a:ext cx="2124000" cy="245885"/>
          </a:xfrm>
        </p:spPr>
        <p:txBody>
          <a:bodyPr/>
          <a:lstStyle>
            <a:lvl1pPr marL="0" indent="0" algn="l">
              <a:buFont typeface="Arial" panose="020B0604020202020204" pitchFamily="34" charset="0"/>
              <a:buNone/>
              <a:defRPr sz="1400">
                <a:solidFill>
                  <a:schemeClr val="bg1">
                    <a:lumMod val="50000"/>
                  </a:schemeClr>
                </a:solidFill>
              </a:defRPr>
            </a:lvl1pPr>
          </a:lstStyle>
          <a:p>
            <a:pPr lvl="0"/>
            <a:r>
              <a:rPr lang="en-US" noProof="0"/>
              <a:t>Title</a:t>
            </a:r>
          </a:p>
        </p:txBody>
      </p:sp>
      <p:sp>
        <p:nvSpPr>
          <p:cNvPr id="41" name="Picture Placeholder 4">
            <a:extLst>
              <a:ext uri="{FF2B5EF4-FFF2-40B4-BE49-F238E27FC236}">
                <a16:creationId xmlns:a16="http://schemas.microsoft.com/office/drawing/2014/main" id="{ED382BE6-73A2-49C4-9284-7996310FE85F}"/>
              </a:ext>
            </a:extLst>
          </p:cNvPr>
          <p:cNvSpPr>
            <a:spLocks noGrp="1"/>
          </p:cNvSpPr>
          <p:nvPr>
            <p:ph type="pic" sz="quarter" idx="34" hasCustomPrompt="1"/>
          </p:nvPr>
        </p:nvSpPr>
        <p:spPr>
          <a:xfrm>
            <a:off x="4268028" y="2319681"/>
            <a:ext cx="1352367" cy="1352367"/>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Insert or Drag and Drop Image Here</a:t>
            </a:r>
          </a:p>
        </p:txBody>
      </p:sp>
      <p:sp>
        <p:nvSpPr>
          <p:cNvPr id="42" name="Text Placeholder 8">
            <a:extLst>
              <a:ext uri="{FF2B5EF4-FFF2-40B4-BE49-F238E27FC236}">
                <a16:creationId xmlns:a16="http://schemas.microsoft.com/office/drawing/2014/main" id="{5E81FDE4-AA9D-42F8-BEAF-C710A81DC8AB}"/>
              </a:ext>
            </a:extLst>
          </p:cNvPr>
          <p:cNvSpPr>
            <a:spLocks noGrp="1"/>
          </p:cNvSpPr>
          <p:nvPr>
            <p:ph type="body" sz="quarter" idx="35" hasCustomPrompt="1"/>
          </p:nvPr>
        </p:nvSpPr>
        <p:spPr>
          <a:xfrm>
            <a:off x="5811083" y="2485913"/>
            <a:ext cx="2124000" cy="701538"/>
          </a:xfrm>
        </p:spPr>
        <p:txBody>
          <a:bodyPr anchor="b"/>
          <a:lstStyle>
            <a:lvl1pPr marL="0" indent="0" algn="l">
              <a:buFont typeface="Arial" panose="020B0604020202020204" pitchFamily="34" charset="0"/>
              <a:buNone/>
              <a:defRPr sz="2400"/>
            </a:lvl1pPr>
          </a:lstStyle>
          <a:p>
            <a:pPr lvl="0"/>
            <a:r>
              <a:rPr lang="en-US" noProof="0"/>
              <a:t>Name</a:t>
            </a:r>
          </a:p>
        </p:txBody>
      </p:sp>
      <p:sp>
        <p:nvSpPr>
          <p:cNvPr id="43" name="Text Placeholder 10">
            <a:extLst>
              <a:ext uri="{FF2B5EF4-FFF2-40B4-BE49-F238E27FC236}">
                <a16:creationId xmlns:a16="http://schemas.microsoft.com/office/drawing/2014/main" id="{9D6585E1-D051-4611-811C-C8101B0D2F03}"/>
              </a:ext>
            </a:extLst>
          </p:cNvPr>
          <p:cNvSpPr>
            <a:spLocks noGrp="1"/>
          </p:cNvSpPr>
          <p:nvPr>
            <p:ph type="body" sz="quarter" idx="36" hasCustomPrompt="1"/>
          </p:nvPr>
        </p:nvSpPr>
        <p:spPr>
          <a:xfrm>
            <a:off x="5811083" y="3904988"/>
            <a:ext cx="2124000" cy="1800000"/>
          </a:xfrm>
        </p:spPr>
        <p:txBody>
          <a:bodyPr/>
          <a:lstStyle>
            <a:lvl1pPr marL="0" indent="0" algn="l">
              <a:buNone/>
              <a:defRPr sz="1400">
                <a:solidFill>
                  <a:schemeClr val="tx1">
                    <a:lumMod val="50000"/>
                    <a:lumOff val="50000"/>
                  </a:schemeClr>
                </a:solidFill>
              </a:defRPr>
            </a:lvl1pPr>
          </a:lstStyle>
          <a:p>
            <a:pPr lvl="0"/>
            <a:r>
              <a:rPr lang="en-US" noProof="0"/>
              <a:t>Short Bio</a:t>
            </a:r>
          </a:p>
        </p:txBody>
      </p:sp>
      <p:sp>
        <p:nvSpPr>
          <p:cNvPr id="44" name="Text Placeholder 8">
            <a:extLst>
              <a:ext uri="{FF2B5EF4-FFF2-40B4-BE49-F238E27FC236}">
                <a16:creationId xmlns:a16="http://schemas.microsoft.com/office/drawing/2014/main" id="{6C195A32-24CC-4109-9C00-31757D0A0A3C}"/>
              </a:ext>
            </a:extLst>
          </p:cNvPr>
          <p:cNvSpPr>
            <a:spLocks noGrp="1"/>
          </p:cNvSpPr>
          <p:nvPr>
            <p:ph type="body" sz="quarter" idx="37" hasCustomPrompt="1"/>
          </p:nvPr>
        </p:nvSpPr>
        <p:spPr>
          <a:xfrm>
            <a:off x="5811083" y="3461032"/>
            <a:ext cx="2124000" cy="245885"/>
          </a:xfrm>
        </p:spPr>
        <p:txBody>
          <a:bodyPr/>
          <a:lstStyle>
            <a:lvl1pPr marL="0" indent="0" algn="l">
              <a:buFont typeface="Arial" panose="020B0604020202020204" pitchFamily="34" charset="0"/>
              <a:buNone/>
              <a:defRPr sz="1400">
                <a:solidFill>
                  <a:schemeClr val="bg1">
                    <a:lumMod val="50000"/>
                  </a:schemeClr>
                </a:solidFill>
              </a:defRPr>
            </a:lvl1pPr>
          </a:lstStyle>
          <a:p>
            <a:pPr lvl="0"/>
            <a:r>
              <a:rPr lang="en-US" noProof="0"/>
              <a:t>Title</a:t>
            </a:r>
          </a:p>
        </p:txBody>
      </p:sp>
      <p:sp>
        <p:nvSpPr>
          <p:cNvPr id="45" name="Picture Placeholder 4">
            <a:extLst>
              <a:ext uri="{FF2B5EF4-FFF2-40B4-BE49-F238E27FC236}">
                <a16:creationId xmlns:a16="http://schemas.microsoft.com/office/drawing/2014/main" id="{B318C64F-C963-4A3C-BB8F-999A7F7F5F88}"/>
              </a:ext>
            </a:extLst>
          </p:cNvPr>
          <p:cNvSpPr>
            <a:spLocks noGrp="1"/>
          </p:cNvSpPr>
          <p:nvPr>
            <p:ph type="pic" sz="quarter" idx="38" hasCustomPrompt="1"/>
          </p:nvPr>
        </p:nvSpPr>
        <p:spPr>
          <a:xfrm>
            <a:off x="8112825" y="2319681"/>
            <a:ext cx="1352367" cy="1352367"/>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Insert or Drag and Drop Image Here</a:t>
            </a:r>
          </a:p>
        </p:txBody>
      </p:sp>
      <p:sp>
        <p:nvSpPr>
          <p:cNvPr id="46" name="Text Placeholder 8">
            <a:extLst>
              <a:ext uri="{FF2B5EF4-FFF2-40B4-BE49-F238E27FC236}">
                <a16:creationId xmlns:a16="http://schemas.microsoft.com/office/drawing/2014/main" id="{B8B9BC49-5937-4C0A-9AA6-7A7DA7F18CAF}"/>
              </a:ext>
            </a:extLst>
          </p:cNvPr>
          <p:cNvSpPr>
            <a:spLocks noGrp="1"/>
          </p:cNvSpPr>
          <p:nvPr>
            <p:ph type="body" sz="quarter" idx="39" hasCustomPrompt="1"/>
          </p:nvPr>
        </p:nvSpPr>
        <p:spPr>
          <a:xfrm>
            <a:off x="9647313" y="2485913"/>
            <a:ext cx="2124000" cy="701538"/>
          </a:xfrm>
        </p:spPr>
        <p:txBody>
          <a:bodyPr anchor="b"/>
          <a:lstStyle>
            <a:lvl1pPr marL="0" indent="0" algn="l">
              <a:buFont typeface="Arial" panose="020B0604020202020204" pitchFamily="34" charset="0"/>
              <a:buNone/>
              <a:defRPr sz="2400"/>
            </a:lvl1pPr>
          </a:lstStyle>
          <a:p>
            <a:pPr lvl="0"/>
            <a:r>
              <a:rPr lang="en-US" noProof="0"/>
              <a:t>Name</a:t>
            </a:r>
          </a:p>
        </p:txBody>
      </p:sp>
      <p:sp>
        <p:nvSpPr>
          <p:cNvPr id="47" name="Text Placeholder 10">
            <a:extLst>
              <a:ext uri="{FF2B5EF4-FFF2-40B4-BE49-F238E27FC236}">
                <a16:creationId xmlns:a16="http://schemas.microsoft.com/office/drawing/2014/main" id="{8020B4D6-002F-4FA9-BF1D-FC56D9A06F28}"/>
              </a:ext>
            </a:extLst>
          </p:cNvPr>
          <p:cNvSpPr>
            <a:spLocks noGrp="1"/>
          </p:cNvSpPr>
          <p:nvPr>
            <p:ph type="body" sz="quarter" idx="40" hasCustomPrompt="1"/>
          </p:nvPr>
        </p:nvSpPr>
        <p:spPr>
          <a:xfrm>
            <a:off x="9647313" y="3904988"/>
            <a:ext cx="2124000" cy="1800000"/>
          </a:xfrm>
        </p:spPr>
        <p:txBody>
          <a:bodyPr/>
          <a:lstStyle>
            <a:lvl1pPr marL="0" indent="0" algn="l">
              <a:buNone/>
              <a:defRPr sz="1400">
                <a:solidFill>
                  <a:schemeClr val="tx1">
                    <a:lumMod val="50000"/>
                    <a:lumOff val="50000"/>
                  </a:schemeClr>
                </a:solidFill>
              </a:defRPr>
            </a:lvl1pPr>
          </a:lstStyle>
          <a:p>
            <a:pPr lvl="0"/>
            <a:r>
              <a:rPr lang="en-US" noProof="0"/>
              <a:t>Short Bio</a:t>
            </a:r>
          </a:p>
        </p:txBody>
      </p:sp>
      <p:sp>
        <p:nvSpPr>
          <p:cNvPr id="48" name="Text Placeholder 8">
            <a:extLst>
              <a:ext uri="{FF2B5EF4-FFF2-40B4-BE49-F238E27FC236}">
                <a16:creationId xmlns:a16="http://schemas.microsoft.com/office/drawing/2014/main" id="{93C1946C-7118-4BF3-8EE8-B0944465F49A}"/>
              </a:ext>
            </a:extLst>
          </p:cNvPr>
          <p:cNvSpPr>
            <a:spLocks noGrp="1"/>
          </p:cNvSpPr>
          <p:nvPr>
            <p:ph type="body" sz="quarter" idx="41" hasCustomPrompt="1"/>
          </p:nvPr>
        </p:nvSpPr>
        <p:spPr>
          <a:xfrm>
            <a:off x="9647313" y="3461032"/>
            <a:ext cx="2124000" cy="245885"/>
          </a:xfrm>
        </p:spPr>
        <p:txBody>
          <a:bodyPr/>
          <a:lstStyle>
            <a:lvl1pPr marL="0" indent="0" algn="l">
              <a:buFont typeface="Arial" panose="020B0604020202020204" pitchFamily="34" charset="0"/>
              <a:buNone/>
              <a:defRPr sz="1400">
                <a:solidFill>
                  <a:schemeClr val="bg1">
                    <a:lumMod val="50000"/>
                  </a:schemeClr>
                </a:solidFill>
              </a:defRPr>
            </a:lvl1pPr>
          </a:lstStyle>
          <a:p>
            <a:pPr lvl="0"/>
            <a:r>
              <a:rPr lang="en-US" noProof="0"/>
              <a:t>Title</a:t>
            </a:r>
          </a:p>
        </p:txBody>
      </p:sp>
    </p:spTree>
    <p:extLst>
      <p:ext uri="{BB962C8B-B14F-4D97-AF65-F5344CB8AC3E}">
        <p14:creationId xmlns:p14="http://schemas.microsoft.com/office/powerpoint/2010/main" val="4190597309"/>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Team 6 Member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SWD End of Year R&amp;C  v2.1 June 8, 2020</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6" name="Text Placeholder 5">
            <a:extLst>
              <a:ext uri="{FF2B5EF4-FFF2-40B4-BE49-F238E27FC236}">
                <a16:creationId xmlns:a16="http://schemas.microsoft.com/office/drawing/2014/main" id="{3509F9E9-0483-4A79-B997-B23DAC1644C1}"/>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49" name="Text Placeholder 8">
            <a:extLst>
              <a:ext uri="{FF2B5EF4-FFF2-40B4-BE49-F238E27FC236}">
                <a16:creationId xmlns:a16="http://schemas.microsoft.com/office/drawing/2014/main" id="{305CEEFA-58BB-4AFA-AD31-BEE38B013E00}"/>
              </a:ext>
            </a:extLst>
          </p:cNvPr>
          <p:cNvSpPr>
            <a:spLocks noGrp="1"/>
          </p:cNvSpPr>
          <p:nvPr>
            <p:ph type="body" sz="quarter" idx="17" hasCustomPrompt="1"/>
          </p:nvPr>
        </p:nvSpPr>
        <p:spPr>
          <a:xfrm>
            <a:off x="431800"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0" name="Text Placeholder 10">
            <a:extLst>
              <a:ext uri="{FF2B5EF4-FFF2-40B4-BE49-F238E27FC236}">
                <a16:creationId xmlns:a16="http://schemas.microsoft.com/office/drawing/2014/main" id="{BEEE40C3-341F-4063-8D33-B1328863FB30}"/>
              </a:ext>
            </a:extLst>
          </p:cNvPr>
          <p:cNvSpPr>
            <a:spLocks noGrp="1"/>
          </p:cNvSpPr>
          <p:nvPr>
            <p:ph type="body" sz="quarter" idx="18" hasCustomPrompt="1"/>
          </p:nvPr>
        </p:nvSpPr>
        <p:spPr>
          <a:xfrm>
            <a:off x="431800"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51" name="Text Placeholder 8">
            <a:extLst>
              <a:ext uri="{FF2B5EF4-FFF2-40B4-BE49-F238E27FC236}">
                <a16:creationId xmlns:a16="http://schemas.microsoft.com/office/drawing/2014/main" id="{D09CE291-B951-4300-9D67-154E4BB557EC}"/>
              </a:ext>
            </a:extLst>
          </p:cNvPr>
          <p:cNvSpPr>
            <a:spLocks noGrp="1"/>
          </p:cNvSpPr>
          <p:nvPr>
            <p:ph type="body" sz="quarter" idx="33" hasCustomPrompt="1"/>
          </p:nvPr>
        </p:nvSpPr>
        <p:spPr>
          <a:xfrm>
            <a:off x="2375703"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2" name="Text Placeholder 10">
            <a:extLst>
              <a:ext uri="{FF2B5EF4-FFF2-40B4-BE49-F238E27FC236}">
                <a16:creationId xmlns:a16="http://schemas.microsoft.com/office/drawing/2014/main" id="{0D3A393C-4D8C-49BC-934D-B57BE1B28405}"/>
              </a:ext>
            </a:extLst>
          </p:cNvPr>
          <p:cNvSpPr>
            <a:spLocks noGrp="1"/>
          </p:cNvSpPr>
          <p:nvPr>
            <p:ph type="body" sz="quarter" idx="34" hasCustomPrompt="1"/>
          </p:nvPr>
        </p:nvSpPr>
        <p:spPr>
          <a:xfrm>
            <a:off x="2375703"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53" name="Text Placeholder 8">
            <a:extLst>
              <a:ext uri="{FF2B5EF4-FFF2-40B4-BE49-F238E27FC236}">
                <a16:creationId xmlns:a16="http://schemas.microsoft.com/office/drawing/2014/main" id="{08906184-3520-4606-AF8B-59ECFFA6D756}"/>
              </a:ext>
            </a:extLst>
          </p:cNvPr>
          <p:cNvSpPr>
            <a:spLocks noGrp="1"/>
          </p:cNvSpPr>
          <p:nvPr>
            <p:ph type="body" sz="quarter" idx="35" hasCustomPrompt="1"/>
          </p:nvPr>
        </p:nvSpPr>
        <p:spPr>
          <a:xfrm>
            <a:off x="4319606"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4" name="Text Placeholder 10">
            <a:extLst>
              <a:ext uri="{FF2B5EF4-FFF2-40B4-BE49-F238E27FC236}">
                <a16:creationId xmlns:a16="http://schemas.microsoft.com/office/drawing/2014/main" id="{8A64BEB9-7FB0-4DF9-BFE9-62016E83E890}"/>
              </a:ext>
            </a:extLst>
          </p:cNvPr>
          <p:cNvSpPr>
            <a:spLocks noGrp="1"/>
          </p:cNvSpPr>
          <p:nvPr>
            <p:ph type="body" sz="quarter" idx="36" hasCustomPrompt="1"/>
          </p:nvPr>
        </p:nvSpPr>
        <p:spPr>
          <a:xfrm>
            <a:off x="4319606"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55" name="Text Placeholder 8">
            <a:extLst>
              <a:ext uri="{FF2B5EF4-FFF2-40B4-BE49-F238E27FC236}">
                <a16:creationId xmlns:a16="http://schemas.microsoft.com/office/drawing/2014/main" id="{4CCC1C98-37FD-4404-8383-72ED535FE578}"/>
              </a:ext>
            </a:extLst>
          </p:cNvPr>
          <p:cNvSpPr>
            <a:spLocks noGrp="1"/>
          </p:cNvSpPr>
          <p:nvPr>
            <p:ph type="body" sz="quarter" idx="37" hasCustomPrompt="1"/>
          </p:nvPr>
        </p:nvSpPr>
        <p:spPr>
          <a:xfrm>
            <a:off x="6263509"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6" name="Text Placeholder 10">
            <a:extLst>
              <a:ext uri="{FF2B5EF4-FFF2-40B4-BE49-F238E27FC236}">
                <a16:creationId xmlns:a16="http://schemas.microsoft.com/office/drawing/2014/main" id="{B24BD1AE-AB0E-40FA-AEA8-8D687D84B56E}"/>
              </a:ext>
            </a:extLst>
          </p:cNvPr>
          <p:cNvSpPr>
            <a:spLocks noGrp="1"/>
          </p:cNvSpPr>
          <p:nvPr>
            <p:ph type="body" sz="quarter" idx="38" hasCustomPrompt="1"/>
          </p:nvPr>
        </p:nvSpPr>
        <p:spPr>
          <a:xfrm>
            <a:off x="6263509"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57" name="Text Placeholder 8">
            <a:extLst>
              <a:ext uri="{FF2B5EF4-FFF2-40B4-BE49-F238E27FC236}">
                <a16:creationId xmlns:a16="http://schemas.microsoft.com/office/drawing/2014/main" id="{CA2F0EA7-F3F7-443F-BA0D-4916B618C56B}"/>
              </a:ext>
            </a:extLst>
          </p:cNvPr>
          <p:cNvSpPr>
            <a:spLocks noGrp="1"/>
          </p:cNvSpPr>
          <p:nvPr>
            <p:ph type="body" sz="quarter" idx="39" hasCustomPrompt="1"/>
          </p:nvPr>
        </p:nvSpPr>
        <p:spPr>
          <a:xfrm>
            <a:off x="8207412"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8" name="Text Placeholder 10">
            <a:extLst>
              <a:ext uri="{FF2B5EF4-FFF2-40B4-BE49-F238E27FC236}">
                <a16:creationId xmlns:a16="http://schemas.microsoft.com/office/drawing/2014/main" id="{2BB6E6C3-1F6A-41B6-8EE0-6FDCBA34413C}"/>
              </a:ext>
            </a:extLst>
          </p:cNvPr>
          <p:cNvSpPr>
            <a:spLocks noGrp="1"/>
          </p:cNvSpPr>
          <p:nvPr>
            <p:ph type="body" sz="quarter" idx="40" hasCustomPrompt="1"/>
          </p:nvPr>
        </p:nvSpPr>
        <p:spPr>
          <a:xfrm>
            <a:off x="8207412"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16" name="Picture Placeholder 15">
            <a:extLst>
              <a:ext uri="{FF2B5EF4-FFF2-40B4-BE49-F238E27FC236}">
                <a16:creationId xmlns:a16="http://schemas.microsoft.com/office/drawing/2014/main" id="{B2738624-9DAA-4152-9A77-80BBB71AD5F1}"/>
              </a:ext>
            </a:extLst>
          </p:cNvPr>
          <p:cNvSpPr>
            <a:spLocks noGrp="1"/>
          </p:cNvSpPr>
          <p:nvPr>
            <p:ph type="pic" sz="quarter" idx="41"/>
          </p:nvPr>
        </p:nvSpPr>
        <p:spPr>
          <a:xfrm>
            <a:off x="431800"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59" name="Picture Placeholder 15">
            <a:extLst>
              <a:ext uri="{FF2B5EF4-FFF2-40B4-BE49-F238E27FC236}">
                <a16:creationId xmlns:a16="http://schemas.microsoft.com/office/drawing/2014/main" id="{522AE46C-0845-4BB0-9861-06071BCF56F6}"/>
              </a:ext>
            </a:extLst>
          </p:cNvPr>
          <p:cNvSpPr>
            <a:spLocks noGrp="1"/>
          </p:cNvSpPr>
          <p:nvPr>
            <p:ph type="pic" sz="quarter" idx="42"/>
          </p:nvPr>
        </p:nvSpPr>
        <p:spPr>
          <a:xfrm>
            <a:off x="2375703"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60" name="Picture Placeholder 15">
            <a:extLst>
              <a:ext uri="{FF2B5EF4-FFF2-40B4-BE49-F238E27FC236}">
                <a16:creationId xmlns:a16="http://schemas.microsoft.com/office/drawing/2014/main" id="{D791A6AF-478F-443B-A785-F82A8DBA9F30}"/>
              </a:ext>
            </a:extLst>
          </p:cNvPr>
          <p:cNvSpPr>
            <a:spLocks noGrp="1"/>
          </p:cNvSpPr>
          <p:nvPr>
            <p:ph type="pic" sz="quarter" idx="43"/>
          </p:nvPr>
        </p:nvSpPr>
        <p:spPr>
          <a:xfrm>
            <a:off x="4319606"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61" name="Picture Placeholder 15">
            <a:extLst>
              <a:ext uri="{FF2B5EF4-FFF2-40B4-BE49-F238E27FC236}">
                <a16:creationId xmlns:a16="http://schemas.microsoft.com/office/drawing/2014/main" id="{1A65AFE9-2875-44A5-BF13-6E8438892669}"/>
              </a:ext>
            </a:extLst>
          </p:cNvPr>
          <p:cNvSpPr>
            <a:spLocks noGrp="1"/>
          </p:cNvSpPr>
          <p:nvPr>
            <p:ph type="pic" sz="quarter" idx="44"/>
          </p:nvPr>
        </p:nvSpPr>
        <p:spPr>
          <a:xfrm>
            <a:off x="6263509"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62" name="Picture Placeholder 15">
            <a:extLst>
              <a:ext uri="{FF2B5EF4-FFF2-40B4-BE49-F238E27FC236}">
                <a16:creationId xmlns:a16="http://schemas.microsoft.com/office/drawing/2014/main" id="{069B9167-077F-4123-82C5-01EB62AFB3E6}"/>
              </a:ext>
            </a:extLst>
          </p:cNvPr>
          <p:cNvSpPr>
            <a:spLocks noGrp="1"/>
          </p:cNvSpPr>
          <p:nvPr>
            <p:ph type="pic" sz="quarter" idx="45"/>
          </p:nvPr>
        </p:nvSpPr>
        <p:spPr>
          <a:xfrm>
            <a:off x="8207412"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21" name="Text Placeholder 8">
            <a:extLst>
              <a:ext uri="{FF2B5EF4-FFF2-40B4-BE49-F238E27FC236}">
                <a16:creationId xmlns:a16="http://schemas.microsoft.com/office/drawing/2014/main" id="{F9EF21D5-1862-4F5B-86BF-B76AF2A72B32}"/>
              </a:ext>
            </a:extLst>
          </p:cNvPr>
          <p:cNvSpPr>
            <a:spLocks noGrp="1"/>
          </p:cNvSpPr>
          <p:nvPr>
            <p:ph type="body" sz="quarter" idx="46" hasCustomPrompt="1"/>
          </p:nvPr>
        </p:nvSpPr>
        <p:spPr>
          <a:xfrm>
            <a:off x="10151313"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22" name="Text Placeholder 10">
            <a:extLst>
              <a:ext uri="{FF2B5EF4-FFF2-40B4-BE49-F238E27FC236}">
                <a16:creationId xmlns:a16="http://schemas.microsoft.com/office/drawing/2014/main" id="{80EC8DA4-EC6B-4362-949F-968E973A545B}"/>
              </a:ext>
            </a:extLst>
          </p:cNvPr>
          <p:cNvSpPr>
            <a:spLocks noGrp="1"/>
          </p:cNvSpPr>
          <p:nvPr>
            <p:ph type="body" sz="quarter" idx="47" hasCustomPrompt="1"/>
          </p:nvPr>
        </p:nvSpPr>
        <p:spPr>
          <a:xfrm>
            <a:off x="10151313"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23" name="Picture Placeholder 15">
            <a:extLst>
              <a:ext uri="{FF2B5EF4-FFF2-40B4-BE49-F238E27FC236}">
                <a16:creationId xmlns:a16="http://schemas.microsoft.com/office/drawing/2014/main" id="{FC64B5FD-0E87-4FAB-AFEA-D10DFED9F653}"/>
              </a:ext>
            </a:extLst>
          </p:cNvPr>
          <p:cNvSpPr>
            <a:spLocks noGrp="1"/>
          </p:cNvSpPr>
          <p:nvPr>
            <p:ph type="pic" sz="quarter" idx="48"/>
          </p:nvPr>
        </p:nvSpPr>
        <p:spPr>
          <a:xfrm>
            <a:off x="10151313"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Tree>
    <p:extLst>
      <p:ext uri="{BB962C8B-B14F-4D97-AF65-F5344CB8AC3E}">
        <p14:creationId xmlns:p14="http://schemas.microsoft.com/office/powerpoint/2010/main" val="3030602087"/>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Title and Sub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F5211B-014A-4E6E-98C7-FDAF7855316F}"/>
              </a:ext>
            </a:extLst>
          </p:cNvPr>
          <p:cNvSpPr>
            <a:spLocks noGrp="1"/>
          </p:cNvSpPr>
          <p:nvPr>
            <p:ph type="title"/>
          </p:nvPr>
        </p:nvSpPr>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r>
              <a:rPr lang="en-US" noProof="0"/>
              <a:t>SWD End of Year R&amp;C  v2.1 June 8, 2020</a:t>
            </a:r>
          </a:p>
        </p:txBody>
      </p:sp>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5" name="Text Placeholder 5">
            <a:extLst>
              <a:ext uri="{FF2B5EF4-FFF2-40B4-BE49-F238E27FC236}">
                <a16:creationId xmlns:a16="http://schemas.microsoft.com/office/drawing/2014/main" id="{91612B32-057C-422E-8B4A-7B464DE04A79}"/>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Tree>
    <p:extLst>
      <p:ext uri="{BB962C8B-B14F-4D97-AF65-F5344CB8AC3E}">
        <p14:creationId xmlns:p14="http://schemas.microsoft.com/office/powerpoint/2010/main" val="1108564094"/>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SWD End of Year R&amp;C  v2.1 June 8, 2020</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Tree>
    <p:extLst>
      <p:ext uri="{BB962C8B-B14F-4D97-AF65-F5344CB8AC3E}">
        <p14:creationId xmlns:p14="http://schemas.microsoft.com/office/powerpoint/2010/main" val="2350472810"/>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582A4E56-DEE9-4FB2-89FF-0F12DB08ADCA}"/>
              </a:ext>
            </a:extLst>
          </p:cNvPr>
          <p:cNvSpPr>
            <a:spLocks noGrp="1"/>
          </p:cNvSpPr>
          <p:nvPr>
            <p:ph type="ftr" sz="quarter" idx="10"/>
          </p:nvPr>
        </p:nvSpPr>
        <p:spPr/>
        <p:txBody>
          <a:bodyPr/>
          <a:lstStyle/>
          <a:p>
            <a:r>
              <a:rPr lang="en-US" noProof="0"/>
              <a:t>SWD End of Year R&amp;C  v2.1 June 8, 2020</a:t>
            </a:r>
          </a:p>
        </p:txBody>
      </p:sp>
      <p:sp>
        <p:nvSpPr>
          <p:cNvPr id="6" name="Slide Number Placeholder 5">
            <a:extLst>
              <a:ext uri="{FF2B5EF4-FFF2-40B4-BE49-F238E27FC236}">
                <a16:creationId xmlns:a16="http://schemas.microsoft.com/office/drawing/2014/main" id="{CA8525B7-4C8D-4482-98E3-A68789AAB0CF}"/>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Tree>
    <p:extLst>
      <p:ext uri="{BB962C8B-B14F-4D97-AF65-F5344CB8AC3E}">
        <p14:creationId xmlns:p14="http://schemas.microsoft.com/office/powerpoint/2010/main" val="3868311368"/>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1_Title Slide 2">
    <p:spTree>
      <p:nvGrpSpPr>
        <p:cNvPr id="1" name=""/>
        <p:cNvGrpSpPr/>
        <p:nvPr/>
      </p:nvGrpSpPr>
      <p:grpSpPr>
        <a:xfrm>
          <a:off x="0" y="0"/>
          <a:ext cx="0" cy="0"/>
          <a:chOff x="0" y="0"/>
          <a:chExt cx="0" cy="0"/>
        </a:xfrm>
      </p:grpSpPr>
      <p:sp>
        <p:nvSpPr>
          <p:cNvPr id="14" name="Picture Placeholder 9">
            <a:extLst>
              <a:ext uri="{FF2B5EF4-FFF2-40B4-BE49-F238E27FC236}">
                <a16:creationId xmlns:a16="http://schemas.microsoft.com/office/drawing/2014/main" id="{FF978957-D101-43B4-A717-19B1820B4F1A}"/>
              </a:ext>
            </a:extLst>
          </p:cNvPr>
          <p:cNvSpPr>
            <a:spLocks noGrp="1"/>
          </p:cNvSpPr>
          <p:nvPr>
            <p:ph type="pic" sz="quarter" idx="10" hasCustomPrompt="1"/>
          </p:nvPr>
        </p:nvSpPr>
        <p:spPr>
          <a:xfrm>
            <a:off x="0" y="0"/>
            <a:ext cx="12192000" cy="6786563"/>
          </a:xfrm>
          <a:solidFill>
            <a:schemeClr val="tx1">
              <a:lumMod val="75000"/>
              <a:lumOff val="25000"/>
            </a:schemeClr>
          </a:solidFill>
        </p:spPr>
        <p:txBody>
          <a:bodyPr lIns="1044000" rIns="0" anchor="ctr"/>
          <a:lstStyle>
            <a:lvl1pPr marL="0" indent="0" algn="l">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a:t>Insert or Drag and Drop your Photo Here </a:t>
            </a:r>
          </a:p>
        </p:txBody>
      </p:sp>
      <p:sp>
        <p:nvSpPr>
          <p:cNvPr id="9" name="Rectangle 8">
            <a:extLst>
              <a:ext uri="{FF2B5EF4-FFF2-40B4-BE49-F238E27FC236}">
                <a16:creationId xmlns:a16="http://schemas.microsoft.com/office/drawing/2014/main" id="{84DD3616-4E40-4CE5-88C8-2AF6E47D2086}"/>
              </a:ext>
            </a:extLst>
          </p:cNvPr>
          <p:cNvSpPr/>
          <p:nvPr userDrawn="1"/>
        </p:nvSpPr>
        <p:spPr>
          <a:xfrm>
            <a:off x="6336000" y="0"/>
            <a:ext cx="3979575" cy="6786563"/>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1" name="Rectangle 10">
            <a:extLst>
              <a:ext uri="{FF2B5EF4-FFF2-40B4-BE49-F238E27FC236}">
                <a16:creationId xmlns:a16="http://schemas.microsoft.com/office/drawing/2014/main" id="{1EA3B184-0AF0-4DF5-B2BD-E6D1806BE1BF}"/>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2" name="Rectangle 11">
            <a:extLst>
              <a:ext uri="{FF2B5EF4-FFF2-40B4-BE49-F238E27FC236}">
                <a16:creationId xmlns:a16="http://schemas.microsoft.com/office/drawing/2014/main" id="{B8FC9062-5711-4550-8470-F1324E804FFF}"/>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3" name="Rectangle 12">
            <a:extLst>
              <a:ext uri="{FF2B5EF4-FFF2-40B4-BE49-F238E27FC236}">
                <a16:creationId xmlns:a16="http://schemas.microsoft.com/office/drawing/2014/main" id="{DC433A2F-8949-4AAC-AE96-175254493AF4}"/>
              </a:ext>
            </a:extLst>
          </p:cNvPr>
          <p:cNvSpPr/>
          <p:nvPr userDrawn="1"/>
        </p:nvSpPr>
        <p:spPr>
          <a:xfrm>
            <a:off x="6336000" y="0"/>
            <a:ext cx="3979575" cy="6858000"/>
          </a:xfrm>
          <a:prstGeom prst="rect">
            <a:avLst/>
          </a:prstGeom>
          <a:solidFill>
            <a:srgbClr val="19929B">
              <a:alpha val="7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hasCustomPrompt="1"/>
          </p:nvPr>
        </p:nvSpPr>
        <p:spPr>
          <a:xfrm>
            <a:off x="6539896" y="2377000"/>
            <a:ext cx="3571782" cy="2387600"/>
          </a:xfrm>
        </p:spPr>
        <p:txBody>
          <a:bodyPr anchor="b"/>
          <a:lstStyle>
            <a:lvl1pPr algn="l">
              <a:defRPr sz="5400" spc="-300">
                <a:solidFill>
                  <a:schemeClr val="bg1"/>
                </a:solidFill>
              </a:defRPr>
            </a:lvl1pPr>
          </a:lstStyle>
          <a:p>
            <a:r>
              <a:rPr lang="en-US" noProof="0"/>
              <a:t>Thank You</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hasCustomPrompt="1"/>
          </p:nvPr>
        </p:nvSpPr>
        <p:spPr>
          <a:xfrm>
            <a:off x="6905624" y="5057775"/>
            <a:ext cx="3206053" cy="247650"/>
          </a:xfrm>
        </p:spPr>
        <p:txBody>
          <a:bodyPr/>
          <a:lstStyle>
            <a:lvl1pPr marL="0" indent="0" algn="l">
              <a:buNone/>
              <a:defRPr sz="1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Full Name</a:t>
            </a:r>
          </a:p>
        </p:txBody>
      </p:sp>
      <p:sp>
        <p:nvSpPr>
          <p:cNvPr id="5" name="Text Placeholder 4">
            <a:extLst>
              <a:ext uri="{FF2B5EF4-FFF2-40B4-BE49-F238E27FC236}">
                <a16:creationId xmlns:a16="http://schemas.microsoft.com/office/drawing/2014/main" id="{99EABB85-2AAF-4939-BDF4-E3CF2F31B32F}"/>
              </a:ext>
            </a:extLst>
          </p:cNvPr>
          <p:cNvSpPr>
            <a:spLocks noGrp="1"/>
          </p:cNvSpPr>
          <p:nvPr>
            <p:ph type="body" sz="quarter" idx="12" hasCustomPrompt="1"/>
          </p:nvPr>
        </p:nvSpPr>
        <p:spPr>
          <a:xfrm>
            <a:off x="6905625" y="5400675"/>
            <a:ext cx="3206750" cy="247650"/>
          </a:xfrm>
        </p:spPr>
        <p:txBody>
          <a:bodyPr vert="horz" lIns="0" tIns="0" rIns="0" bIns="0" rtlCol="0">
            <a:noAutofit/>
          </a:bodyPr>
          <a:lstStyle>
            <a:lvl1pPr marL="0" indent="0">
              <a:buNone/>
              <a:defRPr lang="en-US" sz="1400" dirty="0" smtClean="0">
                <a:solidFill>
                  <a:schemeClr val="bg1"/>
                </a:solidFill>
              </a:defRPr>
            </a:lvl1pPr>
            <a:lvl2pPr>
              <a:defRPr lang="en-US" sz="2000" dirty="0" smtClean="0"/>
            </a:lvl2pPr>
            <a:lvl3pPr>
              <a:defRPr lang="en-US" sz="1800" dirty="0" smtClean="0"/>
            </a:lvl3pPr>
            <a:lvl4pPr>
              <a:defRPr lang="en-US" sz="1600" dirty="0" smtClean="0"/>
            </a:lvl4pPr>
            <a:lvl5pPr>
              <a:defRPr lang="en-ZA" sz="1600" dirty="0"/>
            </a:lvl5pPr>
          </a:lstStyle>
          <a:p>
            <a:pPr marL="266700" lvl="0" indent="-266700"/>
            <a:r>
              <a:rPr lang="en-US" noProof="0"/>
              <a:t>Contact Number</a:t>
            </a:r>
          </a:p>
        </p:txBody>
      </p:sp>
      <p:sp>
        <p:nvSpPr>
          <p:cNvPr id="10" name="Text Placeholder 9">
            <a:extLst>
              <a:ext uri="{FF2B5EF4-FFF2-40B4-BE49-F238E27FC236}">
                <a16:creationId xmlns:a16="http://schemas.microsoft.com/office/drawing/2014/main" id="{04E7DF27-55E9-4F17-91D3-29228A4020F3}"/>
              </a:ext>
            </a:extLst>
          </p:cNvPr>
          <p:cNvSpPr>
            <a:spLocks noGrp="1"/>
          </p:cNvSpPr>
          <p:nvPr>
            <p:ph type="body" sz="quarter" idx="13" hasCustomPrompt="1"/>
          </p:nvPr>
        </p:nvSpPr>
        <p:spPr>
          <a:xfrm>
            <a:off x="6905625" y="5751513"/>
            <a:ext cx="3206750" cy="247650"/>
          </a:xfrm>
        </p:spPr>
        <p:txBody>
          <a:bodyPr vert="horz" lIns="0" tIns="0" rIns="0" bIns="0" rtlCol="0">
            <a:noAutofit/>
          </a:bodyPr>
          <a:lstStyle>
            <a:lvl1pPr marL="0" indent="0">
              <a:buNone/>
              <a:defRPr lang="en-US" sz="1400" smtClean="0">
                <a:solidFill>
                  <a:schemeClr val="bg1"/>
                </a:solidFill>
              </a:defRPr>
            </a:lvl1pPr>
            <a:lvl2pPr>
              <a:defRPr lang="en-US" sz="2000" smtClean="0"/>
            </a:lvl2pPr>
            <a:lvl3pPr>
              <a:defRPr lang="en-US" sz="1800" smtClean="0"/>
            </a:lvl3pPr>
            <a:lvl4pPr>
              <a:defRPr lang="en-US" sz="1600" smtClean="0"/>
            </a:lvl4pPr>
            <a:lvl5pPr>
              <a:defRPr lang="en-ZA" sz="1600"/>
            </a:lvl5pPr>
          </a:lstStyle>
          <a:p>
            <a:pPr marL="266700" lvl="0" indent="-266700"/>
            <a:r>
              <a:rPr lang="en-US" noProof="0"/>
              <a:t>Email or Social Media Handle</a:t>
            </a:r>
          </a:p>
        </p:txBody>
      </p:sp>
    </p:spTree>
    <p:extLst>
      <p:ext uri="{BB962C8B-B14F-4D97-AF65-F5344CB8AC3E}">
        <p14:creationId xmlns:p14="http://schemas.microsoft.com/office/powerpoint/2010/main" val="3851972883"/>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Mobile App Previews">
    <p:spTree>
      <p:nvGrpSpPr>
        <p:cNvPr id="1" name=""/>
        <p:cNvGrpSpPr/>
        <p:nvPr/>
      </p:nvGrpSpPr>
      <p:grpSpPr>
        <a:xfrm>
          <a:off x="0" y="0"/>
          <a:ext cx="0" cy="0"/>
          <a:chOff x="0" y="0"/>
          <a:chExt cx="0" cy="0"/>
        </a:xfrm>
      </p:grpSpPr>
      <p:pic>
        <p:nvPicPr>
          <p:cNvPr id="8" name="Picture 7" descr="Screen of a cell phone&#10;&#10;Description generated with high confidence">
            <a:extLst>
              <a:ext uri="{FF2B5EF4-FFF2-40B4-BE49-F238E27FC236}">
                <a16:creationId xmlns:a16="http://schemas.microsoft.com/office/drawing/2014/main" id="{68055F11-596F-47BF-A832-A501EC346C2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33307" y="915497"/>
            <a:ext cx="4666142" cy="4684105"/>
          </a:xfrm>
          <a:prstGeom prst="rect">
            <a:avLst/>
          </a:prstGeom>
        </p:spPr>
      </p:pic>
      <p:pic>
        <p:nvPicPr>
          <p:cNvPr id="9" name="Picture 8" descr="Screen of a cell phone&#10;&#10;Description generated with high confidence">
            <a:extLst>
              <a:ext uri="{FF2B5EF4-FFF2-40B4-BE49-F238E27FC236}">
                <a16:creationId xmlns:a16="http://schemas.microsoft.com/office/drawing/2014/main" id="{80EBF765-2A5E-4BDA-B092-25691E47915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762929" y="915497"/>
            <a:ext cx="4666142" cy="4684105"/>
          </a:xfrm>
          <a:prstGeom prst="rect">
            <a:avLst/>
          </a:prstGeom>
        </p:spPr>
      </p:pic>
      <p:pic>
        <p:nvPicPr>
          <p:cNvPr id="10" name="Picture 9" descr="Screen of a cell phone&#10;&#10;Description generated with high confidence">
            <a:extLst>
              <a:ext uri="{FF2B5EF4-FFF2-40B4-BE49-F238E27FC236}">
                <a16:creationId xmlns:a16="http://schemas.microsoft.com/office/drawing/2014/main" id="{E97A6530-14B5-4A05-B7A3-7BA661FCD5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292551" y="915497"/>
            <a:ext cx="4666142" cy="4684105"/>
          </a:xfrm>
          <a:prstGeom prst="rect">
            <a:avLst/>
          </a:prstGeom>
        </p:spPr>
      </p:pic>
      <p:sp>
        <p:nvSpPr>
          <p:cNvPr id="2" name="Title 1">
            <a:extLst>
              <a:ext uri="{FF2B5EF4-FFF2-40B4-BE49-F238E27FC236}">
                <a16:creationId xmlns:a16="http://schemas.microsoft.com/office/drawing/2014/main" id="{7EF5211B-014A-4E6E-98C7-FDAF7855316F}"/>
              </a:ext>
            </a:extLst>
          </p:cNvPr>
          <p:cNvSpPr>
            <a:spLocks noGrp="1"/>
          </p:cNvSpPr>
          <p:nvPr>
            <p:ph type="title"/>
          </p:nvPr>
        </p:nvSpPr>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r>
              <a:rPr lang="en-US" noProof="0"/>
              <a:t>SWD End of Year R&amp;C  v2.1 June 8, 2020</a:t>
            </a:r>
          </a:p>
        </p:txBody>
      </p:sp>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1" name="Content Placeholder 3">
            <a:extLst>
              <a:ext uri="{FF2B5EF4-FFF2-40B4-BE49-F238E27FC236}">
                <a16:creationId xmlns:a16="http://schemas.microsoft.com/office/drawing/2014/main" id="{47EC9494-5A42-419D-AADF-96EF1EFD7B64}"/>
              </a:ext>
            </a:extLst>
          </p:cNvPr>
          <p:cNvSpPr>
            <a:spLocks noGrp="1"/>
          </p:cNvSpPr>
          <p:nvPr>
            <p:ph sz="half" idx="2" hasCustomPrompt="1"/>
          </p:nvPr>
        </p:nvSpPr>
        <p:spPr>
          <a:xfrm>
            <a:off x="1615505" y="5752808"/>
            <a:ext cx="1980000" cy="548945"/>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Mockup Details</a:t>
            </a:r>
          </a:p>
        </p:txBody>
      </p:sp>
      <p:sp>
        <p:nvSpPr>
          <p:cNvPr id="12" name="Text Placeholder 11">
            <a:extLst>
              <a:ext uri="{FF2B5EF4-FFF2-40B4-BE49-F238E27FC236}">
                <a16:creationId xmlns:a16="http://schemas.microsoft.com/office/drawing/2014/main" id="{CE2D3309-00A3-42D9-8706-6F2A6AD3BB04}"/>
              </a:ext>
            </a:extLst>
          </p:cNvPr>
          <p:cNvSpPr>
            <a:spLocks noGrp="1"/>
          </p:cNvSpPr>
          <p:nvPr>
            <p:ph type="body" sz="quarter" idx="14" hasCustomPrompt="1"/>
          </p:nvPr>
        </p:nvSpPr>
        <p:spPr>
          <a:xfrm>
            <a:off x="1615505" y="5291099"/>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Mockup Name</a:t>
            </a:r>
          </a:p>
        </p:txBody>
      </p:sp>
      <p:sp>
        <p:nvSpPr>
          <p:cNvPr id="13" name="Content Placeholder 3">
            <a:extLst>
              <a:ext uri="{FF2B5EF4-FFF2-40B4-BE49-F238E27FC236}">
                <a16:creationId xmlns:a16="http://schemas.microsoft.com/office/drawing/2014/main" id="{94E4C70C-AC1E-4EDE-B2C1-23A54123479F}"/>
              </a:ext>
            </a:extLst>
          </p:cNvPr>
          <p:cNvSpPr>
            <a:spLocks noGrp="1"/>
          </p:cNvSpPr>
          <p:nvPr>
            <p:ph sz="half" idx="15" hasCustomPrompt="1"/>
          </p:nvPr>
        </p:nvSpPr>
        <p:spPr>
          <a:xfrm>
            <a:off x="5177148" y="5752808"/>
            <a:ext cx="1980000" cy="548945"/>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Mockup Details</a:t>
            </a:r>
          </a:p>
        </p:txBody>
      </p:sp>
      <p:sp>
        <p:nvSpPr>
          <p:cNvPr id="14" name="Text Placeholder 11">
            <a:extLst>
              <a:ext uri="{FF2B5EF4-FFF2-40B4-BE49-F238E27FC236}">
                <a16:creationId xmlns:a16="http://schemas.microsoft.com/office/drawing/2014/main" id="{14B1BB7D-C6D3-4D9C-A235-6CBB5A13EEC6}"/>
              </a:ext>
            </a:extLst>
          </p:cNvPr>
          <p:cNvSpPr>
            <a:spLocks noGrp="1"/>
          </p:cNvSpPr>
          <p:nvPr>
            <p:ph type="body" sz="quarter" idx="16" hasCustomPrompt="1"/>
          </p:nvPr>
        </p:nvSpPr>
        <p:spPr>
          <a:xfrm>
            <a:off x="5177148" y="5291099"/>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Mockup Name</a:t>
            </a:r>
          </a:p>
        </p:txBody>
      </p:sp>
      <p:sp>
        <p:nvSpPr>
          <p:cNvPr id="15" name="Content Placeholder 3">
            <a:extLst>
              <a:ext uri="{FF2B5EF4-FFF2-40B4-BE49-F238E27FC236}">
                <a16:creationId xmlns:a16="http://schemas.microsoft.com/office/drawing/2014/main" id="{718515F4-6451-4FB7-ACE4-5D9C2CD207A4}"/>
              </a:ext>
            </a:extLst>
          </p:cNvPr>
          <p:cNvSpPr>
            <a:spLocks noGrp="1"/>
          </p:cNvSpPr>
          <p:nvPr>
            <p:ph sz="half" idx="17" hasCustomPrompt="1"/>
          </p:nvPr>
        </p:nvSpPr>
        <p:spPr>
          <a:xfrm>
            <a:off x="8699878" y="5752808"/>
            <a:ext cx="1980000" cy="548945"/>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Mockup Details</a:t>
            </a:r>
          </a:p>
        </p:txBody>
      </p:sp>
      <p:sp>
        <p:nvSpPr>
          <p:cNvPr id="16" name="Text Placeholder 11">
            <a:extLst>
              <a:ext uri="{FF2B5EF4-FFF2-40B4-BE49-F238E27FC236}">
                <a16:creationId xmlns:a16="http://schemas.microsoft.com/office/drawing/2014/main" id="{B362C889-34FC-4EB1-967B-DC98349082CB}"/>
              </a:ext>
            </a:extLst>
          </p:cNvPr>
          <p:cNvSpPr>
            <a:spLocks noGrp="1"/>
          </p:cNvSpPr>
          <p:nvPr>
            <p:ph type="body" sz="quarter" idx="18" hasCustomPrompt="1"/>
          </p:nvPr>
        </p:nvSpPr>
        <p:spPr>
          <a:xfrm>
            <a:off x="8699878" y="5291099"/>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Mockup Name</a:t>
            </a:r>
          </a:p>
        </p:txBody>
      </p:sp>
      <p:sp>
        <p:nvSpPr>
          <p:cNvPr id="4" name="Picture Placeholder 3">
            <a:extLst>
              <a:ext uri="{FF2B5EF4-FFF2-40B4-BE49-F238E27FC236}">
                <a16:creationId xmlns:a16="http://schemas.microsoft.com/office/drawing/2014/main" id="{4C4EB921-BD58-4C2E-BDD5-FC8D2629829B}"/>
              </a:ext>
            </a:extLst>
          </p:cNvPr>
          <p:cNvSpPr>
            <a:spLocks noGrp="1"/>
          </p:cNvSpPr>
          <p:nvPr>
            <p:ph type="pic" sz="quarter" idx="19"/>
          </p:nvPr>
        </p:nvSpPr>
        <p:spPr>
          <a:xfrm>
            <a:off x="1751679" y="1450182"/>
            <a:ext cx="1772571" cy="3183732"/>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17" name="Picture Placeholder 3">
            <a:extLst>
              <a:ext uri="{FF2B5EF4-FFF2-40B4-BE49-F238E27FC236}">
                <a16:creationId xmlns:a16="http://schemas.microsoft.com/office/drawing/2014/main" id="{3CB44DE3-C599-4EA7-BFDA-4E39AE89FC01}"/>
              </a:ext>
            </a:extLst>
          </p:cNvPr>
          <p:cNvSpPr>
            <a:spLocks noGrp="1"/>
          </p:cNvSpPr>
          <p:nvPr>
            <p:ph type="pic" sz="quarter" idx="20"/>
          </p:nvPr>
        </p:nvSpPr>
        <p:spPr>
          <a:xfrm>
            <a:off x="5281301" y="1450182"/>
            <a:ext cx="1772571" cy="3183732"/>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18" name="Picture Placeholder 3">
            <a:extLst>
              <a:ext uri="{FF2B5EF4-FFF2-40B4-BE49-F238E27FC236}">
                <a16:creationId xmlns:a16="http://schemas.microsoft.com/office/drawing/2014/main" id="{A4392E45-2A0B-49BF-9952-79C42AF8DE90}"/>
              </a:ext>
            </a:extLst>
          </p:cNvPr>
          <p:cNvSpPr>
            <a:spLocks noGrp="1"/>
          </p:cNvSpPr>
          <p:nvPr>
            <p:ph type="pic" sz="quarter" idx="21"/>
          </p:nvPr>
        </p:nvSpPr>
        <p:spPr>
          <a:xfrm>
            <a:off x="8810923" y="1450182"/>
            <a:ext cx="1772571" cy="3183732"/>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Tree>
    <p:extLst>
      <p:ext uri="{BB962C8B-B14F-4D97-AF65-F5344CB8AC3E}">
        <p14:creationId xmlns:p14="http://schemas.microsoft.com/office/powerpoint/2010/main" val="3037167318"/>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Testimonia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SWD End of Year R&amp;C  v2.1 June 8, 2020</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6" name="Text Placeholder 5">
            <a:extLst>
              <a:ext uri="{FF2B5EF4-FFF2-40B4-BE49-F238E27FC236}">
                <a16:creationId xmlns:a16="http://schemas.microsoft.com/office/drawing/2014/main" id="{3509F9E9-0483-4A79-B997-B23DAC1644C1}"/>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4" name="Text Placeholder 3">
            <a:extLst>
              <a:ext uri="{FF2B5EF4-FFF2-40B4-BE49-F238E27FC236}">
                <a16:creationId xmlns:a16="http://schemas.microsoft.com/office/drawing/2014/main" id="{749CC2AE-E299-42B4-A2C4-357708A0054F}"/>
              </a:ext>
            </a:extLst>
          </p:cNvPr>
          <p:cNvSpPr>
            <a:spLocks noGrp="1"/>
          </p:cNvSpPr>
          <p:nvPr>
            <p:ph type="body" sz="quarter" idx="34" hasCustomPrompt="1"/>
          </p:nvPr>
        </p:nvSpPr>
        <p:spPr>
          <a:xfrm>
            <a:off x="431800" y="1836744"/>
            <a:ext cx="3541655" cy="2224950"/>
          </a:xfrm>
          <a:solidFill>
            <a:schemeClr val="bg1">
              <a:lumMod val="95000"/>
            </a:schemeClr>
          </a:solidFill>
        </p:spPr>
        <p:txBody>
          <a:bodyPr lIns="180000" tIns="180000" rIns="180000" bIns="180000" anchor="ctr"/>
          <a:lstStyle>
            <a:lvl1pPr marL="0" indent="0" algn="ctr">
              <a:buNone/>
              <a:defRPr i="0"/>
            </a:lvl1pPr>
          </a:lstStyle>
          <a:p>
            <a:pPr lvl="0"/>
            <a:r>
              <a:rPr lang="en-US" noProof="0"/>
              <a:t>Testimonial goes here</a:t>
            </a:r>
          </a:p>
        </p:txBody>
      </p:sp>
      <p:sp>
        <p:nvSpPr>
          <p:cNvPr id="9" name="Text Placeholder 8">
            <a:extLst>
              <a:ext uri="{FF2B5EF4-FFF2-40B4-BE49-F238E27FC236}">
                <a16:creationId xmlns:a16="http://schemas.microsoft.com/office/drawing/2014/main" id="{199551C8-D5B2-495A-97BB-0711CD8C67EC}"/>
              </a:ext>
            </a:extLst>
          </p:cNvPr>
          <p:cNvSpPr>
            <a:spLocks noGrp="1"/>
          </p:cNvSpPr>
          <p:nvPr>
            <p:ph type="body" sz="quarter" idx="13" hasCustomPrompt="1"/>
          </p:nvPr>
        </p:nvSpPr>
        <p:spPr>
          <a:xfrm>
            <a:off x="582556" y="3693626"/>
            <a:ext cx="3251132" cy="231102"/>
          </a:xfrm>
        </p:spPr>
        <p:txBody>
          <a:bodyPr anchor="t"/>
          <a:lstStyle>
            <a:lvl1pPr marL="0" indent="0" algn="r">
              <a:buFont typeface="Arial" panose="020B0604020202020204" pitchFamily="34" charset="0"/>
              <a:buNone/>
              <a:defRPr sz="1200">
                <a:solidFill>
                  <a:schemeClr val="tx1">
                    <a:lumMod val="75000"/>
                    <a:lumOff val="25000"/>
                  </a:schemeClr>
                </a:solidFill>
              </a:defRPr>
            </a:lvl1pPr>
          </a:lstStyle>
          <a:p>
            <a:pPr lvl="0"/>
            <a:r>
              <a:rPr lang="en-US" noProof="0"/>
              <a:t>Name and Title</a:t>
            </a:r>
          </a:p>
        </p:txBody>
      </p:sp>
      <p:sp>
        <p:nvSpPr>
          <p:cNvPr id="12" name="Text Placeholder 3">
            <a:extLst>
              <a:ext uri="{FF2B5EF4-FFF2-40B4-BE49-F238E27FC236}">
                <a16:creationId xmlns:a16="http://schemas.microsoft.com/office/drawing/2014/main" id="{03139A49-E537-4395-967A-08C997820703}"/>
              </a:ext>
            </a:extLst>
          </p:cNvPr>
          <p:cNvSpPr>
            <a:spLocks noGrp="1"/>
          </p:cNvSpPr>
          <p:nvPr>
            <p:ph type="body" sz="quarter" idx="35" hasCustomPrompt="1"/>
          </p:nvPr>
        </p:nvSpPr>
        <p:spPr>
          <a:xfrm>
            <a:off x="4325172" y="3591659"/>
            <a:ext cx="3541655" cy="2224950"/>
          </a:xfrm>
          <a:solidFill>
            <a:schemeClr val="bg1">
              <a:lumMod val="95000"/>
            </a:schemeClr>
          </a:solidFill>
        </p:spPr>
        <p:txBody>
          <a:bodyPr lIns="180000" tIns="180000" rIns="180000" bIns="180000" anchor="ctr"/>
          <a:lstStyle>
            <a:lvl1pPr marL="0" indent="0" algn="ctr">
              <a:buNone/>
              <a:defRPr i="0"/>
            </a:lvl1pPr>
          </a:lstStyle>
          <a:p>
            <a:pPr lvl="0"/>
            <a:r>
              <a:rPr lang="en-US" noProof="0"/>
              <a:t>Testimonial goes here</a:t>
            </a:r>
          </a:p>
        </p:txBody>
      </p:sp>
      <p:sp>
        <p:nvSpPr>
          <p:cNvPr id="13" name="Text Placeholder 8">
            <a:extLst>
              <a:ext uri="{FF2B5EF4-FFF2-40B4-BE49-F238E27FC236}">
                <a16:creationId xmlns:a16="http://schemas.microsoft.com/office/drawing/2014/main" id="{3EE1C8A1-F171-46D2-A92F-1B0E9C52B1A9}"/>
              </a:ext>
            </a:extLst>
          </p:cNvPr>
          <p:cNvSpPr>
            <a:spLocks noGrp="1"/>
          </p:cNvSpPr>
          <p:nvPr>
            <p:ph type="body" sz="quarter" idx="36" hasCustomPrompt="1"/>
          </p:nvPr>
        </p:nvSpPr>
        <p:spPr>
          <a:xfrm>
            <a:off x="4468052" y="5448541"/>
            <a:ext cx="3251132" cy="231102"/>
          </a:xfrm>
        </p:spPr>
        <p:txBody>
          <a:bodyPr anchor="t"/>
          <a:lstStyle>
            <a:lvl1pPr marL="0" indent="0" algn="r">
              <a:buFont typeface="Arial" panose="020B0604020202020204" pitchFamily="34" charset="0"/>
              <a:buNone/>
              <a:defRPr sz="1200">
                <a:solidFill>
                  <a:schemeClr val="tx1">
                    <a:lumMod val="75000"/>
                    <a:lumOff val="25000"/>
                  </a:schemeClr>
                </a:solidFill>
              </a:defRPr>
            </a:lvl1pPr>
          </a:lstStyle>
          <a:p>
            <a:pPr lvl="0"/>
            <a:r>
              <a:rPr lang="en-US" noProof="0"/>
              <a:t>Name and Title</a:t>
            </a:r>
          </a:p>
        </p:txBody>
      </p:sp>
      <p:sp>
        <p:nvSpPr>
          <p:cNvPr id="14" name="Text Placeholder 3">
            <a:extLst>
              <a:ext uri="{FF2B5EF4-FFF2-40B4-BE49-F238E27FC236}">
                <a16:creationId xmlns:a16="http://schemas.microsoft.com/office/drawing/2014/main" id="{E3E7FB48-98BE-4677-A80F-969F9F307209}"/>
              </a:ext>
            </a:extLst>
          </p:cNvPr>
          <p:cNvSpPr>
            <a:spLocks noGrp="1"/>
          </p:cNvSpPr>
          <p:nvPr>
            <p:ph type="body" sz="quarter" idx="37" hasCustomPrompt="1"/>
          </p:nvPr>
        </p:nvSpPr>
        <p:spPr>
          <a:xfrm>
            <a:off x="8218545" y="1836744"/>
            <a:ext cx="3541655" cy="2224950"/>
          </a:xfrm>
          <a:solidFill>
            <a:schemeClr val="bg1">
              <a:lumMod val="95000"/>
            </a:schemeClr>
          </a:solidFill>
        </p:spPr>
        <p:txBody>
          <a:bodyPr lIns="180000" tIns="180000" rIns="180000" bIns="180000" anchor="ctr"/>
          <a:lstStyle>
            <a:lvl1pPr marL="0" indent="0" algn="ctr">
              <a:buNone/>
              <a:defRPr i="0"/>
            </a:lvl1pPr>
          </a:lstStyle>
          <a:p>
            <a:pPr lvl="0"/>
            <a:r>
              <a:rPr lang="en-US" noProof="0"/>
              <a:t>Testimonial goes here</a:t>
            </a:r>
          </a:p>
        </p:txBody>
      </p:sp>
      <p:sp>
        <p:nvSpPr>
          <p:cNvPr id="15" name="Text Placeholder 8">
            <a:extLst>
              <a:ext uri="{FF2B5EF4-FFF2-40B4-BE49-F238E27FC236}">
                <a16:creationId xmlns:a16="http://schemas.microsoft.com/office/drawing/2014/main" id="{0146F28A-70F5-4E8B-8A3A-ADB1B6A080D1}"/>
              </a:ext>
            </a:extLst>
          </p:cNvPr>
          <p:cNvSpPr>
            <a:spLocks noGrp="1"/>
          </p:cNvSpPr>
          <p:nvPr>
            <p:ph type="body" sz="quarter" idx="38" hasCustomPrompt="1"/>
          </p:nvPr>
        </p:nvSpPr>
        <p:spPr>
          <a:xfrm>
            <a:off x="8369301" y="3693626"/>
            <a:ext cx="3251132" cy="231102"/>
          </a:xfrm>
        </p:spPr>
        <p:txBody>
          <a:bodyPr anchor="t"/>
          <a:lstStyle>
            <a:lvl1pPr marL="0" indent="0" algn="r">
              <a:buFont typeface="Arial" panose="020B0604020202020204" pitchFamily="34" charset="0"/>
              <a:buNone/>
              <a:defRPr sz="1200">
                <a:solidFill>
                  <a:schemeClr val="tx1">
                    <a:lumMod val="75000"/>
                    <a:lumOff val="25000"/>
                  </a:schemeClr>
                </a:solidFill>
              </a:defRPr>
            </a:lvl1pPr>
          </a:lstStyle>
          <a:p>
            <a:pPr lvl="0"/>
            <a:r>
              <a:rPr lang="en-US" noProof="0"/>
              <a:t>Name and Title</a:t>
            </a:r>
          </a:p>
        </p:txBody>
      </p:sp>
    </p:spTree>
    <p:extLst>
      <p:ext uri="{BB962C8B-B14F-4D97-AF65-F5344CB8AC3E}">
        <p14:creationId xmlns:p14="http://schemas.microsoft.com/office/powerpoint/2010/main" val="582517924"/>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DC433A2F-8949-4AAC-AE96-175254493AF4}"/>
              </a:ext>
            </a:extLst>
          </p:cNvPr>
          <p:cNvSpPr/>
          <p:nvPr userDrawn="1"/>
        </p:nvSpPr>
        <p:spPr>
          <a:xfrm>
            <a:off x="0" y="0"/>
            <a:ext cx="6336000" cy="6786563"/>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432000" y="2377000"/>
            <a:ext cx="5472000" cy="2387600"/>
          </a:xfrm>
        </p:spPr>
        <p:txBody>
          <a:bodyPr anchor="b"/>
          <a:lstStyle>
            <a:lvl1pPr algn="l">
              <a:defRPr sz="4200" spc="-30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432000" y="4962525"/>
            <a:ext cx="5472000"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6" name="Rectangle 5">
            <a:extLst>
              <a:ext uri="{FF2B5EF4-FFF2-40B4-BE49-F238E27FC236}">
                <a16:creationId xmlns:a16="http://schemas.microsoft.com/office/drawing/2014/main" id="{EA8EA9D3-63E1-4170-B9FF-2F1AF08CCA45}"/>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7" name="Rectangle 6">
            <a:extLst>
              <a:ext uri="{FF2B5EF4-FFF2-40B4-BE49-F238E27FC236}">
                <a16:creationId xmlns:a16="http://schemas.microsoft.com/office/drawing/2014/main" id="{B6AE9C85-4EEF-40CA-AA18-4DC9F703F4FD}"/>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Tree>
    <p:extLst>
      <p:ext uri="{BB962C8B-B14F-4D97-AF65-F5344CB8AC3E}">
        <p14:creationId xmlns:p14="http://schemas.microsoft.com/office/powerpoint/2010/main" val="37915901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2FC03FC-680B-46E7-A954-4CDA823A293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78B6856-0306-4B18-BF52-8906D731D30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ACF7D2D-AE02-4A73-9872-B4EF1047B6C4}"/>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0C49AAB3-E662-455C-9727-C0ED3F438CE8}"/>
              </a:ext>
            </a:extLst>
          </p:cNvPr>
          <p:cNvSpPr>
            <a:spLocks noGrp="1"/>
          </p:cNvSpPr>
          <p:nvPr>
            <p:ph type="ftr" sz="quarter" idx="11"/>
          </p:nvPr>
        </p:nvSpPr>
        <p:spPr/>
        <p:txBody>
          <a:bodyPr/>
          <a:lstStyle/>
          <a:p>
            <a:r>
              <a:rPr lang="en-US"/>
              <a:t>SWD End of Year R&amp;C  v2.1 June 8, 2020</a:t>
            </a:r>
          </a:p>
        </p:txBody>
      </p:sp>
      <p:sp>
        <p:nvSpPr>
          <p:cNvPr id="6" name="Slide Number Placeholder 5">
            <a:extLst>
              <a:ext uri="{FF2B5EF4-FFF2-40B4-BE49-F238E27FC236}">
                <a16:creationId xmlns:a16="http://schemas.microsoft.com/office/drawing/2014/main" id="{90038B09-DA14-4330-A1DC-EDA12E1FF7FA}"/>
              </a:ext>
            </a:extLst>
          </p:cNvPr>
          <p:cNvSpPr>
            <a:spLocks noGrp="1"/>
          </p:cNvSpPr>
          <p:nvPr>
            <p:ph type="sldNum" sz="quarter" idx="12"/>
          </p:nvPr>
        </p:nvSpPr>
        <p:spPr/>
        <p:txBody>
          <a:bodyPr/>
          <a:lstStyle/>
          <a:p>
            <a:fld id="{0606AC77-78D6-4362-8080-DC3CF54326B2}" type="slidenum">
              <a:rPr lang="en-US" smtClean="0"/>
              <a:t>‹#›</a:t>
            </a:fld>
            <a:endParaRPr lang="en-US"/>
          </a:p>
        </p:txBody>
      </p:sp>
    </p:spTree>
    <p:extLst>
      <p:ext uri="{BB962C8B-B14F-4D97-AF65-F5344CB8AC3E}">
        <p14:creationId xmlns:p14="http://schemas.microsoft.com/office/powerpoint/2010/main" val="3809644560"/>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805D700-F00E-4505-8483-501219FB8BD2}"/>
              </a:ext>
            </a:extLst>
          </p:cNvPr>
          <p:cNvSpPr/>
          <p:nvPr userDrawn="1"/>
        </p:nvSpPr>
        <p:spPr>
          <a:xfrm>
            <a:off x="506026" y="110"/>
            <a:ext cx="11685973" cy="63653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solidFill>
                <a:schemeClr val="lt1">
                  <a:alpha val="52000"/>
                </a:schemeClr>
              </a:solidFill>
            </a:endParaRPr>
          </a:p>
        </p:txBody>
      </p:sp>
      <p:sp>
        <p:nvSpPr>
          <p:cNvPr id="13" name="Rectangle 12">
            <a:extLst>
              <a:ext uri="{FF2B5EF4-FFF2-40B4-BE49-F238E27FC236}">
                <a16:creationId xmlns:a16="http://schemas.microsoft.com/office/drawing/2014/main" id="{DC433A2F-8949-4AAC-AE96-175254493AF4}"/>
              </a:ext>
            </a:extLst>
          </p:cNvPr>
          <p:cNvSpPr/>
          <p:nvPr userDrawn="1"/>
        </p:nvSpPr>
        <p:spPr>
          <a:xfrm>
            <a:off x="458634" y="1"/>
            <a:ext cx="11733366" cy="6365362"/>
          </a:xfrm>
          <a:prstGeom prst="rect">
            <a:avLst/>
          </a:prstGeom>
          <a:gradFill>
            <a:gsLst>
              <a:gs pos="36000">
                <a:schemeClr val="bg1">
                  <a:lumMod val="90000"/>
                  <a:alpha val="48000"/>
                </a:schemeClr>
              </a:gs>
              <a:gs pos="100000">
                <a:schemeClr val="bg1"/>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680728" y="2377000"/>
            <a:ext cx="6299682" cy="2387600"/>
          </a:xfrm>
        </p:spPr>
        <p:txBody>
          <a:bodyPr anchor="b"/>
          <a:lstStyle>
            <a:lvl1pPr algn="l">
              <a:defRPr sz="4200" spc="-300">
                <a:solidFill>
                  <a:srgbClr val="555FAD"/>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680728" y="4962525"/>
            <a:ext cx="6299682" cy="1219200"/>
          </a:xfrm>
        </p:spPr>
        <p:txBody>
          <a:bodyPr/>
          <a:lstStyle>
            <a:lvl1pPr marL="0" indent="0" algn="l">
              <a:buNone/>
              <a:defRPr sz="2400">
                <a:solidFill>
                  <a:srgbClr val="555FAD"/>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5" name="Rectangle 4">
            <a:extLst>
              <a:ext uri="{FF2B5EF4-FFF2-40B4-BE49-F238E27FC236}">
                <a16:creationId xmlns:a16="http://schemas.microsoft.com/office/drawing/2014/main" id="{C1384471-818E-4B2E-BA19-852421944514}"/>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6" name="Rectangle 5">
            <a:extLst>
              <a:ext uri="{FF2B5EF4-FFF2-40B4-BE49-F238E27FC236}">
                <a16:creationId xmlns:a16="http://schemas.microsoft.com/office/drawing/2014/main" id="{6FBA5E93-E4C5-4917-B92A-53FC468CFEBD}"/>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7" name="Slide Number Placeholder 6">
            <a:extLst>
              <a:ext uri="{FF2B5EF4-FFF2-40B4-BE49-F238E27FC236}">
                <a16:creationId xmlns:a16="http://schemas.microsoft.com/office/drawing/2014/main" id="{6C109B30-9CC9-4BE8-AB10-1BA398CAB523}"/>
              </a:ext>
            </a:extLst>
          </p:cNvPr>
          <p:cNvSpPr>
            <a:spLocks noGrp="1"/>
          </p:cNvSpPr>
          <p:nvPr>
            <p:ph type="sldNum" sz="quarter" idx="12"/>
          </p:nvPr>
        </p:nvSpPr>
        <p:spPr/>
        <p:txBody>
          <a:bodyPr/>
          <a:lstStyle/>
          <a:p>
            <a:fld id="{4B73C415-D670-4716-A5EC-CC4D52CA2BAC}" type="slidenum">
              <a:rPr lang="en-US" noProof="0" smtClean="0"/>
              <a:pPr/>
              <a:t>‹#›</a:t>
            </a:fld>
            <a:endParaRPr lang="en-US" noProof="0"/>
          </a:p>
        </p:txBody>
      </p:sp>
      <p:sp>
        <p:nvSpPr>
          <p:cNvPr id="9" name="Footer Placeholder 8">
            <a:extLst>
              <a:ext uri="{FF2B5EF4-FFF2-40B4-BE49-F238E27FC236}">
                <a16:creationId xmlns:a16="http://schemas.microsoft.com/office/drawing/2014/main" id="{AF77174B-114F-48DF-AFBF-1AA3416ACD4A}"/>
              </a:ext>
            </a:extLst>
          </p:cNvPr>
          <p:cNvSpPr>
            <a:spLocks noGrp="1"/>
          </p:cNvSpPr>
          <p:nvPr>
            <p:ph type="ftr" sz="quarter" idx="13"/>
          </p:nvPr>
        </p:nvSpPr>
        <p:spPr/>
        <p:txBody>
          <a:bodyPr/>
          <a:lstStyle/>
          <a:p>
            <a:r>
              <a:rPr lang="en-US" noProof="0"/>
              <a:t>SWD End of Year R&amp;C  v2.1 June 8, 2020</a:t>
            </a:r>
          </a:p>
        </p:txBody>
      </p:sp>
    </p:spTree>
    <p:extLst>
      <p:ext uri="{BB962C8B-B14F-4D97-AF65-F5344CB8AC3E}">
        <p14:creationId xmlns:p14="http://schemas.microsoft.com/office/powerpoint/2010/main" val="3409767682"/>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428A921-D1FB-449F-8402-7C032AAABB1C}"/>
              </a:ext>
            </a:extLst>
          </p:cNvPr>
          <p:cNvSpPr/>
          <p:nvPr userDrawn="1"/>
        </p:nvSpPr>
        <p:spPr>
          <a:xfrm>
            <a:off x="5353050" y="1"/>
            <a:ext cx="6406950" cy="6857998"/>
          </a:xfrm>
          <a:prstGeom prst="rect">
            <a:avLst/>
          </a:prstGeom>
          <a:gradFill>
            <a:gsLst>
              <a:gs pos="0">
                <a:schemeClr val="tx1">
                  <a:lumMod val="75000"/>
                  <a:lumOff val="25000"/>
                </a:schemeClr>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8" name="Footer Placeholder 17">
            <a:extLst>
              <a:ext uri="{FF2B5EF4-FFF2-40B4-BE49-F238E27FC236}">
                <a16:creationId xmlns:a16="http://schemas.microsoft.com/office/drawing/2014/main" id="{1EC63334-B325-4256-8AA0-6F5A11030DEA}"/>
              </a:ext>
            </a:extLst>
          </p:cNvPr>
          <p:cNvSpPr>
            <a:spLocks noGrp="1"/>
          </p:cNvSpPr>
          <p:nvPr>
            <p:ph type="ftr" sz="quarter" idx="13"/>
          </p:nvPr>
        </p:nvSpPr>
        <p:spPr>
          <a:xfrm>
            <a:off x="432000" y="6365363"/>
            <a:ext cx="4416225" cy="412431"/>
          </a:xfrm>
        </p:spPr>
        <p:txBody>
          <a:bodyPr/>
          <a:lstStyle/>
          <a:p>
            <a:r>
              <a:rPr lang="en-US" noProof="0"/>
              <a:t>SWD End of Year R&amp;C  v2.1 June 8, 2020</a:t>
            </a:r>
          </a:p>
        </p:txBody>
      </p:sp>
      <p:sp>
        <p:nvSpPr>
          <p:cNvPr id="11" name="Title 1">
            <a:extLst>
              <a:ext uri="{FF2B5EF4-FFF2-40B4-BE49-F238E27FC236}">
                <a16:creationId xmlns:a16="http://schemas.microsoft.com/office/drawing/2014/main" id="{0F80631D-0113-45B5-9716-6AED2430C97F}"/>
              </a:ext>
            </a:extLst>
          </p:cNvPr>
          <p:cNvSpPr>
            <a:spLocks noGrp="1"/>
          </p:cNvSpPr>
          <p:nvPr>
            <p:ph type="title"/>
          </p:nvPr>
        </p:nvSpPr>
        <p:spPr>
          <a:xfrm>
            <a:off x="839788" y="457200"/>
            <a:ext cx="3932237" cy="1600200"/>
          </a:xfrm>
        </p:spPr>
        <p:txBody>
          <a:bodyPr anchor="b"/>
          <a:lstStyle>
            <a:lvl1pPr>
              <a:defRPr sz="3200"/>
            </a:lvl1pPr>
          </a:lstStyle>
          <a:p>
            <a:r>
              <a:rPr lang="en-US" noProof="0"/>
              <a:t>Click to edit Master title style</a:t>
            </a:r>
          </a:p>
        </p:txBody>
      </p:sp>
      <p:sp>
        <p:nvSpPr>
          <p:cNvPr id="12" name="Text Placeholder 3">
            <a:extLst>
              <a:ext uri="{FF2B5EF4-FFF2-40B4-BE49-F238E27FC236}">
                <a16:creationId xmlns:a16="http://schemas.microsoft.com/office/drawing/2014/main" id="{81AC65F5-382D-4CF6-95CF-DD3FC6D96F37}"/>
              </a:ext>
            </a:extLst>
          </p:cNvPr>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Edit Master text styles</a:t>
            </a:r>
          </a:p>
        </p:txBody>
      </p:sp>
      <p:sp>
        <p:nvSpPr>
          <p:cNvPr id="13" name="Content Placeholder 2">
            <a:extLst>
              <a:ext uri="{FF2B5EF4-FFF2-40B4-BE49-F238E27FC236}">
                <a16:creationId xmlns:a16="http://schemas.microsoft.com/office/drawing/2014/main" id="{DF554488-3F7D-4F3A-9AAF-73FB0977D735}"/>
              </a:ext>
            </a:extLst>
          </p:cNvPr>
          <p:cNvSpPr>
            <a:spLocks noGrp="1"/>
          </p:cNvSpPr>
          <p:nvPr>
            <p:ph idx="1" hasCustomPrompt="1"/>
          </p:nvPr>
        </p:nvSpPr>
        <p:spPr>
          <a:xfrm>
            <a:off x="5805962" y="457200"/>
            <a:ext cx="5501126" cy="5411787"/>
          </a:xfrm>
        </p:spPr>
        <p:txBody>
          <a:bodyPr/>
          <a:lstStyle>
            <a:lvl1pPr>
              <a:buClr>
                <a:schemeClr val="bg1"/>
              </a:buClr>
              <a:defRPr sz="2400">
                <a:solidFill>
                  <a:schemeClr val="bg1"/>
                </a:solidFill>
              </a:defRPr>
            </a:lvl1pPr>
            <a:lvl2pPr>
              <a:defRPr sz="2000">
                <a:solidFill>
                  <a:schemeClr val="bg1"/>
                </a:solidFill>
              </a:defRPr>
            </a:lvl2pPr>
            <a:lvl3pPr>
              <a:defRPr sz="1800">
                <a:solidFill>
                  <a:schemeClr val="bg1"/>
                </a:solidFill>
              </a:defRPr>
            </a:lvl3pPr>
            <a:lvl4pPr>
              <a:defRPr sz="1600">
                <a:solidFill>
                  <a:schemeClr val="bg1"/>
                </a:solidFill>
              </a:defRPr>
            </a:lvl4pPr>
            <a:lvl5pPr>
              <a:defRPr sz="1600">
                <a:solidFill>
                  <a:schemeClr val="bg1"/>
                </a:solidFill>
              </a:defRPr>
            </a:lvl5pPr>
            <a:lvl6pPr>
              <a:defRPr sz="2000"/>
            </a:lvl6pPr>
            <a:lvl7pPr>
              <a:defRPr sz="2000"/>
            </a:lvl7pPr>
            <a:lvl8pPr>
              <a:defRPr sz="2000"/>
            </a:lvl8pPr>
            <a:lvl9pPr>
              <a:defRPr sz="2000"/>
            </a:lvl9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4129715365"/>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428A921-D1FB-449F-8402-7C032AAABB1C}"/>
              </a:ext>
            </a:extLst>
          </p:cNvPr>
          <p:cNvSpPr/>
          <p:nvPr userDrawn="1"/>
        </p:nvSpPr>
        <p:spPr>
          <a:xfrm>
            <a:off x="5353050" y="1"/>
            <a:ext cx="6406950" cy="6857998"/>
          </a:xfrm>
          <a:prstGeom prst="rect">
            <a:avLst/>
          </a:prstGeom>
          <a:gradFill>
            <a:gsLst>
              <a:gs pos="0">
                <a:schemeClr val="tx1">
                  <a:lumMod val="75000"/>
                  <a:lumOff val="25000"/>
                </a:schemeClr>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8" name="Footer Placeholder 17">
            <a:extLst>
              <a:ext uri="{FF2B5EF4-FFF2-40B4-BE49-F238E27FC236}">
                <a16:creationId xmlns:a16="http://schemas.microsoft.com/office/drawing/2014/main" id="{1EC63334-B325-4256-8AA0-6F5A11030DEA}"/>
              </a:ext>
            </a:extLst>
          </p:cNvPr>
          <p:cNvSpPr>
            <a:spLocks noGrp="1"/>
          </p:cNvSpPr>
          <p:nvPr>
            <p:ph type="ftr" sz="quarter" idx="13"/>
          </p:nvPr>
        </p:nvSpPr>
        <p:spPr>
          <a:xfrm>
            <a:off x="432000" y="6365363"/>
            <a:ext cx="4416225" cy="412431"/>
          </a:xfrm>
        </p:spPr>
        <p:txBody>
          <a:bodyPr/>
          <a:lstStyle/>
          <a:p>
            <a:r>
              <a:rPr lang="en-US" noProof="0"/>
              <a:t>SWD End of Year R&amp;C  v2.1 June 8, 2020</a:t>
            </a:r>
          </a:p>
        </p:txBody>
      </p:sp>
      <p:sp>
        <p:nvSpPr>
          <p:cNvPr id="11" name="Title 1">
            <a:extLst>
              <a:ext uri="{FF2B5EF4-FFF2-40B4-BE49-F238E27FC236}">
                <a16:creationId xmlns:a16="http://schemas.microsoft.com/office/drawing/2014/main" id="{0F80631D-0113-45B5-9716-6AED2430C97F}"/>
              </a:ext>
            </a:extLst>
          </p:cNvPr>
          <p:cNvSpPr>
            <a:spLocks noGrp="1"/>
          </p:cNvSpPr>
          <p:nvPr>
            <p:ph type="title"/>
          </p:nvPr>
        </p:nvSpPr>
        <p:spPr>
          <a:xfrm>
            <a:off x="839788" y="457200"/>
            <a:ext cx="3932237" cy="1600200"/>
          </a:xfrm>
        </p:spPr>
        <p:txBody>
          <a:bodyPr anchor="b"/>
          <a:lstStyle>
            <a:lvl1pPr>
              <a:defRPr sz="3200"/>
            </a:lvl1pPr>
          </a:lstStyle>
          <a:p>
            <a:r>
              <a:rPr lang="en-US" noProof="0"/>
              <a:t>Click to edit Master title style</a:t>
            </a:r>
          </a:p>
        </p:txBody>
      </p:sp>
      <p:sp>
        <p:nvSpPr>
          <p:cNvPr id="12" name="Text Placeholder 3">
            <a:extLst>
              <a:ext uri="{FF2B5EF4-FFF2-40B4-BE49-F238E27FC236}">
                <a16:creationId xmlns:a16="http://schemas.microsoft.com/office/drawing/2014/main" id="{81AC65F5-382D-4CF6-95CF-DD3FC6D96F37}"/>
              </a:ext>
            </a:extLst>
          </p:cNvPr>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Edit Master text styles</a:t>
            </a:r>
          </a:p>
        </p:txBody>
      </p:sp>
      <p:sp>
        <p:nvSpPr>
          <p:cNvPr id="9" name="Picture Placeholder 2">
            <a:extLst>
              <a:ext uri="{FF2B5EF4-FFF2-40B4-BE49-F238E27FC236}">
                <a16:creationId xmlns:a16="http://schemas.microsoft.com/office/drawing/2014/main" id="{56321125-B861-4CD5-8023-6E403517657A}"/>
              </a:ext>
            </a:extLst>
          </p:cNvPr>
          <p:cNvSpPr>
            <a:spLocks noGrp="1"/>
          </p:cNvSpPr>
          <p:nvPr>
            <p:ph type="pic" idx="1"/>
          </p:nvPr>
        </p:nvSpPr>
        <p:spPr>
          <a:xfrm>
            <a:off x="5804181" y="457201"/>
            <a:ext cx="5504688" cy="5403850"/>
          </a:xfrm>
        </p:spPr>
        <p:txBody>
          <a:bodyPr/>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noProof="0"/>
              <a:t>Click icon to add picture</a:t>
            </a:r>
          </a:p>
        </p:txBody>
      </p:sp>
    </p:spTree>
    <p:extLst>
      <p:ext uri="{BB962C8B-B14F-4D97-AF65-F5344CB8AC3E}">
        <p14:creationId xmlns:p14="http://schemas.microsoft.com/office/powerpoint/2010/main" val="270337495"/>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06400" y="171450"/>
            <a:ext cx="7315200" cy="533400"/>
          </a:xfrm>
        </p:spPr>
        <p:txBody>
          <a:bodyPr/>
          <a:lstStyle/>
          <a:p>
            <a:r>
              <a:rPr lang="en-US"/>
              <a:t>Click to edit Master title style</a:t>
            </a:r>
          </a:p>
        </p:txBody>
      </p:sp>
      <p:sp>
        <p:nvSpPr>
          <p:cNvPr id="3" name="Table Placeholder 2"/>
          <p:cNvSpPr>
            <a:spLocks noGrp="1"/>
          </p:cNvSpPr>
          <p:nvPr>
            <p:ph type="tbl" idx="1"/>
          </p:nvPr>
        </p:nvSpPr>
        <p:spPr>
          <a:xfrm>
            <a:off x="406400" y="1295400"/>
            <a:ext cx="11379200" cy="4267200"/>
          </a:xfrm>
        </p:spPr>
        <p:txBody>
          <a:bodyPr/>
          <a:lstStyle/>
          <a:p>
            <a:pPr lvl="0"/>
            <a:r>
              <a:rPr lang="en-US" noProof="0"/>
              <a:t>Click icon to add table</a:t>
            </a:r>
          </a:p>
        </p:txBody>
      </p:sp>
      <p:sp>
        <p:nvSpPr>
          <p:cNvPr id="4" name="Rectangle 11"/>
          <p:cNvSpPr>
            <a:spLocks noGrp="1" noChangeArrowheads="1"/>
          </p:cNvSpPr>
          <p:nvPr>
            <p:ph type="dt" sz="half" idx="10"/>
          </p:nvPr>
        </p:nvSpPr>
        <p:spPr>
          <a:ln/>
        </p:spPr>
        <p:txBody>
          <a:bodyPr/>
          <a:lstStyle>
            <a:lvl1pPr>
              <a:defRPr/>
            </a:lvl1pPr>
          </a:lstStyle>
          <a:p>
            <a:pPr>
              <a:defRPr/>
            </a:pPr>
            <a:endParaRPr lang="en-US"/>
          </a:p>
        </p:txBody>
      </p:sp>
      <p:sp>
        <p:nvSpPr>
          <p:cNvPr id="5" name="Rectangle 12"/>
          <p:cNvSpPr>
            <a:spLocks noGrp="1" noChangeArrowheads="1"/>
          </p:cNvSpPr>
          <p:nvPr>
            <p:ph type="ftr" sz="quarter" idx="11"/>
          </p:nvPr>
        </p:nvSpPr>
        <p:spPr>
          <a:ln/>
        </p:spPr>
        <p:txBody>
          <a:bodyPr/>
          <a:lstStyle>
            <a:lvl1pPr>
              <a:defRPr/>
            </a:lvl1pPr>
          </a:lstStyle>
          <a:p>
            <a:pPr>
              <a:defRPr/>
            </a:pPr>
            <a:r>
              <a:rPr lang="en-US"/>
              <a:t>SWD End of Year R&amp;C  v2.1 June 8, 2020</a:t>
            </a:r>
          </a:p>
        </p:txBody>
      </p:sp>
      <p:sp>
        <p:nvSpPr>
          <p:cNvPr id="6" name="Rectangle 13"/>
          <p:cNvSpPr>
            <a:spLocks noGrp="1" noChangeArrowheads="1"/>
          </p:cNvSpPr>
          <p:nvPr>
            <p:ph type="sldNum" sz="quarter" idx="12"/>
          </p:nvPr>
        </p:nvSpPr>
        <p:spPr>
          <a:ln/>
        </p:spPr>
        <p:txBody>
          <a:bodyPr/>
          <a:lstStyle>
            <a:lvl1pPr>
              <a:defRPr/>
            </a:lvl1pPr>
          </a:lstStyle>
          <a:p>
            <a:pPr>
              <a:defRPr/>
            </a:pPr>
            <a:fld id="{3BC13FED-5378-45FC-8A71-19C7B20369E6}" type="slidenum">
              <a:rPr lang="en-US" smtClean="0"/>
              <a:pPr>
                <a:defRPr/>
              </a:pPr>
              <a:t>‹#›</a:t>
            </a:fld>
            <a:endParaRPr lang="en-US"/>
          </a:p>
        </p:txBody>
      </p:sp>
    </p:spTree>
    <p:extLst>
      <p:ext uri="{BB962C8B-B14F-4D97-AF65-F5344CB8AC3E}">
        <p14:creationId xmlns:p14="http://schemas.microsoft.com/office/powerpoint/2010/main" val="2962458775"/>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cSld name="1_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a:xfrm>
            <a:off x="565245" y="6249988"/>
            <a:ext cx="4114800" cy="365125"/>
          </a:xfrm>
        </p:spPr>
        <p:txBody>
          <a:bodyPr/>
          <a:lstStyle>
            <a:lvl1pPr algn="l">
              <a:defRPr>
                <a:solidFill>
                  <a:schemeClr val="tx1">
                    <a:lumMod val="75000"/>
                    <a:lumOff val="25000"/>
                  </a:schemeClr>
                </a:solidFill>
              </a:defRPr>
            </a:lvl1pPr>
          </a:lstStyle>
          <a:p>
            <a:r>
              <a:rPr lang="en-US"/>
              <a:t>SWD End of Year R&amp;C  v2.1 June 8, 2020</a:t>
            </a:r>
          </a:p>
        </p:txBody>
      </p:sp>
      <p:pic>
        <p:nvPicPr>
          <p:cNvPr id="5" name="Picture 4">
            <a:extLst>
              <a:ext uri="{FF2B5EF4-FFF2-40B4-BE49-F238E27FC236}">
                <a16:creationId xmlns:a16="http://schemas.microsoft.com/office/drawing/2014/main" id="{3C688FF7-4404-4AC3-AC34-C71A2429E91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 y="0"/>
            <a:ext cx="12190476" cy="107937"/>
          </a:xfrm>
          <a:prstGeom prst="rect">
            <a:avLst/>
          </a:prstGeom>
        </p:spPr>
      </p:pic>
      <p:pic>
        <p:nvPicPr>
          <p:cNvPr id="6" name="Picture 5">
            <a:extLst>
              <a:ext uri="{FF2B5EF4-FFF2-40B4-BE49-F238E27FC236}">
                <a16:creationId xmlns:a16="http://schemas.microsoft.com/office/drawing/2014/main" id="{8FF1205A-41E9-4F0B-9B99-B5F20AE5379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0800000">
            <a:off x="1525" y="6750064"/>
            <a:ext cx="12190476" cy="107937"/>
          </a:xfrm>
          <a:prstGeom prst="rect">
            <a:avLst/>
          </a:prstGeom>
        </p:spPr>
      </p:pic>
      <p:sp>
        <p:nvSpPr>
          <p:cNvPr id="9" name="Title 1">
            <a:extLst>
              <a:ext uri="{FF2B5EF4-FFF2-40B4-BE49-F238E27FC236}">
                <a16:creationId xmlns:a16="http://schemas.microsoft.com/office/drawing/2014/main" id="{78935956-38C8-46B0-8C75-E71D828C9E3F}"/>
              </a:ext>
            </a:extLst>
          </p:cNvPr>
          <p:cNvSpPr>
            <a:spLocks noGrp="1"/>
          </p:cNvSpPr>
          <p:nvPr>
            <p:ph type="title"/>
          </p:nvPr>
        </p:nvSpPr>
        <p:spPr>
          <a:xfrm>
            <a:off x="914400" y="441326"/>
            <a:ext cx="10515600" cy="1325563"/>
          </a:xfrm>
        </p:spPr>
        <p:txBody>
          <a:bodyPr>
            <a:normAutofit/>
          </a:bodyPr>
          <a:lstStyle>
            <a:lvl1pPr>
              <a:defRPr sz="4000">
                <a:solidFill>
                  <a:srgbClr val="174A9F"/>
                </a:solidFill>
                <a:latin typeface="Arial Black" panose="020B0A04020102020204" pitchFamily="34" charset="0"/>
              </a:defRPr>
            </a:lvl1pPr>
          </a:lstStyle>
          <a:p>
            <a:r>
              <a:rPr lang="en-US"/>
              <a:t>Click to edit Master title style</a:t>
            </a:r>
          </a:p>
        </p:txBody>
      </p:sp>
      <p:sp>
        <p:nvSpPr>
          <p:cNvPr id="11" name="Slide Number Placeholder 4">
            <a:extLst>
              <a:ext uri="{FF2B5EF4-FFF2-40B4-BE49-F238E27FC236}">
                <a16:creationId xmlns:a16="http://schemas.microsoft.com/office/drawing/2014/main" id="{7976BF92-9C28-41CC-8AE9-5633A54021EB}"/>
              </a:ext>
            </a:extLst>
          </p:cNvPr>
          <p:cNvSpPr txBox="1">
            <a:spLocks/>
          </p:cNvSpPr>
          <p:nvPr userDrawn="1"/>
        </p:nvSpPr>
        <p:spPr>
          <a:xfrm>
            <a:off x="11430000" y="6249988"/>
            <a:ext cx="450376" cy="365125"/>
          </a:xfrm>
          <a:prstGeom prst="rect">
            <a:avLst/>
          </a:prstGeom>
        </p:spPr>
        <p:txBody>
          <a:bodyPr vert="horz" lIns="45720" tIns="22860" rIns="45720" bIns="22860" rtlCol="0" anchor="ctr"/>
          <a:lstStyle>
            <a:defPPr>
              <a:defRPr lang="en-US"/>
            </a:defPPr>
            <a:lvl1pPr marL="0" algn="r" defTabSz="1828800" rtl="0" eaLnBrk="1" latinLnBrk="0" hangingPunct="1">
              <a:defRPr sz="2400" kern="1200">
                <a:solidFill>
                  <a:schemeClr val="tx1">
                    <a:tint val="75000"/>
                  </a:schemeClr>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a:lstStyle>
          <a:p>
            <a:fld id="{C7575539-BFBE-477A-BDB6-9CA7B44D81A5}" type="slidenum">
              <a:rPr lang="en-US" sz="1200" smtClean="0">
                <a:solidFill>
                  <a:schemeClr val="tx1">
                    <a:lumMod val="75000"/>
                    <a:lumOff val="25000"/>
                  </a:schemeClr>
                </a:solidFill>
              </a:rPr>
              <a:pPr/>
              <a:t>‹#›</a:t>
            </a:fld>
            <a:endParaRPr lang="en-US" sz="1200">
              <a:solidFill>
                <a:schemeClr val="tx1">
                  <a:lumMod val="75000"/>
                  <a:lumOff val="25000"/>
                </a:schemeClr>
              </a:solidFill>
            </a:endParaRPr>
          </a:p>
        </p:txBody>
      </p:sp>
    </p:spTree>
    <p:extLst>
      <p:ext uri="{BB962C8B-B14F-4D97-AF65-F5344CB8AC3E}">
        <p14:creationId xmlns:p14="http://schemas.microsoft.com/office/powerpoint/2010/main" val="502125926"/>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showMasterSp="0" preserve="1">
  <p:cSld name="Title Slide with image">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16977C32-6781-4E43-B083-CC319C1A2BE1}"/>
              </a:ext>
            </a:extLst>
          </p:cNvPr>
          <p:cNvSpPr>
            <a:spLocks noGrp="1"/>
          </p:cNvSpPr>
          <p:nvPr>
            <p:ph type="pic" sz="quarter" idx="10" hasCustomPrompt="1"/>
          </p:nvPr>
        </p:nvSpPr>
        <p:spPr>
          <a:xfrm>
            <a:off x="0" y="0"/>
            <a:ext cx="12192000" cy="6786563"/>
          </a:xfrm>
          <a:solidFill>
            <a:schemeClr val="tx1">
              <a:lumMod val="75000"/>
              <a:lumOff val="25000"/>
            </a:schemeClr>
          </a:solidFill>
        </p:spPr>
        <p:txBody>
          <a:bodyPr rIns="1044000" anchor="ctr"/>
          <a:lstStyle>
            <a:lvl1pPr marL="0" indent="0" algn="r">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a:t>Insert or Drag and Drop your Photo Here </a:t>
            </a:r>
          </a:p>
        </p:txBody>
      </p:sp>
      <p:sp>
        <p:nvSpPr>
          <p:cNvPr id="8" name="Rectangle 7">
            <a:extLst>
              <a:ext uri="{FF2B5EF4-FFF2-40B4-BE49-F238E27FC236}">
                <a16:creationId xmlns:a16="http://schemas.microsoft.com/office/drawing/2014/main" id="{FA890453-E3C2-9B4A-9CA5-BC2E5BD2FB23}"/>
              </a:ext>
            </a:extLst>
          </p:cNvPr>
          <p:cNvSpPr/>
          <p:nvPr/>
        </p:nvSpPr>
        <p:spPr>
          <a:xfrm>
            <a:off x="0" y="0"/>
            <a:ext cx="6406950" cy="6857998"/>
          </a:xfrm>
          <a:prstGeom prst="rect">
            <a:avLst/>
          </a:prstGeom>
          <a:gradFill>
            <a:gsLst>
              <a:gs pos="0">
                <a:schemeClr val="tx1">
                  <a:lumMod val="75000"/>
                  <a:lumOff val="25000"/>
                </a:schemeClr>
              </a:gs>
              <a:gs pos="100000">
                <a:srgbClr val="00B0F0"/>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432000" y="2377000"/>
            <a:ext cx="5472000" cy="2387600"/>
          </a:xfrm>
        </p:spPr>
        <p:txBody>
          <a:bodyPr anchor="b"/>
          <a:lstStyle>
            <a:lvl1pPr algn="l">
              <a:defRPr sz="4200" spc="-30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432000" y="4962525"/>
            <a:ext cx="5472000"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6" name="Rectangle 5">
            <a:extLst>
              <a:ext uri="{FF2B5EF4-FFF2-40B4-BE49-F238E27FC236}">
                <a16:creationId xmlns:a16="http://schemas.microsoft.com/office/drawing/2014/main" id="{EA8EA9D3-63E1-4170-B9FF-2F1AF08CCA45}"/>
              </a:ext>
            </a:extLst>
          </p:cNvPr>
          <p:cNvSpPr/>
          <p:nvPr/>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7" name="Rectangle 6">
            <a:extLst>
              <a:ext uri="{FF2B5EF4-FFF2-40B4-BE49-F238E27FC236}">
                <a16:creationId xmlns:a16="http://schemas.microsoft.com/office/drawing/2014/main" id="{B6AE9C85-4EEF-40CA-AA18-4DC9F703F4FD}"/>
              </a:ext>
            </a:extLst>
          </p:cNvPr>
          <p:cNvSpPr/>
          <p:nvPr/>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9" name="Rectangle 8">
            <a:extLst>
              <a:ext uri="{FF2B5EF4-FFF2-40B4-BE49-F238E27FC236}">
                <a16:creationId xmlns:a16="http://schemas.microsoft.com/office/drawing/2014/main" id="{FD46A3C6-3935-F64B-AC62-CEC0D48E4AB8}"/>
              </a:ext>
            </a:extLst>
          </p:cNvPr>
          <p:cNvSpPr/>
          <p:nvPr userDrawn="1"/>
        </p:nvSpPr>
        <p:spPr>
          <a:xfrm>
            <a:off x="0" y="0"/>
            <a:ext cx="6336000" cy="6786563"/>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1" name="Rectangle 10">
            <a:extLst>
              <a:ext uri="{FF2B5EF4-FFF2-40B4-BE49-F238E27FC236}">
                <a16:creationId xmlns:a16="http://schemas.microsoft.com/office/drawing/2014/main" id="{9014EE28-968B-3640-A730-81F78BC614D7}"/>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2" name="Rectangle 11">
            <a:extLst>
              <a:ext uri="{FF2B5EF4-FFF2-40B4-BE49-F238E27FC236}">
                <a16:creationId xmlns:a16="http://schemas.microsoft.com/office/drawing/2014/main" id="{6743D031-1EA8-D844-A7A6-4BF16E81F017}"/>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Tree>
    <p:extLst>
      <p:ext uri="{BB962C8B-B14F-4D97-AF65-F5344CB8AC3E}">
        <p14:creationId xmlns:p14="http://schemas.microsoft.com/office/powerpoint/2010/main" val="2950356885"/>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showMasterSp="0" preserve="1">
  <p:cSld name="Title Slide with Image 2">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9" name="Picture Placeholder 9">
            <a:extLst>
              <a:ext uri="{FF2B5EF4-FFF2-40B4-BE49-F238E27FC236}">
                <a16:creationId xmlns:a16="http://schemas.microsoft.com/office/drawing/2014/main" id="{8BA39708-26C4-4C58-AAF1-7DDBAAFACC99}"/>
              </a:ext>
            </a:extLst>
          </p:cNvPr>
          <p:cNvSpPr>
            <a:spLocks noGrp="1"/>
          </p:cNvSpPr>
          <p:nvPr>
            <p:ph type="pic" sz="quarter" idx="10" hasCustomPrompt="1"/>
          </p:nvPr>
        </p:nvSpPr>
        <p:spPr>
          <a:xfrm>
            <a:off x="0" y="0"/>
            <a:ext cx="12192000" cy="6786563"/>
          </a:xfrm>
          <a:solidFill>
            <a:schemeClr val="tx1">
              <a:lumMod val="75000"/>
              <a:lumOff val="25000"/>
            </a:schemeClr>
          </a:solidFill>
        </p:spPr>
        <p:txBody>
          <a:bodyPr lIns="1044000" rIns="0" anchor="ctr"/>
          <a:lstStyle>
            <a:lvl1pPr marL="0" indent="0" algn="l">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a:t>Insert or Drag and Drop your Photo Here </a:t>
            </a:r>
          </a:p>
        </p:txBody>
      </p:sp>
      <p:sp>
        <p:nvSpPr>
          <p:cNvPr id="10" name="Rectangle 9">
            <a:extLst>
              <a:ext uri="{FF2B5EF4-FFF2-40B4-BE49-F238E27FC236}">
                <a16:creationId xmlns:a16="http://schemas.microsoft.com/office/drawing/2014/main" id="{129FEC1A-545F-4D58-B291-028B7D695567}"/>
              </a:ext>
            </a:extLst>
          </p:cNvPr>
          <p:cNvSpPr/>
          <p:nvPr/>
        </p:nvSpPr>
        <p:spPr>
          <a:xfrm>
            <a:off x="6336000" y="0"/>
            <a:ext cx="3979575" cy="6786563"/>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6539896" y="2377000"/>
            <a:ext cx="3571782" cy="2387600"/>
          </a:xfrm>
        </p:spPr>
        <p:txBody>
          <a:bodyPr anchor="b"/>
          <a:lstStyle>
            <a:lvl1pPr algn="l">
              <a:defRPr sz="3600" spc="-300">
                <a:solidFill>
                  <a:srgbClr val="FD7C62"/>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6539896" y="4962525"/>
            <a:ext cx="3571782" cy="1219200"/>
          </a:xfrm>
        </p:spPr>
        <p:txBody>
          <a:bodyPr/>
          <a:lstStyle>
            <a:lvl1pPr marL="0" indent="0" algn="l">
              <a:buNone/>
              <a:defRPr sz="2400">
                <a:solidFill>
                  <a:schemeClr val="accent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6" name="Rectangle 5">
            <a:extLst>
              <a:ext uri="{FF2B5EF4-FFF2-40B4-BE49-F238E27FC236}">
                <a16:creationId xmlns:a16="http://schemas.microsoft.com/office/drawing/2014/main" id="{787B6BB1-24C3-48A6-913C-94F7EA8127A1}"/>
              </a:ext>
            </a:extLst>
          </p:cNvPr>
          <p:cNvSpPr/>
          <p:nvPr/>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7" name="Rectangle 6">
            <a:extLst>
              <a:ext uri="{FF2B5EF4-FFF2-40B4-BE49-F238E27FC236}">
                <a16:creationId xmlns:a16="http://schemas.microsoft.com/office/drawing/2014/main" id="{C1C9CBFF-5639-480A-82C7-50DAD54E2E48}"/>
              </a:ext>
            </a:extLst>
          </p:cNvPr>
          <p:cNvSpPr/>
          <p:nvPr/>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8" name="Rectangle 7">
            <a:extLst>
              <a:ext uri="{FF2B5EF4-FFF2-40B4-BE49-F238E27FC236}">
                <a16:creationId xmlns:a16="http://schemas.microsoft.com/office/drawing/2014/main" id="{DDCD3EC2-3914-DD4E-A5CF-DFDFCA34D55B}"/>
              </a:ext>
            </a:extLst>
          </p:cNvPr>
          <p:cNvSpPr/>
          <p:nvPr userDrawn="1"/>
        </p:nvSpPr>
        <p:spPr>
          <a:xfrm>
            <a:off x="6336000" y="0"/>
            <a:ext cx="3979575" cy="6786563"/>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1" name="Rectangle 10">
            <a:extLst>
              <a:ext uri="{FF2B5EF4-FFF2-40B4-BE49-F238E27FC236}">
                <a16:creationId xmlns:a16="http://schemas.microsoft.com/office/drawing/2014/main" id="{C8BCE646-B37C-CD4D-A73B-11884B354F20}"/>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2" name="Rectangle 11">
            <a:extLst>
              <a:ext uri="{FF2B5EF4-FFF2-40B4-BE49-F238E27FC236}">
                <a16:creationId xmlns:a16="http://schemas.microsoft.com/office/drawing/2014/main" id="{038B347A-4DE6-1D48-BCD8-072CDE317E6F}"/>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Tree>
    <p:extLst>
      <p:ext uri="{BB962C8B-B14F-4D97-AF65-F5344CB8AC3E}">
        <p14:creationId xmlns:p14="http://schemas.microsoft.com/office/powerpoint/2010/main" val="2854690680"/>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p:cSld name="Section Header with Image">
    <p:bg>
      <p:bgPr>
        <a:solidFill>
          <a:schemeClr val="bg1">
            <a:lumMod val="95000"/>
          </a:schemeClr>
        </a:solidFill>
        <a:effectLst/>
      </p:bgPr>
    </p:bg>
    <p:spTree>
      <p:nvGrpSpPr>
        <p:cNvPr id="1" name=""/>
        <p:cNvGrpSpPr/>
        <p:nvPr/>
      </p:nvGrpSpPr>
      <p:grpSpPr>
        <a:xfrm>
          <a:off x="0" y="0"/>
          <a:ext cx="0" cy="0"/>
          <a:chOff x="0" y="0"/>
          <a:chExt cx="0" cy="0"/>
        </a:xfrm>
      </p:grpSpPr>
      <p:sp>
        <p:nvSpPr>
          <p:cNvPr id="8" name="Picture Placeholder 9">
            <a:extLst>
              <a:ext uri="{FF2B5EF4-FFF2-40B4-BE49-F238E27FC236}">
                <a16:creationId xmlns:a16="http://schemas.microsoft.com/office/drawing/2014/main" id="{6FAD7B97-1B74-414B-B585-45E33908CBEB}"/>
              </a:ext>
            </a:extLst>
          </p:cNvPr>
          <p:cNvSpPr>
            <a:spLocks noGrp="1"/>
          </p:cNvSpPr>
          <p:nvPr>
            <p:ph type="pic" sz="quarter" idx="10" hasCustomPrompt="1"/>
          </p:nvPr>
        </p:nvSpPr>
        <p:spPr>
          <a:xfrm>
            <a:off x="0" y="0"/>
            <a:ext cx="12192000" cy="6365363"/>
          </a:xfrm>
          <a:gradFill flip="none" rotWithShape="1">
            <a:gsLst>
              <a:gs pos="0">
                <a:schemeClr val="bg1"/>
              </a:gs>
              <a:gs pos="100000">
                <a:schemeClr val="bg1">
                  <a:alpha val="74000"/>
                </a:schemeClr>
              </a:gs>
            </a:gsLst>
            <a:lin ang="5400000" scaled="1"/>
            <a:tileRect/>
          </a:gradFill>
        </p:spPr>
        <p:txBody>
          <a:bodyPr vert="vert270" lIns="144000" tIns="0" rIns="0" anchor="t"/>
          <a:lstStyle>
            <a:lvl1pPr marL="0" indent="0" algn="ctr">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a:t>Insert or Drag and Drop your Photo Here </a:t>
            </a:r>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680728" y="2377000"/>
            <a:ext cx="6299682" cy="2387600"/>
          </a:xfrm>
        </p:spPr>
        <p:txBody>
          <a:bodyPr anchor="b"/>
          <a:lstStyle>
            <a:lvl1pPr algn="l">
              <a:defRPr sz="4200" spc="-300">
                <a:solidFill>
                  <a:srgbClr val="555FAD"/>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680728" y="4962525"/>
            <a:ext cx="6299682" cy="1219200"/>
          </a:xfrm>
        </p:spPr>
        <p:txBody>
          <a:bodyPr/>
          <a:lstStyle>
            <a:lvl1pPr marL="0" indent="0" algn="l">
              <a:buNone/>
              <a:defRPr sz="2400">
                <a:solidFill>
                  <a:srgbClr val="FD7C6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5" name="Rectangle 4">
            <a:extLst>
              <a:ext uri="{FF2B5EF4-FFF2-40B4-BE49-F238E27FC236}">
                <a16:creationId xmlns:a16="http://schemas.microsoft.com/office/drawing/2014/main" id="{C1384471-818E-4B2E-BA19-852421944514}"/>
              </a:ext>
            </a:extLst>
          </p:cNvPr>
          <p:cNvSpPr/>
          <p:nvPr/>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6" name="Rectangle 5">
            <a:extLst>
              <a:ext uri="{FF2B5EF4-FFF2-40B4-BE49-F238E27FC236}">
                <a16:creationId xmlns:a16="http://schemas.microsoft.com/office/drawing/2014/main" id="{6FBA5E93-E4C5-4917-B92A-53FC468CFEBD}"/>
              </a:ext>
            </a:extLst>
          </p:cNvPr>
          <p:cNvSpPr/>
          <p:nvPr/>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7" name="Slide Number Placeholder 6">
            <a:extLst>
              <a:ext uri="{FF2B5EF4-FFF2-40B4-BE49-F238E27FC236}">
                <a16:creationId xmlns:a16="http://schemas.microsoft.com/office/drawing/2014/main" id="{6C109B30-9CC9-4BE8-AB10-1BA398CAB523}"/>
              </a:ext>
            </a:extLst>
          </p:cNvPr>
          <p:cNvSpPr>
            <a:spLocks noGrp="1"/>
          </p:cNvSpPr>
          <p:nvPr>
            <p:ph type="sldNum" sz="quarter" idx="12"/>
          </p:nvPr>
        </p:nvSpPr>
        <p:spPr/>
        <p:txBody>
          <a:bodyPr/>
          <a:lstStyle/>
          <a:p>
            <a:fld id="{4B73C415-D670-4716-A5EC-CC4D52CA2BAC}" type="slidenum">
              <a:rPr lang="en-US" noProof="0" smtClean="0"/>
              <a:pPr/>
              <a:t>‹#›</a:t>
            </a:fld>
            <a:endParaRPr lang="en-US" noProof="0"/>
          </a:p>
        </p:txBody>
      </p:sp>
      <p:sp>
        <p:nvSpPr>
          <p:cNvPr id="9" name="Footer Placeholder 8">
            <a:extLst>
              <a:ext uri="{FF2B5EF4-FFF2-40B4-BE49-F238E27FC236}">
                <a16:creationId xmlns:a16="http://schemas.microsoft.com/office/drawing/2014/main" id="{AF77174B-114F-48DF-AFBF-1AA3416ACD4A}"/>
              </a:ext>
            </a:extLst>
          </p:cNvPr>
          <p:cNvSpPr>
            <a:spLocks noGrp="1"/>
          </p:cNvSpPr>
          <p:nvPr>
            <p:ph type="ftr" sz="quarter" idx="13"/>
          </p:nvPr>
        </p:nvSpPr>
        <p:spPr/>
        <p:txBody>
          <a:bodyPr/>
          <a:lstStyle/>
          <a:p>
            <a:r>
              <a:rPr lang="en-US" noProof="0"/>
              <a:t>SWD End of Year R&amp;C  v2.1 June 8, 2020</a:t>
            </a:r>
          </a:p>
        </p:txBody>
      </p:sp>
      <p:sp>
        <p:nvSpPr>
          <p:cNvPr id="10" name="Rectangle 9">
            <a:extLst>
              <a:ext uri="{FF2B5EF4-FFF2-40B4-BE49-F238E27FC236}">
                <a16:creationId xmlns:a16="http://schemas.microsoft.com/office/drawing/2014/main" id="{2CD713BD-6B78-2C49-8A69-BB78BA04A32A}"/>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1" name="Rectangle 10">
            <a:extLst>
              <a:ext uri="{FF2B5EF4-FFF2-40B4-BE49-F238E27FC236}">
                <a16:creationId xmlns:a16="http://schemas.microsoft.com/office/drawing/2014/main" id="{F5634C57-5A05-694E-80FF-E045E8F202DD}"/>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Tree>
    <p:extLst>
      <p:ext uri="{BB962C8B-B14F-4D97-AF65-F5344CB8AC3E}">
        <p14:creationId xmlns:p14="http://schemas.microsoft.com/office/powerpoint/2010/main" val="32131658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1000" fill="hold"/>
                                        <p:tgtEl>
                                          <p:spTgt spid="8"/>
                                        </p:tgtEl>
                                        <p:attrNameLst>
                                          <p:attrName>ppt_x</p:attrName>
                                        </p:attrNameLst>
                                      </p:cBhvr>
                                      <p:tavLst>
                                        <p:tav tm="0">
                                          <p:val>
                                            <p:strVal val="1+#ppt_w/2"/>
                                          </p:val>
                                        </p:tav>
                                        <p:tav tm="100000">
                                          <p:val>
                                            <p:strVal val="#ppt_x"/>
                                          </p:val>
                                        </p:tav>
                                      </p:tavLst>
                                    </p:anim>
                                    <p:anim calcmode="lin" valueType="num">
                                      <p:cBhvr additive="base">
                                        <p:cTn id="8" dur="10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p:cSld name="Title, Subtitle, Content, and Image">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428A921-D1FB-449F-8402-7C032AAABB1C}"/>
              </a:ext>
            </a:extLst>
          </p:cNvPr>
          <p:cNvSpPr/>
          <p:nvPr/>
        </p:nvSpPr>
        <p:spPr>
          <a:xfrm>
            <a:off x="5353050" y="3714749"/>
            <a:ext cx="6406950" cy="3143249"/>
          </a:xfrm>
          <a:prstGeom prst="rect">
            <a:avLst/>
          </a:prstGeom>
          <a:gradFill>
            <a:gsLst>
              <a:gs pos="0">
                <a:schemeClr val="tx1">
                  <a:lumMod val="75000"/>
                  <a:lumOff val="25000"/>
                </a:schemeClr>
              </a:gs>
              <a:gs pos="100000">
                <a:srgbClr val="00B0F0"/>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431999" y="3714746"/>
            <a:ext cx="4416225" cy="2364591"/>
          </a:xfrm>
        </p:spPr>
        <p:txBody>
          <a:bodyPr anchor="t"/>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5658103" y="3981451"/>
            <a:ext cx="5749483" cy="1343026"/>
          </a:xfrm>
        </p:spPr>
        <p:txBody>
          <a:bodyPr anchor="b"/>
          <a:lstStyle>
            <a:lvl1pPr>
              <a:defRPr sz="3600">
                <a:solidFill>
                  <a:schemeClr val="bg1"/>
                </a:solidFill>
              </a:defRPr>
            </a:lvl1pPr>
          </a:lstStyle>
          <a:p>
            <a:r>
              <a:rPr lang="en-US" noProof="0"/>
              <a:t>Click to edit Master title style</a:t>
            </a:r>
          </a:p>
        </p:txBody>
      </p:sp>
      <p:sp>
        <p:nvSpPr>
          <p:cNvPr id="5" name="Picture Placeholder 4">
            <a:extLst>
              <a:ext uri="{FF2B5EF4-FFF2-40B4-BE49-F238E27FC236}">
                <a16:creationId xmlns:a16="http://schemas.microsoft.com/office/drawing/2014/main" id="{528B6E3D-9C01-45EA-9E2B-711EC1B84F84}"/>
              </a:ext>
            </a:extLst>
          </p:cNvPr>
          <p:cNvSpPr>
            <a:spLocks noGrp="1"/>
          </p:cNvSpPr>
          <p:nvPr>
            <p:ph type="pic" sz="quarter" idx="12" hasCustomPrompt="1"/>
          </p:nvPr>
        </p:nvSpPr>
        <p:spPr>
          <a:xfrm>
            <a:off x="5353050" y="0"/>
            <a:ext cx="6406950" cy="3714747"/>
          </a:xfr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1" forceAA="0" compatLnSpc="1">
            <a:prstTxWarp prst="textNoShape">
              <a:avLst/>
            </a:prstTxWarp>
            <a:noAutofit/>
          </a:bodyPr>
          <a:lstStyle>
            <a:lvl1pPr marL="0" indent="0" algn="l">
              <a:buFont typeface="Arial" panose="020B0604020202020204" pitchFamily="34" charset="0"/>
              <a:buNone/>
              <a:defRPr lang="en-ZA" sz="1100" i="1">
                <a:solidFill>
                  <a:schemeClr val="lt1"/>
                </a:solidFill>
                <a:latin typeface="Times New Roman" panose="02020603050405020304" pitchFamily="18" charset="0"/>
                <a:cs typeface="Times New Roman" panose="02020603050405020304" pitchFamily="18" charset="0"/>
              </a:defRPr>
            </a:lvl1pPr>
          </a:lstStyle>
          <a:p>
            <a:pPr marL="0" lvl="0" algn="ctr"/>
            <a:r>
              <a:rPr lang="en-US" noProof="0"/>
              <a:t>Insert or Drag &amp; Drop your photo here</a:t>
            </a:r>
          </a:p>
        </p:txBody>
      </p:sp>
      <p:sp>
        <p:nvSpPr>
          <p:cNvPr id="18" name="Footer Placeholder 17">
            <a:extLst>
              <a:ext uri="{FF2B5EF4-FFF2-40B4-BE49-F238E27FC236}">
                <a16:creationId xmlns:a16="http://schemas.microsoft.com/office/drawing/2014/main" id="{1EC63334-B325-4256-8AA0-6F5A11030DEA}"/>
              </a:ext>
            </a:extLst>
          </p:cNvPr>
          <p:cNvSpPr>
            <a:spLocks noGrp="1"/>
          </p:cNvSpPr>
          <p:nvPr>
            <p:ph type="ftr" sz="quarter" idx="13"/>
          </p:nvPr>
        </p:nvSpPr>
        <p:spPr>
          <a:xfrm>
            <a:off x="432000" y="6365363"/>
            <a:ext cx="4416225" cy="412431"/>
          </a:xfrm>
        </p:spPr>
        <p:txBody>
          <a:bodyPr/>
          <a:lstStyle/>
          <a:p>
            <a:r>
              <a:rPr lang="en-US" noProof="0"/>
              <a:t>SWD End of Year R&amp;C  v2.1 June 8, 2020</a:t>
            </a:r>
          </a:p>
        </p:txBody>
      </p:sp>
      <p:sp>
        <p:nvSpPr>
          <p:cNvPr id="20" name="Text Placeholder 19">
            <a:extLst>
              <a:ext uri="{FF2B5EF4-FFF2-40B4-BE49-F238E27FC236}">
                <a16:creationId xmlns:a16="http://schemas.microsoft.com/office/drawing/2014/main" id="{CC8965A7-6363-464F-998B-64E00F4F4956}"/>
              </a:ext>
            </a:extLst>
          </p:cNvPr>
          <p:cNvSpPr>
            <a:spLocks noGrp="1"/>
          </p:cNvSpPr>
          <p:nvPr>
            <p:ph type="body" sz="quarter" idx="14" hasCustomPrompt="1"/>
          </p:nvPr>
        </p:nvSpPr>
        <p:spPr>
          <a:xfrm>
            <a:off x="5658442" y="5657850"/>
            <a:ext cx="5749334" cy="1119943"/>
          </a:xfrm>
        </p:spPr>
        <p:txBody>
          <a:bodyPr/>
          <a:lstStyle>
            <a:lvl1pPr marL="0" indent="0">
              <a:buNone/>
              <a:defRPr sz="1800">
                <a:solidFill>
                  <a:schemeClr val="bg1"/>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noProof="0"/>
              <a:t>Subtitle, tagline or blurb can go here</a:t>
            </a:r>
          </a:p>
        </p:txBody>
      </p:sp>
      <p:sp>
        <p:nvSpPr>
          <p:cNvPr id="9" name="Rectangle 8">
            <a:extLst>
              <a:ext uri="{FF2B5EF4-FFF2-40B4-BE49-F238E27FC236}">
                <a16:creationId xmlns:a16="http://schemas.microsoft.com/office/drawing/2014/main" id="{2D6DC4C9-6A37-0347-98FB-B3F436945E9F}"/>
              </a:ext>
            </a:extLst>
          </p:cNvPr>
          <p:cNvSpPr/>
          <p:nvPr userDrawn="1"/>
        </p:nvSpPr>
        <p:spPr>
          <a:xfrm>
            <a:off x="5353050" y="3714749"/>
            <a:ext cx="6406950" cy="3143249"/>
          </a:xfrm>
          <a:prstGeom prst="rect">
            <a:avLst/>
          </a:prstGeom>
          <a:gradFill>
            <a:gsLst>
              <a:gs pos="0">
                <a:schemeClr val="tx1">
                  <a:lumMod val="75000"/>
                  <a:lumOff val="25000"/>
                </a:schemeClr>
              </a:gs>
              <a:gs pos="100000">
                <a:srgbClr val="00B0F0"/>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Tree>
    <p:extLst>
      <p:ext uri="{BB962C8B-B14F-4D97-AF65-F5344CB8AC3E}">
        <p14:creationId xmlns:p14="http://schemas.microsoft.com/office/powerpoint/2010/main" val="11877225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ppt_x"/>
                                          </p:val>
                                        </p:tav>
                                        <p:tav tm="100000">
                                          <p:val>
                                            <p:strVal val="#ppt_x"/>
                                          </p:val>
                                        </p:tav>
                                      </p:tavLst>
                                    </p:anim>
                                    <p:anim calcmode="lin" valueType="num">
                                      <p:cBhvr additive="base">
                                        <p:cTn id="8" dur="1000" fill="hold"/>
                                        <p:tgtEl>
                                          <p:spTgt spid="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p:cSld name="Image Bulle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SWD End of Year R&amp;C  v2.1 June 8, 2020</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6" name="Text Placeholder 5">
            <a:extLst>
              <a:ext uri="{FF2B5EF4-FFF2-40B4-BE49-F238E27FC236}">
                <a16:creationId xmlns:a16="http://schemas.microsoft.com/office/drawing/2014/main" id="{3509F9E9-0483-4A79-B997-B23DAC1644C1}"/>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49" name="Text Placeholder 8">
            <a:extLst>
              <a:ext uri="{FF2B5EF4-FFF2-40B4-BE49-F238E27FC236}">
                <a16:creationId xmlns:a16="http://schemas.microsoft.com/office/drawing/2014/main" id="{305CEEFA-58BB-4AFA-AD31-BEE38B013E00}"/>
              </a:ext>
            </a:extLst>
          </p:cNvPr>
          <p:cNvSpPr>
            <a:spLocks noGrp="1"/>
          </p:cNvSpPr>
          <p:nvPr>
            <p:ph type="body" sz="quarter" idx="17" hasCustomPrompt="1"/>
          </p:nvPr>
        </p:nvSpPr>
        <p:spPr>
          <a:xfrm>
            <a:off x="43180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0" name="Text Placeholder 10">
            <a:extLst>
              <a:ext uri="{FF2B5EF4-FFF2-40B4-BE49-F238E27FC236}">
                <a16:creationId xmlns:a16="http://schemas.microsoft.com/office/drawing/2014/main" id="{BEEE40C3-341F-4063-8D33-B1328863FB30}"/>
              </a:ext>
            </a:extLst>
          </p:cNvPr>
          <p:cNvSpPr>
            <a:spLocks noGrp="1"/>
          </p:cNvSpPr>
          <p:nvPr>
            <p:ph type="body" sz="quarter" idx="18" hasCustomPrompt="1"/>
          </p:nvPr>
        </p:nvSpPr>
        <p:spPr>
          <a:xfrm>
            <a:off x="43180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51" name="Text Placeholder 8">
            <a:extLst>
              <a:ext uri="{FF2B5EF4-FFF2-40B4-BE49-F238E27FC236}">
                <a16:creationId xmlns:a16="http://schemas.microsoft.com/office/drawing/2014/main" id="{D09CE291-B951-4300-9D67-154E4BB557EC}"/>
              </a:ext>
            </a:extLst>
          </p:cNvPr>
          <p:cNvSpPr>
            <a:spLocks noGrp="1"/>
          </p:cNvSpPr>
          <p:nvPr>
            <p:ph type="body" sz="quarter" idx="33" hasCustomPrompt="1"/>
          </p:nvPr>
        </p:nvSpPr>
        <p:spPr>
          <a:xfrm>
            <a:off x="277185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2" name="Text Placeholder 10">
            <a:extLst>
              <a:ext uri="{FF2B5EF4-FFF2-40B4-BE49-F238E27FC236}">
                <a16:creationId xmlns:a16="http://schemas.microsoft.com/office/drawing/2014/main" id="{0D3A393C-4D8C-49BC-934D-B57BE1B28405}"/>
              </a:ext>
            </a:extLst>
          </p:cNvPr>
          <p:cNvSpPr>
            <a:spLocks noGrp="1"/>
          </p:cNvSpPr>
          <p:nvPr>
            <p:ph type="body" sz="quarter" idx="34" hasCustomPrompt="1"/>
          </p:nvPr>
        </p:nvSpPr>
        <p:spPr>
          <a:xfrm>
            <a:off x="277185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53" name="Text Placeholder 8">
            <a:extLst>
              <a:ext uri="{FF2B5EF4-FFF2-40B4-BE49-F238E27FC236}">
                <a16:creationId xmlns:a16="http://schemas.microsoft.com/office/drawing/2014/main" id="{08906184-3520-4606-AF8B-59ECFFA6D756}"/>
              </a:ext>
            </a:extLst>
          </p:cNvPr>
          <p:cNvSpPr>
            <a:spLocks noGrp="1"/>
          </p:cNvSpPr>
          <p:nvPr>
            <p:ph type="body" sz="quarter" idx="35" hasCustomPrompt="1"/>
          </p:nvPr>
        </p:nvSpPr>
        <p:spPr>
          <a:xfrm>
            <a:off x="511190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4" name="Text Placeholder 10">
            <a:extLst>
              <a:ext uri="{FF2B5EF4-FFF2-40B4-BE49-F238E27FC236}">
                <a16:creationId xmlns:a16="http://schemas.microsoft.com/office/drawing/2014/main" id="{8A64BEB9-7FB0-4DF9-BFE9-62016E83E890}"/>
              </a:ext>
            </a:extLst>
          </p:cNvPr>
          <p:cNvSpPr>
            <a:spLocks noGrp="1"/>
          </p:cNvSpPr>
          <p:nvPr>
            <p:ph type="body" sz="quarter" idx="36" hasCustomPrompt="1"/>
          </p:nvPr>
        </p:nvSpPr>
        <p:spPr>
          <a:xfrm>
            <a:off x="511190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55" name="Text Placeholder 8">
            <a:extLst>
              <a:ext uri="{FF2B5EF4-FFF2-40B4-BE49-F238E27FC236}">
                <a16:creationId xmlns:a16="http://schemas.microsoft.com/office/drawing/2014/main" id="{4CCC1C98-37FD-4404-8383-72ED535FE578}"/>
              </a:ext>
            </a:extLst>
          </p:cNvPr>
          <p:cNvSpPr>
            <a:spLocks noGrp="1"/>
          </p:cNvSpPr>
          <p:nvPr>
            <p:ph type="body" sz="quarter" idx="37" hasCustomPrompt="1"/>
          </p:nvPr>
        </p:nvSpPr>
        <p:spPr>
          <a:xfrm>
            <a:off x="745195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6" name="Text Placeholder 10">
            <a:extLst>
              <a:ext uri="{FF2B5EF4-FFF2-40B4-BE49-F238E27FC236}">
                <a16:creationId xmlns:a16="http://schemas.microsoft.com/office/drawing/2014/main" id="{B24BD1AE-AB0E-40FA-AEA8-8D687D84B56E}"/>
              </a:ext>
            </a:extLst>
          </p:cNvPr>
          <p:cNvSpPr>
            <a:spLocks noGrp="1"/>
          </p:cNvSpPr>
          <p:nvPr>
            <p:ph type="body" sz="quarter" idx="38" hasCustomPrompt="1"/>
          </p:nvPr>
        </p:nvSpPr>
        <p:spPr>
          <a:xfrm>
            <a:off x="745195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57" name="Text Placeholder 8">
            <a:extLst>
              <a:ext uri="{FF2B5EF4-FFF2-40B4-BE49-F238E27FC236}">
                <a16:creationId xmlns:a16="http://schemas.microsoft.com/office/drawing/2014/main" id="{CA2F0EA7-F3F7-443F-BA0D-4916B618C56B}"/>
              </a:ext>
            </a:extLst>
          </p:cNvPr>
          <p:cNvSpPr>
            <a:spLocks noGrp="1"/>
          </p:cNvSpPr>
          <p:nvPr>
            <p:ph type="body" sz="quarter" idx="39" hasCustomPrompt="1"/>
          </p:nvPr>
        </p:nvSpPr>
        <p:spPr>
          <a:xfrm>
            <a:off x="979200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8" name="Text Placeholder 10">
            <a:extLst>
              <a:ext uri="{FF2B5EF4-FFF2-40B4-BE49-F238E27FC236}">
                <a16:creationId xmlns:a16="http://schemas.microsoft.com/office/drawing/2014/main" id="{2BB6E6C3-1F6A-41B6-8EE0-6FDCBA34413C}"/>
              </a:ext>
            </a:extLst>
          </p:cNvPr>
          <p:cNvSpPr>
            <a:spLocks noGrp="1"/>
          </p:cNvSpPr>
          <p:nvPr>
            <p:ph type="body" sz="quarter" idx="40" hasCustomPrompt="1"/>
          </p:nvPr>
        </p:nvSpPr>
        <p:spPr>
          <a:xfrm>
            <a:off x="979200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6" name="Picture Placeholder 15">
            <a:extLst>
              <a:ext uri="{FF2B5EF4-FFF2-40B4-BE49-F238E27FC236}">
                <a16:creationId xmlns:a16="http://schemas.microsoft.com/office/drawing/2014/main" id="{B2738624-9DAA-4152-9A77-80BBB71AD5F1}"/>
              </a:ext>
            </a:extLst>
          </p:cNvPr>
          <p:cNvSpPr>
            <a:spLocks noGrp="1"/>
          </p:cNvSpPr>
          <p:nvPr>
            <p:ph type="pic" sz="quarter" idx="41"/>
          </p:nvPr>
        </p:nvSpPr>
        <p:spPr>
          <a:xfrm>
            <a:off x="431800"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59" name="Picture Placeholder 15">
            <a:extLst>
              <a:ext uri="{FF2B5EF4-FFF2-40B4-BE49-F238E27FC236}">
                <a16:creationId xmlns:a16="http://schemas.microsoft.com/office/drawing/2014/main" id="{522AE46C-0845-4BB0-9861-06071BCF56F6}"/>
              </a:ext>
            </a:extLst>
          </p:cNvPr>
          <p:cNvSpPr>
            <a:spLocks noGrp="1"/>
          </p:cNvSpPr>
          <p:nvPr>
            <p:ph type="pic" sz="quarter" idx="42"/>
          </p:nvPr>
        </p:nvSpPr>
        <p:spPr>
          <a:xfrm>
            <a:off x="2771850"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60" name="Picture Placeholder 15">
            <a:extLst>
              <a:ext uri="{FF2B5EF4-FFF2-40B4-BE49-F238E27FC236}">
                <a16:creationId xmlns:a16="http://schemas.microsoft.com/office/drawing/2014/main" id="{D791A6AF-478F-443B-A785-F82A8DBA9F30}"/>
              </a:ext>
            </a:extLst>
          </p:cNvPr>
          <p:cNvSpPr>
            <a:spLocks noGrp="1"/>
          </p:cNvSpPr>
          <p:nvPr>
            <p:ph type="pic" sz="quarter" idx="43"/>
          </p:nvPr>
        </p:nvSpPr>
        <p:spPr>
          <a:xfrm>
            <a:off x="5112287"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61" name="Picture Placeholder 15">
            <a:extLst>
              <a:ext uri="{FF2B5EF4-FFF2-40B4-BE49-F238E27FC236}">
                <a16:creationId xmlns:a16="http://schemas.microsoft.com/office/drawing/2014/main" id="{1A65AFE9-2875-44A5-BF13-6E8438892669}"/>
              </a:ext>
            </a:extLst>
          </p:cNvPr>
          <p:cNvSpPr>
            <a:spLocks noGrp="1"/>
          </p:cNvSpPr>
          <p:nvPr>
            <p:ph type="pic" sz="quarter" idx="44"/>
          </p:nvPr>
        </p:nvSpPr>
        <p:spPr>
          <a:xfrm>
            <a:off x="7451950"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62" name="Picture Placeholder 15">
            <a:extLst>
              <a:ext uri="{FF2B5EF4-FFF2-40B4-BE49-F238E27FC236}">
                <a16:creationId xmlns:a16="http://schemas.microsoft.com/office/drawing/2014/main" id="{069B9167-077F-4123-82C5-01EB62AFB3E6}"/>
              </a:ext>
            </a:extLst>
          </p:cNvPr>
          <p:cNvSpPr>
            <a:spLocks noGrp="1"/>
          </p:cNvSpPr>
          <p:nvPr>
            <p:ph type="pic" sz="quarter" idx="45"/>
          </p:nvPr>
        </p:nvSpPr>
        <p:spPr>
          <a:xfrm>
            <a:off x="9780587"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Tree>
    <p:extLst>
      <p:ext uri="{BB962C8B-B14F-4D97-AF65-F5344CB8AC3E}">
        <p14:creationId xmlns:p14="http://schemas.microsoft.com/office/powerpoint/2010/main" val="217956367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4 Icon Bullets">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EFA8C4C-FE50-44C1-8434-6C7BB898173F}"/>
              </a:ext>
            </a:extLst>
          </p:cNvPr>
          <p:cNvSpPr/>
          <p:nvPr userDrawn="1"/>
        </p:nvSpPr>
        <p:spPr>
          <a:xfrm>
            <a:off x="432000" y="0"/>
            <a:ext cx="5472000" cy="6858000"/>
          </a:xfrm>
          <a:prstGeom prst="rect">
            <a:avLst/>
          </a:prstGeom>
          <a:gradFill>
            <a:gsLst>
              <a:gs pos="0">
                <a:srgbClr val="00B0F0"/>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noProof="0"/>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680728" y="5657850"/>
            <a:ext cx="4974545" cy="707513"/>
          </a:xfrm>
        </p:spPr>
        <p:txBody>
          <a:bodyPr/>
          <a:lstStyle>
            <a:lvl1pPr marL="0" indent="0">
              <a:buNone/>
              <a:defRPr sz="1800">
                <a:solidFill>
                  <a:schemeClr val="bg1"/>
                </a:solidFill>
              </a:defRPr>
            </a:lvl1pPr>
          </a:lstStyle>
          <a:p>
            <a:pPr lvl="0"/>
            <a:r>
              <a:rPr lang="en-US" noProof="0"/>
              <a:t>Subtitle, tagline or blurb can go here</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0" name="Picture Placeholder 4">
            <a:extLst>
              <a:ext uri="{FF2B5EF4-FFF2-40B4-BE49-F238E27FC236}">
                <a16:creationId xmlns:a16="http://schemas.microsoft.com/office/drawing/2014/main" id="{704BE0A1-F26A-4947-971D-055860FFC91D}"/>
              </a:ext>
            </a:extLst>
          </p:cNvPr>
          <p:cNvSpPr>
            <a:spLocks noGrp="1"/>
          </p:cNvSpPr>
          <p:nvPr>
            <p:ph type="pic" sz="quarter" idx="12" hasCustomPrompt="1"/>
          </p:nvPr>
        </p:nvSpPr>
        <p:spPr>
          <a:xfrm>
            <a:off x="432000" y="0"/>
            <a:ext cx="5472000" cy="3714747"/>
          </a:xfr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1" forceAA="0" compatLnSpc="1">
            <a:prstTxWarp prst="textNoShape">
              <a:avLst/>
            </a:prstTxWarp>
            <a:noAutofit/>
          </a:bodyPr>
          <a:lstStyle>
            <a:lvl1pPr marL="0" indent="0" algn="l">
              <a:buFont typeface="Arial" panose="020B0604020202020204" pitchFamily="34" charset="0"/>
              <a:buNone/>
              <a:defRPr lang="en-ZA" sz="1100" i="1">
                <a:solidFill>
                  <a:schemeClr val="lt1"/>
                </a:solidFill>
                <a:latin typeface="Times New Roman" panose="02020603050405020304" pitchFamily="18" charset="0"/>
                <a:cs typeface="Times New Roman" panose="02020603050405020304" pitchFamily="18" charset="0"/>
              </a:defRPr>
            </a:lvl1pPr>
          </a:lstStyle>
          <a:p>
            <a:pPr marL="0" lvl="0" algn="ctr"/>
            <a:r>
              <a:rPr lang="en-US" noProof="0"/>
              <a:t>Insert or Drag &amp; Drop your photo here</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680728" y="3981450"/>
            <a:ext cx="4974545" cy="1343025"/>
          </a:xfrm>
        </p:spPr>
        <p:txBody>
          <a:bodyPr vert="horz" lIns="0" tIns="0" rIns="0" bIns="0" rtlCol="0" anchor="b">
            <a:noAutofit/>
          </a:bodyPr>
          <a:lstStyle>
            <a:lvl1pPr>
              <a:defRPr lang="en-ZA" sz="3600" dirty="0">
                <a:solidFill>
                  <a:schemeClr val="bg1"/>
                </a:solidFill>
              </a:defRPr>
            </a:lvl1pPr>
          </a:lstStyle>
          <a:p>
            <a:pPr lvl="0"/>
            <a:r>
              <a:rPr lang="en-US" noProof="0"/>
              <a:t>Click to edit Master title style</a:t>
            </a:r>
          </a:p>
        </p:txBody>
      </p:sp>
      <p:sp>
        <p:nvSpPr>
          <p:cNvPr id="13" name="Text Placeholder 8">
            <a:extLst>
              <a:ext uri="{FF2B5EF4-FFF2-40B4-BE49-F238E27FC236}">
                <a16:creationId xmlns:a16="http://schemas.microsoft.com/office/drawing/2014/main" id="{B51A342D-6638-406F-A54B-59B56F36AD4A}"/>
              </a:ext>
            </a:extLst>
          </p:cNvPr>
          <p:cNvSpPr>
            <a:spLocks noGrp="1"/>
          </p:cNvSpPr>
          <p:nvPr>
            <p:ph type="body" sz="quarter" idx="13" hasCustomPrompt="1"/>
          </p:nvPr>
        </p:nvSpPr>
        <p:spPr>
          <a:xfrm>
            <a:off x="7078577" y="5010963"/>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3</a:t>
            </a:r>
          </a:p>
        </p:txBody>
      </p:sp>
      <p:sp>
        <p:nvSpPr>
          <p:cNvPr id="14" name="Text Placeholder 10">
            <a:extLst>
              <a:ext uri="{FF2B5EF4-FFF2-40B4-BE49-F238E27FC236}">
                <a16:creationId xmlns:a16="http://schemas.microsoft.com/office/drawing/2014/main" id="{C32169FB-F8BF-46FF-8BDE-E27C751C1C46}"/>
              </a:ext>
            </a:extLst>
          </p:cNvPr>
          <p:cNvSpPr>
            <a:spLocks noGrp="1"/>
          </p:cNvSpPr>
          <p:nvPr>
            <p:ph type="body" sz="quarter" idx="14" hasCustomPrompt="1"/>
          </p:nvPr>
        </p:nvSpPr>
        <p:spPr>
          <a:xfrm>
            <a:off x="7078577" y="5645363"/>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5" name="Text Placeholder 8">
            <a:extLst>
              <a:ext uri="{FF2B5EF4-FFF2-40B4-BE49-F238E27FC236}">
                <a16:creationId xmlns:a16="http://schemas.microsoft.com/office/drawing/2014/main" id="{051BC42F-45BF-462B-A15F-54639A5DA461}"/>
              </a:ext>
            </a:extLst>
          </p:cNvPr>
          <p:cNvSpPr>
            <a:spLocks noGrp="1"/>
          </p:cNvSpPr>
          <p:nvPr>
            <p:ph type="body" sz="quarter" idx="15" hasCustomPrompt="1"/>
          </p:nvPr>
        </p:nvSpPr>
        <p:spPr>
          <a:xfrm>
            <a:off x="9402677" y="5010963"/>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4</a:t>
            </a:r>
          </a:p>
        </p:txBody>
      </p:sp>
      <p:sp>
        <p:nvSpPr>
          <p:cNvPr id="16" name="Text Placeholder 10">
            <a:extLst>
              <a:ext uri="{FF2B5EF4-FFF2-40B4-BE49-F238E27FC236}">
                <a16:creationId xmlns:a16="http://schemas.microsoft.com/office/drawing/2014/main" id="{08A990CD-AF1D-4FBE-B3FF-4BC5BE2BFD9F}"/>
              </a:ext>
            </a:extLst>
          </p:cNvPr>
          <p:cNvSpPr>
            <a:spLocks noGrp="1"/>
          </p:cNvSpPr>
          <p:nvPr>
            <p:ph type="body" sz="quarter" idx="16" hasCustomPrompt="1"/>
          </p:nvPr>
        </p:nvSpPr>
        <p:spPr>
          <a:xfrm>
            <a:off x="9402677" y="5645363"/>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23" name="Text Placeholder 8">
            <a:extLst>
              <a:ext uri="{FF2B5EF4-FFF2-40B4-BE49-F238E27FC236}">
                <a16:creationId xmlns:a16="http://schemas.microsoft.com/office/drawing/2014/main" id="{B71CBA76-3CE4-4FA7-8940-41ECC9129C5A}"/>
              </a:ext>
            </a:extLst>
          </p:cNvPr>
          <p:cNvSpPr>
            <a:spLocks noGrp="1"/>
          </p:cNvSpPr>
          <p:nvPr>
            <p:ph type="body" sz="quarter" idx="17" hasCustomPrompt="1"/>
          </p:nvPr>
        </p:nvSpPr>
        <p:spPr>
          <a:xfrm>
            <a:off x="7078577" y="2360347"/>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24" name="Text Placeholder 10">
            <a:extLst>
              <a:ext uri="{FF2B5EF4-FFF2-40B4-BE49-F238E27FC236}">
                <a16:creationId xmlns:a16="http://schemas.microsoft.com/office/drawing/2014/main" id="{ADC8FCF6-5E2F-4976-8979-F493766C38E0}"/>
              </a:ext>
            </a:extLst>
          </p:cNvPr>
          <p:cNvSpPr>
            <a:spLocks noGrp="1"/>
          </p:cNvSpPr>
          <p:nvPr>
            <p:ph type="body" sz="quarter" idx="18" hasCustomPrompt="1"/>
          </p:nvPr>
        </p:nvSpPr>
        <p:spPr>
          <a:xfrm>
            <a:off x="7078577" y="2994747"/>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25" name="Text Placeholder 8">
            <a:extLst>
              <a:ext uri="{FF2B5EF4-FFF2-40B4-BE49-F238E27FC236}">
                <a16:creationId xmlns:a16="http://schemas.microsoft.com/office/drawing/2014/main" id="{F111F3D7-9557-4D01-B2FB-38A2FFA1052E}"/>
              </a:ext>
            </a:extLst>
          </p:cNvPr>
          <p:cNvSpPr>
            <a:spLocks noGrp="1"/>
          </p:cNvSpPr>
          <p:nvPr>
            <p:ph type="body" sz="quarter" idx="19" hasCustomPrompt="1"/>
          </p:nvPr>
        </p:nvSpPr>
        <p:spPr>
          <a:xfrm>
            <a:off x="9402677" y="2360347"/>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2</a:t>
            </a:r>
          </a:p>
        </p:txBody>
      </p:sp>
      <p:sp>
        <p:nvSpPr>
          <p:cNvPr id="26" name="Text Placeholder 10">
            <a:extLst>
              <a:ext uri="{FF2B5EF4-FFF2-40B4-BE49-F238E27FC236}">
                <a16:creationId xmlns:a16="http://schemas.microsoft.com/office/drawing/2014/main" id="{FE89EBCC-101B-4979-93C1-08579B031993}"/>
              </a:ext>
            </a:extLst>
          </p:cNvPr>
          <p:cNvSpPr>
            <a:spLocks noGrp="1"/>
          </p:cNvSpPr>
          <p:nvPr>
            <p:ph type="body" sz="quarter" idx="20" hasCustomPrompt="1"/>
          </p:nvPr>
        </p:nvSpPr>
        <p:spPr>
          <a:xfrm>
            <a:off x="9402677" y="2994747"/>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Tree>
    <p:extLst>
      <p:ext uri="{BB962C8B-B14F-4D97-AF65-F5344CB8AC3E}">
        <p14:creationId xmlns:p14="http://schemas.microsoft.com/office/powerpoint/2010/main" val="3358667884"/>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p:cSld name="Icon Bullets">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EFA8C4C-FE50-44C1-8434-6C7BB898173F}"/>
              </a:ext>
            </a:extLst>
          </p:cNvPr>
          <p:cNvSpPr/>
          <p:nvPr/>
        </p:nvSpPr>
        <p:spPr>
          <a:xfrm>
            <a:off x="432000" y="0"/>
            <a:ext cx="5472000" cy="6858000"/>
          </a:xfrm>
          <a:prstGeom prst="rect">
            <a:avLst/>
          </a:prstGeom>
          <a:gradFill>
            <a:gsLst>
              <a:gs pos="0">
                <a:srgbClr val="00B0F0"/>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noProof="0"/>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680728" y="5657850"/>
            <a:ext cx="4974545" cy="707513"/>
          </a:xfrm>
        </p:spPr>
        <p:txBody>
          <a:bodyPr/>
          <a:lstStyle>
            <a:lvl1pPr marL="0" indent="0">
              <a:buNone/>
              <a:defRPr sz="1800">
                <a:solidFill>
                  <a:schemeClr val="bg1"/>
                </a:solidFill>
              </a:defRPr>
            </a:lvl1pPr>
          </a:lstStyle>
          <a:p>
            <a:pPr lvl="0"/>
            <a:r>
              <a:rPr lang="en-US" noProof="0"/>
              <a:t>Subtitle, tagline or blurb can go here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a:xfrm>
            <a:off x="432000" y="6365363"/>
            <a:ext cx="5472000" cy="412431"/>
          </a:xfrm>
        </p:spPr>
        <p:txBody>
          <a:bodyPr/>
          <a:lstStyle/>
          <a:p>
            <a:r>
              <a:rPr lang="en-US" noProof="0"/>
              <a:t>SWD End of Year R&amp;C  v2.1 June 8, 2020</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0" name="Picture Placeholder 4">
            <a:extLst>
              <a:ext uri="{FF2B5EF4-FFF2-40B4-BE49-F238E27FC236}">
                <a16:creationId xmlns:a16="http://schemas.microsoft.com/office/drawing/2014/main" id="{704BE0A1-F26A-4947-971D-055860FFC91D}"/>
              </a:ext>
            </a:extLst>
          </p:cNvPr>
          <p:cNvSpPr>
            <a:spLocks noGrp="1"/>
          </p:cNvSpPr>
          <p:nvPr>
            <p:ph type="pic" sz="quarter" idx="12" hasCustomPrompt="1"/>
          </p:nvPr>
        </p:nvSpPr>
        <p:spPr>
          <a:xfrm>
            <a:off x="432000" y="0"/>
            <a:ext cx="5472000" cy="3714747"/>
          </a:xfr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1" forceAA="0" compatLnSpc="1">
            <a:prstTxWarp prst="textNoShape">
              <a:avLst/>
            </a:prstTxWarp>
            <a:noAutofit/>
          </a:bodyPr>
          <a:lstStyle>
            <a:lvl1pPr marL="0" indent="0" algn="l">
              <a:buFont typeface="Arial" panose="020B0604020202020204" pitchFamily="34" charset="0"/>
              <a:buNone/>
              <a:defRPr lang="en-ZA" sz="1100" i="1">
                <a:solidFill>
                  <a:schemeClr val="lt1"/>
                </a:solidFill>
                <a:latin typeface="Times New Roman" panose="02020603050405020304" pitchFamily="18" charset="0"/>
                <a:cs typeface="Times New Roman" panose="02020603050405020304" pitchFamily="18" charset="0"/>
              </a:defRPr>
            </a:lvl1pPr>
          </a:lstStyle>
          <a:p>
            <a:pPr marL="0" lvl="0" algn="ctr"/>
            <a:r>
              <a:rPr lang="en-US" noProof="0"/>
              <a:t>Insert or Drag &amp; Drop your photo here</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680728" y="3981450"/>
            <a:ext cx="4974545" cy="1343025"/>
          </a:xfrm>
        </p:spPr>
        <p:txBody>
          <a:bodyPr vert="horz" lIns="0" tIns="0" rIns="0" bIns="0" rtlCol="0" anchor="b">
            <a:noAutofit/>
          </a:bodyPr>
          <a:lstStyle>
            <a:lvl1pPr>
              <a:defRPr lang="en-ZA" sz="3600" dirty="0">
                <a:solidFill>
                  <a:schemeClr val="bg1"/>
                </a:solidFill>
              </a:defRPr>
            </a:lvl1pPr>
          </a:lstStyle>
          <a:p>
            <a:pPr lvl="0"/>
            <a:r>
              <a:rPr lang="en-US" noProof="0"/>
              <a:t>Click to edit Master title style</a:t>
            </a:r>
          </a:p>
        </p:txBody>
      </p:sp>
      <p:sp>
        <p:nvSpPr>
          <p:cNvPr id="13" name="Text Placeholder 8">
            <a:extLst>
              <a:ext uri="{FF2B5EF4-FFF2-40B4-BE49-F238E27FC236}">
                <a16:creationId xmlns:a16="http://schemas.microsoft.com/office/drawing/2014/main" id="{B51A342D-6638-406F-A54B-59B56F36AD4A}"/>
              </a:ext>
            </a:extLst>
          </p:cNvPr>
          <p:cNvSpPr>
            <a:spLocks noGrp="1"/>
          </p:cNvSpPr>
          <p:nvPr>
            <p:ph type="body" sz="quarter" idx="13" hasCustomPrompt="1"/>
          </p:nvPr>
        </p:nvSpPr>
        <p:spPr>
          <a:xfrm>
            <a:off x="6288002" y="4130531"/>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14" name="Text Placeholder 10">
            <a:extLst>
              <a:ext uri="{FF2B5EF4-FFF2-40B4-BE49-F238E27FC236}">
                <a16:creationId xmlns:a16="http://schemas.microsoft.com/office/drawing/2014/main" id="{C32169FB-F8BF-46FF-8BDE-E27C751C1C46}"/>
              </a:ext>
            </a:extLst>
          </p:cNvPr>
          <p:cNvSpPr>
            <a:spLocks noGrp="1"/>
          </p:cNvSpPr>
          <p:nvPr>
            <p:ph type="body" sz="quarter" idx="14" hasCustomPrompt="1"/>
          </p:nvPr>
        </p:nvSpPr>
        <p:spPr>
          <a:xfrm>
            <a:off x="6288002" y="4764931"/>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5" name="Text Placeholder 8">
            <a:extLst>
              <a:ext uri="{FF2B5EF4-FFF2-40B4-BE49-F238E27FC236}">
                <a16:creationId xmlns:a16="http://schemas.microsoft.com/office/drawing/2014/main" id="{051BC42F-45BF-462B-A15F-54639A5DA461}"/>
              </a:ext>
            </a:extLst>
          </p:cNvPr>
          <p:cNvSpPr>
            <a:spLocks noGrp="1"/>
          </p:cNvSpPr>
          <p:nvPr>
            <p:ph type="body" sz="quarter" idx="15" hasCustomPrompt="1"/>
          </p:nvPr>
        </p:nvSpPr>
        <p:spPr>
          <a:xfrm>
            <a:off x="8202527" y="4130531"/>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2</a:t>
            </a:r>
          </a:p>
        </p:txBody>
      </p:sp>
      <p:sp>
        <p:nvSpPr>
          <p:cNvPr id="16" name="Text Placeholder 10">
            <a:extLst>
              <a:ext uri="{FF2B5EF4-FFF2-40B4-BE49-F238E27FC236}">
                <a16:creationId xmlns:a16="http://schemas.microsoft.com/office/drawing/2014/main" id="{08A990CD-AF1D-4FBE-B3FF-4BC5BE2BFD9F}"/>
              </a:ext>
            </a:extLst>
          </p:cNvPr>
          <p:cNvSpPr>
            <a:spLocks noGrp="1"/>
          </p:cNvSpPr>
          <p:nvPr>
            <p:ph type="body" sz="quarter" idx="16" hasCustomPrompt="1"/>
          </p:nvPr>
        </p:nvSpPr>
        <p:spPr>
          <a:xfrm>
            <a:off x="8202527" y="4764931"/>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7" name="Text Placeholder 8">
            <a:extLst>
              <a:ext uri="{FF2B5EF4-FFF2-40B4-BE49-F238E27FC236}">
                <a16:creationId xmlns:a16="http://schemas.microsoft.com/office/drawing/2014/main" id="{C595063C-F901-4E60-A714-6454F42F0D95}"/>
              </a:ext>
            </a:extLst>
          </p:cNvPr>
          <p:cNvSpPr>
            <a:spLocks noGrp="1"/>
          </p:cNvSpPr>
          <p:nvPr>
            <p:ph type="body" sz="quarter" idx="17" hasCustomPrompt="1"/>
          </p:nvPr>
        </p:nvSpPr>
        <p:spPr>
          <a:xfrm>
            <a:off x="10117052" y="4130531"/>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3</a:t>
            </a:r>
          </a:p>
        </p:txBody>
      </p:sp>
      <p:sp>
        <p:nvSpPr>
          <p:cNvPr id="18" name="Text Placeholder 10">
            <a:extLst>
              <a:ext uri="{FF2B5EF4-FFF2-40B4-BE49-F238E27FC236}">
                <a16:creationId xmlns:a16="http://schemas.microsoft.com/office/drawing/2014/main" id="{C7672B0A-0079-40F6-8B93-A5F1DB5882E0}"/>
              </a:ext>
            </a:extLst>
          </p:cNvPr>
          <p:cNvSpPr>
            <a:spLocks noGrp="1"/>
          </p:cNvSpPr>
          <p:nvPr>
            <p:ph type="body" sz="quarter" idx="18" hasCustomPrompt="1"/>
          </p:nvPr>
        </p:nvSpPr>
        <p:spPr>
          <a:xfrm>
            <a:off x="10117052" y="4764931"/>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9" name="Rectangle 18">
            <a:extLst>
              <a:ext uri="{FF2B5EF4-FFF2-40B4-BE49-F238E27FC236}">
                <a16:creationId xmlns:a16="http://schemas.microsoft.com/office/drawing/2014/main" id="{D5A95321-B507-AC4C-BF95-4D9A2FF3FF09}"/>
              </a:ext>
            </a:extLst>
          </p:cNvPr>
          <p:cNvSpPr/>
          <p:nvPr userDrawn="1"/>
        </p:nvSpPr>
        <p:spPr>
          <a:xfrm>
            <a:off x="432000" y="0"/>
            <a:ext cx="5472000" cy="6858000"/>
          </a:xfrm>
          <a:prstGeom prst="rect">
            <a:avLst/>
          </a:prstGeom>
          <a:gradFill>
            <a:gsLst>
              <a:gs pos="0">
                <a:srgbClr val="00B0F0"/>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noProof="0"/>
          </a:p>
        </p:txBody>
      </p:sp>
    </p:spTree>
    <p:extLst>
      <p:ext uri="{BB962C8B-B14F-4D97-AF65-F5344CB8AC3E}">
        <p14:creationId xmlns:p14="http://schemas.microsoft.com/office/powerpoint/2010/main" val="33008799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1000" fill="hold"/>
                                        <p:tgtEl>
                                          <p:spTgt spid="10"/>
                                        </p:tgtEl>
                                        <p:attrNameLst>
                                          <p:attrName>ppt_x</p:attrName>
                                        </p:attrNameLst>
                                      </p:cBhvr>
                                      <p:tavLst>
                                        <p:tav tm="0">
                                          <p:val>
                                            <p:strVal val="#ppt_x"/>
                                          </p:val>
                                        </p:tav>
                                        <p:tav tm="100000">
                                          <p:val>
                                            <p:strVal val="#ppt_x"/>
                                          </p:val>
                                        </p:tav>
                                      </p:tavLst>
                                    </p:anim>
                                    <p:anim calcmode="lin" valueType="num">
                                      <p:cBhvr additive="base">
                                        <p:cTn id="8" dur="1000" fill="hold"/>
                                        <p:tgtEl>
                                          <p:spTgt spid="10"/>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p:cSld name="4 Icon Bullets">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EFA8C4C-FE50-44C1-8434-6C7BB898173F}"/>
              </a:ext>
            </a:extLst>
          </p:cNvPr>
          <p:cNvSpPr/>
          <p:nvPr/>
        </p:nvSpPr>
        <p:spPr>
          <a:xfrm>
            <a:off x="432000" y="0"/>
            <a:ext cx="5472000" cy="6858000"/>
          </a:xfrm>
          <a:prstGeom prst="rect">
            <a:avLst/>
          </a:prstGeom>
          <a:gradFill>
            <a:gsLst>
              <a:gs pos="0">
                <a:srgbClr val="00B0F0"/>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noProof="0"/>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680728" y="5657850"/>
            <a:ext cx="4974545" cy="707513"/>
          </a:xfrm>
        </p:spPr>
        <p:txBody>
          <a:bodyPr/>
          <a:lstStyle>
            <a:lvl1pPr marL="0" indent="0">
              <a:buNone/>
              <a:defRPr sz="1800">
                <a:solidFill>
                  <a:schemeClr val="bg1"/>
                </a:solidFill>
              </a:defRPr>
            </a:lvl1pPr>
          </a:lstStyle>
          <a:p>
            <a:pPr lvl="0"/>
            <a:r>
              <a:rPr lang="en-US" noProof="0"/>
              <a:t>Subtitle, tagline or blurb can go here</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0" name="Picture Placeholder 4">
            <a:extLst>
              <a:ext uri="{FF2B5EF4-FFF2-40B4-BE49-F238E27FC236}">
                <a16:creationId xmlns:a16="http://schemas.microsoft.com/office/drawing/2014/main" id="{704BE0A1-F26A-4947-971D-055860FFC91D}"/>
              </a:ext>
            </a:extLst>
          </p:cNvPr>
          <p:cNvSpPr>
            <a:spLocks noGrp="1"/>
          </p:cNvSpPr>
          <p:nvPr>
            <p:ph type="pic" sz="quarter" idx="12" hasCustomPrompt="1"/>
          </p:nvPr>
        </p:nvSpPr>
        <p:spPr>
          <a:xfrm>
            <a:off x="432000" y="0"/>
            <a:ext cx="5472000" cy="3714747"/>
          </a:xfr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1" forceAA="0" compatLnSpc="1">
            <a:prstTxWarp prst="textNoShape">
              <a:avLst/>
            </a:prstTxWarp>
            <a:noAutofit/>
          </a:bodyPr>
          <a:lstStyle>
            <a:lvl1pPr marL="0" indent="0" algn="l">
              <a:buFont typeface="Arial" panose="020B0604020202020204" pitchFamily="34" charset="0"/>
              <a:buNone/>
              <a:defRPr lang="en-ZA" sz="1100" i="1">
                <a:solidFill>
                  <a:schemeClr val="lt1"/>
                </a:solidFill>
                <a:latin typeface="Times New Roman" panose="02020603050405020304" pitchFamily="18" charset="0"/>
                <a:cs typeface="Times New Roman" panose="02020603050405020304" pitchFamily="18" charset="0"/>
              </a:defRPr>
            </a:lvl1pPr>
          </a:lstStyle>
          <a:p>
            <a:pPr marL="0" lvl="0" algn="ctr"/>
            <a:r>
              <a:rPr lang="en-US" noProof="0"/>
              <a:t>Insert or Drag &amp; Drop your photo here</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680728" y="3981450"/>
            <a:ext cx="4974545" cy="1343025"/>
          </a:xfrm>
        </p:spPr>
        <p:txBody>
          <a:bodyPr vert="horz" lIns="0" tIns="0" rIns="0" bIns="0" rtlCol="0" anchor="b">
            <a:noAutofit/>
          </a:bodyPr>
          <a:lstStyle>
            <a:lvl1pPr>
              <a:defRPr lang="en-ZA" sz="3600" dirty="0">
                <a:solidFill>
                  <a:schemeClr val="bg1"/>
                </a:solidFill>
              </a:defRPr>
            </a:lvl1pPr>
          </a:lstStyle>
          <a:p>
            <a:pPr lvl="0"/>
            <a:r>
              <a:rPr lang="en-US" noProof="0"/>
              <a:t>Click to edit Master title style</a:t>
            </a:r>
          </a:p>
        </p:txBody>
      </p:sp>
      <p:sp>
        <p:nvSpPr>
          <p:cNvPr id="13" name="Text Placeholder 8">
            <a:extLst>
              <a:ext uri="{FF2B5EF4-FFF2-40B4-BE49-F238E27FC236}">
                <a16:creationId xmlns:a16="http://schemas.microsoft.com/office/drawing/2014/main" id="{B51A342D-6638-406F-A54B-59B56F36AD4A}"/>
              </a:ext>
            </a:extLst>
          </p:cNvPr>
          <p:cNvSpPr>
            <a:spLocks noGrp="1"/>
          </p:cNvSpPr>
          <p:nvPr>
            <p:ph type="body" sz="quarter" idx="13" hasCustomPrompt="1"/>
          </p:nvPr>
        </p:nvSpPr>
        <p:spPr>
          <a:xfrm>
            <a:off x="7078577" y="5010963"/>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3</a:t>
            </a:r>
          </a:p>
        </p:txBody>
      </p:sp>
      <p:sp>
        <p:nvSpPr>
          <p:cNvPr id="14" name="Text Placeholder 10">
            <a:extLst>
              <a:ext uri="{FF2B5EF4-FFF2-40B4-BE49-F238E27FC236}">
                <a16:creationId xmlns:a16="http://schemas.microsoft.com/office/drawing/2014/main" id="{C32169FB-F8BF-46FF-8BDE-E27C751C1C46}"/>
              </a:ext>
            </a:extLst>
          </p:cNvPr>
          <p:cNvSpPr>
            <a:spLocks noGrp="1"/>
          </p:cNvSpPr>
          <p:nvPr>
            <p:ph type="body" sz="quarter" idx="14" hasCustomPrompt="1"/>
          </p:nvPr>
        </p:nvSpPr>
        <p:spPr>
          <a:xfrm>
            <a:off x="7078577" y="5645363"/>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5" name="Text Placeholder 8">
            <a:extLst>
              <a:ext uri="{FF2B5EF4-FFF2-40B4-BE49-F238E27FC236}">
                <a16:creationId xmlns:a16="http://schemas.microsoft.com/office/drawing/2014/main" id="{051BC42F-45BF-462B-A15F-54639A5DA461}"/>
              </a:ext>
            </a:extLst>
          </p:cNvPr>
          <p:cNvSpPr>
            <a:spLocks noGrp="1"/>
          </p:cNvSpPr>
          <p:nvPr>
            <p:ph type="body" sz="quarter" idx="15" hasCustomPrompt="1"/>
          </p:nvPr>
        </p:nvSpPr>
        <p:spPr>
          <a:xfrm>
            <a:off x="9402677" y="5010963"/>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4</a:t>
            </a:r>
          </a:p>
        </p:txBody>
      </p:sp>
      <p:sp>
        <p:nvSpPr>
          <p:cNvPr id="16" name="Text Placeholder 10">
            <a:extLst>
              <a:ext uri="{FF2B5EF4-FFF2-40B4-BE49-F238E27FC236}">
                <a16:creationId xmlns:a16="http://schemas.microsoft.com/office/drawing/2014/main" id="{08A990CD-AF1D-4FBE-B3FF-4BC5BE2BFD9F}"/>
              </a:ext>
            </a:extLst>
          </p:cNvPr>
          <p:cNvSpPr>
            <a:spLocks noGrp="1"/>
          </p:cNvSpPr>
          <p:nvPr>
            <p:ph type="body" sz="quarter" idx="16" hasCustomPrompt="1"/>
          </p:nvPr>
        </p:nvSpPr>
        <p:spPr>
          <a:xfrm>
            <a:off x="9402677" y="5645363"/>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23" name="Text Placeholder 8">
            <a:extLst>
              <a:ext uri="{FF2B5EF4-FFF2-40B4-BE49-F238E27FC236}">
                <a16:creationId xmlns:a16="http://schemas.microsoft.com/office/drawing/2014/main" id="{B71CBA76-3CE4-4FA7-8940-41ECC9129C5A}"/>
              </a:ext>
            </a:extLst>
          </p:cNvPr>
          <p:cNvSpPr>
            <a:spLocks noGrp="1"/>
          </p:cNvSpPr>
          <p:nvPr>
            <p:ph type="body" sz="quarter" idx="17" hasCustomPrompt="1"/>
          </p:nvPr>
        </p:nvSpPr>
        <p:spPr>
          <a:xfrm>
            <a:off x="7078577" y="2360347"/>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24" name="Text Placeholder 10">
            <a:extLst>
              <a:ext uri="{FF2B5EF4-FFF2-40B4-BE49-F238E27FC236}">
                <a16:creationId xmlns:a16="http://schemas.microsoft.com/office/drawing/2014/main" id="{ADC8FCF6-5E2F-4976-8979-F493766C38E0}"/>
              </a:ext>
            </a:extLst>
          </p:cNvPr>
          <p:cNvSpPr>
            <a:spLocks noGrp="1"/>
          </p:cNvSpPr>
          <p:nvPr>
            <p:ph type="body" sz="quarter" idx="18" hasCustomPrompt="1"/>
          </p:nvPr>
        </p:nvSpPr>
        <p:spPr>
          <a:xfrm>
            <a:off x="7078577" y="2994747"/>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25" name="Text Placeholder 8">
            <a:extLst>
              <a:ext uri="{FF2B5EF4-FFF2-40B4-BE49-F238E27FC236}">
                <a16:creationId xmlns:a16="http://schemas.microsoft.com/office/drawing/2014/main" id="{F111F3D7-9557-4D01-B2FB-38A2FFA1052E}"/>
              </a:ext>
            </a:extLst>
          </p:cNvPr>
          <p:cNvSpPr>
            <a:spLocks noGrp="1"/>
          </p:cNvSpPr>
          <p:nvPr>
            <p:ph type="body" sz="quarter" idx="19" hasCustomPrompt="1"/>
          </p:nvPr>
        </p:nvSpPr>
        <p:spPr>
          <a:xfrm>
            <a:off x="9402677" y="2360347"/>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2</a:t>
            </a:r>
          </a:p>
        </p:txBody>
      </p:sp>
      <p:sp>
        <p:nvSpPr>
          <p:cNvPr id="26" name="Text Placeholder 10">
            <a:extLst>
              <a:ext uri="{FF2B5EF4-FFF2-40B4-BE49-F238E27FC236}">
                <a16:creationId xmlns:a16="http://schemas.microsoft.com/office/drawing/2014/main" id="{FE89EBCC-101B-4979-93C1-08579B031993}"/>
              </a:ext>
            </a:extLst>
          </p:cNvPr>
          <p:cNvSpPr>
            <a:spLocks noGrp="1"/>
          </p:cNvSpPr>
          <p:nvPr>
            <p:ph type="body" sz="quarter" idx="20" hasCustomPrompt="1"/>
          </p:nvPr>
        </p:nvSpPr>
        <p:spPr>
          <a:xfrm>
            <a:off x="9402677" y="2994747"/>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7" name="Rectangle 16">
            <a:extLst>
              <a:ext uri="{FF2B5EF4-FFF2-40B4-BE49-F238E27FC236}">
                <a16:creationId xmlns:a16="http://schemas.microsoft.com/office/drawing/2014/main" id="{C4B61B78-7751-BC45-9370-EB60B68E596A}"/>
              </a:ext>
            </a:extLst>
          </p:cNvPr>
          <p:cNvSpPr/>
          <p:nvPr userDrawn="1"/>
        </p:nvSpPr>
        <p:spPr>
          <a:xfrm>
            <a:off x="432000" y="0"/>
            <a:ext cx="5472000" cy="6858000"/>
          </a:xfrm>
          <a:prstGeom prst="rect">
            <a:avLst/>
          </a:prstGeom>
          <a:gradFill>
            <a:gsLst>
              <a:gs pos="0">
                <a:srgbClr val="00B0F0"/>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noProof="0"/>
          </a:p>
        </p:txBody>
      </p:sp>
    </p:spTree>
    <p:extLst>
      <p:ext uri="{BB962C8B-B14F-4D97-AF65-F5344CB8AC3E}">
        <p14:creationId xmlns:p14="http://schemas.microsoft.com/office/powerpoint/2010/main" val="6491256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1000" fill="hold"/>
                                        <p:tgtEl>
                                          <p:spTgt spid="10"/>
                                        </p:tgtEl>
                                        <p:attrNameLst>
                                          <p:attrName>ppt_x</p:attrName>
                                        </p:attrNameLst>
                                      </p:cBhvr>
                                      <p:tavLst>
                                        <p:tav tm="0">
                                          <p:val>
                                            <p:strVal val="#ppt_x"/>
                                          </p:val>
                                        </p:tav>
                                        <p:tav tm="100000">
                                          <p:val>
                                            <p:strVal val="#ppt_x"/>
                                          </p:val>
                                        </p:tav>
                                      </p:tavLst>
                                    </p:anim>
                                    <p:anim calcmode="lin" valueType="num">
                                      <p:cBhvr additive="base">
                                        <p:cTn id="8" dur="1000" fill="hold"/>
                                        <p:tgtEl>
                                          <p:spTgt spid="10"/>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p:cSld name="Digital Product">
    <p:bg>
      <p:bgRef idx="1001">
        <a:schemeClr val="bg1"/>
      </p:bgRef>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5CE857ED-B36A-4B8A-81C4-94389617E240}"/>
              </a:ext>
            </a:extLst>
          </p:cNvPr>
          <p:cNvPicPr>
            <a:picLocks noChangeAspect="1"/>
          </p:cNvPicPr>
          <p:nvPr/>
        </p:nvPicPr>
        <p:blipFill>
          <a:blip r:embed="rId2"/>
          <a:stretch>
            <a:fillRect/>
          </a:stretch>
        </p:blipFill>
        <p:spPr>
          <a:xfrm>
            <a:off x="663465" y="1007667"/>
            <a:ext cx="11528535" cy="5645385"/>
          </a:xfrm>
          <a:prstGeom prst="rect">
            <a:avLst/>
          </a:prstGeom>
        </p:spPr>
      </p:pic>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432000" y="3613424"/>
            <a:ext cx="3974900" cy="2465913"/>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SWD End of Year R&amp;C  v2.1 June 8, 2020</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9" name="Text Placeholder 8">
            <a:extLst>
              <a:ext uri="{FF2B5EF4-FFF2-40B4-BE49-F238E27FC236}">
                <a16:creationId xmlns:a16="http://schemas.microsoft.com/office/drawing/2014/main" id="{177496E8-E637-4081-A0D0-AB167EE45909}"/>
              </a:ext>
            </a:extLst>
          </p:cNvPr>
          <p:cNvSpPr>
            <a:spLocks noGrp="1"/>
          </p:cNvSpPr>
          <p:nvPr>
            <p:ph type="body" sz="quarter" idx="12" hasCustomPrompt="1"/>
          </p:nvPr>
        </p:nvSpPr>
        <p:spPr>
          <a:xfrm>
            <a:off x="431800" y="1582738"/>
            <a:ext cx="3975100" cy="1744662"/>
          </a:xfrm>
        </p:spPr>
        <p:txBody>
          <a:bodyPr anchor="b"/>
          <a:lstStyle>
            <a:lvl1pPr marL="0" indent="0">
              <a:buNone/>
              <a:defRPr sz="3200">
                <a:solidFill>
                  <a:schemeClr val="tx1">
                    <a:lumMod val="75000"/>
                    <a:lumOff val="25000"/>
                  </a:schemeClr>
                </a:solidFill>
              </a:defRPr>
            </a:lvl1pPr>
          </a:lstStyle>
          <a:p>
            <a:pPr lvl="0"/>
            <a:r>
              <a:rPr lang="en-US" noProof="0"/>
              <a:t>Emphasized Text</a:t>
            </a:r>
          </a:p>
        </p:txBody>
      </p:sp>
      <p:sp>
        <p:nvSpPr>
          <p:cNvPr id="11" name="Picture Placeholder 10">
            <a:extLst>
              <a:ext uri="{FF2B5EF4-FFF2-40B4-BE49-F238E27FC236}">
                <a16:creationId xmlns:a16="http://schemas.microsoft.com/office/drawing/2014/main" id="{DE221C2C-B20F-4F90-A44F-08EE879BA9C9}"/>
              </a:ext>
            </a:extLst>
          </p:cNvPr>
          <p:cNvSpPr>
            <a:spLocks noGrp="1"/>
          </p:cNvSpPr>
          <p:nvPr>
            <p:ph type="pic" sz="quarter" idx="13" hasCustomPrompt="1"/>
          </p:nvPr>
        </p:nvSpPr>
        <p:spPr>
          <a:xfrm>
            <a:off x="5217319" y="1450975"/>
            <a:ext cx="6974680" cy="3935414"/>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Insert or Drag and Drop your Screen Design here</a:t>
            </a:r>
          </a:p>
        </p:txBody>
      </p:sp>
      <p:pic>
        <p:nvPicPr>
          <p:cNvPr id="12" name="Picture 11">
            <a:extLst>
              <a:ext uri="{FF2B5EF4-FFF2-40B4-BE49-F238E27FC236}">
                <a16:creationId xmlns:a16="http://schemas.microsoft.com/office/drawing/2014/main" id="{88C49499-40A2-BF4B-8518-94C47469B4D6}"/>
              </a:ext>
            </a:extLst>
          </p:cNvPr>
          <p:cNvPicPr>
            <a:picLocks noChangeAspect="1"/>
          </p:cNvPicPr>
          <p:nvPr userDrawn="1"/>
        </p:nvPicPr>
        <p:blipFill>
          <a:blip r:embed="rId2"/>
          <a:stretch>
            <a:fillRect/>
          </a:stretch>
        </p:blipFill>
        <p:spPr>
          <a:xfrm>
            <a:off x="663465" y="1007667"/>
            <a:ext cx="11528535" cy="5645385"/>
          </a:xfrm>
          <a:prstGeom prst="rect">
            <a:avLst/>
          </a:prstGeom>
        </p:spPr>
      </p:pic>
    </p:spTree>
    <p:extLst>
      <p:ext uri="{BB962C8B-B14F-4D97-AF65-F5344CB8AC3E}">
        <p14:creationId xmlns:p14="http://schemas.microsoft.com/office/powerpoint/2010/main" val="3673043648"/>
      </p:ext>
    </p:extLst>
  </p:cSld>
  <p:clrMapOvr>
    <a:overrideClrMapping bg1="lt1" tx1="dk1" bg2="lt2" tx2="dk2" accent1="accent1" accent2="accent2" accent3="accent3" accent4="accent4" accent5="accent5" accent6="accent6" hlink="hlink" folHlink="folHlink"/>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p:cSld name="Three Sectio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E51FED-0A73-4769-96A2-4C362E5D9DE0}"/>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E455B16D-31A1-4D28-ADC4-0BDEF4E07DFF}"/>
              </a:ext>
            </a:extLst>
          </p:cNvPr>
          <p:cNvSpPr>
            <a:spLocks noGrp="1"/>
          </p:cNvSpPr>
          <p:nvPr>
            <p:ph sz="half" idx="1" hasCustomPrompt="1"/>
          </p:nvPr>
        </p:nvSpPr>
        <p:spPr>
          <a:xfrm>
            <a:off x="432000" y="1008000"/>
            <a:ext cx="11340000"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Single line of text</a:t>
            </a:r>
          </a:p>
        </p:txBody>
      </p:sp>
      <p:sp>
        <p:nvSpPr>
          <p:cNvPr id="4" name="Content Placeholder 3">
            <a:extLst>
              <a:ext uri="{FF2B5EF4-FFF2-40B4-BE49-F238E27FC236}">
                <a16:creationId xmlns:a16="http://schemas.microsoft.com/office/drawing/2014/main" id="{AC4D4C6E-0D63-44CE-B0B4-BAA8F101EAFF}"/>
              </a:ext>
            </a:extLst>
          </p:cNvPr>
          <p:cNvSpPr>
            <a:spLocks noGrp="1"/>
          </p:cNvSpPr>
          <p:nvPr>
            <p:ph sz="half" idx="2" hasCustomPrompt="1"/>
          </p:nvPr>
        </p:nvSpPr>
        <p:spPr>
          <a:xfrm>
            <a:off x="2231749" y="4637931"/>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8" name="Footer Placeholder 7">
            <a:extLst>
              <a:ext uri="{FF2B5EF4-FFF2-40B4-BE49-F238E27FC236}">
                <a16:creationId xmlns:a16="http://schemas.microsoft.com/office/drawing/2014/main" id="{43C0B96F-9D35-4001-9F9C-1A7004D61F3D}"/>
              </a:ext>
            </a:extLst>
          </p:cNvPr>
          <p:cNvSpPr>
            <a:spLocks noGrp="1"/>
          </p:cNvSpPr>
          <p:nvPr>
            <p:ph type="ftr" sz="quarter" idx="10"/>
          </p:nvPr>
        </p:nvSpPr>
        <p:spPr/>
        <p:txBody>
          <a:bodyPr/>
          <a:lstStyle/>
          <a:p>
            <a:r>
              <a:rPr lang="en-US" noProof="0"/>
              <a:t>SWD End of Year R&amp;C  v2.1 June 8, 2020</a:t>
            </a:r>
          </a:p>
        </p:txBody>
      </p:sp>
      <p:sp>
        <p:nvSpPr>
          <p:cNvPr id="9" name="Slide Number Placeholder 8">
            <a:extLst>
              <a:ext uri="{FF2B5EF4-FFF2-40B4-BE49-F238E27FC236}">
                <a16:creationId xmlns:a16="http://schemas.microsoft.com/office/drawing/2014/main" id="{A1C915CA-DB91-4B68-8DB8-2745ADA58582}"/>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6" name="Text Placeholder 5">
            <a:extLst>
              <a:ext uri="{FF2B5EF4-FFF2-40B4-BE49-F238E27FC236}">
                <a16:creationId xmlns:a16="http://schemas.microsoft.com/office/drawing/2014/main" id="{0BF46361-E4F6-47BA-9660-22CF6C0669CB}"/>
              </a:ext>
            </a:extLst>
          </p:cNvPr>
          <p:cNvSpPr>
            <a:spLocks noGrp="1"/>
          </p:cNvSpPr>
          <p:nvPr>
            <p:ph type="body" sz="quarter" idx="12" hasCustomPrompt="1"/>
          </p:nvPr>
        </p:nvSpPr>
        <p:spPr>
          <a:xfrm>
            <a:off x="5111498" y="4637931"/>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10" name="Text Placeholder 9">
            <a:extLst>
              <a:ext uri="{FF2B5EF4-FFF2-40B4-BE49-F238E27FC236}">
                <a16:creationId xmlns:a16="http://schemas.microsoft.com/office/drawing/2014/main" id="{2BB15A8A-91AC-4F5D-A727-1D120F5D43D5}"/>
              </a:ext>
            </a:extLst>
          </p:cNvPr>
          <p:cNvSpPr>
            <a:spLocks noGrp="1"/>
          </p:cNvSpPr>
          <p:nvPr>
            <p:ph type="body" sz="quarter" idx="13" hasCustomPrompt="1"/>
          </p:nvPr>
        </p:nvSpPr>
        <p:spPr>
          <a:xfrm>
            <a:off x="7991247" y="4637931"/>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12" name="Text Placeholder 11">
            <a:extLst>
              <a:ext uri="{FF2B5EF4-FFF2-40B4-BE49-F238E27FC236}">
                <a16:creationId xmlns:a16="http://schemas.microsoft.com/office/drawing/2014/main" id="{1A87D1D6-A833-418D-948C-DDF79372310E}"/>
              </a:ext>
            </a:extLst>
          </p:cNvPr>
          <p:cNvSpPr>
            <a:spLocks noGrp="1"/>
          </p:cNvSpPr>
          <p:nvPr>
            <p:ph type="body" sz="quarter" idx="14" hasCustomPrompt="1"/>
          </p:nvPr>
        </p:nvSpPr>
        <p:spPr>
          <a:xfrm>
            <a:off x="2231749" y="4003531"/>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Section 1</a:t>
            </a:r>
          </a:p>
        </p:txBody>
      </p:sp>
      <p:sp>
        <p:nvSpPr>
          <p:cNvPr id="14" name="Text Placeholder 13">
            <a:extLst>
              <a:ext uri="{FF2B5EF4-FFF2-40B4-BE49-F238E27FC236}">
                <a16:creationId xmlns:a16="http://schemas.microsoft.com/office/drawing/2014/main" id="{729FC9F6-9736-4DA2-A807-7430389A47FC}"/>
              </a:ext>
            </a:extLst>
          </p:cNvPr>
          <p:cNvSpPr>
            <a:spLocks noGrp="1"/>
          </p:cNvSpPr>
          <p:nvPr>
            <p:ph type="body" sz="quarter" idx="15" hasCustomPrompt="1"/>
          </p:nvPr>
        </p:nvSpPr>
        <p:spPr>
          <a:xfrm>
            <a:off x="5111498" y="4003531"/>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Section 2</a:t>
            </a:r>
          </a:p>
        </p:txBody>
      </p:sp>
      <p:sp>
        <p:nvSpPr>
          <p:cNvPr id="16" name="Text Placeholder 15">
            <a:extLst>
              <a:ext uri="{FF2B5EF4-FFF2-40B4-BE49-F238E27FC236}">
                <a16:creationId xmlns:a16="http://schemas.microsoft.com/office/drawing/2014/main" id="{8FD41719-B17D-4C65-8905-CFB25698E450}"/>
              </a:ext>
            </a:extLst>
          </p:cNvPr>
          <p:cNvSpPr>
            <a:spLocks noGrp="1"/>
          </p:cNvSpPr>
          <p:nvPr>
            <p:ph type="body" sz="quarter" idx="16" hasCustomPrompt="1"/>
          </p:nvPr>
        </p:nvSpPr>
        <p:spPr>
          <a:xfrm>
            <a:off x="7991247" y="4003531"/>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Section 3</a:t>
            </a:r>
          </a:p>
        </p:txBody>
      </p:sp>
    </p:spTree>
    <p:extLst>
      <p:ext uri="{BB962C8B-B14F-4D97-AF65-F5344CB8AC3E}">
        <p14:creationId xmlns:p14="http://schemas.microsoft.com/office/powerpoint/2010/main" val="3578096738"/>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p:cSld name="Large Numbers Option 1">
    <p:spTree>
      <p:nvGrpSpPr>
        <p:cNvPr id="1" name=""/>
        <p:cNvGrpSpPr/>
        <p:nvPr/>
      </p:nvGrpSpPr>
      <p:grpSpPr>
        <a:xfrm>
          <a:off x="0" y="0"/>
          <a:ext cx="0" cy="0"/>
          <a:chOff x="0" y="0"/>
          <a:chExt cx="0" cy="0"/>
        </a:xfrm>
      </p:grpSpPr>
      <p:sp>
        <p:nvSpPr>
          <p:cNvPr id="14" name="Content Placeholder 2">
            <a:extLst>
              <a:ext uri="{FF2B5EF4-FFF2-40B4-BE49-F238E27FC236}">
                <a16:creationId xmlns:a16="http://schemas.microsoft.com/office/drawing/2014/main" id="{C4908609-0EC4-4718-AC46-A50BB2DA333E}"/>
              </a:ext>
            </a:extLst>
          </p:cNvPr>
          <p:cNvSpPr>
            <a:spLocks noGrp="1"/>
          </p:cNvSpPr>
          <p:nvPr>
            <p:ph sz="half" idx="29" hasCustomPrompt="1"/>
          </p:nvPr>
        </p:nvSpPr>
        <p:spPr>
          <a:xfrm>
            <a:off x="1790100" y="2701131"/>
            <a:ext cx="4113900" cy="282813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5" name="Content Placeholder 3">
            <a:extLst>
              <a:ext uri="{FF2B5EF4-FFF2-40B4-BE49-F238E27FC236}">
                <a16:creationId xmlns:a16="http://schemas.microsoft.com/office/drawing/2014/main" id="{C61EBC7C-80CF-489F-86B3-5894908189E4}"/>
              </a:ext>
            </a:extLst>
          </p:cNvPr>
          <p:cNvSpPr>
            <a:spLocks noGrp="1"/>
          </p:cNvSpPr>
          <p:nvPr>
            <p:ph sz="half" idx="2" hasCustomPrompt="1"/>
          </p:nvPr>
        </p:nvSpPr>
        <p:spPr>
          <a:xfrm>
            <a:off x="7658100" y="2701131"/>
            <a:ext cx="4113900" cy="282813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SWD End of Year R&amp;C  v2.1 June 8, 2020</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1" name="Text Placeholder 3">
            <a:extLst>
              <a:ext uri="{FF2B5EF4-FFF2-40B4-BE49-F238E27FC236}">
                <a16:creationId xmlns:a16="http://schemas.microsoft.com/office/drawing/2014/main" id="{CF5069B8-93E6-456E-B02B-1FD5F3B8D72A}"/>
              </a:ext>
            </a:extLst>
          </p:cNvPr>
          <p:cNvSpPr>
            <a:spLocks noGrp="1"/>
          </p:cNvSpPr>
          <p:nvPr>
            <p:ph type="body" sz="quarter" idx="27" hasCustomPrompt="1"/>
          </p:nvPr>
        </p:nvSpPr>
        <p:spPr>
          <a:xfrm>
            <a:off x="1793079" y="1728000"/>
            <a:ext cx="4122920" cy="735800"/>
          </a:xfrm>
          <a:noFill/>
        </p:spPr>
        <p:txBody>
          <a:bodyPr anchor="t"/>
          <a:lstStyle>
            <a:lvl1pPr marL="0" indent="0" algn="l">
              <a:buNone/>
              <a:defRPr sz="5400">
                <a:solidFill>
                  <a:schemeClr val="accent1"/>
                </a:solidFill>
                <a:latin typeface="+mj-lt"/>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1</a:t>
            </a:r>
          </a:p>
        </p:txBody>
      </p:sp>
      <p:sp>
        <p:nvSpPr>
          <p:cNvPr id="5" name="Text Placeholder 4">
            <a:extLst>
              <a:ext uri="{FF2B5EF4-FFF2-40B4-BE49-F238E27FC236}">
                <a16:creationId xmlns:a16="http://schemas.microsoft.com/office/drawing/2014/main" id="{867F0EAC-0FF4-447C-8EE4-2B107165DF3F}"/>
              </a:ext>
            </a:extLst>
          </p:cNvPr>
          <p:cNvSpPr>
            <a:spLocks noGrp="1"/>
          </p:cNvSpPr>
          <p:nvPr>
            <p:ph type="body" sz="quarter" idx="30" hasCustomPrompt="1"/>
          </p:nvPr>
        </p:nvSpPr>
        <p:spPr>
          <a:xfrm>
            <a:off x="7655762" y="1722438"/>
            <a:ext cx="4104437" cy="735749"/>
          </a:xfrm>
        </p:spPr>
        <p:txBody>
          <a:bodyPr anchor="t"/>
          <a:lstStyle>
            <a:lvl1pPr marL="0" indent="0">
              <a:buNone/>
              <a:defRPr sz="5400">
                <a:solidFill>
                  <a:schemeClr val="accent4"/>
                </a:solidFill>
                <a:latin typeface="+mj-lt"/>
              </a:defRPr>
            </a:lvl1pPr>
          </a:lstStyle>
          <a:p>
            <a:pPr lvl="0"/>
            <a:r>
              <a:rPr lang="en-US" noProof="0"/>
              <a:t>2</a:t>
            </a:r>
          </a:p>
        </p:txBody>
      </p:sp>
      <p:sp>
        <p:nvSpPr>
          <p:cNvPr id="16" name="Text Placeholder 5">
            <a:extLst>
              <a:ext uri="{FF2B5EF4-FFF2-40B4-BE49-F238E27FC236}">
                <a16:creationId xmlns:a16="http://schemas.microsoft.com/office/drawing/2014/main" id="{DED90C13-8D49-4652-B68A-A0B5084BB4DB}"/>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Tree>
    <p:extLst>
      <p:ext uri="{BB962C8B-B14F-4D97-AF65-F5344CB8AC3E}">
        <p14:creationId xmlns:p14="http://schemas.microsoft.com/office/powerpoint/2010/main" val="3785404055"/>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p:cSld name="Large Numbers Option 2">
    <p:spTree>
      <p:nvGrpSpPr>
        <p:cNvPr id="1" name=""/>
        <p:cNvGrpSpPr/>
        <p:nvPr/>
      </p:nvGrpSpPr>
      <p:grpSpPr>
        <a:xfrm>
          <a:off x="0" y="0"/>
          <a:ext cx="0" cy="0"/>
          <a:chOff x="0" y="0"/>
          <a:chExt cx="0" cy="0"/>
        </a:xfrm>
      </p:grpSpPr>
      <p:sp>
        <p:nvSpPr>
          <p:cNvPr id="11" name="Text Placeholder 3">
            <a:extLst>
              <a:ext uri="{FF2B5EF4-FFF2-40B4-BE49-F238E27FC236}">
                <a16:creationId xmlns:a16="http://schemas.microsoft.com/office/drawing/2014/main" id="{CF5069B8-93E6-456E-B02B-1FD5F3B8D72A}"/>
              </a:ext>
            </a:extLst>
          </p:cNvPr>
          <p:cNvSpPr>
            <a:spLocks noGrp="1"/>
          </p:cNvSpPr>
          <p:nvPr>
            <p:ph type="body" sz="quarter" idx="27" hasCustomPrompt="1"/>
          </p:nvPr>
        </p:nvSpPr>
        <p:spPr>
          <a:xfrm>
            <a:off x="890706" y="1593150"/>
            <a:ext cx="4348065" cy="4348065"/>
          </a:xfrm>
          <a:prstGeom prst="ellipse">
            <a:avLst/>
          </a:prstGeom>
          <a:solidFill>
            <a:schemeClr val="tx1">
              <a:alpha val="10000"/>
            </a:schemeClr>
          </a:solidFill>
        </p:spPr>
        <p:txBody>
          <a:bodyPr anchor="ctr"/>
          <a:lstStyle>
            <a:lvl1pPr marL="0" indent="0" algn="ctr">
              <a:buNone/>
              <a:defRPr sz="1800">
                <a:solidFill>
                  <a:schemeClr val="tx1">
                    <a:lumMod val="75000"/>
                    <a:lumOff val="25000"/>
                  </a:schemeClr>
                </a:solidFill>
                <a:latin typeface="+mn-lt"/>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Section Header</a:t>
            </a:r>
          </a:p>
        </p:txBody>
      </p:sp>
      <p:sp>
        <p:nvSpPr>
          <p:cNvPr id="12" name="Text Placeholder 9">
            <a:extLst>
              <a:ext uri="{FF2B5EF4-FFF2-40B4-BE49-F238E27FC236}">
                <a16:creationId xmlns:a16="http://schemas.microsoft.com/office/drawing/2014/main" id="{C15F42E2-EE95-4479-80E9-94A75E9D6E98}"/>
              </a:ext>
            </a:extLst>
          </p:cNvPr>
          <p:cNvSpPr>
            <a:spLocks noGrp="1"/>
          </p:cNvSpPr>
          <p:nvPr>
            <p:ph type="body" sz="quarter" idx="28" hasCustomPrompt="1"/>
          </p:nvPr>
        </p:nvSpPr>
        <p:spPr>
          <a:xfrm>
            <a:off x="4739330" y="1767887"/>
            <a:ext cx="3998591" cy="3998591"/>
          </a:xfrm>
          <a:prstGeom prst="ellipse">
            <a:avLst/>
          </a:prstGeom>
          <a:solidFill>
            <a:schemeClr val="tx1">
              <a:alpha val="10000"/>
            </a:schemeClr>
          </a:solidFill>
        </p:spPr>
        <p:txBody>
          <a:bodyPr vert="horz" lIns="0" tIns="0" rIns="0" bIns="0" rtlCol="0" anchor="ctr">
            <a:noAutofit/>
          </a:bodyPr>
          <a:lstStyle>
            <a:lvl1pPr marL="0" indent="0" algn="ctr">
              <a:buNone/>
              <a:defRPr lang="en-ZA" sz="1800" dirty="0">
                <a:solidFill>
                  <a:schemeClr val="tx1">
                    <a:lumMod val="75000"/>
                    <a:lumOff val="25000"/>
                  </a:schemeClr>
                </a:solidFill>
              </a:defRPr>
            </a:lvl1pPr>
          </a:lstStyle>
          <a:p>
            <a:pPr marL="266700" lvl="0" indent="-266700" algn="ctr"/>
            <a:r>
              <a:rPr lang="en-US" noProof="0"/>
              <a:t>Section Header</a:t>
            </a:r>
          </a:p>
        </p:txBody>
      </p:sp>
      <p:sp>
        <p:nvSpPr>
          <p:cNvPr id="9" name="Text Placeholder 9">
            <a:extLst>
              <a:ext uri="{FF2B5EF4-FFF2-40B4-BE49-F238E27FC236}">
                <a16:creationId xmlns:a16="http://schemas.microsoft.com/office/drawing/2014/main" id="{4059823C-F505-4D2A-854E-5144BD58A767}"/>
              </a:ext>
            </a:extLst>
          </p:cNvPr>
          <p:cNvSpPr>
            <a:spLocks noGrp="1"/>
          </p:cNvSpPr>
          <p:nvPr>
            <p:ph type="body" sz="quarter" idx="29" hasCustomPrompt="1"/>
          </p:nvPr>
        </p:nvSpPr>
        <p:spPr>
          <a:xfrm>
            <a:off x="8238481" y="2207063"/>
            <a:ext cx="3120238" cy="3120238"/>
          </a:xfrm>
          <a:prstGeom prst="ellipse">
            <a:avLst/>
          </a:prstGeom>
          <a:solidFill>
            <a:schemeClr val="tx1">
              <a:alpha val="10000"/>
            </a:schemeClr>
          </a:solidFill>
        </p:spPr>
        <p:txBody>
          <a:bodyPr vert="horz" lIns="0" tIns="0" rIns="0" bIns="0" rtlCol="0" anchor="ctr">
            <a:noAutofit/>
          </a:bodyPr>
          <a:lstStyle>
            <a:lvl1pPr marL="0" indent="0" algn="ctr">
              <a:buNone/>
              <a:defRPr lang="en-ZA" sz="1800" dirty="0">
                <a:solidFill>
                  <a:schemeClr val="tx1">
                    <a:lumMod val="75000"/>
                    <a:lumOff val="25000"/>
                  </a:schemeClr>
                </a:solidFill>
              </a:defRPr>
            </a:lvl1pPr>
          </a:lstStyle>
          <a:p>
            <a:pPr marL="266700" lvl="0" indent="-266700" algn="ctr"/>
            <a:r>
              <a:rPr lang="en-US" noProof="0"/>
              <a:t>Section Header</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SWD End of Year R&amp;C  v2.1 June 8, 2020</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0" name="Text Placeholder 3">
            <a:extLst>
              <a:ext uri="{FF2B5EF4-FFF2-40B4-BE49-F238E27FC236}">
                <a16:creationId xmlns:a16="http://schemas.microsoft.com/office/drawing/2014/main" id="{B30FA196-A035-4908-BA51-B769293255A9}"/>
              </a:ext>
            </a:extLst>
          </p:cNvPr>
          <p:cNvSpPr>
            <a:spLocks noGrp="1"/>
          </p:cNvSpPr>
          <p:nvPr>
            <p:ph type="body" sz="quarter" idx="30" hasCustomPrompt="1"/>
          </p:nvPr>
        </p:nvSpPr>
        <p:spPr>
          <a:xfrm>
            <a:off x="1658929" y="2205688"/>
            <a:ext cx="2811618" cy="1440000"/>
          </a:xfrm>
          <a:prstGeom prst="rect">
            <a:avLst/>
          </a:prstGeom>
          <a:noFill/>
        </p:spPr>
        <p:txBody>
          <a:bodyPr anchor="b"/>
          <a:lstStyle>
            <a:lvl1pPr marL="0" indent="0" algn="ctr">
              <a:spcBef>
                <a:spcPts val="0"/>
              </a:spcBef>
              <a:spcAft>
                <a:spcPts val="0"/>
              </a:spcAft>
              <a:buNone/>
              <a:defRPr sz="6600">
                <a:solidFill>
                  <a:schemeClr val="tx1">
                    <a:lumMod val="75000"/>
                    <a:lumOff val="25000"/>
                  </a:schemeClr>
                </a:solidFill>
                <a:latin typeface="+mj-lt"/>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1</a:t>
            </a:r>
          </a:p>
        </p:txBody>
      </p:sp>
      <p:sp>
        <p:nvSpPr>
          <p:cNvPr id="13" name="Text Placeholder 9">
            <a:extLst>
              <a:ext uri="{FF2B5EF4-FFF2-40B4-BE49-F238E27FC236}">
                <a16:creationId xmlns:a16="http://schemas.microsoft.com/office/drawing/2014/main" id="{38F1EEC3-A74E-4124-95F3-D8A27EA3DDFC}"/>
              </a:ext>
            </a:extLst>
          </p:cNvPr>
          <p:cNvSpPr>
            <a:spLocks noGrp="1"/>
          </p:cNvSpPr>
          <p:nvPr>
            <p:ph type="body" sz="quarter" idx="31" hasCustomPrompt="1"/>
          </p:nvPr>
        </p:nvSpPr>
        <p:spPr>
          <a:xfrm>
            <a:off x="5332816" y="2205688"/>
            <a:ext cx="2811618" cy="1440000"/>
          </a:xfrm>
          <a:prstGeom prst="rect">
            <a:avLst/>
          </a:prstGeom>
          <a:noFill/>
        </p:spPr>
        <p:txBody>
          <a:bodyPr vert="horz" lIns="0" tIns="0" rIns="0" bIns="0" rtlCol="0" anchor="b">
            <a:noAutofit/>
          </a:bodyPr>
          <a:lstStyle>
            <a:lvl1pPr marL="0" indent="0" algn="ctr">
              <a:spcBef>
                <a:spcPts val="0"/>
              </a:spcBef>
              <a:spcAft>
                <a:spcPts val="0"/>
              </a:spcAft>
              <a:buNone/>
              <a:defRPr lang="en-ZA" sz="6600" dirty="0">
                <a:solidFill>
                  <a:schemeClr val="tx1">
                    <a:lumMod val="75000"/>
                    <a:lumOff val="25000"/>
                  </a:schemeClr>
                </a:solidFill>
                <a:latin typeface="+mj-lt"/>
              </a:defRPr>
            </a:lvl1pPr>
          </a:lstStyle>
          <a:p>
            <a:pPr marL="266700" lvl="0" indent="-266700" algn="ctr"/>
            <a:r>
              <a:rPr lang="en-US" noProof="0"/>
              <a:t>2</a:t>
            </a:r>
          </a:p>
        </p:txBody>
      </p:sp>
      <p:sp>
        <p:nvSpPr>
          <p:cNvPr id="14" name="Text Placeholder 9">
            <a:extLst>
              <a:ext uri="{FF2B5EF4-FFF2-40B4-BE49-F238E27FC236}">
                <a16:creationId xmlns:a16="http://schemas.microsoft.com/office/drawing/2014/main" id="{744F95B1-3E5D-46C4-846F-01E3035D1A72}"/>
              </a:ext>
            </a:extLst>
          </p:cNvPr>
          <p:cNvSpPr>
            <a:spLocks noGrp="1"/>
          </p:cNvSpPr>
          <p:nvPr>
            <p:ph type="body" sz="quarter" idx="32" hasCustomPrompt="1"/>
          </p:nvPr>
        </p:nvSpPr>
        <p:spPr>
          <a:xfrm>
            <a:off x="8547101" y="2205688"/>
            <a:ext cx="2597043" cy="1440000"/>
          </a:xfrm>
          <a:prstGeom prst="rect">
            <a:avLst/>
          </a:prstGeom>
          <a:noFill/>
        </p:spPr>
        <p:txBody>
          <a:bodyPr vert="horz" lIns="0" tIns="0" rIns="0" bIns="0" rtlCol="0" anchor="b">
            <a:noAutofit/>
          </a:bodyPr>
          <a:lstStyle>
            <a:lvl1pPr marL="0" indent="0" algn="ctr">
              <a:spcBef>
                <a:spcPts val="0"/>
              </a:spcBef>
              <a:spcAft>
                <a:spcPts val="0"/>
              </a:spcAft>
              <a:buNone/>
              <a:defRPr lang="en-ZA" sz="6600" dirty="0">
                <a:solidFill>
                  <a:schemeClr val="tx1">
                    <a:lumMod val="75000"/>
                    <a:lumOff val="25000"/>
                  </a:schemeClr>
                </a:solidFill>
                <a:latin typeface="+mj-lt"/>
              </a:defRPr>
            </a:lvl1pPr>
          </a:lstStyle>
          <a:p>
            <a:pPr marL="266700" lvl="0" indent="-266700" algn="ctr"/>
            <a:r>
              <a:rPr lang="en-US" noProof="0"/>
              <a:t>3</a:t>
            </a:r>
          </a:p>
        </p:txBody>
      </p:sp>
      <p:sp>
        <p:nvSpPr>
          <p:cNvPr id="16" name="Content Placeholder 3">
            <a:extLst>
              <a:ext uri="{FF2B5EF4-FFF2-40B4-BE49-F238E27FC236}">
                <a16:creationId xmlns:a16="http://schemas.microsoft.com/office/drawing/2014/main" id="{39CDA933-12B5-44CD-BD16-C9589DE755EE}"/>
              </a:ext>
            </a:extLst>
          </p:cNvPr>
          <p:cNvSpPr>
            <a:spLocks noGrp="1"/>
          </p:cNvSpPr>
          <p:nvPr>
            <p:ph sz="half" idx="2" hasCustomPrompt="1"/>
          </p:nvPr>
        </p:nvSpPr>
        <p:spPr>
          <a:xfrm>
            <a:off x="2074738" y="4243333"/>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17" name="Text Placeholder 5">
            <a:extLst>
              <a:ext uri="{FF2B5EF4-FFF2-40B4-BE49-F238E27FC236}">
                <a16:creationId xmlns:a16="http://schemas.microsoft.com/office/drawing/2014/main" id="{9751FCE0-5FA8-4E25-A4E7-8B2901F69491}"/>
              </a:ext>
            </a:extLst>
          </p:cNvPr>
          <p:cNvSpPr>
            <a:spLocks noGrp="1"/>
          </p:cNvSpPr>
          <p:nvPr>
            <p:ph type="body" sz="quarter" idx="12" hasCustomPrompt="1"/>
          </p:nvPr>
        </p:nvSpPr>
        <p:spPr>
          <a:xfrm>
            <a:off x="5748625" y="4243333"/>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18" name="Text Placeholder 9">
            <a:extLst>
              <a:ext uri="{FF2B5EF4-FFF2-40B4-BE49-F238E27FC236}">
                <a16:creationId xmlns:a16="http://schemas.microsoft.com/office/drawing/2014/main" id="{0D97BC04-5B6C-4CFD-8184-7637C9A8F8E4}"/>
              </a:ext>
            </a:extLst>
          </p:cNvPr>
          <p:cNvSpPr>
            <a:spLocks noGrp="1"/>
          </p:cNvSpPr>
          <p:nvPr>
            <p:ph type="body" sz="quarter" idx="13" hasCustomPrompt="1"/>
          </p:nvPr>
        </p:nvSpPr>
        <p:spPr>
          <a:xfrm>
            <a:off x="8808600" y="4243333"/>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22" name="Text Placeholder 5">
            <a:extLst>
              <a:ext uri="{FF2B5EF4-FFF2-40B4-BE49-F238E27FC236}">
                <a16:creationId xmlns:a16="http://schemas.microsoft.com/office/drawing/2014/main" id="{E7A8CB18-EF35-4644-9DDB-02D8B65EA55E}"/>
              </a:ext>
            </a:extLst>
          </p:cNvPr>
          <p:cNvSpPr>
            <a:spLocks noGrp="1"/>
          </p:cNvSpPr>
          <p:nvPr>
            <p:ph type="body" sz="quarter" idx="33"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Tree>
    <p:extLst>
      <p:ext uri="{BB962C8B-B14F-4D97-AF65-F5344CB8AC3E}">
        <p14:creationId xmlns:p14="http://schemas.microsoft.com/office/powerpoint/2010/main" val="4127745816"/>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p:cSld name="Market Space">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2436FA5D-088F-4BDE-ABD2-A640A8610900}"/>
              </a:ext>
            </a:extLst>
          </p:cNvPr>
          <p:cNvCxnSpPr/>
          <p:nvPr/>
        </p:nvCxnSpPr>
        <p:spPr>
          <a:xfrm>
            <a:off x="6096000" y="1319756"/>
            <a:ext cx="0" cy="4610100"/>
          </a:xfrm>
          <a:prstGeom prst="line">
            <a:avLst/>
          </a:prstGeom>
          <a:ln>
            <a:solidFill>
              <a:schemeClr val="bg1">
                <a:lumMod val="8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7EF5211B-014A-4E6E-98C7-FDAF7855316F}"/>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r>
              <a:rPr lang="en-US" noProof="0"/>
              <a:t>SWD End of Year R&amp;C  v2.1 June 8, 2020</a:t>
            </a:r>
          </a:p>
        </p:txBody>
      </p:sp>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cxnSp>
        <p:nvCxnSpPr>
          <p:cNvPr id="8" name="Straight Connector 7">
            <a:extLst>
              <a:ext uri="{FF2B5EF4-FFF2-40B4-BE49-F238E27FC236}">
                <a16:creationId xmlns:a16="http://schemas.microsoft.com/office/drawing/2014/main" id="{0C2BCB80-6997-4274-AAFE-65C2CCFFFD10}"/>
              </a:ext>
            </a:extLst>
          </p:cNvPr>
          <p:cNvCxnSpPr>
            <a:cxnSpLocks/>
          </p:cNvCxnSpPr>
          <p:nvPr/>
        </p:nvCxnSpPr>
        <p:spPr>
          <a:xfrm flipH="1">
            <a:off x="432000" y="3624806"/>
            <a:ext cx="11340000" cy="0"/>
          </a:xfrm>
          <a:prstGeom prst="line">
            <a:avLst/>
          </a:prstGeom>
          <a:ln>
            <a:solidFill>
              <a:schemeClr val="bg1">
                <a:lumMod val="8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1" name="Text Placeholder 5">
            <a:extLst>
              <a:ext uri="{FF2B5EF4-FFF2-40B4-BE49-F238E27FC236}">
                <a16:creationId xmlns:a16="http://schemas.microsoft.com/office/drawing/2014/main" id="{9A1FC84B-8A06-4879-86ED-47E43AAC9888}"/>
              </a:ext>
            </a:extLst>
          </p:cNvPr>
          <p:cNvSpPr>
            <a:spLocks noGrp="1"/>
          </p:cNvSpPr>
          <p:nvPr>
            <p:ph type="body" sz="quarter" idx="12" hasCustomPrompt="1"/>
          </p:nvPr>
        </p:nvSpPr>
        <p:spPr>
          <a:xfrm>
            <a:off x="5112000" y="951013"/>
            <a:ext cx="1980000" cy="252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
        <p:nvSpPr>
          <p:cNvPr id="12" name="Text Placeholder 5">
            <a:extLst>
              <a:ext uri="{FF2B5EF4-FFF2-40B4-BE49-F238E27FC236}">
                <a16:creationId xmlns:a16="http://schemas.microsoft.com/office/drawing/2014/main" id="{4B975678-3DFA-4D26-9CF6-01294F7259E4}"/>
              </a:ext>
            </a:extLst>
          </p:cNvPr>
          <p:cNvSpPr>
            <a:spLocks noGrp="1"/>
          </p:cNvSpPr>
          <p:nvPr>
            <p:ph type="body" sz="quarter" idx="13" hasCustomPrompt="1"/>
          </p:nvPr>
        </p:nvSpPr>
        <p:spPr>
          <a:xfrm>
            <a:off x="5106000" y="6046600"/>
            <a:ext cx="1980000" cy="252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
        <p:nvSpPr>
          <p:cNvPr id="13" name="Text Placeholder 5">
            <a:extLst>
              <a:ext uri="{FF2B5EF4-FFF2-40B4-BE49-F238E27FC236}">
                <a16:creationId xmlns:a16="http://schemas.microsoft.com/office/drawing/2014/main" id="{8B55997C-0304-482F-A7C3-8E50C8ED55D7}"/>
              </a:ext>
            </a:extLst>
          </p:cNvPr>
          <p:cNvSpPr>
            <a:spLocks noGrp="1"/>
          </p:cNvSpPr>
          <p:nvPr>
            <p:ph type="body" sz="quarter" idx="14" hasCustomPrompt="1"/>
          </p:nvPr>
        </p:nvSpPr>
        <p:spPr>
          <a:xfrm>
            <a:off x="432000" y="3260393"/>
            <a:ext cx="1980000" cy="252000"/>
          </a:xfrm>
        </p:spPr>
        <p:txBody>
          <a:bodyPr/>
          <a:lstStyle>
            <a:lvl1pPr marL="0" indent="0" algn="l">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
        <p:nvSpPr>
          <p:cNvPr id="14" name="Text Placeholder 5">
            <a:extLst>
              <a:ext uri="{FF2B5EF4-FFF2-40B4-BE49-F238E27FC236}">
                <a16:creationId xmlns:a16="http://schemas.microsoft.com/office/drawing/2014/main" id="{E26AB0A6-DA7A-4EA3-9528-68FDBA8BF358}"/>
              </a:ext>
            </a:extLst>
          </p:cNvPr>
          <p:cNvSpPr>
            <a:spLocks noGrp="1"/>
          </p:cNvSpPr>
          <p:nvPr>
            <p:ph type="body" sz="quarter" idx="15" hasCustomPrompt="1"/>
          </p:nvPr>
        </p:nvSpPr>
        <p:spPr>
          <a:xfrm>
            <a:off x="9792001" y="3260393"/>
            <a:ext cx="1980000" cy="252000"/>
          </a:xfrm>
        </p:spPr>
        <p:txBody>
          <a:bodyPr/>
          <a:lstStyle>
            <a:lvl1pPr marL="0" indent="0" algn="r">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cxnSp>
        <p:nvCxnSpPr>
          <p:cNvPr id="15" name="Straight Connector 14">
            <a:extLst>
              <a:ext uri="{FF2B5EF4-FFF2-40B4-BE49-F238E27FC236}">
                <a16:creationId xmlns:a16="http://schemas.microsoft.com/office/drawing/2014/main" id="{B0092EC2-0FD8-0942-922E-AB6B24AB28BF}"/>
              </a:ext>
            </a:extLst>
          </p:cNvPr>
          <p:cNvCxnSpPr/>
          <p:nvPr userDrawn="1"/>
        </p:nvCxnSpPr>
        <p:spPr>
          <a:xfrm>
            <a:off x="6096000" y="1319756"/>
            <a:ext cx="0" cy="4610100"/>
          </a:xfrm>
          <a:prstGeom prst="line">
            <a:avLst/>
          </a:prstGeom>
          <a:ln>
            <a:solidFill>
              <a:schemeClr val="bg1">
                <a:lumMod val="8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BEC5C241-9A6E-D546-B6D2-62DCB2853F79}"/>
              </a:ext>
            </a:extLst>
          </p:cNvPr>
          <p:cNvCxnSpPr>
            <a:cxnSpLocks/>
          </p:cNvCxnSpPr>
          <p:nvPr userDrawn="1"/>
        </p:nvCxnSpPr>
        <p:spPr>
          <a:xfrm flipH="1">
            <a:off x="432000" y="3624806"/>
            <a:ext cx="11340000" cy="0"/>
          </a:xfrm>
          <a:prstGeom prst="line">
            <a:avLst/>
          </a:prstGeom>
          <a:ln>
            <a:solidFill>
              <a:schemeClr val="bg1">
                <a:lumMod val="8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22244386"/>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SWD End of Year R&amp;C  v2.1 June 8, 2020</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Tree>
    <p:extLst>
      <p:ext uri="{BB962C8B-B14F-4D97-AF65-F5344CB8AC3E}">
        <p14:creationId xmlns:p14="http://schemas.microsoft.com/office/powerpoint/2010/main" val="2055765245"/>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E51FED-0A73-4769-96A2-4C362E5D9DE0}"/>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E455B16D-31A1-4D28-ADC4-0BDEF4E07DFF}"/>
              </a:ext>
            </a:extLst>
          </p:cNvPr>
          <p:cNvSpPr>
            <a:spLocks noGrp="1"/>
          </p:cNvSpPr>
          <p:nvPr>
            <p:ph sz="half" idx="1" hasCustomPrompt="1"/>
          </p:nvPr>
        </p:nvSpPr>
        <p:spPr>
          <a:xfrm>
            <a:off x="432000" y="1728000"/>
            <a:ext cx="5472000" cy="435133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Content Placeholder 3">
            <a:extLst>
              <a:ext uri="{FF2B5EF4-FFF2-40B4-BE49-F238E27FC236}">
                <a16:creationId xmlns:a16="http://schemas.microsoft.com/office/drawing/2014/main" id="{AC4D4C6E-0D63-44CE-B0B4-BAA8F101EAFF}"/>
              </a:ext>
            </a:extLst>
          </p:cNvPr>
          <p:cNvSpPr>
            <a:spLocks noGrp="1"/>
          </p:cNvSpPr>
          <p:nvPr>
            <p:ph sz="half" idx="2" hasCustomPrompt="1"/>
          </p:nvPr>
        </p:nvSpPr>
        <p:spPr>
          <a:xfrm>
            <a:off x="6300000" y="1728000"/>
            <a:ext cx="5472000" cy="435133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 name="Footer Placeholder 7">
            <a:extLst>
              <a:ext uri="{FF2B5EF4-FFF2-40B4-BE49-F238E27FC236}">
                <a16:creationId xmlns:a16="http://schemas.microsoft.com/office/drawing/2014/main" id="{43C0B96F-9D35-4001-9F9C-1A7004D61F3D}"/>
              </a:ext>
            </a:extLst>
          </p:cNvPr>
          <p:cNvSpPr>
            <a:spLocks noGrp="1"/>
          </p:cNvSpPr>
          <p:nvPr>
            <p:ph type="ftr" sz="quarter" idx="10"/>
          </p:nvPr>
        </p:nvSpPr>
        <p:spPr/>
        <p:txBody>
          <a:bodyPr/>
          <a:lstStyle/>
          <a:p>
            <a:r>
              <a:rPr lang="en-US" noProof="0"/>
              <a:t>SWD End of Year R&amp;C  v2.1 June 8, 2020</a:t>
            </a:r>
          </a:p>
        </p:txBody>
      </p:sp>
      <p:sp>
        <p:nvSpPr>
          <p:cNvPr id="9" name="Slide Number Placeholder 8">
            <a:extLst>
              <a:ext uri="{FF2B5EF4-FFF2-40B4-BE49-F238E27FC236}">
                <a16:creationId xmlns:a16="http://schemas.microsoft.com/office/drawing/2014/main" id="{A1C915CA-DB91-4B68-8DB8-2745ADA58582}"/>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Tree>
    <p:extLst>
      <p:ext uri="{BB962C8B-B14F-4D97-AF65-F5344CB8AC3E}">
        <p14:creationId xmlns:p14="http://schemas.microsoft.com/office/powerpoint/2010/main" val="1539077983"/>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615908-D8D7-48AF-8B8F-21B88B87DDF2}"/>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4" name="Content Placeholder 3">
            <a:extLst>
              <a:ext uri="{FF2B5EF4-FFF2-40B4-BE49-F238E27FC236}">
                <a16:creationId xmlns:a16="http://schemas.microsoft.com/office/drawing/2014/main" id="{60B617A5-FA6C-44C9-ABCB-DCA5D4615EC7}"/>
              </a:ext>
            </a:extLst>
          </p:cNvPr>
          <p:cNvSpPr>
            <a:spLocks noGrp="1"/>
          </p:cNvSpPr>
          <p:nvPr>
            <p:ph sz="half" idx="2" hasCustomPrompt="1"/>
          </p:nvPr>
        </p:nvSpPr>
        <p:spPr>
          <a:xfrm>
            <a:off x="432000" y="2210852"/>
            <a:ext cx="5472000" cy="3868486"/>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Content Placeholder 5">
            <a:extLst>
              <a:ext uri="{FF2B5EF4-FFF2-40B4-BE49-F238E27FC236}">
                <a16:creationId xmlns:a16="http://schemas.microsoft.com/office/drawing/2014/main" id="{0A122ACD-5C8B-4CDA-89C5-565C88865B50}"/>
              </a:ext>
            </a:extLst>
          </p:cNvPr>
          <p:cNvSpPr>
            <a:spLocks noGrp="1"/>
          </p:cNvSpPr>
          <p:nvPr>
            <p:ph sz="quarter" idx="4" hasCustomPrompt="1"/>
          </p:nvPr>
        </p:nvSpPr>
        <p:spPr>
          <a:xfrm>
            <a:off x="6300000" y="2210852"/>
            <a:ext cx="5472000" cy="3868486"/>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0" name="Footer Placeholder 9">
            <a:extLst>
              <a:ext uri="{FF2B5EF4-FFF2-40B4-BE49-F238E27FC236}">
                <a16:creationId xmlns:a16="http://schemas.microsoft.com/office/drawing/2014/main" id="{43614A35-31E3-40DA-85DD-07B207690717}"/>
              </a:ext>
            </a:extLst>
          </p:cNvPr>
          <p:cNvSpPr>
            <a:spLocks noGrp="1"/>
          </p:cNvSpPr>
          <p:nvPr>
            <p:ph type="ftr" sz="quarter" idx="10"/>
          </p:nvPr>
        </p:nvSpPr>
        <p:spPr/>
        <p:txBody>
          <a:bodyPr/>
          <a:lstStyle/>
          <a:p>
            <a:r>
              <a:rPr lang="en-US" noProof="0"/>
              <a:t>SWD End of Year R&amp;C  v2.1 June 8, 2020</a:t>
            </a:r>
          </a:p>
        </p:txBody>
      </p:sp>
      <p:sp>
        <p:nvSpPr>
          <p:cNvPr id="11" name="Slide Number Placeholder 10">
            <a:extLst>
              <a:ext uri="{FF2B5EF4-FFF2-40B4-BE49-F238E27FC236}">
                <a16:creationId xmlns:a16="http://schemas.microsoft.com/office/drawing/2014/main" id="{B171800C-9F25-4694-879B-16A1F7BBAA77}"/>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cxnSp>
        <p:nvCxnSpPr>
          <p:cNvPr id="12" name="Straight Connector 11" title="Divider Line">
            <a:extLst>
              <a:ext uri="{FF2B5EF4-FFF2-40B4-BE49-F238E27FC236}">
                <a16:creationId xmlns:a16="http://schemas.microsoft.com/office/drawing/2014/main" id="{03063CBE-E62B-44CB-9B45-D39B595FE2AF}"/>
              </a:ext>
            </a:extLst>
          </p:cNvPr>
          <p:cNvCxnSpPr>
            <a:cxnSpLocks/>
          </p:cNvCxnSpPr>
          <p:nvPr/>
        </p:nvCxnSpPr>
        <p:spPr>
          <a:xfrm>
            <a:off x="449349" y="2159999"/>
            <a:ext cx="4214100"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title="Divider Line">
            <a:extLst>
              <a:ext uri="{FF2B5EF4-FFF2-40B4-BE49-F238E27FC236}">
                <a16:creationId xmlns:a16="http://schemas.microsoft.com/office/drawing/2014/main" id="{0EA58CA1-D7A1-4089-B687-193C35202523}"/>
              </a:ext>
            </a:extLst>
          </p:cNvPr>
          <p:cNvCxnSpPr>
            <a:cxnSpLocks/>
          </p:cNvCxnSpPr>
          <p:nvPr/>
        </p:nvCxnSpPr>
        <p:spPr>
          <a:xfrm>
            <a:off x="6312700" y="2159999"/>
            <a:ext cx="4214100" cy="0"/>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sp>
        <p:nvSpPr>
          <p:cNvPr id="14" name="Text Placeholder 2">
            <a:extLst>
              <a:ext uri="{FF2B5EF4-FFF2-40B4-BE49-F238E27FC236}">
                <a16:creationId xmlns:a16="http://schemas.microsoft.com/office/drawing/2014/main" id="{A1844C96-F6D4-4E32-8A11-B1815109D205}"/>
              </a:ext>
            </a:extLst>
          </p:cNvPr>
          <p:cNvSpPr>
            <a:spLocks noGrp="1"/>
          </p:cNvSpPr>
          <p:nvPr>
            <p:ph type="body" idx="1" hasCustomPrompt="1"/>
          </p:nvPr>
        </p:nvSpPr>
        <p:spPr>
          <a:xfrm>
            <a:off x="432000" y="1654025"/>
            <a:ext cx="5472000" cy="455122"/>
          </a:xfrm>
        </p:spPr>
        <p:txBody>
          <a:bodyPr anchor="b"/>
          <a:lstStyle>
            <a:lvl1pPr marL="0" indent="0">
              <a:buNone/>
              <a:defRPr sz="2000" b="1">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
        <p:nvSpPr>
          <p:cNvPr id="15" name="Text Placeholder 4">
            <a:extLst>
              <a:ext uri="{FF2B5EF4-FFF2-40B4-BE49-F238E27FC236}">
                <a16:creationId xmlns:a16="http://schemas.microsoft.com/office/drawing/2014/main" id="{EA0BCCC6-F846-426B-B421-41B835224F43}"/>
              </a:ext>
            </a:extLst>
          </p:cNvPr>
          <p:cNvSpPr>
            <a:spLocks noGrp="1"/>
          </p:cNvSpPr>
          <p:nvPr>
            <p:ph type="body" sz="quarter" idx="3" hasCustomPrompt="1"/>
          </p:nvPr>
        </p:nvSpPr>
        <p:spPr>
          <a:xfrm>
            <a:off x="6312700" y="1654025"/>
            <a:ext cx="5459300" cy="455122"/>
          </a:xfrm>
        </p:spPr>
        <p:txBody>
          <a:bodyPr anchor="b"/>
          <a:lstStyle>
            <a:lvl1pPr marL="0" indent="0">
              <a:buNone/>
              <a:defRPr sz="2000" b="1">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cxnSp>
        <p:nvCxnSpPr>
          <p:cNvPr id="16" name="Straight Connector 15" title="Divider Line">
            <a:extLst>
              <a:ext uri="{FF2B5EF4-FFF2-40B4-BE49-F238E27FC236}">
                <a16:creationId xmlns:a16="http://schemas.microsoft.com/office/drawing/2014/main" id="{3235A56A-5B13-A44C-8C6A-E33B333A8EC4}"/>
              </a:ext>
            </a:extLst>
          </p:cNvPr>
          <p:cNvCxnSpPr>
            <a:cxnSpLocks/>
          </p:cNvCxnSpPr>
          <p:nvPr userDrawn="1"/>
        </p:nvCxnSpPr>
        <p:spPr>
          <a:xfrm>
            <a:off x="449349" y="2159999"/>
            <a:ext cx="4214100"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title="Divider Line">
            <a:extLst>
              <a:ext uri="{FF2B5EF4-FFF2-40B4-BE49-F238E27FC236}">
                <a16:creationId xmlns:a16="http://schemas.microsoft.com/office/drawing/2014/main" id="{C7DB57CA-0B7C-AF45-925B-609A55E58FC4}"/>
              </a:ext>
            </a:extLst>
          </p:cNvPr>
          <p:cNvCxnSpPr>
            <a:cxnSpLocks/>
          </p:cNvCxnSpPr>
          <p:nvPr userDrawn="1"/>
        </p:nvCxnSpPr>
        <p:spPr>
          <a:xfrm>
            <a:off x="6312700" y="2159999"/>
            <a:ext cx="4214100" cy="0"/>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4332925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Section Header with Image">
    <p:spTree>
      <p:nvGrpSpPr>
        <p:cNvPr id="1" name=""/>
        <p:cNvGrpSpPr/>
        <p:nvPr/>
      </p:nvGrpSpPr>
      <p:grpSpPr>
        <a:xfrm>
          <a:off x="0" y="0"/>
          <a:ext cx="0" cy="0"/>
          <a:chOff x="0" y="0"/>
          <a:chExt cx="0" cy="0"/>
        </a:xfrm>
      </p:grpSpPr>
      <p:sp>
        <p:nvSpPr>
          <p:cNvPr id="8" name="Picture Placeholder 9">
            <a:extLst>
              <a:ext uri="{FF2B5EF4-FFF2-40B4-BE49-F238E27FC236}">
                <a16:creationId xmlns:a16="http://schemas.microsoft.com/office/drawing/2014/main" id="{6FAD7B97-1B74-414B-B585-45E33908CBEB}"/>
              </a:ext>
            </a:extLst>
          </p:cNvPr>
          <p:cNvSpPr>
            <a:spLocks noGrp="1"/>
          </p:cNvSpPr>
          <p:nvPr>
            <p:ph type="pic" sz="quarter" idx="10" hasCustomPrompt="1"/>
          </p:nvPr>
        </p:nvSpPr>
        <p:spPr>
          <a:xfrm>
            <a:off x="0" y="0"/>
            <a:ext cx="12192000" cy="6365363"/>
          </a:xfrm>
          <a:solidFill>
            <a:schemeClr val="tx1">
              <a:lumMod val="75000"/>
              <a:lumOff val="25000"/>
            </a:schemeClr>
          </a:solidFill>
        </p:spPr>
        <p:txBody>
          <a:bodyPr vert="vert270" lIns="144000" tIns="0" rIns="0" anchor="t"/>
          <a:lstStyle>
            <a:lvl1pPr marL="0" indent="0" algn="ctr">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a:t>Insert or Drag and Drop your Photo Here </a:t>
            </a:r>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680728" y="2377000"/>
            <a:ext cx="6299682" cy="2387600"/>
          </a:xfrm>
        </p:spPr>
        <p:txBody>
          <a:bodyPr anchor="b"/>
          <a:lstStyle>
            <a:lvl1pPr algn="l">
              <a:defRPr sz="4200" spc="-30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680728" y="4962525"/>
            <a:ext cx="6299682"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5" name="Rectangle 4">
            <a:extLst>
              <a:ext uri="{FF2B5EF4-FFF2-40B4-BE49-F238E27FC236}">
                <a16:creationId xmlns:a16="http://schemas.microsoft.com/office/drawing/2014/main" id="{C1384471-818E-4B2E-BA19-852421944514}"/>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6" name="Rectangle 5">
            <a:extLst>
              <a:ext uri="{FF2B5EF4-FFF2-40B4-BE49-F238E27FC236}">
                <a16:creationId xmlns:a16="http://schemas.microsoft.com/office/drawing/2014/main" id="{6FBA5E93-E4C5-4917-B92A-53FC468CFEBD}"/>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7" name="Slide Number Placeholder 6">
            <a:extLst>
              <a:ext uri="{FF2B5EF4-FFF2-40B4-BE49-F238E27FC236}">
                <a16:creationId xmlns:a16="http://schemas.microsoft.com/office/drawing/2014/main" id="{6C109B30-9CC9-4BE8-AB10-1BA398CAB523}"/>
              </a:ext>
            </a:extLst>
          </p:cNvPr>
          <p:cNvSpPr>
            <a:spLocks noGrp="1"/>
          </p:cNvSpPr>
          <p:nvPr>
            <p:ph type="sldNum" sz="quarter" idx="12"/>
          </p:nvPr>
        </p:nvSpPr>
        <p:spPr/>
        <p:txBody>
          <a:bodyPr/>
          <a:lstStyle/>
          <a:p>
            <a:fld id="{4B73C415-D670-4716-A5EC-CC4D52CA2BAC}" type="slidenum">
              <a:rPr lang="en-US" noProof="0" smtClean="0"/>
              <a:pPr/>
              <a:t>‹#›</a:t>
            </a:fld>
            <a:endParaRPr lang="en-US" noProof="0"/>
          </a:p>
        </p:txBody>
      </p:sp>
      <p:sp>
        <p:nvSpPr>
          <p:cNvPr id="9" name="Footer Placeholder 8">
            <a:extLst>
              <a:ext uri="{FF2B5EF4-FFF2-40B4-BE49-F238E27FC236}">
                <a16:creationId xmlns:a16="http://schemas.microsoft.com/office/drawing/2014/main" id="{AF77174B-114F-48DF-AFBF-1AA3416ACD4A}"/>
              </a:ext>
            </a:extLst>
          </p:cNvPr>
          <p:cNvSpPr>
            <a:spLocks noGrp="1"/>
          </p:cNvSpPr>
          <p:nvPr>
            <p:ph type="ftr" sz="quarter" idx="13"/>
          </p:nvPr>
        </p:nvSpPr>
        <p:spPr/>
        <p:txBody>
          <a:bodyPr/>
          <a:lstStyle/>
          <a:p>
            <a:r>
              <a:rPr lang="en-US" noProof="0"/>
              <a:t>SWD End of Year R&amp;C  v2.1 June 8, 2020</a:t>
            </a:r>
          </a:p>
        </p:txBody>
      </p:sp>
    </p:spTree>
    <p:extLst>
      <p:ext uri="{BB962C8B-B14F-4D97-AF65-F5344CB8AC3E}">
        <p14:creationId xmlns:p14="http://schemas.microsoft.com/office/powerpoint/2010/main" val="675501572"/>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showMasterSp="0" preserve="1" userDrawn="1">
  <p:cSld name="3 Col Boxed">
    <p:spTree>
      <p:nvGrpSpPr>
        <p:cNvPr id="1" name=""/>
        <p:cNvGrpSpPr/>
        <p:nvPr/>
      </p:nvGrpSpPr>
      <p:grpSpPr>
        <a:xfrm>
          <a:off x="0" y="0"/>
          <a:ext cx="0" cy="0"/>
          <a:chOff x="0" y="0"/>
          <a:chExt cx="0" cy="0"/>
        </a:xfrm>
      </p:grpSpPr>
      <p:sp>
        <p:nvSpPr>
          <p:cNvPr id="10" name="Content Placeholder 2">
            <a:extLst>
              <a:ext uri="{FF2B5EF4-FFF2-40B4-BE49-F238E27FC236}">
                <a16:creationId xmlns:a16="http://schemas.microsoft.com/office/drawing/2014/main" id="{FF5B2679-5029-4692-A1C7-099E7A583624}"/>
              </a:ext>
            </a:extLst>
          </p:cNvPr>
          <p:cNvSpPr>
            <a:spLocks noGrp="1"/>
          </p:cNvSpPr>
          <p:nvPr>
            <p:ph idx="14" hasCustomPrompt="1"/>
          </p:nvPr>
        </p:nvSpPr>
        <p:spPr>
          <a:xfrm>
            <a:off x="432000" y="2447999"/>
            <a:ext cx="2606247" cy="3651243"/>
          </a:xfrm>
          <a:solidFill>
            <a:schemeClr val="bg1">
              <a:lumMod val="95000"/>
            </a:schemeClr>
          </a:solidFill>
          <a:ln>
            <a:solidFill>
              <a:schemeClr val="bg1">
                <a:lumMod val="85000"/>
              </a:schemeClr>
            </a:solidFill>
          </a:ln>
        </p:spPr>
        <p:txBody>
          <a:bodyPr lIns="136800" tIns="252000" rIns="136800"/>
          <a:lstStyle>
            <a:lvl1pPr marL="266700" indent="-266700">
              <a:buClr>
                <a:schemeClr val="tx1">
                  <a:lumMod val="75000"/>
                  <a:lumOff val="25000"/>
                </a:schemeClr>
              </a:buClr>
              <a:buFont typeface="Arial" panose="020B0604020202020204" pitchFamily="34" charset="0"/>
              <a:buChar char="•"/>
              <a:defRPr/>
            </a:lvl1pPr>
            <a:lvl2pPr>
              <a:buClr>
                <a:schemeClr val="tx1">
                  <a:lumMod val="75000"/>
                  <a:lumOff val="25000"/>
                </a:schemeClr>
              </a:buClr>
              <a:defRPr/>
            </a:lvl2pPr>
            <a:lvl3pPr>
              <a:buClr>
                <a:schemeClr val="tx1">
                  <a:lumMod val="75000"/>
                  <a:lumOff val="25000"/>
                </a:schemeClr>
              </a:buClr>
              <a:defRPr/>
            </a:lvl3pPr>
            <a:lvl4pPr>
              <a:buClr>
                <a:schemeClr val="tx1">
                  <a:lumMod val="75000"/>
                  <a:lumOff val="25000"/>
                </a:schemeClr>
              </a:buClr>
              <a:defRPr/>
            </a:lvl4pPr>
            <a:lvl5pPr>
              <a:buClr>
                <a:schemeClr val="tx1">
                  <a:lumMod val="75000"/>
                  <a:lumOff val="25000"/>
                </a:schemeClr>
              </a:buClr>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1" name="Content Placeholder 2">
            <a:extLst>
              <a:ext uri="{FF2B5EF4-FFF2-40B4-BE49-F238E27FC236}">
                <a16:creationId xmlns:a16="http://schemas.microsoft.com/office/drawing/2014/main" id="{1B5AA133-C824-4B4A-96F4-D48A58E222DA}"/>
              </a:ext>
            </a:extLst>
          </p:cNvPr>
          <p:cNvSpPr>
            <a:spLocks noGrp="1"/>
          </p:cNvSpPr>
          <p:nvPr>
            <p:ph idx="15" hasCustomPrompt="1"/>
          </p:nvPr>
        </p:nvSpPr>
        <p:spPr>
          <a:xfrm>
            <a:off x="3297753" y="2444052"/>
            <a:ext cx="2606247" cy="3651243"/>
          </a:xfrm>
          <a:solidFill>
            <a:schemeClr val="bg1">
              <a:lumMod val="95000"/>
            </a:schemeClr>
          </a:solidFill>
          <a:ln>
            <a:solidFill>
              <a:schemeClr val="bg1">
                <a:lumMod val="85000"/>
              </a:schemeClr>
            </a:solidFill>
          </a:ln>
        </p:spPr>
        <p:txBody>
          <a:bodyPr lIns="136800" tIns="252000" rIns="136800"/>
          <a:lstStyle>
            <a:lvl1pPr marL="266700" indent="-266700">
              <a:buClr>
                <a:schemeClr val="tx1">
                  <a:lumMod val="75000"/>
                  <a:lumOff val="25000"/>
                </a:schemeClr>
              </a:buClr>
              <a:buFont typeface="Arial" panose="020B0604020202020204" pitchFamily="34" charset="0"/>
              <a:buChar char="•"/>
              <a:defRPr/>
            </a:lvl1pPr>
            <a:lvl2pPr>
              <a:buClr>
                <a:schemeClr val="tx1">
                  <a:lumMod val="75000"/>
                  <a:lumOff val="25000"/>
                </a:schemeClr>
              </a:buClr>
              <a:defRPr/>
            </a:lvl2pPr>
            <a:lvl3pPr>
              <a:buClr>
                <a:schemeClr val="tx1">
                  <a:lumMod val="75000"/>
                  <a:lumOff val="25000"/>
                </a:schemeClr>
              </a:buClr>
              <a:defRPr/>
            </a:lvl3pPr>
            <a:lvl4pPr>
              <a:buClr>
                <a:schemeClr val="tx1">
                  <a:lumMod val="75000"/>
                  <a:lumOff val="25000"/>
                </a:schemeClr>
              </a:buClr>
              <a:defRPr/>
            </a:lvl4pPr>
            <a:lvl5pPr>
              <a:buClr>
                <a:schemeClr val="tx1">
                  <a:lumMod val="75000"/>
                  <a:lumOff val="25000"/>
                </a:schemeClr>
              </a:buClr>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2" name="Content Placeholder 2">
            <a:extLst>
              <a:ext uri="{FF2B5EF4-FFF2-40B4-BE49-F238E27FC236}">
                <a16:creationId xmlns:a16="http://schemas.microsoft.com/office/drawing/2014/main" id="{388A40C4-1887-4DBA-90FF-4CF89932DA57}"/>
              </a:ext>
            </a:extLst>
          </p:cNvPr>
          <p:cNvSpPr>
            <a:spLocks noGrp="1"/>
          </p:cNvSpPr>
          <p:nvPr>
            <p:ph idx="16" hasCustomPrompt="1"/>
          </p:nvPr>
        </p:nvSpPr>
        <p:spPr>
          <a:xfrm>
            <a:off x="6197282" y="2447999"/>
            <a:ext cx="2606247" cy="3651243"/>
          </a:xfrm>
          <a:solidFill>
            <a:schemeClr val="bg1">
              <a:lumMod val="95000"/>
            </a:schemeClr>
          </a:solidFill>
          <a:ln>
            <a:solidFill>
              <a:schemeClr val="bg1">
                <a:lumMod val="85000"/>
              </a:schemeClr>
            </a:solidFill>
          </a:ln>
        </p:spPr>
        <p:txBody>
          <a:bodyPr lIns="136800" tIns="252000" rIns="136800"/>
          <a:lstStyle>
            <a:lvl1pPr marL="266700" indent="-266700">
              <a:buClr>
                <a:schemeClr val="tx1">
                  <a:lumMod val="75000"/>
                  <a:lumOff val="25000"/>
                </a:schemeClr>
              </a:buClr>
              <a:buFont typeface="Arial" panose="020B0604020202020204" pitchFamily="34" charset="0"/>
              <a:buChar char="•"/>
              <a:defRPr/>
            </a:lvl1pPr>
            <a:lvl2pPr>
              <a:buClr>
                <a:schemeClr val="tx1">
                  <a:lumMod val="75000"/>
                  <a:lumOff val="25000"/>
                </a:schemeClr>
              </a:buClr>
              <a:defRPr/>
            </a:lvl2pPr>
            <a:lvl3pPr>
              <a:buClr>
                <a:schemeClr val="tx1">
                  <a:lumMod val="75000"/>
                  <a:lumOff val="25000"/>
                </a:schemeClr>
              </a:buClr>
              <a:defRPr/>
            </a:lvl3pPr>
            <a:lvl4pPr>
              <a:buClr>
                <a:schemeClr val="tx1">
                  <a:lumMod val="75000"/>
                  <a:lumOff val="25000"/>
                </a:schemeClr>
              </a:buClr>
              <a:defRPr/>
            </a:lvl4pPr>
            <a:lvl5pPr>
              <a:buClr>
                <a:schemeClr val="tx1">
                  <a:lumMod val="75000"/>
                  <a:lumOff val="25000"/>
                </a:schemeClr>
              </a:buClr>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432000" y="1727999"/>
            <a:ext cx="2606247" cy="723947"/>
          </a:xfrm>
          <a:solidFill>
            <a:schemeClr val="tx1">
              <a:lumMod val="75000"/>
              <a:lumOff val="25000"/>
            </a:schemeClr>
          </a:solidFill>
          <a:ln w="28575">
            <a:solidFill>
              <a:schemeClr val="accent1"/>
            </a:solidFill>
          </a:ln>
        </p:spPr>
        <p:txBody>
          <a:bodyPr lIns="108000" tIns="36000" rIns="108000" bIns="36000" anchor="ctr"/>
          <a:lstStyle>
            <a:lvl1pPr marL="0" indent="0" algn="ctr">
              <a:buNone/>
              <a:defRPr>
                <a:solidFill>
                  <a:schemeClr val="bg1"/>
                </a:solidFill>
              </a:defRPr>
            </a:lvl1pPr>
          </a:lstStyle>
          <a:p>
            <a:pPr lvl="0"/>
            <a:r>
              <a:rPr lang="en-US" noProof="0"/>
              <a:t>Section 1 Title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SWD End of Year R&amp;C  v2.1 June 8, 2020</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6" name="Content Placeholder 2">
            <a:extLst>
              <a:ext uri="{FF2B5EF4-FFF2-40B4-BE49-F238E27FC236}">
                <a16:creationId xmlns:a16="http://schemas.microsoft.com/office/drawing/2014/main" id="{43CF4B74-3202-48D6-B573-AA3882B039F4}"/>
              </a:ext>
            </a:extLst>
          </p:cNvPr>
          <p:cNvSpPr>
            <a:spLocks noGrp="1"/>
          </p:cNvSpPr>
          <p:nvPr>
            <p:ph idx="12" hasCustomPrompt="1"/>
          </p:nvPr>
        </p:nvSpPr>
        <p:spPr>
          <a:xfrm>
            <a:off x="3297753" y="1724052"/>
            <a:ext cx="2606247" cy="723947"/>
          </a:xfrm>
          <a:solidFill>
            <a:schemeClr val="tx1">
              <a:lumMod val="75000"/>
              <a:lumOff val="25000"/>
            </a:schemeClr>
          </a:solidFill>
          <a:ln w="28575">
            <a:solidFill>
              <a:schemeClr val="accent2"/>
            </a:solidFill>
          </a:ln>
        </p:spPr>
        <p:txBody>
          <a:bodyPr lIns="108000" tIns="36000" rIns="108000" bIns="36000" anchor="ctr"/>
          <a:lstStyle>
            <a:lvl1pPr marL="0" indent="0" algn="ctr">
              <a:buNone/>
              <a:defRPr>
                <a:solidFill>
                  <a:schemeClr val="bg1"/>
                </a:solidFill>
              </a:defRPr>
            </a:lvl1pPr>
          </a:lstStyle>
          <a:p>
            <a:pPr lvl="0"/>
            <a:r>
              <a:rPr lang="en-US" noProof="0"/>
              <a:t>Section 2 Title</a:t>
            </a:r>
          </a:p>
        </p:txBody>
      </p:sp>
      <p:sp>
        <p:nvSpPr>
          <p:cNvPr id="9" name="Content Placeholder 2">
            <a:extLst>
              <a:ext uri="{FF2B5EF4-FFF2-40B4-BE49-F238E27FC236}">
                <a16:creationId xmlns:a16="http://schemas.microsoft.com/office/drawing/2014/main" id="{0BA6D519-EE14-4D3E-B15F-70C4423A3988}"/>
              </a:ext>
            </a:extLst>
          </p:cNvPr>
          <p:cNvSpPr>
            <a:spLocks noGrp="1"/>
          </p:cNvSpPr>
          <p:nvPr>
            <p:ph idx="13" hasCustomPrompt="1"/>
          </p:nvPr>
        </p:nvSpPr>
        <p:spPr>
          <a:xfrm>
            <a:off x="6197282" y="1727999"/>
            <a:ext cx="2606247" cy="723947"/>
          </a:xfrm>
          <a:solidFill>
            <a:schemeClr val="tx1">
              <a:lumMod val="75000"/>
              <a:lumOff val="25000"/>
            </a:schemeClr>
          </a:solidFill>
          <a:ln w="28575">
            <a:solidFill>
              <a:schemeClr val="accent3"/>
            </a:solidFill>
          </a:ln>
        </p:spPr>
        <p:txBody>
          <a:bodyPr lIns="108000" tIns="36000" rIns="108000" bIns="36000" anchor="ctr"/>
          <a:lstStyle>
            <a:lvl1pPr marL="0" indent="0" algn="ctr">
              <a:buNone/>
              <a:defRPr>
                <a:solidFill>
                  <a:schemeClr val="bg1"/>
                </a:solidFill>
              </a:defRPr>
            </a:lvl1pPr>
          </a:lstStyle>
          <a:p>
            <a:pPr lvl="0"/>
            <a:r>
              <a:rPr lang="en-US" noProof="0"/>
              <a:t>Section 3 Title</a:t>
            </a:r>
          </a:p>
        </p:txBody>
      </p:sp>
      <p:sp>
        <p:nvSpPr>
          <p:cNvPr id="13" name="Text Placeholder 5">
            <a:extLst>
              <a:ext uri="{FF2B5EF4-FFF2-40B4-BE49-F238E27FC236}">
                <a16:creationId xmlns:a16="http://schemas.microsoft.com/office/drawing/2014/main" id="{4DA29CFB-3C73-4618-B2D9-70E396D1EBA2}"/>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14" name="Content Placeholder 2">
            <a:extLst>
              <a:ext uri="{FF2B5EF4-FFF2-40B4-BE49-F238E27FC236}">
                <a16:creationId xmlns:a16="http://schemas.microsoft.com/office/drawing/2014/main" id="{FEE084FE-A45A-CA46-BD4A-57948B3F898D}"/>
              </a:ext>
            </a:extLst>
          </p:cNvPr>
          <p:cNvSpPr>
            <a:spLocks noGrp="1"/>
          </p:cNvSpPr>
          <p:nvPr>
            <p:ph idx="33" hasCustomPrompt="1"/>
          </p:nvPr>
        </p:nvSpPr>
        <p:spPr>
          <a:xfrm>
            <a:off x="9126154" y="2447999"/>
            <a:ext cx="2606247" cy="3651243"/>
          </a:xfrm>
          <a:solidFill>
            <a:schemeClr val="bg1">
              <a:lumMod val="95000"/>
            </a:schemeClr>
          </a:solidFill>
          <a:ln>
            <a:solidFill>
              <a:schemeClr val="bg1">
                <a:lumMod val="85000"/>
              </a:schemeClr>
            </a:solidFill>
          </a:ln>
        </p:spPr>
        <p:txBody>
          <a:bodyPr lIns="136800" tIns="252000" rIns="136800"/>
          <a:lstStyle>
            <a:lvl1pPr marL="266700" indent="-266700">
              <a:buClr>
                <a:schemeClr val="tx1">
                  <a:lumMod val="75000"/>
                  <a:lumOff val="25000"/>
                </a:schemeClr>
              </a:buClr>
              <a:buFont typeface="Arial" panose="020B0604020202020204" pitchFamily="34" charset="0"/>
              <a:buChar char="•"/>
              <a:defRPr/>
            </a:lvl1pPr>
            <a:lvl2pPr>
              <a:buClr>
                <a:schemeClr val="tx1">
                  <a:lumMod val="75000"/>
                  <a:lumOff val="25000"/>
                </a:schemeClr>
              </a:buClr>
              <a:defRPr/>
            </a:lvl2pPr>
            <a:lvl3pPr>
              <a:buClr>
                <a:schemeClr val="tx1">
                  <a:lumMod val="75000"/>
                  <a:lumOff val="25000"/>
                </a:schemeClr>
              </a:buClr>
              <a:defRPr/>
            </a:lvl3pPr>
            <a:lvl4pPr>
              <a:buClr>
                <a:schemeClr val="tx1">
                  <a:lumMod val="75000"/>
                  <a:lumOff val="25000"/>
                </a:schemeClr>
              </a:buClr>
              <a:defRPr/>
            </a:lvl4pPr>
            <a:lvl5pPr>
              <a:buClr>
                <a:schemeClr val="tx1">
                  <a:lumMod val="75000"/>
                  <a:lumOff val="25000"/>
                </a:schemeClr>
              </a:buClr>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5" name="Content Placeholder 2">
            <a:extLst>
              <a:ext uri="{FF2B5EF4-FFF2-40B4-BE49-F238E27FC236}">
                <a16:creationId xmlns:a16="http://schemas.microsoft.com/office/drawing/2014/main" id="{94958830-3C84-1640-98EB-5470ABC3A59D}"/>
              </a:ext>
            </a:extLst>
          </p:cNvPr>
          <p:cNvSpPr>
            <a:spLocks noGrp="1"/>
          </p:cNvSpPr>
          <p:nvPr>
            <p:ph idx="34" hasCustomPrompt="1"/>
          </p:nvPr>
        </p:nvSpPr>
        <p:spPr>
          <a:xfrm>
            <a:off x="9126154" y="1727999"/>
            <a:ext cx="2606247" cy="723947"/>
          </a:xfrm>
          <a:solidFill>
            <a:schemeClr val="tx1">
              <a:lumMod val="75000"/>
              <a:lumOff val="25000"/>
            </a:schemeClr>
          </a:solidFill>
          <a:ln w="28575">
            <a:solidFill>
              <a:srgbClr val="00B0F0"/>
            </a:solidFill>
          </a:ln>
        </p:spPr>
        <p:txBody>
          <a:bodyPr lIns="108000" tIns="36000" rIns="108000" bIns="36000" anchor="ctr"/>
          <a:lstStyle>
            <a:lvl1pPr marL="0" indent="0" algn="ctr">
              <a:buNone/>
              <a:defRPr>
                <a:solidFill>
                  <a:schemeClr val="bg1"/>
                </a:solidFill>
              </a:defRPr>
            </a:lvl1pPr>
          </a:lstStyle>
          <a:p>
            <a:pPr lvl="0"/>
            <a:r>
              <a:rPr lang="en-US" noProof="0"/>
              <a:t>Section 3 Title</a:t>
            </a:r>
          </a:p>
        </p:txBody>
      </p:sp>
    </p:spTree>
    <p:extLst>
      <p:ext uri="{BB962C8B-B14F-4D97-AF65-F5344CB8AC3E}">
        <p14:creationId xmlns:p14="http://schemas.microsoft.com/office/powerpoint/2010/main" val="3670270562"/>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p:cSld name="Timelin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F5211B-014A-4E6E-98C7-FDAF7855316F}"/>
              </a:ext>
            </a:extLst>
          </p:cNvPr>
          <p:cNvSpPr>
            <a:spLocks noGrp="1"/>
          </p:cNvSpPr>
          <p:nvPr>
            <p:ph type="title"/>
          </p:nvPr>
        </p:nvSpPr>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r>
              <a:rPr lang="en-US" noProof="0"/>
              <a:t>SWD End of Year R&amp;C  v2.1 June 8, 2020</a:t>
            </a:r>
          </a:p>
        </p:txBody>
      </p:sp>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5" name="Text Placeholder 5">
            <a:extLst>
              <a:ext uri="{FF2B5EF4-FFF2-40B4-BE49-F238E27FC236}">
                <a16:creationId xmlns:a16="http://schemas.microsoft.com/office/drawing/2014/main" id="{91612B32-057C-422E-8B4A-7B464DE04A79}"/>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cxnSp>
        <p:nvCxnSpPr>
          <p:cNvPr id="8" name="Straight Arrow Connector 7">
            <a:extLst>
              <a:ext uri="{FF2B5EF4-FFF2-40B4-BE49-F238E27FC236}">
                <a16:creationId xmlns:a16="http://schemas.microsoft.com/office/drawing/2014/main" id="{B66BE87F-A588-41BE-A251-8940FFF7BDB0}"/>
              </a:ext>
            </a:extLst>
          </p:cNvPr>
          <p:cNvCxnSpPr/>
          <p:nvPr/>
        </p:nvCxnSpPr>
        <p:spPr>
          <a:xfrm>
            <a:off x="431800" y="3866682"/>
            <a:ext cx="11339513" cy="0"/>
          </a:xfrm>
          <a:prstGeom prst="straightConnector1">
            <a:avLst/>
          </a:prstGeom>
          <a:ln>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9" name="Text Placeholder 10">
            <a:extLst>
              <a:ext uri="{FF2B5EF4-FFF2-40B4-BE49-F238E27FC236}">
                <a16:creationId xmlns:a16="http://schemas.microsoft.com/office/drawing/2014/main" id="{EE87B275-BCEB-48C5-BD58-39E2B9AB906E}"/>
              </a:ext>
            </a:extLst>
          </p:cNvPr>
          <p:cNvSpPr>
            <a:spLocks noGrp="1"/>
          </p:cNvSpPr>
          <p:nvPr>
            <p:ph type="body" sz="quarter" idx="33" hasCustomPrompt="1"/>
          </p:nvPr>
        </p:nvSpPr>
        <p:spPr>
          <a:xfrm>
            <a:off x="412908" y="3973125"/>
            <a:ext cx="415608" cy="201776"/>
          </a:xfrm>
        </p:spPr>
        <p:txBody>
          <a:bodyPr anchor="ctr"/>
          <a:lstStyle>
            <a:lvl1pPr marL="0" indent="0" algn="ctr">
              <a:buNone/>
              <a:defRPr sz="1400">
                <a:solidFill>
                  <a:schemeClr val="tx1">
                    <a:lumMod val="50000"/>
                    <a:lumOff val="50000"/>
                  </a:schemeClr>
                </a:solidFill>
              </a:defRPr>
            </a:lvl1pPr>
          </a:lstStyle>
          <a:p>
            <a:pPr lvl="0"/>
            <a:r>
              <a:rPr lang="en-US" noProof="0"/>
              <a:t>Year</a:t>
            </a:r>
          </a:p>
        </p:txBody>
      </p:sp>
      <p:sp>
        <p:nvSpPr>
          <p:cNvPr id="10" name="Text Placeholder 10">
            <a:extLst>
              <a:ext uri="{FF2B5EF4-FFF2-40B4-BE49-F238E27FC236}">
                <a16:creationId xmlns:a16="http://schemas.microsoft.com/office/drawing/2014/main" id="{75FEF587-0930-42DA-AF85-54F9A14870D3}"/>
              </a:ext>
            </a:extLst>
          </p:cNvPr>
          <p:cNvSpPr>
            <a:spLocks noGrp="1"/>
          </p:cNvSpPr>
          <p:nvPr>
            <p:ph type="body" sz="quarter" idx="34" hasCustomPrompt="1"/>
          </p:nvPr>
        </p:nvSpPr>
        <p:spPr>
          <a:xfrm>
            <a:off x="43179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1" name="Text Placeholder 10">
            <a:extLst>
              <a:ext uri="{FF2B5EF4-FFF2-40B4-BE49-F238E27FC236}">
                <a16:creationId xmlns:a16="http://schemas.microsoft.com/office/drawing/2014/main" id="{77B00876-F334-4F19-ACB9-5A52E300C62F}"/>
              </a:ext>
            </a:extLst>
          </p:cNvPr>
          <p:cNvSpPr>
            <a:spLocks noGrp="1"/>
          </p:cNvSpPr>
          <p:nvPr>
            <p:ph type="body" sz="quarter" idx="35" hasCustomPrompt="1"/>
          </p:nvPr>
        </p:nvSpPr>
        <p:spPr>
          <a:xfrm>
            <a:off x="903816"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2" name="Text Placeholder 10">
            <a:extLst>
              <a:ext uri="{FF2B5EF4-FFF2-40B4-BE49-F238E27FC236}">
                <a16:creationId xmlns:a16="http://schemas.microsoft.com/office/drawing/2014/main" id="{DC5160FB-C621-4014-AF15-7C31EBF94639}"/>
              </a:ext>
            </a:extLst>
          </p:cNvPr>
          <p:cNvSpPr>
            <a:spLocks noGrp="1"/>
          </p:cNvSpPr>
          <p:nvPr>
            <p:ph type="body" sz="quarter" idx="36" hasCustomPrompt="1"/>
          </p:nvPr>
        </p:nvSpPr>
        <p:spPr>
          <a:xfrm>
            <a:off x="1375833"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3" name="Text Placeholder 10">
            <a:extLst>
              <a:ext uri="{FF2B5EF4-FFF2-40B4-BE49-F238E27FC236}">
                <a16:creationId xmlns:a16="http://schemas.microsoft.com/office/drawing/2014/main" id="{3D37E5E1-DD5A-4C77-849F-40C0D2AE3F71}"/>
              </a:ext>
            </a:extLst>
          </p:cNvPr>
          <p:cNvSpPr>
            <a:spLocks noGrp="1"/>
          </p:cNvSpPr>
          <p:nvPr>
            <p:ph type="body" sz="quarter" idx="37" hasCustomPrompt="1"/>
          </p:nvPr>
        </p:nvSpPr>
        <p:spPr>
          <a:xfrm>
            <a:off x="1847850"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4" name="Text Placeholder 10">
            <a:extLst>
              <a:ext uri="{FF2B5EF4-FFF2-40B4-BE49-F238E27FC236}">
                <a16:creationId xmlns:a16="http://schemas.microsoft.com/office/drawing/2014/main" id="{8164CA25-5B7F-4EDD-8B42-0D567DED1794}"/>
              </a:ext>
            </a:extLst>
          </p:cNvPr>
          <p:cNvSpPr>
            <a:spLocks noGrp="1"/>
          </p:cNvSpPr>
          <p:nvPr>
            <p:ph type="body" sz="quarter" idx="38" hasCustomPrompt="1"/>
          </p:nvPr>
        </p:nvSpPr>
        <p:spPr>
          <a:xfrm>
            <a:off x="6077108" y="3973125"/>
            <a:ext cx="415608" cy="201776"/>
          </a:xfrm>
        </p:spPr>
        <p:txBody>
          <a:bodyPr anchor="ctr"/>
          <a:lstStyle>
            <a:lvl1pPr marL="0" indent="0" algn="ctr">
              <a:buNone/>
              <a:defRPr sz="1400">
                <a:solidFill>
                  <a:schemeClr val="tx1">
                    <a:lumMod val="50000"/>
                    <a:lumOff val="50000"/>
                  </a:schemeClr>
                </a:solidFill>
              </a:defRPr>
            </a:lvl1pPr>
          </a:lstStyle>
          <a:p>
            <a:pPr lvl="0"/>
            <a:r>
              <a:rPr lang="en-US" noProof="0"/>
              <a:t>Year</a:t>
            </a:r>
          </a:p>
        </p:txBody>
      </p:sp>
      <p:sp>
        <p:nvSpPr>
          <p:cNvPr id="15" name="Text Placeholder 10">
            <a:extLst>
              <a:ext uri="{FF2B5EF4-FFF2-40B4-BE49-F238E27FC236}">
                <a16:creationId xmlns:a16="http://schemas.microsoft.com/office/drawing/2014/main" id="{15876039-3F56-4587-900E-4FCE60BCA50B}"/>
              </a:ext>
            </a:extLst>
          </p:cNvPr>
          <p:cNvSpPr>
            <a:spLocks noGrp="1"/>
          </p:cNvSpPr>
          <p:nvPr>
            <p:ph type="body" sz="quarter" idx="39" hasCustomPrompt="1"/>
          </p:nvPr>
        </p:nvSpPr>
        <p:spPr>
          <a:xfrm>
            <a:off x="2319867"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6" name="Text Placeholder 10">
            <a:extLst>
              <a:ext uri="{FF2B5EF4-FFF2-40B4-BE49-F238E27FC236}">
                <a16:creationId xmlns:a16="http://schemas.microsoft.com/office/drawing/2014/main" id="{515FCEBD-9007-4B9D-AE69-7F8068A14B21}"/>
              </a:ext>
            </a:extLst>
          </p:cNvPr>
          <p:cNvSpPr>
            <a:spLocks noGrp="1"/>
          </p:cNvSpPr>
          <p:nvPr>
            <p:ph type="body" sz="quarter" idx="40" hasCustomPrompt="1"/>
          </p:nvPr>
        </p:nvSpPr>
        <p:spPr>
          <a:xfrm>
            <a:off x="2791884"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7" name="Text Placeholder 10">
            <a:extLst>
              <a:ext uri="{FF2B5EF4-FFF2-40B4-BE49-F238E27FC236}">
                <a16:creationId xmlns:a16="http://schemas.microsoft.com/office/drawing/2014/main" id="{8856F7F9-97EB-4612-BB5C-DDB9D90C9CD4}"/>
              </a:ext>
            </a:extLst>
          </p:cNvPr>
          <p:cNvSpPr>
            <a:spLocks noGrp="1"/>
          </p:cNvSpPr>
          <p:nvPr>
            <p:ph type="body" sz="quarter" idx="41" hasCustomPrompt="1"/>
          </p:nvPr>
        </p:nvSpPr>
        <p:spPr>
          <a:xfrm>
            <a:off x="3263901"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8" name="Text Placeholder 10">
            <a:extLst>
              <a:ext uri="{FF2B5EF4-FFF2-40B4-BE49-F238E27FC236}">
                <a16:creationId xmlns:a16="http://schemas.microsoft.com/office/drawing/2014/main" id="{B0C577BC-AD44-4FF0-8F34-D7ABD44B100A}"/>
              </a:ext>
            </a:extLst>
          </p:cNvPr>
          <p:cNvSpPr>
            <a:spLocks noGrp="1"/>
          </p:cNvSpPr>
          <p:nvPr>
            <p:ph type="body" sz="quarter" idx="42" hasCustomPrompt="1"/>
          </p:nvPr>
        </p:nvSpPr>
        <p:spPr>
          <a:xfrm>
            <a:off x="4679952"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9" name="Text Placeholder 10">
            <a:extLst>
              <a:ext uri="{FF2B5EF4-FFF2-40B4-BE49-F238E27FC236}">
                <a16:creationId xmlns:a16="http://schemas.microsoft.com/office/drawing/2014/main" id="{12E19F39-39CE-43A3-912F-3D8656DA5E76}"/>
              </a:ext>
            </a:extLst>
          </p:cNvPr>
          <p:cNvSpPr>
            <a:spLocks noGrp="1"/>
          </p:cNvSpPr>
          <p:nvPr>
            <p:ph type="body" sz="quarter" idx="43" hasCustomPrompt="1"/>
          </p:nvPr>
        </p:nvSpPr>
        <p:spPr>
          <a:xfrm>
            <a:off x="3735918"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0" name="Text Placeholder 10">
            <a:extLst>
              <a:ext uri="{FF2B5EF4-FFF2-40B4-BE49-F238E27FC236}">
                <a16:creationId xmlns:a16="http://schemas.microsoft.com/office/drawing/2014/main" id="{64F2C543-C785-4078-9811-96F28F1BF210}"/>
              </a:ext>
            </a:extLst>
          </p:cNvPr>
          <p:cNvSpPr>
            <a:spLocks noGrp="1"/>
          </p:cNvSpPr>
          <p:nvPr>
            <p:ph type="body" sz="quarter" idx="44" hasCustomPrompt="1"/>
          </p:nvPr>
        </p:nvSpPr>
        <p:spPr>
          <a:xfrm>
            <a:off x="4207935"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1" name="Text Placeholder 10">
            <a:extLst>
              <a:ext uri="{FF2B5EF4-FFF2-40B4-BE49-F238E27FC236}">
                <a16:creationId xmlns:a16="http://schemas.microsoft.com/office/drawing/2014/main" id="{022F0FFE-8538-47C2-9227-B4DE41186CE8}"/>
              </a:ext>
            </a:extLst>
          </p:cNvPr>
          <p:cNvSpPr>
            <a:spLocks noGrp="1"/>
          </p:cNvSpPr>
          <p:nvPr>
            <p:ph type="body" sz="quarter" idx="45" hasCustomPrompt="1"/>
          </p:nvPr>
        </p:nvSpPr>
        <p:spPr>
          <a:xfrm>
            <a:off x="515196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2" name="Text Placeholder 10">
            <a:extLst>
              <a:ext uri="{FF2B5EF4-FFF2-40B4-BE49-F238E27FC236}">
                <a16:creationId xmlns:a16="http://schemas.microsoft.com/office/drawing/2014/main" id="{75D12B21-B498-4E00-B817-457BAED99A33}"/>
              </a:ext>
            </a:extLst>
          </p:cNvPr>
          <p:cNvSpPr>
            <a:spLocks noGrp="1"/>
          </p:cNvSpPr>
          <p:nvPr>
            <p:ph type="body" sz="quarter" idx="46" hasCustomPrompt="1"/>
          </p:nvPr>
        </p:nvSpPr>
        <p:spPr>
          <a:xfrm>
            <a:off x="5623986"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3" name="Text Placeholder 10">
            <a:extLst>
              <a:ext uri="{FF2B5EF4-FFF2-40B4-BE49-F238E27FC236}">
                <a16:creationId xmlns:a16="http://schemas.microsoft.com/office/drawing/2014/main" id="{A60F8F4D-F654-4555-BC21-7137D98E027C}"/>
              </a:ext>
            </a:extLst>
          </p:cNvPr>
          <p:cNvSpPr>
            <a:spLocks noGrp="1"/>
          </p:cNvSpPr>
          <p:nvPr>
            <p:ph type="body" sz="quarter" idx="47" hasCustomPrompt="1"/>
          </p:nvPr>
        </p:nvSpPr>
        <p:spPr>
          <a:xfrm>
            <a:off x="609599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4" name="Text Placeholder 10">
            <a:extLst>
              <a:ext uri="{FF2B5EF4-FFF2-40B4-BE49-F238E27FC236}">
                <a16:creationId xmlns:a16="http://schemas.microsoft.com/office/drawing/2014/main" id="{0B633DEF-CDC6-4A75-A05B-0C875E2B8FF1}"/>
              </a:ext>
            </a:extLst>
          </p:cNvPr>
          <p:cNvSpPr>
            <a:spLocks noGrp="1"/>
          </p:cNvSpPr>
          <p:nvPr>
            <p:ph type="body" sz="quarter" idx="48" hasCustomPrompt="1"/>
          </p:nvPr>
        </p:nvSpPr>
        <p:spPr>
          <a:xfrm>
            <a:off x="6568012"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5" name="Text Placeholder 10">
            <a:extLst>
              <a:ext uri="{FF2B5EF4-FFF2-40B4-BE49-F238E27FC236}">
                <a16:creationId xmlns:a16="http://schemas.microsoft.com/office/drawing/2014/main" id="{23A67F56-440C-4AE2-B52E-F6ECF3E31F86}"/>
              </a:ext>
            </a:extLst>
          </p:cNvPr>
          <p:cNvSpPr>
            <a:spLocks noGrp="1"/>
          </p:cNvSpPr>
          <p:nvPr>
            <p:ph type="body" sz="quarter" idx="49" hasCustomPrompt="1"/>
          </p:nvPr>
        </p:nvSpPr>
        <p:spPr>
          <a:xfrm>
            <a:off x="704002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6" name="Text Placeholder 10">
            <a:extLst>
              <a:ext uri="{FF2B5EF4-FFF2-40B4-BE49-F238E27FC236}">
                <a16:creationId xmlns:a16="http://schemas.microsoft.com/office/drawing/2014/main" id="{E8F5BF8F-8918-4E36-8AAF-45E994E46B29}"/>
              </a:ext>
            </a:extLst>
          </p:cNvPr>
          <p:cNvSpPr>
            <a:spLocks noGrp="1"/>
          </p:cNvSpPr>
          <p:nvPr>
            <p:ph type="body" sz="quarter" idx="50" hasCustomPrompt="1"/>
          </p:nvPr>
        </p:nvSpPr>
        <p:spPr>
          <a:xfrm>
            <a:off x="7512046"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7" name="Text Placeholder 10">
            <a:extLst>
              <a:ext uri="{FF2B5EF4-FFF2-40B4-BE49-F238E27FC236}">
                <a16:creationId xmlns:a16="http://schemas.microsoft.com/office/drawing/2014/main" id="{1A2F56E4-C780-42A2-BA54-B1EAB7CA2197}"/>
              </a:ext>
            </a:extLst>
          </p:cNvPr>
          <p:cNvSpPr>
            <a:spLocks noGrp="1"/>
          </p:cNvSpPr>
          <p:nvPr>
            <p:ph type="body" sz="quarter" idx="51" hasCustomPrompt="1"/>
          </p:nvPr>
        </p:nvSpPr>
        <p:spPr>
          <a:xfrm>
            <a:off x="7984063"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8" name="Text Placeholder 10">
            <a:extLst>
              <a:ext uri="{FF2B5EF4-FFF2-40B4-BE49-F238E27FC236}">
                <a16:creationId xmlns:a16="http://schemas.microsoft.com/office/drawing/2014/main" id="{7405E86B-3690-4EBE-8353-7ABE76F10810}"/>
              </a:ext>
            </a:extLst>
          </p:cNvPr>
          <p:cNvSpPr>
            <a:spLocks noGrp="1"/>
          </p:cNvSpPr>
          <p:nvPr>
            <p:ph type="body" sz="quarter" idx="52" hasCustomPrompt="1"/>
          </p:nvPr>
        </p:nvSpPr>
        <p:spPr>
          <a:xfrm>
            <a:off x="8456080"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9" name="Text Placeholder 10">
            <a:extLst>
              <a:ext uri="{FF2B5EF4-FFF2-40B4-BE49-F238E27FC236}">
                <a16:creationId xmlns:a16="http://schemas.microsoft.com/office/drawing/2014/main" id="{DB54048B-A035-47F0-B54D-1B9676EE8931}"/>
              </a:ext>
            </a:extLst>
          </p:cNvPr>
          <p:cNvSpPr>
            <a:spLocks noGrp="1"/>
          </p:cNvSpPr>
          <p:nvPr>
            <p:ph type="body" sz="quarter" idx="53" hasCustomPrompt="1"/>
          </p:nvPr>
        </p:nvSpPr>
        <p:spPr>
          <a:xfrm>
            <a:off x="8928097"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0" name="Text Placeholder 10">
            <a:extLst>
              <a:ext uri="{FF2B5EF4-FFF2-40B4-BE49-F238E27FC236}">
                <a16:creationId xmlns:a16="http://schemas.microsoft.com/office/drawing/2014/main" id="{12F6976C-DDBF-4808-9B45-2C78E0FC6AA7}"/>
              </a:ext>
            </a:extLst>
          </p:cNvPr>
          <p:cNvSpPr>
            <a:spLocks noGrp="1"/>
          </p:cNvSpPr>
          <p:nvPr>
            <p:ph type="body" sz="quarter" idx="54" hasCustomPrompt="1"/>
          </p:nvPr>
        </p:nvSpPr>
        <p:spPr>
          <a:xfrm>
            <a:off x="10344148"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1" name="Text Placeholder 10">
            <a:extLst>
              <a:ext uri="{FF2B5EF4-FFF2-40B4-BE49-F238E27FC236}">
                <a16:creationId xmlns:a16="http://schemas.microsoft.com/office/drawing/2014/main" id="{66103D17-8EEC-45BF-B909-8F6DB8575A35}"/>
              </a:ext>
            </a:extLst>
          </p:cNvPr>
          <p:cNvSpPr>
            <a:spLocks noGrp="1"/>
          </p:cNvSpPr>
          <p:nvPr>
            <p:ph type="body" sz="quarter" idx="55" hasCustomPrompt="1"/>
          </p:nvPr>
        </p:nvSpPr>
        <p:spPr>
          <a:xfrm>
            <a:off x="9400114"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2" name="Text Placeholder 10">
            <a:extLst>
              <a:ext uri="{FF2B5EF4-FFF2-40B4-BE49-F238E27FC236}">
                <a16:creationId xmlns:a16="http://schemas.microsoft.com/office/drawing/2014/main" id="{57F6EB7B-A4AE-4147-A94B-9C2860A158F4}"/>
              </a:ext>
            </a:extLst>
          </p:cNvPr>
          <p:cNvSpPr>
            <a:spLocks noGrp="1"/>
          </p:cNvSpPr>
          <p:nvPr>
            <p:ph type="body" sz="quarter" idx="56" hasCustomPrompt="1"/>
          </p:nvPr>
        </p:nvSpPr>
        <p:spPr>
          <a:xfrm>
            <a:off x="9872131"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3" name="Text Placeholder 10">
            <a:extLst>
              <a:ext uri="{FF2B5EF4-FFF2-40B4-BE49-F238E27FC236}">
                <a16:creationId xmlns:a16="http://schemas.microsoft.com/office/drawing/2014/main" id="{95673032-36DB-4772-82D8-46E21D810A56}"/>
              </a:ext>
            </a:extLst>
          </p:cNvPr>
          <p:cNvSpPr>
            <a:spLocks noGrp="1"/>
          </p:cNvSpPr>
          <p:nvPr>
            <p:ph type="body" sz="quarter" idx="57" hasCustomPrompt="1"/>
          </p:nvPr>
        </p:nvSpPr>
        <p:spPr>
          <a:xfrm>
            <a:off x="10816165"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4" name="Text Placeholder 10">
            <a:extLst>
              <a:ext uri="{FF2B5EF4-FFF2-40B4-BE49-F238E27FC236}">
                <a16:creationId xmlns:a16="http://schemas.microsoft.com/office/drawing/2014/main" id="{CDE9935C-FEBD-421A-A63B-8A87A2D4A4D9}"/>
              </a:ext>
            </a:extLst>
          </p:cNvPr>
          <p:cNvSpPr>
            <a:spLocks noGrp="1"/>
          </p:cNvSpPr>
          <p:nvPr>
            <p:ph type="body" sz="quarter" idx="58" hasCustomPrompt="1"/>
          </p:nvPr>
        </p:nvSpPr>
        <p:spPr>
          <a:xfrm>
            <a:off x="11288182"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4" name="Text Placeholder 3">
            <a:extLst>
              <a:ext uri="{FF2B5EF4-FFF2-40B4-BE49-F238E27FC236}">
                <a16:creationId xmlns:a16="http://schemas.microsoft.com/office/drawing/2014/main" id="{D242C672-1222-4C21-9E3D-F365D9665E1B}"/>
              </a:ext>
            </a:extLst>
          </p:cNvPr>
          <p:cNvSpPr>
            <a:spLocks noGrp="1"/>
          </p:cNvSpPr>
          <p:nvPr>
            <p:ph type="body" sz="quarter" idx="59" hasCustomPrompt="1"/>
          </p:nvPr>
        </p:nvSpPr>
        <p:spPr>
          <a:xfrm>
            <a:off x="5360988" y="2190750"/>
            <a:ext cx="1793875" cy="561975"/>
          </a:xfrm>
          <a:solidFill>
            <a:schemeClr val="bg1">
              <a:lumMod val="95000"/>
            </a:schemeClr>
          </a:solidFill>
        </p:spPr>
        <p:txBody>
          <a:bodyPr tIns="36000" anchor="t"/>
          <a:lstStyle>
            <a:lvl1pPr marL="0" indent="0" algn="ctr">
              <a:buNone/>
              <a:defRPr sz="1600"/>
            </a:lvl1pPr>
          </a:lstStyle>
          <a:p>
            <a:pPr lvl="0"/>
            <a:r>
              <a:rPr lang="en-US" noProof="0"/>
              <a:t>Item Title</a:t>
            </a:r>
          </a:p>
        </p:txBody>
      </p:sp>
      <p:sp>
        <p:nvSpPr>
          <p:cNvPr id="37" name="Text Placeholder 36">
            <a:extLst>
              <a:ext uri="{FF2B5EF4-FFF2-40B4-BE49-F238E27FC236}">
                <a16:creationId xmlns:a16="http://schemas.microsoft.com/office/drawing/2014/main" id="{2F97A7E3-509A-417D-9818-EDDA3B539E4F}"/>
              </a:ext>
            </a:extLst>
          </p:cNvPr>
          <p:cNvSpPr>
            <a:spLocks noGrp="1"/>
          </p:cNvSpPr>
          <p:nvPr>
            <p:ph type="body" sz="quarter" idx="60" hasCustomPrompt="1"/>
          </p:nvPr>
        </p:nvSpPr>
        <p:spPr>
          <a:xfrm>
            <a:off x="5412717" y="2505005"/>
            <a:ext cx="1690417" cy="224670"/>
          </a:xfrm>
        </p:spPr>
        <p:txBody>
          <a:bodyPr/>
          <a:lstStyle>
            <a:lvl1pPr marL="0" indent="0" algn="ctr">
              <a:buNone/>
              <a:defRPr sz="1200">
                <a:solidFill>
                  <a:schemeClr val="tx1">
                    <a:lumMod val="50000"/>
                    <a:lumOff val="50000"/>
                  </a:schemeClr>
                </a:solidFill>
              </a:defRPr>
            </a:lvl1pPr>
          </a:lstStyle>
          <a:p>
            <a:pPr lvl="0"/>
            <a:r>
              <a:rPr lang="en-US" noProof="0"/>
              <a:t>Month, Year</a:t>
            </a:r>
          </a:p>
        </p:txBody>
      </p:sp>
      <p:cxnSp>
        <p:nvCxnSpPr>
          <p:cNvPr id="35" name="Straight Arrow Connector 34">
            <a:extLst>
              <a:ext uri="{FF2B5EF4-FFF2-40B4-BE49-F238E27FC236}">
                <a16:creationId xmlns:a16="http://schemas.microsoft.com/office/drawing/2014/main" id="{CE23AF30-32BA-F34B-8E38-A2DA74ADADB0}"/>
              </a:ext>
            </a:extLst>
          </p:cNvPr>
          <p:cNvCxnSpPr/>
          <p:nvPr userDrawn="1"/>
        </p:nvCxnSpPr>
        <p:spPr>
          <a:xfrm>
            <a:off x="431800" y="3866682"/>
            <a:ext cx="11339513" cy="0"/>
          </a:xfrm>
          <a:prstGeom prst="straightConnector1">
            <a:avLst/>
          </a:prstGeom>
          <a:ln>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97660579"/>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p:cSld name="Team 3 Member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SWD End of Year R&amp;C  v2.1 June 8, 2020</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5" name="Picture Placeholder 4">
            <a:extLst>
              <a:ext uri="{FF2B5EF4-FFF2-40B4-BE49-F238E27FC236}">
                <a16:creationId xmlns:a16="http://schemas.microsoft.com/office/drawing/2014/main" id="{8977821B-617D-47E4-AAA2-FADADD15EBCD}"/>
              </a:ext>
            </a:extLst>
          </p:cNvPr>
          <p:cNvSpPr>
            <a:spLocks noGrp="1"/>
          </p:cNvSpPr>
          <p:nvPr>
            <p:ph type="pic" sz="quarter" idx="12" hasCustomPrompt="1"/>
          </p:nvPr>
        </p:nvSpPr>
        <p:spPr>
          <a:xfrm>
            <a:off x="431799" y="2319681"/>
            <a:ext cx="1352367" cy="1352367"/>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Insert or Drag and Drop Image Here</a:t>
            </a:r>
          </a:p>
        </p:txBody>
      </p:sp>
      <p:sp>
        <p:nvSpPr>
          <p:cNvPr id="9" name="Text Placeholder 8">
            <a:extLst>
              <a:ext uri="{FF2B5EF4-FFF2-40B4-BE49-F238E27FC236}">
                <a16:creationId xmlns:a16="http://schemas.microsoft.com/office/drawing/2014/main" id="{199551C8-D5B2-495A-97BB-0711CD8C67EC}"/>
              </a:ext>
            </a:extLst>
          </p:cNvPr>
          <p:cNvSpPr>
            <a:spLocks noGrp="1"/>
          </p:cNvSpPr>
          <p:nvPr>
            <p:ph type="body" sz="quarter" idx="13" hasCustomPrompt="1"/>
          </p:nvPr>
        </p:nvSpPr>
        <p:spPr>
          <a:xfrm>
            <a:off x="1974854" y="2485913"/>
            <a:ext cx="2124000" cy="701538"/>
          </a:xfrm>
        </p:spPr>
        <p:txBody>
          <a:bodyPr anchor="b"/>
          <a:lstStyle>
            <a:lvl1pPr marL="0" indent="0" algn="l">
              <a:buFont typeface="Arial" panose="020B0604020202020204" pitchFamily="34" charset="0"/>
              <a:buNone/>
              <a:defRPr sz="2400"/>
            </a:lvl1pPr>
          </a:lstStyle>
          <a:p>
            <a:pPr lvl="0"/>
            <a:r>
              <a:rPr lang="en-US" noProof="0"/>
              <a:t>Name</a:t>
            </a:r>
          </a:p>
        </p:txBody>
      </p:sp>
      <p:sp>
        <p:nvSpPr>
          <p:cNvPr id="11" name="Text Placeholder 10">
            <a:extLst>
              <a:ext uri="{FF2B5EF4-FFF2-40B4-BE49-F238E27FC236}">
                <a16:creationId xmlns:a16="http://schemas.microsoft.com/office/drawing/2014/main" id="{53739758-B746-428A-A18B-3989DA89A860}"/>
              </a:ext>
            </a:extLst>
          </p:cNvPr>
          <p:cNvSpPr>
            <a:spLocks noGrp="1"/>
          </p:cNvSpPr>
          <p:nvPr>
            <p:ph type="body" sz="quarter" idx="14" hasCustomPrompt="1"/>
          </p:nvPr>
        </p:nvSpPr>
        <p:spPr>
          <a:xfrm>
            <a:off x="1974854" y="3904988"/>
            <a:ext cx="2124000" cy="1800000"/>
          </a:xfrm>
        </p:spPr>
        <p:txBody>
          <a:bodyPr/>
          <a:lstStyle>
            <a:lvl1pPr marL="0" indent="0" algn="l">
              <a:buNone/>
              <a:defRPr sz="1400">
                <a:solidFill>
                  <a:schemeClr val="tx1">
                    <a:lumMod val="50000"/>
                    <a:lumOff val="50000"/>
                  </a:schemeClr>
                </a:solidFill>
              </a:defRPr>
            </a:lvl1pPr>
          </a:lstStyle>
          <a:p>
            <a:pPr lvl="0"/>
            <a:r>
              <a:rPr lang="en-US" noProof="0"/>
              <a:t>Short Bio</a:t>
            </a:r>
          </a:p>
        </p:txBody>
      </p:sp>
      <p:sp>
        <p:nvSpPr>
          <p:cNvPr id="6" name="Text Placeholder 5">
            <a:extLst>
              <a:ext uri="{FF2B5EF4-FFF2-40B4-BE49-F238E27FC236}">
                <a16:creationId xmlns:a16="http://schemas.microsoft.com/office/drawing/2014/main" id="{3509F9E9-0483-4A79-B997-B23DAC1644C1}"/>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28" name="Text Placeholder 8">
            <a:extLst>
              <a:ext uri="{FF2B5EF4-FFF2-40B4-BE49-F238E27FC236}">
                <a16:creationId xmlns:a16="http://schemas.microsoft.com/office/drawing/2014/main" id="{B502D142-31B4-4BFF-A18F-9FB36E0F4005}"/>
              </a:ext>
            </a:extLst>
          </p:cNvPr>
          <p:cNvSpPr>
            <a:spLocks noGrp="1"/>
          </p:cNvSpPr>
          <p:nvPr>
            <p:ph type="body" sz="quarter" idx="33" hasCustomPrompt="1"/>
          </p:nvPr>
        </p:nvSpPr>
        <p:spPr>
          <a:xfrm>
            <a:off x="1974854" y="3461032"/>
            <a:ext cx="2124000" cy="245885"/>
          </a:xfrm>
        </p:spPr>
        <p:txBody>
          <a:bodyPr/>
          <a:lstStyle>
            <a:lvl1pPr marL="0" indent="0" algn="l">
              <a:buFont typeface="Arial" panose="020B0604020202020204" pitchFamily="34" charset="0"/>
              <a:buNone/>
              <a:defRPr sz="1400">
                <a:solidFill>
                  <a:schemeClr val="bg1">
                    <a:lumMod val="50000"/>
                  </a:schemeClr>
                </a:solidFill>
              </a:defRPr>
            </a:lvl1pPr>
          </a:lstStyle>
          <a:p>
            <a:pPr lvl="0"/>
            <a:r>
              <a:rPr lang="en-US" noProof="0"/>
              <a:t>Title</a:t>
            </a:r>
          </a:p>
        </p:txBody>
      </p:sp>
      <p:sp>
        <p:nvSpPr>
          <p:cNvPr id="41" name="Picture Placeholder 4">
            <a:extLst>
              <a:ext uri="{FF2B5EF4-FFF2-40B4-BE49-F238E27FC236}">
                <a16:creationId xmlns:a16="http://schemas.microsoft.com/office/drawing/2014/main" id="{ED382BE6-73A2-49C4-9284-7996310FE85F}"/>
              </a:ext>
            </a:extLst>
          </p:cNvPr>
          <p:cNvSpPr>
            <a:spLocks noGrp="1"/>
          </p:cNvSpPr>
          <p:nvPr>
            <p:ph type="pic" sz="quarter" idx="34" hasCustomPrompt="1"/>
          </p:nvPr>
        </p:nvSpPr>
        <p:spPr>
          <a:xfrm>
            <a:off x="4268028" y="2319681"/>
            <a:ext cx="1352367" cy="1352367"/>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Insert or Drag and Drop Image Here</a:t>
            </a:r>
          </a:p>
        </p:txBody>
      </p:sp>
      <p:sp>
        <p:nvSpPr>
          <p:cNvPr id="42" name="Text Placeholder 8">
            <a:extLst>
              <a:ext uri="{FF2B5EF4-FFF2-40B4-BE49-F238E27FC236}">
                <a16:creationId xmlns:a16="http://schemas.microsoft.com/office/drawing/2014/main" id="{5E81FDE4-AA9D-42F8-BEAF-C710A81DC8AB}"/>
              </a:ext>
            </a:extLst>
          </p:cNvPr>
          <p:cNvSpPr>
            <a:spLocks noGrp="1"/>
          </p:cNvSpPr>
          <p:nvPr>
            <p:ph type="body" sz="quarter" idx="35" hasCustomPrompt="1"/>
          </p:nvPr>
        </p:nvSpPr>
        <p:spPr>
          <a:xfrm>
            <a:off x="5811083" y="2485913"/>
            <a:ext cx="2124000" cy="701538"/>
          </a:xfrm>
        </p:spPr>
        <p:txBody>
          <a:bodyPr anchor="b"/>
          <a:lstStyle>
            <a:lvl1pPr marL="0" indent="0" algn="l">
              <a:buFont typeface="Arial" panose="020B0604020202020204" pitchFamily="34" charset="0"/>
              <a:buNone/>
              <a:defRPr sz="2400"/>
            </a:lvl1pPr>
          </a:lstStyle>
          <a:p>
            <a:pPr lvl="0"/>
            <a:r>
              <a:rPr lang="en-US" noProof="0"/>
              <a:t>Name</a:t>
            </a:r>
          </a:p>
        </p:txBody>
      </p:sp>
      <p:sp>
        <p:nvSpPr>
          <p:cNvPr id="43" name="Text Placeholder 10">
            <a:extLst>
              <a:ext uri="{FF2B5EF4-FFF2-40B4-BE49-F238E27FC236}">
                <a16:creationId xmlns:a16="http://schemas.microsoft.com/office/drawing/2014/main" id="{9D6585E1-D051-4611-811C-C8101B0D2F03}"/>
              </a:ext>
            </a:extLst>
          </p:cNvPr>
          <p:cNvSpPr>
            <a:spLocks noGrp="1"/>
          </p:cNvSpPr>
          <p:nvPr>
            <p:ph type="body" sz="quarter" idx="36" hasCustomPrompt="1"/>
          </p:nvPr>
        </p:nvSpPr>
        <p:spPr>
          <a:xfrm>
            <a:off x="5811083" y="3904988"/>
            <a:ext cx="2124000" cy="1800000"/>
          </a:xfrm>
        </p:spPr>
        <p:txBody>
          <a:bodyPr/>
          <a:lstStyle>
            <a:lvl1pPr marL="0" indent="0" algn="l">
              <a:buNone/>
              <a:defRPr sz="1400">
                <a:solidFill>
                  <a:schemeClr val="tx1">
                    <a:lumMod val="50000"/>
                    <a:lumOff val="50000"/>
                  </a:schemeClr>
                </a:solidFill>
              </a:defRPr>
            </a:lvl1pPr>
          </a:lstStyle>
          <a:p>
            <a:pPr lvl="0"/>
            <a:r>
              <a:rPr lang="en-US" noProof="0"/>
              <a:t>Short Bio</a:t>
            </a:r>
          </a:p>
        </p:txBody>
      </p:sp>
      <p:sp>
        <p:nvSpPr>
          <p:cNvPr id="44" name="Text Placeholder 8">
            <a:extLst>
              <a:ext uri="{FF2B5EF4-FFF2-40B4-BE49-F238E27FC236}">
                <a16:creationId xmlns:a16="http://schemas.microsoft.com/office/drawing/2014/main" id="{6C195A32-24CC-4109-9C00-31757D0A0A3C}"/>
              </a:ext>
            </a:extLst>
          </p:cNvPr>
          <p:cNvSpPr>
            <a:spLocks noGrp="1"/>
          </p:cNvSpPr>
          <p:nvPr>
            <p:ph type="body" sz="quarter" idx="37" hasCustomPrompt="1"/>
          </p:nvPr>
        </p:nvSpPr>
        <p:spPr>
          <a:xfrm>
            <a:off x="5811083" y="3461032"/>
            <a:ext cx="2124000" cy="245885"/>
          </a:xfrm>
        </p:spPr>
        <p:txBody>
          <a:bodyPr/>
          <a:lstStyle>
            <a:lvl1pPr marL="0" indent="0" algn="l">
              <a:buFont typeface="Arial" panose="020B0604020202020204" pitchFamily="34" charset="0"/>
              <a:buNone/>
              <a:defRPr sz="1400">
                <a:solidFill>
                  <a:schemeClr val="bg1">
                    <a:lumMod val="50000"/>
                  </a:schemeClr>
                </a:solidFill>
              </a:defRPr>
            </a:lvl1pPr>
          </a:lstStyle>
          <a:p>
            <a:pPr lvl="0"/>
            <a:r>
              <a:rPr lang="en-US" noProof="0"/>
              <a:t>Title</a:t>
            </a:r>
          </a:p>
        </p:txBody>
      </p:sp>
      <p:sp>
        <p:nvSpPr>
          <p:cNvPr id="45" name="Picture Placeholder 4">
            <a:extLst>
              <a:ext uri="{FF2B5EF4-FFF2-40B4-BE49-F238E27FC236}">
                <a16:creationId xmlns:a16="http://schemas.microsoft.com/office/drawing/2014/main" id="{B318C64F-C963-4A3C-BB8F-999A7F7F5F88}"/>
              </a:ext>
            </a:extLst>
          </p:cNvPr>
          <p:cNvSpPr>
            <a:spLocks noGrp="1"/>
          </p:cNvSpPr>
          <p:nvPr>
            <p:ph type="pic" sz="quarter" idx="38" hasCustomPrompt="1"/>
          </p:nvPr>
        </p:nvSpPr>
        <p:spPr>
          <a:xfrm>
            <a:off x="8112825" y="2319681"/>
            <a:ext cx="1352367" cy="1352367"/>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Insert or Drag and Drop Image Here</a:t>
            </a:r>
          </a:p>
        </p:txBody>
      </p:sp>
      <p:sp>
        <p:nvSpPr>
          <p:cNvPr id="46" name="Text Placeholder 8">
            <a:extLst>
              <a:ext uri="{FF2B5EF4-FFF2-40B4-BE49-F238E27FC236}">
                <a16:creationId xmlns:a16="http://schemas.microsoft.com/office/drawing/2014/main" id="{B8B9BC49-5937-4C0A-9AA6-7A7DA7F18CAF}"/>
              </a:ext>
            </a:extLst>
          </p:cNvPr>
          <p:cNvSpPr>
            <a:spLocks noGrp="1"/>
          </p:cNvSpPr>
          <p:nvPr>
            <p:ph type="body" sz="quarter" idx="39" hasCustomPrompt="1"/>
          </p:nvPr>
        </p:nvSpPr>
        <p:spPr>
          <a:xfrm>
            <a:off x="9647313" y="2485913"/>
            <a:ext cx="2124000" cy="701538"/>
          </a:xfrm>
        </p:spPr>
        <p:txBody>
          <a:bodyPr anchor="b"/>
          <a:lstStyle>
            <a:lvl1pPr marL="0" indent="0" algn="l">
              <a:buFont typeface="Arial" panose="020B0604020202020204" pitchFamily="34" charset="0"/>
              <a:buNone/>
              <a:defRPr sz="2400"/>
            </a:lvl1pPr>
          </a:lstStyle>
          <a:p>
            <a:pPr lvl="0"/>
            <a:r>
              <a:rPr lang="en-US" noProof="0"/>
              <a:t>Name</a:t>
            </a:r>
          </a:p>
        </p:txBody>
      </p:sp>
      <p:sp>
        <p:nvSpPr>
          <p:cNvPr id="47" name="Text Placeholder 10">
            <a:extLst>
              <a:ext uri="{FF2B5EF4-FFF2-40B4-BE49-F238E27FC236}">
                <a16:creationId xmlns:a16="http://schemas.microsoft.com/office/drawing/2014/main" id="{8020B4D6-002F-4FA9-BF1D-FC56D9A06F28}"/>
              </a:ext>
            </a:extLst>
          </p:cNvPr>
          <p:cNvSpPr>
            <a:spLocks noGrp="1"/>
          </p:cNvSpPr>
          <p:nvPr>
            <p:ph type="body" sz="quarter" idx="40" hasCustomPrompt="1"/>
          </p:nvPr>
        </p:nvSpPr>
        <p:spPr>
          <a:xfrm>
            <a:off x="9647313" y="3904988"/>
            <a:ext cx="2124000" cy="1800000"/>
          </a:xfrm>
        </p:spPr>
        <p:txBody>
          <a:bodyPr/>
          <a:lstStyle>
            <a:lvl1pPr marL="0" indent="0" algn="l">
              <a:buNone/>
              <a:defRPr sz="1400">
                <a:solidFill>
                  <a:schemeClr val="tx1">
                    <a:lumMod val="50000"/>
                    <a:lumOff val="50000"/>
                  </a:schemeClr>
                </a:solidFill>
              </a:defRPr>
            </a:lvl1pPr>
          </a:lstStyle>
          <a:p>
            <a:pPr lvl="0"/>
            <a:r>
              <a:rPr lang="en-US" noProof="0"/>
              <a:t>Short Bio</a:t>
            </a:r>
          </a:p>
        </p:txBody>
      </p:sp>
      <p:sp>
        <p:nvSpPr>
          <p:cNvPr id="48" name="Text Placeholder 8">
            <a:extLst>
              <a:ext uri="{FF2B5EF4-FFF2-40B4-BE49-F238E27FC236}">
                <a16:creationId xmlns:a16="http://schemas.microsoft.com/office/drawing/2014/main" id="{93C1946C-7118-4BF3-8EE8-B0944465F49A}"/>
              </a:ext>
            </a:extLst>
          </p:cNvPr>
          <p:cNvSpPr>
            <a:spLocks noGrp="1"/>
          </p:cNvSpPr>
          <p:nvPr>
            <p:ph type="body" sz="quarter" idx="41" hasCustomPrompt="1"/>
          </p:nvPr>
        </p:nvSpPr>
        <p:spPr>
          <a:xfrm>
            <a:off x="9647313" y="3461032"/>
            <a:ext cx="2124000" cy="245885"/>
          </a:xfrm>
        </p:spPr>
        <p:txBody>
          <a:bodyPr/>
          <a:lstStyle>
            <a:lvl1pPr marL="0" indent="0" algn="l">
              <a:buFont typeface="Arial" panose="020B0604020202020204" pitchFamily="34" charset="0"/>
              <a:buNone/>
              <a:defRPr sz="1400">
                <a:solidFill>
                  <a:schemeClr val="bg1">
                    <a:lumMod val="50000"/>
                  </a:schemeClr>
                </a:solidFill>
              </a:defRPr>
            </a:lvl1pPr>
          </a:lstStyle>
          <a:p>
            <a:pPr lvl="0"/>
            <a:r>
              <a:rPr lang="en-US" noProof="0"/>
              <a:t>Title</a:t>
            </a:r>
          </a:p>
        </p:txBody>
      </p:sp>
    </p:spTree>
    <p:extLst>
      <p:ext uri="{BB962C8B-B14F-4D97-AF65-F5344CB8AC3E}">
        <p14:creationId xmlns:p14="http://schemas.microsoft.com/office/powerpoint/2010/main" val="4268018922"/>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p:cSld name="Team 6 Member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SWD End of Year R&amp;C  v2.1 June 8, 2020</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6" name="Text Placeholder 5">
            <a:extLst>
              <a:ext uri="{FF2B5EF4-FFF2-40B4-BE49-F238E27FC236}">
                <a16:creationId xmlns:a16="http://schemas.microsoft.com/office/drawing/2014/main" id="{3509F9E9-0483-4A79-B997-B23DAC1644C1}"/>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49" name="Text Placeholder 8">
            <a:extLst>
              <a:ext uri="{FF2B5EF4-FFF2-40B4-BE49-F238E27FC236}">
                <a16:creationId xmlns:a16="http://schemas.microsoft.com/office/drawing/2014/main" id="{305CEEFA-58BB-4AFA-AD31-BEE38B013E00}"/>
              </a:ext>
            </a:extLst>
          </p:cNvPr>
          <p:cNvSpPr>
            <a:spLocks noGrp="1"/>
          </p:cNvSpPr>
          <p:nvPr>
            <p:ph type="body" sz="quarter" idx="17" hasCustomPrompt="1"/>
          </p:nvPr>
        </p:nvSpPr>
        <p:spPr>
          <a:xfrm>
            <a:off x="431800"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0" name="Text Placeholder 10">
            <a:extLst>
              <a:ext uri="{FF2B5EF4-FFF2-40B4-BE49-F238E27FC236}">
                <a16:creationId xmlns:a16="http://schemas.microsoft.com/office/drawing/2014/main" id="{BEEE40C3-341F-4063-8D33-B1328863FB30}"/>
              </a:ext>
            </a:extLst>
          </p:cNvPr>
          <p:cNvSpPr>
            <a:spLocks noGrp="1"/>
          </p:cNvSpPr>
          <p:nvPr>
            <p:ph type="body" sz="quarter" idx="18" hasCustomPrompt="1"/>
          </p:nvPr>
        </p:nvSpPr>
        <p:spPr>
          <a:xfrm>
            <a:off x="431800"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51" name="Text Placeholder 8">
            <a:extLst>
              <a:ext uri="{FF2B5EF4-FFF2-40B4-BE49-F238E27FC236}">
                <a16:creationId xmlns:a16="http://schemas.microsoft.com/office/drawing/2014/main" id="{D09CE291-B951-4300-9D67-154E4BB557EC}"/>
              </a:ext>
            </a:extLst>
          </p:cNvPr>
          <p:cNvSpPr>
            <a:spLocks noGrp="1"/>
          </p:cNvSpPr>
          <p:nvPr>
            <p:ph type="body" sz="quarter" idx="33" hasCustomPrompt="1"/>
          </p:nvPr>
        </p:nvSpPr>
        <p:spPr>
          <a:xfrm>
            <a:off x="2375703"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2" name="Text Placeholder 10">
            <a:extLst>
              <a:ext uri="{FF2B5EF4-FFF2-40B4-BE49-F238E27FC236}">
                <a16:creationId xmlns:a16="http://schemas.microsoft.com/office/drawing/2014/main" id="{0D3A393C-4D8C-49BC-934D-B57BE1B28405}"/>
              </a:ext>
            </a:extLst>
          </p:cNvPr>
          <p:cNvSpPr>
            <a:spLocks noGrp="1"/>
          </p:cNvSpPr>
          <p:nvPr>
            <p:ph type="body" sz="quarter" idx="34" hasCustomPrompt="1"/>
          </p:nvPr>
        </p:nvSpPr>
        <p:spPr>
          <a:xfrm>
            <a:off x="2375703"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53" name="Text Placeholder 8">
            <a:extLst>
              <a:ext uri="{FF2B5EF4-FFF2-40B4-BE49-F238E27FC236}">
                <a16:creationId xmlns:a16="http://schemas.microsoft.com/office/drawing/2014/main" id="{08906184-3520-4606-AF8B-59ECFFA6D756}"/>
              </a:ext>
            </a:extLst>
          </p:cNvPr>
          <p:cNvSpPr>
            <a:spLocks noGrp="1"/>
          </p:cNvSpPr>
          <p:nvPr>
            <p:ph type="body" sz="quarter" idx="35" hasCustomPrompt="1"/>
          </p:nvPr>
        </p:nvSpPr>
        <p:spPr>
          <a:xfrm>
            <a:off x="4319606"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4" name="Text Placeholder 10">
            <a:extLst>
              <a:ext uri="{FF2B5EF4-FFF2-40B4-BE49-F238E27FC236}">
                <a16:creationId xmlns:a16="http://schemas.microsoft.com/office/drawing/2014/main" id="{8A64BEB9-7FB0-4DF9-BFE9-62016E83E890}"/>
              </a:ext>
            </a:extLst>
          </p:cNvPr>
          <p:cNvSpPr>
            <a:spLocks noGrp="1"/>
          </p:cNvSpPr>
          <p:nvPr>
            <p:ph type="body" sz="quarter" idx="36" hasCustomPrompt="1"/>
          </p:nvPr>
        </p:nvSpPr>
        <p:spPr>
          <a:xfrm>
            <a:off x="4319606"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55" name="Text Placeholder 8">
            <a:extLst>
              <a:ext uri="{FF2B5EF4-FFF2-40B4-BE49-F238E27FC236}">
                <a16:creationId xmlns:a16="http://schemas.microsoft.com/office/drawing/2014/main" id="{4CCC1C98-37FD-4404-8383-72ED535FE578}"/>
              </a:ext>
            </a:extLst>
          </p:cNvPr>
          <p:cNvSpPr>
            <a:spLocks noGrp="1"/>
          </p:cNvSpPr>
          <p:nvPr>
            <p:ph type="body" sz="quarter" idx="37" hasCustomPrompt="1"/>
          </p:nvPr>
        </p:nvSpPr>
        <p:spPr>
          <a:xfrm>
            <a:off x="6263509"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6" name="Text Placeholder 10">
            <a:extLst>
              <a:ext uri="{FF2B5EF4-FFF2-40B4-BE49-F238E27FC236}">
                <a16:creationId xmlns:a16="http://schemas.microsoft.com/office/drawing/2014/main" id="{B24BD1AE-AB0E-40FA-AEA8-8D687D84B56E}"/>
              </a:ext>
            </a:extLst>
          </p:cNvPr>
          <p:cNvSpPr>
            <a:spLocks noGrp="1"/>
          </p:cNvSpPr>
          <p:nvPr>
            <p:ph type="body" sz="quarter" idx="38" hasCustomPrompt="1"/>
          </p:nvPr>
        </p:nvSpPr>
        <p:spPr>
          <a:xfrm>
            <a:off x="6263509"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57" name="Text Placeholder 8">
            <a:extLst>
              <a:ext uri="{FF2B5EF4-FFF2-40B4-BE49-F238E27FC236}">
                <a16:creationId xmlns:a16="http://schemas.microsoft.com/office/drawing/2014/main" id="{CA2F0EA7-F3F7-443F-BA0D-4916B618C56B}"/>
              </a:ext>
            </a:extLst>
          </p:cNvPr>
          <p:cNvSpPr>
            <a:spLocks noGrp="1"/>
          </p:cNvSpPr>
          <p:nvPr>
            <p:ph type="body" sz="quarter" idx="39" hasCustomPrompt="1"/>
          </p:nvPr>
        </p:nvSpPr>
        <p:spPr>
          <a:xfrm>
            <a:off x="8207412"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8" name="Text Placeholder 10">
            <a:extLst>
              <a:ext uri="{FF2B5EF4-FFF2-40B4-BE49-F238E27FC236}">
                <a16:creationId xmlns:a16="http://schemas.microsoft.com/office/drawing/2014/main" id="{2BB6E6C3-1F6A-41B6-8EE0-6FDCBA34413C}"/>
              </a:ext>
            </a:extLst>
          </p:cNvPr>
          <p:cNvSpPr>
            <a:spLocks noGrp="1"/>
          </p:cNvSpPr>
          <p:nvPr>
            <p:ph type="body" sz="quarter" idx="40" hasCustomPrompt="1"/>
          </p:nvPr>
        </p:nvSpPr>
        <p:spPr>
          <a:xfrm>
            <a:off x="8207412"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16" name="Picture Placeholder 15">
            <a:extLst>
              <a:ext uri="{FF2B5EF4-FFF2-40B4-BE49-F238E27FC236}">
                <a16:creationId xmlns:a16="http://schemas.microsoft.com/office/drawing/2014/main" id="{B2738624-9DAA-4152-9A77-80BBB71AD5F1}"/>
              </a:ext>
            </a:extLst>
          </p:cNvPr>
          <p:cNvSpPr>
            <a:spLocks noGrp="1"/>
          </p:cNvSpPr>
          <p:nvPr>
            <p:ph type="pic" sz="quarter" idx="41"/>
          </p:nvPr>
        </p:nvSpPr>
        <p:spPr>
          <a:xfrm>
            <a:off x="431800"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59" name="Picture Placeholder 15">
            <a:extLst>
              <a:ext uri="{FF2B5EF4-FFF2-40B4-BE49-F238E27FC236}">
                <a16:creationId xmlns:a16="http://schemas.microsoft.com/office/drawing/2014/main" id="{522AE46C-0845-4BB0-9861-06071BCF56F6}"/>
              </a:ext>
            </a:extLst>
          </p:cNvPr>
          <p:cNvSpPr>
            <a:spLocks noGrp="1"/>
          </p:cNvSpPr>
          <p:nvPr>
            <p:ph type="pic" sz="quarter" idx="42"/>
          </p:nvPr>
        </p:nvSpPr>
        <p:spPr>
          <a:xfrm>
            <a:off x="2375703"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60" name="Picture Placeholder 15">
            <a:extLst>
              <a:ext uri="{FF2B5EF4-FFF2-40B4-BE49-F238E27FC236}">
                <a16:creationId xmlns:a16="http://schemas.microsoft.com/office/drawing/2014/main" id="{D791A6AF-478F-443B-A785-F82A8DBA9F30}"/>
              </a:ext>
            </a:extLst>
          </p:cNvPr>
          <p:cNvSpPr>
            <a:spLocks noGrp="1"/>
          </p:cNvSpPr>
          <p:nvPr>
            <p:ph type="pic" sz="quarter" idx="43"/>
          </p:nvPr>
        </p:nvSpPr>
        <p:spPr>
          <a:xfrm>
            <a:off x="4319606"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61" name="Picture Placeholder 15">
            <a:extLst>
              <a:ext uri="{FF2B5EF4-FFF2-40B4-BE49-F238E27FC236}">
                <a16:creationId xmlns:a16="http://schemas.microsoft.com/office/drawing/2014/main" id="{1A65AFE9-2875-44A5-BF13-6E8438892669}"/>
              </a:ext>
            </a:extLst>
          </p:cNvPr>
          <p:cNvSpPr>
            <a:spLocks noGrp="1"/>
          </p:cNvSpPr>
          <p:nvPr>
            <p:ph type="pic" sz="quarter" idx="44"/>
          </p:nvPr>
        </p:nvSpPr>
        <p:spPr>
          <a:xfrm>
            <a:off x="6263509"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62" name="Picture Placeholder 15">
            <a:extLst>
              <a:ext uri="{FF2B5EF4-FFF2-40B4-BE49-F238E27FC236}">
                <a16:creationId xmlns:a16="http://schemas.microsoft.com/office/drawing/2014/main" id="{069B9167-077F-4123-82C5-01EB62AFB3E6}"/>
              </a:ext>
            </a:extLst>
          </p:cNvPr>
          <p:cNvSpPr>
            <a:spLocks noGrp="1"/>
          </p:cNvSpPr>
          <p:nvPr>
            <p:ph type="pic" sz="quarter" idx="45"/>
          </p:nvPr>
        </p:nvSpPr>
        <p:spPr>
          <a:xfrm>
            <a:off x="8207412"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21" name="Text Placeholder 8">
            <a:extLst>
              <a:ext uri="{FF2B5EF4-FFF2-40B4-BE49-F238E27FC236}">
                <a16:creationId xmlns:a16="http://schemas.microsoft.com/office/drawing/2014/main" id="{F9EF21D5-1862-4F5B-86BF-B76AF2A72B32}"/>
              </a:ext>
            </a:extLst>
          </p:cNvPr>
          <p:cNvSpPr>
            <a:spLocks noGrp="1"/>
          </p:cNvSpPr>
          <p:nvPr>
            <p:ph type="body" sz="quarter" idx="46" hasCustomPrompt="1"/>
          </p:nvPr>
        </p:nvSpPr>
        <p:spPr>
          <a:xfrm>
            <a:off x="10151313"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22" name="Text Placeholder 10">
            <a:extLst>
              <a:ext uri="{FF2B5EF4-FFF2-40B4-BE49-F238E27FC236}">
                <a16:creationId xmlns:a16="http://schemas.microsoft.com/office/drawing/2014/main" id="{80EC8DA4-EC6B-4362-949F-968E973A545B}"/>
              </a:ext>
            </a:extLst>
          </p:cNvPr>
          <p:cNvSpPr>
            <a:spLocks noGrp="1"/>
          </p:cNvSpPr>
          <p:nvPr>
            <p:ph type="body" sz="quarter" idx="47" hasCustomPrompt="1"/>
          </p:nvPr>
        </p:nvSpPr>
        <p:spPr>
          <a:xfrm>
            <a:off x="10151313"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23" name="Picture Placeholder 15">
            <a:extLst>
              <a:ext uri="{FF2B5EF4-FFF2-40B4-BE49-F238E27FC236}">
                <a16:creationId xmlns:a16="http://schemas.microsoft.com/office/drawing/2014/main" id="{FC64B5FD-0E87-4FAB-AFEA-D10DFED9F653}"/>
              </a:ext>
            </a:extLst>
          </p:cNvPr>
          <p:cNvSpPr>
            <a:spLocks noGrp="1"/>
          </p:cNvSpPr>
          <p:nvPr>
            <p:ph type="pic" sz="quarter" idx="48"/>
          </p:nvPr>
        </p:nvSpPr>
        <p:spPr>
          <a:xfrm>
            <a:off x="10151313"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Tree>
    <p:extLst>
      <p:ext uri="{BB962C8B-B14F-4D97-AF65-F5344CB8AC3E}">
        <p14:creationId xmlns:p14="http://schemas.microsoft.com/office/powerpoint/2010/main" val="3559960522"/>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p:cSld name="Title and Sub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F5211B-014A-4E6E-98C7-FDAF7855316F}"/>
              </a:ext>
            </a:extLst>
          </p:cNvPr>
          <p:cNvSpPr>
            <a:spLocks noGrp="1"/>
          </p:cNvSpPr>
          <p:nvPr>
            <p:ph type="title"/>
          </p:nvPr>
        </p:nvSpPr>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r>
              <a:rPr lang="en-US" noProof="0"/>
              <a:t>SWD End of Year R&amp;C  v2.1 June 8, 2020</a:t>
            </a:r>
          </a:p>
        </p:txBody>
      </p:sp>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5" name="Text Placeholder 5">
            <a:extLst>
              <a:ext uri="{FF2B5EF4-FFF2-40B4-BE49-F238E27FC236}">
                <a16:creationId xmlns:a16="http://schemas.microsoft.com/office/drawing/2014/main" id="{91612B32-057C-422E-8B4A-7B464DE04A79}"/>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Tree>
    <p:extLst>
      <p:ext uri="{BB962C8B-B14F-4D97-AF65-F5344CB8AC3E}">
        <p14:creationId xmlns:p14="http://schemas.microsoft.com/office/powerpoint/2010/main" val="3878115156"/>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SWD End of Year R&amp;C  v2.1 June 8, 2020</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Tree>
    <p:extLst>
      <p:ext uri="{BB962C8B-B14F-4D97-AF65-F5344CB8AC3E}">
        <p14:creationId xmlns:p14="http://schemas.microsoft.com/office/powerpoint/2010/main" val="2188851383"/>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582A4E56-DEE9-4FB2-89FF-0F12DB08ADCA}"/>
              </a:ext>
            </a:extLst>
          </p:cNvPr>
          <p:cNvSpPr>
            <a:spLocks noGrp="1"/>
          </p:cNvSpPr>
          <p:nvPr>
            <p:ph type="ftr" sz="quarter" idx="10"/>
          </p:nvPr>
        </p:nvSpPr>
        <p:spPr/>
        <p:txBody>
          <a:bodyPr/>
          <a:lstStyle/>
          <a:p>
            <a:r>
              <a:rPr lang="en-US" noProof="0"/>
              <a:t>SWD End of Year R&amp;C  v2.1 June 8, 2020</a:t>
            </a:r>
          </a:p>
        </p:txBody>
      </p:sp>
      <p:sp>
        <p:nvSpPr>
          <p:cNvPr id="6" name="Slide Number Placeholder 5">
            <a:extLst>
              <a:ext uri="{FF2B5EF4-FFF2-40B4-BE49-F238E27FC236}">
                <a16:creationId xmlns:a16="http://schemas.microsoft.com/office/drawing/2014/main" id="{CA8525B7-4C8D-4482-98E3-A68789AAB0CF}"/>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Tree>
    <p:extLst>
      <p:ext uri="{BB962C8B-B14F-4D97-AF65-F5344CB8AC3E}">
        <p14:creationId xmlns:p14="http://schemas.microsoft.com/office/powerpoint/2010/main" val="1639662661"/>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showMasterSp="0" preserve="1">
  <p:cSld name="1_Title Slide 2">
    <p:bg>
      <p:bgPr>
        <a:solidFill>
          <a:schemeClr val="bg1">
            <a:lumMod val="95000"/>
          </a:schemeClr>
        </a:solidFill>
        <a:effectLst/>
      </p:bgPr>
    </p:bg>
    <p:spTree>
      <p:nvGrpSpPr>
        <p:cNvPr id="1" name=""/>
        <p:cNvGrpSpPr/>
        <p:nvPr/>
      </p:nvGrpSpPr>
      <p:grpSpPr>
        <a:xfrm>
          <a:off x="0" y="0"/>
          <a:ext cx="0" cy="0"/>
          <a:chOff x="0" y="0"/>
          <a:chExt cx="0" cy="0"/>
        </a:xfrm>
      </p:grpSpPr>
      <p:sp>
        <p:nvSpPr>
          <p:cNvPr id="14" name="Picture Placeholder 9">
            <a:extLst>
              <a:ext uri="{FF2B5EF4-FFF2-40B4-BE49-F238E27FC236}">
                <a16:creationId xmlns:a16="http://schemas.microsoft.com/office/drawing/2014/main" id="{FF978957-D101-43B4-A717-19B1820B4F1A}"/>
              </a:ext>
            </a:extLst>
          </p:cNvPr>
          <p:cNvSpPr>
            <a:spLocks noGrp="1"/>
          </p:cNvSpPr>
          <p:nvPr>
            <p:ph type="pic" sz="quarter" idx="10" hasCustomPrompt="1"/>
          </p:nvPr>
        </p:nvSpPr>
        <p:spPr>
          <a:xfrm>
            <a:off x="0" y="0"/>
            <a:ext cx="12192000" cy="6786563"/>
          </a:xfrm>
          <a:solidFill>
            <a:schemeClr val="tx1">
              <a:lumMod val="75000"/>
              <a:lumOff val="25000"/>
            </a:schemeClr>
          </a:solidFill>
        </p:spPr>
        <p:txBody>
          <a:bodyPr lIns="1044000" rIns="0" anchor="ctr"/>
          <a:lstStyle>
            <a:lvl1pPr marL="0" indent="0" algn="l">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a:t>Insert or Drag and Drop your Photo Here </a:t>
            </a:r>
          </a:p>
        </p:txBody>
      </p:sp>
      <p:sp>
        <p:nvSpPr>
          <p:cNvPr id="9" name="Rectangle 8">
            <a:extLst>
              <a:ext uri="{FF2B5EF4-FFF2-40B4-BE49-F238E27FC236}">
                <a16:creationId xmlns:a16="http://schemas.microsoft.com/office/drawing/2014/main" id="{84DD3616-4E40-4CE5-88C8-2AF6E47D2086}"/>
              </a:ext>
            </a:extLst>
          </p:cNvPr>
          <p:cNvSpPr/>
          <p:nvPr/>
        </p:nvSpPr>
        <p:spPr>
          <a:xfrm>
            <a:off x="6336000" y="0"/>
            <a:ext cx="3979575" cy="6786563"/>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1" name="Rectangle 10">
            <a:extLst>
              <a:ext uri="{FF2B5EF4-FFF2-40B4-BE49-F238E27FC236}">
                <a16:creationId xmlns:a16="http://schemas.microsoft.com/office/drawing/2014/main" id="{1EA3B184-0AF0-4DF5-B2BD-E6D1806BE1BF}"/>
              </a:ext>
            </a:extLst>
          </p:cNvPr>
          <p:cNvSpPr/>
          <p:nvPr/>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2" name="Rectangle 11">
            <a:extLst>
              <a:ext uri="{FF2B5EF4-FFF2-40B4-BE49-F238E27FC236}">
                <a16:creationId xmlns:a16="http://schemas.microsoft.com/office/drawing/2014/main" id="{B8FC9062-5711-4550-8470-F1324E804FFF}"/>
              </a:ext>
            </a:extLst>
          </p:cNvPr>
          <p:cNvSpPr/>
          <p:nvPr/>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3" name="Rectangle 12">
            <a:extLst>
              <a:ext uri="{FF2B5EF4-FFF2-40B4-BE49-F238E27FC236}">
                <a16:creationId xmlns:a16="http://schemas.microsoft.com/office/drawing/2014/main" id="{DC433A2F-8949-4AAC-AE96-175254493AF4}"/>
              </a:ext>
            </a:extLst>
          </p:cNvPr>
          <p:cNvSpPr/>
          <p:nvPr/>
        </p:nvSpPr>
        <p:spPr>
          <a:xfrm>
            <a:off x="6336000" y="0"/>
            <a:ext cx="3979575" cy="6858000"/>
          </a:xfrm>
          <a:prstGeom prst="rect">
            <a:avLst/>
          </a:prstGeom>
          <a:solidFill>
            <a:srgbClr val="00B0F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hasCustomPrompt="1"/>
          </p:nvPr>
        </p:nvSpPr>
        <p:spPr>
          <a:xfrm>
            <a:off x="6539896" y="2377000"/>
            <a:ext cx="3571782" cy="2387600"/>
          </a:xfrm>
        </p:spPr>
        <p:txBody>
          <a:bodyPr anchor="b"/>
          <a:lstStyle>
            <a:lvl1pPr algn="l">
              <a:defRPr sz="5400" spc="-300">
                <a:solidFill>
                  <a:schemeClr val="bg1"/>
                </a:solidFill>
              </a:defRPr>
            </a:lvl1pPr>
          </a:lstStyle>
          <a:p>
            <a:r>
              <a:rPr lang="en-US" noProof="0"/>
              <a:t>Thank You</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hasCustomPrompt="1"/>
          </p:nvPr>
        </p:nvSpPr>
        <p:spPr>
          <a:xfrm>
            <a:off x="6905624" y="5057775"/>
            <a:ext cx="3206053" cy="247650"/>
          </a:xfrm>
        </p:spPr>
        <p:txBody>
          <a:bodyPr/>
          <a:lstStyle>
            <a:lvl1pPr marL="0" indent="0" algn="l">
              <a:buNone/>
              <a:defRPr sz="1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Full Name</a:t>
            </a:r>
          </a:p>
        </p:txBody>
      </p:sp>
      <p:sp>
        <p:nvSpPr>
          <p:cNvPr id="5" name="Text Placeholder 4">
            <a:extLst>
              <a:ext uri="{FF2B5EF4-FFF2-40B4-BE49-F238E27FC236}">
                <a16:creationId xmlns:a16="http://schemas.microsoft.com/office/drawing/2014/main" id="{99EABB85-2AAF-4939-BDF4-E3CF2F31B32F}"/>
              </a:ext>
            </a:extLst>
          </p:cNvPr>
          <p:cNvSpPr>
            <a:spLocks noGrp="1"/>
          </p:cNvSpPr>
          <p:nvPr>
            <p:ph type="body" sz="quarter" idx="12" hasCustomPrompt="1"/>
          </p:nvPr>
        </p:nvSpPr>
        <p:spPr>
          <a:xfrm>
            <a:off x="6905625" y="5400675"/>
            <a:ext cx="3206750" cy="247650"/>
          </a:xfrm>
        </p:spPr>
        <p:txBody>
          <a:bodyPr vert="horz" lIns="0" tIns="0" rIns="0" bIns="0" rtlCol="0">
            <a:noAutofit/>
          </a:bodyPr>
          <a:lstStyle>
            <a:lvl1pPr marL="0" indent="0">
              <a:buNone/>
              <a:defRPr lang="en-US" sz="1400" dirty="0" smtClean="0">
                <a:solidFill>
                  <a:schemeClr val="bg1"/>
                </a:solidFill>
              </a:defRPr>
            </a:lvl1pPr>
            <a:lvl2pPr>
              <a:defRPr lang="en-US" sz="2000" dirty="0" smtClean="0"/>
            </a:lvl2pPr>
            <a:lvl3pPr>
              <a:defRPr lang="en-US" sz="1800" dirty="0" smtClean="0"/>
            </a:lvl3pPr>
            <a:lvl4pPr>
              <a:defRPr lang="en-US" sz="1600" dirty="0" smtClean="0"/>
            </a:lvl4pPr>
            <a:lvl5pPr>
              <a:defRPr lang="en-ZA" sz="1600" dirty="0"/>
            </a:lvl5pPr>
          </a:lstStyle>
          <a:p>
            <a:pPr marL="266700" lvl="0" indent="-266700"/>
            <a:r>
              <a:rPr lang="en-US" noProof="0"/>
              <a:t>Contact Number</a:t>
            </a:r>
          </a:p>
        </p:txBody>
      </p:sp>
      <p:sp>
        <p:nvSpPr>
          <p:cNvPr id="10" name="Text Placeholder 9">
            <a:extLst>
              <a:ext uri="{FF2B5EF4-FFF2-40B4-BE49-F238E27FC236}">
                <a16:creationId xmlns:a16="http://schemas.microsoft.com/office/drawing/2014/main" id="{04E7DF27-55E9-4F17-91D3-29228A4020F3}"/>
              </a:ext>
            </a:extLst>
          </p:cNvPr>
          <p:cNvSpPr>
            <a:spLocks noGrp="1"/>
          </p:cNvSpPr>
          <p:nvPr>
            <p:ph type="body" sz="quarter" idx="13" hasCustomPrompt="1"/>
          </p:nvPr>
        </p:nvSpPr>
        <p:spPr>
          <a:xfrm>
            <a:off x="6905625" y="5751513"/>
            <a:ext cx="3206750" cy="247650"/>
          </a:xfrm>
        </p:spPr>
        <p:txBody>
          <a:bodyPr vert="horz" lIns="0" tIns="0" rIns="0" bIns="0" rtlCol="0">
            <a:noAutofit/>
          </a:bodyPr>
          <a:lstStyle>
            <a:lvl1pPr marL="0" indent="0">
              <a:buNone/>
              <a:defRPr lang="en-US" sz="1400" smtClean="0">
                <a:solidFill>
                  <a:schemeClr val="bg1"/>
                </a:solidFill>
              </a:defRPr>
            </a:lvl1pPr>
            <a:lvl2pPr>
              <a:defRPr lang="en-US" sz="2000" smtClean="0"/>
            </a:lvl2pPr>
            <a:lvl3pPr>
              <a:defRPr lang="en-US" sz="1800" smtClean="0"/>
            </a:lvl3pPr>
            <a:lvl4pPr>
              <a:defRPr lang="en-US" sz="1600" smtClean="0"/>
            </a:lvl4pPr>
            <a:lvl5pPr>
              <a:defRPr lang="en-ZA" sz="1600"/>
            </a:lvl5pPr>
          </a:lstStyle>
          <a:p>
            <a:pPr marL="266700" lvl="0" indent="-266700"/>
            <a:r>
              <a:rPr lang="en-US" noProof="0"/>
              <a:t>Email or Social Media Handle</a:t>
            </a:r>
          </a:p>
        </p:txBody>
      </p:sp>
      <p:sp>
        <p:nvSpPr>
          <p:cNvPr id="15" name="Rectangle 14">
            <a:extLst>
              <a:ext uri="{FF2B5EF4-FFF2-40B4-BE49-F238E27FC236}">
                <a16:creationId xmlns:a16="http://schemas.microsoft.com/office/drawing/2014/main" id="{7F9DFC14-3A4C-DA40-9A51-C25C04A9DB27}"/>
              </a:ext>
            </a:extLst>
          </p:cNvPr>
          <p:cNvSpPr/>
          <p:nvPr userDrawn="1"/>
        </p:nvSpPr>
        <p:spPr>
          <a:xfrm>
            <a:off x="6336000" y="0"/>
            <a:ext cx="3979575" cy="6786563"/>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6" name="Rectangle 15">
            <a:extLst>
              <a:ext uri="{FF2B5EF4-FFF2-40B4-BE49-F238E27FC236}">
                <a16:creationId xmlns:a16="http://schemas.microsoft.com/office/drawing/2014/main" id="{88D878BA-208F-0540-B64C-294599E1D8DB}"/>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7" name="Rectangle 16">
            <a:extLst>
              <a:ext uri="{FF2B5EF4-FFF2-40B4-BE49-F238E27FC236}">
                <a16:creationId xmlns:a16="http://schemas.microsoft.com/office/drawing/2014/main" id="{BB4CEC94-0CC7-3E43-B867-E0C706F95599}"/>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8" name="Rectangle 17">
            <a:extLst>
              <a:ext uri="{FF2B5EF4-FFF2-40B4-BE49-F238E27FC236}">
                <a16:creationId xmlns:a16="http://schemas.microsoft.com/office/drawing/2014/main" id="{52D8BDD8-6058-CB4F-B6B2-4815A6269B22}"/>
              </a:ext>
            </a:extLst>
          </p:cNvPr>
          <p:cNvSpPr/>
          <p:nvPr userDrawn="1"/>
        </p:nvSpPr>
        <p:spPr>
          <a:xfrm>
            <a:off x="6336000" y="0"/>
            <a:ext cx="3979575" cy="6858000"/>
          </a:xfrm>
          <a:prstGeom prst="rect">
            <a:avLst/>
          </a:prstGeom>
          <a:solidFill>
            <a:srgbClr val="00B0F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Tree>
    <p:extLst>
      <p:ext uri="{BB962C8B-B14F-4D97-AF65-F5344CB8AC3E}">
        <p14:creationId xmlns:p14="http://schemas.microsoft.com/office/powerpoint/2010/main" val="22612828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additive="base">
                                        <p:cTn id="12" dur="500" fill="hold"/>
                                        <p:tgtEl>
                                          <p:spTgt spid="13"/>
                                        </p:tgtEl>
                                        <p:attrNameLst>
                                          <p:attrName>ppt_x</p:attrName>
                                        </p:attrNameLst>
                                      </p:cBhvr>
                                      <p:tavLst>
                                        <p:tav tm="0">
                                          <p:val>
                                            <p:strVal val="#ppt_x"/>
                                          </p:val>
                                        </p:tav>
                                        <p:tav tm="100000">
                                          <p:val>
                                            <p:strVal val="#ppt_x"/>
                                          </p:val>
                                        </p:tav>
                                      </p:tavLst>
                                    </p:anim>
                                    <p:anim calcmode="lin" valueType="num">
                                      <p:cBhvr additive="base">
                                        <p:cTn id="13" dur="500" fill="hold"/>
                                        <p:tgtEl>
                                          <p:spTgt spid="13"/>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additive="base">
                                        <p:cTn id="17" dur="500" fill="hold"/>
                                        <p:tgtEl>
                                          <p:spTgt spid="2"/>
                                        </p:tgtEl>
                                        <p:attrNameLst>
                                          <p:attrName>ppt_x</p:attrName>
                                        </p:attrNameLst>
                                      </p:cBhvr>
                                      <p:tavLst>
                                        <p:tav tm="0">
                                          <p:val>
                                            <p:strVal val="#ppt_x"/>
                                          </p:val>
                                        </p:tav>
                                        <p:tav tm="100000">
                                          <p:val>
                                            <p:strVal val="#ppt_x"/>
                                          </p:val>
                                        </p:tav>
                                      </p:tavLst>
                                    </p:anim>
                                    <p:anim calcmode="lin" valueType="num">
                                      <p:cBhvr additive="base">
                                        <p:cTn id="18" dur="500" fill="hold"/>
                                        <p:tgtEl>
                                          <p:spTgt spid="2"/>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grpId="0" nodeType="afterEffect">
                                  <p:stCondLst>
                                    <p:cond delay="0"/>
                                  </p:stCondLst>
                                  <p:childTnLst>
                                    <p:set>
                                      <p:cBhvr>
                                        <p:cTn id="21" dur="1" fill="hold">
                                          <p:stCondLst>
                                            <p:cond delay="0"/>
                                          </p:stCondLst>
                                        </p:cTn>
                                        <p:tgtEl>
                                          <p:spTgt spid="3">
                                            <p:txEl>
                                              <p:pRg st="0" end="0"/>
                                            </p:txEl>
                                          </p:spTgt>
                                        </p:tgtEl>
                                        <p:attrNameLst>
                                          <p:attrName>style.visibility</p:attrName>
                                        </p:attrNameLst>
                                      </p:cBhvr>
                                      <p:to>
                                        <p:strVal val="visible"/>
                                      </p:to>
                                    </p:set>
                                    <p:anim calcmode="lin" valueType="num">
                                      <p:cBhvr additive="base">
                                        <p:cTn id="22"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23"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2" presetClass="entr" presetSubtype="4" fill="hold" grpId="0" nodeType="afterEffect">
                                  <p:stCondLst>
                                    <p:cond delay="0"/>
                                  </p:stCondLst>
                                  <p:childTnLst>
                                    <p:set>
                                      <p:cBhvr>
                                        <p:cTn id="26" dur="1" fill="hold">
                                          <p:stCondLst>
                                            <p:cond delay="0"/>
                                          </p:stCondLst>
                                        </p:cTn>
                                        <p:tgtEl>
                                          <p:spTgt spid="5">
                                            <p:txEl>
                                              <p:pRg st="0" end="0"/>
                                            </p:txEl>
                                          </p:spTgt>
                                        </p:tgtEl>
                                        <p:attrNameLst>
                                          <p:attrName>style.visibility</p:attrName>
                                        </p:attrNameLst>
                                      </p:cBhvr>
                                      <p:to>
                                        <p:strVal val="visible"/>
                                      </p:to>
                                    </p:set>
                                    <p:anim calcmode="lin" valueType="num">
                                      <p:cBhvr additive="base">
                                        <p:cTn id="2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par>
                          <p:cTn id="29" fill="hold">
                            <p:stCondLst>
                              <p:cond delay="2500"/>
                            </p:stCondLst>
                            <p:childTnLst>
                              <p:par>
                                <p:cTn id="30" presetID="2" presetClass="entr" presetSubtype="4" fill="hold" grpId="0" nodeType="afterEffect">
                                  <p:stCondLst>
                                    <p:cond delay="0"/>
                                  </p:stCondLst>
                                  <p:childTnLst>
                                    <p:set>
                                      <p:cBhvr>
                                        <p:cTn id="31" dur="1" fill="hold">
                                          <p:stCondLst>
                                            <p:cond delay="0"/>
                                          </p:stCondLst>
                                        </p:cTn>
                                        <p:tgtEl>
                                          <p:spTgt spid="10">
                                            <p:txEl>
                                              <p:pRg st="0" end="0"/>
                                            </p:txEl>
                                          </p:spTgt>
                                        </p:tgtEl>
                                        <p:attrNameLst>
                                          <p:attrName>style.visibility</p:attrName>
                                        </p:attrNameLst>
                                      </p:cBhvr>
                                      <p:to>
                                        <p:strVal val="visible"/>
                                      </p:to>
                                    </p:set>
                                    <p:anim calcmode="lin" valueType="num">
                                      <p:cBhvr additive="base">
                                        <p:cTn id="32"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10">
                                            <p:txEl>
                                              <p:pRg st="0" end="0"/>
                                            </p:txEl>
                                          </p:spTgt>
                                        </p:tgtEl>
                                        <p:attrNameLst>
                                          <p:attrName>ppt_y</p:attrName>
                                        </p:attrNameLst>
                                      </p:cBhvr>
                                      <p:tavLst>
                                        <p:tav tm="0">
                                          <p:val>
                                            <p:strVal val="1+#ppt_h/2"/>
                                          </p:val>
                                        </p:tav>
                                        <p:tav tm="100000">
                                          <p:val>
                                            <p:strVal val="#ppt_y"/>
                                          </p:val>
                                        </p:tav>
                                      </p:tavLst>
                                    </p:anim>
                                  </p:childTnLst>
                                </p:cTn>
                              </p:par>
                            </p:childTnLst>
                          </p:cTn>
                        </p:par>
                        <p:par>
                          <p:cTn id="34" fill="hold">
                            <p:stCondLst>
                              <p:cond delay="3000"/>
                            </p:stCondLst>
                            <p:childTnLst>
                              <p:par>
                                <p:cTn id="35" presetID="2" presetClass="entr" presetSubtype="4" fill="hold" grpId="0" nodeType="afterEffect">
                                  <p:stCondLst>
                                    <p:cond delay="0"/>
                                  </p:stCondLst>
                                  <p:childTnLst>
                                    <p:set>
                                      <p:cBhvr>
                                        <p:cTn id="36" dur="1" fill="hold">
                                          <p:stCondLst>
                                            <p:cond delay="0"/>
                                          </p:stCondLst>
                                        </p:cTn>
                                        <p:tgtEl>
                                          <p:spTgt spid="15"/>
                                        </p:tgtEl>
                                        <p:attrNameLst>
                                          <p:attrName>style.visibility</p:attrName>
                                        </p:attrNameLst>
                                      </p:cBhvr>
                                      <p:to>
                                        <p:strVal val="visible"/>
                                      </p:to>
                                    </p:set>
                                    <p:anim calcmode="lin" valueType="num">
                                      <p:cBhvr additive="base">
                                        <p:cTn id="37" dur="500" fill="hold"/>
                                        <p:tgtEl>
                                          <p:spTgt spid="15"/>
                                        </p:tgtEl>
                                        <p:attrNameLst>
                                          <p:attrName>ppt_x</p:attrName>
                                        </p:attrNameLst>
                                      </p:cBhvr>
                                      <p:tavLst>
                                        <p:tav tm="0">
                                          <p:val>
                                            <p:strVal val="#ppt_x"/>
                                          </p:val>
                                        </p:tav>
                                        <p:tav tm="100000">
                                          <p:val>
                                            <p:strVal val="#ppt_x"/>
                                          </p:val>
                                        </p:tav>
                                      </p:tavLst>
                                    </p:anim>
                                    <p:anim calcmode="lin" valueType="num">
                                      <p:cBhvr additive="base">
                                        <p:cTn id="38" dur="500" fill="hold"/>
                                        <p:tgtEl>
                                          <p:spTgt spid="15"/>
                                        </p:tgtEl>
                                        <p:attrNameLst>
                                          <p:attrName>ppt_y</p:attrName>
                                        </p:attrNameLst>
                                      </p:cBhvr>
                                      <p:tavLst>
                                        <p:tav tm="0">
                                          <p:val>
                                            <p:strVal val="1+#ppt_h/2"/>
                                          </p:val>
                                        </p:tav>
                                        <p:tav tm="100000">
                                          <p:val>
                                            <p:strVal val="#ppt_y"/>
                                          </p:val>
                                        </p:tav>
                                      </p:tavLst>
                                    </p:anim>
                                  </p:childTnLst>
                                </p:cTn>
                              </p:par>
                            </p:childTnLst>
                          </p:cTn>
                        </p:par>
                        <p:par>
                          <p:cTn id="39" fill="hold">
                            <p:stCondLst>
                              <p:cond delay="3500"/>
                            </p:stCondLst>
                            <p:childTnLst>
                              <p:par>
                                <p:cTn id="40" presetID="2" presetClass="entr" presetSubtype="4" fill="hold" grpId="0" nodeType="afterEffect">
                                  <p:stCondLst>
                                    <p:cond delay="0"/>
                                  </p:stCondLst>
                                  <p:childTnLst>
                                    <p:set>
                                      <p:cBhvr>
                                        <p:cTn id="41" dur="1" fill="hold">
                                          <p:stCondLst>
                                            <p:cond delay="0"/>
                                          </p:stCondLst>
                                        </p:cTn>
                                        <p:tgtEl>
                                          <p:spTgt spid="18"/>
                                        </p:tgtEl>
                                        <p:attrNameLst>
                                          <p:attrName>style.visibility</p:attrName>
                                        </p:attrNameLst>
                                      </p:cBhvr>
                                      <p:to>
                                        <p:strVal val="visible"/>
                                      </p:to>
                                    </p:set>
                                    <p:anim calcmode="lin" valueType="num">
                                      <p:cBhvr additive="base">
                                        <p:cTn id="42" dur="500" fill="hold"/>
                                        <p:tgtEl>
                                          <p:spTgt spid="18"/>
                                        </p:tgtEl>
                                        <p:attrNameLst>
                                          <p:attrName>ppt_x</p:attrName>
                                        </p:attrNameLst>
                                      </p:cBhvr>
                                      <p:tavLst>
                                        <p:tav tm="0">
                                          <p:val>
                                            <p:strVal val="#ppt_x"/>
                                          </p:val>
                                        </p:tav>
                                        <p:tav tm="100000">
                                          <p:val>
                                            <p:strVal val="#ppt_x"/>
                                          </p:val>
                                        </p:tav>
                                      </p:tavLst>
                                    </p:anim>
                                    <p:anim calcmode="lin" valueType="num">
                                      <p:cBhvr additive="base">
                                        <p:cTn id="43"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3" grpId="0" animBg="1"/>
      <p:bldP spid="2" grpId="0"/>
      <p:bldP spid="3" grpId="0" build="p">
        <p:tmplLst>
          <p:tmpl lvl="1">
            <p:tnLst>
              <p:par>
                <p:cTn presetID="2" presetClass="entr" presetSubtype="4" fill="hold" nodeType="after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additive="base">
                        <p:cTn dur="500" fill="hold"/>
                        <p:tgtEl>
                          <p:spTgt spid="3"/>
                        </p:tgtEl>
                        <p:attrNameLst>
                          <p:attrName>ppt_x</p:attrName>
                        </p:attrNameLst>
                      </p:cBhvr>
                      <p:tavLst>
                        <p:tav tm="0">
                          <p:val>
                            <p:strVal val="#ppt_x"/>
                          </p:val>
                        </p:tav>
                        <p:tav tm="100000">
                          <p:val>
                            <p:strVal val="#ppt_x"/>
                          </p:val>
                        </p:tav>
                      </p:tavLst>
                    </p:anim>
                    <p:anim calcmode="lin" valueType="num">
                      <p:cBhvr additive="base">
                        <p:cTn dur="500" fill="hold"/>
                        <p:tgtEl>
                          <p:spTgt spid="3"/>
                        </p:tgtEl>
                        <p:attrNameLst>
                          <p:attrName>ppt_y</p:attrName>
                        </p:attrNameLst>
                      </p:cBhvr>
                      <p:tavLst>
                        <p:tav tm="0">
                          <p:val>
                            <p:strVal val="1+#ppt_h/2"/>
                          </p:val>
                        </p:tav>
                        <p:tav tm="100000">
                          <p:val>
                            <p:strVal val="#ppt_y"/>
                          </p:val>
                        </p:tav>
                      </p:tavLst>
                    </p:anim>
                  </p:childTnLst>
                </p:cTn>
              </p:par>
            </p:tnLst>
          </p:tmpl>
        </p:tmplLst>
      </p:bldP>
      <p:bldP spid="5" grpId="0" build="p">
        <p:tmplLst>
          <p:tmpl lvl="1">
            <p:tnLst>
              <p:par>
                <p:cTn presetID="2" presetClass="entr" presetSubtype="4" fill="hold" nodeType="afterEffect">
                  <p:stCondLst>
                    <p:cond delay="0"/>
                  </p:stCondLst>
                  <p:childTnLst>
                    <p:set>
                      <p:cBhvr>
                        <p:cTn dur="1" fill="hold">
                          <p:stCondLst>
                            <p:cond delay="0"/>
                          </p:stCondLst>
                        </p:cTn>
                        <p:tgtEl>
                          <p:spTgt spid="5"/>
                        </p:tgtEl>
                        <p:attrNameLst>
                          <p:attrName>style.visibility</p:attrName>
                        </p:attrNameLst>
                      </p:cBhvr>
                      <p:to>
                        <p:strVal val="visible"/>
                      </p:to>
                    </p:set>
                    <p:anim calcmode="lin" valueType="num">
                      <p:cBhvr additive="base">
                        <p:cTn dur="500" fill="hold"/>
                        <p:tgtEl>
                          <p:spTgt spid="5"/>
                        </p:tgtEl>
                        <p:attrNameLst>
                          <p:attrName>ppt_x</p:attrName>
                        </p:attrNameLst>
                      </p:cBhvr>
                      <p:tavLst>
                        <p:tav tm="0">
                          <p:val>
                            <p:strVal val="#ppt_x"/>
                          </p:val>
                        </p:tav>
                        <p:tav tm="100000">
                          <p:val>
                            <p:strVal val="#ppt_x"/>
                          </p:val>
                        </p:tav>
                      </p:tavLst>
                    </p:anim>
                    <p:anim calcmode="lin" valueType="num">
                      <p:cBhvr additive="base">
                        <p:cTn dur="500" fill="hold"/>
                        <p:tgtEl>
                          <p:spTgt spid="5"/>
                        </p:tgtEl>
                        <p:attrNameLst>
                          <p:attrName>ppt_y</p:attrName>
                        </p:attrNameLst>
                      </p:cBhvr>
                      <p:tavLst>
                        <p:tav tm="0">
                          <p:val>
                            <p:strVal val="1+#ppt_h/2"/>
                          </p:val>
                        </p:tav>
                        <p:tav tm="100000">
                          <p:val>
                            <p:strVal val="#ppt_y"/>
                          </p:val>
                        </p:tav>
                      </p:tavLst>
                    </p:anim>
                  </p:childTnLst>
                </p:cTn>
              </p:par>
            </p:tnLst>
          </p:tmpl>
        </p:tmplLst>
      </p:bldP>
      <p:bldP spid="10" grpId="0" build="p">
        <p:tmplLst>
          <p:tmpl lvl="1">
            <p:tnLst>
              <p:par>
                <p:cTn presetID="2" presetClass="entr" presetSubtype="4" fill="hold" nodeType="afterEffect">
                  <p:stCondLst>
                    <p:cond delay="0"/>
                  </p:stCondLst>
                  <p:childTnLst>
                    <p:set>
                      <p:cBhvr>
                        <p:cTn dur="1" fill="hold">
                          <p:stCondLst>
                            <p:cond delay="0"/>
                          </p:stCondLst>
                        </p:cTn>
                        <p:tgtEl>
                          <p:spTgt spid="10"/>
                        </p:tgtEl>
                        <p:attrNameLst>
                          <p:attrName>style.visibility</p:attrName>
                        </p:attrNameLst>
                      </p:cBhvr>
                      <p:to>
                        <p:strVal val="visible"/>
                      </p:to>
                    </p:set>
                    <p:anim calcmode="lin" valueType="num">
                      <p:cBhvr additive="base">
                        <p:cTn dur="500" fill="hold"/>
                        <p:tgtEl>
                          <p:spTgt spid="10"/>
                        </p:tgtEl>
                        <p:attrNameLst>
                          <p:attrName>ppt_x</p:attrName>
                        </p:attrNameLst>
                      </p:cBhvr>
                      <p:tavLst>
                        <p:tav tm="0">
                          <p:val>
                            <p:strVal val="#ppt_x"/>
                          </p:val>
                        </p:tav>
                        <p:tav tm="100000">
                          <p:val>
                            <p:strVal val="#ppt_x"/>
                          </p:val>
                        </p:tav>
                      </p:tavLst>
                    </p:anim>
                    <p:anim calcmode="lin" valueType="num">
                      <p:cBhvr additive="base">
                        <p:cTn dur="500" fill="hold"/>
                        <p:tgtEl>
                          <p:spTgt spid="10"/>
                        </p:tgtEl>
                        <p:attrNameLst>
                          <p:attrName>ppt_y</p:attrName>
                        </p:attrNameLst>
                      </p:cBhvr>
                      <p:tavLst>
                        <p:tav tm="0">
                          <p:val>
                            <p:strVal val="1+#ppt_h/2"/>
                          </p:val>
                        </p:tav>
                        <p:tav tm="100000">
                          <p:val>
                            <p:strVal val="#ppt_y"/>
                          </p:val>
                        </p:tav>
                      </p:tavLst>
                    </p:anim>
                  </p:childTnLst>
                </p:cTn>
              </p:par>
            </p:tnLst>
          </p:tmpl>
        </p:tmplLst>
      </p:bldP>
      <p:bldP spid="15" grpId="0" animBg="1"/>
      <p:bldP spid="18" grpId="0" animBg="1"/>
    </p:bldLst>
  </p:timing>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p:cSld name="Mobile App Previews">
    <p:spTree>
      <p:nvGrpSpPr>
        <p:cNvPr id="1" name=""/>
        <p:cNvGrpSpPr/>
        <p:nvPr/>
      </p:nvGrpSpPr>
      <p:grpSpPr>
        <a:xfrm>
          <a:off x="0" y="0"/>
          <a:ext cx="0" cy="0"/>
          <a:chOff x="0" y="0"/>
          <a:chExt cx="0" cy="0"/>
        </a:xfrm>
      </p:grpSpPr>
      <p:pic>
        <p:nvPicPr>
          <p:cNvPr id="8" name="Picture 7" descr="Screen of a cell phone&#10;&#10;Description generated with high confidence">
            <a:extLst>
              <a:ext uri="{FF2B5EF4-FFF2-40B4-BE49-F238E27FC236}">
                <a16:creationId xmlns:a16="http://schemas.microsoft.com/office/drawing/2014/main" id="{68055F11-596F-47BF-A832-A501EC346C2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33307" y="915497"/>
            <a:ext cx="4666142" cy="4684105"/>
          </a:xfrm>
          <a:prstGeom prst="rect">
            <a:avLst/>
          </a:prstGeom>
        </p:spPr>
      </p:pic>
      <p:pic>
        <p:nvPicPr>
          <p:cNvPr id="9" name="Picture 8" descr="Screen of a cell phone&#10;&#10;Description generated with high confidence">
            <a:extLst>
              <a:ext uri="{FF2B5EF4-FFF2-40B4-BE49-F238E27FC236}">
                <a16:creationId xmlns:a16="http://schemas.microsoft.com/office/drawing/2014/main" id="{80EBF765-2A5E-4BDA-B092-25691E47915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762929" y="915497"/>
            <a:ext cx="4666142" cy="4684105"/>
          </a:xfrm>
          <a:prstGeom prst="rect">
            <a:avLst/>
          </a:prstGeom>
        </p:spPr>
      </p:pic>
      <p:pic>
        <p:nvPicPr>
          <p:cNvPr id="10" name="Picture 9" descr="Screen of a cell phone&#10;&#10;Description generated with high confidence">
            <a:extLst>
              <a:ext uri="{FF2B5EF4-FFF2-40B4-BE49-F238E27FC236}">
                <a16:creationId xmlns:a16="http://schemas.microsoft.com/office/drawing/2014/main" id="{E97A6530-14B5-4A05-B7A3-7BA661FCD58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292551" y="915497"/>
            <a:ext cx="4666142" cy="4684105"/>
          </a:xfrm>
          <a:prstGeom prst="rect">
            <a:avLst/>
          </a:prstGeom>
        </p:spPr>
      </p:pic>
      <p:sp>
        <p:nvSpPr>
          <p:cNvPr id="2" name="Title 1">
            <a:extLst>
              <a:ext uri="{FF2B5EF4-FFF2-40B4-BE49-F238E27FC236}">
                <a16:creationId xmlns:a16="http://schemas.microsoft.com/office/drawing/2014/main" id="{7EF5211B-014A-4E6E-98C7-FDAF7855316F}"/>
              </a:ext>
            </a:extLst>
          </p:cNvPr>
          <p:cNvSpPr>
            <a:spLocks noGrp="1"/>
          </p:cNvSpPr>
          <p:nvPr>
            <p:ph type="title"/>
          </p:nvPr>
        </p:nvSpPr>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r>
              <a:rPr lang="en-US" noProof="0"/>
              <a:t>SWD End of Year R&amp;C  v2.1 June 8, 2020</a:t>
            </a:r>
          </a:p>
        </p:txBody>
      </p:sp>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1" name="Content Placeholder 3">
            <a:extLst>
              <a:ext uri="{FF2B5EF4-FFF2-40B4-BE49-F238E27FC236}">
                <a16:creationId xmlns:a16="http://schemas.microsoft.com/office/drawing/2014/main" id="{47EC9494-5A42-419D-AADF-96EF1EFD7B64}"/>
              </a:ext>
            </a:extLst>
          </p:cNvPr>
          <p:cNvSpPr>
            <a:spLocks noGrp="1"/>
          </p:cNvSpPr>
          <p:nvPr>
            <p:ph sz="half" idx="2" hasCustomPrompt="1"/>
          </p:nvPr>
        </p:nvSpPr>
        <p:spPr>
          <a:xfrm>
            <a:off x="1615505" y="5752808"/>
            <a:ext cx="1980000" cy="548945"/>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Mockup Details</a:t>
            </a:r>
          </a:p>
        </p:txBody>
      </p:sp>
      <p:sp>
        <p:nvSpPr>
          <p:cNvPr id="12" name="Text Placeholder 11">
            <a:extLst>
              <a:ext uri="{FF2B5EF4-FFF2-40B4-BE49-F238E27FC236}">
                <a16:creationId xmlns:a16="http://schemas.microsoft.com/office/drawing/2014/main" id="{CE2D3309-00A3-42D9-8706-6F2A6AD3BB04}"/>
              </a:ext>
            </a:extLst>
          </p:cNvPr>
          <p:cNvSpPr>
            <a:spLocks noGrp="1"/>
          </p:cNvSpPr>
          <p:nvPr>
            <p:ph type="body" sz="quarter" idx="14" hasCustomPrompt="1"/>
          </p:nvPr>
        </p:nvSpPr>
        <p:spPr>
          <a:xfrm>
            <a:off x="1615505" y="5291099"/>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Mockup Name</a:t>
            </a:r>
          </a:p>
        </p:txBody>
      </p:sp>
      <p:sp>
        <p:nvSpPr>
          <p:cNvPr id="13" name="Content Placeholder 3">
            <a:extLst>
              <a:ext uri="{FF2B5EF4-FFF2-40B4-BE49-F238E27FC236}">
                <a16:creationId xmlns:a16="http://schemas.microsoft.com/office/drawing/2014/main" id="{94E4C70C-AC1E-4EDE-B2C1-23A54123479F}"/>
              </a:ext>
            </a:extLst>
          </p:cNvPr>
          <p:cNvSpPr>
            <a:spLocks noGrp="1"/>
          </p:cNvSpPr>
          <p:nvPr>
            <p:ph sz="half" idx="15" hasCustomPrompt="1"/>
          </p:nvPr>
        </p:nvSpPr>
        <p:spPr>
          <a:xfrm>
            <a:off x="5177148" y="5752808"/>
            <a:ext cx="1980000" cy="548945"/>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Mockup Details</a:t>
            </a:r>
          </a:p>
        </p:txBody>
      </p:sp>
      <p:sp>
        <p:nvSpPr>
          <p:cNvPr id="14" name="Text Placeholder 11">
            <a:extLst>
              <a:ext uri="{FF2B5EF4-FFF2-40B4-BE49-F238E27FC236}">
                <a16:creationId xmlns:a16="http://schemas.microsoft.com/office/drawing/2014/main" id="{14B1BB7D-C6D3-4D9C-A235-6CBB5A13EEC6}"/>
              </a:ext>
            </a:extLst>
          </p:cNvPr>
          <p:cNvSpPr>
            <a:spLocks noGrp="1"/>
          </p:cNvSpPr>
          <p:nvPr>
            <p:ph type="body" sz="quarter" idx="16" hasCustomPrompt="1"/>
          </p:nvPr>
        </p:nvSpPr>
        <p:spPr>
          <a:xfrm>
            <a:off x="5177148" y="5291099"/>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Mockup Name</a:t>
            </a:r>
          </a:p>
        </p:txBody>
      </p:sp>
      <p:sp>
        <p:nvSpPr>
          <p:cNvPr id="15" name="Content Placeholder 3">
            <a:extLst>
              <a:ext uri="{FF2B5EF4-FFF2-40B4-BE49-F238E27FC236}">
                <a16:creationId xmlns:a16="http://schemas.microsoft.com/office/drawing/2014/main" id="{718515F4-6451-4FB7-ACE4-5D9C2CD207A4}"/>
              </a:ext>
            </a:extLst>
          </p:cNvPr>
          <p:cNvSpPr>
            <a:spLocks noGrp="1"/>
          </p:cNvSpPr>
          <p:nvPr>
            <p:ph sz="half" idx="17" hasCustomPrompt="1"/>
          </p:nvPr>
        </p:nvSpPr>
        <p:spPr>
          <a:xfrm>
            <a:off x="8699878" y="5752808"/>
            <a:ext cx="1980000" cy="548945"/>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Mockup Details</a:t>
            </a:r>
          </a:p>
        </p:txBody>
      </p:sp>
      <p:sp>
        <p:nvSpPr>
          <p:cNvPr id="16" name="Text Placeholder 11">
            <a:extLst>
              <a:ext uri="{FF2B5EF4-FFF2-40B4-BE49-F238E27FC236}">
                <a16:creationId xmlns:a16="http://schemas.microsoft.com/office/drawing/2014/main" id="{B362C889-34FC-4EB1-967B-DC98349082CB}"/>
              </a:ext>
            </a:extLst>
          </p:cNvPr>
          <p:cNvSpPr>
            <a:spLocks noGrp="1"/>
          </p:cNvSpPr>
          <p:nvPr>
            <p:ph type="body" sz="quarter" idx="18" hasCustomPrompt="1"/>
          </p:nvPr>
        </p:nvSpPr>
        <p:spPr>
          <a:xfrm>
            <a:off x="8699878" y="5291099"/>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Mockup Name</a:t>
            </a:r>
          </a:p>
        </p:txBody>
      </p:sp>
      <p:sp>
        <p:nvSpPr>
          <p:cNvPr id="4" name="Picture Placeholder 3">
            <a:extLst>
              <a:ext uri="{FF2B5EF4-FFF2-40B4-BE49-F238E27FC236}">
                <a16:creationId xmlns:a16="http://schemas.microsoft.com/office/drawing/2014/main" id="{4C4EB921-BD58-4C2E-BDD5-FC8D2629829B}"/>
              </a:ext>
            </a:extLst>
          </p:cNvPr>
          <p:cNvSpPr>
            <a:spLocks noGrp="1"/>
          </p:cNvSpPr>
          <p:nvPr>
            <p:ph type="pic" sz="quarter" idx="19"/>
          </p:nvPr>
        </p:nvSpPr>
        <p:spPr>
          <a:xfrm>
            <a:off x="1751679" y="1450182"/>
            <a:ext cx="1772571" cy="3183732"/>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17" name="Picture Placeholder 3">
            <a:extLst>
              <a:ext uri="{FF2B5EF4-FFF2-40B4-BE49-F238E27FC236}">
                <a16:creationId xmlns:a16="http://schemas.microsoft.com/office/drawing/2014/main" id="{3CB44DE3-C599-4EA7-BFDA-4E39AE89FC01}"/>
              </a:ext>
            </a:extLst>
          </p:cNvPr>
          <p:cNvSpPr>
            <a:spLocks noGrp="1"/>
          </p:cNvSpPr>
          <p:nvPr>
            <p:ph type="pic" sz="quarter" idx="20"/>
          </p:nvPr>
        </p:nvSpPr>
        <p:spPr>
          <a:xfrm>
            <a:off x="5281301" y="1450182"/>
            <a:ext cx="1772571" cy="3183732"/>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18" name="Picture Placeholder 3">
            <a:extLst>
              <a:ext uri="{FF2B5EF4-FFF2-40B4-BE49-F238E27FC236}">
                <a16:creationId xmlns:a16="http://schemas.microsoft.com/office/drawing/2014/main" id="{A4392E45-2A0B-49BF-9952-79C42AF8DE90}"/>
              </a:ext>
            </a:extLst>
          </p:cNvPr>
          <p:cNvSpPr>
            <a:spLocks noGrp="1"/>
          </p:cNvSpPr>
          <p:nvPr>
            <p:ph type="pic" sz="quarter" idx="21"/>
          </p:nvPr>
        </p:nvSpPr>
        <p:spPr>
          <a:xfrm>
            <a:off x="8810923" y="1450182"/>
            <a:ext cx="1772571" cy="3183732"/>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pic>
        <p:nvPicPr>
          <p:cNvPr id="19" name="Picture 18" descr="Screen of a cell phone&#10;&#10;Description generated with high confidence">
            <a:extLst>
              <a:ext uri="{FF2B5EF4-FFF2-40B4-BE49-F238E27FC236}">
                <a16:creationId xmlns:a16="http://schemas.microsoft.com/office/drawing/2014/main" id="{C14E64ED-D82A-E94B-8106-DA2346312AC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33307" y="915497"/>
            <a:ext cx="4666142" cy="4684105"/>
          </a:xfrm>
          <a:prstGeom prst="rect">
            <a:avLst/>
          </a:prstGeom>
        </p:spPr>
      </p:pic>
      <p:pic>
        <p:nvPicPr>
          <p:cNvPr id="20" name="Picture 19" descr="Screen of a cell phone&#10;&#10;Description generated with high confidence">
            <a:extLst>
              <a:ext uri="{FF2B5EF4-FFF2-40B4-BE49-F238E27FC236}">
                <a16:creationId xmlns:a16="http://schemas.microsoft.com/office/drawing/2014/main" id="{C5F89FC2-1335-844A-89F8-B64805FE0DE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762929" y="915497"/>
            <a:ext cx="4666142" cy="4684105"/>
          </a:xfrm>
          <a:prstGeom prst="rect">
            <a:avLst/>
          </a:prstGeom>
        </p:spPr>
      </p:pic>
      <p:pic>
        <p:nvPicPr>
          <p:cNvPr id="21" name="Picture 20" descr="Screen of a cell phone&#10;&#10;Description generated with high confidence">
            <a:extLst>
              <a:ext uri="{FF2B5EF4-FFF2-40B4-BE49-F238E27FC236}">
                <a16:creationId xmlns:a16="http://schemas.microsoft.com/office/drawing/2014/main" id="{CEB53052-A812-154C-82D3-A576AEB784A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292551" y="915497"/>
            <a:ext cx="4666142" cy="4684105"/>
          </a:xfrm>
          <a:prstGeom prst="rect">
            <a:avLst/>
          </a:prstGeom>
        </p:spPr>
      </p:pic>
    </p:spTree>
    <p:extLst>
      <p:ext uri="{BB962C8B-B14F-4D97-AF65-F5344CB8AC3E}">
        <p14:creationId xmlns:p14="http://schemas.microsoft.com/office/powerpoint/2010/main" val="395112261"/>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p:cSld name="Testimonia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SWD End of Year R&amp;C  v2.1 June 8, 2020</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6" name="Text Placeholder 5">
            <a:extLst>
              <a:ext uri="{FF2B5EF4-FFF2-40B4-BE49-F238E27FC236}">
                <a16:creationId xmlns:a16="http://schemas.microsoft.com/office/drawing/2014/main" id="{3509F9E9-0483-4A79-B997-B23DAC1644C1}"/>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4" name="Text Placeholder 3">
            <a:extLst>
              <a:ext uri="{FF2B5EF4-FFF2-40B4-BE49-F238E27FC236}">
                <a16:creationId xmlns:a16="http://schemas.microsoft.com/office/drawing/2014/main" id="{749CC2AE-E299-42B4-A2C4-357708A0054F}"/>
              </a:ext>
            </a:extLst>
          </p:cNvPr>
          <p:cNvSpPr>
            <a:spLocks noGrp="1"/>
          </p:cNvSpPr>
          <p:nvPr>
            <p:ph type="body" sz="quarter" idx="34" hasCustomPrompt="1"/>
          </p:nvPr>
        </p:nvSpPr>
        <p:spPr>
          <a:xfrm>
            <a:off x="431800" y="1836744"/>
            <a:ext cx="3541655" cy="2224950"/>
          </a:xfrm>
          <a:solidFill>
            <a:schemeClr val="bg1">
              <a:lumMod val="95000"/>
            </a:schemeClr>
          </a:solidFill>
        </p:spPr>
        <p:txBody>
          <a:bodyPr lIns="180000" tIns="180000" rIns="180000" bIns="180000" anchor="ctr"/>
          <a:lstStyle>
            <a:lvl1pPr marL="0" indent="0" algn="ctr">
              <a:buNone/>
              <a:defRPr i="0"/>
            </a:lvl1pPr>
          </a:lstStyle>
          <a:p>
            <a:pPr lvl="0"/>
            <a:r>
              <a:rPr lang="en-US" noProof="0"/>
              <a:t>Testimonial goes here</a:t>
            </a:r>
          </a:p>
        </p:txBody>
      </p:sp>
      <p:sp>
        <p:nvSpPr>
          <p:cNvPr id="9" name="Text Placeholder 8">
            <a:extLst>
              <a:ext uri="{FF2B5EF4-FFF2-40B4-BE49-F238E27FC236}">
                <a16:creationId xmlns:a16="http://schemas.microsoft.com/office/drawing/2014/main" id="{199551C8-D5B2-495A-97BB-0711CD8C67EC}"/>
              </a:ext>
            </a:extLst>
          </p:cNvPr>
          <p:cNvSpPr>
            <a:spLocks noGrp="1"/>
          </p:cNvSpPr>
          <p:nvPr>
            <p:ph type="body" sz="quarter" idx="13" hasCustomPrompt="1"/>
          </p:nvPr>
        </p:nvSpPr>
        <p:spPr>
          <a:xfrm>
            <a:off x="582556" y="3693626"/>
            <a:ext cx="3251132" cy="231102"/>
          </a:xfrm>
        </p:spPr>
        <p:txBody>
          <a:bodyPr anchor="t"/>
          <a:lstStyle>
            <a:lvl1pPr marL="0" indent="0" algn="r">
              <a:buFont typeface="Arial" panose="020B0604020202020204" pitchFamily="34" charset="0"/>
              <a:buNone/>
              <a:defRPr sz="1200">
                <a:solidFill>
                  <a:schemeClr val="tx1">
                    <a:lumMod val="75000"/>
                    <a:lumOff val="25000"/>
                  </a:schemeClr>
                </a:solidFill>
              </a:defRPr>
            </a:lvl1pPr>
          </a:lstStyle>
          <a:p>
            <a:pPr lvl="0"/>
            <a:r>
              <a:rPr lang="en-US" noProof="0"/>
              <a:t>Name and Title</a:t>
            </a:r>
          </a:p>
        </p:txBody>
      </p:sp>
      <p:sp>
        <p:nvSpPr>
          <p:cNvPr id="12" name="Text Placeholder 3">
            <a:extLst>
              <a:ext uri="{FF2B5EF4-FFF2-40B4-BE49-F238E27FC236}">
                <a16:creationId xmlns:a16="http://schemas.microsoft.com/office/drawing/2014/main" id="{03139A49-E537-4395-967A-08C997820703}"/>
              </a:ext>
            </a:extLst>
          </p:cNvPr>
          <p:cNvSpPr>
            <a:spLocks noGrp="1"/>
          </p:cNvSpPr>
          <p:nvPr>
            <p:ph type="body" sz="quarter" idx="35" hasCustomPrompt="1"/>
          </p:nvPr>
        </p:nvSpPr>
        <p:spPr>
          <a:xfrm>
            <a:off x="4325172" y="3591659"/>
            <a:ext cx="3541655" cy="2224950"/>
          </a:xfrm>
          <a:solidFill>
            <a:schemeClr val="bg1">
              <a:lumMod val="95000"/>
            </a:schemeClr>
          </a:solidFill>
        </p:spPr>
        <p:txBody>
          <a:bodyPr lIns="180000" tIns="180000" rIns="180000" bIns="180000" anchor="ctr"/>
          <a:lstStyle>
            <a:lvl1pPr marL="0" indent="0" algn="ctr">
              <a:buNone/>
              <a:defRPr i="0"/>
            </a:lvl1pPr>
          </a:lstStyle>
          <a:p>
            <a:pPr lvl="0"/>
            <a:r>
              <a:rPr lang="en-US" noProof="0"/>
              <a:t>Testimonial goes here</a:t>
            </a:r>
          </a:p>
        </p:txBody>
      </p:sp>
      <p:sp>
        <p:nvSpPr>
          <p:cNvPr id="13" name="Text Placeholder 8">
            <a:extLst>
              <a:ext uri="{FF2B5EF4-FFF2-40B4-BE49-F238E27FC236}">
                <a16:creationId xmlns:a16="http://schemas.microsoft.com/office/drawing/2014/main" id="{3EE1C8A1-F171-46D2-A92F-1B0E9C52B1A9}"/>
              </a:ext>
            </a:extLst>
          </p:cNvPr>
          <p:cNvSpPr>
            <a:spLocks noGrp="1"/>
          </p:cNvSpPr>
          <p:nvPr>
            <p:ph type="body" sz="quarter" idx="36" hasCustomPrompt="1"/>
          </p:nvPr>
        </p:nvSpPr>
        <p:spPr>
          <a:xfrm>
            <a:off x="4468052" y="5448541"/>
            <a:ext cx="3251132" cy="231102"/>
          </a:xfrm>
        </p:spPr>
        <p:txBody>
          <a:bodyPr anchor="t"/>
          <a:lstStyle>
            <a:lvl1pPr marL="0" indent="0" algn="r">
              <a:buFont typeface="Arial" panose="020B0604020202020204" pitchFamily="34" charset="0"/>
              <a:buNone/>
              <a:defRPr sz="1200">
                <a:solidFill>
                  <a:schemeClr val="tx1">
                    <a:lumMod val="75000"/>
                    <a:lumOff val="25000"/>
                  </a:schemeClr>
                </a:solidFill>
              </a:defRPr>
            </a:lvl1pPr>
          </a:lstStyle>
          <a:p>
            <a:pPr lvl="0"/>
            <a:r>
              <a:rPr lang="en-US" noProof="0"/>
              <a:t>Name and Title</a:t>
            </a:r>
          </a:p>
        </p:txBody>
      </p:sp>
      <p:sp>
        <p:nvSpPr>
          <p:cNvPr id="14" name="Text Placeholder 3">
            <a:extLst>
              <a:ext uri="{FF2B5EF4-FFF2-40B4-BE49-F238E27FC236}">
                <a16:creationId xmlns:a16="http://schemas.microsoft.com/office/drawing/2014/main" id="{E3E7FB48-98BE-4677-A80F-969F9F307209}"/>
              </a:ext>
            </a:extLst>
          </p:cNvPr>
          <p:cNvSpPr>
            <a:spLocks noGrp="1"/>
          </p:cNvSpPr>
          <p:nvPr>
            <p:ph type="body" sz="quarter" idx="37" hasCustomPrompt="1"/>
          </p:nvPr>
        </p:nvSpPr>
        <p:spPr>
          <a:xfrm>
            <a:off x="8218545" y="1836744"/>
            <a:ext cx="3541655" cy="2224950"/>
          </a:xfrm>
          <a:solidFill>
            <a:schemeClr val="bg1">
              <a:lumMod val="95000"/>
            </a:schemeClr>
          </a:solidFill>
        </p:spPr>
        <p:txBody>
          <a:bodyPr lIns="180000" tIns="180000" rIns="180000" bIns="180000" anchor="ctr"/>
          <a:lstStyle>
            <a:lvl1pPr marL="0" indent="0" algn="ctr">
              <a:buNone/>
              <a:defRPr i="0"/>
            </a:lvl1pPr>
          </a:lstStyle>
          <a:p>
            <a:pPr lvl="0"/>
            <a:r>
              <a:rPr lang="en-US" noProof="0"/>
              <a:t>Testimonial goes here</a:t>
            </a:r>
          </a:p>
        </p:txBody>
      </p:sp>
      <p:sp>
        <p:nvSpPr>
          <p:cNvPr id="15" name="Text Placeholder 8">
            <a:extLst>
              <a:ext uri="{FF2B5EF4-FFF2-40B4-BE49-F238E27FC236}">
                <a16:creationId xmlns:a16="http://schemas.microsoft.com/office/drawing/2014/main" id="{0146F28A-70F5-4E8B-8A3A-ADB1B6A080D1}"/>
              </a:ext>
            </a:extLst>
          </p:cNvPr>
          <p:cNvSpPr>
            <a:spLocks noGrp="1"/>
          </p:cNvSpPr>
          <p:nvPr>
            <p:ph type="body" sz="quarter" idx="38" hasCustomPrompt="1"/>
          </p:nvPr>
        </p:nvSpPr>
        <p:spPr>
          <a:xfrm>
            <a:off x="8369301" y="3693626"/>
            <a:ext cx="3251132" cy="231102"/>
          </a:xfrm>
        </p:spPr>
        <p:txBody>
          <a:bodyPr anchor="t"/>
          <a:lstStyle>
            <a:lvl1pPr marL="0" indent="0" algn="r">
              <a:buFont typeface="Arial" panose="020B0604020202020204" pitchFamily="34" charset="0"/>
              <a:buNone/>
              <a:defRPr sz="1200">
                <a:solidFill>
                  <a:schemeClr val="tx1">
                    <a:lumMod val="75000"/>
                    <a:lumOff val="25000"/>
                  </a:schemeClr>
                </a:solidFill>
              </a:defRPr>
            </a:lvl1pPr>
          </a:lstStyle>
          <a:p>
            <a:pPr lvl="0"/>
            <a:r>
              <a:rPr lang="en-US" noProof="0"/>
              <a:t>Name and Title</a:t>
            </a:r>
          </a:p>
        </p:txBody>
      </p:sp>
    </p:spTree>
    <p:extLst>
      <p:ext uri="{BB962C8B-B14F-4D97-AF65-F5344CB8AC3E}">
        <p14:creationId xmlns:p14="http://schemas.microsoft.com/office/powerpoint/2010/main" val="307545096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Three Sectio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E51FED-0A73-4769-96A2-4C362E5D9DE0}"/>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E455B16D-31A1-4D28-ADC4-0BDEF4E07DFF}"/>
              </a:ext>
            </a:extLst>
          </p:cNvPr>
          <p:cNvSpPr>
            <a:spLocks noGrp="1"/>
          </p:cNvSpPr>
          <p:nvPr>
            <p:ph sz="half" idx="1" hasCustomPrompt="1"/>
          </p:nvPr>
        </p:nvSpPr>
        <p:spPr>
          <a:xfrm>
            <a:off x="432000" y="1008000"/>
            <a:ext cx="11340000"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Single line of text</a:t>
            </a:r>
          </a:p>
        </p:txBody>
      </p:sp>
      <p:sp>
        <p:nvSpPr>
          <p:cNvPr id="4" name="Content Placeholder 3">
            <a:extLst>
              <a:ext uri="{FF2B5EF4-FFF2-40B4-BE49-F238E27FC236}">
                <a16:creationId xmlns:a16="http://schemas.microsoft.com/office/drawing/2014/main" id="{AC4D4C6E-0D63-44CE-B0B4-BAA8F101EAFF}"/>
              </a:ext>
            </a:extLst>
          </p:cNvPr>
          <p:cNvSpPr>
            <a:spLocks noGrp="1"/>
          </p:cNvSpPr>
          <p:nvPr>
            <p:ph sz="half" idx="2" hasCustomPrompt="1"/>
          </p:nvPr>
        </p:nvSpPr>
        <p:spPr>
          <a:xfrm>
            <a:off x="2231749" y="4637931"/>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8" name="Footer Placeholder 7">
            <a:extLst>
              <a:ext uri="{FF2B5EF4-FFF2-40B4-BE49-F238E27FC236}">
                <a16:creationId xmlns:a16="http://schemas.microsoft.com/office/drawing/2014/main" id="{43C0B96F-9D35-4001-9F9C-1A7004D61F3D}"/>
              </a:ext>
            </a:extLst>
          </p:cNvPr>
          <p:cNvSpPr>
            <a:spLocks noGrp="1"/>
          </p:cNvSpPr>
          <p:nvPr>
            <p:ph type="ftr" sz="quarter" idx="10"/>
          </p:nvPr>
        </p:nvSpPr>
        <p:spPr/>
        <p:txBody>
          <a:bodyPr/>
          <a:lstStyle/>
          <a:p>
            <a:r>
              <a:rPr lang="en-US" noProof="0"/>
              <a:t>SWD End of Year R&amp;C  v2.1 June 8, 2020</a:t>
            </a:r>
          </a:p>
        </p:txBody>
      </p:sp>
      <p:sp>
        <p:nvSpPr>
          <p:cNvPr id="9" name="Slide Number Placeholder 8">
            <a:extLst>
              <a:ext uri="{FF2B5EF4-FFF2-40B4-BE49-F238E27FC236}">
                <a16:creationId xmlns:a16="http://schemas.microsoft.com/office/drawing/2014/main" id="{A1C915CA-DB91-4B68-8DB8-2745ADA58582}"/>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6" name="Text Placeholder 5">
            <a:extLst>
              <a:ext uri="{FF2B5EF4-FFF2-40B4-BE49-F238E27FC236}">
                <a16:creationId xmlns:a16="http://schemas.microsoft.com/office/drawing/2014/main" id="{0BF46361-E4F6-47BA-9660-22CF6C0669CB}"/>
              </a:ext>
            </a:extLst>
          </p:cNvPr>
          <p:cNvSpPr>
            <a:spLocks noGrp="1"/>
          </p:cNvSpPr>
          <p:nvPr>
            <p:ph type="body" sz="quarter" idx="12" hasCustomPrompt="1"/>
          </p:nvPr>
        </p:nvSpPr>
        <p:spPr>
          <a:xfrm>
            <a:off x="5111498" y="4637931"/>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10" name="Text Placeholder 9">
            <a:extLst>
              <a:ext uri="{FF2B5EF4-FFF2-40B4-BE49-F238E27FC236}">
                <a16:creationId xmlns:a16="http://schemas.microsoft.com/office/drawing/2014/main" id="{2BB15A8A-91AC-4F5D-A727-1D120F5D43D5}"/>
              </a:ext>
            </a:extLst>
          </p:cNvPr>
          <p:cNvSpPr>
            <a:spLocks noGrp="1"/>
          </p:cNvSpPr>
          <p:nvPr>
            <p:ph type="body" sz="quarter" idx="13" hasCustomPrompt="1"/>
          </p:nvPr>
        </p:nvSpPr>
        <p:spPr>
          <a:xfrm>
            <a:off x="7991247" y="4637931"/>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12" name="Text Placeholder 11">
            <a:extLst>
              <a:ext uri="{FF2B5EF4-FFF2-40B4-BE49-F238E27FC236}">
                <a16:creationId xmlns:a16="http://schemas.microsoft.com/office/drawing/2014/main" id="{1A87D1D6-A833-418D-948C-DDF79372310E}"/>
              </a:ext>
            </a:extLst>
          </p:cNvPr>
          <p:cNvSpPr>
            <a:spLocks noGrp="1"/>
          </p:cNvSpPr>
          <p:nvPr>
            <p:ph type="body" sz="quarter" idx="14" hasCustomPrompt="1"/>
          </p:nvPr>
        </p:nvSpPr>
        <p:spPr>
          <a:xfrm>
            <a:off x="2231749" y="4003531"/>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Section 1</a:t>
            </a:r>
          </a:p>
        </p:txBody>
      </p:sp>
      <p:sp>
        <p:nvSpPr>
          <p:cNvPr id="14" name="Text Placeholder 13">
            <a:extLst>
              <a:ext uri="{FF2B5EF4-FFF2-40B4-BE49-F238E27FC236}">
                <a16:creationId xmlns:a16="http://schemas.microsoft.com/office/drawing/2014/main" id="{729FC9F6-9736-4DA2-A807-7430389A47FC}"/>
              </a:ext>
            </a:extLst>
          </p:cNvPr>
          <p:cNvSpPr>
            <a:spLocks noGrp="1"/>
          </p:cNvSpPr>
          <p:nvPr>
            <p:ph type="body" sz="quarter" idx="15" hasCustomPrompt="1"/>
          </p:nvPr>
        </p:nvSpPr>
        <p:spPr>
          <a:xfrm>
            <a:off x="5111498" y="4003531"/>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Section 2</a:t>
            </a:r>
          </a:p>
        </p:txBody>
      </p:sp>
      <p:sp>
        <p:nvSpPr>
          <p:cNvPr id="16" name="Text Placeholder 15">
            <a:extLst>
              <a:ext uri="{FF2B5EF4-FFF2-40B4-BE49-F238E27FC236}">
                <a16:creationId xmlns:a16="http://schemas.microsoft.com/office/drawing/2014/main" id="{8FD41719-B17D-4C65-8905-CFB25698E450}"/>
              </a:ext>
            </a:extLst>
          </p:cNvPr>
          <p:cNvSpPr>
            <a:spLocks noGrp="1"/>
          </p:cNvSpPr>
          <p:nvPr>
            <p:ph type="body" sz="quarter" idx="16" hasCustomPrompt="1"/>
          </p:nvPr>
        </p:nvSpPr>
        <p:spPr>
          <a:xfrm>
            <a:off x="7991247" y="4003531"/>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Section 3</a:t>
            </a:r>
          </a:p>
        </p:txBody>
      </p:sp>
    </p:spTree>
    <p:extLst>
      <p:ext uri="{BB962C8B-B14F-4D97-AF65-F5344CB8AC3E}">
        <p14:creationId xmlns:p14="http://schemas.microsoft.com/office/powerpoint/2010/main" val="2078556040"/>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showMasterSp="0" preserve="1">
  <p:cSld name="Title Slide">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7C73D4F-6D13-AA4D-93B0-25BF30BC1BD3}"/>
              </a:ext>
            </a:extLst>
          </p:cNvPr>
          <p:cNvSpPr/>
          <p:nvPr/>
        </p:nvSpPr>
        <p:spPr>
          <a:xfrm>
            <a:off x="0" y="0"/>
            <a:ext cx="6378677" cy="6786563"/>
          </a:xfrm>
          <a:prstGeom prst="rect">
            <a:avLst/>
          </a:prstGeom>
          <a:gradFill>
            <a:gsLst>
              <a:gs pos="0">
                <a:schemeClr val="tx1">
                  <a:lumMod val="75000"/>
                  <a:lumOff val="25000"/>
                </a:schemeClr>
              </a:gs>
              <a:gs pos="100000">
                <a:srgbClr val="00B0F0"/>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432000" y="2377000"/>
            <a:ext cx="5472000" cy="2387600"/>
          </a:xfrm>
        </p:spPr>
        <p:txBody>
          <a:bodyPr anchor="b"/>
          <a:lstStyle>
            <a:lvl1pPr algn="l">
              <a:defRPr sz="4200" spc="-30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432000" y="4962525"/>
            <a:ext cx="5472000"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6" name="Rectangle 5">
            <a:extLst>
              <a:ext uri="{FF2B5EF4-FFF2-40B4-BE49-F238E27FC236}">
                <a16:creationId xmlns:a16="http://schemas.microsoft.com/office/drawing/2014/main" id="{EA8EA9D3-63E1-4170-B9FF-2F1AF08CCA45}"/>
              </a:ext>
            </a:extLst>
          </p:cNvPr>
          <p:cNvSpPr/>
          <p:nvPr/>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7" name="Rectangle 6">
            <a:extLst>
              <a:ext uri="{FF2B5EF4-FFF2-40B4-BE49-F238E27FC236}">
                <a16:creationId xmlns:a16="http://schemas.microsoft.com/office/drawing/2014/main" id="{B6AE9C85-4EEF-40CA-AA18-4DC9F703F4FD}"/>
              </a:ext>
            </a:extLst>
          </p:cNvPr>
          <p:cNvSpPr/>
          <p:nvPr/>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9" name="Rectangle 8">
            <a:extLst>
              <a:ext uri="{FF2B5EF4-FFF2-40B4-BE49-F238E27FC236}">
                <a16:creationId xmlns:a16="http://schemas.microsoft.com/office/drawing/2014/main" id="{49359542-814C-6347-891F-A2B393B41189}"/>
              </a:ext>
            </a:extLst>
          </p:cNvPr>
          <p:cNvSpPr/>
          <p:nvPr userDrawn="1"/>
        </p:nvSpPr>
        <p:spPr>
          <a:xfrm>
            <a:off x="0" y="0"/>
            <a:ext cx="6336000" cy="6786563"/>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0" name="Rectangle 9">
            <a:extLst>
              <a:ext uri="{FF2B5EF4-FFF2-40B4-BE49-F238E27FC236}">
                <a16:creationId xmlns:a16="http://schemas.microsoft.com/office/drawing/2014/main" id="{BA11F8B0-00DA-1F45-B92D-2BDCD2E50BF4}"/>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1" name="Rectangle 10">
            <a:extLst>
              <a:ext uri="{FF2B5EF4-FFF2-40B4-BE49-F238E27FC236}">
                <a16:creationId xmlns:a16="http://schemas.microsoft.com/office/drawing/2014/main" id="{8FFC6FF2-610A-0340-B9DA-9B7BD6DFC221}"/>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Tree>
    <p:extLst>
      <p:ext uri="{BB962C8B-B14F-4D97-AF65-F5344CB8AC3E}">
        <p14:creationId xmlns:p14="http://schemas.microsoft.com/office/powerpoint/2010/main" val="892739318"/>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p:cSld name="Section Header">
    <p:bg>
      <p:bgPr>
        <a:solidFill>
          <a:schemeClr val="bg1">
            <a:lumMod val="95000"/>
          </a:schemeClr>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805D700-F00E-4505-8483-501219FB8BD2}"/>
              </a:ext>
            </a:extLst>
          </p:cNvPr>
          <p:cNvSpPr/>
          <p:nvPr/>
        </p:nvSpPr>
        <p:spPr>
          <a:xfrm>
            <a:off x="506026" y="110"/>
            <a:ext cx="11685973" cy="63653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solidFill>
                <a:schemeClr val="lt1">
                  <a:alpha val="52000"/>
                </a:schemeClr>
              </a:solidFill>
            </a:endParaRPr>
          </a:p>
        </p:txBody>
      </p:sp>
      <p:sp>
        <p:nvSpPr>
          <p:cNvPr id="13" name="Rectangle 12">
            <a:extLst>
              <a:ext uri="{FF2B5EF4-FFF2-40B4-BE49-F238E27FC236}">
                <a16:creationId xmlns:a16="http://schemas.microsoft.com/office/drawing/2014/main" id="{DC433A2F-8949-4AAC-AE96-175254493AF4}"/>
              </a:ext>
            </a:extLst>
          </p:cNvPr>
          <p:cNvSpPr/>
          <p:nvPr/>
        </p:nvSpPr>
        <p:spPr>
          <a:xfrm>
            <a:off x="458634" y="1"/>
            <a:ext cx="11733366" cy="6365362"/>
          </a:xfrm>
          <a:prstGeom prst="rect">
            <a:avLst/>
          </a:prstGeom>
          <a:gradFill>
            <a:gsLst>
              <a:gs pos="36000">
                <a:schemeClr val="bg1">
                  <a:lumMod val="90000"/>
                  <a:alpha val="48000"/>
                </a:schemeClr>
              </a:gs>
              <a:gs pos="100000">
                <a:schemeClr val="bg1"/>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680728" y="2377000"/>
            <a:ext cx="6299682" cy="2387600"/>
          </a:xfrm>
        </p:spPr>
        <p:txBody>
          <a:bodyPr anchor="b"/>
          <a:lstStyle>
            <a:lvl1pPr algn="l">
              <a:defRPr sz="4200" spc="-300">
                <a:solidFill>
                  <a:srgbClr val="555FAD"/>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680728" y="4962525"/>
            <a:ext cx="6299682" cy="1219200"/>
          </a:xfrm>
        </p:spPr>
        <p:txBody>
          <a:bodyPr/>
          <a:lstStyle>
            <a:lvl1pPr marL="0" indent="0" algn="l">
              <a:buNone/>
              <a:defRPr sz="2400">
                <a:solidFill>
                  <a:srgbClr val="555FAD"/>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5" name="Rectangle 4">
            <a:extLst>
              <a:ext uri="{FF2B5EF4-FFF2-40B4-BE49-F238E27FC236}">
                <a16:creationId xmlns:a16="http://schemas.microsoft.com/office/drawing/2014/main" id="{C1384471-818E-4B2E-BA19-852421944514}"/>
              </a:ext>
            </a:extLst>
          </p:cNvPr>
          <p:cNvSpPr/>
          <p:nvPr/>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6" name="Rectangle 5">
            <a:extLst>
              <a:ext uri="{FF2B5EF4-FFF2-40B4-BE49-F238E27FC236}">
                <a16:creationId xmlns:a16="http://schemas.microsoft.com/office/drawing/2014/main" id="{6FBA5E93-E4C5-4917-B92A-53FC468CFEBD}"/>
              </a:ext>
            </a:extLst>
          </p:cNvPr>
          <p:cNvSpPr/>
          <p:nvPr/>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7" name="Slide Number Placeholder 6">
            <a:extLst>
              <a:ext uri="{FF2B5EF4-FFF2-40B4-BE49-F238E27FC236}">
                <a16:creationId xmlns:a16="http://schemas.microsoft.com/office/drawing/2014/main" id="{6C109B30-9CC9-4BE8-AB10-1BA398CAB523}"/>
              </a:ext>
            </a:extLst>
          </p:cNvPr>
          <p:cNvSpPr>
            <a:spLocks noGrp="1"/>
          </p:cNvSpPr>
          <p:nvPr>
            <p:ph type="sldNum" sz="quarter" idx="12"/>
          </p:nvPr>
        </p:nvSpPr>
        <p:spPr/>
        <p:txBody>
          <a:bodyPr/>
          <a:lstStyle/>
          <a:p>
            <a:fld id="{4B73C415-D670-4716-A5EC-CC4D52CA2BAC}" type="slidenum">
              <a:rPr lang="en-US" noProof="0" smtClean="0"/>
              <a:pPr/>
              <a:t>‹#›</a:t>
            </a:fld>
            <a:endParaRPr lang="en-US" noProof="0"/>
          </a:p>
        </p:txBody>
      </p:sp>
      <p:sp>
        <p:nvSpPr>
          <p:cNvPr id="9" name="Footer Placeholder 8">
            <a:extLst>
              <a:ext uri="{FF2B5EF4-FFF2-40B4-BE49-F238E27FC236}">
                <a16:creationId xmlns:a16="http://schemas.microsoft.com/office/drawing/2014/main" id="{AF77174B-114F-48DF-AFBF-1AA3416ACD4A}"/>
              </a:ext>
            </a:extLst>
          </p:cNvPr>
          <p:cNvSpPr>
            <a:spLocks noGrp="1"/>
          </p:cNvSpPr>
          <p:nvPr>
            <p:ph type="ftr" sz="quarter" idx="13"/>
          </p:nvPr>
        </p:nvSpPr>
        <p:spPr/>
        <p:txBody>
          <a:bodyPr/>
          <a:lstStyle/>
          <a:p>
            <a:r>
              <a:rPr lang="en-US" noProof="0"/>
              <a:t>SWD End of Year R&amp;C  v2.1 June 8, 2020</a:t>
            </a:r>
          </a:p>
        </p:txBody>
      </p:sp>
      <p:sp>
        <p:nvSpPr>
          <p:cNvPr id="11" name="Rectangle 10">
            <a:extLst>
              <a:ext uri="{FF2B5EF4-FFF2-40B4-BE49-F238E27FC236}">
                <a16:creationId xmlns:a16="http://schemas.microsoft.com/office/drawing/2014/main" id="{65F192CB-47D2-6E4C-8E35-947709B4278C}"/>
              </a:ext>
            </a:extLst>
          </p:cNvPr>
          <p:cNvSpPr/>
          <p:nvPr userDrawn="1"/>
        </p:nvSpPr>
        <p:spPr>
          <a:xfrm>
            <a:off x="506026" y="110"/>
            <a:ext cx="11685973" cy="63653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solidFill>
                <a:schemeClr val="lt1">
                  <a:alpha val="52000"/>
                </a:schemeClr>
              </a:solidFill>
            </a:endParaRPr>
          </a:p>
        </p:txBody>
      </p:sp>
      <p:sp>
        <p:nvSpPr>
          <p:cNvPr id="12" name="Rectangle 11">
            <a:extLst>
              <a:ext uri="{FF2B5EF4-FFF2-40B4-BE49-F238E27FC236}">
                <a16:creationId xmlns:a16="http://schemas.microsoft.com/office/drawing/2014/main" id="{A17C4B32-6192-9B4E-A901-A7F940BEAC06}"/>
              </a:ext>
            </a:extLst>
          </p:cNvPr>
          <p:cNvSpPr/>
          <p:nvPr userDrawn="1"/>
        </p:nvSpPr>
        <p:spPr>
          <a:xfrm>
            <a:off x="458634" y="1"/>
            <a:ext cx="11733366" cy="6365362"/>
          </a:xfrm>
          <a:prstGeom prst="rect">
            <a:avLst/>
          </a:prstGeom>
          <a:gradFill>
            <a:gsLst>
              <a:gs pos="36000">
                <a:schemeClr val="bg1">
                  <a:lumMod val="90000"/>
                  <a:alpha val="48000"/>
                </a:schemeClr>
              </a:gs>
              <a:gs pos="100000">
                <a:schemeClr val="bg1"/>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4" name="Rectangle 13">
            <a:extLst>
              <a:ext uri="{FF2B5EF4-FFF2-40B4-BE49-F238E27FC236}">
                <a16:creationId xmlns:a16="http://schemas.microsoft.com/office/drawing/2014/main" id="{56CB84E2-425A-3D4E-ABCA-2C453057436C}"/>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5" name="Rectangle 14">
            <a:extLst>
              <a:ext uri="{FF2B5EF4-FFF2-40B4-BE49-F238E27FC236}">
                <a16:creationId xmlns:a16="http://schemas.microsoft.com/office/drawing/2014/main" id="{CEFB7BBF-5E10-9D4E-B50E-7708991746F4}"/>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Tree>
    <p:extLst>
      <p:ext uri="{BB962C8B-B14F-4D97-AF65-F5344CB8AC3E}">
        <p14:creationId xmlns:p14="http://schemas.microsoft.com/office/powerpoint/2010/main" val="20375923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1000" fill="hold"/>
                                        <p:tgtEl>
                                          <p:spTgt spid="13"/>
                                        </p:tgtEl>
                                        <p:attrNameLst>
                                          <p:attrName>ppt_x</p:attrName>
                                        </p:attrNameLst>
                                      </p:cBhvr>
                                      <p:tavLst>
                                        <p:tav tm="0">
                                          <p:val>
                                            <p:strVal val="1+#ppt_w/2"/>
                                          </p:val>
                                        </p:tav>
                                        <p:tav tm="100000">
                                          <p:val>
                                            <p:strVal val="#ppt_x"/>
                                          </p:val>
                                        </p:tav>
                                      </p:tavLst>
                                    </p:anim>
                                    <p:anim calcmode="lin" valueType="num">
                                      <p:cBhvr additive="base">
                                        <p:cTn id="8" dur="1000" fill="hold"/>
                                        <p:tgtEl>
                                          <p:spTgt spid="13"/>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2" presetClass="entr" presetSubtype="2" fill="hold" grpId="0" nodeType="after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additive="base">
                                        <p:cTn id="12" dur="1000" fill="hold"/>
                                        <p:tgtEl>
                                          <p:spTgt spid="12"/>
                                        </p:tgtEl>
                                        <p:attrNameLst>
                                          <p:attrName>ppt_x</p:attrName>
                                        </p:attrNameLst>
                                      </p:cBhvr>
                                      <p:tavLst>
                                        <p:tav tm="0">
                                          <p:val>
                                            <p:strVal val="1+#ppt_w/2"/>
                                          </p:val>
                                        </p:tav>
                                        <p:tav tm="100000">
                                          <p:val>
                                            <p:strVal val="#ppt_x"/>
                                          </p:val>
                                        </p:tav>
                                      </p:tavLst>
                                    </p:anim>
                                    <p:anim calcmode="lin" valueType="num">
                                      <p:cBhvr additive="base">
                                        <p:cTn id="13" dur="100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2" grpId="0" animBg="1"/>
    </p:bldLst>
  </p:timing>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p:cSld name="Content with Caption">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F643C21-E9BF-6647-A696-FABCDF464008}"/>
              </a:ext>
            </a:extLst>
          </p:cNvPr>
          <p:cNvSpPr/>
          <p:nvPr/>
        </p:nvSpPr>
        <p:spPr>
          <a:xfrm>
            <a:off x="5353050" y="1"/>
            <a:ext cx="6406950" cy="6857998"/>
          </a:xfrm>
          <a:prstGeom prst="rect">
            <a:avLst/>
          </a:prstGeom>
          <a:gradFill>
            <a:gsLst>
              <a:gs pos="0">
                <a:schemeClr val="tx1">
                  <a:lumMod val="75000"/>
                  <a:lumOff val="25000"/>
                </a:schemeClr>
              </a:gs>
              <a:gs pos="100000">
                <a:srgbClr val="00B0F0"/>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8" name="Footer Placeholder 17">
            <a:extLst>
              <a:ext uri="{FF2B5EF4-FFF2-40B4-BE49-F238E27FC236}">
                <a16:creationId xmlns:a16="http://schemas.microsoft.com/office/drawing/2014/main" id="{1EC63334-B325-4256-8AA0-6F5A11030DEA}"/>
              </a:ext>
            </a:extLst>
          </p:cNvPr>
          <p:cNvSpPr>
            <a:spLocks noGrp="1"/>
          </p:cNvSpPr>
          <p:nvPr>
            <p:ph type="ftr" sz="quarter" idx="13"/>
          </p:nvPr>
        </p:nvSpPr>
        <p:spPr>
          <a:xfrm>
            <a:off x="432000" y="6365363"/>
            <a:ext cx="4416225" cy="412431"/>
          </a:xfrm>
        </p:spPr>
        <p:txBody>
          <a:bodyPr/>
          <a:lstStyle/>
          <a:p>
            <a:r>
              <a:rPr lang="en-US" noProof="0"/>
              <a:t>SWD End of Year R&amp;C  v2.1 June 8, 2020</a:t>
            </a:r>
          </a:p>
        </p:txBody>
      </p:sp>
      <p:sp>
        <p:nvSpPr>
          <p:cNvPr id="11" name="Title 1">
            <a:extLst>
              <a:ext uri="{FF2B5EF4-FFF2-40B4-BE49-F238E27FC236}">
                <a16:creationId xmlns:a16="http://schemas.microsoft.com/office/drawing/2014/main" id="{0F80631D-0113-45B5-9716-6AED2430C97F}"/>
              </a:ext>
            </a:extLst>
          </p:cNvPr>
          <p:cNvSpPr>
            <a:spLocks noGrp="1"/>
          </p:cNvSpPr>
          <p:nvPr>
            <p:ph type="title"/>
          </p:nvPr>
        </p:nvSpPr>
        <p:spPr>
          <a:xfrm>
            <a:off x="839788" y="457200"/>
            <a:ext cx="3932237" cy="1600200"/>
          </a:xfrm>
        </p:spPr>
        <p:txBody>
          <a:bodyPr anchor="b"/>
          <a:lstStyle>
            <a:lvl1pPr>
              <a:defRPr sz="3200"/>
            </a:lvl1pPr>
          </a:lstStyle>
          <a:p>
            <a:r>
              <a:rPr lang="en-US" noProof="0"/>
              <a:t>Click to edit Master title style</a:t>
            </a:r>
          </a:p>
        </p:txBody>
      </p:sp>
      <p:sp>
        <p:nvSpPr>
          <p:cNvPr id="12" name="Text Placeholder 3">
            <a:extLst>
              <a:ext uri="{FF2B5EF4-FFF2-40B4-BE49-F238E27FC236}">
                <a16:creationId xmlns:a16="http://schemas.microsoft.com/office/drawing/2014/main" id="{81AC65F5-382D-4CF6-95CF-DD3FC6D96F37}"/>
              </a:ext>
            </a:extLst>
          </p:cNvPr>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Edit Master text styles</a:t>
            </a:r>
          </a:p>
        </p:txBody>
      </p:sp>
      <p:sp>
        <p:nvSpPr>
          <p:cNvPr id="13" name="Content Placeholder 2">
            <a:extLst>
              <a:ext uri="{FF2B5EF4-FFF2-40B4-BE49-F238E27FC236}">
                <a16:creationId xmlns:a16="http://schemas.microsoft.com/office/drawing/2014/main" id="{DF554488-3F7D-4F3A-9AAF-73FB0977D735}"/>
              </a:ext>
            </a:extLst>
          </p:cNvPr>
          <p:cNvSpPr>
            <a:spLocks noGrp="1"/>
          </p:cNvSpPr>
          <p:nvPr>
            <p:ph idx="1" hasCustomPrompt="1"/>
          </p:nvPr>
        </p:nvSpPr>
        <p:spPr>
          <a:xfrm>
            <a:off x="5805962" y="457200"/>
            <a:ext cx="5501126" cy="5411787"/>
          </a:xfrm>
        </p:spPr>
        <p:txBody>
          <a:bodyPr/>
          <a:lstStyle>
            <a:lvl1pPr>
              <a:buClr>
                <a:schemeClr val="bg1"/>
              </a:buClr>
              <a:defRPr sz="2400">
                <a:solidFill>
                  <a:schemeClr val="bg1"/>
                </a:solidFill>
              </a:defRPr>
            </a:lvl1pPr>
            <a:lvl2pPr>
              <a:defRPr sz="2000">
                <a:solidFill>
                  <a:schemeClr val="bg1"/>
                </a:solidFill>
              </a:defRPr>
            </a:lvl2pPr>
            <a:lvl3pPr>
              <a:defRPr sz="1800">
                <a:solidFill>
                  <a:schemeClr val="bg1"/>
                </a:solidFill>
              </a:defRPr>
            </a:lvl3pPr>
            <a:lvl4pPr>
              <a:defRPr sz="1600">
                <a:solidFill>
                  <a:schemeClr val="bg1"/>
                </a:solidFill>
              </a:defRPr>
            </a:lvl4pPr>
            <a:lvl5pPr>
              <a:defRPr sz="1600">
                <a:solidFill>
                  <a:schemeClr val="bg1"/>
                </a:solidFill>
              </a:defRPr>
            </a:lvl5pPr>
            <a:lvl6pPr>
              <a:defRPr sz="2000"/>
            </a:lvl6pPr>
            <a:lvl7pPr>
              <a:defRPr sz="2000"/>
            </a:lvl7pPr>
            <a:lvl8pPr>
              <a:defRPr sz="2000"/>
            </a:lvl8pPr>
            <a:lvl9pPr>
              <a:defRPr sz="2000"/>
            </a:lvl9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0" name="Rectangle 9">
            <a:extLst>
              <a:ext uri="{FF2B5EF4-FFF2-40B4-BE49-F238E27FC236}">
                <a16:creationId xmlns:a16="http://schemas.microsoft.com/office/drawing/2014/main" id="{E3DE8D63-C4DA-6445-AA33-5E3BEEA69181}"/>
              </a:ext>
            </a:extLst>
          </p:cNvPr>
          <p:cNvSpPr/>
          <p:nvPr userDrawn="1"/>
        </p:nvSpPr>
        <p:spPr>
          <a:xfrm>
            <a:off x="5353050" y="1"/>
            <a:ext cx="6406950" cy="6857998"/>
          </a:xfrm>
          <a:prstGeom prst="rect">
            <a:avLst/>
          </a:prstGeom>
          <a:gradFill>
            <a:gsLst>
              <a:gs pos="0">
                <a:schemeClr val="tx1">
                  <a:lumMod val="75000"/>
                  <a:lumOff val="25000"/>
                </a:schemeClr>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Tree>
    <p:extLst>
      <p:ext uri="{BB962C8B-B14F-4D97-AF65-F5344CB8AC3E}">
        <p14:creationId xmlns:p14="http://schemas.microsoft.com/office/powerpoint/2010/main" val="948934712"/>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p:cSld name="Picture with Caption">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D2F27E34-6C11-6740-A3CA-404D8D06899A}"/>
              </a:ext>
            </a:extLst>
          </p:cNvPr>
          <p:cNvSpPr/>
          <p:nvPr/>
        </p:nvSpPr>
        <p:spPr>
          <a:xfrm>
            <a:off x="5353050" y="1"/>
            <a:ext cx="6406950" cy="6857998"/>
          </a:xfrm>
          <a:prstGeom prst="rect">
            <a:avLst/>
          </a:prstGeom>
          <a:gradFill>
            <a:gsLst>
              <a:gs pos="0">
                <a:schemeClr val="tx1">
                  <a:lumMod val="75000"/>
                  <a:lumOff val="25000"/>
                </a:schemeClr>
              </a:gs>
              <a:gs pos="100000">
                <a:srgbClr val="00B0F0"/>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8" name="Footer Placeholder 17">
            <a:extLst>
              <a:ext uri="{FF2B5EF4-FFF2-40B4-BE49-F238E27FC236}">
                <a16:creationId xmlns:a16="http://schemas.microsoft.com/office/drawing/2014/main" id="{1EC63334-B325-4256-8AA0-6F5A11030DEA}"/>
              </a:ext>
            </a:extLst>
          </p:cNvPr>
          <p:cNvSpPr>
            <a:spLocks noGrp="1"/>
          </p:cNvSpPr>
          <p:nvPr>
            <p:ph type="ftr" sz="quarter" idx="13"/>
          </p:nvPr>
        </p:nvSpPr>
        <p:spPr>
          <a:xfrm>
            <a:off x="432000" y="6365363"/>
            <a:ext cx="4416225" cy="412431"/>
          </a:xfrm>
        </p:spPr>
        <p:txBody>
          <a:bodyPr/>
          <a:lstStyle/>
          <a:p>
            <a:r>
              <a:rPr lang="en-US" noProof="0"/>
              <a:t>SWD End of Year R&amp;C  v2.1 June 8, 2020</a:t>
            </a:r>
          </a:p>
        </p:txBody>
      </p:sp>
      <p:sp>
        <p:nvSpPr>
          <p:cNvPr id="11" name="Title 1">
            <a:extLst>
              <a:ext uri="{FF2B5EF4-FFF2-40B4-BE49-F238E27FC236}">
                <a16:creationId xmlns:a16="http://schemas.microsoft.com/office/drawing/2014/main" id="{0F80631D-0113-45B5-9716-6AED2430C97F}"/>
              </a:ext>
            </a:extLst>
          </p:cNvPr>
          <p:cNvSpPr>
            <a:spLocks noGrp="1"/>
          </p:cNvSpPr>
          <p:nvPr>
            <p:ph type="title"/>
          </p:nvPr>
        </p:nvSpPr>
        <p:spPr>
          <a:xfrm>
            <a:off x="839788" y="457200"/>
            <a:ext cx="3932237" cy="1600200"/>
          </a:xfrm>
        </p:spPr>
        <p:txBody>
          <a:bodyPr anchor="b"/>
          <a:lstStyle>
            <a:lvl1pPr>
              <a:defRPr sz="3200"/>
            </a:lvl1pPr>
          </a:lstStyle>
          <a:p>
            <a:r>
              <a:rPr lang="en-US" noProof="0"/>
              <a:t>Click to edit Master title style</a:t>
            </a:r>
          </a:p>
        </p:txBody>
      </p:sp>
      <p:sp>
        <p:nvSpPr>
          <p:cNvPr id="12" name="Text Placeholder 3">
            <a:extLst>
              <a:ext uri="{FF2B5EF4-FFF2-40B4-BE49-F238E27FC236}">
                <a16:creationId xmlns:a16="http://schemas.microsoft.com/office/drawing/2014/main" id="{81AC65F5-382D-4CF6-95CF-DD3FC6D96F37}"/>
              </a:ext>
            </a:extLst>
          </p:cNvPr>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Edit Master text styles</a:t>
            </a:r>
          </a:p>
        </p:txBody>
      </p:sp>
      <p:sp>
        <p:nvSpPr>
          <p:cNvPr id="9" name="Picture Placeholder 2">
            <a:extLst>
              <a:ext uri="{FF2B5EF4-FFF2-40B4-BE49-F238E27FC236}">
                <a16:creationId xmlns:a16="http://schemas.microsoft.com/office/drawing/2014/main" id="{56321125-B861-4CD5-8023-6E403517657A}"/>
              </a:ext>
            </a:extLst>
          </p:cNvPr>
          <p:cNvSpPr>
            <a:spLocks noGrp="1"/>
          </p:cNvSpPr>
          <p:nvPr>
            <p:ph type="pic" idx="1"/>
          </p:nvPr>
        </p:nvSpPr>
        <p:spPr>
          <a:xfrm>
            <a:off x="5804181" y="457201"/>
            <a:ext cx="5504688" cy="5403850"/>
          </a:xfrm>
        </p:spPr>
        <p:txBody>
          <a:bodyPr/>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noProof="0"/>
              <a:t>Click icon to add picture</a:t>
            </a:r>
          </a:p>
        </p:txBody>
      </p:sp>
      <p:sp>
        <p:nvSpPr>
          <p:cNvPr id="10" name="Rectangle 9">
            <a:extLst>
              <a:ext uri="{FF2B5EF4-FFF2-40B4-BE49-F238E27FC236}">
                <a16:creationId xmlns:a16="http://schemas.microsoft.com/office/drawing/2014/main" id="{EEC5CDE3-6D07-CB4A-8D23-6EAF8275ACCB}"/>
              </a:ext>
            </a:extLst>
          </p:cNvPr>
          <p:cNvSpPr/>
          <p:nvPr userDrawn="1"/>
        </p:nvSpPr>
        <p:spPr>
          <a:xfrm>
            <a:off x="5353050" y="1"/>
            <a:ext cx="6406950" cy="6857998"/>
          </a:xfrm>
          <a:prstGeom prst="rect">
            <a:avLst/>
          </a:prstGeom>
          <a:gradFill>
            <a:gsLst>
              <a:gs pos="0">
                <a:schemeClr val="tx1">
                  <a:lumMod val="75000"/>
                  <a:lumOff val="25000"/>
                </a:schemeClr>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Tree>
    <p:extLst>
      <p:ext uri="{BB962C8B-B14F-4D97-AF65-F5344CB8AC3E}">
        <p14:creationId xmlns:p14="http://schemas.microsoft.com/office/powerpoint/2010/main" val="2340911529"/>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showMasterSp="0" preserve="1" userDrawn="1">
  <p:cSld name="1_Title Slide with image">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16977C32-6781-4E43-B083-CC319C1A2BE1}"/>
              </a:ext>
            </a:extLst>
          </p:cNvPr>
          <p:cNvSpPr>
            <a:spLocks noGrp="1"/>
          </p:cNvSpPr>
          <p:nvPr>
            <p:ph type="pic" sz="quarter" idx="10" hasCustomPrompt="1"/>
          </p:nvPr>
        </p:nvSpPr>
        <p:spPr>
          <a:xfrm>
            <a:off x="0" y="0"/>
            <a:ext cx="12192000" cy="6786563"/>
          </a:xfrm>
          <a:solidFill>
            <a:schemeClr val="tx1">
              <a:lumMod val="75000"/>
              <a:lumOff val="25000"/>
            </a:schemeClr>
          </a:solidFill>
        </p:spPr>
        <p:txBody>
          <a:bodyPr rIns="1044000" anchor="ctr"/>
          <a:lstStyle>
            <a:lvl1pPr marL="0" indent="0" algn="r">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a:t>Insert or Drag and Drop your Photo Here </a:t>
            </a:r>
          </a:p>
        </p:txBody>
      </p:sp>
      <p:sp>
        <p:nvSpPr>
          <p:cNvPr id="13" name="Rectangle 12">
            <a:extLst>
              <a:ext uri="{FF2B5EF4-FFF2-40B4-BE49-F238E27FC236}">
                <a16:creationId xmlns:a16="http://schemas.microsoft.com/office/drawing/2014/main" id="{DC433A2F-8949-4AAC-AE96-175254493AF4}"/>
              </a:ext>
            </a:extLst>
          </p:cNvPr>
          <p:cNvSpPr/>
          <p:nvPr userDrawn="1"/>
        </p:nvSpPr>
        <p:spPr>
          <a:xfrm>
            <a:off x="0" y="0"/>
            <a:ext cx="6336000" cy="6786563"/>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432000" y="2377000"/>
            <a:ext cx="5472000" cy="2387600"/>
          </a:xfrm>
        </p:spPr>
        <p:txBody>
          <a:bodyPr anchor="b"/>
          <a:lstStyle>
            <a:lvl1pPr algn="l">
              <a:defRPr sz="4200" spc="-30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432000" y="4962525"/>
            <a:ext cx="5472000"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6" name="Rectangle 5">
            <a:extLst>
              <a:ext uri="{FF2B5EF4-FFF2-40B4-BE49-F238E27FC236}">
                <a16:creationId xmlns:a16="http://schemas.microsoft.com/office/drawing/2014/main" id="{EA8EA9D3-63E1-4170-B9FF-2F1AF08CCA45}"/>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7" name="Rectangle 6">
            <a:extLst>
              <a:ext uri="{FF2B5EF4-FFF2-40B4-BE49-F238E27FC236}">
                <a16:creationId xmlns:a16="http://schemas.microsoft.com/office/drawing/2014/main" id="{B6AE9C85-4EEF-40CA-AA18-4DC9F703F4FD}"/>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Tree>
    <p:extLst>
      <p:ext uri="{BB962C8B-B14F-4D97-AF65-F5344CB8AC3E}">
        <p14:creationId xmlns:p14="http://schemas.microsoft.com/office/powerpoint/2010/main" val="600937118"/>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showMasterSp="0" preserve="1" userDrawn="1">
  <p:cSld name="1_Title Slide with Image 2">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9" name="Picture Placeholder 9">
            <a:extLst>
              <a:ext uri="{FF2B5EF4-FFF2-40B4-BE49-F238E27FC236}">
                <a16:creationId xmlns:a16="http://schemas.microsoft.com/office/drawing/2014/main" id="{8BA39708-26C4-4C58-AAF1-7DDBAAFACC99}"/>
              </a:ext>
            </a:extLst>
          </p:cNvPr>
          <p:cNvSpPr>
            <a:spLocks noGrp="1"/>
          </p:cNvSpPr>
          <p:nvPr>
            <p:ph type="pic" sz="quarter" idx="10" hasCustomPrompt="1"/>
          </p:nvPr>
        </p:nvSpPr>
        <p:spPr>
          <a:xfrm>
            <a:off x="0" y="0"/>
            <a:ext cx="12192000" cy="6786563"/>
          </a:xfrm>
          <a:solidFill>
            <a:schemeClr val="tx1">
              <a:lumMod val="75000"/>
              <a:lumOff val="25000"/>
            </a:schemeClr>
          </a:solidFill>
        </p:spPr>
        <p:txBody>
          <a:bodyPr lIns="1044000" rIns="0" anchor="ctr"/>
          <a:lstStyle>
            <a:lvl1pPr marL="0" indent="0" algn="l">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a:t>Insert or Drag and Drop your Photo Here </a:t>
            </a:r>
          </a:p>
        </p:txBody>
      </p:sp>
      <p:sp>
        <p:nvSpPr>
          <p:cNvPr id="10" name="Rectangle 9">
            <a:extLst>
              <a:ext uri="{FF2B5EF4-FFF2-40B4-BE49-F238E27FC236}">
                <a16:creationId xmlns:a16="http://schemas.microsoft.com/office/drawing/2014/main" id="{129FEC1A-545F-4D58-B291-028B7D695567}"/>
              </a:ext>
            </a:extLst>
          </p:cNvPr>
          <p:cNvSpPr/>
          <p:nvPr userDrawn="1"/>
        </p:nvSpPr>
        <p:spPr>
          <a:xfrm>
            <a:off x="6336000" y="0"/>
            <a:ext cx="3979575" cy="6786563"/>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6539896" y="2377000"/>
            <a:ext cx="3571782" cy="2387600"/>
          </a:xfrm>
        </p:spPr>
        <p:txBody>
          <a:bodyPr anchor="b"/>
          <a:lstStyle>
            <a:lvl1pPr algn="l">
              <a:defRPr sz="3600" spc="-300">
                <a:solidFill>
                  <a:srgbClr val="FD7C62"/>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6539896" y="4962525"/>
            <a:ext cx="3571782" cy="1219200"/>
          </a:xfrm>
        </p:spPr>
        <p:txBody>
          <a:bodyPr/>
          <a:lstStyle>
            <a:lvl1pPr marL="0" indent="0" algn="l">
              <a:buNone/>
              <a:defRPr sz="2400">
                <a:solidFill>
                  <a:schemeClr val="accent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6" name="Rectangle 5">
            <a:extLst>
              <a:ext uri="{FF2B5EF4-FFF2-40B4-BE49-F238E27FC236}">
                <a16:creationId xmlns:a16="http://schemas.microsoft.com/office/drawing/2014/main" id="{787B6BB1-24C3-48A6-913C-94F7EA8127A1}"/>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7" name="Rectangle 6">
            <a:extLst>
              <a:ext uri="{FF2B5EF4-FFF2-40B4-BE49-F238E27FC236}">
                <a16:creationId xmlns:a16="http://schemas.microsoft.com/office/drawing/2014/main" id="{C1C9CBFF-5639-480A-82C7-50DAD54E2E48}"/>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Tree>
    <p:extLst>
      <p:ext uri="{BB962C8B-B14F-4D97-AF65-F5344CB8AC3E}">
        <p14:creationId xmlns:p14="http://schemas.microsoft.com/office/powerpoint/2010/main" val="2502965821"/>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1_Section Header with Image">
    <p:bg>
      <p:bgPr>
        <a:solidFill>
          <a:schemeClr val="bg1">
            <a:lumMod val="95000"/>
          </a:schemeClr>
        </a:solidFill>
        <a:effectLst/>
      </p:bgPr>
    </p:bg>
    <p:spTree>
      <p:nvGrpSpPr>
        <p:cNvPr id="1" name=""/>
        <p:cNvGrpSpPr/>
        <p:nvPr/>
      </p:nvGrpSpPr>
      <p:grpSpPr>
        <a:xfrm>
          <a:off x="0" y="0"/>
          <a:ext cx="0" cy="0"/>
          <a:chOff x="0" y="0"/>
          <a:chExt cx="0" cy="0"/>
        </a:xfrm>
      </p:grpSpPr>
      <p:sp>
        <p:nvSpPr>
          <p:cNvPr id="8" name="Picture Placeholder 9">
            <a:extLst>
              <a:ext uri="{FF2B5EF4-FFF2-40B4-BE49-F238E27FC236}">
                <a16:creationId xmlns:a16="http://schemas.microsoft.com/office/drawing/2014/main" id="{6FAD7B97-1B74-414B-B585-45E33908CBEB}"/>
              </a:ext>
            </a:extLst>
          </p:cNvPr>
          <p:cNvSpPr>
            <a:spLocks noGrp="1"/>
          </p:cNvSpPr>
          <p:nvPr>
            <p:ph type="pic" sz="quarter" idx="10" hasCustomPrompt="1"/>
          </p:nvPr>
        </p:nvSpPr>
        <p:spPr>
          <a:xfrm>
            <a:off x="0" y="0"/>
            <a:ext cx="12192000" cy="6365363"/>
          </a:xfrm>
          <a:gradFill flip="none" rotWithShape="1">
            <a:gsLst>
              <a:gs pos="0">
                <a:schemeClr val="bg1"/>
              </a:gs>
              <a:gs pos="100000">
                <a:schemeClr val="bg1">
                  <a:alpha val="74000"/>
                </a:schemeClr>
              </a:gs>
            </a:gsLst>
            <a:lin ang="5400000" scaled="1"/>
            <a:tileRect/>
          </a:gradFill>
        </p:spPr>
        <p:txBody>
          <a:bodyPr vert="vert270" lIns="144000" tIns="0" rIns="0" anchor="t"/>
          <a:lstStyle>
            <a:lvl1pPr marL="0" indent="0" algn="ctr">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a:t>Insert or Drag and Drop your Photo Here </a:t>
            </a:r>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680728" y="2377000"/>
            <a:ext cx="6299682" cy="2387600"/>
          </a:xfrm>
        </p:spPr>
        <p:txBody>
          <a:bodyPr anchor="b"/>
          <a:lstStyle>
            <a:lvl1pPr algn="l">
              <a:defRPr sz="4200" spc="-300">
                <a:solidFill>
                  <a:srgbClr val="555FAD"/>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680728" y="4962525"/>
            <a:ext cx="6299682" cy="1219200"/>
          </a:xfrm>
        </p:spPr>
        <p:txBody>
          <a:bodyPr/>
          <a:lstStyle>
            <a:lvl1pPr marL="0" indent="0" algn="l">
              <a:buNone/>
              <a:defRPr sz="2400">
                <a:solidFill>
                  <a:srgbClr val="FD7C6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5" name="Rectangle 4">
            <a:extLst>
              <a:ext uri="{FF2B5EF4-FFF2-40B4-BE49-F238E27FC236}">
                <a16:creationId xmlns:a16="http://schemas.microsoft.com/office/drawing/2014/main" id="{C1384471-818E-4B2E-BA19-852421944514}"/>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6" name="Rectangle 5">
            <a:extLst>
              <a:ext uri="{FF2B5EF4-FFF2-40B4-BE49-F238E27FC236}">
                <a16:creationId xmlns:a16="http://schemas.microsoft.com/office/drawing/2014/main" id="{6FBA5E93-E4C5-4917-B92A-53FC468CFEBD}"/>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7" name="Slide Number Placeholder 6">
            <a:extLst>
              <a:ext uri="{FF2B5EF4-FFF2-40B4-BE49-F238E27FC236}">
                <a16:creationId xmlns:a16="http://schemas.microsoft.com/office/drawing/2014/main" id="{6C109B30-9CC9-4BE8-AB10-1BA398CAB523}"/>
              </a:ext>
            </a:extLst>
          </p:cNvPr>
          <p:cNvSpPr>
            <a:spLocks noGrp="1"/>
          </p:cNvSpPr>
          <p:nvPr>
            <p:ph type="sldNum" sz="quarter" idx="12"/>
          </p:nvPr>
        </p:nvSpPr>
        <p:spPr/>
        <p:txBody>
          <a:bodyPr/>
          <a:lstStyle/>
          <a:p>
            <a:fld id="{4B73C415-D670-4716-A5EC-CC4D52CA2BAC}" type="slidenum">
              <a:rPr lang="en-US" noProof="0" smtClean="0"/>
              <a:pPr/>
              <a:t>‹#›</a:t>
            </a:fld>
            <a:endParaRPr lang="en-US" noProof="0"/>
          </a:p>
        </p:txBody>
      </p:sp>
      <p:sp>
        <p:nvSpPr>
          <p:cNvPr id="9" name="Footer Placeholder 8">
            <a:extLst>
              <a:ext uri="{FF2B5EF4-FFF2-40B4-BE49-F238E27FC236}">
                <a16:creationId xmlns:a16="http://schemas.microsoft.com/office/drawing/2014/main" id="{AF77174B-114F-48DF-AFBF-1AA3416ACD4A}"/>
              </a:ext>
            </a:extLst>
          </p:cNvPr>
          <p:cNvSpPr>
            <a:spLocks noGrp="1"/>
          </p:cNvSpPr>
          <p:nvPr>
            <p:ph type="ftr" sz="quarter" idx="13"/>
          </p:nvPr>
        </p:nvSpPr>
        <p:spPr/>
        <p:txBody>
          <a:bodyPr/>
          <a:lstStyle/>
          <a:p>
            <a:r>
              <a:rPr lang="en-US" noProof="0"/>
              <a:t>SWD End of Year R&amp;C  v2.1 June 8, 2020</a:t>
            </a:r>
          </a:p>
        </p:txBody>
      </p:sp>
    </p:spTree>
    <p:extLst>
      <p:ext uri="{BB962C8B-B14F-4D97-AF65-F5344CB8AC3E}">
        <p14:creationId xmlns:p14="http://schemas.microsoft.com/office/powerpoint/2010/main" val="12283981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1000" fill="hold"/>
                                        <p:tgtEl>
                                          <p:spTgt spid="8"/>
                                        </p:tgtEl>
                                        <p:attrNameLst>
                                          <p:attrName>ppt_x</p:attrName>
                                        </p:attrNameLst>
                                      </p:cBhvr>
                                      <p:tavLst>
                                        <p:tav tm="0">
                                          <p:val>
                                            <p:strVal val="1+#ppt_w/2"/>
                                          </p:val>
                                        </p:tav>
                                        <p:tav tm="100000">
                                          <p:val>
                                            <p:strVal val="#ppt_x"/>
                                          </p:val>
                                        </p:tav>
                                      </p:tavLst>
                                    </p:anim>
                                    <p:anim calcmode="lin" valueType="num">
                                      <p:cBhvr additive="base">
                                        <p:cTn id="8" dur="10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1_Title, Subtitle, Content, and Image">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428A921-D1FB-449F-8402-7C032AAABB1C}"/>
              </a:ext>
            </a:extLst>
          </p:cNvPr>
          <p:cNvSpPr/>
          <p:nvPr userDrawn="1"/>
        </p:nvSpPr>
        <p:spPr>
          <a:xfrm>
            <a:off x="5353050" y="3714749"/>
            <a:ext cx="6406950" cy="3143249"/>
          </a:xfrm>
          <a:prstGeom prst="rect">
            <a:avLst/>
          </a:prstGeom>
          <a:gradFill>
            <a:gsLst>
              <a:gs pos="0">
                <a:schemeClr val="tx1">
                  <a:lumMod val="75000"/>
                  <a:lumOff val="25000"/>
                </a:schemeClr>
              </a:gs>
              <a:gs pos="100000">
                <a:srgbClr val="00B0F0"/>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431999" y="3714746"/>
            <a:ext cx="4416225" cy="2364591"/>
          </a:xfrm>
        </p:spPr>
        <p:txBody>
          <a:bodyPr anchor="t"/>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5658103" y="3981451"/>
            <a:ext cx="5749483" cy="1343026"/>
          </a:xfrm>
        </p:spPr>
        <p:txBody>
          <a:bodyPr anchor="b"/>
          <a:lstStyle>
            <a:lvl1pPr>
              <a:defRPr sz="3600">
                <a:solidFill>
                  <a:schemeClr val="bg1"/>
                </a:solidFill>
              </a:defRPr>
            </a:lvl1pPr>
          </a:lstStyle>
          <a:p>
            <a:r>
              <a:rPr lang="en-US" noProof="0"/>
              <a:t>Click to edit Master title style</a:t>
            </a:r>
          </a:p>
        </p:txBody>
      </p:sp>
      <p:sp>
        <p:nvSpPr>
          <p:cNvPr id="5" name="Picture Placeholder 4">
            <a:extLst>
              <a:ext uri="{FF2B5EF4-FFF2-40B4-BE49-F238E27FC236}">
                <a16:creationId xmlns:a16="http://schemas.microsoft.com/office/drawing/2014/main" id="{528B6E3D-9C01-45EA-9E2B-711EC1B84F84}"/>
              </a:ext>
            </a:extLst>
          </p:cNvPr>
          <p:cNvSpPr>
            <a:spLocks noGrp="1"/>
          </p:cNvSpPr>
          <p:nvPr>
            <p:ph type="pic" sz="quarter" idx="12" hasCustomPrompt="1"/>
          </p:nvPr>
        </p:nvSpPr>
        <p:spPr>
          <a:xfrm>
            <a:off x="5353050" y="0"/>
            <a:ext cx="6406950" cy="3714747"/>
          </a:xfr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1" forceAA="0" compatLnSpc="1">
            <a:prstTxWarp prst="textNoShape">
              <a:avLst/>
            </a:prstTxWarp>
            <a:noAutofit/>
          </a:bodyPr>
          <a:lstStyle>
            <a:lvl1pPr marL="0" indent="0" algn="l">
              <a:buFont typeface="Arial" panose="020B0604020202020204" pitchFamily="34" charset="0"/>
              <a:buNone/>
              <a:defRPr lang="en-ZA" sz="1100" i="1">
                <a:solidFill>
                  <a:schemeClr val="lt1"/>
                </a:solidFill>
                <a:latin typeface="Times New Roman" panose="02020603050405020304" pitchFamily="18" charset="0"/>
                <a:cs typeface="Times New Roman" panose="02020603050405020304" pitchFamily="18" charset="0"/>
              </a:defRPr>
            </a:lvl1pPr>
          </a:lstStyle>
          <a:p>
            <a:pPr marL="0" lvl="0" algn="ctr"/>
            <a:r>
              <a:rPr lang="en-US" noProof="0"/>
              <a:t>Insert or Drag &amp; Drop your photo here</a:t>
            </a:r>
          </a:p>
        </p:txBody>
      </p:sp>
      <p:sp>
        <p:nvSpPr>
          <p:cNvPr id="18" name="Footer Placeholder 17">
            <a:extLst>
              <a:ext uri="{FF2B5EF4-FFF2-40B4-BE49-F238E27FC236}">
                <a16:creationId xmlns:a16="http://schemas.microsoft.com/office/drawing/2014/main" id="{1EC63334-B325-4256-8AA0-6F5A11030DEA}"/>
              </a:ext>
            </a:extLst>
          </p:cNvPr>
          <p:cNvSpPr>
            <a:spLocks noGrp="1"/>
          </p:cNvSpPr>
          <p:nvPr>
            <p:ph type="ftr" sz="quarter" idx="13"/>
          </p:nvPr>
        </p:nvSpPr>
        <p:spPr>
          <a:xfrm>
            <a:off x="432000" y="6365363"/>
            <a:ext cx="4416225" cy="412431"/>
          </a:xfrm>
        </p:spPr>
        <p:txBody>
          <a:bodyPr/>
          <a:lstStyle/>
          <a:p>
            <a:r>
              <a:rPr lang="en-US" noProof="0"/>
              <a:t>SWD End of Year R&amp;C  v2.1 June 8, 2020</a:t>
            </a:r>
          </a:p>
        </p:txBody>
      </p:sp>
      <p:sp>
        <p:nvSpPr>
          <p:cNvPr id="20" name="Text Placeholder 19">
            <a:extLst>
              <a:ext uri="{FF2B5EF4-FFF2-40B4-BE49-F238E27FC236}">
                <a16:creationId xmlns:a16="http://schemas.microsoft.com/office/drawing/2014/main" id="{CC8965A7-6363-464F-998B-64E00F4F4956}"/>
              </a:ext>
            </a:extLst>
          </p:cNvPr>
          <p:cNvSpPr>
            <a:spLocks noGrp="1"/>
          </p:cNvSpPr>
          <p:nvPr>
            <p:ph type="body" sz="quarter" idx="14" hasCustomPrompt="1"/>
          </p:nvPr>
        </p:nvSpPr>
        <p:spPr>
          <a:xfrm>
            <a:off x="5658442" y="5657850"/>
            <a:ext cx="5749334" cy="1119943"/>
          </a:xfrm>
        </p:spPr>
        <p:txBody>
          <a:bodyPr/>
          <a:lstStyle>
            <a:lvl1pPr marL="0" indent="0">
              <a:buNone/>
              <a:defRPr sz="1800">
                <a:solidFill>
                  <a:schemeClr val="bg1"/>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noProof="0"/>
              <a:t>Subtitle, tagline or blurb can go here</a:t>
            </a:r>
          </a:p>
        </p:txBody>
      </p:sp>
    </p:spTree>
    <p:extLst>
      <p:ext uri="{BB962C8B-B14F-4D97-AF65-F5344CB8AC3E}">
        <p14:creationId xmlns:p14="http://schemas.microsoft.com/office/powerpoint/2010/main" val="41119415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ppt_x"/>
                                          </p:val>
                                        </p:tav>
                                        <p:tav tm="100000">
                                          <p:val>
                                            <p:strVal val="#ppt_x"/>
                                          </p:val>
                                        </p:tav>
                                      </p:tavLst>
                                    </p:anim>
                                    <p:anim calcmode="lin" valueType="num">
                                      <p:cBhvr additive="base">
                                        <p:cTn id="8" dur="1000" fill="hold"/>
                                        <p:tgtEl>
                                          <p:spTgt spid="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1_Icon Bullets">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EFA8C4C-FE50-44C1-8434-6C7BB898173F}"/>
              </a:ext>
            </a:extLst>
          </p:cNvPr>
          <p:cNvSpPr/>
          <p:nvPr userDrawn="1"/>
        </p:nvSpPr>
        <p:spPr>
          <a:xfrm>
            <a:off x="432000" y="0"/>
            <a:ext cx="5472000" cy="6858000"/>
          </a:xfrm>
          <a:prstGeom prst="rect">
            <a:avLst/>
          </a:prstGeom>
          <a:gradFill>
            <a:gsLst>
              <a:gs pos="0">
                <a:srgbClr val="00B0F0"/>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noProof="0"/>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680728" y="5657850"/>
            <a:ext cx="4974545" cy="707513"/>
          </a:xfrm>
        </p:spPr>
        <p:txBody>
          <a:bodyPr/>
          <a:lstStyle>
            <a:lvl1pPr marL="0" indent="0">
              <a:buNone/>
              <a:defRPr sz="1800">
                <a:solidFill>
                  <a:schemeClr val="bg1"/>
                </a:solidFill>
              </a:defRPr>
            </a:lvl1pPr>
          </a:lstStyle>
          <a:p>
            <a:pPr lvl="0"/>
            <a:r>
              <a:rPr lang="en-US" noProof="0"/>
              <a:t>Subtitle, tagline or blurb can go here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a:xfrm>
            <a:off x="432000" y="6365363"/>
            <a:ext cx="5472000" cy="412431"/>
          </a:xfrm>
        </p:spPr>
        <p:txBody>
          <a:bodyPr/>
          <a:lstStyle/>
          <a:p>
            <a:r>
              <a:rPr lang="en-US" noProof="0"/>
              <a:t>SWD End of Year R&amp;C  v2.1 June 8, 2020</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0" name="Picture Placeholder 4">
            <a:extLst>
              <a:ext uri="{FF2B5EF4-FFF2-40B4-BE49-F238E27FC236}">
                <a16:creationId xmlns:a16="http://schemas.microsoft.com/office/drawing/2014/main" id="{704BE0A1-F26A-4947-971D-055860FFC91D}"/>
              </a:ext>
            </a:extLst>
          </p:cNvPr>
          <p:cNvSpPr>
            <a:spLocks noGrp="1"/>
          </p:cNvSpPr>
          <p:nvPr>
            <p:ph type="pic" sz="quarter" idx="12" hasCustomPrompt="1"/>
          </p:nvPr>
        </p:nvSpPr>
        <p:spPr>
          <a:xfrm>
            <a:off x="432000" y="0"/>
            <a:ext cx="5472000" cy="3714747"/>
          </a:xfr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1" forceAA="0" compatLnSpc="1">
            <a:prstTxWarp prst="textNoShape">
              <a:avLst/>
            </a:prstTxWarp>
            <a:noAutofit/>
          </a:bodyPr>
          <a:lstStyle>
            <a:lvl1pPr marL="0" indent="0" algn="l">
              <a:buFont typeface="Arial" panose="020B0604020202020204" pitchFamily="34" charset="0"/>
              <a:buNone/>
              <a:defRPr lang="en-ZA" sz="1100" i="1">
                <a:solidFill>
                  <a:schemeClr val="lt1"/>
                </a:solidFill>
                <a:latin typeface="Times New Roman" panose="02020603050405020304" pitchFamily="18" charset="0"/>
                <a:cs typeface="Times New Roman" panose="02020603050405020304" pitchFamily="18" charset="0"/>
              </a:defRPr>
            </a:lvl1pPr>
          </a:lstStyle>
          <a:p>
            <a:pPr marL="0" lvl="0" algn="ctr"/>
            <a:r>
              <a:rPr lang="en-US" noProof="0"/>
              <a:t>Insert or Drag &amp; Drop your photo here</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680728" y="3981450"/>
            <a:ext cx="4974545" cy="1343025"/>
          </a:xfrm>
        </p:spPr>
        <p:txBody>
          <a:bodyPr vert="horz" lIns="0" tIns="0" rIns="0" bIns="0" rtlCol="0" anchor="b">
            <a:noAutofit/>
          </a:bodyPr>
          <a:lstStyle>
            <a:lvl1pPr>
              <a:defRPr lang="en-ZA" sz="3600" dirty="0">
                <a:solidFill>
                  <a:schemeClr val="bg1"/>
                </a:solidFill>
              </a:defRPr>
            </a:lvl1pPr>
          </a:lstStyle>
          <a:p>
            <a:pPr lvl="0"/>
            <a:r>
              <a:rPr lang="en-US" noProof="0"/>
              <a:t>Click to edit Master title style</a:t>
            </a:r>
          </a:p>
        </p:txBody>
      </p:sp>
      <p:sp>
        <p:nvSpPr>
          <p:cNvPr id="13" name="Text Placeholder 8">
            <a:extLst>
              <a:ext uri="{FF2B5EF4-FFF2-40B4-BE49-F238E27FC236}">
                <a16:creationId xmlns:a16="http://schemas.microsoft.com/office/drawing/2014/main" id="{B51A342D-6638-406F-A54B-59B56F36AD4A}"/>
              </a:ext>
            </a:extLst>
          </p:cNvPr>
          <p:cNvSpPr>
            <a:spLocks noGrp="1"/>
          </p:cNvSpPr>
          <p:nvPr>
            <p:ph type="body" sz="quarter" idx="13" hasCustomPrompt="1"/>
          </p:nvPr>
        </p:nvSpPr>
        <p:spPr>
          <a:xfrm>
            <a:off x="6288002" y="4130531"/>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14" name="Text Placeholder 10">
            <a:extLst>
              <a:ext uri="{FF2B5EF4-FFF2-40B4-BE49-F238E27FC236}">
                <a16:creationId xmlns:a16="http://schemas.microsoft.com/office/drawing/2014/main" id="{C32169FB-F8BF-46FF-8BDE-E27C751C1C46}"/>
              </a:ext>
            </a:extLst>
          </p:cNvPr>
          <p:cNvSpPr>
            <a:spLocks noGrp="1"/>
          </p:cNvSpPr>
          <p:nvPr>
            <p:ph type="body" sz="quarter" idx="14" hasCustomPrompt="1"/>
          </p:nvPr>
        </p:nvSpPr>
        <p:spPr>
          <a:xfrm>
            <a:off x="6288002" y="4764931"/>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5" name="Text Placeholder 8">
            <a:extLst>
              <a:ext uri="{FF2B5EF4-FFF2-40B4-BE49-F238E27FC236}">
                <a16:creationId xmlns:a16="http://schemas.microsoft.com/office/drawing/2014/main" id="{051BC42F-45BF-462B-A15F-54639A5DA461}"/>
              </a:ext>
            </a:extLst>
          </p:cNvPr>
          <p:cNvSpPr>
            <a:spLocks noGrp="1"/>
          </p:cNvSpPr>
          <p:nvPr>
            <p:ph type="body" sz="quarter" idx="15" hasCustomPrompt="1"/>
          </p:nvPr>
        </p:nvSpPr>
        <p:spPr>
          <a:xfrm>
            <a:off x="8202527" y="4130531"/>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2</a:t>
            </a:r>
          </a:p>
        </p:txBody>
      </p:sp>
      <p:sp>
        <p:nvSpPr>
          <p:cNvPr id="16" name="Text Placeholder 10">
            <a:extLst>
              <a:ext uri="{FF2B5EF4-FFF2-40B4-BE49-F238E27FC236}">
                <a16:creationId xmlns:a16="http://schemas.microsoft.com/office/drawing/2014/main" id="{08A990CD-AF1D-4FBE-B3FF-4BC5BE2BFD9F}"/>
              </a:ext>
            </a:extLst>
          </p:cNvPr>
          <p:cNvSpPr>
            <a:spLocks noGrp="1"/>
          </p:cNvSpPr>
          <p:nvPr>
            <p:ph type="body" sz="quarter" idx="16" hasCustomPrompt="1"/>
          </p:nvPr>
        </p:nvSpPr>
        <p:spPr>
          <a:xfrm>
            <a:off x="8202527" y="4764931"/>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7" name="Text Placeholder 8">
            <a:extLst>
              <a:ext uri="{FF2B5EF4-FFF2-40B4-BE49-F238E27FC236}">
                <a16:creationId xmlns:a16="http://schemas.microsoft.com/office/drawing/2014/main" id="{C595063C-F901-4E60-A714-6454F42F0D95}"/>
              </a:ext>
            </a:extLst>
          </p:cNvPr>
          <p:cNvSpPr>
            <a:spLocks noGrp="1"/>
          </p:cNvSpPr>
          <p:nvPr>
            <p:ph type="body" sz="quarter" idx="17" hasCustomPrompt="1"/>
          </p:nvPr>
        </p:nvSpPr>
        <p:spPr>
          <a:xfrm>
            <a:off x="10117052" y="4130531"/>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3</a:t>
            </a:r>
          </a:p>
        </p:txBody>
      </p:sp>
      <p:sp>
        <p:nvSpPr>
          <p:cNvPr id="18" name="Text Placeholder 10">
            <a:extLst>
              <a:ext uri="{FF2B5EF4-FFF2-40B4-BE49-F238E27FC236}">
                <a16:creationId xmlns:a16="http://schemas.microsoft.com/office/drawing/2014/main" id="{C7672B0A-0079-40F6-8B93-A5F1DB5882E0}"/>
              </a:ext>
            </a:extLst>
          </p:cNvPr>
          <p:cNvSpPr>
            <a:spLocks noGrp="1"/>
          </p:cNvSpPr>
          <p:nvPr>
            <p:ph type="body" sz="quarter" idx="18" hasCustomPrompt="1"/>
          </p:nvPr>
        </p:nvSpPr>
        <p:spPr>
          <a:xfrm>
            <a:off x="10117052" y="4764931"/>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Tree>
    <p:extLst>
      <p:ext uri="{BB962C8B-B14F-4D97-AF65-F5344CB8AC3E}">
        <p14:creationId xmlns:p14="http://schemas.microsoft.com/office/powerpoint/2010/main" val="25963136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1000" fill="hold"/>
                                        <p:tgtEl>
                                          <p:spTgt spid="10"/>
                                        </p:tgtEl>
                                        <p:attrNameLst>
                                          <p:attrName>ppt_x</p:attrName>
                                        </p:attrNameLst>
                                      </p:cBhvr>
                                      <p:tavLst>
                                        <p:tav tm="0">
                                          <p:val>
                                            <p:strVal val="#ppt_x"/>
                                          </p:val>
                                        </p:tav>
                                        <p:tav tm="100000">
                                          <p:val>
                                            <p:strVal val="#ppt_x"/>
                                          </p:val>
                                        </p:tav>
                                      </p:tavLst>
                                    </p:anim>
                                    <p:anim calcmode="lin" valueType="num">
                                      <p:cBhvr additive="base">
                                        <p:cTn id="8" dur="1000" fill="hold"/>
                                        <p:tgtEl>
                                          <p:spTgt spid="10"/>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1_4 Icon Bullets">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EFA8C4C-FE50-44C1-8434-6C7BB898173F}"/>
              </a:ext>
            </a:extLst>
          </p:cNvPr>
          <p:cNvSpPr/>
          <p:nvPr userDrawn="1"/>
        </p:nvSpPr>
        <p:spPr>
          <a:xfrm>
            <a:off x="432000" y="0"/>
            <a:ext cx="5472000" cy="6858000"/>
          </a:xfrm>
          <a:prstGeom prst="rect">
            <a:avLst/>
          </a:prstGeom>
          <a:gradFill>
            <a:gsLst>
              <a:gs pos="0">
                <a:srgbClr val="00B0F0"/>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noProof="0"/>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680728" y="5657850"/>
            <a:ext cx="4974545" cy="707513"/>
          </a:xfrm>
        </p:spPr>
        <p:txBody>
          <a:bodyPr/>
          <a:lstStyle>
            <a:lvl1pPr marL="0" indent="0">
              <a:buNone/>
              <a:defRPr sz="1800">
                <a:solidFill>
                  <a:schemeClr val="bg1"/>
                </a:solidFill>
              </a:defRPr>
            </a:lvl1pPr>
          </a:lstStyle>
          <a:p>
            <a:pPr lvl="0"/>
            <a:r>
              <a:rPr lang="en-US" noProof="0"/>
              <a:t>Subtitle, tagline or blurb can go here</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0" name="Picture Placeholder 4">
            <a:extLst>
              <a:ext uri="{FF2B5EF4-FFF2-40B4-BE49-F238E27FC236}">
                <a16:creationId xmlns:a16="http://schemas.microsoft.com/office/drawing/2014/main" id="{704BE0A1-F26A-4947-971D-055860FFC91D}"/>
              </a:ext>
            </a:extLst>
          </p:cNvPr>
          <p:cNvSpPr>
            <a:spLocks noGrp="1"/>
          </p:cNvSpPr>
          <p:nvPr>
            <p:ph type="pic" sz="quarter" idx="12" hasCustomPrompt="1"/>
          </p:nvPr>
        </p:nvSpPr>
        <p:spPr>
          <a:xfrm>
            <a:off x="432000" y="0"/>
            <a:ext cx="5472000" cy="3714747"/>
          </a:xfr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1" forceAA="0" compatLnSpc="1">
            <a:prstTxWarp prst="textNoShape">
              <a:avLst/>
            </a:prstTxWarp>
            <a:noAutofit/>
          </a:bodyPr>
          <a:lstStyle>
            <a:lvl1pPr marL="0" indent="0" algn="l">
              <a:buFont typeface="Arial" panose="020B0604020202020204" pitchFamily="34" charset="0"/>
              <a:buNone/>
              <a:defRPr lang="en-ZA" sz="1100" i="1">
                <a:solidFill>
                  <a:schemeClr val="lt1"/>
                </a:solidFill>
                <a:latin typeface="Times New Roman" panose="02020603050405020304" pitchFamily="18" charset="0"/>
                <a:cs typeface="Times New Roman" panose="02020603050405020304" pitchFamily="18" charset="0"/>
              </a:defRPr>
            </a:lvl1pPr>
          </a:lstStyle>
          <a:p>
            <a:pPr marL="0" lvl="0" algn="ctr"/>
            <a:r>
              <a:rPr lang="en-US" noProof="0"/>
              <a:t>Insert or Drag &amp; Drop your photo here</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680728" y="3981450"/>
            <a:ext cx="4974545" cy="1343025"/>
          </a:xfrm>
        </p:spPr>
        <p:txBody>
          <a:bodyPr vert="horz" lIns="0" tIns="0" rIns="0" bIns="0" rtlCol="0" anchor="b">
            <a:noAutofit/>
          </a:bodyPr>
          <a:lstStyle>
            <a:lvl1pPr>
              <a:defRPr lang="en-ZA" sz="3600" dirty="0">
                <a:solidFill>
                  <a:schemeClr val="bg1"/>
                </a:solidFill>
              </a:defRPr>
            </a:lvl1pPr>
          </a:lstStyle>
          <a:p>
            <a:pPr lvl="0"/>
            <a:r>
              <a:rPr lang="en-US" noProof="0"/>
              <a:t>Click to edit Master title style</a:t>
            </a:r>
          </a:p>
        </p:txBody>
      </p:sp>
      <p:sp>
        <p:nvSpPr>
          <p:cNvPr id="13" name="Text Placeholder 8">
            <a:extLst>
              <a:ext uri="{FF2B5EF4-FFF2-40B4-BE49-F238E27FC236}">
                <a16:creationId xmlns:a16="http://schemas.microsoft.com/office/drawing/2014/main" id="{B51A342D-6638-406F-A54B-59B56F36AD4A}"/>
              </a:ext>
            </a:extLst>
          </p:cNvPr>
          <p:cNvSpPr>
            <a:spLocks noGrp="1"/>
          </p:cNvSpPr>
          <p:nvPr>
            <p:ph type="body" sz="quarter" idx="13" hasCustomPrompt="1"/>
          </p:nvPr>
        </p:nvSpPr>
        <p:spPr>
          <a:xfrm>
            <a:off x="7078577" y="5010963"/>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3</a:t>
            </a:r>
          </a:p>
        </p:txBody>
      </p:sp>
      <p:sp>
        <p:nvSpPr>
          <p:cNvPr id="14" name="Text Placeholder 10">
            <a:extLst>
              <a:ext uri="{FF2B5EF4-FFF2-40B4-BE49-F238E27FC236}">
                <a16:creationId xmlns:a16="http://schemas.microsoft.com/office/drawing/2014/main" id="{C32169FB-F8BF-46FF-8BDE-E27C751C1C46}"/>
              </a:ext>
            </a:extLst>
          </p:cNvPr>
          <p:cNvSpPr>
            <a:spLocks noGrp="1"/>
          </p:cNvSpPr>
          <p:nvPr>
            <p:ph type="body" sz="quarter" idx="14" hasCustomPrompt="1"/>
          </p:nvPr>
        </p:nvSpPr>
        <p:spPr>
          <a:xfrm>
            <a:off x="7078577" y="5645363"/>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5" name="Text Placeholder 8">
            <a:extLst>
              <a:ext uri="{FF2B5EF4-FFF2-40B4-BE49-F238E27FC236}">
                <a16:creationId xmlns:a16="http://schemas.microsoft.com/office/drawing/2014/main" id="{051BC42F-45BF-462B-A15F-54639A5DA461}"/>
              </a:ext>
            </a:extLst>
          </p:cNvPr>
          <p:cNvSpPr>
            <a:spLocks noGrp="1"/>
          </p:cNvSpPr>
          <p:nvPr>
            <p:ph type="body" sz="quarter" idx="15" hasCustomPrompt="1"/>
          </p:nvPr>
        </p:nvSpPr>
        <p:spPr>
          <a:xfrm>
            <a:off x="9402677" y="5010963"/>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4</a:t>
            </a:r>
          </a:p>
        </p:txBody>
      </p:sp>
      <p:sp>
        <p:nvSpPr>
          <p:cNvPr id="16" name="Text Placeholder 10">
            <a:extLst>
              <a:ext uri="{FF2B5EF4-FFF2-40B4-BE49-F238E27FC236}">
                <a16:creationId xmlns:a16="http://schemas.microsoft.com/office/drawing/2014/main" id="{08A990CD-AF1D-4FBE-B3FF-4BC5BE2BFD9F}"/>
              </a:ext>
            </a:extLst>
          </p:cNvPr>
          <p:cNvSpPr>
            <a:spLocks noGrp="1"/>
          </p:cNvSpPr>
          <p:nvPr>
            <p:ph type="body" sz="quarter" idx="16" hasCustomPrompt="1"/>
          </p:nvPr>
        </p:nvSpPr>
        <p:spPr>
          <a:xfrm>
            <a:off x="9402677" y="5645363"/>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23" name="Text Placeholder 8">
            <a:extLst>
              <a:ext uri="{FF2B5EF4-FFF2-40B4-BE49-F238E27FC236}">
                <a16:creationId xmlns:a16="http://schemas.microsoft.com/office/drawing/2014/main" id="{B71CBA76-3CE4-4FA7-8940-41ECC9129C5A}"/>
              </a:ext>
            </a:extLst>
          </p:cNvPr>
          <p:cNvSpPr>
            <a:spLocks noGrp="1"/>
          </p:cNvSpPr>
          <p:nvPr>
            <p:ph type="body" sz="quarter" idx="17" hasCustomPrompt="1"/>
          </p:nvPr>
        </p:nvSpPr>
        <p:spPr>
          <a:xfrm>
            <a:off x="7078577" y="2360347"/>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24" name="Text Placeholder 10">
            <a:extLst>
              <a:ext uri="{FF2B5EF4-FFF2-40B4-BE49-F238E27FC236}">
                <a16:creationId xmlns:a16="http://schemas.microsoft.com/office/drawing/2014/main" id="{ADC8FCF6-5E2F-4976-8979-F493766C38E0}"/>
              </a:ext>
            </a:extLst>
          </p:cNvPr>
          <p:cNvSpPr>
            <a:spLocks noGrp="1"/>
          </p:cNvSpPr>
          <p:nvPr>
            <p:ph type="body" sz="quarter" idx="18" hasCustomPrompt="1"/>
          </p:nvPr>
        </p:nvSpPr>
        <p:spPr>
          <a:xfrm>
            <a:off x="7078577" y="2994747"/>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25" name="Text Placeholder 8">
            <a:extLst>
              <a:ext uri="{FF2B5EF4-FFF2-40B4-BE49-F238E27FC236}">
                <a16:creationId xmlns:a16="http://schemas.microsoft.com/office/drawing/2014/main" id="{F111F3D7-9557-4D01-B2FB-38A2FFA1052E}"/>
              </a:ext>
            </a:extLst>
          </p:cNvPr>
          <p:cNvSpPr>
            <a:spLocks noGrp="1"/>
          </p:cNvSpPr>
          <p:nvPr>
            <p:ph type="body" sz="quarter" idx="19" hasCustomPrompt="1"/>
          </p:nvPr>
        </p:nvSpPr>
        <p:spPr>
          <a:xfrm>
            <a:off x="9402677" y="2360347"/>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2</a:t>
            </a:r>
          </a:p>
        </p:txBody>
      </p:sp>
      <p:sp>
        <p:nvSpPr>
          <p:cNvPr id="26" name="Text Placeholder 10">
            <a:extLst>
              <a:ext uri="{FF2B5EF4-FFF2-40B4-BE49-F238E27FC236}">
                <a16:creationId xmlns:a16="http://schemas.microsoft.com/office/drawing/2014/main" id="{FE89EBCC-101B-4979-93C1-08579B031993}"/>
              </a:ext>
            </a:extLst>
          </p:cNvPr>
          <p:cNvSpPr>
            <a:spLocks noGrp="1"/>
          </p:cNvSpPr>
          <p:nvPr>
            <p:ph type="body" sz="quarter" idx="20" hasCustomPrompt="1"/>
          </p:nvPr>
        </p:nvSpPr>
        <p:spPr>
          <a:xfrm>
            <a:off x="9402677" y="2994747"/>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Tree>
    <p:extLst>
      <p:ext uri="{BB962C8B-B14F-4D97-AF65-F5344CB8AC3E}">
        <p14:creationId xmlns:p14="http://schemas.microsoft.com/office/powerpoint/2010/main" val="24620882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1000" fill="hold"/>
                                        <p:tgtEl>
                                          <p:spTgt spid="10"/>
                                        </p:tgtEl>
                                        <p:attrNameLst>
                                          <p:attrName>ppt_x</p:attrName>
                                        </p:attrNameLst>
                                      </p:cBhvr>
                                      <p:tavLst>
                                        <p:tav tm="0">
                                          <p:val>
                                            <p:strVal val="#ppt_x"/>
                                          </p:val>
                                        </p:tav>
                                        <p:tav tm="100000">
                                          <p:val>
                                            <p:strVal val="#ppt_x"/>
                                          </p:val>
                                        </p:tav>
                                      </p:tavLst>
                                    </p:anim>
                                    <p:anim calcmode="lin" valueType="num">
                                      <p:cBhvr additive="base">
                                        <p:cTn id="8" dur="1000" fill="hold"/>
                                        <p:tgtEl>
                                          <p:spTgt spid="10"/>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06400" y="171450"/>
            <a:ext cx="7315200" cy="533400"/>
          </a:xfrm>
        </p:spPr>
        <p:txBody>
          <a:bodyPr/>
          <a:lstStyle/>
          <a:p>
            <a:r>
              <a:rPr lang="en-US"/>
              <a:t>Click to edit Master title style</a:t>
            </a:r>
          </a:p>
        </p:txBody>
      </p:sp>
      <p:sp>
        <p:nvSpPr>
          <p:cNvPr id="3" name="Table Placeholder 2"/>
          <p:cNvSpPr>
            <a:spLocks noGrp="1"/>
          </p:cNvSpPr>
          <p:nvPr>
            <p:ph type="tbl" idx="1"/>
          </p:nvPr>
        </p:nvSpPr>
        <p:spPr>
          <a:xfrm>
            <a:off x="406400" y="1295400"/>
            <a:ext cx="11379200" cy="4267200"/>
          </a:xfrm>
        </p:spPr>
        <p:txBody>
          <a:bodyPr/>
          <a:lstStyle/>
          <a:p>
            <a:pPr lvl="0"/>
            <a:r>
              <a:rPr lang="en-US" noProof="0"/>
              <a:t>Click icon to add table</a:t>
            </a:r>
          </a:p>
        </p:txBody>
      </p:sp>
      <p:sp>
        <p:nvSpPr>
          <p:cNvPr id="4" name="Rectangle 11"/>
          <p:cNvSpPr>
            <a:spLocks noGrp="1" noChangeArrowheads="1"/>
          </p:cNvSpPr>
          <p:nvPr>
            <p:ph type="dt" sz="half" idx="10"/>
          </p:nvPr>
        </p:nvSpPr>
        <p:spPr>
          <a:ln/>
        </p:spPr>
        <p:txBody>
          <a:bodyPr/>
          <a:lstStyle>
            <a:lvl1pPr>
              <a:defRPr/>
            </a:lvl1pPr>
          </a:lstStyle>
          <a:p>
            <a:pPr>
              <a:defRPr/>
            </a:pPr>
            <a:endParaRPr lang="en-US"/>
          </a:p>
        </p:txBody>
      </p:sp>
      <p:sp>
        <p:nvSpPr>
          <p:cNvPr id="5" name="Rectangle 12"/>
          <p:cNvSpPr>
            <a:spLocks noGrp="1" noChangeArrowheads="1"/>
          </p:cNvSpPr>
          <p:nvPr>
            <p:ph type="ftr" sz="quarter" idx="11"/>
          </p:nvPr>
        </p:nvSpPr>
        <p:spPr>
          <a:ln/>
        </p:spPr>
        <p:txBody>
          <a:bodyPr/>
          <a:lstStyle>
            <a:lvl1pPr>
              <a:defRPr/>
            </a:lvl1pPr>
          </a:lstStyle>
          <a:p>
            <a:pPr>
              <a:defRPr/>
            </a:pPr>
            <a:r>
              <a:rPr lang="en-US"/>
              <a:t>SWD End of Year R&amp;C  v2.1 June 8, 2020</a:t>
            </a:r>
          </a:p>
        </p:txBody>
      </p:sp>
      <p:sp>
        <p:nvSpPr>
          <p:cNvPr id="6" name="Rectangle 13"/>
          <p:cNvSpPr>
            <a:spLocks noGrp="1" noChangeArrowheads="1"/>
          </p:cNvSpPr>
          <p:nvPr>
            <p:ph type="sldNum" sz="quarter" idx="12"/>
          </p:nvPr>
        </p:nvSpPr>
        <p:spPr>
          <a:ln/>
        </p:spPr>
        <p:txBody>
          <a:bodyPr/>
          <a:lstStyle>
            <a:lvl1pPr>
              <a:defRPr/>
            </a:lvl1pPr>
          </a:lstStyle>
          <a:p>
            <a:pPr>
              <a:defRPr/>
            </a:pPr>
            <a:fld id="{3BC13FED-5378-45FC-8A71-19C7B20369E6}" type="slidenum">
              <a:rPr lang="en-US" smtClean="0"/>
              <a:pPr>
                <a:defRPr/>
              </a:pPr>
              <a:t>‹#›</a:t>
            </a:fld>
            <a:endParaRPr lang="en-US"/>
          </a:p>
        </p:txBody>
      </p:sp>
    </p:spTree>
    <p:extLst>
      <p:ext uri="{BB962C8B-B14F-4D97-AF65-F5344CB8AC3E}">
        <p14:creationId xmlns:p14="http://schemas.microsoft.com/office/powerpoint/2010/main" val="3384608805"/>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1_Digital Product">
    <p:bg>
      <p:bgRef idx="1001">
        <a:schemeClr val="bg1"/>
      </p:bgRef>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5CE857ED-B36A-4B8A-81C4-94389617E240}"/>
              </a:ext>
            </a:extLst>
          </p:cNvPr>
          <p:cNvPicPr>
            <a:picLocks noChangeAspect="1"/>
          </p:cNvPicPr>
          <p:nvPr userDrawn="1"/>
        </p:nvPicPr>
        <p:blipFill>
          <a:blip r:embed="rId2"/>
          <a:stretch>
            <a:fillRect/>
          </a:stretch>
        </p:blipFill>
        <p:spPr>
          <a:xfrm>
            <a:off x="663465" y="1007667"/>
            <a:ext cx="11528535" cy="5645385"/>
          </a:xfrm>
          <a:prstGeom prst="rect">
            <a:avLst/>
          </a:prstGeom>
        </p:spPr>
      </p:pic>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432000" y="3613424"/>
            <a:ext cx="3974900" cy="2465913"/>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SWD End of Year R&amp;C  v2.1 June 8, 2020</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9" name="Text Placeholder 8">
            <a:extLst>
              <a:ext uri="{FF2B5EF4-FFF2-40B4-BE49-F238E27FC236}">
                <a16:creationId xmlns:a16="http://schemas.microsoft.com/office/drawing/2014/main" id="{177496E8-E637-4081-A0D0-AB167EE45909}"/>
              </a:ext>
            </a:extLst>
          </p:cNvPr>
          <p:cNvSpPr>
            <a:spLocks noGrp="1"/>
          </p:cNvSpPr>
          <p:nvPr>
            <p:ph type="body" sz="quarter" idx="12" hasCustomPrompt="1"/>
          </p:nvPr>
        </p:nvSpPr>
        <p:spPr>
          <a:xfrm>
            <a:off x="431800" y="1582738"/>
            <a:ext cx="3975100" cy="1744662"/>
          </a:xfrm>
        </p:spPr>
        <p:txBody>
          <a:bodyPr anchor="b"/>
          <a:lstStyle>
            <a:lvl1pPr marL="0" indent="0">
              <a:buNone/>
              <a:defRPr sz="3200">
                <a:solidFill>
                  <a:schemeClr val="tx1">
                    <a:lumMod val="75000"/>
                    <a:lumOff val="25000"/>
                  </a:schemeClr>
                </a:solidFill>
              </a:defRPr>
            </a:lvl1pPr>
          </a:lstStyle>
          <a:p>
            <a:pPr lvl="0"/>
            <a:r>
              <a:rPr lang="en-US" noProof="0"/>
              <a:t>Emphasized Text</a:t>
            </a:r>
          </a:p>
        </p:txBody>
      </p:sp>
      <p:sp>
        <p:nvSpPr>
          <p:cNvPr id="11" name="Picture Placeholder 10">
            <a:extLst>
              <a:ext uri="{FF2B5EF4-FFF2-40B4-BE49-F238E27FC236}">
                <a16:creationId xmlns:a16="http://schemas.microsoft.com/office/drawing/2014/main" id="{DE221C2C-B20F-4F90-A44F-08EE879BA9C9}"/>
              </a:ext>
            </a:extLst>
          </p:cNvPr>
          <p:cNvSpPr>
            <a:spLocks noGrp="1"/>
          </p:cNvSpPr>
          <p:nvPr>
            <p:ph type="pic" sz="quarter" idx="13" hasCustomPrompt="1"/>
          </p:nvPr>
        </p:nvSpPr>
        <p:spPr>
          <a:xfrm>
            <a:off x="5217319" y="1450975"/>
            <a:ext cx="6974680" cy="3935414"/>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Insert or Drag and Drop your Screen Design here</a:t>
            </a:r>
          </a:p>
        </p:txBody>
      </p:sp>
    </p:spTree>
    <p:extLst>
      <p:ext uri="{BB962C8B-B14F-4D97-AF65-F5344CB8AC3E}">
        <p14:creationId xmlns:p14="http://schemas.microsoft.com/office/powerpoint/2010/main" val="4121555153"/>
      </p:ext>
    </p:extLst>
  </p:cSld>
  <p:clrMapOvr>
    <a:overrideClrMapping bg1="lt1" tx1="dk1" bg2="lt2" tx2="dk2" accent1="accent1" accent2="accent2" accent3="accent3" accent4="accent4" accent5="accent5" accent6="accent6" hlink="hlink" folHlink="folHlink"/>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1_Market Space">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2436FA5D-088F-4BDE-ABD2-A640A8610900}"/>
              </a:ext>
            </a:extLst>
          </p:cNvPr>
          <p:cNvCxnSpPr/>
          <p:nvPr userDrawn="1"/>
        </p:nvCxnSpPr>
        <p:spPr>
          <a:xfrm>
            <a:off x="6096000" y="1319756"/>
            <a:ext cx="0" cy="4610100"/>
          </a:xfrm>
          <a:prstGeom prst="line">
            <a:avLst/>
          </a:prstGeom>
          <a:ln>
            <a:solidFill>
              <a:schemeClr val="bg1">
                <a:lumMod val="8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7EF5211B-014A-4E6E-98C7-FDAF7855316F}"/>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r>
              <a:rPr lang="en-US" noProof="0"/>
              <a:t>SWD End of Year R&amp;C  v2.1 June 8, 2020</a:t>
            </a:r>
          </a:p>
        </p:txBody>
      </p:sp>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cxnSp>
        <p:nvCxnSpPr>
          <p:cNvPr id="8" name="Straight Connector 7">
            <a:extLst>
              <a:ext uri="{FF2B5EF4-FFF2-40B4-BE49-F238E27FC236}">
                <a16:creationId xmlns:a16="http://schemas.microsoft.com/office/drawing/2014/main" id="{0C2BCB80-6997-4274-AAFE-65C2CCFFFD10}"/>
              </a:ext>
            </a:extLst>
          </p:cNvPr>
          <p:cNvCxnSpPr>
            <a:cxnSpLocks/>
          </p:cNvCxnSpPr>
          <p:nvPr userDrawn="1"/>
        </p:nvCxnSpPr>
        <p:spPr>
          <a:xfrm flipH="1">
            <a:off x="432000" y="3624806"/>
            <a:ext cx="11340000" cy="0"/>
          </a:xfrm>
          <a:prstGeom prst="line">
            <a:avLst/>
          </a:prstGeom>
          <a:ln>
            <a:solidFill>
              <a:schemeClr val="bg1">
                <a:lumMod val="8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1" name="Text Placeholder 5">
            <a:extLst>
              <a:ext uri="{FF2B5EF4-FFF2-40B4-BE49-F238E27FC236}">
                <a16:creationId xmlns:a16="http://schemas.microsoft.com/office/drawing/2014/main" id="{9A1FC84B-8A06-4879-86ED-47E43AAC9888}"/>
              </a:ext>
            </a:extLst>
          </p:cNvPr>
          <p:cNvSpPr>
            <a:spLocks noGrp="1"/>
          </p:cNvSpPr>
          <p:nvPr>
            <p:ph type="body" sz="quarter" idx="12" hasCustomPrompt="1"/>
          </p:nvPr>
        </p:nvSpPr>
        <p:spPr>
          <a:xfrm>
            <a:off x="5112000" y="951013"/>
            <a:ext cx="1980000" cy="252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
        <p:nvSpPr>
          <p:cNvPr id="12" name="Text Placeholder 5">
            <a:extLst>
              <a:ext uri="{FF2B5EF4-FFF2-40B4-BE49-F238E27FC236}">
                <a16:creationId xmlns:a16="http://schemas.microsoft.com/office/drawing/2014/main" id="{4B975678-3DFA-4D26-9CF6-01294F7259E4}"/>
              </a:ext>
            </a:extLst>
          </p:cNvPr>
          <p:cNvSpPr>
            <a:spLocks noGrp="1"/>
          </p:cNvSpPr>
          <p:nvPr>
            <p:ph type="body" sz="quarter" idx="13" hasCustomPrompt="1"/>
          </p:nvPr>
        </p:nvSpPr>
        <p:spPr>
          <a:xfrm>
            <a:off x="5106000" y="6046600"/>
            <a:ext cx="1980000" cy="252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
        <p:nvSpPr>
          <p:cNvPr id="13" name="Text Placeholder 5">
            <a:extLst>
              <a:ext uri="{FF2B5EF4-FFF2-40B4-BE49-F238E27FC236}">
                <a16:creationId xmlns:a16="http://schemas.microsoft.com/office/drawing/2014/main" id="{8B55997C-0304-482F-A7C3-8E50C8ED55D7}"/>
              </a:ext>
            </a:extLst>
          </p:cNvPr>
          <p:cNvSpPr>
            <a:spLocks noGrp="1"/>
          </p:cNvSpPr>
          <p:nvPr>
            <p:ph type="body" sz="quarter" idx="14" hasCustomPrompt="1"/>
          </p:nvPr>
        </p:nvSpPr>
        <p:spPr>
          <a:xfrm>
            <a:off x="432000" y="3260393"/>
            <a:ext cx="1980000" cy="252000"/>
          </a:xfrm>
        </p:spPr>
        <p:txBody>
          <a:bodyPr/>
          <a:lstStyle>
            <a:lvl1pPr marL="0" indent="0" algn="l">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
        <p:nvSpPr>
          <p:cNvPr id="14" name="Text Placeholder 5">
            <a:extLst>
              <a:ext uri="{FF2B5EF4-FFF2-40B4-BE49-F238E27FC236}">
                <a16:creationId xmlns:a16="http://schemas.microsoft.com/office/drawing/2014/main" id="{E26AB0A6-DA7A-4EA3-9528-68FDBA8BF358}"/>
              </a:ext>
            </a:extLst>
          </p:cNvPr>
          <p:cNvSpPr>
            <a:spLocks noGrp="1"/>
          </p:cNvSpPr>
          <p:nvPr>
            <p:ph type="body" sz="quarter" idx="15" hasCustomPrompt="1"/>
          </p:nvPr>
        </p:nvSpPr>
        <p:spPr>
          <a:xfrm>
            <a:off x="9792001" y="3260393"/>
            <a:ext cx="1980000" cy="252000"/>
          </a:xfrm>
        </p:spPr>
        <p:txBody>
          <a:bodyPr/>
          <a:lstStyle>
            <a:lvl1pPr marL="0" indent="0" algn="r">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Tree>
    <p:extLst>
      <p:ext uri="{BB962C8B-B14F-4D97-AF65-F5344CB8AC3E}">
        <p14:creationId xmlns:p14="http://schemas.microsoft.com/office/powerpoint/2010/main" val="1176566650"/>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615908-D8D7-48AF-8B8F-21B88B87DDF2}"/>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4" name="Content Placeholder 3">
            <a:extLst>
              <a:ext uri="{FF2B5EF4-FFF2-40B4-BE49-F238E27FC236}">
                <a16:creationId xmlns:a16="http://schemas.microsoft.com/office/drawing/2014/main" id="{60B617A5-FA6C-44C9-ABCB-DCA5D4615EC7}"/>
              </a:ext>
            </a:extLst>
          </p:cNvPr>
          <p:cNvSpPr>
            <a:spLocks noGrp="1"/>
          </p:cNvSpPr>
          <p:nvPr>
            <p:ph sz="half" idx="2" hasCustomPrompt="1"/>
          </p:nvPr>
        </p:nvSpPr>
        <p:spPr>
          <a:xfrm>
            <a:off x="432000" y="2210852"/>
            <a:ext cx="5472000" cy="3868486"/>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Content Placeholder 5">
            <a:extLst>
              <a:ext uri="{FF2B5EF4-FFF2-40B4-BE49-F238E27FC236}">
                <a16:creationId xmlns:a16="http://schemas.microsoft.com/office/drawing/2014/main" id="{0A122ACD-5C8B-4CDA-89C5-565C88865B50}"/>
              </a:ext>
            </a:extLst>
          </p:cNvPr>
          <p:cNvSpPr>
            <a:spLocks noGrp="1"/>
          </p:cNvSpPr>
          <p:nvPr>
            <p:ph sz="quarter" idx="4" hasCustomPrompt="1"/>
          </p:nvPr>
        </p:nvSpPr>
        <p:spPr>
          <a:xfrm>
            <a:off x="6300000" y="2210852"/>
            <a:ext cx="5472000" cy="3868486"/>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0" name="Footer Placeholder 9">
            <a:extLst>
              <a:ext uri="{FF2B5EF4-FFF2-40B4-BE49-F238E27FC236}">
                <a16:creationId xmlns:a16="http://schemas.microsoft.com/office/drawing/2014/main" id="{43614A35-31E3-40DA-85DD-07B207690717}"/>
              </a:ext>
            </a:extLst>
          </p:cNvPr>
          <p:cNvSpPr>
            <a:spLocks noGrp="1"/>
          </p:cNvSpPr>
          <p:nvPr>
            <p:ph type="ftr" sz="quarter" idx="10"/>
          </p:nvPr>
        </p:nvSpPr>
        <p:spPr/>
        <p:txBody>
          <a:bodyPr/>
          <a:lstStyle/>
          <a:p>
            <a:r>
              <a:rPr lang="en-US" noProof="0"/>
              <a:t>SWD End of Year R&amp;C  v2.1 June 8, 2020</a:t>
            </a:r>
          </a:p>
        </p:txBody>
      </p:sp>
      <p:sp>
        <p:nvSpPr>
          <p:cNvPr id="11" name="Slide Number Placeholder 10">
            <a:extLst>
              <a:ext uri="{FF2B5EF4-FFF2-40B4-BE49-F238E27FC236}">
                <a16:creationId xmlns:a16="http://schemas.microsoft.com/office/drawing/2014/main" id="{B171800C-9F25-4694-879B-16A1F7BBAA77}"/>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cxnSp>
        <p:nvCxnSpPr>
          <p:cNvPr id="12" name="Straight Connector 11" title="Divider Line">
            <a:extLst>
              <a:ext uri="{FF2B5EF4-FFF2-40B4-BE49-F238E27FC236}">
                <a16:creationId xmlns:a16="http://schemas.microsoft.com/office/drawing/2014/main" id="{03063CBE-E62B-44CB-9B45-D39B595FE2AF}"/>
              </a:ext>
            </a:extLst>
          </p:cNvPr>
          <p:cNvCxnSpPr>
            <a:cxnSpLocks/>
          </p:cNvCxnSpPr>
          <p:nvPr userDrawn="1"/>
        </p:nvCxnSpPr>
        <p:spPr>
          <a:xfrm>
            <a:off x="449349" y="2159999"/>
            <a:ext cx="4214100"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title="Divider Line">
            <a:extLst>
              <a:ext uri="{FF2B5EF4-FFF2-40B4-BE49-F238E27FC236}">
                <a16:creationId xmlns:a16="http://schemas.microsoft.com/office/drawing/2014/main" id="{0EA58CA1-D7A1-4089-B687-193C35202523}"/>
              </a:ext>
            </a:extLst>
          </p:cNvPr>
          <p:cNvCxnSpPr>
            <a:cxnSpLocks/>
          </p:cNvCxnSpPr>
          <p:nvPr userDrawn="1"/>
        </p:nvCxnSpPr>
        <p:spPr>
          <a:xfrm>
            <a:off x="6312700" y="2159999"/>
            <a:ext cx="4214100" cy="0"/>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sp>
        <p:nvSpPr>
          <p:cNvPr id="14" name="Text Placeholder 2">
            <a:extLst>
              <a:ext uri="{FF2B5EF4-FFF2-40B4-BE49-F238E27FC236}">
                <a16:creationId xmlns:a16="http://schemas.microsoft.com/office/drawing/2014/main" id="{A1844C96-F6D4-4E32-8A11-B1815109D205}"/>
              </a:ext>
            </a:extLst>
          </p:cNvPr>
          <p:cNvSpPr>
            <a:spLocks noGrp="1"/>
          </p:cNvSpPr>
          <p:nvPr>
            <p:ph type="body" idx="1" hasCustomPrompt="1"/>
          </p:nvPr>
        </p:nvSpPr>
        <p:spPr>
          <a:xfrm>
            <a:off x="432000" y="1654025"/>
            <a:ext cx="5472000" cy="455122"/>
          </a:xfrm>
        </p:spPr>
        <p:txBody>
          <a:bodyPr anchor="b"/>
          <a:lstStyle>
            <a:lvl1pPr marL="0" indent="0">
              <a:buNone/>
              <a:defRPr sz="2000" b="1">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
        <p:nvSpPr>
          <p:cNvPr id="15" name="Text Placeholder 4">
            <a:extLst>
              <a:ext uri="{FF2B5EF4-FFF2-40B4-BE49-F238E27FC236}">
                <a16:creationId xmlns:a16="http://schemas.microsoft.com/office/drawing/2014/main" id="{EA0BCCC6-F846-426B-B421-41B835224F43}"/>
              </a:ext>
            </a:extLst>
          </p:cNvPr>
          <p:cNvSpPr>
            <a:spLocks noGrp="1"/>
          </p:cNvSpPr>
          <p:nvPr>
            <p:ph type="body" sz="quarter" idx="3" hasCustomPrompt="1"/>
          </p:nvPr>
        </p:nvSpPr>
        <p:spPr>
          <a:xfrm>
            <a:off x="6312700" y="1654025"/>
            <a:ext cx="5459300" cy="455122"/>
          </a:xfrm>
        </p:spPr>
        <p:txBody>
          <a:bodyPr anchor="b"/>
          <a:lstStyle>
            <a:lvl1pPr marL="0" indent="0">
              <a:buNone/>
              <a:defRPr sz="2000" b="1">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Tree>
    <p:extLst>
      <p:ext uri="{BB962C8B-B14F-4D97-AF65-F5344CB8AC3E}">
        <p14:creationId xmlns:p14="http://schemas.microsoft.com/office/powerpoint/2010/main" val="2182512600"/>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showMasterSp="0" preserve="1" userDrawn="1">
  <p:cSld name="1_3 Col Boxed">
    <p:spTree>
      <p:nvGrpSpPr>
        <p:cNvPr id="1" name=""/>
        <p:cNvGrpSpPr/>
        <p:nvPr/>
      </p:nvGrpSpPr>
      <p:grpSpPr>
        <a:xfrm>
          <a:off x="0" y="0"/>
          <a:ext cx="0" cy="0"/>
          <a:chOff x="0" y="0"/>
          <a:chExt cx="0" cy="0"/>
        </a:xfrm>
      </p:grpSpPr>
      <p:sp>
        <p:nvSpPr>
          <p:cNvPr id="10" name="Content Placeholder 2">
            <a:extLst>
              <a:ext uri="{FF2B5EF4-FFF2-40B4-BE49-F238E27FC236}">
                <a16:creationId xmlns:a16="http://schemas.microsoft.com/office/drawing/2014/main" id="{FF5B2679-5029-4692-A1C7-099E7A583624}"/>
              </a:ext>
            </a:extLst>
          </p:cNvPr>
          <p:cNvSpPr>
            <a:spLocks noGrp="1"/>
          </p:cNvSpPr>
          <p:nvPr>
            <p:ph idx="14" hasCustomPrompt="1"/>
          </p:nvPr>
        </p:nvSpPr>
        <p:spPr>
          <a:xfrm>
            <a:off x="432000" y="2448000"/>
            <a:ext cx="3600000" cy="3631338"/>
          </a:xfrm>
          <a:solidFill>
            <a:schemeClr val="bg1">
              <a:lumMod val="95000"/>
            </a:schemeClr>
          </a:solidFill>
          <a:ln>
            <a:solidFill>
              <a:schemeClr val="bg1">
                <a:lumMod val="85000"/>
              </a:schemeClr>
            </a:solidFill>
          </a:ln>
        </p:spPr>
        <p:txBody>
          <a:bodyPr lIns="136800" tIns="252000" rIns="136800"/>
          <a:lstStyle>
            <a:lvl1pPr marL="266700" indent="-266700">
              <a:buClr>
                <a:schemeClr val="tx1">
                  <a:lumMod val="75000"/>
                  <a:lumOff val="25000"/>
                </a:schemeClr>
              </a:buClr>
              <a:buFont typeface="Arial" panose="020B0604020202020204" pitchFamily="34" charset="0"/>
              <a:buChar char="•"/>
              <a:defRPr/>
            </a:lvl1pPr>
            <a:lvl2pPr>
              <a:buClr>
                <a:schemeClr val="tx1">
                  <a:lumMod val="75000"/>
                  <a:lumOff val="25000"/>
                </a:schemeClr>
              </a:buClr>
              <a:defRPr/>
            </a:lvl2pPr>
            <a:lvl3pPr>
              <a:buClr>
                <a:schemeClr val="tx1">
                  <a:lumMod val="75000"/>
                  <a:lumOff val="25000"/>
                </a:schemeClr>
              </a:buClr>
              <a:defRPr/>
            </a:lvl3pPr>
            <a:lvl4pPr>
              <a:buClr>
                <a:schemeClr val="tx1">
                  <a:lumMod val="75000"/>
                  <a:lumOff val="25000"/>
                </a:schemeClr>
              </a:buClr>
              <a:defRPr/>
            </a:lvl4pPr>
            <a:lvl5pPr>
              <a:buClr>
                <a:schemeClr val="tx1">
                  <a:lumMod val="75000"/>
                  <a:lumOff val="25000"/>
                </a:schemeClr>
              </a:buClr>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1" name="Content Placeholder 2">
            <a:extLst>
              <a:ext uri="{FF2B5EF4-FFF2-40B4-BE49-F238E27FC236}">
                <a16:creationId xmlns:a16="http://schemas.microsoft.com/office/drawing/2014/main" id="{1B5AA133-C824-4B4A-96F4-D48A58E222DA}"/>
              </a:ext>
            </a:extLst>
          </p:cNvPr>
          <p:cNvSpPr>
            <a:spLocks noGrp="1"/>
          </p:cNvSpPr>
          <p:nvPr>
            <p:ph idx="15" hasCustomPrompt="1"/>
          </p:nvPr>
        </p:nvSpPr>
        <p:spPr>
          <a:xfrm>
            <a:off x="4302000" y="2448000"/>
            <a:ext cx="3600000" cy="3631338"/>
          </a:xfrm>
          <a:solidFill>
            <a:schemeClr val="bg1">
              <a:lumMod val="95000"/>
            </a:schemeClr>
          </a:solidFill>
          <a:ln>
            <a:solidFill>
              <a:schemeClr val="bg1">
                <a:lumMod val="85000"/>
              </a:schemeClr>
            </a:solidFill>
          </a:ln>
        </p:spPr>
        <p:txBody>
          <a:bodyPr lIns="136800" tIns="252000" rIns="136800"/>
          <a:lstStyle>
            <a:lvl1pPr marL="266700" indent="-266700">
              <a:buClr>
                <a:schemeClr val="tx1">
                  <a:lumMod val="75000"/>
                  <a:lumOff val="25000"/>
                </a:schemeClr>
              </a:buClr>
              <a:buFont typeface="Arial" panose="020B0604020202020204" pitchFamily="34" charset="0"/>
              <a:buChar char="•"/>
              <a:defRPr/>
            </a:lvl1pPr>
            <a:lvl2pPr>
              <a:buClr>
                <a:schemeClr val="tx1">
                  <a:lumMod val="75000"/>
                  <a:lumOff val="25000"/>
                </a:schemeClr>
              </a:buClr>
              <a:defRPr/>
            </a:lvl2pPr>
            <a:lvl3pPr>
              <a:buClr>
                <a:schemeClr val="tx1">
                  <a:lumMod val="75000"/>
                  <a:lumOff val="25000"/>
                </a:schemeClr>
              </a:buClr>
              <a:defRPr/>
            </a:lvl3pPr>
            <a:lvl4pPr>
              <a:buClr>
                <a:schemeClr val="tx1">
                  <a:lumMod val="75000"/>
                  <a:lumOff val="25000"/>
                </a:schemeClr>
              </a:buClr>
              <a:defRPr/>
            </a:lvl4pPr>
            <a:lvl5pPr>
              <a:buClr>
                <a:schemeClr val="tx1">
                  <a:lumMod val="75000"/>
                  <a:lumOff val="25000"/>
                </a:schemeClr>
              </a:buClr>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2" name="Content Placeholder 2">
            <a:extLst>
              <a:ext uri="{FF2B5EF4-FFF2-40B4-BE49-F238E27FC236}">
                <a16:creationId xmlns:a16="http://schemas.microsoft.com/office/drawing/2014/main" id="{388A40C4-1887-4DBA-90FF-4CF89932DA57}"/>
              </a:ext>
            </a:extLst>
          </p:cNvPr>
          <p:cNvSpPr>
            <a:spLocks noGrp="1"/>
          </p:cNvSpPr>
          <p:nvPr>
            <p:ph idx="16" hasCustomPrompt="1"/>
          </p:nvPr>
        </p:nvSpPr>
        <p:spPr>
          <a:xfrm>
            <a:off x="8172000" y="2448000"/>
            <a:ext cx="3600000" cy="3631338"/>
          </a:xfrm>
          <a:solidFill>
            <a:schemeClr val="bg1">
              <a:lumMod val="95000"/>
            </a:schemeClr>
          </a:solidFill>
          <a:ln>
            <a:solidFill>
              <a:schemeClr val="bg1">
                <a:lumMod val="85000"/>
              </a:schemeClr>
            </a:solidFill>
          </a:ln>
        </p:spPr>
        <p:txBody>
          <a:bodyPr lIns="136800" tIns="252000" rIns="136800"/>
          <a:lstStyle>
            <a:lvl1pPr marL="266700" indent="-266700">
              <a:buClr>
                <a:schemeClr val="tx1">
                  <a:lumMod val="75000"/>
                  <a:lumOff val="25000"/>
                </a:schemeClr>
              </a:buClr>
              <a:buFont typeface="Arial" panose="020B0604020202020204" pitchFamily="34" charset="0"/>
              <a:buChar char="•"/>
              <a:defRPr/>
            </a:lvl1pPr>
            <a:lvl2pPr>
              <a:buClr>
                <a:schemeClr val="tx1">
                  <a:lumMod val="75000"/>
                  <a:lumOff val="25000"/>
                </a:schemeClr>
              </a:buClr>
              <a:defRPr/>
            </a:lvl2pPr>
            <a:lvl3pPr>
              <a:buClr>
                <a:schemeClr val="tx1">
                  <a:lumMod val="75000"/>
                  <a:lumOff val="25000"/>
                </a:schemeClr>
              </a:buClr>
              <a:defRPr/>
            </a:lvl3pPr>
            <a:lvl4pPr>
              <a:buClr>
                <a:schemeClr val="tx1">
                  <a:lumMod val="75000"/>
                  <a:lumOff val="25000"/>
                </a:schemeClr>
              </a:buClr>
              <a:defRPr/>
            </a:lvl4pPr>
            <a:lvl5pPr>
              <a:buClr>
                <a:schemeClr val="tx1">
                  <a:lumMod val="75000"/>
                  <a:lumOff val="25000"/>
                </a:schemeClr>
              </a:buClr>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432000" y="1728000"/>
            <a:ext cx="3600000" cy="720000"/>
          </a:xfrm>
          <a:solidFill>
            <a:schemeClr val="tx1">
              <a:lumMod val="75000"/>
              <a:lumOff val="25000"/>
            </a:schemeClr>
          </a:solidFill>
          <a:ln w="28575">
            <a:solidFill>
              <a:schemeClr val="accent1"/>
            </a:solidFill>
          </a:ln>
        </p:spPr>
        <p:txBody>
          <a:bodyPr lIns="108000" tIns="36000" rIns="108000" bIns="36000" anchor="ctr"/>
          <a:lstStyle>
            <a:lvl1pPr marL="0" indent="0" algn="ctr">
              <a:buNone/>
              <a:defRPr>
                <a:solidFill>
                  <a:schemeClr val="bg1"/>
                </a:solidFill>
              </a:defRPr>
            </a:lvl1pPr>
          </a:lstStyle>
          <a:p>
            <a:pPr lvl="0"/>
            <a:r>
              <a:rPr lang="en-US" noProof="0"/>
              <a:t>Section 1 Title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SWD End of Year R&amp;C  v2.1 June 8, 2020</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6" name="Content Placeholder 2">
            <a:extLst>
              <a:ext uri="{FF2B5EF4-FFF2-40B4-BE49-F238E27FC236}">
                <a16:creationId xmlns:a16="http://schemas.microsoft.com/office/drawing/2014/main" id="{43CF4B74-3202-48D6-B573-AA3882B039F4}"/>
              </a:ext>
            </a:extLst>
          </p:cNvPr>
          <p:cNvSpPr>
            <a:spLocks noGrp="1"/>
          </p:cNvSpPr>
          <p:nvPr>
            <p:ph idx="12" hasCustomPrompt="1"/>
          </p:nvPr>
        </p:nvSpPr>
        <p:spPr>
          <a:xfrm>
            <a:off x="4302000" y="1728000"/>
            <a:ext cx="3600000" cy="720000"/>
          </a:xfrm>
          <a:solidFill>
            <a:schemeClr val="tx1">
              <a:lumMod val="75000"/>
              <a:lumOff val="25000"/>
            </a:schemeClr>
          </a:solidFill>
          <a:ln w="28575">
            <a:solidFill>
              <a:schemeClr val="accent2"/>
            </a:solidFill>
          </a:ln>
        </p:spPr>
        <p:txBody>
          <a:bodyPr lIns="108000" tIns="36000" rIns="108000" bIns="36000" anchor="ctr"/>
          <a:lstStyle>
            <a:lvl1pPr marL="0" indent="0" algn="ctr">
              <a:buNone/>
              <a:defRPr>
                <a:solidFill>
                  <a:schemeClr val="bg1"/>
                </a:solidFill>
              </a:defRPr>
            </a:lvl1pPr>
          </a:lstStyle>
          <a:p>
            <a:pPr lvl="0"/>
            <a:r>
              <a:rPr lang="en-US" noProof="0"/>
              <a:t>Section 2 Title</a:t>
            </a:r>
          </a:p>
        </p:txBody>
      </p:sp>
      <p:sp>
        <p:nvSpPr>
          <p:cNvPr id="9" name="Content Placeholder 2">
            <a:extLst>
              <a:ext uri="{FF2B5EF4-FFF2-40B4-BE49-F238E27FC236}">
                <a16:creationId xmlns:a16="http://schemas.microsoft.com/office/drawing/2014/main" id="{0BA6D519-EE14-4D3E-B15F-70C4423A3988}"/>
              </a:ext>
            </a:extLst>
          </p:cNvPr>
          <p:cNvSpPr>
            <a:spLocks noGrp="1"/>
          </p:cNvSpPr>
          <p:nvPr>
            <p:ph idx="13" hasCustomPrompt="1"/>
          </p:nvPr>
        </p:nvSpPr>
        <p:spPr>
          <a:xfrm>
            <a:off x="8172000" y="1728000"/>
            <a:ext cx="3600000" cy="720000"/>
          </a:xfrm>
          <a:solidFill>
            <a:schemeClr val="tx1">
              <a:lumMod val="75000"/>
              <a:lumOff val="25000"/>
            </a:schemeClr>
          </a:solidFill>
          <a:ln w="28575">
            <a:solidFill>
              <a:schemeClr val="accent3"/>
            </a:solidFill>
          </a:ln>
        </p:spPr>
        <p:txBody>
          <a:bodyPr lIns="108000" tIns="36000" rIns="108000" bIns="36000" anchor="ctr"/>
          <a:lstStyle>
            <a:lvl1pPr marL="0" indent="0" algn="ctr">
              <a:buNone/>
              <a:defRPr>
                <a:solidFill>
                  <a:schemeClr val="bg1"/>
                </a:solidFill>
              </a:defRPr>
            </a:lvl1pPr>
          </a:lstStyle>
          <a:p>
            <a:pPr lvl="0"/>
            <a:r>
              <a:rPr lang="en-US" noProof="0"/>
              <a:t>Section 3 Title</a:t>
            </a:r>
          </a:p>
        </p:txBody>
      </p:sp>
      <p:sp>
        <p:nvSpPr>
          <p:cNvPr id="13" name="Text Placeholder 5">
            <a:extLst>
              <a:ext uri="{FF2B5EF4-FFF2-40B4-BE49-F238E27FC236}">
                <a16:creationId xmlns:a16="http://schemas.microsoft.com/office/drawing/2014/main" id="{4DA29CFB-3C73-4618-B2D9-70E396D1EBA2}"/>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Tree>
    <p:extLst>
      <p:ext uri="{BB962C8B-B14F-4D97-AF65-F5344CB8AC3E}">
        <p14:creationId xmlns:p14="http://schemas.microsoft.com/office/powerpoint/2010/main" val="2674496336"/>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1_Timelin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F5211B-014A-4E6E-98C7-FDAF7855316F}"/>
              </a:ext>
            </a:extLst>
          </p:cNvPr>
          <p:cNvSpPr>
            <a:spLocks noGrp="1"/>
          </p:cNvSpPr>
          <p:nvPr>
            <p:ph type="title"/>
          </p:nvPr>
        </p:nvSpPr>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r>
              <a:rPr lang="en-US" noProof="0"/>
              <a:t>SWD End of Year R&amp;C  v2.1 June 8, 2020</a:t>
            </a:r>
          </a:p>
        </p:txBody>
      </p:sp>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5" name="Text Placeholder 5">
            <a:extLst>
              <a:ext uri="{FF2B5EF4-FFF2-40B4-BE49-F238E27FC236}">
                <a16:creationId xmlns:a16="http://schemas.microsoft.com/office/drawing/2014/main" id="{91612B32-057C-422E-8B4A-7B464DE04A79}"/>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cxnSp>
        <p:nvCxnSpPr>
          <p:cNvPr id="8" name="Straight Arrow Connector 7">
            <a:extLst>
              <a:ext uri="{FF2B5EF4-FFF2-40B4-BE49-F238E27FC236}">
                <a16:creationId xmlns:a16="http://schemas.microsoft.com/office/drawing/2014/main" id="{B66BE87F-A588-41BE-A251-8940FFF7BDB0}"/>
              </a:ext>
            </a:extLst>
          </p:cNvPr>
          <p:cNvCxnSpPr/>
          <p:nvPr userDrawn="1"/>
        </p:nvCxnSpPr>
        <p:spPr>
          <a:xfrm>
            <a:off x="431800" y="3866682"/>
            <a:ext cx="11339513" cy="0"/>
          </a:xfrm>
          <a:prstGeom prst="straightConnector1">
            <a:avLst/>
          </a:prstGeom>
          <a:ln>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9" name="Text Placeholder 10">
            <a:extLst>
              <a:ext uri="{FF2B5EF4-FFF2-40B4-BE49-F238E27FC236}">
                <a16:creationId xmlns:a16="http://schemas.microsoft.com/office/drawing/2014/main" id="{EE87B275-BCEB-48C5-BD58-39E2B9AB906E}"/>
              </a:ext>
            </a:extLst>
          </p:cNvPr>
          <p:cNvSpPr>
            <a:spLocks noGrp="1"/>
          </p:cNvSpPr>
          <p:nvPr>
            <p:ph type="body" sz="quarter" idx="33" hasCustomPrompt="1"/>
          </p:nvPr>
        </p:nvSpPr>
        <p:spPr>
          <a:xfrm>
            <a:off x="412908" y="3973125"/>
            <a:ext cx="415608" cy="201776"/>
          </a:xfrm>
        </p:spPr>
        <p:txBody>
          <a:bodyPr anchor="ctr"/>
          <a:lstStyle>
            <a:lvl1pPr marL="0" indent="0" algn="ctr">
              <a:buNone/>
              <a:defRPr sz="1400">
                <a:solidFill>
                  <a:schemeClr val="tx1">
                    <a:lumMod val="50000"/>
                    <a:lumOff val="50000"/>
                  </a:schemeClr>
                </a:solidFill>
              </a:defRPr>
            </a:lvl1pPr>
          </a:lstStyle>
          <a:p>
            <a:pPr lvl="0"/>
            <a:r>
              <a:rPr lang="en-US" noProof="0"/>
              <a:t>Year</a:t>
            </a:r>
          </a:p>
        </p:txBody>
      </p:sp>
      <p:sp>
        <p:nvSpPr>
          <p:cNvPr id="10" name="Text Placeholder 10">
            <a:extLst>
              <a:ext uri="{FF2B5EF4-FFF2-40B4-BE49-F238E27FC236}">
                <a16:creationId xmlns:a16="http://schemas.microsoft.com/office/drawing/2014/main" id="{75FEF587-0930-42DA-AF85-54F9A14870D3}"/>
              </a:ext>
            </a:extLst>
          </p:cNvPr>
          <p:cNvSpPr>
            <a:spLocks noGrp="1"/>
          </p:cNvSpPr>
          <p:nvPr>
            <p:ph type="body" sz="quarter" idx="34" hasCustomPrompt="1"/>
          </p:nvPr>
        </p:nvSpPr>
        <p:spPr>
          <a:xfrm>
            <a:off x="43179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1" name="Text Placeholder 10">
            <a:extLst>
              <a:ext uri="{FF2B5EF4-FFF2-40B4-BE49-F238E27FC236}">
                <a16:creationId xmlns:a16="http://schemas.microsoft.com/office/drawing/2014/main" id="{77B00876-F334-4F19-ACB9-5A52E300C62F}"/>
              </a:ext>
            </a:extLst>
          </p:cNvPr>
          <p:cNvSpPr>
            <a:spLocks noGrp="1"/>
          </p:cNvSpPr>
          <p:nvPr>
            <p:ph type="body" sz="quarter" idx="35" hasCustomPrompt="1"/>
          </p:nvPr>
        </p:nvSpPr>
        <p:spPr>
          <a:xfrm>
            <a:off x="903816"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2" name="Text Placeholder 10">
            <a:extLst>
              <a:ext uri="{FF2B5EF4-FFF2-40B4-BE49-F238E27FC236}">
                <a16:creationId xmlns:a16="http://schemas.microsoft.com/office/drawing/2014/main" id="{DC5160FB-C621-4014-AF15-7C31EBF94639}"/>
              </a:ext>
            </a:extLst>
          </p:cNvPr>
          <p:cNvSpPr>
            <a:spLocks noGrp="1"/>
          </p:cNvSpPr>
          <p:nvPr>
            <p:ph type="body" sz="quarter" idx="36" hasCustomPrompt="1"/>
          </p:nvPr>
        </p:nvSpPr>
        <p:spPr>
          <a:xfrm>
            <a:off x="1375833"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3" name="Text Placeholder 10">
            <a:extLst>
              <a:ext uri="{FF2B5EF4-FFF2-40B4-BE49-F238E27FC236}">
                <a16:creationId xmlns:a16="http://schemas.microsoft.com/office/drawing/2014/main" id="{3D37E5E1-DD5A-4C77-849F-40C0D2AE3F71}"/>
              </a:ext>
            </a:extLst>
          </p:cNvPr>
          <p:cNvSpPr>
            <a:spLocks noGrp="1"/>
          </p:cNvSpPr>
          <p:nvPr>
            <p:ph type="body" sz="quarter" idx="37" hasCustomPrompt="1"/>
          </p:nvPr>
        </p:nvSpPr>
        <p:spPr>
          <a:xfrm>
            <a:off x="1847850"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4" name="Text Placeholder 10">
            <a:extLst>
              <a:ext uri="{FF2B5EF4-FFF2-40B4-BE49-F238E27FC236}">
                <a16:creationId xmlns:a16="http://schemas.microsoft.com/office/drawing/2014/main" id="{8164CA25-5B7F-4EDD-8B42-0D567DED1794}"/>
              </a:ext>
            </a:extLst>
          </p:cNvPr>
          <p:cNvSpPr>
            <a:spLocks noGrp="1"/>
          </p:cNvSpPr>
          <p:nvPr>
            <p:ph type="body" sz="quarter" idx="38" hasCustomPrompt="1"/>
          </p:nvPr>
        </p:nvSpPr>
        <p:spPr>
          <a:xfrm>
            <a:off x="6077108" y="3973125"/>
            <a:ext cx="415608" cy="201776"/>
          </a:xfrm>
        </p:spPr>
        <p:txBody>
          <a:bodyPr anchor="ctr"/>
          <a:lstStyle>
            <a:lvl1pPr marL="0" indent="0" algn="ctr">
              <a:buNone/>
              <a:defRPr sz="1400">
                <a:solidFill>
                  <a:schemeClr val="tx1">
                    <a:lumMod val="50000"/>
                    <a:lumOff val="50000"/>
                  </a:schemeClr>
                </a:solidFill>
              </a:defRPr>
            </a:lvl1pPr>
          </a:lstStyle>
          <a:p>
            <a:pPr lvl="0"/>
            <a:r>
              <a:rPr lang="en-US" noProof="0"/>
              <a:t>Year</a:t>
            </a:r>
          </a:p>
        </p:txBody>
      </p:sp>
      <p:sp>
        <p:nvSpPr>
          <p:cNvPr id="15" name="Text Placeholder 10">
            <a:extLst>
              <a:ext uri="{FF2B5EF4-FFF2-40B4-BE49-F238E27FC236}">
                <a16:creationId xmlns:a16="http://schemas.microsoft.com/office/drawing/2014/main" id="{15876039-3F56-4587-900E-4FCE60BCA50B}"/>
              </a:ext>
            </a:extLst>
          </p:cNvPr>
          <p:cNvSpPr>
            <a:spLocks noGrp="1"/>
          </p:cNvSpPr>
          <p:nvPr>
            <p:ph type="body" sz="quarter" idx="39" hasCustomPrompt="1"/>
          </p:nvPr>
        </p:nvSpPr>
        <p:spPr>
          <a:xfrm>
            <a:off x="2319867"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6" name="Text Placeholder 10">
            <a:extLst>
              <a:ext uri="{FF2B5EF4-FFF2-40B4-BE49-F238E27FC236}">
                <a16:creationId xmlns:a16="http://schemas.microsoft.com/office/drawing/2014/main" id="{515FCEBD-9007-4B9D-AE69-7F8068A14B21}"/>
              </a:ext>
            </a:extLst>
          </p:cNvPr>
          <p:cNvSpPr>
            <a:spLocks noGrp="1"/>
          </p:cNvSpPr>
          <p:nvPr>
            <p:ph type="body" sz="quarter" idx="40" hasCustomPrompt="1"/>
          </p:nvPr>
        </p:nvSpPr>
        <p:spPr>
          <a:xfrm>
            <a:off x="2791884"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7" name="Text Placeholder 10">
            <a:extLst>
              <a:ext uri="{FF2B5EF4-FFF2-40B4-BE49-F238E27FC236}">
                <a16:creationId xmlns:a16="http://schemas.microsoft.com/office/drawing/2014/main" id="{8856F7F9-97EB-4612-BB5C-DDB9D90C9CD4}"/>
              </a:ext>
            </a:extLst>
          </p:cNvPr>
          <p:cNvSpPr>
            <a:spLocks noGrp="1"/>
          </p:cNvSpPr>
          <p:nvPr>
            <p:ph type="body" sz="quarter" idx="41" hasCustomPrompt="1"/>
          </p:nvPr>
        </p:nvSpPr>
        <p:spPr>
          <a:xfrm>
            <a:off x="3263901"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8" name="Text Placeholder 10">
            <a:extLst>
              <a:ext uri="{FF2B5EF4-FFF2-40B4-BE49-F238E27FC236}">
                <a16:creationId xmlns:a16="http://schemas.microsoft.com/office/drawing/2014/main" id="{B0C577BC-AD44-4FF0-8F34-D7ABD44B100A}"/>
              </a:ext>
            </a:extLst>
          </p:cNvPr>
          <p:cNvSpPr>
            <a:spLocks noGrp="1"/>
          </p:cNvSpPr>
          <p:nvPr>
            <p:ph type="body" sz="quarter" idx="42" hasCustomPrompt="1"/>
          </p:nvPr>
        </p:nvSpPr>
        <p:spPr>
          <a:xfrm>
            <a:off x="4679952"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9" name="Text Placeholder 10">
            <a:extLst>
              <a:ext uri="{FF2B5EF4-FFF2-40B4-BE49-F238E27FC236}">
                <a16:creationId xmlns:a16="http://schemas.microsoft.com/office/drawing/2014/main" id="{12E19F39-39CE-43A3-912F-3D8656DA5E76}"/>
              </a:ext>
            </a:extLst>
          </p:cNvPr>
          <p:cNvSpPr>
            <a:spLocks noGrp="1"/>
          </p:cNvSpPr>
          <p:nvPr>
            <p:ph type="body" sz="quarter" idx="43" hasCustomPrompt="1"/>
          </p:nvPr>
        </p:nvSpPr>
        <p:spPr>
          <a:xfrm>
            <a:off x="3735918"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0" name="Text Placeholder 10">
            <a:extLst>
              <a:ext uri="{FF2B5EF4-FFF2-40B4-BE49-F238E27FC236}">
                <a16:creationId xmlns:a16="http://schemas.microsoft.com/office/drawing/2014/main" id="{64F2C543-C785-4078-9811-96F28F1BF210}"/>
              </a:ext>
            </a:extLst>
          </p:cNvPr>
          <p:cNvSpPr>
            <a:spLocks noGrp="1"/>
          </p:cNvSpPr>
          <p:nvPr>
            <p:ph type="body" sz="quarter" idx="44" hasCustomPrompt="1"/>
          </p:nvPr>
        </p:nvSpPr>
        <p:spPr>
          <a:xfrm>
            <a:off x="4207935"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1" name="Text Placeholder 10">
            <a:extLst>
              <a:ext uri="{FF2B5EF4-FFF2-40B4-BE49-F238E27FC236}">
                <a16:creationId xmlns:a16="http://schemas.microsoft.com/office/drawing/2014/main" id="{022F0FFE-8538-47C2-9227-B4DE41186CE8}"/>
              </a:ext>
            </a:extLst>
          </p:cNvPr>
          <p:cNvSpPr>
            <a:spLocks noGrp="1"/>
          </p:cNvSpPr>
          <p:nvPr>
            <p:ph type="body" sz="quarter" idx="45" hasCustomPrompt="1"/>
          </p:nvPr>
        </p:nvSpPr>
        <p:spPr>
          <a:xfrm>
            <a:off x="515196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2" name="Text Placeholder 10">
            <a:extLst>
              <a:ext uri="{FF2B5EF4-FFF2-40B4-BE49-F238E27FC236}">
                <a16:creationId xmlns:a16="http://schemas.microsoft.com/office/drawing/2014/main" id="{75D12B21-B498-4E00-B817-457BAED99A33}"/>
              </a:ext>
            </a:extLst>
          </p:cNvPr>
          <p:cNvSpPr>
            <a:spLocks noGrp="1"/>
          </p:cNvSpPr>
          <p:nvPr>
            <p:ph type="body" sz="quarter" idx="46" hasCustomPrompt="1"/>
          </p:nvPr>
        </p:nvSpPr>
        <p:spPr>
          <a:xfrm>
            <a:off x="5623986"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3" name="Text Placeholder 10">
            <a:extLst>
              <a:ext uri="{FF2B5EF4-FFF2-40B4-BE49-F238E27FC236}">
                <a16:creationId xmlns:a16="http://schemas.microsoft.com/office/drawing/2014/main" id="{A60F8F4D-F654-4555-BC21-7137D98E027C}"/>
              </a:ext>
            </a:extLst>
          </p:cNvPr>
          <p:cNvSpPr>
            <a:spLocks noGrp="1"/>
          </p:cNvSpPr>
          <p:nvPr>
            <p:ph type="body" sz="quarter" idx="47" hasCustomPrompt="1"/>
          </p:nvPr>
        </p:nvSpPr>
        <p:spPr>
          <a:xfrm>
            <a:off x="609599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4" name="Text Placeholder 10">
            <a:extLst>
              <a:ext uri="{FF2B5EF4-FFF2-40B4-BE49-F238E27FC236}">
                <a16:creationId xmlns:a16="http://schemas.microsoft.com/office/drawing/2014/main" id="{0B633DEF-CDC6-4A75-A05B-0C875E2B8FF1}"/>
              </a:ext>
            </a:extLst>
          </p:cNvPr>
          <p:cNvSpPr>
            <a:spLocks noGrp="1"/>
          </p:cNvSpPr>
          <p:nvPr>
            <p:ph type="body" sz="quarter" idx="48" hasCustomPrompt="1"/>
          </p:nvPr>
        </p:nvSpPr>
        <p:spPr>
          <a:xfrm>
            <a:off x="6568012"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5" name="Text Placeholder 10">
            <a:extLst>
              <a:ext uri="{FF2B5EF4-FFF2-40B4-BE49-F238E27FC236}">
                <a16:creationId xmlns:a16="http://schemas.microsoft.com/office/drawing/2014/main" id="{23A67F56-440C-4AE2-B52E-F6ECF3E31F86}"/>
              </a:ext>
            </a:extLst>
          </p:cNvPr>
          <p:cNvSpPr>
            <a:spLocks noGrp="1"/>
          </p:cNvSpPr>
          <p:nvPr>
            <p:ph type="body" sz="quarter" idx="49" hasCustomPrompt="1"/>
          </p:nvPr>
        </p:nvSpPr>
        <p:spPr>
          <a:xfrm>
            <a:off x="704002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6" name="Text Placeholder 10">
            <a:extLst>
              <a:ext uri="{FF2B5EF4-FFF2-40B4-BE49-F238E27FC236}">
                <a16:creationId xmlns:a16="http://schemas.microsoft.com/office/drawing/2014/main" id="{E8F5BF8F-8918-4E36-8AAF-45E994E46B29}"/>
              </a:ext>
            </a:extLst>
          </p:cNvPr>
          <p:cNvSpPr>
            <a:spLocks noGrp="1"/>
          </p:cNvSpPr>
          <p:nvPr>
            <p:ph type="body" sz="quarter" idx="50" hasCustomPrompt="1"/>
          </p:nvPr>
        </p:nvSpPr>
        <p:spPr>
          <a:xfrm>
            <a:off x="7512046"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7" name="Text Placeholder 10">
            <a:extLst>
              <a:ext uri="{FF2B5EF4-FFF2-40B4-BE49-F238E27FC236}">
                <a16:creationId xmlns:a16="http://schemas.microsoft.com/office/drawing/2014/main" id="{1A2F56E4-C780-42A2-BA54-B1EAB7CA2197}"/>
              </a:ext>
            </a:extLst>
          </p:cNvPr>
          <p:cNvSpPr>
            <a:spLocks noGrp="1"/>
          </p:cNvSpPr>
          <p:nvPr>
            <p:ph type="body" sz="quarter" idx="51" hasCustomPrompt="1"/>
          </p:nvPr>
        </p:nvSpPr>
        <p:spPr>
          <a:xfrm>
            <a:off x="7984063"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8" name="Text Placeholder 10">
            <a:extLst>
              <a:ext uri="{FF2B5EF4-FFF2-40B4-BE49-F238E27FC236}">
                <a16:creationId xmlns:a16="http://schemas.microsoft.com/office/drawing/2014/main" id="{7405E86B-3690-4EBE-8353-7ABE76F10810}"/>
              </a:ext>
            </a:extLst>
          </p:cNvPr>
          <p:cNvSpPr>
            <a:spLocks noGrp="1"/>
          </p:cNvSpPr>
          <p:nvPr>
            <p:ph type="body" sz="quarter" idx="52" hasCustomPrompt="1"/>
          </p:nvPr>
        </p:nvSpPr>
        <p:spPr>
          <a:xfrm>
            <a:off x="8456080"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9" name="Text Placeholder 10">
            <a:extLst>
              <a:ext uri="{FF2B5EF4-FFF2-40B4-BE49-F238E27FC236}">
                <a16:creationId xmlns:a16="http://schemas.microsoft.com/office/drawing/2014/main" id="{DB54048B-A035-47F0-B54D-1B9676EE8931}"/>
              </a:ext>
            </a:extLst>
          </p:cNvPr>
          <p:cNvSpPr>
            <a:spLocks noGrp="1"/>
          </p:cNvSpPr>
          <p:nvPr>
            <p:ph type="body" sz="quarter" idx="53" hasCustomPrompt="1"/>
          </p:nvPr>
        </p:nvSpPr>
        <p:spPr>
          <a:xfrm>
            <a:off x="8928097"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0" name="Text Placeholder 10">
            <a:extLst>
              <a:ext uri="{FF2B5EF4-FFF2-40B4-BE49-F238E27FC236}">
                <a16:creationId xmlns:a16="http://schemas.microsoft.com/office/drawing/2014/main" id="{12F6976C-DDBF-4808-9B45-2C78E0FC6AA7}"/>
              </a:ext>
            </a:extLst>
          </p:cNvPr>
          <p:cNvSpPr>
            <a:spLocks noGrp="1"/>
          </p:cNvSpPr>
          <p:nvPr>
            <p:ph type="body" sz="quarter" idx="54" hasCustomPrompt="1"/>
          </p:nvPr>
        </p:nvSpPr>
        <p:spPr>
          <a:xfrm>
            <a:off x="10344148"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1" name="Text Placeholder 10">
            <a:extLst>
              <a:ext uri="{FF2B5EF4-FFF2-40B4-BE49-F238E27FC236}">
                <a16:creationId xmlns:a16="http://schemas.microsoft.com/office/drawing/2014/main" id="{66103D17-8EEC-45BF-B909-8F6DB8575A35}"/>
              </a:ext>
            </a:extLst>
          </p:cNvPr>
          <p:cNvSpPr>
            <a:spLocks noGrp="1"/>
          </p:cNvSpPr>
          <p:nvPr>
            <p:ph type="body" sz="quarter" idx="55" hasCustomPrompt="1"/>
          </p:nvPr>
        </p:nvSpPr>
        <p:spPr>
          <a:xfrm>
            <a:off x="9400114"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2" name="Text Placeholder 10">
            <a:extLst>
              <a:ext uri="{FF2B5EF4-FFF2-40B4-BE49-F238E27FC236}">
                <a16:creationId xmlns:a16="http://schemas.microsoft.com/office/drawing/2014/main" id="{57F6EB7B-A4AE-4147-A94B-9C2860A158F4}"/>
              </a:ext>
            </a:extLst>
          </p:cNvPr>
          <p:cNvSpPr>
            <a:spLocks noGrp="1"/>
          </p:cNvSpPr>
          <p:nvPr>
            <p:ph type="body" sz="quarter" idx="56" hasCustomPrompt="1"/>
          </p:nvPr>
        </p:nvSpPr>
        <p:spPr>
          <a:xfrm>
            <a:off x="9872131"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3" name="Text Placeholder 10">
            <a:extLst>
              <a:ext uri="{FF2B5EF4-FFF2-40B4-BE49-F238E27FC236}">
                <a16:creationId xmlns:a16="http://schemas.microsoft.com/office/drawing/2014/main" id="{95673032-36DB-4772-82D8-46E21D810A56}"/>
              </a:ext>
            </a:extLst>
          </p:cNvPr>
          <p:cNvSpPr>
            <a:spLocks noGrp="1"/>
          </p:cNvSpPr>
          <p:nvPr>
            <p:ph type="body" sz="quarter" idx="57" hasCustomPrompt="1"/>
          </p:nvPr>
        </p:nvSpPr>
        <p:spPr>
          <a:xfrm>
            <a:off x="10816165"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4" name="Text Placeholder 10">
            <a:extLst>
              <a:ext uri="{FF2B5EF4-FFF2-40B4-BE49-F238E27FC236}">
                <a16:creationId xmlns:a16="http://schemas.microsoft.com/office/drawing/2014/main" id="{CDE9935C-FEBD-421A-A63B-8A87A2D4A4D9}"/>
              </a:ext>
            </a:extLst>
          </p:cNvPr>
          <p:cNvSpPr>
            <a:spLocks noGrp="1"/>
          </p:cNvSpPr>
          <p:nvPr>
            <p:ph type="body" sz="quarter" idx="58" hasCustomPrompt="1"/>
          </p:nvPr>
        </p:nvSpPr>
        <p:spPr>
          <a:xfrm>
            <a:off x="11288182"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4" name="Text Placeholder 3">
            <a:extLst>
              <a:ext uri="{FF2B5EF4-FFF2-40B4-BE49-F238E27FC236}">
                <a16:creationId xmlns:a16="http://schemas.microsoft.com/office/drawing/2014/main" id="{D242C672-1222-4C21-9E3D-F365D9665E1B}"/>
              </a:ext>
            </a:extLst>
          </p:cNvPr>
          <p:cNvSpPr>
            <a:spLocks noGrp="1"/>
          </p:cNvSpPr>
          <p:nvPr>
            <p:ph type="body" sz="quarter" idx="59" hasCustomPrompt="1"/>
          </p:nvPr>
        </p:nvSpPr>
        <p:spPr>
          <a:xfrm>
            <a:off x="5360988" y="2190750"/>
            <a:ext cx="1793875" cy="561975"/>
          </a:xfrm>
          <a:solidFill>
            <a:schemeClr val="bg1">
              <a:lumMod val="95000"/>
            </a:schemeClr>
          </a:solidFill>
        </p:spPr>
        <p:txBody>
          <a:bodyPr tIns="36000" anchor="t"/>
          <a:lstStyle>
            <a:lvl1pPr marL="0" indent="0" algn="ctr">
              <a:buNone/>
              <a:defRPr sz="1600"/>
            </a:lvl1pPr>
          </a:lstStyle>
          <a:p>
            <a:pPr lvl="0"/>
            <a:r>
              <a:rPr lang="en-US" noProof="0"/>
              <a:t>Item Title</a:t>
            </a:r>
          </a:p>
        </p:txBody>
      </p:sp>
      <p:sp>
        <p:nvSpPr>
          <p:cNvPr id="37" name="Text Placeholder 36">
            <a:extLst>
              <a:ext uri="{FF2B5EF4-FFF2-40B4-BE49-F238E27FC236}">
                <a16:creationId xmlns:a16="http://schemas.microsoft.com/office/drawing/2014/main" id="{2F97A7E3-509A-417D-9818-EDDA3B539E4F}"/>
              </a:ext>
            </a:extLst>
          </p:cNvPr>
          <p:cNvSpPr>
            <a:spLocks noGrp="1"/>
          </p:cNvSpPr>
          <p:nvPr>
            <p:ph type="body" sz="quarter" idx="60" hasCustomPrompt="1"/>
          </p:nvPr>
        </p:nvSpPr>
        <p:spPr>
          <a:xfrm>
            <a:off x="5412717" y="2505005"/>
            <a:ext cx="1690417" cy="224670"/>
          </a:xfrm>
        </p:spPr>
        <p:txBody>
          <a:bodyPr/>
          <a:lstStyle>
            <a:lvl1pPr marL="0" indent="0" algn="ctr">
              <a:buNone/>
              <a:defRPr sz="1200">
                <a:solidFill>
                  <a:schemeClr val="tx1">
                    <a:lumMod val="50000"/>
                    <a:lumOff val="50000"/>
                  </a:schemeClr>
                </a:solidFill>
              </a:defRPr>
            </a:lvl1pPr>
          </a:lstStyle>
          <a:p>
            <a:pPr lvl="0"/>
            <a:r>
              <a:rPr lang="en-US" noProof="0"/>
              <a:t>Month, Year</a:t>
            </a:r>
          </a:p>
        </p:txBody>
      </p:sp>
    </p:spTree>
    <p:extLst>
      <p:ext uri="{BB962C8B-B14F-4D97-AF65-F5344CB8AC3E}">
        <p14:creationId xmlns:p14="http://schemas.microsoft.com/office/powerpoint/2010/main" val="1939112552"/>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showMasterSp="0" preserve="1" userDrawn="1">
  <p:cSld name="2_Title Slide 2">
    <p:bg>
      <p:bgPr>
        <a:solidFill>
          <a:schemeClr val="bg1">
            <a:lumMod val="95000"/>
          </a:schemeClr>
        </a:solidFill>
        <a:effectLst/>
      </p:bgPr>
    </p:bg>
    <p:spTree>
      <p:nvGrpSpPr>
        <p:cNvPr id="1" name=""/>
        <p:cNvGrpSpPr/>
        <p:nvPr/>
      </p:nvGrpSpPr>
      <p:grpSpPr>
        <a:xfrm>
          <a:off x="0" y="0"/>
          <a:ext cx="0" cy="0"/>
          <a:chOff x="0" y="0"/>
          <a:chExt cx="0" cy="0"/>
        </a:xfrm>
      </p:grpSpPr>
      <p:sp>
        <p:nvSpPr>
          <p:cNvPr id="14" name="Picture Placeholder 9">
            <a:extLst>
              <a:ext uri="{FF2B5EF4-FFF2-40B4-BE49-F238E27FC236}">
                <a16:creationId xmlns:a16="http://schemas.microsoft.com/office/drawing/2014/main" id="{FF978957-D101-43B4-A717-19B1820B4F1A}"/>
              </a:ext>
            </a:extLst>
          </p:cNvPr>
          <p:cNvSpPr>
            <a:spLocks noGrp="1"/>
          </p:cNvSpPr>
          <p:nvPr>
            <p:ph type="pic" sz="quarter" idx="10" hasCustomPrompt="1"/>
          </p:nvPr>
        </p:nvSpPr>
        <p:spPr>
          <a:xfrm>
            <a:off x="0" y="0"/>
            <a:ext cx="12192000" cy="6786563"/>
          </a:xfrm>
          <a:solidFill>
            <a:schemeClr val="tx1">
              <a:lumMod val="75000"/>
              <a:lumOff val="25000"/>
            </a:schemeClr>
          </a:solidFill>
        </p:spPr>
        <p:txBody>
          <a:bodyPr lIns="1044000" rIns="0" anchor="ctr"/>
          <a:lstStyle>
            <a:lvl1pPr marL="0" indent="0" algn="l">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a:t>Insert or Drag and Drop your Photo Here </a:t>
            </a:r>
          </a:p>
        </p:txBody>
      </p:sp>
      <p:sp>
        <p:nvSpPr>
          <p:cNvPr id="9" name="Rectangle 8">
            <a:extLst>
              <a:ext uri="{FF2B5EF4-FFF2-40B4-BE49-F238E27FC236}">
                <a16:creationId xmlns:a16="http://schemas.microsoft.com/office/drawing/2014/main" id="{84DD3616-4E40-4CE5-88C8-2AF6E47D2086}"/>
              </a:ext>
            </a:extLst>
          </p:cNvPr>
          <p:cNvSpPr/>
          <p:nvPr userDrawn="1"/>
        </p:nvSpPr>
        <p:spPr>
          <a:xfrm>
            <a:off x="6336000" y="0"/>
            <a:ext cx="3979575" cy="6786563"/>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1" name="Rectangle 10">
            <a:extLst>
              <a:ext uri="{FF2B5EF4-FFF2-40B4-BE49-F238E27FC236}">
                <a16:creationId xmlns:a16="http://schemas.microsoft.com/office/drawing/2014/main" id="{1EA3B184-0AF0-4DF5-B2BD-E6D1806BE1BF}"/>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2" name="Rectangle 11">
            <a:extLst>
              <a:ext uri="{FF2B5EF4-FFF2-40B4-BE49-F238E27FC236}">
                <a16:creationId xmlns:a16="http://schemas.microsoft.com/office/drawing/2014/main" id="{B8FC9062-5711-4550-8470-F1324E804FFF}"/>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3" name="Rectangle 12">
            <a:extLst>
              <a:ext uri="{FF2B5EF4-FFF2-40B4-BE49-F238E27FC236}">
                <a16:creationId xmlns:a16="http://schemas.microsoft.com/office/drawing/2014/main" id="{DC433A2F-8949-4AAC-AE96-175254493AF4}"/>
              </a:ext>
            </a:extLst>
          </p:cNvPr>
          <p:cNvSpPr/>
          <p:nvPr userDrawn="1"/>
        </p:nvSpPr>
        <p:spPr>
          <a:xfrm>
            <a:off x="6336000" y="0"/>
            <a:ext cx="3979575" cy="6858000"/>
          </a:xfrm>
          <a:prstGeom prst="rect">
            <a:avLst/>
          </a:prstGeom>
          <a:solidFill>
            <a:srgbClr val="00B0F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hasCustomPrompt="1"/>
          </p:nvPr>
        </p:nvSpPr>
        <p:spPr>
          <a:xfrm>
            <a:off x="6539896" y="2377000"/>
            <a:ext cx="3571782" cy="2387600"/>
          </a:xfrm>
        </p:spPr>
        <p:txBody>
          <a:bodyPr anchor="b"/>
          <a:lstStyle>
            <a:lvl1pPr algn="l">
              <a:defRPr sz="5400" spc="-300">
                <a:solidFill>
                  <a:schemeClr val="bg1"/>
                </a:solidFill>
              </a:defRPr>
            </a:lvl1pPr>
          </a:lstStyle>
          <a:p>
            <a:r>
              <a:rPr lang="en-US" noProof="0"/>
              <a:t>Thank You</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hasCustomPrompt="1"/>
          </p:nvPr>
        </p:nvSpPr>
        <p:spPr>
          <a:xfrm>
            <a:off x="6905624" y="5057775"/>
            <a:ext cx="3206053" cy="247650"/>
          </a:xfrm>
        </p:spPr>
        <p:txBody>
          <a:bodyPr/>
          <a:lstStyle>
            <a:lvl1pPr marL="0" indent="0" algn="l">
              <a:buNone/>
              <a:defRPr sz="1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Full Name</a:t>
            </a:r>
          </a:p>
        </p:txBody>
      </p:sp>
      <p:sp>
        <p:nvSpPr>
          <p:cNvPr id="5" name="Text Placeholder 4">
            <a:extLst>
              <a:ext uri="{FF2B5EF4-FFF2-40B4-BE49-F238E27FC236}">
                <a16:creationId xmlns:a16="http://schemas.microsoft.com/office/drawing/2014/main" id="{99EABB85-2AAF-4939-BDF4-E3CF2F31B32F}"/>
              </a:ext>
            </a:extLst>
          </p:cNvPr>
          <p:cNvSpPr>
            <a:spLocks noGrp="1"/>
          </p:cNvSpPr>
          <p:nvPr>
            <p:ph type="body" sz="quarter" idx="12" hasCustomPrompt="1"/>
          </p:nvPr>
        </p:nvSpPr>
        <p:spPr>
          <a:xfrm>
            <a:off x="6905625" y="5400675"/>
            <a:ext cx="3206750" cy="247650"/>
          </a:xfrm>
        </p:spPr>
        <p:txBody>
          <a:bodyPr vert="horz" lIns="0" tIns="0" rIns="0" bIns="0" rtlCol="0">
            <a:noAutofit/>
          </a:bodyPr>
          <a:lstStyle>
            <a:lvl1pPr marL="0" indent="0">
              <a:buNone/>
              <a:defRPr lang="en-US" sz="1400" dirty="0" smtClean="0">
                <a:solidFill>
                  <a:schemeClr val="bg1"/>
                </a:solidFill>
              </a:defRPr>
            </a:lvl1pPr>
            <a:lvl2pPr>
              <a:defRPr lang="en-US" sz="2000" dirty="0" smtClean="0"/>
            </a:lvl2pPr>
            <a:lvl3pPr>
              <a:defRPr lang="en-US" sz="1800" dirty="0" smtClean="0"/>
            </a:lvl3pPr>
            <a:lvl4pPr>
              <a:defRPr lang="en-US" sz="1600" dirty="0" smtClean="0"/>
            </a:lvl4pPr>
            <a:lvl5pPr>
              <a:defRPr lang="en-ZA" sz="1600" dirty="0"/>
            </a:lvl5pPr>
          </a:lstStyle>
          <a:p>
            <a:pPr marL="266700" lvl="0" indent="-266700"/>
            <a:r>
              <a:rPr lang="en-US" noProof="0"/>
              <a:t>Contact Number</a:t>
            </a:r>
          </a:p>
        </p:txBody>
      </p:sp>
      <p:sp>
        <p:nvSpPr>
          <p:cNvPr id="10" name="Text Placeholder 9">
            <a:extLst>
              <a:ext uri="{FF2B5EF4-FFF2-40B4-BE49-F238E27FC236}">
                <a16:creationId xmlns:a16="http://schemas.microsoft.com/office/drawing/2014/main" id="{04E7DF27-55E9-4F17-91D3-29228A4020F3}"/>
              </a:ext>
            </a:extLst>
          </p:cNvPr>
          <p:cNvSpPr>
            <a:spLocks noGrp="1"/>
          </p:cNvSpPr>
          <p:nvPr>
            <p:ph type="body" sz="quarter" idx="13" hasCustomPrompt="1"/>
          </p:nvPr>
        </p:nvSpPr>
        <p:spPr>
          <a:xfrm>
            <a:off x="6905625" y="5751513"/>
            <a:ext cx="3206750" cy="247650"/>
          </a:xfrm>
        </p:spPr>
        <p:txBody>
          <a:bodyPr vert="horz" lIns="0" tIns="0" rIns="0" bIns="0" rtlCol="0">
            <a:noAutofit/>
          </a:bodyPr>
          <a:lstStyle>
            <a:lvl1pPr marL="0" indent="0">
              <a:buNone/>
              <a:defRPr lang="en-US" sz="1400" smtClean="0">
                <a:solidFill>
                  <a:schemeClr val="bg1"/>
                </a:solidFill>
              </a:defRPr>
            </a:lvl1pPr>
            <a:lvl2pPr>
              <a:defRPr lang="en-US" sz="2000" smtClean="0"/>
            </a:lvl2pPr>
            <a:lvl3pPr>
              <a:defRPr lang="en-US" sz="1800" smtClean="0"/>
            </a:lvl3pPr>
            <a:lvl4pPr>
              <a:defRPr lang="en-US" sz="1600" smtClean="0"/>
            </a:lvl4pPr>
            <a:lvl5pPr>
              <a:defRPr lang="en-ZA" sz="1600"/>
            </a:lvl5pPr>
          </a:lstStyle>
          <a:p>
            <a:pPr marL="266700" lvl="0" indent="-266700"/>
            <a:r>
              <a:rPr lang="en-US" noProof="0"/>
              <a:t>Email or Social Media Handle</a:t>
            </a:r>
          </a:p>
        </p:txBody>
      </p:sp>
    </p:spTree>
    <p:extLst>
      <p:ext uri="{BB962C8B-B14F-4D97-AF65-F5344CB8AC3E}">
        <p14:creationId xmlns:p14="http://schemas.microsoft.com/office/powerpoint/2010/main" val="7415272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additive="base">
                                        <p:cTn id="12" dur="500" fill="hold"/>
                                        <p:tgtEl>
                                          <p:spTgt spid="13"/>
                                        </p:tgtEl>
                                        <p:attrNameLst>
                                          <p:attrName>ppt_x</p:attrName>
                                        </p:attrNameLst>
                                      </p:cBhvr>
                                      <p:tavLst>
                                        <p:tav tm="0">
                                          <p:val>
                                            <p:strVal val="#ppt_x"/>
                                          </p:val>
                                        </p:tav>
                                        <p:tav tm="100000">
                                          <p:val>
                                            <p:strVal val="#ppt_x"/>
                                          </p:val>
                                        </p:tav>
                                      </p:tavLst>
                                    </p:anim>
                                    <p:anim calcmode="lin" valueType="num">
                                      <p:cBhvr additive="base">
                                        <p:cTn id="13" dur="500" fill="hold"/>
                                        <p:tgtEl>
                                          <p:spTgt spid="13"/>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additive="base">
                                        <p:cTn id="17" dur="500" fill="hold"/>
                                        <p:tgtEl>
                                          <p:spTgt spid="2"/>
                                        </p:tgtEl>
                                        <p:attrNameLst>
                                          <p:attrName>ppt_x</p:attrName>
                                        </p:attrNameLst>
                                      </p:cBhvr>
                                      <p:tavLst>
                                        <p:tav tm="0">
                                          <p:val>
                                            <p:strVal val="#ppt_x"/>
                                          </p:val>
                                        </p:tav>
                                        <p:tav tm="100000">
                                          <p:val>
                                            <p:strVal val="#ppt_x"/>
                                          </p:val>
                                        </p:tav>
                                      </p:tavLst>
                                    </p:anim>
                                    <p:anim calcmode="lin" valueType="num">
                                      <p:cBhvr additive="base">
                                        <p:cTn id="18" dur="500" fill="hold"/>
                                        <p:tgtEl>
                                          <p:spTgt spid="2"/>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grpId="0" nodeType="afterEffect">
                                  <p:stCondLst>
                                    <p:cond delay="0"/>
                                  </p:stCondLst>
                                  <p:childTnLst>
                                    <p:set>
                                      <p:cBhvr>
                                        <p:cTn id="21" dur="1" fill="hold">
                                          <p:stCondLst>
                                            <p:cond delay="0"/>
                                          </p:stCondLst>
                                        </p:cTn>
                                        <p:tgtEl>
                                          <p:spTgt spid="3">
                                            <p:txEl>
                                              <p:pRg st="0" end="0"/>
                                            </p:txEl>
                                          </p:spTgt>
                                        </p:tgtEl>
                                        <p:attrNameLst>
                                          <p:attrName>style.visibility</p:attrName>
                                        </p:attrNameLst>
                                      </p:cBhvr>
                                      <p:to>
                                        <p:strVal val="visible"/>
                                      </p:to>
                                    </p:set>
                                    <p:anim calcmode="lin" valueType="num">
                                      <p:cBhvr additive="base">
                                        <p:cTn id="22"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23"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2" presetClass="entr" presetSubtype="4" fill="hold" grpId="0" nodeType="afterEffect">
                                  <p:stCondLst>
                                    <p:cond delay="0"/>
                                  </p:stCondLst>
                                  <p:childTnLst>
                                    <p:set>
                                      <p:cBhvr>
                                        <p:cTn id="26" dur="1" fill="hold">
                                          <p:stCondLst>
                                            <p:cond delay="0"/>
                                          </p:stCondLst>
                                        </p:cTn>
                                        <p:tgtEl>
                                          <p:spTgt spid="5">
                                            <p:txEl>
                                              <p:pRg st="0" end="0"/>
                                            </p:txEl>
                                          </p:spTgt>
                                        </p:tgtEl>
                                        <p:attrNameLst>
                                          <p:attrName>style.visibility</p:attrName>
                                        </p:attrNameLst>
                                      </p:cBhvr>
                                      <p:to>
                                        <p:strVal val="visible"/>
                                      </p:to>
                                    </p:set>
                                    <p:anim calcmode="lin" valueType="num">
                                      <p:cBhvr additive="base">
                                        <p:cTn id="2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par>
                          <p:cTn id="29" fill="hold">
                            <p:stCondLst>
                              <p:cond delay="2500"/>
                            </p:stCondLst>
                            <p:childTnLst>
                              <p:par>
                                <p:cTn id="30" presetID="2" presetClass="entr" presetSubtype="4" fill="hold" grpId="0" nodeType="afterEffect">
                                  <p:stCondLst>
                                    <p:cond delay="0"/>
                                  </p:stCondLst>
                                  <p:childTnLst>
                                    <p:set>
                                      <p:cBhvr>
                                        <p:cTn id="31" dur="1" fill="hold">
                                          <p:stCondLst>
                                            <p:cond delay="0"/>
                                          </p:stCondLst>
                                        </p:cTn>
                                        <p:tgtEl>
                                          <p:spTgt spid="10">
                                            <p:txEl>
                                              <p:pRg st="0" end="0"/>
                                            </p:txEl>
                                          </p:spTgt>
                                        </p:tgtEl>
                                        <p:attrNameLst>
                                          <p:attrName>style.visibility</p:attrName>
                                        </p:attrNameLst>
                                      </p:cBhvr>
                                      <p:to>
                                        <p:strVal val="visible"/>
                                      </p:to>
                                    </p:set>
                                    <p:anim calcmode="lin" valueType="num">
                                      <p:cBhvr additive="base">
                                        <p:cTn id="32"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10">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3" grpId="0" animBg="1"/>
      <p:bldP spid="2" grpId="0"/>
      <p:bldP spid="3" grpId="0" build="p">
        <p:tmplLst>
          <p:tmpl lvl="1">
            <p:tnLst>
              <p:par>
                <p:cTn presetID="2" presetClass="entr" presetSubtype="4" fill="hold" nodeType="after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additive="base">
                        <p:cTn dur="500" fill="hold"/>
                        <p:tgtEl>
                          <p:spTgt spid="3"/>
                        </p:tgtEl>
                        <p:attrNameLst>
                          <p:attrName>ppt_x</p:attrName>
                        </p:attrNameLst>
                      </p:cBhvr>
                      <p:tavLst>
                        <p:tav tm="0">
                          <p:val>
                            <p:strVal val="#ppt_x"/>
                          </p:val>
                        </p:tav>
                        <p:tav tm="100000">
                          <p:val>
                            <p:strVal val="#ppt_x"/>
                          </p:val>
                        </p:tav>
                      </p:tavLst>
                    </p:anim>
                    <p:anim calcmode="lin" valueType="num">
                      <p:cBhvr additive="base">
                        <p:cTn dur="500" fill="hold"/>
                        <p:tgtEl>
                          <p:spTgt spid="3"/>
                        </p:tgtEl>
                        <p:attrNameLst>
                          <p:attrName>ppt_y</p:attrName>
                        </p:attrNameLst>
                      </p:cBhvr>
                      <p:tavLst>
                        <p:tav tm="0">
                          <p:val>
                            <p:strVal val="1+#ppt_h/2"/>
                          </p:val>
                        </p:tav>
                        <p:tav tm="100000">
                          <p:val>
                            <p:strVal val="#ppt_y"/>
                          </p:val>
                        </p:tav>
                      </p:tavLst>
                    </p:anim>
                  </p:childTnLst>
                </p:cTn>
              </p:par>
            </p:tnLst>
          </p:tmpl>
        </p:tmplLst>
      </p:bldP>
      <p:bldP spid="5" grpId="0" build="p">
        <p:tmplLst>
          <p:tmpl lvl="1">
            <p:tnLst>
              <p:par>
                <p:cTn presetID="2" presetClass="entr" presetSubtype="4" fill="hold" nodeType="afterEffect">
                  <p:stCondLst>
                    <p:cond delay="0"/>
                  </p:stCondLst>
                  <p:childTnLst>
                    <p:set>
                      <p:cBhvr>
                        <p:cTn dur="1" fill="hold">
                          <p:stCondLst>
                            <p:cond delay="0"/>
                          </p:stCondLst>
                        </p:cTn>
                        <p:tgtEl>
                          <p:spTgt spid="5"/>
                        </p:tgtEl>
                        <p:attrNameLst>
                          <p:attrName>style.visibility</p:attrName>
                        </p:attrNameLst>
                      </p:cBhvr>
                      <p:to>
                        <p:strVal val="visible"/>
                      </p:to>
                    </p:set>
                    <p:anim calcmode="lin" valueType="num">
                      <p:cBhvr additive="base">
                        <p:cTn dur="500" fill="hold"/>
                        <p:tgtEl>
                          <p:spTgt spid="5"/>
                        </p:tgtEl>
                        <p:attrNameLst>
                          <p:attrName>ppt_x</p:attrName>
                        </p:attrNameLst>
                      </p:cBhvr>
                      <p:tavLst>
                        <p:tav tm="0">
                          <p:val>
                            <p:strVal val="#ppt_x"/>
                          </p:val>
                        </p:tav>
                        <p:tav tm="100000">
                          <p:val>
                            <p:strVal val="#ppt_x"/>
                          </p:val>
                        </p:tav>
                      </p:tavLst>
                    </p:anim>
                    <p:anim calcmode="lin" valueType="num">
                      <p:cBhvr additive="base">
                        <p:cTn dur="500" fill="hold"/>
                        <p:tgtEl>
                          <p:spTgt spid="5"/>
                        </p:tgtEl>
                        <p:attrNameLst>
                          <p:attrName>ppt_y</p:attrName>
                        </p:attrNameLst>
                      </p:cBhvr>
                      <p:tavLst>
                        <p:tav tm="0">
                          <p:val>
                            <p:strVal val="1+#ppt_h/2"/>
                          </p:val>
                        </p:tav>
                        <p:tav tm="100000">
                          <p:val>
                            <p:strVal val="#ppt_y"/>
                          </p:val>
                        </p:tav>
                      </p:tavLst>
                    </p:anim>
                  </p:childTnLst>
                </p:cTn>
              </p:par>
            </p:tnLst>
          </p:tmpl>
        </p:tmplLst>
      </p:bldP>
      <p:bldP spid="10" grpId="0" build="p">
        <p:tmplLst>
          <p:tmpl lvl="1">
            <p:tnLst>
              <p:par>
                <p:cTn presetID="2" presetClass="entr" presetSubtype="4" fill="hold" nodeType="afterEffect">
                  <p:stCondLst>
                    <p:cond delay="0"/>
                  </p:stCondLst>
                  <p:childTnLst>
                    <p:set>
                      <p:cBhvr>
                        <p:cTn dur="1" fill="hold">
                          <p:stCondLst>
                            <p:cond delay="0"/>
                          </p:stCondLst>
                        </p:cTn>
                        <p:tgtEl>
                          <p:spTgt spid="10"/>
                        </p:tgtEl>
                        <p:attrNameLst>
                          <p:attrName>style.visibility</p:attrName>
                        </p:attrNameLst>
                      </p:cBhvr>
                      <p:to>
                        <p:strVal val="visible"/>
                      </p:to>
                    </p:set>
                    <p:anim calcmode="lin" valueType="num">
                      <p:cBhvr additive="base">
                        <p:cTn dur="500" fill="hold"/>
                        <p:tgtEl>
                          <p:spTgt spid="10"/>
                        </p:tgtEl>
                        <p:attrNameLst>
                          <p:attrName>ppt_x</p:attrName>
                        </p:attrNameLst>
                      </p:cBhvr>
                      <p:tavLst>
                        <p:tav tm="0">
                          <p:val>
                            <p:strVal val="#ppt_x"/>
                          </p:val>
                        </p:tav>
                        <p:tav tm="100000">
                          <p:val>
                            <p:strVal val="#ppt_x"/>
                          </p:val>
                        </p:tav>
                      </p:tavLst>
                    </p:anim>
                    <p:anim calcmode="lin" valueType="num">
                      <p:cBhvr additive="base">
                        <p:cTn dur="500" fill="hold"/>
                        <p:tgtEl>
                          <p:spTgt spid="10"/>
                        </p:tgtEl>
                        <p:attrNameLst>
                          <p:attrName>ppt_y</p:attrName>
                        </p:attrNameLst>
                      </p:cBhvr>
                      <p:tavLst>
                        <p:tav tm="0">
                          <p:val>
                            <p:strVal val="1+#ppt_h/2"/>
                          </p:val>
                        </p:tav>
                        <p:tav tm="100000">
                          <p:val>
                            <p:strVal val="#ppt_y"/>
                          </p:val>
                        </p:tav>
                      </p:tavLst>
                    </p:anim>
                  </p:childTnLst>
                </p:cTn>
              </p:par>
            </p:tnLst>
          </p:tmpl>
        </p:tmplLst>
      </p:bldP>
    </p:bldLst>
  </p:timing>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1_Mobile App Previews">
    <p:spTree>
      <p:nvGrpSpPr>
        <p:cNvPr id="1" name=""/>
        <p:cNvGrpSpPr/>
        <p:nvPr/>
      </p:nvGrpSpPr>
      <p:grpSpPr>
        <a:xfrm>
          <a:off x="0" y="0"/>
          <a:ext cx="0" cy="0"/>
          <a:chOff x="0" y="0"/>
          <a:chExt cx="0" cy="0"/>
        </a:xfrm>
      </p:grpSpPr>
      <p:pic>
        <p:nvPicPr>
          <p:cNvPr id="8" name="Picture 7" descr="Screen of a cell phone&#10;&#10;Description generated with high confidence">
            <a:extLst>
              <a:ext uri="{FF2B5EF4-FFF2-40B4-BE49-F238E27FC236}">
                <a16:creationId xmlns:a16="http://schemas.microsoft.com/office/drawing/2014/main" id="{68055F11-596F-47BF-A832-A501EC346C2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33307" y="915497"/>
            <a:ext cx="4666142" cy="4684105"/>
          </a:xfrm>
          <a:prstGeom prst="rect">
            <a:avLst/>
          </a:prstGeom>
        </p:spPr>
      </p:pic>
      <p:pic>
        <p:nvPicPr>
          <p:cNvPr id="9" name="Picture 8" descr="Screen of a cell phone&#10;&#10;Description generated with high confidence">
            <a:extLst>
              <a:ext uri="{FF2B5EF4-FFF2-40B4-BE49-F238E27FC236}">
                <a16:creationId xmlns:a16="http://schemas.microsoft.com/office/drawing/2014/main" id="{80EBF765-2A5E-4BDA-B092-25691E47915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762929" y="915497"/>
            <a:ext cx="4666142" cy="4684105"/>
          </a:xfrm>
          <a:prstGeom prst="rect">
            <a:avLst/>
          </a:prstGeom>
        </p:spPr>
      </p:pic>
      <p:pic>
        <p:nvPicPr>
          <p:cNvPr id="10" name="Picture 9" descr="Screen of a cell phone&#10;&#10;Description generated with high confidence">
            <a:extLst>
              <a:ext uri="{FF2B5EF4-FFF2-40B4-BE49-F238E27FC236}">
                <a16:creationId xmlns:a16="http://schemas.microsoft.com/office/drawing/2014/main" id="{E97A6530-14B5-4A05-B7A3-7BA661FCD5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292551" y="915497"/>
            <a:ext cx="4666142" cy="4684105"/>
          </a:xfrm>
          <a:prstGeom prst="rect">
            <a:avLst/>
          </a:prstGeom>
        </p:spPr>
      </p:pic>
      <p:sp>
        <p:nvSpPr>
          <p:cNvPr id="2" name="Title 1">
            <a:extLst>
              <a:ext uri="{FF2B5EF4-FFF2-40B4-BE49-F238E27FC236}">
                <a16:creationId xmlns:a16="http://schemas.microsoft.com/office/drawing/2014/main" id="{7EF5211B-014A-4E6E-98C7-FDAF7855316F}"/>
              </a:ext>
            </a:extLst>
          </p:cNvPr>
          <p:cNvSpPr>
            <a:spLocks noGrp="1"/>
          </p:cNvSpPr>
          <p:nvPr>
            <p:ph type="title"/>
          </p:nvPr>
        </p:nvSpPr>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r>
              <a:rPr lang="en-US" noProof="0"/>
              <a:t>SWD End of Year R&amp;C  v2.1 June 8, 2020</a:t>
            </a:r>
          </a:p>
        </p:txBody>
      </p:sp>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1" name="Content Placeholder 3">
            <a:extLst>
              <a:ext uri="{FF2B5EF4-FFF2-40B4-BE49-F238E27FC236}">
                <a16:creationId xmlns:a16="http://schemas.microsoft.com/office/drawing/2014/main" id="{47EC9494-5A42-419D-AADF-96EF1EFD7B64}"/>
              </a:ext>
            </a:extLst>
          </p:cNvPr>
          <p:cNvSpPr>
            <a:spLocks noGrp="1"/>
          </p:cNvSpPr>
          <p:nvPr>
            <p:ph sz="half" idx="2" hasCustomPrompt="1"/>
          </p:nvPr>
        </p:nvSpPr>
        <p:spPr>
          <a:xfrm>
            <a:off x="1615505" y="5752808"/>
            <a:ext cx="1980000" cy="548945"/>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Mockup Details</a:t>
            </a:r>
          </a:p>
        </p:txBody>
      </p:sp>
      <p:sp>
        <p:nvSpPr>
          <p:cNvPr id="12" name="Text Placeholder 11">
            <a:extLst>
              <a:ext uri="{FF2B5EF4-FFF2-40B4-BE49-F238E27FC236}">
                <a16:creationId xmlns:a16="http://schemas.microsoft.com/office/drawing/2014/main" id="{CE2D3309-00A3-42D9-8706-6F2A6AD3BB04}"/>
              </a:ext>
            </a:extLst>
          </p:cNvPr>
          <p:cNvSpPr>
            <a:spLocks noGrp="1"/>
          </p:cNvSpPr>
          <p:nvPr>
            <p:ph type="body" sz="quarter" idx="14" hasCustomPrompt="1"/>
          </p:nvPr>
        </p:nvSpPr>
        <p:spPr>
          <a:xfrm>
            <a:off x="1615505" y="5291099"/>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Mockup Name</a:t>
            </a:r>
          </a:p>
        </p:txBody>
      </p:sp>
      <p:sp>
        <p:nvSpPr>
          <p:cNvPr id="13" name="Content Placeholder 3">
            <a:extLst>
              <a:ext uri="{FF2B5EF4-FFF2-40B4-BE49-F238E27FC236}">
                <a16:creationId xmlns:a16="http://schemas.microsoft.com/office/drawing/2014/main" id="{94E4C70C-AC1E-4EDE-B2C1-23A54123479F}"/>
              </a:ext>
            </a:extLst>
          </p:cNvPr>
          <p:cNvSpPr>
            <a:spLocks noGrp="1"/>
          </p:cNvSpPr>
          <p:nvPr>
            <p:ph sz="half" idx="15" hasCustomPrompt="1"/>
          </p:nvPr>
        </p:nvSpPr>
        <p:spPr>
          <a:xfrm>
            <a:off x="5177148" y="5752808"/>
            <a:ext cx="1980000" cy="548945"/>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Mockup Details</a:t>
            </a:r>
          </a:p>
        </p:txBody>
      </p:sp>
      <p:sp>
        <p:nvSpPr>
          <p:cNvPr id="14" name="Text Placeholder 11">
            <a:extLst>
              <a:ext uri="{FF2B5EF4-FFF2-40B4-BE49-F238E27FC236}">
                <a16:creationId xmlns:a16="http://schemas.microsoft.com/office/drawing/2014/main" id="{14B1BB7D-C6D3-4D9C-A235-6CBB5A13EEC6}"/>
              </a:ext>
            </a:extLst>
          </p:cNvPr>
          <p:cNvSpPr>
            <a:spLocks noGrp="1"/>
          </p:cNvSpPr>
          <p:nvPr>
            <p:ph type="body" sz="quarter" idx="16" hasCustomPrompt="1"/>
          </p:nvPr>
        </p:nvSpPr>
        <p:spPr>
          <a:xfrm>
            <a:off x="5177148" y="5291099"/>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Mockup Name</a:t>
            </a:r>
          </a:p>
        </p:txBody>
      </p:sp>
      <p:sp>
        <p:nvSpPr>
          <p:cNvPr id="15" name="Content Placeholder 3">
            <a:extLst>
              <a:ext uri="{FF2B5EF4-FFF2-40B4-BE49-F238E27FC236}">
                <a16:creationId xmlns:a16="http://schemas.microsoft.com/office/drawing/2014/main" id="{718515F4-6451-4FB7-ACE4-5D9C2CD207A4}"/>
              </a:ext>
            </a:extLst>
          </p:cNvPr>
          <p:cNvSpPr>
            <a:spLocks noGrp="1"/>
          </p:cNvSpPr>
          <p:nvPr>
            <p:ph sz="half" idx="17" hasCustomPrompt="1"/>
          </p:nvPr>
        </p:nvSpPr>
        <p:spPr>
          <a:xfrm>
            <a:off x="8699878" y="5752808"/>
            <a:ext cx="1980000" cy="548945"/>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Mockup Details</a:t>
            </a:r>
          </a:p>
        </p:txBody>
      </p:sp>
      <p:sp>
        <p:nvSpPr>
          <p:cNvPr id="16" name="Text Placeholder 11">
            <a:extLst>
              <a:ext uri="{FF2B5EF4-FFF2-40B4-BE49-F238E27FC236}">
                <a16:creationId xmlns:a16="http://schemas.microsoft.com/office/drawing/2014/main" id="{B362C889-34FC-4EB1-967B-DC98349082CB}"/>
              </a:ext>
            </a:extLst>
          </p:cNvPr>
          <p:cNvSpPr>
            <a:spLocks noGrp="1"/>
          </p:cNvSpPr>
          <p:nvPr>
            <p:ph type="body" sz="quarter" idx="18" hasCustomPrompt="1"/>
          </p:nvPr>
        </p:nvSpPr>
        <p:spPr>
          <a:xfrm>
            <a:off x="8699878" y="5291099"/>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Mockup Name</a:t>
            </a:r>
          </a:p>
        </p:txBody>
      </p:sp>
      <p:sp>
        <p:nvSpPr>
          <p:cNvPr id="4" name="Picture Placeholder 3">
            <a:extLst>
              <a:ext uri="{FF2B5EF4-FFF2-40B4-BE49-F238E27FC236}">
                <a16:creationId xmlns:a16="http://schemas.microsoft.com/office/drawing/2014/main" id="{4C4EB921-BD58-4C2E-BDD5-FC8D2629829B}"/>
              </a:ext>
            </a:extLst>
          </p:cNvPr>
          <p:cNvSpPr>
            <a:spLocks noGrp="1"/>
          </p:cNvSpPr>
          <p:nvPr>
            <p:ph type="pic" sz="quarter" idx="19"/>
          </p:nvPr>
        </p:nvSpPr>
        <p:spPr>
          <a:xfrm>
            <a:off x="1751679" y="1450182"/>
            <a:ext cx="1772571" cy="3183732"/>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17" name="Picture Placeholder 3">
            <a:extLst>
              <a:ext uri="{FF2B5EF4-FFF2-40B4-BE49-F238E27FC236}">
                <a16:creationId xmlns:a16="http://schemas.microsoft.com/office/drawing/2014/main" id="{3CB44DE3-C599-4EA7-BFDA-4E39AE89FC01}"/>
              </a:ext>
            </a:extLst>
          </p:cNvPr>
          <p:cNvSpPr>
            <a:spLocks noGrp="1"/>
          </p:cNvSpPr>
          <p:nvPr>
            <p:ph type="pic" sz="quarter" idx="20"/>
          </p:nvPr>
        </p:nvSpPr>
        <p:spPr>
          <a:xfrm>
            <a:off x="5281301" y="1450182"/>
            <a:ext cx="1772571" cy="3183732"/>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18" name="Picture Placeholder 3">
            <a:extLst>
              <a:ext uri="{FF2B5EF4-FFF2-40B4-BE49-F238E27FC236}">
                <a16:creationId xmlns:a16="http://schemas.microsoft.com/office/drawing/2014/main" id="{A4392E45-2A0B-49BF-9952-79C42AF8DE90}"/>
              </a:ext>
            </a:extLst>
          </p:cNvPr>
          <p:cNvSpPr>
            <a:spLocks noGrp="1"/>
          </p:cNvSpPr>
          <p:nvPr>
            <p:ph type="pic" sz="quarter" idx="21"/>
          </p:nvPr>
        </p:nvSpPr>
        <p:spPr>
          <a:xfrm>
            <a:off x="8810923" y="1450182"/>
            <a:ext cx="1772571" cy="3183732"/>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Tree>
    <p:extLst>
      <p:ext uri="{BB962C8B-B14F-4D97-AF65-F5344CB8AC3E}">
        <p14:creationId xmlns:p14="http://schemas.microsoft.com/office/powerpoint/2010/main" val="1228510534"/>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showMasterSp="0" preserve="1" userDrawn="1">
  <p:cSld name="1_Title Slide">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DC433A2F-8949-4AAC-AE96-175254493AF4}"/>
              </a:ext>
            </a:extLst>
          </p:cNvPr>
          <p:cNvSpPr/>
          <p:nvPr userDrawn="1"/>
        </p:nvSpPr>
        <p:spPr>
          <a:xfrm>
            <a:off x="0" y="0"/>
            <a:ext cx="6336000" cy="6786563"/>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432000" y="2377000"/>
            <a:ext cx="5472000" cy="2387600"/>
          </a:xfrm>
        </p:spPr>
        <p:txBody>
          <a:bodyPr anchor="b"/>
          <a:lstStyle>
            <a:lvl1pPr algn="l">
              <a:defRPr sz="4200" spc="-30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432000" y="4962525"/>
            <a:ext cx="5472000"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6" name="Rectangle 5">
            <a:extLst>
              <a:ext uri="{FF2B5EF4-FFF2-40B4-BE49-F238E27FC236}">
                <a16:creationId xmlns:a16="http://schemas.microsoft.com/office/drawing/2014/main" id="{EA8EA9D3-63E1-4170-B9FF-2F1AF08CCA45}"/>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7" name="Rectangle 6">
            <a:extLst>
              <a:ext uri="{FF2B5EF4-FFF2-40B4-BE49-F238E27FC236}">
                <a16:creationId xmlns:a16="http://schemas.microsoft.com/office/drawing/2014/main" id="{B6AE9C85-4EEF-40CA-AA18-4DC9F703F4FD}"/>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Tree>
    <p:extLst>
      <p:ext uri="{BB962C8B-B14F-4D97-AF65-F5344CB8AC3E}">
        <p14:creationId xmlns:p14="http://schemas.microsoft.com/office/powerpoint/2010/main" val="2814584678"/>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1_Section Header">
    <p:bg>
      <p:bgPr>
        <a:solidFill>
          <a:schemeClr val="bg1">
            <a:lumMod val="95000"/>
          </a:schemeClr>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805D700-F00E-4505-8483-501219FB8BD2}"/>
              </a:ext>
            </a:extLst>
          </p:cNvPr>
          <p:cNvSpPr/>
          <p:nvPr userDrawn="1"/>
        </p:nvSpPr>
        <p:spPr>
          <a:xfrm>
            <a:off x="506026" y="110"/>
            <a:ext cx="11685973" cy="63653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solidFill>
                <a:schemeClr val="lt1">
                  <a:alpha val="52000"/>
                </a:schemeClr>
              </a:solidFill>
            </a:endParaRPr>
          </a:p>
        </p:txBody>
      </p:sp>
      <p:sp>
        <p:nvSpPr>
          <p:cNvPr id="13" name="Rectangle 12">
            <a:extLst>
              <a:ext uri="{FF2B5EF4-FFF2-40B4-BE49-F238E27FC236}">
                <a16:creationId xmlns:a16="http://schemas.microsoft.com/office/drawing/2014/main" id="{DC433A2F-8949-4AAC-AE96-175254493AF4}"/>
              </a:ext>
            </a:extLst>
          </p:cNvPr>
          <p:cNvSpPr/>
          <p:nvPr userDrawn="1"/>
        </p:nvSpPr>
        <p:spPr>
          <a:xfrm>
            <a:off x="458634" y="1"/>
            <a:ext cx="11733366" cy="6365362"/>
          </a:xfrm>
          <a:prstGeom prst="rect">
            <a:avLst/>
          </a:prstGeom>
          <a:gradFill>
            <a:gsLst>
              <a:gs pos="36000">
                <a:schemeClr val="bg1">
                  <a:lumMod val="90000"/>
                  <a:alpha val="48000"/>
                </a:schemeClr>
              </a:gs>
              <a:gs pos="100000">
                <a:schemeClr val="bg1"/>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680728" y="2377000"/>
            <a:ext cx="6299682" cy="2387600"/>
          </a:xfrm>
        </p:spPr>
        <p:txBody>
          <a:bodyPr anchor="b"/>
          <a:lstStyle>
            <a:lvl1pPr algn="l">
              <a:defRPr sz="4200" spc="-300">
                <a:solidFill>
                  <a:srgbClr val="555FAD"/>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680728" y="4962525"/>
            <a:ext cx="6299682" cy="1219200"/>
          </a:xfrm>
        </p:spPr>
        <p:txBody>
          <a:bodyPr/>
          <a:lstStyle>
            <a:lvl1pPr marL="0" indent="0" algn="l">
              <a:buNone/>
              <a:defRPr sz="2400">
                <a:solidFill>
                  <a:srgbClr val="555FAD"/>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5" name="Rectangle 4">
            <a:extLst>
              <a:ext uri="{FF2B5EF4-FFF2-40B4-BE49-F238E27FC236}">
                <a16:creationId xmlns:a16="http://schemas.microsoft.com/office/drawing/2014/main" id="{C1384471-818E-4B2E-BA19-852421944514}"/>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6" name="Rectangle 5">
            <a:extLst>
              <a:ext uri="{FF2B5EF4-FFF2-40B4-BE49-F238E27FC236}">
                <a16:creationId xmlns:a16="http://schemas.microsoft.com/office/drawing/2014/main" id="{6FBA5E93-E4C5-4917-B92A-53FC468CFEBD}"/>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7" name="Slide Number Placeholder 6">
            <a:extLst>
              <a:ext uri="{FF2B5EF4-FFF2-40B4-BE49-F238E27FC236}">
                <a16:creationId xmlns:a16="http://schemas.microsoft.com/office/drawing/2014/main" id="{6C109B30-9CC9-4BE8-AB10-1BA398CAB523}"/>
              </a:ext>
            </a:extLst>
          </p:cNvPr>
          <p:cNvSpPr>
            <a:spLocks noGrp="1"/>
          </p:cNvSpPr>
          <p:nvPr>
            <p:ph type="sldNum" sz="quarter" idx="12"/>
          </p:nvPr>
        </p:nvSpPr>
        <p:spPr/>
        <p:txBody>
          <a:bodyPr/>
          <a:lstStyle/>
          <a:p>
            <a:fld id="{4B73C415-D670-4716-A5EC-CC4D52CA2BAC}" type="slidenum">
              <a:rPr lang="en-US" noProof="0" smtClean="0"/>
              <a:pPr/>
              <a:t>‹#›</a:t>
            </a:fld>
            <a:endParaRPr lang="en-US" noProof="0"/>
          </a:p>
        </p:txBody>
      </p:sp>
      <p:sp>
        <p:nvSpPr>
          <p:cNvPr id="9" name="Footer Placeholder 8">
            <a:extLst>
              <a:ext uri="{FF2B5EF4-FFF2-40B4-BE49-F238E27FC236}">
                <a16:creationId xmlns:a16="http://schemas.microsoft.com/office/drawing/2014/main" id="{AF77174B-114F-48DF-AFBF-1AA3416ACD4A}"/>
              </a:ext>
            </a:extLst>
          </p:cNvPr>
          <p:cNvSpPr>
            <a:spLocks noGrp="1"/>
          </p:cNvSpPr>
          <p:nvPr>
            <p:ph type="ftr" sz="quarter" idx="13"/>
          </p:nvPr>
        </p:nvSpPr>
        <p:spPr/>
        <p:txBody>
          <a:bodyPr/>
          <a:lstStyle/>
          <a:p>
            <a:r>
              <a:rPr lang="en-US" noProof="0"/>
              <a:t>SWD End of Year R&amp;C  v2.1 June 8, 2020</a:t>
            </a:r>
          </a:p>
        </p:txBody>
      </p:sp>
    </p:spTree>
    <p:extLst>
      <p:ext uri="{BB962C8B-B14F-4D97-AF65-F5344CB8AC3E}">
        <p14:creationId xmlns:p14="http://schemas.microsoft.com/office/powerpoint/2010/main" val="34124294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1000" fill="hold"/>
                                        <p:tgtEl>
                                          <p:spTgt spid="13"/>
                                        </p:tgtEl>
                                        <p:attrNameLst>
                                          <p:attrName>ppt_x</p:attrName>
                                        </p:attrNameLst>
                                      </p:cBhvr>
                                      <p:tavLst>
                                        <p:tav tm="0">
                                          <p:val>
                                            <p:strVal val="1+#ppt_w/2"/>
                                          </p:val>
                                        </p:tav>
                                        <p:tav tm="100000">
                                          <p:val>
                                            <p:strVal val="#ppt_x"/>
                                          </p:val>
                                        </p:tav>
                                      </p:tavLst>
                                    </p:anim>
                                    <p:anim calcmode="lin" valueType="num">
                                      <p:cBhvr additive="base">
                                        <p:cTn id="8" dur="1000" fill="hold"/>
                                        <p:tgtEl>
                                          <p:spTgt spid="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1_Content with Caption">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428A921-D1FB-449F-8402-7C032AAABB1C}"/>
              </a:ext>
            </a:extLst>
          </p:cNvPr>
          <p:cNvSpPr/>
          <p:nvPr userDrawn="1"/>
        </p:nvSpPr>
        <p:spPr>
          <a:xfrm>
            <a:off x="5353050" y="1"/>
            <a:ext cx="6406950" cy="6857998"/>
          </a:xfrm>
          <a:prstGeom prst="rect">
            <a:avLst/>
          </a:prstGeom>
          <a:gradFill>
            <a:gsLst>
              <a:gs pos="0">
                <a:schemeClr val="tx1">
                  <a:lumMod val="75000"/>
                  <a:lumOff val="25000"/>
                </a:schemeClr>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8" name="Footer Placeholder 17">
            <a:extLst>
              <a:ext uri="{FF2B5EF4-FFF2-40B4-BE49-F238E27FC236}">
                <a16:creationId xmlns:a16="http://schemas.microsoft.com/office/drawing/2014/main" id="{1EC63334-B325-4256-8AA0-6F5A11030DEA}"/>
              </a:ext>
            </a:extLst>
          </p:cNvPr>
          <p:cNvSpPr>
            <a:spLocks noGrp="1"/>
          </p:cNvSpPr>
          <p:nvPr>
            <p:ph type="ftr" sz="quarter" idx="13"/>
          </p:nvPr>
        </p:nvSpPr>
        <p:spPr>
          <a:xfrm>
            <a:off x="432000" y="6365363"/>
            <a:ext cx="4416225" cy="412431"/>
          </a:xfrm>
        </p:spPr>
        <p:txBody>
          <a:bodyPr/>
          <a:lstStyle/>
          <a:p>
            <a:r>
              <a:rPr lang="en-US" noProof="0"/>
              <a:t>SWD End of Year R&amp;C  v2.1 June 8, 2020</a:t>
            </a:r>
          </a:p>
        </p:txBody>
      </p:sp>
      <p:sp>
        <p:nvSpPr>
          <p:cNvPr id="11" name="Title 1">
            <a:extLst>
              <a:ext uri="{FF2B5EF4-FFF2-40B4-BE49-F238E27FC236}">
                <a16:creationId xmlns:a16="http://schemas.microsoft.com/office/drawing/2014/main" id="{0F80631D-0113-45B5-9716-6AED2430C97F}"/>
              </a:ext>
            </a:extLst>
          </p:cNvPr>
          <p:cNvSpPr>
            <a:spLocks noGrp="1"/>
          </p:cNvSpPr>
          <p:nvPr>
            <p:ph type="title"/>
          </p:nvPr>
        </p:nvSpPr>
        <p:spPr>
          <a:xfrm>
            <a:off x="839788" y="457200"/>
            <a:ext cx="3932237" cy="1600200"/>
          </a:xfrm>
        </p:spPr>
        <p:txBody>
          <a:bodyPr anchor="b"/>
          <a:lstStyle>
            <a:lvl1pPr>
              <a:defRPr sz="3200"/>
            </a:lvl1pPr>
          </a:lstStyle>
          <a:p>
            <a:r>
              <a:rPr lang="en-US" noProof="0"/>
              <a:t>Click to edit Master title style</a:t>
            </a:r>
          </a:p>
        </p:txBody>
      </p:sp>
      <p:sp>
        <p:nvSpPr>
          <p:cNvPr id="12" name="Text Placeholder 3">
            <a:extLst>
              <a:ext uri="{FF2B5EF4-FFF2-40B4-BE49-F238E27FC236}">
                <a16:creationId xmlns:a16="http://schemas.microsoft.com/office/drawing/2014/main" id="{81AC65F5-382D-4CF6-95CF-DD3FC6D96F37}"/>
              </a:ext>
            </a:extLst>
          </p:cNvPr>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Edit Master text styles</a:t>
            </a:r>
          </a:p>
        </p:txBody>
      </p:sp>
      <p:sp>
        <p:nvSpPr>
          <p:cNvPr id="13" name="Content Placeholder 2">
            <a:extLst>
              <a:ext uri="{FF2B5EF4-FFF2-40B4-BE49-F238E27FC236}">
                <a16:creationId xmlns:a16="http://schemas.microsoft.com/office/drawing/2014/main" id="{DF554488-3F7D-4F3A-9AAF-73FB0977D735}"/>
              </a:ext>
            </a:extLst>
          </p:cNvPr>
          <p:cNvSpPr>
            <a:spLocks noGrp="1"/>
          </p:cNvSpPr>
          <p:nvPr>
            <p:ph idx="1" hasCustomPrompt="1"/>
          </p:nvPr>
        </p:nvSpPr>
        <p:spPr>
          <a:xfrm>
            <a:off x="5805962" y="457200"/>
            <a:ext cx="5501126" cy="5411787"/>
          </a:xfrm>
        </p:spPr>
        <p:txBody>
          <a:bodyPr/>
          <a:lstStyle>
            <a:lvl1pPr>
              <a:buClr>
                <a:schemeClr val="bg1"/>
              </a:buClr>
              <a:defRPr sz="2400">
                <a:solidFill>
                  <a:schemeClr val="bg1"/>
                </a:solidFill>
              </a:defRPr>
            </a:lvl1pPr>
            <a:lvl2pPr>
              <a:defRPr sz="2000">
                <a:solidFill>
                  <a:schemeClr val="bg1"/>
                </a:solidFill>
              </a:defRPr>
            </a:lvl2pPr>
            <a:lvl3pPr>
              <a:defRPr sz="1800">
                <a:solidFill>
                  <a:schemeClr val="bg1"/>
                </a:solidFill>
              </a:defRPr>
            </a:lvl3pPr>
            <a:lvl4pPr>
              <a:defRPr sz="1600">
                <a:solidFill>
                  <a:schemeClr val="bg1"/>
                </a:solidFill>
              </a:defRPr>
            </a:lvl4pPr>
            <a:lvl5pPr>
              <a:defRPr sz="1600">
                <a:solidFill>
                  <a:schemeClr val="bg1"/>
                </a:solidFill>
              </a:defRPr>
            </a:lvl5pPr>
            <a:lvl6pPr>
              <a:defRPr sz="2000"/>
            </a:lvl6pPr>
            <a:lvl7pPr>
              <a:defRPr sz="2000"/>
            </a:lvl7pPr>
            <a:lvl8pPr>
              <a:defRPr sz="2000"/>
            </a:lvl8pPr>
            <a:lvl9pPr>
              <a:defRPr sz="2000"/>
            </a:lvl9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97438035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Digital Product">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5CE857ED-B36A-4B8A-81C4-94389617E240}"/>
              </a:ext>
            </a:extLst>
          </p:cNvPr>
          <p:cNvPicPr>
            <a:picLocks noChangeAspect="1"/>
          </p:cNvPicPr>
          <p:nvPr userDrawn="1"/>
        </p:nvPicPr>
        <p:blipFill>
          <a:blip r:embed="rId2"/>
          <a:stretch>
            <a:fillRect/>
          </a:stretch>
        </p:blipFill>
        <p:spPr>
          <a:xfrm>
            <a:off x="663465" y="1007667"/>
            <a:ext cx="11528535" cy="5645385"/>
          </a:xfrm>
          <a:prstGeom prst="rect">
            <a:avLst/>
          </a:prstGeom>
        </p:spPr>
      </p:pic>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432000" y="3613424"/>
            <a:ext cx="3974900" cy="2465913"/>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SWD End of Year R&amp;C  v2.1 June 8, 2020</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9" name="Text Placeholder 8">
            <a:extLst>
              <a:ext uri="{FF2B5EF4-FFF2-40B4-BE49-F238E27FC236}">
                <a16:creationId xmlns:a16="http://schemas.microsoft.com/office/drawing/2014/main" id="{177496E8-E637-4081-A0D0-AB167EE45909}"/>
              </a:ext>
            </a:extLst>
          </p:cNvPr>
          <p:cNvSpPr>
            <a:spLocks noGrp="1"/>
          </p:cNvSpPr>
          <p:nvPr>
            <p:ph type="body" sz="quarter" idx="12" hasCustomPrompt="1"/>
          </p:nvPr>
        </p:nvSpPr>
        <p:spPr>
          <a:xfrm>
            <a:off x="431800" y="1582738"/>
            <a:ext cx="3975100" cy="1744662"/>
          </a:xfrm>
        </p:spPr>
        <p:txBody>
          <a:bodyPr anchor="b"/>
          <a:lstStyle>
            <a:lvl1pPr marL="0" indent="0">
              <a:buNone/>
              <a:defRPr sz="3200">
                <a:solidFill>
                  <a:schemeClr val="tx1">
                    <a:lumMod val="75000"/>
                    <a:lumOff val="25000"/>
                  </a:schemeClr>
                </a:solidFill>
              </a:defRPr>
            </a:lvl1pPr>
          </a:lstStyle>
          <a:p>
            <a:pPr lvl="0"/>
            <a:r>
              <a:rPr lang="en-US" noProof="0"/>
              <a:t>Emphasized Text</a:t>
            </a:r>
          </a:p>
        </p:txBody>
      </p:sp>
      <p:sp>
        <p:nvSpPr>
          <p:cNvPr id="11" name="Picture Placeholder 10">
            <a:extLst>
              <a:ext uri="{FF2B5EF4-FFF2-40B4-BE49-F238E27FC236}">
                <a16:creationId xmlns:a16="http://schemas.microsoft.com/office/drawing/2014/main" id="{DE221C2C-B20F-4F90-A44F-08EE879BA9C9}"/>
              </a:ext>
            </a:extLst>
          </p:cNvPr>
          <p:cNvSpPr>
            <a:spLocks noGrp="1"/>
          </p:cNvSpPr>
          <p:nvPr>
            <p:ph type="pic" sz="quarter" idx="13" hasCustomPrompt="1"/>
          </p:nvPr>
        </p:nvSpPr>
        <p:spPr>
          <a:xfrm>
            <a:off x="5217319" y="1450975"/>
            <a:ext cx="6974680" cy="3935414"/>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Insert or Drag and Drop your Screen Design here</a:t>
            </a:r>
          </a:p>
        </p:txBody>
      </p:sp>
    </p:spTree>
    <p:extLst>
      <p:ext uri="{BB962C8B-B14F-4D97-AF65-F5344CB8AC3E}">
        <p14:creationId xmlns:p14="http://schemas.microsoft.com/office/powerpoint/2010/main" val="3448851032"/>
      </p:ext>
    </p:extLst>
  </p:cSld>
  <p:clrMapOvr>
    <a:overrideClrMapping bg1="lt1" tx1="dk1" bg2="lt2" tx2="dk2" accent1="accent1" accent2="accent2" accent3="accent3" accent4="accent4" accent5="accent5" accent6="accent6" hlink="hlink" folHlink="folHlink"/>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1_Picture with Caption">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428A921-D1FB-449F-8402-7C032AAABB1C}"/>
              </a:ext>
            </a:extLst>
          </p:cNvPr>
          <p:cNvSpPr/>
          <p:nvPr userDrawn="1"/>
        </p:nvSpPr>
        <p:spPr>
          <a:xfrm>
            <a:off x="5353050" y="1"/>
            <a:ext cx="6406950" cy="6857998"/>
          </a:xfrm>
          <a:prstGeom prst="rect">
            <a:avLst/>
          </a:prstGeom>
          <a:gradFill>
            <a:gsLst>
              <a:gs pos="0">
                <a:schemeClr val="tx1">
                  <a:lumMod val="75000"/>
                  <a:lumOff val="25000"/>
                </a:schemeClr>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8" name="Footer Placeholder 17">
            <a:extLst>
              <a:ext uri="{FF2B5EF4-FFF2-40B4-BE49-F238E27FC236}">
                <a16:creationId xmlns:a16="http://schemas.microsoft.com/office/drawing/2014/main" id="{1EC63334-B325-4256-8AA0-6F5A11030DEA}"/>
              </a:ext>
            </a:extLst>
          </p:cNvPr>
          <p:cNvSpPr>
            <a:spLocks noGrp="1"/>
          </p:cNvSpPr>
          <p:nvPr>
            <p:ph type="ftr" sz="quarter" idx="13"/>
          </p:nvPr>
        </p:nvSpPr>
        <p:spPr>
          <a:xfrm>
            <a:off x="432000" y="6365363"/>
            <a:ext cx="4416225" cy="412431"/>
          </a:xfrm>
        </p:spPr>
        <p:txBody>
          <a:bodyPr/>
          <a:lstStyle/>
          <a:p>
            <a:r>
              <a:rPr lang="en-US" noProof="0"/>
              <a:t>SWD End of Year R&amp;C  v2.1 June 8, 2020</a:t>
            </a:r>
          </a:p>
        </p:txBody>
      </p:sp>
      <p:sp>
        <p:nvSpPr>
          <p:cNvPr id="11" name="Title 1">
            <a:extLst>
              <a:ext uri="{FF2B5EF4-FFF2-40B4-BE49-F238E27FC236}">
                <a16:creationId xmlns:a16="http://schemas.microsoft.com/office/drawing/2014/main" id="{0F80631D-0113-45B5-9716-6AED2430C97F}"/>
              </a:ext>
            </a:extLst>
          </p:cNvPr>
          <p:cNvSpPr>
            <a:spLocks noGrp="1"/>
          </p:cNvSpPr>
          <p:nvPr>
            <p:ph type="title"/>
          </p:nvPr>
        </p:nvSpPr>
        <p:spPr>
          <a:xfrm>
            <a:off x="839788" y="457200"/>
            <a:ext cx="3932237" cy="1600200"/>
          </a:xfrm>
        </p:spPr>
        <p:txBody>
          <a:bodyPr anchor="b"/>
          <a:lstStyle>
            <a:lvl1pPr>
              <a:defRPr sz="3200"/>
            </a:lvl1pPr>
          </a:lstStyle>
          <a:p>
            <a:r>
              <a:rPr lang="en-US" noProof="0"/>
              <a:t>Click to edit Master title style</a:t>
            </a:r>
          </a:p>
        </p:txBody>
      </p:sp>
      <p:sp>
        <p:nvSpPr>
          <p:cNvPr id="12" name="Text Placeholder 3">
            <a:extLst>
              <a:ext uri="{FF2B5EF4-FFF2-40B4-BE49-F238E27FC236}">
                <a16:creationId xmlns:a16="http://schemas.microsoft.com/office/drawing/2014/main" id="{81AC65F5-382D-4CF6-95CF-DD3FC6D96F37}"/>
              </a:ext>
            </a:extLst>
          </p:cNvPr>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Edit Master text styles</a:t>
            </a:r>
          </a:p>
        </p:txBody>
      </p:sp>
      <p:sp>
        <p:nvSpPr>
          <p:cNvPr id="9" name="Picture Placeholder 2">
            <a:extLst>
              <a:ext uri="{FF2B5EF4-FFF2-40B4-BE49-F238E27FC236}">
                <a16:creationId xmlns:a16="http://schemas.microsoft.com/office/drawing/2014/main" id="{56321125-B861-4CD5-8023-6E403517657A}"/>
              </a:ext>
            </a:extLst>
          </p:cNvPr>
          <p:cNvSpPr>
            <a:spLocks noGrp="1"/>
          </p:cNvSpPr>
          <p:nvPr>
            <p:ph type="pic" idx="1"/>
          </p:nvPr>
        </p:nvSpPr>
        <p:spPr>
          <a:xfrm>
            <a:off x="5804181" y="457201"/>
            <a:ext cx="5504688" cy="5403850"/>
          </a:xfrm>
        </p:spPr>
        <p:txBody>
          <a:bodyPr/>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noProof="0"/>
              <a:t>Click icon to add picture</a:t>
            </a:r>
          </a:p>
        </p:txBody>
      </p:sp>
    </p:spTree>
    <p:extLst>
      <p:ext uri="{BB962C8B-B14F-4D97-AF65-F5344CB8AC3E}">
        <p14:creationId xmlns:p14="http://schemas.microsoft.com/office/powerpoint/2010/main" val="3986948634"/>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0CD2B1-C0F7-FC40-A1A9-CAA0340A0B38}"/>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828532B4-6C0D-CE41-AF54-EA49C84452BE}"/>
              </a:ext>
            </a:extLst>
          </p:cNvPr>
          <p:cNvSpPr>
            <a:spLocks noGrp="1"/>
          </p:cNvSpPr>
          <p:nvPr>
            <p:ph type="sldNum" sz="quarter" idx="10"/>
          </p:nvPr>
        </p:nvSpPr>
        <p:spPr/>
        <p:txBody>
          <a:bodyPr/>
          <a:lstStyle/>
          <a:p>
            <a:fld id="{4B73C415-D670-4716-A5EC-CC4D52CA2BAC}" type="slidenum">
              <a:rPr lang="en-US" noProof="0" smtClean="0"/>
              <a:pPr/>
              <a:t>‹#›</a:t>
            </a:fld>
            <a:endParaRPr lang="en-US" noProof="0"/>
          </a:p>
        </p:txBody>
      </p:sp>
      <p:sp>
        <p:nvSpPr>
          <p:cNvPr id="4" name="Footer Placeholder 3">
            <a:extLst>
              <a:ext uri="{FF2B5EF4-FFF2-40B4-BE49-F238E27FC236}">
                <a16:creationId xmlns:a16="http://schemas.microsoft.com/office/drawing/2014/main" id="{1010238D-394C-7247-9483-B244245177FF}"/>
              </a:ext>
            </a:extLst>
          </p:cNvPr>
          <p:cNvSpPr>
            <a:spLocks noGrp="1"/>
          </p:cNvSpPr>
          <p:nvPr>
            <p:ph type="ftr" sz="quarter" idx="11"/>
          </p:nvPr>
        </p:nvSpPr>
        <p:spPr/>
        <p:txBody>
          <a:bodyPr/>
          <a:lstStyle/>
          <a:p>
            <a:r>
              <a:rPr lang="en-US" noProof="0"/>
              <a:t>SWD End of Year R&amp;C  v2.1 June 8, 2020</a:t>
            </a:r>
          </a:p>
        </p:txBody>
      </p:sp>
      <p:grpSp>
        <p:nvGrpSpPr>
          <p:cNvPr id="5" name="Group 4">
            <a:extLst>
              <a:ext uri="{FF2B5EF4-FFF2-40B4-BE49-F238E27FC236}">
                <a16:creationId xmlns:a16="http://schemas.microsoft.com/office/drawing/2014/main" id="{11E1E561-2636-DB40-A423-D500F8C06BED}"/>
              </a:ext>
            </a:extLst>
          </p:cNvPr>
          <p:cNvGrpSpPr/>
          <p:nvPr userDrawn="1"/>
        </p:nvGrpSpPr>
        <p:grpSpPr>
          <a:xfrm>
            <a:off x="432000" y="1070708"/>
            <a:ext cx="11515505" cy="5127869"/>
            <a:chOff x="533399" y="965201"/>
            <a:chExt cx="11319933" cy="4544482"/>
          </a:xfrm>
        </p:grpSpPr>
        <p:sp>
          <p:nvSpPr>
            <p:cNvPr id="6" name="Rectangle 5">
              <a:extLst>
                <a:ext uri="{FF2B5EF4-FFF2-40B4-BE49-F238E27FC236}">
                  <a16:creationId xmlns:a16="http://schemas.microsoft.com/office/drawing/2014/main" id="{819550CD-B63E-E84C-B26A-46480153C00D}"/>
                </a:ext>
              </a:extLst>
            </p:cNvPr>
            <p:cNvSpPr/>
            <p:nvPr/>
          </p:nvSpPr>
          <p:spPr>
            <a:xfrm>
              <a:off x="533399" y="965201"/>
              <a:ext cx="11319933" cy="3632200"/>
            </a:xfrm>
            <a:prstGeom prst="rect">
              <a:avLst/>
            </a:prstGeom>
            <a:gradFill>
              <a:gsLst>
                <a:gs pos="0">
                  <a:schemeClr val="accent1">
                    <a:lumMod val="5000"/>
                    <a:lumOff val="95000"/>
                  </a:schemeClr>
                </a:gs>
                <a:gs pos="35000">
                  <a:schemeClr val="accent1">
                    <a:lumMod val="45000"/>
                    <a:lumOff val="55000"/>
                  </a:schemeClr>
                </a:gs>
                <a:gs pos="71000">
                  <a:schemeClr val="accent1">
                    <a:lumMod val="45000"/>
                    <a:lumOff val="55000"/>
                  </a:schemeClr>
                </a:gs>
                <a:gs pos="100000">
                  <a:schemeClr val="accent1">
                    <a:lumMod val="30000"/>
                    <a:lumOff val="7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ound Diagonal Corner Rectangle 6">
              <a:extLst>
                <a:ext uri="{FF2B5EF4-FFF2-40B4-BE49-F238E27FC236}">
                  <a16:creationId xmlns:a16="http://schemas.microsoft.com/office/drawing/2014/main" id="{F889CA35-CD69-9C40-8583-FDB07A6D3587}"/>
                </a:ext>
              </a:extLst>
            </p:cNvPr>
            <p:cNvSpPr/>
            <p:nvPr/>
          </p:nvSpPr>
          <p:spPr>
            <a:xfrm>
              <a:off x="533399" y="3122083"/>
              <a:ext cx="11319933" cy="2387600"/>
            </a:xfrm>
            <a:prstGeom prst="round2DiagRect">
              <a:avLst/>
            </a:prstGeom>
            <a:gradFill flip="none" rotWithShape="1">
              <a:gsLst>
                <a:gs pos="28000">
                  <a:srgbClr val="FF735E"/>
                </a:gs>
                <a:gs pos="0">
                  <a:schemeClr val="accent2">
                    <a:lumMod val="0"/>
                    <a:lumOff val="100000"/>
                  </a:schemeClr>
                </a:gs>
                <a:gs pos="100000">
                  <a:schemeClr val="accent2">
                    <a:lumMod val="100000"/>
                  </a:scheme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655359863"/>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31E7A3-7931-437A-A79C-1BA2E9322BF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64753F8-339C-4C87-8BF5-BE1FC3614A1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25B4EEE-644E-4D3C-9691-DF6E2EDFD7EF}"/>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B97D8271-6034-4689-8612-FBC5A1211DC5}"/>
              </a:ext>
            </a:extLst>
          </p:cNvPr>
          <p:cNvSpPr>
            <a:spLocks noGrp="1"/>
          </p:cNvSpPr>
          <p:nvPr>
            <p:ph type="ftr" sz="quarter" idx="11"/>
          </p:nvPr>
        </p:nvSpPr>
        <p:spPr/>
        <p:txBody>
          <a:bodyPr/>
          <a:lstStyle/>
          <a:p>
            <a:r>
              <a:rPr lang="en-US"/>
              <a:t>SWD End of Year R&amp;C  v2.1 June 8, 2020</a:t>
            </a:r>
          </a:p>
        </p:txBody>
      </p:sp>
      <p:sp>
        <p:nvSpPr>
          <p:cNvPr id="6" name="Slide Number Placeholder 5">
            <a:extLst>
              <a:ext uri="{FF2B5EF4-FFF2-40B4-BE49-F238E27FC236}">
                <a16:creationId xmlns:a16="http://schemas.microsoft.com/office/drawing/2014/main" id="{EF24BB30-D2A0-4E00-AE28-D33B97A8B30B}"/>
              </a:ext>
            </a:extLst>
          </p:cNvPr>
          <p:cNvSpPr>
            <a:spLocks noGrp="1"/>
          </p:cNvSpPr>
          <p:nvPr>
            <p:ph type="sldNum" sz="quarter" idx="12"/>
          </p:nvPr>
        </p:nvSpPr>
        <p:spPr/>
        <p:txBody>
          <a:bodyPr/>
          <a:lstStyle/>
          <a:p>
            <a:fld id="{3DB764A6-E8E7-428F-A188-FEEA54BB5278}" type="slidenum">
              <a:rPr lang="en-US" smtClean="0"/>
              <a:t>‹#›</a:t>
            </a:fld>
            <a:endParaRPr lang="en-US"/>
          </a:p>
        </p:txBody>
      </p:sp>
    </p:spTree>
    <p:extLst>
      <p:ext uri="{BB962C8B-B14F-4D97-AF65-F5344CB8AC3E}">
        <p14:creationId xmlns:p14="http://schemas.microsoft.com/office/powerpoint/2010/main" val="2560232301"/>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B36817-007A-4339-872B-8269FFA5C88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DEC68B9-BF75-41E5-81BF-46C60B3D4DC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F04E607-C1E7-4AFA-A1F9-8192D4F2C92D}"/>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0EBF464A-FA4F-4A83-9377-5CC35695A09B}"/>
              </a:ext>
            </a:extLst>
          </p:cNvPr>
          <p:cNvSpPr>
            <a:spLocks noGrp="1"/>
          </p:cNvSpPr>
          <p:nvPr>
            <p:ph type="ftr" sz="quarter" idx="11"/>
          </p:nvPr>
        </p:nvSpPr>
        <p:spPr/>
        <p:txBody>
          <a:bodyPr/>
          <a:lstStyle/>
          <a:p>
            <a:r>
              <a:rPr lang="en-US"/>
              <a:t>SWD End of Year R&amp;C  v2.1 June 8, 2020</a:t>
            </a:r>
          </a:p>
        </p:txBody>
      </p:sp>
      <p:sp>
        <p:nvSpPr>
          <p:cNvPr id="6" name="Slide Number Placeholder 5">
            <a:extLst>
              <a:ext uri="{FF2B5EF4-FFF2-40B4-BE49-F238E27FC236}">
                <a16:creationId xmlns:a16="http://schemas.microsoft.com/office/drawing/2014/main" id="{D6C947EC-B7E6-4391-85C8-23EE41560C5A}"/>
              </a:ext>
            </a:extLst>
          </p:cNvPr>
          <p:cNvSpPr>
            <a:spLocks noGrp="1"/>
          </p:cNvSpPr>
          <p:nvPr>
            <p:ph type="sldNum" sz="quarter" idx="12"/>
          </p:nvPr>
        </p:nvSpPr>
        <p:spPr/>
        <p:txBody>
          <a:bodyPr/>
          <a:lstStyle/>
          <a:p>
            <a:fld id="{3DB764A6-E8E7-428F-A188-FEEA54BB5278}" type="slidenum">
              <a:rPr lang="en-US" smtClean="0"/>
              <a:t>‹#›</a:t>
            </a:fld>
            <a:endParaRPr lang="en-US"/>
          </a:p>
        </p:txBody>
      </p:sp>
    </p:spTree>
    <p:extLst>
      <p:ext uri="{BB962C8B-B14F-4D97-AF65-F5344CB8AC3E}">
        <p14:creationId xmlns:p14="http://schemas.microsoft.com/office/powerpoint/2010/main" val="2250659247"/>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6A6439-93D7-4D94-A786-95A05DD946C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D7E104B-DA1A-4ACD-9D9A-F6DC481753D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FDD4534-CBDD-44BF-BF1A-EE3E5B5E941C}"/>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7FC3A777-C886-4F54-8DD8-3FECA6FBB0F4}"/>
              </a:ext>
            </a:extLst>
          </p:cNvPr>
          <p:cNvSpPr>
            <a:spLocks noGrp="1"/>
          </p:cNvSpPr>
          <p:nvPr>
            <p:ph type="ftr" sz="quarter" idx="11"/>
          </p:nvPr>
        </p:nvSpPr>
        <p:spPr/>
        <p:txBody>
          <a:bodyPr/>
          <a:lstStyle/>
          <a:p>
            <a:r>
              <a:rPr lang="en-US"/>
              <a:t>SWD End of Year R&amp;C  v2.1 June 8, 2020</a:t>
            </a:r>
          </a:p>
        </p:txBody>
      </p:sp>
      <p:sp>
        <p:nvSpPr>
          <p:cNvPr id="6" name="Slide Number Placeholder 5">
            <a:extLst>
              <a:ext uri="{FF2B5EF4-FFF2-40B4-BE49-F238E27FC236}">
                <a16:creationId xmlns:a16="http://schemas.microsoft.com/office/drawing/2014/main" id="{F1856694-7B42-4D0C-BBB1-B8B95BBD9E25}"/>
              </a:ext>
            </a:extLst>
          </p:cNvPr>
          <p:cNvSpPr>
            <a:spLocks noGrp="1"/>
          </p:cNvSpPr>
          <p:nvPr>
            <p:ph type="sldNum" sz="quarter" idx="12"/>
          </p:nvPr>
        </p:nvSpPr>
        <p:spPr/>
        <p:txBody>
          <a:bodyPr/>
          <a:lstStyle/>
          <a:p>
            <a:fld id="{3DB764A6-E8E7-428F-A188-FEEA54BB5278}" type="slidenum">
              <a:rPr lang="en-US" smtClean="0"/>
              <a:t>‹#›</a:t>
            </a:fld>
            <a:endParaRPr lang="en-US"/>
          </a:p>
        </p:txBody>
      </p:sp>
    </p:spTree>
    <p:extLst>
      <p:ext uri="{BB962C8B-B14F-4D97-AF65-F5344CB8AC3E}">
        <p14:creationId xmlns:p14="http://schemas.microsoft.com/office/powerpoint/2010/main" val="1912277814"/>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C4A7E2-87E4-45BD-A463-C4352D83582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6F4B401-541D-4EE8-A685-F3622F7B913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E15BE17-8476-44D9-84CD-9EE5CA20361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ED4A0B6-3439-4025-90E9-2396ACF256DA}"/>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C72EE20B-723A-418B-9A00-76FDFEBCFC0C}"/>
              </a:ext>
            </a:extLst>
          </p:cNvPr>
          <p:cNvSpPr>
            <a:spLocks noGrp="1"/>
          </p:cNvSpPr>
          <p:nvPr>
            <p:ph type="ftr" sz="quarter" idx="11"/>
          </p:nvPr>
        </p:nvSpPr>
        <p:spPr/>
        <p:txBody>
          <a:bodyPr/>
          <a:lstStyle/>
          <a:p>
            <a:r>
              <a:rPr lang="en-US"/>
              <a:t>SWD End of Year R&amp;C  v2.1 June 8, 2020</a:t>
            </a:r>
          </a:p>
        </p:txBody>
      </p:sp>
      <p:sp>
        <p:nvSpPr>
          <p:cNvPr id="7" name="Slide Number Placeholder 6">
            <a:extLst>
              <a:ext uri="{FF2B5EF4-FFF2-40B4-BE49-F238E27FC236}">
                <a16:creationId xmlns:a16="http://schemas.microsoft.com/office/drawing/2014/main" id="{CB02F8C6-D4A2-4490-BB3C-FADB521F18C3}"/>
              </a:ext>
            </a:extLst>
          </p:cNvPr>
          <p:cNvSpPr>
            <a:spLocks noGrp="1"/>
          </p:cNvSpPr>
          <p:nvPr>
            <p:ph type="sldNum" sz="quarter" idx="12"/>
          </p:nvPr>
        </p:nvSpPr>
        <p:spPr/>
        <p:txBody>
          <a:bodyPr/>
          <a:lstStyle/>
          <a:p>
            <a:fld id="{3DB764A6-E8E7-428F-A188-FEEA54BB5278}" type="slidenum">
              <a:rPr lang="en-US" smtClean="0"/>
              <a:t>‹#›</a:t>
            </a:fld>
            <a:endParaRPr lang="en-US"/>
          </a:p>
        </p:txBody>
      </p:sp>
    </p:spTree>
    <p:extLst>
      <p:ext uri="{BB962C8B-B14F-4D97-AF65-F5344CB8AC3E}">
        <p14:creationId xmlns:p14="http://schemas.microsoft.com/office/powerpoint/2010/main" val="612509794"/>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322125-FA94-4D5F-9626-1F5FE238304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BD9C155-81E4-49D8-A780-293AE4357B1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872702A-C39F-4043-AFD0-78A61B169F7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9CA7C39-51E2-410C-AA8A-3DA4A919BF0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0774A57-EEFD-468E-82C3-D1312F6518A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079CAAA-8F21-4493-986E-5099C180E74D}"/>
              </a:ext>
            </a:extLst>
          </p:cNvPr>
          <p:cNvSpPr>
            <a:spLocks noGrp="1"/>
          </p:cNvSpPr>
          <p:nvPr>
            <p:ph type="dt" sz="half" idx="10"/>
          </p:nvPr>
        </p:nvSpPr>
        <p:spPr/>
        <p:txBody>
          <a:bodyPr/>
          <a:lstStyle/>
          <a:p>
            <a:endParaRPr lang="en-US"/>
          </a:p>
        </p:txBody>
      </p:sp>
      <p:sp>
        <p:nvSpPr>
          <p:cNvPr id="8" name="Footer Placeholder 7">
            <a:extLst>
              <a:ext uri="{FF2B5EF4-FFF2-40B4-BE49-F238E27FC236}">
                <a16:creationId xmlns:a16="http://schemas.microsoft.com/office/drawing/2014/main" id="{017BBDE0-D66E-4FCF-9EFF-127A8CD14D1B}"/>
              </a:ext>
            </a:extLst>
          </p:cNvPr>
          <p:cNvSpPr>
            <a:spLocks noGrp="1"/>
          </p:cNvSpPr>
          <p:nvPr>
            <p:ph type="ftr" sz="quarter" idx="11"/>
          </p:nvPr>
        </p:nvSpPr>
        <p:spPr/>
        <p:txBody>
          <a:bodyPr/>
          <a:lstStyle/>
          <a:p>
            <a:r>
              <a:rPr lang="en-US"/>
              <a:t>SWD End of Year R&amp;C  v2.1 June 8, 2020</a:t>
            </a:r>
          </a:p>
        </p:txBody>
      </p:sp>
      <p:sp>
        <p:nvSpPr>
          <p:cNvPr id="9" name="Slide Number Placeholder 8">
            <a:extLst>
              <a:ext uri="{FF2B5EF4-FFF2-40B4-BE49-F238E27FC236}">
                <a16:creationId xmlns:a16="http://schemas.microsoft.com/office/drawing/2014/main" id="{61088A52-D5DA-410B-BCBA-A23FB5B54F64}"/>
              </a:ext>
            </a:extLst>
          </p:cNvPr>
          <p:cNvSpPr>
            <a:spLocks noGrp="1"/>
          </p:cNvSpPr>
          <p:nvPr>
            <p:ph type="sldNum" sz="quarter" idx="12"/>
          </p:nvPr>
        </p:nvSpPr>
        <p:spPr/>
        <p:txBody>
          <a:bodyPr/>
          <a:lstStyle/>
          <a:p>
            <a:fld id="{3DB764A6-E8E7-428F-A188-FEEA54BB5278}" type="slidenum">
              <a:rPr lang="en-US" smtClean="0"/>
              <a:t>‹#›</a:t>
            </a:fld>
            <a:endParaRPr lang="en-US"/>
          </a:p>
        </p:txBody>
      </p:sp>
    </p:spTree>
    <p:extLst>
      <p:ext uri="{BB962C8B-B14F-4D97-AF65-F5344CB8AC3E}">
        <p14:creationId xmlns:p14="http://schemas.microsoft.com/office/powerpoint/2010/main" val="3163448464"/>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28EF81-E3AF-4DA9-8FC5-460C76D6164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2DCB4BE-A06A-4C06-875B-DDFA2F73E770}"/>
              </a:ext>
            </a:extLst>
          </p:cNvPr>
          <p:cNvSpPr>
            <a:spLocks noGrp="1"/>
          </p:cNvSpPr>
          <p:nvPr>
            <p:ph type="dt" sz="half" idx="10"/>
          </p:nvPr>
        </p:nvSpPr>
        <p:spPr/>
        <p:txBody>
          <a:bodyPr/>
          <a:lstStyle/>
          <a:p>
            <a:endParaRPr lang="en-US"/>
          </a:p>
        </p:txBody>
      </p:sp>
      <p:sp>
        <p:nvSpPr>
          <p:cNvPr id="4" name="Footer Placeholder 3">
            <a:extLst>
              <a:ext uri="{FF2B5EF4-FFF2-40B4-BE49-F238E27FC236}">
                <a16:creationId xmlns:a16="http://schemas.microsoft.com/office/drawing/2014/main" id="{5CE4B2A4-1058-481E-B949-5B981D10E32D}"/>
              </a:ext>
            </a:extLst>
          </p:cNvPr>
          <p:cNvSpPr>
            <a:spLocks noGrp="1"/>
          </p:cNvSpPr>
          <p:nvPr>
            <p:ph type="ftr" sz="quarter" idx="11"/>
          </p:nvPr>
        </p:nvSpPr>
        <p:spPr/>
        <p:txBody>
          <a:bodyPr/>
          <a:lstStyle/>
          <a:p>
            <a:r>
              <a:rPr lang="en-US"/>
              <a:t>SWD End of Year R&amp;C  v2.1 June 8, 2020</a:t>
            </a:r>
          </a:p>
        </p:txBody>
      </p:sp>
      <p:sp>
        <p:nvSpPr>
          <p:cNvPr id="5" name="Slide Number Placeholder 4">
            <a:extLst>
              <a:ext uri="{FF2B5EF4-FFF2-40B4-BE49-F238E27FC236}">
                <a16:creationId xmlns:a16="http://schemas.microsoft.com/office/drawing/2014/main" id="{476CF9F1-FD6F-4E9C-90BE-E0E34A38FC44}"/>
              </a:ext>
            </a:extLst>
          </p:cNvPr>
          <p:cNvSpPr>
            <a:spLocks noGrp="1"/>
          </p:cNvSpPr>
          <p:nvPr>
            <p:ph type="sldNum" sz="quarter" idx="12"/>
          </p:nvPr>
        </p:nvSpPr>
        <p:spPr/>
        <p:txBody>
          <a:bodyPr/>
          <a:lstStyle/>
          <a:p>
            <a:fld id="{3DB764A6-E8E7-428F-A188-FEEA54BB5278}" type="slidenum">
              <a:rPr lang="en-US" smtClean="0"/>
              <a:t>‹#›</a:t>
            </a:fld>
            <a:endParaRPr lang="en-US"/>
          </a:p>
        </p:txBody>
      </p:sp>
    </p:spTree>
    <p:extLst>
      <p:ext uri="{BB962C8B-B14F-4D97-AF65-F5344CB8AC3E}">
        <p14:creationId xmlns:p14="http://schemas.microsoft.com/office/powerpoint/2010/main" val="2027745682"/>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AE69DC8-F2FA-42D5-A7BE-25D6D356C81B}"/>
              </a:ext>
            </a:extLst>
          </p:cNvPr>
          <p:cNvSpPr>
            <a:spLocks noGrp="1"/>
          </p:cNvSpPr>
          <p:nvPr>
            <p:ph type="dt" sz="half" idx="10"/>
          </p:nvPr>
        </p:nvSpPr>
        <p:spPr/>
        <p:txBody>
          <a:bodyPr/>
          <a:lstStyle/>
          <a:p>
            <a:endParaRPr lang="en-US"/>
          </a:p>
        </p:txBody>
      </p:sp>
      <p:sp>
        <p:nvSpPr>
          <p:cNvPr id="3" name="Footer Placeholder 2">
            <a:extLst>
              <a:ext uri="{FF2B5EF4-FFF2-40B4-BE49-F238E27FC236}">
                <a16:creationId xmlns:a16="http://schemas.microsoft.com/office/drawing/2014/main" id="{E6D71CF4-8E29-446F-8CF9-70EE40EB236D}"/>
              </a:ext>
            </a:extLst>
          </p:cNvPr>
          <p:cNvSpPr>
            <a:spLocks noGrp="1"/>
          </p:cNvSpPr>
          <p:nvPr>
            <p:ph type="ftr" sz="quarter" idx="11"/>
          </p:nvPr>
        </p:nvSpPr>
        <p:spPr/>
        <p:txBody>
          <a:bodyPr/>
          <a:lstStyle/>
          <a:p>
            <a:r>
              <a:rPr lang="en-US"/>
              <a:t>SWD End of Year R&amp;C  v2.1 June 8, 2020</a:t>
            </a:r>
          </a:p>
        </p:txBody>
      </p:sp>
      <p:sp>
        <p:nvSpPr>
          <p:cNvPr id="4" name="Slide Number Placeholder 3">
            <a:extLst>
              <a:ext uri="{FF2B5EF4-FFF2-40B4-BE49-F238E27FC236}">
                <a16:creationId xmlns:a16="http://schemas.microsoft.com/office/drawing/2014/main" id="{70DBC91E-E057-4975-B32A-DB7B21A4BCB8}"/>
              </a:ext>
            </a:extLst>
          </p:cNvPr>
          <p:cNvSpPr>
            <a:spLocks noGrp="1"/>
          </p:cNvSpPr>
          <p:nvPr>
            <p:ph type="sldNum" sz="quarter" idx="12"/>
          </p:nvPr>
        </p:nvSpPr>
        <p:spPr/>
        <p:txBody>
          <a:bodyPr/>
          <a:lstStyle/>
          <a:p>
            <a:fld id="{3DB764A6-E8E7-428F-A188-FEEA54BB5278}" type="slidenum">
              <a:rPr lang="en-US" smtClean="0"/>
              <a:t>‹#›</a:t>
            </a:fld>
            <a:endParaRPr lang="en-US"/>
          </a:p>
        </p:txBody>
      </p:sp>
    </p:spTree>
    <p:extLst>
      <p:ext uri="{BB962C8B-B14F-4D97-AF65-F5344CB8AC3E}">
        <p14:creationId xmlns:p14="http://schemas.microsoft.com/office/powerpoint/2010/main" val="1621375631"/>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9C43AC-54FA-4095-AC3C-B6C5610817B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B07E510-4E17-426E-BF08-E16CE3137A4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A40EB8B-0E64-498F-9903-A7AFAD54401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5F0469E-6625-422A-B27C-3B2F46DDCBCB}"/>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8F459F79-2392-42D4-993C-9D1995E70E1E}"/>
              </a:ext>
            </a:extLst>
          </p:cNvPr>
          <p:cNvSpPr>
            <a:spLocks noGrp="1"/>
          </p:cNvSpPr>
          <p:nvPr>
            <p:ph type="ftr" sz="quarter" idx="11"/>
          </p:nvPr>
        </p:nvSpPr>
        <p:spPr/>
        <p:txBody>
          <a:bodyPr/>
          <a:lstStyle/>
          <a:p>
            <a:r>
              <a:rPr lang="en-US"/>
              <a:t>SWD End of Year R&amp;C  v2.1 June 8, 2020</a:t>
            </a:r>
          </a:p>
        </p:txBody>
      </p:sp>
      <p:sp>
        <p:nvSpPr>
          <p:cNvPr id="7" name="Slide Number Placeholder 6">
            <a:extLst>
              <a:ext uri="{FF2B5EF4-FFF2-40B4-BE49-F238E27FC236}">
                <a16:creationId xmlns:a16="http://schemas.microsoft.com/office/drawing/2014/main" id="{CAE50278-7BBD-40B6-8A44-EAB24A7394AD}"/>
              </a:ext>
            </a:extLst>
          </p:cNvPr>
          <p:cNvSpPr>
            <a:spLocks noGrp="1"/>
          </p:cNvSpPr>
          <p:nvPr>
            <p:ph type="sldNum" sz="quarter" idx="12"/>
          </p:nvPr>
        </p:nvSpPr>
        <p:spPr/>
        <p:txBody>
          <a:bodyPr/>
          <a:lstStyle/>
          <a:p>
            <a:fld id="{3DB764A6-E8E7-428F-A188-FEEA54BB5278}" type="slidenum">
              <a:rPr lang="en-US" smtClean="0"/>
              <a:t>‹#›</a:t>
            </a:fld>
            <a:endParaRPr lang="en-US"/>
          </a:p>
        </p:txBody>
      </p:sp>
    </p:spTree>
    <p:extLst>
      <p:ext uri="{BB962C8B-B14F-4D97-AF65-F5344CB8AC3E}">
        <p14:creationId xmlns:p14="http://schemas.microsoft.com/office/powerpoint/2010/main" val="376900425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Testimonia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SWD End of Year R&amp;C  v2.1 June 8, 2020</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6" name="Text Placeholder 5">
            <a:extLst>
              <a:ext uri="{FF2B5EF4-FFF2-40B4-BE49-F238E27FC236}">
                <a16:creationId xmlns:a16="http://schemas.microsoft.com/office/drawing/2014/main" id="{3509F9E9-0483-4A79-B997-B23DAC1644C1}"/>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4" name="Text Placeholder 3">
            <a:extLst>
              <a:ext uri="{FF2B5EF4-FFF2-40B4-BE49-F238E27FC236}">
                <a16:creationId xmlns:a16="http://schemas.microsoft.com/office/drawing/2014/main" id="{749CC2AE-E299-42B4-A2C4-357708A0054F}"/>
              </a:ext>
            </a:extLst>
          </p:cNvPr>
          <p:cNvSpPr>
            <a:spLocks noGrp="1"/>
          </p:cNvSpPr>
          <p:nvPr>
            <p:ph type="body" sz="quarter" idx="34" hasCustomPrompt="1"/>
          </p:nvPr>
        </p:nvSpPr>
        <p:spPr>
          <a:xfrm>
            <a:off x="431800" y="1836744"/>
            <a:ext cx="3541655" cy="2224950"/>
          </a:xfrm>
          <a:solidFill>
            <a:schemeClr val="bg1">
              <a:lumMod val="95000"/>
            </a:schemeClr>
          </a:solidFill>
        </p:spPr>
        <p:txBody>
          <a:bodyPr lIns="180000" tIns="180000" rIns="180000" bIns="180000" anchor="ctr"/>
          <a:lstStyle>
            <a:lvl1pPr marL="0" indent="0" algn="ctr">
              <a:buNone/>
              <a:defRPr i="0"/>
            </a:lvl1pPr>
          </a:lstStyle>
          <a:p>
            <a:pPr lvl="0"/>
            <a:r>
              <a:rPr lang="en-US" noProof="0"/>
              <a:t>Testimonial goes here</a:t>
            </a:r>
          </a:p>
        </p:txBody>
      </p:sp>
      <p:sp>
        <p:nvSpPr>
          <p:cNvPr id="9" name="Text Placeholder 8">
            <a:extLst>
              <a:ext uri="{FF2B5EF4-FFF2-40B4-BE49-F238E27FC236}">
                <a16:creationId xmlns:a16="http://schemas.microsoft.com/office/drawing/2014/main" id="{199551C8-D5B2-495A-97BB-0711CD8C67EC}"/>
              </a:ext>
            </a:extLst>
          </p:cNvPr>
          <p:cNvSpPr>
            <a:spLocks noGrp="1"/>
          </p:cNvSpPr>
          <p:nvPr>
            <p:ph type="body" sz="quarter" idx="13" hasCustomPrompt="1"/>
          </p:nvPr>
        </p:nvSpPr>
        <p:spPr>
          <a:xfrm>
            <a:off x="582556" y="3693626"/>
            <a:ext cx="3251132" cy="231102"/>
          </a:xfrm>
        </p:spPr>
        <p:txBody>
          <a:bodyPr anchor="t"/>
          <a:lstStyle>
            <a:lvl1pPr marL="0" indent="0" algn="r">
              <a:buFont typeface="Arial" panose="020B0604020202020204" pitchFamily="34" charset="0"/>
              <a:buNone/>
              <a:defRPr sz="1200">
                <a:solidFill>
                  <a:schemeClr val="tx1">
                    <a:lumMod val="75000"/>
                    <a:lumOff val="25000"/>
                  </a:schemeClr>
                </a:solidFill>
              </a:defRPr>
            </a:lvl1pPr>
          </a:lstStyle>
          <a:p>
            <a:pPr lvl="0"/>
            <a:r>
              <a:rPr lang="en-US" noProof="0"/>
              <a:t>Name and Title</a:t>
            </a:r>
          </a:p>
        </p:txBody>
      </p:sp>
      <p:sp>
        <p:nvSpPr>
          <p:cNvPr id="12" name="Text Placeholder 3">
            <a:extLst>
              <a:ext uri="{FF2B5EF4-FFF2-40B4-BE49-F238E27FC236}">
                <a16:creationId xmlns:a16="http://schemas.microsoft.com/office/drawing/2014/main" id="{03139A49-E537-4395-967A-08C997820703}"/>
              </a:ext>
            </a:extLst>
          </p:cNvPr>
          <p:cNvSpPr>
            <a:spLocks noGrp="1"/>
          </p:cNvSpPr>
          <p:nvPr>
            <p:ph type="body" sz="quarter" idx="35" hasCustomPrompt="1"/>
          </p:nvPr>
        </p:nvSpPr>
        <p:spPr>
          <a:xfrm>
            <a:off x="4325172" y="3591659"/>
            <a:ext cx="3541655" cy="2224950"/>
          </a:xfrm>
          <a:solidFill>
            <a:schemeClr val="bg1">
              <a:lumMod val="95000"/>
            </a:schemeClr>
          </a:solidFill>
        </p:spPr>
        <p:txBody>
          <a:bodyPr lIns="180000" tIns="180000" rIns="180000" bIns="180000" anchor="ctr"/>
          <a:lstStyle>
            <a:lvl1pPr marL="0" indent="0" algn="ctr">
              <a:buNone/>
              <a:defRPr i="0"/>
            </a:lvl1pPr>
          </a:lstStyle>
          <a:p>
            <a:pPr lvl="0"/>
            <a:r>
              <a:rPr lang="en-US" noProof="0"/>
              <a:t>Testimonial goes here</a:t>
            </a:r>
          </a:p>
        </p:txBody>
      </p:sp>
      <p:sp>
        <p:nvSpPr>
          <p:cNvPr id="13" name="Text Placeholder 8">
            <a:extLst>
              <a:ext uri="{FF2B5EF4-FFF2-40B4-BE49-F238E27FC236}">
                <a16:creationId xmlns:a16="http://schemas.microsoft.com/office/drawing/2014/main" id="{3EE1C8A1-F171-46D2-A92F-1B0E9C52B1A9}"/>
              </a:ext>
            </a:extLst>
          </p:cNvPr>
          <p:cNvSpPr>
            <a:spLocks noGrp="1"/>
          </p:cNvSpPr>
          <p:nvPr>
            <p:ph type="body" sz="quarter" idx="36" hasCustomPrompt="1"/>
          </p:nvPr>
        </p:nvSpPr>
        <p:spPr>
          <a:xfrm>
            <a:off x="4468052" y="5448541"/>
            <a:ext cx="3251132" cy="231102"/>
          </a:xfrm>
        </p:spPr>
        <p:txBody>
          <a:bodyPr anchor="t"/>
          <a:lstStyle>
            <a:lvl1pPr marL="0" indent="0" algn="r">
              <a:buFont typeface="Arial" panose="020B0604020202020204" pitchFamily="34" charset="0"/>
              <a:buNone/>
              <a:defRPr sz="1200">
                <a:solidFill>
                  <a:schemeClr val="tx1">
                    <a:lumMod val="75000"/>
                    <a:lumOff val="25000"/>
                  </a:schemeClr>
                </a:solidFill>
              </a:defRPr>
            </a:lvl1pPr>
          </a:lstStyle>
          <a:p>
            <a:pPr lvl="0"/>
            <a:r>
              <a:rPr lang="en-US" noProof="0"/>
              <a:t>Name and Title</a:t>
            </a:r>
          </a:p>
        </p:txBody>
      </p:sp>
      <p:sp>
        <p:nvSpPr>
          <p:cNvPr id="14" name="Text Placeholder 3">
            <a:extLst>
              <a:ext uri="{FF2B5EF4-FFF2-40B4-BE49-F238E27FC236}">
                <a16:creationId xmlns:a16="http://schemas.microsoft.com/office/drawing/2014/main" id="{E3E7FB48-98BE-4677-A80F-969F9F307209}"/>
              </a:ext>
            </a:extLst>
          </p:cNvPr>
          <p:cNvSpPr>
            <a:spLocks noGrp="1"/>
          </p:cNvSpPr>
          <p:nvPr>
            <p:ph type="body" sz="quarter" idx="37" hasCustomPrompt="1"/>
          </p:nvPr>
        </p:nvSpPr>
        <p:spPr>
          <a:xfrm>
            <a:off x="8218545" y="1836744"/>
            <a:ext cx="3541655" cy="2224950"/>
          </a:xfrm>
          <a:solidFill>
            <a:schemeClr val="bg1">
              <a:lumMod val="95000"/>
            </a:schemeClr>
          </a:solidFill>
        </p:spPr>
        <p:txBody>
          <a:bodyPr lIns="180000" tIns="180000" rIns="180000" bIns="180000" anchor="ctr"/>
          <a:lstStyle>
            <a:lvl1pPr marL="0" indent="0" algn="ctr">
              <a:buNone/>
              <a:defRPr i="0"/>
            </a:lvl1pPr>
          </a:lstStyle>
          <a:p>
            <a:pPr lvl="0"/>
            <a:r>
              <a:rPr lang="en-US" noProof="0"/>
              <a:t>Testimonial goes here</a:t>
            </a:r>
          </a:p>
        </p:txBody>
      </p:sp>
      <p:sp>
        <p:nvSpPr>
          <p:cNvPr id="15" name="Text Placeholder 8">
            <a:extLst>
              <a:ext uri="{FF2B5EF4-FFF2-40B4-BE49-F238E27FC236}">
                <a16:creationId xmlns:a16="http://schemas.microsoft.com/office/drawing/2014/main" id="{0146F28A-70F5-4E8B-8A3A-ADB1B6A080D1}"/>
              </a:ext>
            </a:extLst>
          </p:cNvPr>
          <p:cNvSpPr>
            <a:spLocks noGrp="1"/>
          </p:cNvSpPr>
          <p:nvPr>
            <p:ph type="body" sz="quarter" idx="38" hasCustomPrompt="1"/>
          </p:nvPr>
        </p:nvSpPr>
        <p:spPr>
          <a:xfrm>
            <a:off x="8369301" y="3693626"/>
            <a:ext cx="3251132" cy="231102"/>
          </a:xfrm>
        </p:spPr>
        <p:txBody>
          <a:bodyPr anchor="t"/>
          <a:lstStyle>
            <a:lvl1pPr marL="0" indent="0" algn="r">
              <a:buFont typeface="Arial" panose="020B0604020202020204" pitchFamily="34" charset="0"/>
              <a:buNone/>
              <a:defRPr sz="1200">
                <a:solidFill>
                  <a:schemeClr val="tx1">
                    <a:lumMod val="75000"/>
                    <a:lumOff val="25000"/>
                  </a:schemeClr>
                </a:solidFill>
              </a:defRPr>
            </a:lvl1pPr>
          </a:lstStyle>
          <a:p>
            <a:pPr lvl="0"/>
            <a:r>
              <a:rPr lang="en-US" noProof="0"/>
              <a:t>Name and Title</a:t>
            </a:r>
          </a:p>
        </p:txBody>
      </p:sp>
    </p:spTree>
    <p:extLst>
      <p:ext uri="{BB962C8B-B14F-4D97-AF65-F5344CB8AC3E}">
        <p14:creationId xmlns:p14="http://schemas.microsoft.com/office/powerpoint/2010/main" val="2286359059"/>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0B5147-679B-4093-B0C6-CA2008BBDA2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F21B9C2-316D-4EBD-B3C8-277A444D5A4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7D4FF27-6737-4765-A092-855836D6E0F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0B00CE7-EDD3-4C10-8121-E4639D2D9F2B}"/>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894B254F-DED4-4928-AAFF-C042E9C08132}"/>
              </a:ext>
            </a:extLst>
          </p:cNvPr>
          <p:cNvSpPr>
            <a:spLocks noGrp="1"/>
          </p:cNvSpPr>
          <p:nvPr>
            <p:ph type="ftr" sz="quarter" idx="11"/>
          </p:nvPr>
        </p:nvSpPr>
        <p:spPr/>
        <p:txBody>
          <a:bodyPr/>
          <a:lstStyle/>
          <a:p>
            <a:r>
              <a:rPr lang="en-US"/>
              <a:t>SWD End of Year R&amp;C  v2.1 June 8, 2020</a:t>
            </a:r>
          </a:p>
        </p:txBody>
      </p:sp>
      <p:sp>
        <p:nvSpPr>
          <p:cNvPr id="7" name="Slide Number Placeholder 6">
            <a:extLst>
              <a:ext uri="{FF2B5EF4-FFF2-40B4-BE49-F238E27FC236}">
                <a16:creationId xmlns:a16="http://schemas.microsoft.com/office/drawing/2014/main" id="{3976289D-CCCA-483A-80D1-9AB1CEF7BF2D}"/>
              </a:ext>
            </a:extLst>
          </p:cNvPr>
          <p:cNvSpPr>
            <a:spLocks noGrp="1"/>
          </p:cNvSpPr>
          <p:nvPr>
            <p:ph type="sldNum" sz="quarter" idx="12"/>
          </p:nvPr>
        </p:nvSpPr>
        <p:spPr/>
        <p:txBody>
          <a:bodyPr/>
          <a:lstStyle/>
          <a:p>
            <a:fld id="{3DB764A6-E8E7-428F-A188-FEEA54BB5278}" type="slidenum">
              <a:rPr lang="en-US" smtClean="0"/>
              <a:t>‹#›</a:t>
            </a:fld>
            <a:endParaRPr lang="en-US"/>
          </a:p>
        </p:txBody>
      </p:sp>
    </p:spTree>
    <p:extLst>
      <p:ext uri="{BB962C8B-B14F-4D97-AF65-F5344CB8AC3E}">
        <p14:creationId xmlns:p14="http://schemas.microsoft.com/office/powerpoint/2010/main" val="1365049966"/>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9747F4-17D1-45F0-A3A4-E1001A25C45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80B9658-D534-4301-AEFF-89165280B9F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548C813-A46E-4B17-920C-68E41160499B}"/>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CAC2BB05-B89E-4BF4-A09F-013EC057ED0B}"/>
              </a:ext>
            </a:extLst>
          </p:cNvPr>
          <p:cNvSpPr>
            <a:spLocks noGrp="1"/>
          </p:cNvSpPr>
          <p:nvPr>
            <p:ph type="ftr" sz="quarter" idx="11"/>
          </p:nvPr>
        </p:nvSpPr>
        <p:spPr/>
        <p:txBody>
          <a:bodyPr/>
          <a:lstStyle/>
          <a:p>
            <a:r>
              <a:rPr lang="en-US"/>
              <a:t>SWD End of Year R&amp;C  v2.1 June 8, 2020</a:t>
            </a:r>
          </a:p>
        </p:txBody>
      </p:sp>
      <p:sp>
        <p:nvSpPr>
          <p:cNvPr id="6" name="Slide Number Placeholder 5">
            <a:extLst>
              <a:ext uri="{FF2B5EF4-FFF2-40B4-BE49-F238E27FC236}">
                <a16:creationId xmlns:a16="http://schemas.microsoft.com/office/drawing/2014/main" id="{9DFADC46-6FEC-4DC0-B6C6-F274559411FF}"/>
              </a:ext>
            </a:extLst>
          </p:cNvPr>
          <p:cNvSpPr>
            <a:spLocks noGrp="1"/>
          </p:cNvSpPr>
          <p:nvPr>
            <p:ph type="sldNum" sz="quarter" idx="12"/>
          </p:nvPr>
        </p:nvSpPr>
        <p:spPr/>
        <p:txBody>
          <a:bodyPr/>
          <a:lstStyle/>
          <a:p>
            <a:fld id="{3DB764A6-E8E7-428F-A188-FEEA54BB5278}" type="slidenum">
              <a:rPr lang="en-US" smtClean="0"/>
              <a:t>‹#›</a:t>
            </a:fld>
            <a:endParaRPr lang="en-US"/>
          </a:p>
        </p:txBody>
      </p:sp>
    </p:spTree>
    <p:extLst>
      <p:ext uri="{BB962C8B-B14F-4D97-AF65-F5344CB8AC3E}">
        <p14:creationId xmlns:p14="http://schemas.microsoft.com/office/powerpoint/2010/main" val="2495883272"/>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B29E0DB-9C39-43AF-9F68-4E4177A87C3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CA54F80-9CA3-47CF-B7D5-BD9DF85867E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3AAE20D-DCA5-458F-80FD-3C6D58E756F6}"/>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C717DCB8-723A-4A02-906D-0CFA77D2E092}"/>
              </a:ext>
            </a:extLst>
          </p:cNvPr>
          <p:cNvSpPr>
            <a:spLocks noGrp="1"/>
          </p:cNvSpPr>
          <p:nvPr>
            <p:ph type="ftr" sz="quarter" idx="11"/>
          </p:nvPr>
        </p:nvSpPr>
        <p:spPr/>
        <p:txBody>
          <a:bodyPr/>
          <a:lstStyle/>
          <a:p>
            <a:r>
              <a:rPr lang="en-US"/>
              <a:t>SWD End of Year R&amp;C  v2.1 June 8, 2020</a:t>
            </a:r>
          </a:p>
        </p:txBody>
      </p:sp>
      <p:sp>
        <p:nvSpPr>
          <p:cNvPr id="6" name="Slide Number Placeholder 5">
            <a:extLst>
              <a:ext uri="{FF2B5EF4-FFF2-40B4-BE49-F238E27FC236}">
                <a16:creationId xmlns:a16="http://schemas.microsoft.com/office/drawing/2014/main" id="{662440C8-988E-42CD-9A18-56ADCA71B623}"/>
              </a:ext>
            </a:extLst>
          </p:cNvPr>
          <p:cNvSpPr>
            <a:spLocks noGrp="1"/>
          </p:cNvSpPr>
          <p:nvPr>
            <p:ph type="sldNum" sz="quarter" idx="12"/>
          </p:nvPr>
        </p:nvSpPr>
        <p:spPr/>
        <p:txBody>
          <a:bodyPr/>
          <a:lstStyle/>
          <a:p>
            <a:fld id="{3DB764A6-E8E7-428F-A188-FEEA54BB5278}" type="slidenum">
              <a:rPr lang="en-US" smtClean="0"/>
              <a:t>‹#›</a:t>
            </a:fld>
            <a:endParaRPr lang="en-US"/>
          </a:p>
        </p:txBody>
      </p:sp>
    </p:spTree>
    <p:extLst>
      <p:ext uri="{BB962C8B-B14F-4D97-AF65-F5344CB8AC3E}">
        <p14:creationId xmlns:p14="http://schemas.microsoft.com/office/powerpoint/2010/main" val="2453709224"/>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p:cSld name="1_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a:t>SWD End of Year R&amp;C  v2.1 June 8, 2020</a:t>
            </a:r>
          </a:p>
        </p:txBody>
      </p:sp>
      <p:sp>
        <p:nvSpPr>
          <p:cNvPr id="4" name="Slide Number Placeholder 3"/>
          <p:cNvSpPr>
            <a:spLocks noGrp="1"/>
          </p:cNvSpPr>
          <p:nvPr>
            <p:ph type="sldNum" sz="quarter" idx="12"/>
          </p:nvPr>
        </p:nvSpPr>
        <p:spPr/>
        <p:txBody>
          <a:bodyPr/>
          <a:lstStyle/>
          <a:p>
            <a:fld id="{C7575539-BFBE-477A-BDB6-9CA7B44D81A5}" type="slidenum">
              <a:rPr lang="en-US" smtClean="0"/>
              <a:t>‹#›</a:t>
            </a:fld>
            <a:endParaRPr lang="en-US"/>
          </a:p>
        </p:txBody>
      </p:sp>
      <p:pic>
        <p:nvPicPr>
          <p:cNvPr id="5" name="Picture 4">
            <a:extLst>
              <a:ext uri="{FF2B5EF4-FFF2-40B4-BE49-F238E27FC236}">
                <a16:creationId xmlns:a16="http://schemas.microsoft.com/office/drawing/2014/main" id="{3C688FF7-4404-4AC3-AC34-C71A2429E91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 y="0"/>
            <a:ext cx="12190476" cy="107937"/>
          </a:xfrm>
          <a:prstGeom prst="rect">
            <a:avLst/>
          </a:prstGeom>
        </p:spPr>
      </p:pic>
      <p:pic>
        <p:nvPicPr>
          <p:cNvPr id="6" name="Picture 5">
            <a:extLst>
              <a:ext uri="{FF2B5EF4-FFF2-40B4-BE49-F238E27FC236}">
                <a16:creationId xmlns:a16="http://schemas.microsoft.com/office/drawing/2014/main" id="{8FF1205A-41E9-4F0B-9B99-B5F20AE5379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800000">
            <a:off x="1525" y="6750064"/>
            <a:ext cx="12190476" cy="107937"/>
          </a:xfrm>
          <a:prstGeom prst="rect">
            <a:avLst/>
          </a:prstGeom>
        </p:spPr>
      </p:pic>
      <p:sp>
        <p:nvSpPr>
          <p:cNvPr id="9" name="Title 1">
            <a:extLst>
              <a:ext uri="{FF2B5EF4-FFF2-40B4-BE49-F238E27FC236}">
                <a16:creationId xmlns:a16="http://schemas.microsoft.com/office/drawing/2014/main" id="{78935956-38C8-46B0-8C75-E71D828C9E3F}"/>
              </a:ext>
            </a:extLst>
          </p:cNvPr>
          <p:cNvSpPr>
            <a:spLocks noGrp="1"/>
          </p:cNvSpPr>
          <p:nvPr>
            <p:ph type="title"/>
          </p:nvPr>
        </p:nvSpPr>
        <p:spPr>
          <a:xfrm>
            <a:off x="914400" y="441326"/>
            <a:ext cx="10515600" cy="1325563"/>
          </a:xfrm>
        </p:spPr>
        <p:txBody>
          <a:bodyPr/>
          <a:lstStyle/>
          <a:p>
            <a:r>
              <a:rPr lang="en-US"/>
              <a:t>Click to edit Master title style</a:t>
            </a:r>
            <a:endParaRPr lang="en-US" dirty="0"/>
          </a:p>
        </p:txBody>
      </p:sp>
      <p:sp>
        <p:nvSpPr>
          <p:cNvPr id="10" name="Date Placeholder 2">
            <a:extLst>
              <a:ext uri="{FF2B5EF4-FFF2-40B4-BE49-F238E27FC236}">
                <a16:creationId xmlns:a16="http://schemas.microsoft.com/office/drawing/2014/main" id="{296FDAC6-C357-4B74-8123-D0403FE8A688}"/>
              </a:ext>
            </a:extLst>
          </p:cNvPr>
          <p:cNvSpPr txBox="1">
            <a:spLocks/>
          </p:cNvSpPr>
          <p:nvPr/>
        </p:nvSpPr>
        <p:spPr>
          <a:xfrm>
            <a:off x="914400" y="6432551"/>
            <a:ext cx="2743200" cy="365125"/>
          </a:xfrm>
          <a:prstGeom prst="rect">
            <a:avLst/>
          </a:prstGeom>
        </p:spPr>
        <p:txBody>
          <a:bodyPr vert="horz" lIns="45720" tIns="22860" rIns="45720" bIns="22860" rtlCol="0" anchor="ctr"/>
          <a:lstStyle>
            <a:defPPr>
              <a:defRPr lang="en-US"/>
            </a:defPPr>
            <a:lvl1pPr marL="0" algn="l" defTabSz="1828800" rtl="0" eaLnBrk="1" latinLnBrk="0" hangingPunct="1">
              <a:defRPr sz="2400" kern="1200">
                <a:solidFill>
                  <a:schemeClr val="tx1">
                    <a:tint val="75000"/>
                  </a:schemeClr>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a:lstStyle>
          <a:p>
            <a:fld id="{C20F2AF2-EA92-44F8-853B-5E3554E36C48}" type="datetimeFigureOut">
              <a:rPr lang="en-US" sz="1200" smtClean="0"/>
              <a:pPr/>
              <a:t>6/8/2020</a:t>
            </a:fld>
            <a:endParaRPr lang="en-US" sz="1200"/>
          </a:p>
        </p:txBody>
      </p:sp>
    </p:spTree>
    <p:extLst>
      <p:ext uri="{BB962C8B-B14F-4D97-AF65-F5344CB8AC3E}">
        <p14:creationId xmlns:p14="http://schemas.microsoft.com/office/powerpoint/2010/main" val="3231708695"/>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p:cSld name="3_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a:t>SWD End of Year R&amp;C  v2.1 June 8, 2020</a:t>
            </a:r>
            <a:endParaRPr lang="en-US" dirty="0"/>
          </a:p>
        </p:txBody>
      </p:sp>
      <p:pic>
        <p:nvPicPr>
          <p:cNvPr id="5" name="Picture 4">
            <a:extLst>
              <a:ext uri="{FF2B5EF4-FFF2-40B4-BE49-F238E27FC236}">
                <a16:creationId xmlns:a16="http://schemas.microsoft.com/office/drawing/2014/main" id="{3C688FF7-4404-4AC3-AC34-C71A2429E91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 y="0"/>
            <a:ext cx="12190476" cy="107937"/>
          </a:xfrm>
          <a:prstGeom prst="rect">
            <a:avLst/>
          </a:prstGeom>
        </p:spPr>
      </p:pic>
      <p:pic>
        <p:nvPicPr>
          <p:cNvPr id="6" name="Picture 5">
            <a:extLst>
              <a:ext uri="{FF2B5EF4-FFF2-40B4-BE49-F238E27FC236}">
                <a16:creationId xmlns:a16="http://schemas.microsoft.com/office/drawing/2014/main" id="{8FF1205A-41E9-4F0B-9B99-B5F20AE5379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800000">
            <a:off x="1525" y="6750064"/>
            <a:ext cx="12190476" cy="107937"/>
          </a:xfrm>
          <a:prstGeom prst="rect">
            <a:avLst/>
          </a:prstGeom>
        </p:spPr>
      </p:pic>
      <p:sp>
        <p:nvSpPr>
          <p:cNvPr id="9" name="Title 1">
            <a:extLst>
              <a:ext uri="{FF2B5EF4-FFF2-40B4-BE49-F238E27FC236}">
                <a16:creationId xmlns:a16="http://schemas.microsoft.com/office/drawing/2014/main" id="{78935956-38C8-46B0-8C75-E71D828C9E3F}"/>
              </a:ext>
            </a:extLst>
          </p:cNvPr>
          <p:cNvSpPr>
            <a:spLocks noGrp="1"/>
          </p:cNvSpPr>
          <p:nvPr>
            <p:ph type="title"/>
          </p:nvPr>
        </p:nvSpPr>
        <p:spPr>
          <a:xfrm>
            <a:off x="914400" y="441326"/>
            <a:ext cx="10515600" cy="1325563"/>
          </a:xfrm>
        </p:spPr>
        <p:txBody>
          <a:bodyPr/>
          <a:lstStyle/>
          <a:p>
            <a:r>
              <a:rPr lang="en-US"/>
              <a:t>Click to edit Master title style</a:t>
            </a:r>
            <a:endParaRPr lang="en-US" dirty="0"/>
          </a:p>
        </p:txBody>
      </p:sp>
      <p:sp>
        <p:nvSpPr>
          <p:cNvPr id="10" name="Date Placeholder 2">
            <a:extLst>
              <a:ext uri="{FF2B5EF4-FFF2-40B4-BE49-F238E27FC236}">
                <a16:creationId xmlns:a16="http://schemas.microsoft.com/office/drawing/2014/main" id="{296FDAC6-C357-4B74-8123-D0403FE8A688}"/>
              </a:ext>
            </a:extLst>
          </p:cNvPr>
          <p:cNvSpPr txBox="1">
            <a:spLocks/>
          </p:cNvSpPr>
          <p:nvPr/>
        </p:nvSpPr>
        <p:spPr>
          <a:xfrm>
            <a:off x="914400" y="6432551"/>
            <a:ext cx="2743200" cy="365125"/>
          </a:xfrm>
          <a:prstGeom prst="rect">
            <a:avLst/>
          </a:prstGeom>
        </p:spPr>
        <p:txBody>
          <a:bodyPr vert="horz" lIns="45720" tIns="22860" rIns="45720" bIns="22860" rtlCol="0" anchor="ctr"/>
          <a:lstStyle>
            <a:defPPr>
              <a:defRPr lang="en-US"/>
            </a:defPPr>
            <a:lvl1pPr marL="0" algn="l" defTabSz="1828800" rtl="0" eaLnBrk="1" latinLnBrk="0" hangingPunct="1">
              <a:defRPr sz="2400" kern="1200">
                <a:solidFill>
                  <a:schemeClr val="tx1">
                    <a:tint val="75000"/>
                  </a:schemeClr>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a:lstStyle>
          <a:p>
            <a:fld id="{C20F2AF2-EA92-44F8-853B-5E3554E36C48}" type="datetimeFigureOut">
              <a:rPr lang="en-US" sz="1200" smtClean="0"/>
              <a:pPr/>
              <a:t>6/8/2020</a:t>
            </a:fld>
            <a:endParaRPr lang="en-US" sz="1200"/>
          </a:p>
        </p:txBody>
      </p:sp>
      <p:sp>
        <p:nvSpPr>
          <p:cNvPr id="11" name="Slide Number Placeholder 4">
            <a:extLst>
              <a:ext uri="{FF2B5EF4-FFF2-40B4-BE49-F238E27FC236}">
                <a16:creationId xmlns:a16="http://schemas.microsoft.com/office/drawing/2014/main" id="{7976BF92-9C28-41CC-8AE9-5633A54021EB}"/>
              </a:ext>
            </a:extLst>
          </p:cNvPr>
          <p:cNvSpPr txBox="1">
            <a:spLocks/>
          </p:cNvSpPr>
          <p:nvPr/>
        </p:nvSpPr>
        <p:spPr>
          <a:xfrm>
            <a:off x="9222753" y="6356351"/>
            <a:ext cx="2743200" cy="365125"/>
          </a:xfrm>
          <a:prstGeom prst="rect">
            <a:avLst/>
          </a:prstGeom>
        </p:spPr>
        <p:txBody>
          <a:bodyPr vert="horz" lIns="45720" tIns="22860" rIns="45720" bIns="22860" rtlCol="0" anchor="ctr"/>
          <a:lstStyle>
            <a:defPPr>
              <a:defRPr lang="en-US"/>
            </a:defPPr>
            <a:lvl1pPr marL="0" algn="r" defTabSz="1828800" rtl="0" eaLnBrk="1" latinLnBrk="0" hangingPunct="1">
              <a:defRPr sz="2400" kern="1200">
                <a:solidFill>
                  <a:schemeClr val="tx1">
                    <a:tint val="75000"/>
                  </a:schemeClr>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a:lstStyle>
          <a:p>
            <a:fld id="{C7575539-BFBE-477A-BDB6-9CA7B44D81A5}" type="slidenum">
              <a:rPr lang="en-US" sz="1200" smtClean="0"/>
              <a:pPr/>
              <a:t>‹#›</a:t>
            </a:fld>
            <a:endParaRPr lang="en-US" sz="1200" dirty="0"/>
          </a:p>
        </p:txBody>
      </p:sp>
      <p:grpSp>
        <p:nvGrpSpPr>
          <p:cNvPr id="16" name="Group 15">
            <a:extLst>
              <a:ext uri="{FF2B5EF4-FFF2-40B4-BE49-F238E27FC236}">
                <a16:creationId xmlns:a16="http://schemas.microsoft.com/office/drawing/2014/main" id="{DA235865-DE5C-48CB-86F1-74F30487CBC1}"/>
              </a:ext>
            </a:extLst>
          </p:cNvPr>
          <p:cNvGrpSpPr/>
          <p:nvPr/>
        </p:nvGrpSpPr>
        <p:grpSpPr>
          <a:xfrm>
            <a:off x="8987790" y="5418383"/>
            <a:ext cx="1653540" cy="1271356"/>
            <a:chOff x="6800850" y="3872059"/>
            <a:chExt cx="9505950" cy="7268211"/>
          </a:xfrm>
        </p:grpSpPr>
        <p:pic>
          <p:nvPicPr>
            <p:cNvPr id="13" name="Picture 2">
              <a:extLst>
                <a:ext uri="{FF2B5EF4-FFF2-40B4-BE49-F238E27FC236}">
                  <a16:creationId xmlns:a16="http://schemas.microsoft.com/office/drawing/2014/main" id="{EDB0BE0F-9981-41E1-9AC5-2080A80535A0}"/>
                </a:ext>
              </a:extLst>
            </p:cNvPr>
            <p:cNvPicPr>
              <a:picLocks noChangeAspect="1" noChangeArrowheads="1"/>
            </p:cNvPicPr>
            <p:nvPr userDrawn="1"/>
          </p:nvPicPr>
          <p:blipFill>
            <a:blip r:embed="rId4">
              <a:duotone>
                <a:schemeClr val="accent5">
                  <a:shade val="45000"/>
                  <a:satMod val="135000"/>
                </a:schemeClr>
                <a:prstClr val="white"/>
              </a:duotone>
              <a:alphaModFix/>
              <a:extLst>
                <a:ext uri="{28A0092B-C50C-407E-A947-70E740481C1C}">
                  <a14:useLocalDpi xmlns:a14="http://schemas.microsoft.com/office/drawing/2010/main" val="0"/>
                </a:ext>
              </a:extLst>
            </a:blip>
            <a:srcRect/>
            <a:stretch>
              <a:fillRect/>
            </a:stretch>
          </p:blipFill>
          <p:spPr bwMode="auto">
            <a:xfrm>
              <a:off x="7786564" y="4965529"/>
              <a:ext cx="7534522" cy="6174741"/>
            </a:xfrm>
            <a:prstGeom prst="rect">
              <a:avLst/>
            </a:prstGeom>
            <a:noFill/>
            <a:effectLst>
              <a:softEdge rad="203200"/>
            </a:effectLst>
            <a:extLst>
              <a:ext uri="{909E8E84-426E-40DD-AFC4-6F175D3DCCD1}">
                <a14:hiddenFill xmlns:a14="http://schemas.microsoft.com/office/drawing/2010/main">
                  <a:solidFill>
                    <a:srgbClr val="FFFFFF"/>
                  </a:solidFill>
                </a14:hiddenFill>
              </a:ext>
            </a:extLst>
          </p:spPr>
        </p:pic>
        <p:pic>
          <p:nvPicPr>
            <p:cNvPr id="14" name="Picture 4">
              <a:extLst>
                <a:ext uri="{FF2B5EF4-FFF2-40B4-BE49-F238E27FC236}">
                  <a16:creationId xmlns:a16="http://schemas.microsoft.com/office/drawing/2014/main" id="{47659C4C-AC7F-4B7F-8DA0-8F26F80AAD55}"/>
                </a:ext>
              </a:extLst>
            </p:cNvPr>
            <p:cNvPicPr>
              <a:picLocks noChangeAspect="1" noChangeArrowheads="1"/>
            </p:cNvPicPr>
            <p:nvPr userDrawn="1"/>
          </p:nvPicPr>
          <p:blipFill>
            <a:blip r:embed="rId5" cstate="print">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6800850" y="3872059"/>
              <a:ext cx="9505950" cy="1638300"/>
            </a:xfrm>
            <a:prstGeom prst="rect">
              <a:avLst/>
            </a:prstGeom>
            <a:noFill/>
            <a:effectLst>
              <a:glow rad="127000">
                <a:schemeClr val="accent1">
                  <a:alpha val="52000"/>
                </a:schemeClr>
              </a:glow>
              <a:softEdge rad="0"/>
            </a:effectLst>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18901897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_Title Slide 2">
    <p:spTree>
      <p:nvGrpSpPr>
        <p:cNvPr id="1" name=""/>
        <p:cNvGrpSpPr/>
        <p:nvPr/>
      </p:nvGrpSpPr>
      <p:grpSpPr>
        <a:xfrm>
          <a:off x="0" y="0"/>
          <a:ext cx="0" cy="0"/>
          <a:chOff x="0" y="0"/>
          <a:chExt cx="0" cy="0"/>
        </a:xfrm>
      </p:grpSpPr>
      <p:sp>
        <p:nvSpPr>
          <p:cNvPr id="14" name="Picture Placeholder 9">
            <a:extLst>
              <a:ext uri="{FF2B5EF4-FFF2-40B4-BE49-F238E27FC236}">
                <a16:creationId xmlns:a16="http://schemas.microsoft.com/office/drawing/2014/main" id="{FF978957-D101-43B4-A717-19B1820B4F1A}"/>
              </a:ext>
            </a:extLst>
          </p:cNvPr>
          <p:cNvSpPr>
            <a:spLocks noGrp="1"/>
          </p:cNvSpPr>
          <p:nvPr>
            <p:ph type="pic" sz="quarter" idx="10" hasCustomPrompt="1"/>
          </p:nvPr>
        </p:nvSpPr>
        <p:spPr>
          <a:xfrm>
            <a:off x="0" y="0"/>
            <a:ext cx="12192000" cy="6786563"/>
          </a:xfrm>
          <a:solidFill>
            <a:schemeClr val="tx1">
              <a:lumMod val="75000"/>
              <a:lumOff val="25000"/>
            </a:schemeClr>
          </a:solidFill>
        </p:spPr>
        <p:txBody>
          <a:bodyPr lIns="1044000" rIns="0" anchor="ctr"/>
          <a:lstStyle>
            <a:lvl1pPr marL="0" indent="0" algn="l">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a:t>Insert or Drag and Drop your Photo Here </a:t>
            </a:r>
          </a:p>
        </p:txBody>
      </p:sp>
      <p:sp>
        <p:nvSpPr>
          <p:cNvPr id="9" name="Rectangle 8">
            <a:extLst>
              <a:ext uri="{FF2B5EF4-FFF2-40B4-BE49-F238E27FC236}">
                <a16:creationId xmlns:a16="http://schemas.microsoft.com/office/drawing/2014/main" id="{84DD3616-4E40-4CE5-88C8-2AF6E47D2086}"/>
              </a:ext>
            </a:extLst>
          </p:cNvPr>
          <p:cNvSpPr/>
          <p:nvPr userDrawn="1"/>
        </p:nvSpPr>
        <p:spPr>
          <a:xfrm>
            <a:off x="6336000" y="0"/>
            <a:ext cx="3979575" cy="6786563"/>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1" name="Rectangle 10">
            <a:extLst>
              <a:ext uri="{FF2B5EF4-FFF2-40B4-BE49-F238E27FC236}">
                <a16:creationId xmlns:a16="http://schemas.microsoft.com/office/drawing/2014/main" id="{1EA3B184-0AF0-4DF5-B2BD-E6D1806BE1BF}"/>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2" name="Rectangle 11">
            <a:extLst>
              <a:ext uri="{FF2B5EF4-FFF2-40B4-BE49-F238E27FC236}">
                <a16:creationId xmlns:a16="http://schemas.microsoft.com/office/drawing/2014/main" id="{B8FC9062-5711-4550-8470-F1324E804FFF}"/>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3" name="Rectangle 12">
            <a:extLst>
              <a:ext uri="{FF2B5EF4-FFF2-40B4-BE49-F238E27FC236}">
                <a16:creationId xmlns:a16="http://schemas.microsoft.com/office/drawing/2014/main" id="{DC433A2F-8949-4AAC-AE96-175254493AF4}"/>
              </a:ext>
            </a:extLst>
          </p:cNvPr>
          <p:cNvSpPr/>
          <p:nvPr userDrawn="1"/>
        </p:nvSpPr>
        <p:spPr>
          <a:xfrm>
            <a:off x="6336000" y="0"/>
            <a:ext cx="3979575" cy="6858000"/>
          </a:xfrm>
          <a:prstGeom prst="rect">
            <a:avLst/>
          </a:prstGeom>
          <a:solidFill>
            <a:srgbClr val="19929B">
              <a:alpha val="7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hasCustomPrompt="1"/>
          </p:nvPr>
        </p:nvSpPr>
        <p:spPr>
          <a:xfrm>
            <a:off x="6539896" y="2377000"/>
            <a:ext cx="3571782" cy="2387600"/>
          </a:xfrm>
        </p:spPr>
        <p:txBody>
          <a:bodyPr anchor="b"/>
          <a:lstStyle>
            <a:lvl1pPr algn="l">
              <a:defRPr sz="5400" spc="-300">
                <a:solidFill>
                  <a:schemeClr val="bg1"/>
                </a:solidFill>
              </a:defRPr>
            </a:lvl1pPr>
          </a:lstStyle>
          <a:p>
            <a:r>
              <a:rPr lang="en-US" noProof="0"/>
              <a:t>Thank You</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hasCustomPrompt="1"/>
          </p:nvPr>
        </p:nvSpPr>
        <p:spPr>
          <a:xfrm>
            <a:off x="6905624" y="5057775"/>
            <a:ext cx="3206053" cy="247650"/>
          </a:xfrm>
        </p:spPr>
        <p:txBody>
          <a:bodyPr/>
          <a:lstStyle>
            <a:lvl1pPr marL="0" indent="0" algn="l">
              <a:buNone/>
              <a:defRPr sz="1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Full Name</a:t>
            </a:r>
          </a:p>
        </p:txBody>
      </p:sp>
      <p:sp>
        <p:nvSpPr>
          <p:cNvPr id="5" name="Text Placeholder 4">
            <a:extLst>
              <a:ext uri="{FF2B5EF4-FFF2-40B4-BE49-F238E27FC236}">
                <a16:creationId xmlns:a16="http://schemas.microsoft.com/office/drawing/2014/main" id="{99EABB85-2AAF-4939-BDF4-E3CF2F31B32F}"/>
              </a:ext>
            </a:extLst>
          </p:cNvPr>
          <p:cNvSpPr>
            <a:spLocks noGrp="1"/>
          </p:cNvSpPr>
          <p:nvPr>
            <p:ph type="body" sz="quarter" idx="12" hasCustomPrompt="1"/>
          </p:nvPr>
        </p:nvSpPr>
        <p:spPr>
          <a:xfrm>
            <a:off x="6905625" y="5400675"/>
            <a:ext cx="3206750" cy="247650"/>
          </a:xfrm>
        </p:spPr>
        <p:txBody>
          <a:bodyPr vert="horz" lIns="0" tIns="0" rIns="0" bIns="0" rtlCol="0">
            <a:noAutofit/>
          </a:bodyPr>
          <a:lstStyle>
            <a:lvl1pPr marL="0" indent="0">
              <a:buNone/>
              <a:defRPr lang="en-US" sz="1400" dirty="0" smtClean="0">
                <a:solidFill>
                  <a:schemeClr val="bg1"/>
                </a:solidFill>
              </a:defRPr>
            </a:lvl1pPr>
            <a:lvl2pPr>
              <a:defRPr lang="en-US" sz="2000" dirty="0" smtClean="0"/>
            </a:lvl2pPr>
            <a:lvl3pPr>
              <a:defRPr lang="en-US" sz="1800" dirty="0" smtClean="0"/>
            </a:lvl3pPr>
            <a:lvl4pPr>
              <a:defRPr lang="en-US" sz="1600" dirty="0" smtClean="0"/>
            </a:lvl4pPr>
            <a:lvl5pPr>
              <a:defRPr lang="en-ZA" sz="1600" dirty="0"/>
            </a:lvl5pPr>
          </a:lstStyle>
          <a:p>
            <a:pPr marL="266700" lvl="0" indent="-266700"/>
            <a:r>
              <a:rPr lang="en-US" noProof="0"/>
              <a:t>Contact Number</a:t>
            </a:r>
          </a:p>
        </p:txBody>
      </p:sp>
      <p:sp>
        <p:nvSpPr>
          <p:cNvPr id="10" name="Text Placeholder 9">
            <a:extLst>
              <a:ext uri="{FF2B5EF4-FFF2-40B4-BE49-F238E27FC236}">
                <a16:creationId xmlns:a16="http://schemas.microsoft.com/office/drawing/2014/main" id="{04E7DF27-55E9-4F17-91D3-29228A4020F3}"/>
              </a:ext>
            </a:extLst>
          </p:cNvPr>
          <p:cNvSpPr>
            <a:spLocks noGrp="1"/>
          </p:cNvSpPr>
          <p:nvPr>
            <p:ph type="body" sz="quarter" idx="13" hasCustomPrompt="1"/>
          </p:nvPr>
        </p:nvSpPr>
        <p:spPr>
          <a:xfrm>
            <a:off x="6905625" y="5751513"/>
            <a:ext cx="3206750" cy="247650"/>
          </a:xfrm>
        </p:spPr>
        <p:txBody>
          <a:bodyPr vert="horz" lIns="0" tIns="0" rIns="0" bIns="0" rtlCol="0">
            <a:noAutofit/>
          </a:bodyPr>
          <a:lstStyle>
            <a:lvl1pPr marL="0" indent="0">
              <a:buNone/>
              <a:defRPr lang="en-US" sz="1400" smtClean="0">
                <a:solidFill>
                  <a:schemeClr val="bg1"/>
                </a:solidFill>
              </a:defRPr>
            </a:lvl1pPr>
            <a:lvl2pPr>
              <a:defRPr lang="en-US" sz="2000" smtClean="0"/>
            </a:lvl2pPr>
            <a:lvl3pPr>
              <a:defRPr lang="en-US" sz="1800" smtClean="0"/>
            </a:lvl3pPr>
            <a:lvl4pPr>
              <a:defRPr lang="en-US" sz="1600" smtClean="0"/>
            </a:lvl4pPr>
            <a:lvl5pPr>
              <a:defRPr lang="en-ZA" sz="1600"/>
            </a:lvl5pPr>
          </a:lstStyle>
          <a:p>
            <a:pPr marL="266700" lvl="0" indent="-266700"/>
            <a:r>
              <a:rPr lang="en-US" noProof="0"/>
              <a:t>Email or Social Media Handle</a:t>
            </a:r>
          </a:p>
        </p:txBody>
      </p:sp>
    </p:spTree>
    <p:extLst>
      <p:ext uri="{BB962C8B-B14F-4D97-AF65-F5344CB8AC3E}">
        <p14:creationId xmlns:p14="http://schemas.microsoft.com/office/powerpoint/2010/main" val="24324353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p:cSld name="Title Slide with image">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16977C32-6781-4E43-B083-CC319C1A2BE1}"/>
              </a:ext>
            </a:extLst>
          </p:cNvPr>
          <p:cNvSpPr>
            <a:spLocks noGrp="1"/>
          </p:cNvSpPr>
          <p:nvPr>
            <p:ph type="pic" sz="quarter" idx="10" hasCustomPrompt="1"/>
          </p:nvPr>
        </p:nvSpPr>
        <p:spPr>
          <a:xfrm>
            <a:off x="0" y="0"/>
            <a:ext cx="12192000" cy="6786563"/>
          </a:xfrm>
          <a:solidFill>
            <a:schemeClr val="tx1">
              <a:lumMod val="75000"/>
              <a:lumOff val="25000"/>
            </a:schemeClr>
          </a:solidFill>
        </p:spPr>
        <p:txBody>
          <a:bodyPr rIns="1044000" anchor="ctr"/>
          <a:lstStyle>
            <a:lvl1pPr marL="0" indent="0" algn="r">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a:t>Insert or Drag and Drop your Photo Here </a:t>
            </a:r>
          </a:p>
        </p:txBody>
      </p:sp>
      <p:sp>
        <p:nvSpPr>
          <p:cNvPr id="8" name="Rectangle 7">
            <a:extLst>
              <a:ext uri="{FF2B5EF4-FFF2-40B4-BE49-F238E27FC236}">
                <a16:creationId xmlns:a16="http://schemas.microsoft.com/office/drawing/2014/main" id="{FA890453-E3C2-9B4A-9CA5-BC2E5BD2FB23}"/>
              </a:ext>
            </a:extLst>
          </p:cNvPr>
          <p:cNvSpPr/>
          <p:nvPr/>
        </p:nvSpPr>
        <p:spPr>
          <a:xfrm>
            <a:off x="0" y="0"/>
            <a:ext cx="6406950" cy="6857998"/>
          </a:xfrm>
          <a:prstGeom prst="rect">
            <a:avLst/>
          </a:prstGeom>
          <a:gradFill>
            <a:gsLst>
              <a:gs pos="0">
                <a:schemeClr val="tx1">
                  <a:lumMod val="75000"/>
                  <a:lumOff val="25000"/>
                </a:schemeClr>
              </a:gs>
              <a:gs pos="100000">
                <a:srgbClr val="00B0F0"/>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432000" y="2377000"/>
            <a:ext cx="5472000" cy="2387600"/>
          </a:xfrm>
        </p:spPr>
        <p:txBody>
          <a:bodyPr anchor="b"/>
          <a:lstStyle>
            <a:lvl1pPr algn="l">
              <a:defRPr sz="4200" spc="-30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432000" y="4962525"/>
            <a:ext cx="5472000"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6" name="Rectangle 5">
            <a:extLst>
              <a:ext uri="{FF2B5EF4-FFF2-40B4-BE49-F238E27FC236}">
                <a16:creationId xmlns:a16="http://schemas.microsoft.com/office/drawing/2014/main" id="{EA8EA9D3-63E1-4170-B9FF-2F1AF08CCA45}"/>
              </a:ext>
            </a:extLst>
          </p:cNvPr>
          <p:cNvSpPr/>
          <p:nvPr/>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7" name="Rectangle 6">
            <a:extLst>
              <a:ext uri="{FF2B5EF4-FFF2-40B4-BE49-F238E27FC236}">
                <a16:creationId xmlns:a16="http://schemas.microsoft.com/office/drawing/2014/main" id="{B6AE9C85-4EEF-40CA-AA18-4DC9F703F4FD}"/>
              </a:ext>
            </a:extLst>
          </p:cNvPr>
          <p:cNvSpPr/>
          <p:nvPr/>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9" name="Rectangle 8">
            <a:extLst>
              <a:ext uri="{FF2B5EF4-FFF2-40B4-BE49-F238E27FC236}">
                <a16:creationId xmlns:a16="http://schemas.microsoft.com/office/drawing/2014/main" id="{FD46A3C6-3935-F64B-AC62-CEC0D48E4AB8}"/>
              </a:ext>
            </a:extLst>
          </p:cNvPr>
          <p:cNvSpPr/>
          <p:nvPr userDrawn="1"/>
        </p:nvSpPr>
        <p:spPr>
          <a:xfrm>
            <a:off x="0" y="0"/>
            <a:ext cx="6336000" cy="6786563"/>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1" name="Rectangle 10">
            <a:extLst>
              <a:ext uri="{FF2B5EF4-FFF2-40B4-BE49-F238E27FC236}">
                <a16:creationId xmlns:a16="http://schemas.microsoft.com/office/drawing/2014/main" id="{9014EE28-968B-3640-A730-81F78BC614D7}"/>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2" name="Rectangle 11">
            <a:extLst>
              <a:ext uri="{FF2B5EF4-FFF2-40B4-BE49-F238E27FC236}">
                <a16:creationId xmlns:a16="http://schemas.microsoft.com/office/drawing/2014/main" id="{6743D031-1EA8-D844-A7A6-4BF16E81F017}"/>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Tree>
    <p:extLst>
      <p:ext uri="{BB962C8B-B14F-4D97-AF65-F5344CB8AC3E}">
        <p14:creationId xmlns:p14="http://schemas.microsoft.com/office/powerpoint/2010/main" val="26606878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76664A-82E2-4AFE-B0B6-F55EBF8D40F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E2098E1-FB29-48E4-AF40-0541ED862ED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B729B47-E1C7-45B5-8016-3A897DCED407}"/>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5A22A299-6962-4A53-AB34-1E20BC7FF125}"/>
              </a:ext>
            </a:extLst>
          </p:cNvPr>
          <p:cNvSpPr>
            <a:spLocks noGrp="1"/>
          </p:cNvSpPr>
          <p:nvPr>
            <p:ph type="ftr" sz="quarter" idx="11"/>
          </p:nvPr>
        </p:nvSpPr>
        <p:spPr/>
        <p:txBody>
          <a:bodyPr/>
          <a:lstStyle/>
          <a:p>
            <a:r>
              <a:rPr lang="en-US"/>
              <a:t>SWD End of Year R&amp;C  v2.1 June 8, 2020</a:t>
            </a:r>
          </a:p>
        </p:txBody>
      </p:sp>
      <p:sp>
        <p:nvSpPr>
          <p:cNvPr id="6" name="Slide Number Placeholder 5">
            <a:extLst>
              <a:ext uri="{FF2B5EF4-FFF2-40B4-BE49-F238E27FC236}">
                <a16:creationId xmlns:a16="http://schemas.microsoft.com/office/drawing/2014/main" id="{7D56A978-2155-493D-A939-5C8A91B54A40}"/>
              </a:ext>
            </a:extLst>
          </p:cNvPr>
          <p:cNvSpPr>
            <a:spLocks noGrp="1"/>
          </p:cNvSpPr>
          <p:nvPr>
            <p:ph type="sldNum" sz="quarter" idx="12"/>
          </p:nvPr>
        </p:nvSpPr>
        <p:spPr/>
        <p:txBody>
          <a:bodyPr/>
          <a:lstStyle/>
          <a:p>
            <a:fld id="{0606AC77-78D6-4362-8080-DC3CF54326B2}" type="slidenum">
              <a:rPr lang="en-US" smtClean="0"/>
              <a:t>‹#›</a:t>
            </a:fld>
            <a:endParaRPr lang="en-US"/>
          </a:p>
        </p:txBody>
      </p:sp>
    </p:spTree>
    <p:extLst>
      <p:ext uri="{BB962C8B-B14F-4D97-AF65-F5344CB8AC3E}">
        <p14:creationId xmlns:p14="http://schemas.microsoft.com/office/powerpoint/2010/main" val="42624854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p:cSld name="Title Slide with Image 2">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9" name="Picture Placeholder 9">
            <a:extLst>
              <a:ext uri="{FF2B5EF4-FFF2-40B4-BE49-F238E27FC236}">
                <a16:creationId xmlns:a16="http://schemas.microsoft.com/office/drawing/2014/main" id="{8BA39708-26C4-4C58-AAF1-7DDBAAFACC99}"/>
              </a:ext>
            </a:extLst>
          </p:cNvPr>
          <p:cNvSpPr>
            <a:spLocks noGrp="1"/>
          </p:cNvSpPr>
          <p:nvPr>
            <p:ph type="pic" sz="quarter" idx="10" hasCustomPrompt="1"/>
          </p:nvPr>
        </p:nvSpPr>
        <p:spPr>
          <a:xfrm>
            <a:off x="0" y="0"/>
            <a:ext cx="12192000" cy="6786563"/>
          </a:xfrm>
          <a:solidFill>
            <a:schemeClr val="tx1">
              <a:lumMod val="75000"/>
              <a:lumOff val="25000"/>
            </a:schemeClr>
          </a:solidFill>
        </p:spPr>
        <p:txBody>
          <a:bodyPr lIns="1044000" rIns="0" anchor="ctr"/>
          <a:lstStyle>
            <a:lvl1pPr marL="0" indent="0" algn="l">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a:t>Insert or Drag and Drop your Photo Here </a:t>
            </a:r>
          </a:p>
        </p:txBody>
      </p:sp>
      <p:sp>
        <p:nvSpPr>
          <p:cNvPr id="10" name="Rectangle 9">
            <a:extLst>
              <a:ext uri="{FF2B5EF4-FFF2-40B4-BE49-F238E27FC236}">
                <a16:creationId xmlns:a16="http://schemas.microsoft.com/office/drawing/2014/main" id="{129FEC1A-545F-4D58-B291-028B7D695567}"/>
              </a:ext>
            </a:extLst>
          </p:cNvPr>
          <p:cNvSpPr/>
          <p:nvPr/>
        </p:nvSpPr>
        <p:spPr>
          <a:xfrm>
            <a:off x="6336000" y="0"/>
            <a:ext cx="3979575" cy="6786563"/>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6539896" y="2377000"/>
            <a:ext cx="3571782" cy="2387600"/>
          </a:xfrm>
        </p:spPr>
        <p:txBody>
          <a:bodyPr anchor="b"/>
          <a:lstStyle>
            <a:lvl1pPr algn="l">
              <a:defRPr sz="3600" spc="-300">
                <a:solidFill>
                  <a:srgbClr val="FD7C62"/>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6539896" y="4962525"/>
            <a:ext cx="3571782" cy="1219200"/>
          </a:xfrm>
        </p:spPr>
        <p:txBody>
          <a:bodyPr/>
          <a:lstStyle>
            <a:lvl1pPr marL="0" indent="0" algn="l">
              <a:buNone/>
              <a:defRPr sz="2400">
                <a:solidFill>
                  <a:schemeClr val="accent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6" name="Rectangle 5">
            <a:extLst>
              <a:ext uri="{FF2B5EF4-FFF2-40B4-BE49-F238E27FC236}">
                <a16:creationId xmlns:a16="http://schemas.microsoft.com/office/drawing/2014/main" id="{787B6BB1-24C3-48A6-913C-94F7EA8127A1}"/>
              </a:ext>
            </a:extLst>
          </p:cNvPr>
          <p:cNvSpPr/>
          <p:nvPr/>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7" name="Rectangle 6">
            <a:extLst>
              <a:ext uri="{FF2B5EF4-FFF2-40B4-BE49-F238E27FC236}">
                <a16:creationId xmlns:a16="http://schemas.microsoft.com/office/drawing/2014/main" id="{C1C9CBFF-5639-480A-82C7-50DAD54E2E48}"/>
              </a:ext>
            </a:extLst>
          </p:cNvPr>
          <p:cNvSpPr/>
          <p:nvPr/>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8" name="Rectangle 7">
            <a:extLst>
              <a:ext uri="{FF2B5EF4-FFF2-40B4-BE49-F238E27FC236}">
                <a16:creationId xmlns:a16="http://schemas.microsoft.com/office/drawing/2014/main" id="{DDCD3EC2-3914-DD4E-A5CF-DFDFCA34D55B}"/>
              </a:ext>
            </a:extLst>
          </p:cNvPr>
          <p:cNvSpPr/>
          <p:nvPr userDrawn="1"/>
        </p:nvSpPr>
        <p:spPr>
          <a:xfrm>
            <a:off x="6336000" y="0"/>
            <a:ext cx="3979575" cy="6786563"/>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1" name="Rectangle 10">
            <a:extLst>
              <a:ext uri="{FF2B5EF4-FFF2-40B4-BE49-F238E27FC236}">
                <a16:creationId xmlns:a16="http://schemas.microsoft.com/office/drawing/2014/main" id="{C8BCE646-B37C-CD4D-A73B-11884B354F20}"/>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2" name="Rectangle 11">
            <a:extLst>
              <a:ext uri="{FF2B5EF4-FFF2-40B4-BE49-F238E27FC236}">
                <a16:creationId xmlns:a16="http://schemas.microsoft.com/office/drawing/2014/main" id="{038B347A-4DE6-1D48-BCD8-072CDE317E6F}"/>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Tree>
    <p:extLst>
      <p:ext uri="{BB962C8B-B14F-4D97-AF65-F5344CB8AC3E}">
        <p14:creationId xmlns:p14="http://schemas.microsoft.com/office/powerpoint/2010/main" val="333453713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Section Header with Image">
    <p:bg>
      <p:bgPr>
        <a:solidFill>
          <a:schemeClr val="bg1">
            <a:lumMod val="95000"/>
          </a:schemeClr>
        </a:solidFill>
        <a:effectLst/>
      </p:bgPr>
    </p:bg>
    <p:spTree>
      <p:nvGrpSpPr>
        <p:cNvPr id="1" name=""/>
        <p:cNvGrpSpPr/>
        <p:nvPr/>
      </p:nvGrpSpPr>
      <p:grpSpPr>
        <a:xfrm>
          <a:off x="0" y="0"/>
          <a:ext cx="0" cy="0"/>
          <a:chOff x="0" y="0"/>
          <a:chExt cx="0" cy="0"/>
        </a:xfrm>
      </p:grpSpPr>
      <p:sp>
        <p:nvSpPr>
          <p:cNvPr id="8" name="Picture Placeholder 9">
            <a:extLst>
              <a:ext uri="{FF2B5EF4-FFF2-40B4-BE49-F238E27FC236}">
                <a16:creationId xmlns:a16="http://schemas.microsoft.com/office/drawing/2014/main" id="{6FAD7B97-1B74-414B-B585-45E33908CBEB}"/>
              </a:ext>
            </a:extLst>
          </p:cNvPr>
          <p:cNvSpPr>
            <a:spLocks noGrp="1"/>
          </p:cNvSpPr>
          <p:nvPr>
            <p:ph type="pic" sz="quarter" idx="10" hasCustomPrompt="1"/>
          </p:nvPr>
        </p:nvSpPr>
        <p:spPr>
          <a:xfrm>
            <a:off x="0" y="0"/>
            <a:ext cx="12192000" cy="6365363"/>
          </a:xfrm>
          <a:gradFill flip="none" rotWithShape="1">
            <a:gsLst>
              <a:gs pos="0">
                <a:schemeClr val="bg1"/>
              </a:gs>
              <a:gs pos="100000">
                <a:schemeClr val="bg1">
                  <a:alpha val="74000"/>
                </a:schemeClr>
              </a:gs>
            </a:gsLst>
            <a:lin ang="5400000" scaled="1"/>
            <a:tileRect/>
          </a:gradFill>
        </p:spPr>
        <p:txBody>
          <a:bodyPr vert="vert270" lIns="144000" tIns="0" rIns="0" anchor="t"/>
          <a:lstStyle>
            <a:lvl1pPr marL="0" indent="0" algn="ctr">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a:t>Insert or Drag and Drop your Photo Here </a:t>
            </a:r>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680728" y="2377000"/>
            <a:ext cx="6299682" cy="2387600"/>
          </a:xfrm>
        </p:spPr>
        <p:txBody>
          <a:bodyPr anchor="b"/>
          <a:lstStyle>
            <a:lvl1pPr algn="l">
              <a:defRPr sz="4200" spc="-300">
                <a:solidFill>
                  <a:srgbClr val="555FAD"/>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680728" y="4962525"/>
            <a:ext cx="6299682" cy="1219200"/>
          </a:xfrm>
        </p:spPr>
        <p:txBody>
          <a:bodyPr/>
          <a:lstStyle>
            <a:lvl1pPr marL="0" indent="0" algn="l">
              <a:buNone/>
              <a:defRPr sz="2400">
                <a:solidFill>
                  <a:srgbClr val="FD7C6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5" name="Rectangle 4">
            <a:extLst>
              <a:ext uri="{FF2B5EF4-FFF2-40B4-BE49-F238E27FC236}">
                <a16:creationId xmlns:a16="http://schemas.microsoft.com/office/drawing/2014/main" id="{C1384471-818E-4B2E-BA19-852421944514}"/>
              </a:ext>
            </a:extLst>
          </p:cNvPr>
          <p:cNvSpPr/>
          <p:nvPr/>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6" name="Rectangle 5">
            <a:extLst>
              <a:ext uri="{FF2B5EF4-FFF2-40B4-BE49-F238E27FC236}">
                <a16:creationId xmlns:a16="http://schemas.microsoft.com/office/drawing/2014/main" id="{6FBA5E93-E4C5-4917-B92A-53FC468CFEBD}"/>
              </a:ext>
            </a:extLst>
          </p:cNvPr>
          <p:cNvSpPr/>
          <p:nvPr/>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7" name="Slide Number Placeholder 6">
            <a:extLst>
              <a:ext uri="{FF2B5EF4-FFF2-40B4-BE49-F238E27FC236}">
                <a16:creationId xmlns:a16="http://schemas.microsoft.com/office/drawing/2014/main" id="{6C109B30-9CC9-4BE8-AB10-1BA398CAB523}"/>
              </a:ext>
            </a:extLst>
          </p:cNvPr>
          <p:cNvSpPr>
            <a:spLocks noGrp="1"/>
          </p:cNvSpPr>
          <p:nvPr>
            <p:ph type="sldNum" sz="quarter" idx="12"/>
          </p:nvPr>
        </p:nvSpPr>
        <p:spPr/>
        <p:txBody>
          <a:bodyPr/>
          <a:lstStyle/>
          <a:p>
            <a:fld id="{4B73C415-D670-4716-A5EC-CC4D52CA2BAC}" type="slidenum">
              <a:rPr lang="en-US" noProof="0" smtClean="0"/>
              <a:pPr/>
              <a:t>‹#›</a:t>
            </a:fld>
            <a:endParaRPr lang="en-US" noProof="0"/>
          </a:p>
        </p:txBody>
      </p:sp>
      <p:sp>
        <p:nvSpPr>
          <p:cNvPr id="9" name="Footer Placeholder 8">
            <a:extLst>
              <a:ext uri="{FF2B5EF4-FFF2-40B4-BE49-F238E27FC236}">
                <a16:creationId xmlns:a16="http://schemas.microsoft.com/office/drawing/2014/main" id="{AF77174B-114F-48DF-AFBF-1AA3416ACD4A}"/>
              </a:ext>
            </a:extLst>
          </p:cNvPr>
          <p:cNvSpPr>
            <a:spLocks noGrp="1"/>
          </p:cNvSpPr>
          <p:nvPr>
            <p:ph type="ftr" sz="quarter" idx="13"/>
          </p:nvPr>
        </p:nvSpPr>
        <p:spPr/>
        <p:txBody>
          <a:bodyPr/>
          <a:lstStyle/>
          <a:p>
            <a:r>
              <a:rPr lang="en-US" noProof="0"/>
              <a:t>SWD End of Year R&amp;C  v2.1 June 8, 2020</a:t>
            </a:r>
          </a:p>
        </p:txBody>
      </p:sp>
      <p:sp>
        <p:nvSpPr>
          <p:cNvPr id="10" name="Rectangle 9">
            <a:extLst>
              <a:ext uri="{FF2B5EF4-FFF2-40B4-BE49-F238E27FC236}">
                <a16:creationId xmlns:a16="http://schemas.microsoft.com/office/drawing/2014/main" id="{2CD713BD-6B78-2C49-8A69-BB78BA04A32A}"/>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1" name="Rectangle 10">
            <a:extLst>
              <a:ext uri="{FF2B5EF4-FFF2-40B4-BE49-F238E27FC236}">
                <a16:creationId xmlns:a16="http://schemas.microsoft.com/office/drawing/2014/main" id="{F5634C57-5A05-694E-80FF-E045E8F202DD}"/>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Tree>
    <p:extLst>
      <p:ext uri="{BB962C8B-B14F-4D97-AF65-F5344CB8AC3E}">
        <p14:creationId xmlns:p14="http://schemas.microsoft.com/office/powerpoint/2010/main" val="18883649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1000" fill="hold"/>
                                        <p:tgtEl>
                                          <p:spTgt spid="8"/>
                                        </p:tgtEl>
                                        <p:attrNameLst>
                                          <p:attrName>ppt_x</p:attrName>
                                        </p:attrNameLst>
                                      </p:cBhvr>
                                      <p:tavLst>
                                        <p:tav tm="0">
                                          <p:val>
                                            <p:strVal val="1+#ppt_w/2"/>
                                          </p:val>
                                        </p:tav>
                                        <p:tav tm="100000">
                                          <p:val>
                                            <p:strVal val="#ppt_x"/>
                                          </p:val>
                                        </p:tav>
                                      </p:tavLst>
                                    </p:anim>
                                    <p:anim calcmode="lin" valueType="num">
                                      <p:cBhvr additive="base">
                                        <p:cTn id="8" dur="10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Title, Subtitle, Content, and Image">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428A921-D1FB-449F-8402-7C032AAABB1C}"/>
              </a:ext>
            </a:extLst>
          </p:cNvPr>
          <p:cNvSpPr/>
          <p:nvPr/>
        </p:nvSpPr>
        <p:spPr>
          <a:xfrm>
            <a:off x="5353050" y="3714749"/>
            <a:ext cx="6406950" cy="3143249"/>
          </a:xfrm>
          <a:prstGeom prst="rect">
            <a:avLst/>
          </a:prstGeom>
          <a:gradFill>
            <a:gsLst>
              <a:gs pos="0">
                <a:schemeClr val="tx1">
                  <a:lumMod val="75000"/>
                  <a:lumOff val="25000"/>
                </a:schemeClr>
              </a:gs>
              <a:gs pos="100000">
                <a:srgbClr val="00B0F0"/>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431999" y="3714746"/>
            <a:ext cx="4416225" cy="2364591"/>
          </a:xfrm>
        </p:spPr>
        <p:txBody>
          <a:bodyPr anchor="t"/>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5658103" y="3981451"/>
            <a:ext cx="5749483" cy="1343026"/>
          </a:xfrm>
        </p:spPr>
        <p:txBody>
          <a:bodyPr anchor="b"/>
          <a:lstStyle>
            <a:lvl1pPr>
              <a:defRPr sz="3600">
                <a:solidFill>
                  <a:schemeClr val="bg1"/>
                </a:solidFill>
              </a:defRPr>
            </a:lvl1pPr>
          </a:lstStyle>
          <a:p>
            <a:r>
              <a:rPr lang="en-US" noProof="0"/>
              <a:t>Click to edit Master title style</a:t>
            </a:r>
          </a:p>
        </p:txBody>
      </p:sp>
      <p:sp>
        <p:nvSpPr>
          <p:cNvPr id="5" name="Picture Placeholder 4">
            <a:extLst>
              <a:ext uri="{FF2B5EF4-FFF2-40B4-BE49-F238E27FC236}">
                <a16:creationId xmlns:a16="http://schemas.microsoft.com/office/drawing/2014/main" id="{528B6E3D-9C01-45EA-9E2B-711EC1B84F84}"/>
              </a:ext>
            </a:extLst>
          </p:cNvPr>
          <p:cNvSpPr>
            <a:spLocks noGrp="1"/>
          </p:cNvSpPr>
          <p:nvPr>
            <p:ph type="pic" sz="quarter" idx="12" hasCustomPrompt="1"/>
          </p:nvPr>
        </p:nvSpPr>
        <p:spPr>
          <a:xfrm>
            <a:off x="5353050" y="0"/>
            <a:ext cx="6406950" cy="3714747"/>
          </a:xfr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1" forceAA="0" compatLnSpc="1">
            <a:prstTxWarp prst="textNoShape">
              <a:avLst/>
            </a:prstTxWarp>
            <a:noAutofit/>
          </a:bodyPr>
          <a:lstStyle>
            <a:lvl1pPr marL="0" indent="0" algn="l">
              <a:buFont typeface="Arial" panose="020B0604020202020204" pitchFamily="34" charset="0"/>
              <a:buNone/>
              <a:defRPr lang="en-ZA" sz="1100" i="1">
                <a:solidFill>
                  <a:schemeClr val="lt1"/>
                </a:solidFill>
                <a:latin typeface="Times New Roman" panose="02020603050405020304" pitchFamily="18" charset="0"/>
                <a:cs typeface="Times New Roman" panose="02020603050405020304" pitchFamily="18" charset="0"/>
              </a:defRPr>
            </a:lvl1pPr>
          </a:lstStyle>
          <a:p>
            <a:pPr marL="0" lvl="0" algn="ctr"/>
            <a:r>
              <a:rPr lang="en-US" noProof="0"/>
              <a:t>Insert or Drag &amp; Drop your photo here</a:t>
            </a:r>
          </a:p>
        </p:txBody>
      </p:sp>
      <p:sp>
        <p:nvSpPr>
          <p:cNvPr id="18" name="Footer Placeholder 17">
            <a:extLst>
              <a:ext uri="{FF2B5EF4-FFF2-40B4-BE49-F238E27FC236}">
                <a16:creationId xmlns:a16="http://schemas.microsoft.com/office/drawing/2014/main" id="{1EC63334-B325-4256-8AA0-6F5A11030DEA}"/>
              </a:ext>
            </a:extLst>
          </p:cNvPr>
          <p:cNvSpPr>
            <a:spLocks noGrp="1"/>
          </p:cNvSpPr>
          <p:nvPr>
            <p:ph type="ftr" sz="quarter" idx="13"/>
          </p:nvPr>
        </p:nvSpPr>
        <p:spPr>
          <a:xfrm>
            <a:off x="432000" y="6365363"/>
            <a:ext cx="4416225" cy="412431"/>
          </a:xfrm>
        </p:spPr>
        <p:txBody>
          <a:bodyPr/>
          <a:lstStyle/>
          <a:p>
            <a:r>
              <a:rPr lang="en-US" noProof="0"/>
              <a:t>SWD End of Year R&amp;C  v2.1 June 8, 2020</a:t>
            </a:r>
          </a:p>
        </p:txBody>
      </p:sp>
      <p:sp>
        <p:nvSpPr>
          <p:cNvPr id="20" name="Text Placeholder 19">
            <a:extLst>
              <a:ext uri="{FF2B5EF4-FFF2-40B4-BE49-F238E27FC236}">
                <a16:creationId xmlns:a16="http://schemas.microsoft.com/office/drawing/2014/main" id="{CC8965A7-6363-464F-998B-64E00F4F4956}"/>
              </a:ext>
            </a:extLst>
          </p:cNvPr>
          <p:cNvSpPr>
            <a:spLocks noGrp="1"/>
          </p:cNvSpPr>
          <p:nvPr>
            <p:ph type="body" sz="quarter" idx="14" hasCustomPrompt="1"/>
          </p:nvPr>
        </p:nvSpPr>
        <p:spPr>
          <a:xfrm>
            <a:off x="5658442" y="5657850"/>
            <a:ext cx="5749334" cy="1119943"/>
          </a:xfrm>
        </p:spPr>
        <p:txBody>
          <a:bodyPr/>
          <a:lstStyle>
            <a:lvl1pPr marL="0" indent="0">
              <a:buNone/>
              <a:defRPr sz="1800">
                <a:solidFill>
                  <a:schemeClr val="bg1"/>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noProof="0"/>
              <a:t>Subtitle, tagline or blurb can go here</a:t>
            </a:r>
          </a:p>
        </p:txBody>
      </p:sp>
      <p:sp>
        <p:nvSpPr>
          <p:cNvPr id="9" name="Rectangle 8">
            <a:extLst>
              <a:ext uri="{FF2B5EF4-FFF2-40B4-BE49-F238E27FC236}">
                <a16:creationId xmlns:a16="http://schemas.microsoft.com/office/drawing/2014/main" id="{2D6DC4C9-6A37-0347-98FB-B3F436945E9F}"/>
              </a:ext>
            </a:extLst>
          </p:cNvPr>
          <p:cNvSpPr/>
          <p:nvPr userDrawn="1"/>
        </p:nvSpPr>
        <p:spPr>
          <a:xfrm>
            <a:off x="5353050" y="3714749"/>
            <a:ext cx="6406950" cy="3143249"/>
          </a:xfrm>
          <a:prstGeom prst="rect">
            <a:avLst/>
          </a:prstGeom>
          <a:gradFill>
            <a:gsLst>
              <a:gs pos="0">
                <a:schemeClr val="tx1">
                  <a:lumMod val="75000"/>
                  <a:lumOff val="25000"/>
                </a:schemeClr>
              </a:gs>
              <a:gs pos="100000">
                <a:srgbClr val="00B0F0"/>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Tree>
    <p:extLst>
      <p:ext uri="{BB962C8B-B14F-4D97-AF65-F5344CB8AC3E}">
        <p14:creationId xmlns:p14="http://schemas.microsoft.com/office/powerpoint/2010/main" val="3224111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ppt_x"/>
                                          </p:val>
                                        </p:tav>
                                        <p:tav tm="100000">
                                          <p:val>
                                            <p:strVal val="#ppt_x"/>
                                          </p:val>
                                        </p:tav>
                                      </p:tavLst>
                                    </p:anim>
                                    <p:anim calcmode="lin" valueType="num">
                                      <p:cBhvr additive="base">
                                        <p:cTn id="8" dur="1000" fill="hold"/>
                                        <p:tgtEl>
                                          <p:spTgt spid="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Image Bulle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SWD End of Year R&amp;C  v2.1 June 8, 2020</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6" name="Text Placeholder 5">
            <a:extLst>
              <a:ext uri="{FF2B5EF4-FFF2-40B4-BE49-F238E27FC236}">
                <a16:creationId xmlns:a16="http://schemas.microsoft.com/office/drawing/2014/main" id="{3509F9E9-0483-4A79-B997-B23DAC1644C1}"/>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49" name="Text Placeholder 8">
            <a:extLst>
              <a:ext uri="{FF2B5EF4-FFF2-40B4-BE49-F238E27FC236}">
                <a16:creationId xmlns:a16="http://schemas.microsoft.com/office/drawing/2014/main" id="{305CEEFA-58BB-4AFA-AD31-BEE38B013E00}"/>
              </a:ext>
            </a:extLst>
          </p:cNvPr>
          <p:cNvSpPr>
            <a:spLocks noGrp="1"/>
          </p:cNvSpPr>
          <p:nvPr>
            <p:ph type="body" sz="quarter" idx="17" hasCustomPrompt="1"/>
          </p:nvPr>
        </p:nvSpPr>
        <p:spPr>
          <a:xfrm>
            <a:off x="43180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0" name="Text Placeholder 10">
            <a:extLst>
              <a:ext uri="{FF2B5EF4-FFF2-40B4-BE49-F238E27FC236}">
                <a16:creationId xmlns:a16="http://schemas.microsoft.com/office/drawing/2014/main" id="{BEEE40C3-341F-4063-8D33-B1328863FB30}"/>
              </a:ext>
            </a:extLst>
          </p:cNvPr>
          <p:cNvSpPr>
            <a:spLocks noGrp="1"/>
          </p:cNvSpPr>
          <p:nvPr>
            <p:ph type="body" sz="quarter" idx="18" hasCustomPrompt="1"/>
          </p:nvPr>
        </p:nvSpPr>
        <p:spPr>
          <a:xfrm>
            <a:off x="43180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51" name="Text Placeholder 8">
            <a:extLst>
              <a:ext uri="{FF2B5EF4-FFF2-40B4-BE49-F238E27FC236}">
                <a16:creationId xmlns:a16="http://schemas.microsoft.com/office/drawing/2014/main" id="{D09CE291-B951-4300-9D67-154E4BB557EC}"/>
              </a:ext>
            </a:extLst>
          </p:cNvPr>
          <p:cNvSpPr>
            <a:spLocks noGrp="1"/>
          </p:cNvSpPr>
          <p:nvPr>
            <p:ph type="body" sz="quarter" idx="33" hasCustomPrompt="1"/>
          </p:nvPr>
        </p:nvSpPr>
        <p:spPr>
          <a:xfrm>
            <a:off x="277185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2" name="Text Placeholder 10">
            <a:extLst>
              <a:ext uri="{FF2B5EF4-FFF2-40B4-BE49-F238E27FC236}">
                <a16:creationId xmlns:a16="http://schemas.microsoft.com/office/drawing/2014/main" id="{0D3A393C-4D8C-49BC-934D-B57BE1B28405}"/>
              </a:ext>
            </a:extLst>
          </p:cNvPr>
          <p:cNvSpPr>
            <a:spLocks noGrp="1"/>
          </p:cNvSpPr>
          <p:nvPr>
            <p:ph type="body" sz="quarter" idx="34" hasCustomPrompt="1"/>
          </p:nvPr>
        </p:nvSpPr>
        <p:spPr>
          <a:xfrm>
            <a:off x="277185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53" name="Text Placeholder 8">
            <a:extLst>
              <a:ext uri="{FF2B5EF4-FFF2-40B4-BE49-F238E27FC236}">
                <a16:creationId xmlns:a16="http://schemas.microsoft.com/office/drawing/2014/main" id="{08906184-3520-4606-AF8B-59ECFFA6D756}"/>
              </a:ext>
            </a:extLst>
          </p:cNvPr>
          <p:cNvSpPr>
            <a:spLocks noGrp="1"/>
          </p:cNvSpPr>
          <p:nvPr>
            <p:ph type="body" sz="quarter" idx="35" hasCustomPrompt="1"/>
          </p:nvPr>
        </p:nvSpPr>
        <p:spPr>
          <a:xfrm>
            <a:off x="511190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4" name="Text Placeholder 10">
            <a:extLst>
              <a:ext uri="{FF2B5EF4-FFF2-40B4-BE49-F238E27FC236}">
                <a16:creationId xmlns:a16="http://schemas.microsoft.com/office/drawing/2014/main" id="{8A64BEB9-7FB0-4DF9-BFE9-62016E83E890}"/>
              </a:ext>
            </a:extLst>
          </p:cNvPr>
          <p:cNvSpPr>
            <a:spLocks noGrp="1"/>
          </p:cNvSpPr>
          <p:nvPr>
            <p:ph type="body" sz="quarter" idx="36" hasCustomPrompt="1"/>
          </p:nvPr>
        </p:nvSpPr>
        <p:spPr>
          <a:xfrm>
            <a:off x="511190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55" name="Text Placeholder 8">
            <a:extLst>
              <a:ext uri="{FF2B5EF4-FFF2-40B4-BE49-F238E27FC236}">
                <a16:creationId xmlns:a16="http://schemas.microsoft.com/office/drawing/2014/main" id="{4CCC1C98-37FD-4404-8383-72ED535FE578}"/>
              </a:ext>
            </a:extLst>
          </p:cNvPr>
          <p:cNvSpPr>
            <a:spLocks noGrp="1"/>
          </p:cNvSpPr>
          <p:nvPr>
            <p:ph type="body" sz="quarter" idx="37" hasCustomPrompt="1"/>
          </p:nvPr>
        </p:nvSpPr>
        <p:spPr>
          <a:xfrm>
            <a:off x="745195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6" name="Text Placeholder 10">
            <a:extLst>
              <a:ext uri="{FF2B5EF4-FFF2-40B4-BE49-F238E27FC236}">
                <a16:creationId xmlns:a16="http://schemas.microsoft.com/office/drawing/2014/main" id="{B24BD1AE-AB0E-40FA-AEA8-8D687D84B56E}"/>
              </a:ext>
            </a:extLst>
          </p:cNvPr>
          <p:cNvSpPr>
            <a:spLocks noGrp="1"/>
          </p:cNvSpPr>
          <p:nvPr>
            <p:ph type="body" sz="quarter" idx="38" hasCustomPrompt="1"/>
          </p:nvPr>
        </p:nvSpPr>
        <p:spPr>
          <a:xfrm>
            <a:off x="745195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57" name="Text Placeholder 8">
            <a:extLst>
              <a:ext uri="{FF2B5EF4-FFF2-40B4-BE49-F238E27FC236}">
                <a16:creationId xmlns:a16="http://schemas.microsoft.com/office/drawing/2014/main" id="{CA2F0EA7-F3F7-443F-BA0D-4916B618C56B}"/>
              </a:ext>
            </a:extLst>
          </p:cNvPr>
          <p:cNvSpPr>
            <a:spLocks noGrp="1"/>
          </p:cNvSpPr>
          <p:nvPr>
            <p:ph type="body" sz="quarter" idx="39" hasCustomPrompt="1"/>
          </p:nvPr>
        </p:nvSpPr>
        <p:spPr>
          <a:xfrm>
            <a:off x="979200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8" name="Text Placeholder 10">
            <a:extLst>
              <a:ext uri="{FF2B5EF4-FFF2-40B4-BE49-F238E27FC236}">
                <a16:creationId xmlns:a16="http://schemas.microsoft.com/office/drawing/2014/main" id="{2BB6E6C3-1F6A-41B6-8EE0-6FDCBA34413C}"/>
              </a:ext>
            </a:extLst>
          </p:cNvPr>
          <p:cNvSpPr>
            <a:spLocks noGrp="1"/>
          </p:cNvSpPr>
          <p:nvPr>
            <p:ph type="body" sz="quarter" idx="40" hasCustomPrompt="1"/>
          </p:nvPr>
        </p:nvSpPr>
        <p:spPr>
          <a:xfrm>
            <a:off x="979200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6" name="Picture Placeholder 15">
            <a:extLst>
              <a:ext uri="{FF2B5EF4-FFF2-40B4-BE49-F238E27FC236}">
                <a16:creationId xmlns:a16="http://schemas.microsoft.com/office/drawing/2014/main" id="{B2738624-9DAA-4152-9A77-80BBB71AD5F1}"/>
              </a:ext>
            </a:extLst>
          </p:cNvPr>
          <p:cNvSpPr>
            <a:spLocks noGrp="1"/>
          </p:cNvSpPr>
          <p:nvPr>
            <p:ph type="pic" sz="quarter" idx="41"/>
          </p:nvPr>
        </p:nvSpPr>
        <p:spPr>
          <a:xfrm>
            <a:off x="431800"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59" name="Picture Placeholder 15">
            <a:extLst>
              <a:ext uri="{FF2B5EF4-FFF2-40B4-BE49-F238E27FC236}">
                <a16:creationId xmlns:a16="http://schemas.microsoft.com/office/drawing/2014/main" id="{522AE46C-0845-4BB0-9861-06071BCF56F6}"/>
              </a:ext>
            </a:extLst>
          </p:cNvPr>
          <p:cNvSpPr>
            <a:spLocks noGrp="1"/>
          </p:cNvSpPr>
          <p:nvPr>
            <p:ph type="pic" sz="quarter" idx="42"/>
          </p:nvPr>
        </p:nvSpPr>
        <p:spPr>
          <a:xfrm>
            <a:off x="2771850"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60" name="Picture Placeholder 15">
            <a:extLst>
              <a:ext uri="{FF2B5EF4-FFF2-40B4-BE49-F238E27FC236}">
                <a16:creationId xmlns:a16="http://schemas.microsoft.com/office/drawing/2014/main" id="{D791A6AF-478F-443B-A785-F82A8DBA9F30}"/>
              </a:ext>
            </a:extLst>
          </p:cNvPr>
          <p:cNvSpPr>
            <a:spLocks noGrp="1"/>
          </p:cNvSpPr>
          <p:nvPr>
            <p:ph type="pic" sz="quarter" idx="43"/>
          </p:nvPr>
        </p:nvSpPr>
        <p:spPr>
          <a:xfrm>
            <a:off x="5112287"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61" name="Picture Placeholder 15">
            <a:extLst>
              <a:ext uri="{FF2B5EF4-FFF2-40B4-BE49-F238E27FC236}">
                <a16:creationId xmlns:a16="http://schemas.microsoft.com/office/drawing/2014/main" id="{1A65AFE9-2875-44A5-BF13-6E8438892669}"/>
              </a:ext>
            </a:extLst>
          </p:cNvPr>
          <p:cNvSpPr>
            <a:spLocks noGrp="1"/>
          </p:cNvSpPr>
          <p:nvPr>
            <p:ph type="pic" sz="quarter" idx="44"/>
          </p:nvPr>
        </p:nvSpPr>
        <p:spPr>
          <a:xfrm>
            <a:off x="7451950"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62" name="Picture Placeholder 15">
            <a:extLst>
              <a:ext uri="{FF2B5EF4-FFF2-40B4-BE49-F238E27FC236}">
                <a16:creationId xmlns:a16="http://schemas.microsoft.com/office/drawing/2014/main" id="{069B9167-077F-4123-82C5-01EB62AFB3E6}"/>
              </a:ext>
            </a:extLst>
          </p:cNvPr>
          <p:cNvSpPr>
            <a:spLocks noGrp="1"/>
          </p:cNvSpPr>
          <p:nvPr>
            <p:ph type="pic" sz="quarter" idx="45"/>
          </p:nvPr>
        </p:nvSpPr>
        <p:spPr>
          <a:xfrm>
            <a:off x="9780587"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Tree>
    <p:extLst>
      <p:ext uri="{BB962C8B-B14F-4D97-AF65-F5344CB8AC3E}">
        <p14:creationId xmlns:p14="http://schemas.microsoft.com/office/powerpoint/2010/main" val="213718259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Icon Bullets">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EFA8C4C-FE50-44C1-8434-6C7BB898173F}"/>
              </a:ext>
            </a:extLst>
          </p:cNvPr>
          <p:cNvSpPr/>
          <p:nvPr/>
        </p:nvSpPr>
        <p:spPr>
          <a:xfrm>
            <a:off x="432000" y="0"/>
            <a:ext cx="5472000" cy="6858000"/>
          </a:xfrm>
          <a:prstGeom prst="rect">
            <a:avLst/>
          </a:prstGeom>
          <a:gradFill>
            <a:gsLst>
              <a:gs pos="0">
                <a:srgbClr val="00B0F0"/>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noProof="0"/>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680728" y="5657850"/>
            <a:ext cx="4974545" cy="707513"/>
          </a:xfrm>
        </p:spPr>
        <p:txBody>
          <a:bodyPr/>
          <a:lstStyle>
            <a:lvl1pPr marL="0" indent="0">
              <a:buNone/>
              <a:defRPr sz="1800">
                <a:solidFill>
                  <a:schemeClr val="bg1"/>
                </a:solidFill>
              </a:defRPr>
            </a:lvl1pPr>
          </a:lstStyle>
          <a:p>
            <a:pPr lvl="0"/>
            <a:r>
              <a:rPr lang="en-US" noProof="0"/>
              <a:t>Subtitle, tagline or blurb can go here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a:xfrm>
            <a:off x="432000" y="6365363"/>
            <a:ext cx="5472000" cy="412431"/>
          </a:xfrm>
        </p:spPr>
        <p:txBody>
          <a:bodyPr/>
          <a:lstStyle/>
          <a:p>
            <a:r>
              <a:rPr lang="en-US" noProof="0"/>
              <a:t>SWD End of Year R&amp;C  v2.1 June 8, 2020</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0" name="Picture Placeholder 4">
            <a:extLst>
              <a:ext uri="{FF2B5EF4-FFF2-40B4-BE49-F238E27FC236}">
                <a16:creationId xmlns:a16="http://schemas.microsoft.com/office/drawing/2014/main" id="{704BE0A1-F26A-4947-971D-055860FFC91D}"/>
              </a:ext>
            </a:extLst>
          </p:cNvPr>
          <p:cNvSpPr>
            <a:spLocks noGrp="1"/>
          </p:cNvSpPr>
          <p:nvPr>
            <p:ph type="pic" sz="quarter" idx="12" hasCustomPrompt="1"/>
          </p:nvPr>
        </p:nvSpPr>
        <p:spPr>
          <a:xfrm>
            <a:off x="432000" y="0"/>
            <a:ext cx="5472000" cy="3714747"/>
          </a:xfr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1" forceAA="0" compatLnSpc="1">
            <a:prstTxWarp prst="textNoShape">
              <a:avLst/>
            </a:prstTxWarp>
            <a:noAutofit/>
          </a:bodyPr>
          <a:lstStyle>
            <a:lvl1pPr marL="0" indent="0" algn="l">
              <a:buFont typeface="Arial" panose="020B0604020202020204" pitchFamily="34" charset="0"/>
              <a:buNone/>
              <a:defRPr lang="en-ZA" sz="1100" i="1">
                <a:solidFill>
                  <a:schemeClr val="lt1"/>
                </a:solidFill>
                <a:latin typeface="Times New Roman" panose="02020603050405020304" pitchFamily="18" charset="0"/>
                <a:cs typeface="Times New Roman" panose="02020603050405020304" pitchFamily="18" charset="0"/>
              </a:defRPr>
            </a:lvl1pPr>
          </a:lstStyle>
          <a:p>
            <a:pPr marL="0" lvl="0" algn="ctr"/>
            <a:r>
              <a:rPr lang="en-US" noProof="0"/>
              <a:t>Insert or Drag &amp; Drop your photo here</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680728" y="3981450"/>
            <a:ext cx="4974545" cy="1343025"/>
          </a:xfrm>
        </p:spPr>
        <p:txBody>
          <a:bodyPr vert="horz" lIns="0" tIns="0" rIns="0" bIns="0" rtlCol="0" anchor="b">
            <a:noAutofit/>
          </a:bodyPr>
          <a:lstStyle>
            <a:lvl1pPr>
              <a:defRPr lang="en-ZA" sz="3600" dirty="0">
                <a:solidFill>
                  <a:schemeClr val="bg1"/>
                </a:solidFill>
              </a:defRPr>
            </a:lvl1pPr>
          </a:lstStyle>
          <a:p>
            <a:pPr lvl="0"/>
            <a:r>
              <a:rPr lang="en-US" noProof="0"/>
              <a:t>Click to edit Master title style</a:t>
            </a:r>
          </a:p>
        </p:txBody>
      </p:sp>
      <p:sp>
        <p:nvSpPr>
          <p:cNvPr id="13" name="Text Placeholder 8">
            <a:extLst>
              <a:ext uri="{FF2B5EF4-FFF2-40B4-BE49-F238E27FC236}">
                <a16:creationId xmlns:a16="http://schemas.microsoft.com/office/drawing/2014/main" id="{B51A342D-6638-406F-A54B-59B56F36AD4A}"/>
              </a:ext>
            </a:extLst>
          </p:cNvPr>
          <p:cNvSpPr>
            <a:spLocks noGrp="1"/>
          </p:cNvSpPr>
          <p:nvPr>
            <p:ph type="body" sz="quarter" idx="13" hasCustomPrompt="1"/>
          </p:nvPr>
        </p:nvSpPr>
        <p:spPr>
          <a:xfrm>
            <a:off x="6288002" y="4130531"/>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14" name="Text Placeholder 10">
            <a:extLst>
              <a:ext uri="{FF2B5EF4-FFF2-40B4-BE49-F238E27FC236}">
                <a16:creationId xmlns:a16="http://schemas.microsoft.com/office/drawing/2014/main" id="{C32169FB-F8BF-46FF-8BDE-E27C751C1C46}"/>
              </a:ext>
            </a:extLst>
          </p:cNvPr>
          <p:cNvSpPr>
            <a:spLocks noGrp="1"/>
          </p:cNvSpPr>
          <p:nvPr>
            <p:ph type="body" sz="quarter" idx="14" hasCustomPrompt="1"/>
          </p:nvPr>
        </p:nvSpPr>
        <p:spPr>
          <a:xfrm>
            <a:off x="6288002" y="4764931"/>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5" name="Text Placeholder 8">
            <a:extLst>
              <a:ext uri="{FF2B5EF4-FFF2-40B4-BE49-F238E27FC236}">
                <a16:creationId xmlns:a16="http://schemas.microsoft.com/office/drawing/2014/main" id="{051BC42F-45BF-462B-A15F-54639A5DA461}"/>
              </a:ext>
            </a:extLst>
          </p:cNvPr>
          <p:cNvSpPr>
            <a:spLocks noGrp="1"/>
          </p:cNvSpPr>
          <p:nvPr>
            <p:ph type="body" sz="quarter" idx="15" hasCustomPrompt="1"/>
          </p:nvPr>
        </p:nvSpPr>
        <p:spPr>
          <a:xfrm>
            <a:off x="8202527" y="4130531"/>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2</a:t>
            </a:r>
          </a:p>
        </p:txBody>
      </p:sp>
      <p:sp>
        <p:nvSpPr>
          <p:cNvPr id="16" name="Text Placeholder 10">
            <a:extLst>
              <a:ext uri="{FF2B5EF4-FFF2-40B4-BE49-F238E27FC236}">
                <a16:creationId xmlns:a16="http://schemas.microsoft.com/office/drawing/2014/main" id="{08A990CD-AF1D-4FBE-B3FF-4BC5BE2BFD9F}"/>
              </a:ext>
            </a:extLst>
          </p:cNvPr>
          <p:cNvSpPr>
            <a:spLocks noGrp="1"/>
          </p:cNvSpPr>
          <p:nvPr>
            <p:ph type="body" sz="quarter" idx="16" hasCustomPrompt="1"/>
          </p:nvPr>
        </p:nvSpPr>
        <p:spPr>
          <a:xfrm>
            <a:off x="8202527" y="4764931"/>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7" name="Text Placeholder 8">
            <a:extLst>
              <a:ext uri="{FF2B5EF4-FFF2-40B4-BE49-F238E27FC236}">
                <a16:creationId xmlns:a16="http://schemas.microsoft.com/office/drawing/2014/main" id="{C595063C-F901-4E60-A714-6454F42F0D95}"/>
              </a:ext>
            </a:extLst>
          </p:cNvPr>
          <p:cNvSpPr>
            <a:spLocks noGrp="1"/>
          </p:cNvSpPr>
          <p:nvPr>
            <p:ph type="body" sz="quarter" idx="17" hasCustomPrompt="1"/>
          </p:nvPr>
        </p:nvSpPr>
        <p:spPr>
          <a:xfrm>
            <a:off x="10117052" y="4130531"/>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3</a:t>
            </a:r>
          </a:p>
        </p:txBody>
      </p:sp>
      <p:sp>
        <p:nvSpPr>
          <p:cNvPr id="18" name="Text Placeholder 10">
            <a:extLst>
              <a:ext uri="{FF2B5EF4-FFF2-40B4-BE49-F238E27FC236}">
                <a16:creationId xmlns:a16="http://schemas.microsoft.com/office/drawing/2014/main" id="{C7672B0A-0079-40F6-8B93-A5F1DB5882E0}"/>
              </a:ext>
            </a:extLst>
          </p:cNvPr>
          <p:cNvSpPr>
            <a:spLocks noGrp="1"/>
          </p:cNvSpPr>
          <p:nvPr>
            <p:ph type="body" sz="quarter" idx="18" hasCustomPrompt="1"/>
          </p:nvPr>
        </p:nvSpPr>
        <p:spPr>
          <a:xfrm>
            <a:off x="10117052" y="4764931"/>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9" name="Rectangle 18">
            <a:extLst>
              <a:ext uri="{FF2B5EF4-FFF2-40B4-BE49-F238E27FC236}">
                <a16:creationId xmlns:a16="http://schemas.microsoft.com/office/drawing/2014/main" id="{D5A95321-B507-AC4C-BF95-4D9A2FF3FF09}"/>
              </a:ext>
            </a:extLst>
          </p:cNvPr>
          <p:cNvSpPr/>
          <p:nvPr userDrawn="1"/>
        </p:nvSpPr>
        <p:spPr>
          <a:xfrm>
            <a:off x="432000" y="0"/>
            <a:ext cx="5472000" cy="6858000"/>
          </a:xfrm>
          <a:prstGeom prst="rect">
            <a:avLst/>
          </a:prstGeom>
          <a:gradFill>
            <a:gsLst>
              <a:gs pos="0">
                <a:srgbClr val="00B0F0"/>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noProof="0"/>
          </a:p>
        </p:txBody>
      </p:sp>
    </p:spTree>
    <p:extLst>
      <p:ext uri="{BB962C8B-B14F-4D97-AF65-F5344CB8AC3E}">
        <p14:creationId xmlns:p14="http://schemas.microsoft.com/office/powerpoint/2010/main" val="8133938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1000" fill="hold"/>
                                        <p:tgtEl>
                                          <p:spTgt spid="10"/>
                                        </p:tgtEl>
                                        <p:attrNameLst>
                                          <p:attrName>ppt_x</p:attrName>
                                        </p:attrNameLst>
                                      </p:cBhvr>
                                      <p:tavLst>
                                        <p:tav tm="0">
                                          <p:val>
                                            <p:strVal val="#ppt_x"/>
                                          </p:val>
                                        </p:tav>
                                        <p:tav tm="100000">
                                          <p:val>
                                            <p:strVal val="#ppt_x"/>
                                          </p:val>
                                        </p:tav>
                                      </p:tavLst>
                                    </p:anim>
                                    <p:anim calcmode="lin" valueType="num">
                                      <p:cBhvr additive="base">
                                        <p:cTn id="8" dur="1000" fill="hold"/>
                                        <p:tgtEl>
                                          <p:spTgt spid="10"/>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4 Icon Bullets">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EFA8C4C-FE50-44C1-8434-6C7BB898173F}"/>
              </a:ext>
            </a:extLst>
          </p:cNvPr>
          <p:cNvSpPr/>
          <p:nvPr/>
        </p:nvSpPr>
        <p:spPr>
          <a:xfrm>
            <a:off x="432000" y="0"/>
            <a:ext cx="5472000" cy="6858000"/>
          </a:xfrm>
          <a:prstGeom prst="rect">
            <a:avLst/>
          </a:prstGeom>
          <a:gradFill>
            <a:gsLst>
              <a:gs pos="0">
                <a:srgbClr val="00B0F0"/>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noProof="0"/>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680728" y="5657850"/>
            <a:ext cx="4974545" cy="707513"/>
          </a:xfrm>
        </p:spPr>
        <p:txBody>
          <a:bodyPr/>
          <a:lstStyle>
            <a:lvl1pPr marL="0" indent="0">
              <a:buNone/>
              <a:defRPr sz="1800">
                <a:solidFill>
                  <a:schemeClr val="bg1"/>
                </a:solidFill>
              </a:defRPr>
            </a:lvl1pPr>
          </a:lstStyle>
          <a:p>
            <a:pPr lvl="0"/>
            <a:r>
              <a:rPr lang="en-US" noProof="0"/>
              <a:t>Subtitle, tagline or blurb can go here</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0" name="Picture Placeholder 4">
            <a:extLst>
              <a:ext uri="{FF2B5EF4-FFF2-40B4-BE49-F238E27FC236}">
                <a16:creationId xmlns:a16="http://schemas.microsoft.com/office/drawing/2014/main" id="{704BE0A1-F26A-4947-971D-055860FFC91D}"/>
              </a:ext>
            </a:extLst>
          </p:cNvPr>
          <p:cNvSpPr>
            <a:spLocks noGrp="1"/>
          </p:cNvSpPr>
          <p:nvPr>
            <p:ph type="pic" sz="quarter" idx="12" hasCustomPrompt="1"/>
          </p:nvPr>
        </p:nvSpPr>
        <p:spPr>
          <a:xfrm>
            <a:off x="432000" y="0"/>
            <a:ext cx="5472000" cy="3714747"/>
          </a:xfr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1" forceAA="0" compatLnSpc="1">
            <a:prstTxWarp prst="textNoShape">
              <a:avLst/>
            </a:prstTxWarp>
            <a:noAutofit/>
          </a:bodyPr>
          <a:lstStyle>
            <a:lvl1pPr marL="0" indent="0" algn="l">
              <a:buFont typeface="Arial" panose="020B0604020202020204" pitchFamily="34" charset="0"/>
              <a:buNone/>
              <a:defRPr lang="en-ZA" sz="1100" i="1">
                <a:solidFill>
                  <a:schemeClr val="lt1"/>
                </a:solidFill>
                <a:latin typeface="Times New Roman" panose="02020603050405020304" pitchFamily="18" charset="0"/>
                <a:cs typeface="Times New Roman" panose="02020603050405020304" pitchFamily="18" charset="0"/>
              </a:defRPr>
            </a:lvl1pPr>
          </a:lstStyle>
          <a:p>
            <a:pPr marL="0" lvl="0" algn="ctr"/>
            <a:r>
              <a:rPr lang="en-US" noProof="0"/>
              <a:t>Insert or Drag &amp; Drop your photo here</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680728" y="3981450"/>
            <a:ext cx="4974545" cy="1343025"/>
          </a:xfrm>
        </p:spPr>
        <p:txBody>
          <a:bodyPr vert="horz" lIns="0" tIns="0" rIns="0" bIns="0" rtlCol="0" anchor="b">
            <a:noAutofit/>
          </a:bodyPr>
          <a:lstStyle>
            <a:lvl1pPr>
              <a:defRPr lang="en-ZA" sz="3600" dirty="0">
                <a:solidFill>
                  <a:schemeClr val="bg1"/>
                </a:solidFill>
              </a:defRPr>
            </a:lvl1pPr>
          </a:lstStyle>
          <a:p>
            <a:pPr lvl="0"/>
            <a:r>
              <a:rPr lang="en-US" noProof="0"/>
              <a:t>Click to edit Master title style</a:t>
            </a:r>
          </a:p>
        </p:txBody>
      </p:sp>
      <p:sp>
        <p:nvSpPr>
          <p:cNvPr id="13" name="Text Placeholder 8">
            <a:extLst>
              <a:ext uri="{FF2B5EF4-FFF2-40B4-BE49-F238E27FC236}">
                <a16:creationId xmlns:a16="http://schemas.microsoft.com/office/drawing/2014/main" id="{B51A342D-6638-406F-A54B-59B56F36AD4A}"/>
              </a:ext>
            </a:extLst>
          </p:cNvPr>
          <p:cNvSpPr>
            <a:spLocks noGrp="1"/>
          </p:cNvSpPr>
          <p:nvPr>
            <p:ph type="body" sz="quarter" idx="13" hasCustomPrompt="1"/>
          </p:nvPr>
        </p:nvSpPr>
        <p:spPr>
          <a:xfrm>
            <a:off x="7078577" y="5010963"/>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3</a:t>
            </a:r>
          </a:p>
        </p:txBody>
      </p:sp>
      <p:sp>
        <p:nvSpPr>
          <p:cNvPr id="14" name="Text Placeholder 10">
            <a:extLst>
              <a:ext uri="{FF2B5EF4-FFF2-40B4-BE49-F238E27FC236}">
                <a16:creationId xmlns:a16="http://schemas.microsoft.com/office/drawing/2014/main" id="{C32169FB-F8BF-46FF-8BDE-E27C751C1C46}"/>
              </a:ext>
            </a:extLst>
          </p:cNvPr>
          <p:cNvSpPr>
            <a:spLocks noGrp="1"/>
          </p:cNvSpPr>
          <p:nvPr>
            <p:ph type="body" sz="quarter" idx="14" hasCustomPrompt="1"/>
          </p:nvPr>
        </p:nvSpPr>
        <p:spPr>
          <a:xfrm>
            <a:off x="7078577" y="5645363"/>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5" name="Text Placeholder 8">
            <a:extLst>
              <a:ext uri="{FF2B5EF4-FFF2-40B4-BE49-F238E27FC236}">
                <a16:creationId xmlns:a16="http://schemas.microsoft.com/office/drawing/2014/main" id="{051BC42F-45BF-462B-A15F-54639A5DA461}"/>
              </a:ext>
            </a:extLst>
          </p:cNvPr>
          <p:cNvSpPr>
            <a:spLocks noGrp="1"/>
          </p:cNvSpPr>
          <p:nvPr>
            <p:ph type="body" sz="quarter" idx="15" hasCustomPrompt="1"/>
          </p:nvPr>
        </p:nvSpPr>
        <p:spPr>
          <a:xfrm>
            <a:off x="9402677" y="5010963"/>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4</a:t>
            </a:r>
          </a:p>
        </p:txBody>
      </p:sp>
      <p:sp>
        <p:nvSpPr>
          <p:cNvPr id="16" name="Text Placeholder 10">
            <a:extLst>
              <a:ext uri="{FF2B5EF4-FFF2-40B4-BE49-F238E27FC236}">
                <a16:creationId xmlns:a16="http://schemas.microsoft.com/office/drawing/2014/main" id="{08A990CD-AF1D-4FBE-B3FF-4BC5BE2BFD9F}"/>
              </a:ext>
            </a:extLst>
          </p:cNvPr>
          <p:cNvSpPr>
            <a:spLocks noGrp="1"/>
          </p:cNvSpPr>
          <p:nvPr>
            <p:ph type="body" sz="quarter" idx="16" hasCustomPrompt="1"/>
          </p:nvPr>
        </p:nvSpPr>
        <p:spPr>
          <a:xfrm>
            <a:off x="9402677" y="5645363"/>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23" name="Text Placeholder 8">
            <a:extLst>
              <a:ext uri="{FF2B5EF4-FFF2-40B4-BE49-F238E27FC236}">
                <a16:creationId xmlns:a16="http://schemas.microsoft.com/office/drawing/2014/main" id="{B71CBA76-3CE4-4FA7-8940-41ECC9129C5A}"/>
              </a:ext>
            </a:extLst>
          </p:cNvPr>
          <p:cNvSpPr>
            <a:spLocks noGrp="1"/>
          </p:cNvSpPr>
          <p:nvPr>
            <p:ph type="body" sz="quarter" idx="17" hasCustomPrompt="1"/>
          </p:nvPr>
        </p:nvSpPr>
        <p:spPr>
          <a:xfrm>
            <a:off x="7078577" y="2360347"/>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24" name="Text Placeholder 10">
            <a:extLst>
              <a:ext uri="{FF2B5EF4-FFF2-40B4-BE49-F238E27FC236}">
                <a16:creationId xmlns:a16="http://schemas.microsoft.com/office/drawing/2014/main" id="{ADC8FCF6-5E2F-4976-8979-F493766C38E0}"/>
              </a:ext>
            </a:extLst>
          </p:cNvPr>
          <p:cNvSpPr>
            <a:spLocks noGrp="1"/>
          </p:cNvSpPr>
          <p:nvPr>
            <p:ph type="body" sz="quarter" idx="18" hasCustomPrompt="1"/>
          </p:nvPr>
        </p:nvSpPr>
        <p:spPr>
          <a:xfrm>
            <a:off x="7078577" y="2994747"/>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25" name="Text Placeholder 8">
            <a:extLst>
              <a:ext uri="{FF2B5EF4-FFF2-40B4-BE49-F238E27FC236}">
                <a16:creationId xmlns:a16="http://schemas.microsoft.com/office/drawing/2014/main" id="{F111F3D7-9557-4D01-B2FB-38A2FFA1052E}"/>
              </a:ext>
            </a:extLst>
          </p:cNvPr>
          <p:cNvSpPr>
            <a:spLocks noGrp="1"/>
          </p:cNvSpPr>
          <p:nvPr>
            <p:ph type="body" sz="quarter" idx="19" hasCustomPrompt="1"/>
          </p:nvPr>
        </p:nvSpPr>
        <p:spPr>
          <a:xfrm>
            <a:off x="9402677" y="2360347"/>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2</a:t>
            </a:r>
          </a:p>
        </p:txBody>
      </p:sp>
      <p:sp>
        <p:nvSpPr>
          <p:cNvPr id="26" name="Text Placeholder 10">
            <a:extLst>
              <a:ext uri="{FF2B5EF4-FFF2-40B4-BE49-F238E27FC236}">
                <a16:creationId xmlns:a16="http://schemas.microsoft.com/office/drawing/2014/main" id="{FE89EBCC-101B-4979-93C1-08579B031993}"/>
              </a:ext>
            </a:extLst>
          </p:cNvPr>
          <p:cNvSpPr>
            <a:spLocks noGrp="1"/>
          </p:cNvSpPr>
          <p:nvPr>
            <p:ph type="body" sz="quarter" idx="20" hasCustomPrompt="1"/>
          </p:nvPr>
        </p:nvSpPr>
        <p:spPr>
          <a:xfrm>
            <a:off x="9402677" y="2994747"/>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7" name="Rectangle 16">
            <a:extLst>
              <a:ext uri="{FF2B5EF4-FFF2-40B4-BE49-F238E27FC236}">
                <a16:creationId xmlns:a16="http://schemas.microsoft.com/office/drawing/2014/main" id="{C4B61B78-7751-BC45-9370-EB60B68E596A}"/>
              </a:ext>
            </a:extLst>
          </p:cNvPr>
          <p:cNvSpPr/>
          <p:nvPr userDrawn="1"/>
        </p:nvSpPr>
        <p:spPr>
          <a:xfrm>
            <a:off x="432000" y="0"/>
            <a:ext cx="5472000" cy="6858000"/>
          </a:xfrm>
          <a:prstGeom prst="rect">
            <a:avLst/>
          </a:prstGeom>
          <a:gradFill>
            <a:gsLst>
              <a:gs pos="0">
                <a:srgbClr val="00B0F0"/>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noProof="0"/>
          </a:p>
        </p:txBody>
      </p:sp>
    </p:spTree>
    <p:extLst>
      <p:ext uri="{BB962C8B-B14F-4D97-AF65-F5344CB8AC3E}">
        <p14:creationId xmlns:p14="http://schemas.microsoft.com/office/powerpoint/2010/main" val="8726435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1000" fill="hold"/>
                                        <p:tgtEl>
                                          <p:spTgt spid="10"/>
                                        </p:tgtEl>
                                        <p:attrNameLst>
                                          <p:attrName>ppt_x</p:attrName>
                                        </p:attrNameLst>
                                      </p:cBhvr>
                                      <p:tavLst>
                                        <p:tav tm="0">
                                          <p:val>
                                            <p:strVal val="#ppt_x"/>
                                          </p:val>
                                        </p:tav>
                                        <p:tav tm="100000">
                                          <p:val>
                                            <p:strVal val="#ppt_x"/>
                                          </p:val>
                                        </p:tav>
                                      </p:tavLst>
                                    </p:anim>
                                    <p:anim calcmode="lin" valueType="num">
                                      <p:cBhvr additive="base">
                                        <p:cTn id="8" dur="1000" fill="hold"/>
                                        <p:tgtEl>
                                          <p:spTgt spid="10"/>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Digital Product">
    <p:bg>
      <p:bgRef idx="1001">
        <a:schemeClr val="bg1"/>
      </p:bgRef>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5CE857ED-B36A-4B8A-81C4-94389617E240}"/>
              </a:ext>
            </a:extLst>
          </p:cNvPr>
          <p:cNvPicPr>
            <a:picLocks noChangeAspect="1"/>
          </p:cNvPicPr>
          <p:nvPr/>
        </p:nvPicPr>
        <p:blipFill>
          <a:blip r:embed="rId2"/>
          <a:stretch>
            <a:fillRect/>
          </a:stretch>
        </p:blipFill>
        <p:spPr>
          <a:xfrm>
            <a:off x="663465" y="1007667"/>
            <a:ext cx="11528535" cy="5645385"/>
          </a:xfrm>
          <a:prstGeom prst="rect">
            <a:avLst/>
          </a:prstGeom>
        </p:spPr>
      </p:pic>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432000" y="3613424"/>
            <a:ext cx="3974900" cy="2465913"/>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SWD End of Year R&amp;C  v2.1 June 8, 2020</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9" name="Text Placeholder 8">
            <a:extLst>
              <a:ext uri="{FF2B5EF4-FFF2-40B4-BE49-F238E27FC236}">
                <a16:creationId xmlns:a16="http://schemas.microsoft.com/office/drawing/2014/main" id="{177496E8-E637-4081-A0D0-AB167EE45909}"/>
              </a:ext>
            </a:extLst>
          </p:cNvPr>
          <p:cNvSpPr>
            <a:spLocks noGrp="1"/>
          </p:cNvSpPr>
          <p:nvPr>
            <p:ph type="body" sz="quarter" idx="12" hasCustomPrompt="1"/>
          </p:nvPr>
        </p:nvSpPr>
        <p:spPr>
          <a:xfrm>
            <a:off x="431800" y="1582738"/>
            <a:ext cx="3975100" cy="1744662"/>
          </a:xfrm>
        </p:spPr>
        <p:txBody>
          <a:bodyPr anchor="b"/>
          <a:lstStyle>
            <a:lvl1pPr marL="0" indent="0">
              <a:buNone/>
              <a:defRPr sz="3200">
                <a:solidFill>
                  <a:schemeClr val="tx1">
                    <a:lumMod val="75000"/>
                    <a:lumOff val="25000"/>
                  </a:schemeClr>
                </a:solidFill>
              </a:defRPr>
            </a:lvl1pPr>
          </a:lstStyle>
          <a:p>
            <a:pPr lvl="0"/>
            <a:r>
              <a:rPr lang="en-US" noProof="0"/>
              <a:t>Emphasized Text</a:t>
            </a:r>
          </a:p>
        </p:txBody>
      </p:sp>
      <p:sp>
        <p:nvSpPr>
          <p:cNvPr id="11" name="Picture Placeholder 10">
            <a:extLst>
              <a:ext uri="{FF2B5EF4-FFF2-40B4-BE49-F238E27FC236}">
                <a16:creationId xmlns:a16="http://schemas.microsoft.com/office/drawing/2014/main" id="{DE221C2C-B20F-4F90-A44F-08EE879BA9C9}"/>
              </a:ext>
            </a:extLst>
          </p:cNvPr>
          <p:cNvSpPr>
            <a:spLocks noGrp="1"/>
          </p:cNvSpPr>
          <p:nvPr>
            <p:ph type="pic" sz="quarter" idx="13" hasCustomPrompt="1"/>
          </p:nvPr>
        </p:nvSpPr>
        <p:spPr>
          <a:xfrm>
            <a:off x="5217319" y="1450975"/>
            <a:ext cx="6974680" cy="3935414"/>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Insert or Drag and Drop your Screen Design here</a:t>
            </a:r>
          </a:p>
        </p:txBody>
      </p:sp>
      <p:pic>
        <p:nvPicPr>
          <p:cNvPr id="12" name="Picture 11">
            <a:extLst>
              <a:ext uri="{FF2B5EF4-FFF2-40B4-BE49-F238E27FC236}">
                <a16:creationId xmlns:a16="http://schemas.microsoft.com/office/drawing/2014/main" id="{88C49499-40A2-BF4B-8518-94C47469B4D6}"/>
              </a:ext>
            </a:extLst>
          </p:cNvPr>
          <p:cNvPicPr>
            <a:picLocks noChangeAspect="1"/>
          </p:cNvPicPr>
          <p:nvPr userDrawn="1"/>
        </p:nvPicPr>
        <p:blipFill>
          <a:blip r:embed="rId2"/>
          <a:stretch>
            <a:fillRect/>
          </a:stretch>
        </p:blipFill>
        <p:spPr>
          <a:xfrm>
            <a:off x="663465" y="1007667"/>
            <a:ext cx="11528535" cy="5645385"/>
          </a:xfrm>
          <a:prstGeom prst="rect">
            <a:avLst/>
          </a:prstGeom>
        </p:spPr>
      </p:pic>
    </p:spTree>
    <p:extLst>
      <p:ext uri="{BB962C8B-B14F-4D97-AF65-F5344CB8AC3E}">
        <p14:creationId xmlns:p14="http://schemas.microsoft.com/office/powerpoint/2010/main" val="1811653617"/>
      </p:ext>
    </p:extLst>
  </p:cSld>
  <p:clrMapOvr>
    <a:overrideClrMapping bg1="lt1" tx1="dk1" bg2="lt2" tx2="dk2" accent1="accent1" accent2="accent2" accent3="accent3" accent4="accent4" accent5="accent5" accent6="accent6" hlink="hlink" folHlink="folHlink"/>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Three Sectio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E51FED-0A73-4769-96A2-4C362E5D9DE0}"/>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E455B16D-31A1-4D28-ADC4-0BDEF4E07DFF}"/>
              </a:ext>
            </a:extLst>
          </p:cNvPr>
          <p:cNvSpPr>
            <a:spLocks noGrp="1"/>
          </p:cNvSpPr>
          <p:nvPr>
            <p:ph sz="half" idx="1" hasCustomPrompt="1"/>
          </p:nvPr>
        </p:nvSpPr>
        <p:spPr>
          <a:xfrm>
            <a:off x="432000" y="1008000"/>
            <a:ext cx="11340000"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Single line of text</a:t>
            </a:r>
          </a:p>
        </p:txBody>
      </p:sp>
      <p:sp>
        <p:nvSpPr>
          <p:cNvPr id="4" name="Content Placeholder 3">
            <a:extLst>
              <a:ext uri="{FF2B5EF4-FFF2-40B4-BE49-F238E27FC236}">
                <a16:creationId xmlns:a16="http://schemas.microsoft.com/office/drawing/2014/main" id="{AC4D4C6E-0D63-44CE-B0B4-BAA8F101EAFF}"/>
              </a:ext>
            </a:extLst>
          </p:cNvPr>
          <p:cNvSpPr>
            <a:spLocks noGrp="1"/>
          </p:cNvSpPr>
          <p:nvPr>
            <p:ph sz="half" idx="2" hasCustomPrompt="1"/>
          </p:nvPr>
        </p:nvSpPr>
        <p:spPr>
          <a:xfrm>
            <a:off x="2231749" y="4637931"/>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8" name="Footer Placeholder 7">
            <a:extLst>
              <a:ext uri="{FF2B5EF4-FFF2-40B4-BE49-F238E27FC236}">
                <a16:creationId xmlns:a16="http://schemas.microsoft.com/office/drawing/2014/main" id="{43C0B96F-9D35-4001-9F9C-1A7004D61F3D}"/>
              </a:ext>
            </a:extLst>
          </p:cNvPr>
          <p:cNvSpPr>
            <a:spLocks noGrp="1"/>
          </p:cNvSpPr>
          <p:nvPr>
            <p:ph type="ftr" sz="quarter" idx="10"/>
          </p:nvPr>
        </p:nvSpPr>
        <p:spPr/>
        <p:txBody>
          <a:bodyPr/>
          <a:lstStyle/>
          <a:p>
            <a:r>
              <a:rPr lang="en-US" noProof="0"/>
              <a:t>SWD End of Year R&amp;C  v2.1 June 8, 2020</a:t>
            </a:r>
          </a:p>
        </p:txBody>
      </p:sp>
      <p:sp>
        <p:nvSpPr>
          <p:cNvPr id="9" name="Slide Number Placeholder 8">
            <a:extLst>
              <a:ext uri="{FF2B5EF4-FFF2-40B4-BE49-F238E27FC236}">
                <a16:creationId xmlns:a16="http://schemas.microsoft.com/office/drawing/2014/main" id="{A1C915CA-DB91-4B68-8DB8-2745ADA58582}"/>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6" name="Text Placeholder 5">
            <a:extLst>
              <a:ext uri="{FF2B5EF4-FFF2-40B4-BE49-F238E27FC236}">
                <a16:creationId xmlns:a16="http://schemas.microsoft.com/office/drawing/2014/main" id="{0BF46361-E4F6-47BA-9660-22CF6C0669CB}"/>
              </a:ext>
            </a:extLst>
          </p:cNvPr>
          <p:cNvSpPr>
            <a:spLocks noGrp="1"/>
          </p:cNvSpPr>
          <p:nvPr>
            <p:ph type="body" sz="quarter" idx="12" hasCustomPrompt="1"/>
          </p:nvPr>
        </p:nvSpPr>
        <p:spPr>
          <a:xfrm>
            <a:off x="5111498" y="4637931"/>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10" name="Text Placeholder 9">
            <a:extLst>
              <a:ext uri="{FF2B5EF4-FFF2-40B4-BE49-F238E27FC236}">
                <a16:creationId xmlns:a16="http://schemas.microsoft.com/office/drawing/2014/main" id="{2BB15A8A-91AC-4F5D-A727-1D120F5D43D5}"/>
              </a:ext>
            </a:extLst>
          </p:cNvPr>
          <p:cNvSpPr>
            <a:spLocks noGrp="1"/>
          </p:cNvSpPr>
          <p:nvPr>
            <p:ph type="body" sz="quarter" idx="13" hasCustomPrompt="1"/>
          </p:nvPr>
        </p:nvSpPr>
        <p:spPr>
          <a:xfrm>
            <a:off x="7991247" y="4637931"/>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12" name="Text Placeholder 11">
            <a:extLst>
              <a:ext uri="{FF2B5EF4-FFF2-40B4-BE49-F238E27FC236}">
                <a16:creationId xmlns:a16="http://schemas.microsoft.com/office/drawing/2014/main" id="{1A87D1D6-A833-418D-948C-DDF79372310E}"/>
              </a:ext>
            </a:extLst>
          </p:cNvPr>
          <p:cNvSpPr>
            <a:spLocks noGrp="1"/>
          </p:cNvSpPr>
          <p:nvPr>
            <p:ph type="body" sz="quarter" idx="14" hasCustomPrompt="1"/>
          </p:nvPr>
        </p:nvSpPr>
        <p:spPr>
          <a:xfrm>
            <a:off x="2231749" y="4003531"/>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Section 1</a:t>
            </a:r>
          </a:p>
        </p:txBody>
      </p:sp>
      <p:sp>
        <p:nvSpPr>
          <p:cNvPr id="14" name="Text Placeholder 13">
            <a:extLst>
              <a:ext uri="{FF2B5EF4-FFF2-40B4-BE49-F238E27FC236}">
                <a16:creationId xmlns:a16="http://schemas.microsoft.com/office/drawing/2014/main" id="{729FC9F6-9736-4DA2-A807-7430389A47FC}"/>
              </a:ext>
            </a:extLst>
          </p:cNvPr>
          <p:cNvSpPr>
            <a:spLocks noGrp="1"/>
          </p:cNvSpPr>
          <p:nvPr>
            <p:ph type="body" sz="quarter" idx="15" hasCustomPrompt="1"/>
          </p:nvPr>
        </p:nvSpPr>
        <p:spPr>
          <a:xfrm>
            <a:off x="5111498" y="4003531"/>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Section 2</a:t>
            </a:r>
          </a:p>
        </p:txBody>
      </p:sp>
      <p:sp>
        <p:nvSpPr>
          <p:cNvPr id="16" name="Text Placeholder 15">
            <a:extLst>
              <a:ext uri="{FF2B5EF4-FFF2-40B4-BE49-F238E27FC236}">
                <a16:creationId xmlns:a16="http://schemas.microsoft.com/office/drawing/2014/main" id="{8FD41719-B17D-4C65-8905-CFB25698E450}"/>
              </a:ext>
            </a:extLst>
          </p:cNvPr>
          <p:cNvSpPr>
            <a:spLocks noGrp="1"/>
          </p:cNvSpPr>
          <p:nvPr>
            <p:ph type="body" sz="quarter" idx="16" hasCustomPrompt="1"/>
          </p:nvPr>
        </p:nvSpPr>
        <p:spPr>
          <a:xfrm>
            <a:off x="7991247" y="4003531"/>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Section 3</a:t>
            </a:r>
          </a:p>
        </p:txBody>
      </p:sp>
    </p:spTree>
    <p:extLst>
      <p:ext uri="{BB962C8B-B14F-4D97-AF65-F5344CB8AC3E}">
        <p14:creationId xmlns:p14="http://schemas.microsoft.com/office/powerpoint/2010/main" val="206563304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Large Numbers Option 1">
    <p:spTree>
      <p:nvGrpSpPr>
        <p:cNvPr id="1" name=""/>
        <p:cNvGrpSpPr/>
        <p:nvPr/>
      </p:nvGrpSpPr>
      <p:grpSpPr>
        <a:xfrm>
          <a:off x="0" y="0"/>
          <a:ext cx="0" cy="0"/>
          <a:chOff x="0" y="0"/>
          <a:chExt cx="0" cy="0"/>
        </a:xfrm>
      </p:grpSpPr>
      <p:sp>
        <p:nvSpPr>
          <p:cNvPr id="14" name="Content Placeholder 2">
            <a:extLst>
              <a:ext uri="{FF2B5EF4-FFF2-40B4-BE49-F238E27FC236}">
                <a16:creationId xmlns:a16="http://schemas.microsoft.com/office/drawing/2014/main" id="{C4908609-0EC4-4718-AC46-A50BB2DA333E}"/>
              </a:ext>
            </a:extLst>
          </p:cNvPr>
          <p:cNvSpPr>
            <a:spLocks noGrp="1"/>
          </p:cNvSpPr>
          <p:nvPr>
            <p:ph sz="half" idx="29" hasCustomPrompt="1"/>
          </p:nvPr>
        </p:nvSpPr>
        <p:spPr>
          <a:xfrm>
            <a:off x="1790100" y="2701131"/>
            <a:ext cx="4113900" cy="282813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5" name="Content Placeholder 3">
            <a:extLst>
              <a:ext uri="{FF2B5EF4-FFF2-40B4-BE49-F238E27FC236}">
                <a16:creationId xmlns:a16="http://schemas.microsoft.com/office/drawing/2014/main" id="{C61EBC7C-80CF-489F-86B3-5894908189E4}"/>
              </a:ext>
            </a:extLst>
          </p:cNvPr>
          <p:cNvSpPr>
            <a:spLocks noGrp="1"/>
          </p:cNvSpPr>
          <p:nvPr>
            <p:ph sz="half" idx="2" hasCustomPrompt="1"/>
          </p:nvPr>
        </p:nvSpPr>
        <p:spPr>
          <a:xfrm>
            <a:off x="7658100" y="2701131"/>
            <a:ext cx="4113900" cy="282813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SWD End of Year R&amp;C  v2.1 June 8, 2020</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1" name="Text Placeholder 3">
            <a:extLst>
              <a:ext uri="{FF2B5EF4-FFF2-40B4-BE49-F238E27FC236}">
                <a16:creationId xmlns:a16="http://schemas.microsoft.com/office/drawing/2014/main" id="{CF5069B8-93E6-456E-B02B-1FD5F3B8D72A}"/>
              </a:ext>
            </a:extLst>
          </p:cNvPr>
          <p:cNvSpPr>
            <a:spLocks noGrp="1"/>
          </p:cNvSpPr>
          <p:nvPr>
            <p:ph type="body" sz="quarter" idx="27" hasCustomPrompt="1"/>
          </p:nvPr>
        </p:nvSpPr>
        <p:spPr>
          <a:xfrm>
            <a:off x="1793079" y="1728000"/>
            <a:ext cx="4122920" cy="735800"/>
          </a:xfrm>
          <a:noFill/>
        </p:spPr>
        <p:txBody>
          <a:bodyPr anchor="t"/>
          <a:lstStyle>
            <a:lvl1pPr marL="0" indent="0" algn="l">
              <a:buNone/>
              <a:defRPr sz="5400">
                <a:solidFill>
                  <a:schemeClr val="accent1"/>
                </a:solidFill>
                <a:latin typeface="+mj-lt"/>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1</a:t>
            </a:r>
          </a:p>
        </p:txBody>
      </p:sp>
      <p:sp>
        <p:nvSpPr>
          <p:cNvPr id="5" name="Text Placeholder 4">
            <a:extLst>
              <a:ext uri="{FF2B5EF4-FFF2-40B4-BE49-F238E27FC236}">
                <a16:creationId xmlns:a16="http://schemas.microsoft.com/office/drawing/2014/main" id="{867F0EAC-0FF4-447C-8EE4-2B107165DF3F}"/>
              </a:ext>
            </a:extLst>
          </p:cNvPr>
          <p:cNvSpPr>
            <a:spLocks noGrp="1"/>
          </p:cNvSpPr>
          <p:nvPr>
            <p:ph type="body" sz="quarter" idx="30" hasCustomPrompt="1"/>
          </p:nvPr>
        </p:nvSpPr>
        <p:spPr>
          <a:xfrm>
            <a:off x="7655762" y="1722438"/>
            <a:ext cx="4104437" cy="735749"/>
          </a:xfrm>
        </p:spPr>
        <p:txBody>
          <a:bodyPr anchor="t"/>
          <a:lstStyle>
            <a:lvl1pPr marL="0" indent="0">
              <a:buNone/>
              <a:defRPr sz="5400">
                <a:solidFill>
                  <a:schemeClr val="accent4"/>
                </a:solidFill>
                <a:latin typeface="+mj-lt"/>
              </a:defRPr>
            </a:lvl1pPr>
          </a:lstStyle>
          <a:p>
            <a:pPr lvl="0"/>
            <a:r>
              <a:rPr lang="en-US" noProof="0"/>
              <a:t>2</a:t>
            </a:r>
          </a:p>
        </p:txBody>
      </p:sp>
      <p:sp>
        <p:nvSpPr>
          <p:cNvPr id="16" name="Text Placeholder 5">
            <a:extLst>
              <a:ext uri="{FF2B5EF4-FFF2-40B4-BE49-F238E27FC236}">
                <a16:creationId xmlns:a16="http://schemas.microsoft.com/office/drawing/2014/main" id="{DED90C13-8D49-4652-B68A-A0B5084BB4DB}"/>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Tree>
    <p:extLst>
      <p:ext uri="{BB962C8B-B14F-4D97-AF65-F5344CB8AC3E}">
        <p14:creationId xmlns:p14="http://schemas.microsoft.com/office/powerpoint/2010/main" val="363265149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Large Numbers Option 2">
    <p:spTree>
      <p:nvGrpSpPr>
        <p:cNvPr id="1" name=""/>
        <p:cNvGrpSpPr/>
        <p:nvPr/>
      </p:nvGrpSpPr>
      <p:grpSpPr>
        <a:xfrm>
          <a:off x="0" y="0"/>
          <a:ext cx="0" cy="0"/>
          <a:chOff x="0" y="0"/>
          <a:chExt cx="0" cy="0"/>
        </a:xfrm>
      </p:grpSpPr>
      <p:sp>
        <p:nvSpPr>
          <p:cNvPr id="11" name="Text Placeholder 3">
            <a:extLst>
              <a:ext uri="{FF2B5EF4-FFF2-40B4-BE49-F238E27FC236}">
                <a16:creationId xmlns:a16="http://schemas.microsoft.com/office/drawing/2014/main" id="{CF5069B8-93E6-456E-B02B-1FD5F3B8D72A}"/>
              </a:ext>
            </a:extLst>
          </p:cNvPr>
          <p:cNvSpPr>
            <a:spLocks noGrp="1"/>
          </p:cNvSpPr>
          <p:nvPr>
            <p:ph type="body" sz="quarter" idx="27" hasCustomPrompt="1"/>
          </p:nvPr>
        </p:nvSpPr>
        <p:spPr>
          <a:xfrm>
            <a:off x="890706" y="1593150"/>
            <a:ext cx="4348065" cy="4348065"/>
          </a:xfrm>
          <a:prstGeom prst="ellipse">
            <a:avLst/>
          </a:prstGeom>
          <a:solidFill>
            <a:schemeClr val="tx1">
              <a:alpha val="10000"/>
            </a:schemeClr>
          </a:solidFill>
        </p:spPr>
        <p:txBody>
          <a:bodyPr anchor="ctr"/>
          <a:lstStyle>
            <a:lvl1pPr marL="0" indent="0" algn="ctr">
              <a:buNone/>
              <a:defRPr sz="1800">
                <a:solidFill>
                  <a:schemeClr val="tx1">
                    <a:lumMod val="75000"/>
                    <a:lumOff val="25000"/>
                  </a:schemeClr>
                </a:solidFill>
                <a:latin typeface="+mn-lt"/>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Section Header</a:t>
            </a:r>
          </a:p>
        </p:txBody>
      </p:sp>
      <p:sp>
        <p:nvSpPr>
          <p:cNvPr id="12" name="Text Placeholder 9">
            <a:extLst>
              <a:ext uri="{FF2B5EF4-FFF2-40B4-BE49-F238E27FC236}">
                <a16:creationId xmlns:a16="http://schemas.microsoft.com/office/drawing/2014/main" id="{C15F42E2-EE95-4479-80E9-94A75E9D6E98}"/>
              </a:ext>
            </a:extLst>
          </p:cNvPr>
          <p:cNvSpPr>
            <a:spLocks noGrp="1"/>
          </p:cNvSpPr>
          <p:nvPr>
            <p:ph type="body" sz="quarter" idx="28" hasCustomPrompt="1"/>
          </p:nvPr>
        </p:nvSpPr>
        <p:spPr>
          <a:xfrm>
            <a:off x="4739330" y="1767887"/>
            <a:ext cx="3998591" cy="3998591"/>
          </a:xfrm>
          <a:prstGeom prst="ellipse">
            <a:avLst/>
          </a:prstGeom>
          <a:solidFill>
            <a:schemeClr val="tx1">
              <a:alpha val="10000"/>
            </a:schemeClr>
          </a:solidFill>
        </p:spPr>
        <p:txBody>
          <a:bodyPr vert="horz" lIns="0" tIns="0" rIns="0" bIns="0" rtlCol="0" anchor="ctr">
            <a:noAutofit/>
          </a:bodyPr>
          <a:lstStyle>
            <a:lvl1pPr marL="0" indent="0" algn="ctr">
              <a:buNone/>
              <a:defRPr lang="en-ZA" sz="1800" dirty="0">
                <a:solidFill>
                  <a:schemeClr val="tx1">
                    <a:lumMod val="75000"/>
                    <a:lumOff val="25000"/>
                  </a:schemeClr>
                </a:solidFill>
              </a:defRPr>
            </a:lvl1pPr>
          </a:lstStyle>
          <a:p>
            <a:pPr marL="266700" lvl="0" indent="-266700" algn="ctr"/>
            <a:r>
              <a:rPr lang="en-US" noProof="0"/>
              <a:t>Section Header</a:t>
            </a:r>
          </a:p>
        </p:txBody>
      </p:sp>
      <p:sp>
        <p:nvSpPr>
          <p:cNvPr id="9" name="Text Placeholder 9">
            <a:extLst>
              <a:ext uri="{FF2B5EF4-FFF2-40B4-BE49-F238E27FC236}">
                <a16:creationId xmlns:a16="http://schemas.microsoft.com/office/drawing/2014/main" id="{4059823C-F505-4D2A-854E-5144BD58A767}"/>
              </a:ext>
            </a:extLst>
          </p:cNvPr>
          <p:cNvSpPr>
            <a:spLocks noGrp="1"/>
          </p:cNvSpPr>
          <p:nvPr>
            <p:ph type="body" sz="quarter" idx="29" hasCustomPrompt="1"/>
          </p:nvPr>
        </p:nvSpPr>
        <p:spPr>
          <a:xfrm>
            <a:off x="8238481" y="2207063"/>
            <a:ext cx="3120238" cy="3120238"/>
          </a:xfrm>
          <a:prstGeom prst="ellipse">
            <a:avLst/>
          </a:prstGeom>
          <a:solidFill>
            <a:schemeClr val="tx1">
              <a:alpha val="10000"/>
            </a:schemeClr>
          </a:solidFill>
        </p:spPr>
        <p:txBody>
          <a:bodyPr vert="horz" lIns="0" tIns="0" rIns="0" bIns="0" rtlCol="0" anchor="ctr">
            <a:noAutofit/>
          </a:bodyPr>
          <a:lstStyle>
            <a:lvl1pPr marL="0" indent="0" algn="ctr">
              <a:buNone/>
              <a:defRPr lang="en-ZA" sz="1800" dirty="0">
                <a:solidFill>
                  <a:schemeClr val="tx1">
                    <a:lumMod val="75000"/>
                    <a:lumOff val="25000"/>
                  </a:schemeClr>
                </a:solidFill>
              </a:defRPr>
            </a:lvl1pPr>
          </a:lstStyle>
          <a:p>
            <a:pPr marL="266700" lvl="0" indent="-266700" algn="ctr"/>
            <a:r>
              <a:rPr lang="en-US" noProof="0"/>
              <a:t>Section Header</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SWD End of Year R&amp;C  v2.1 June 8, 2020</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0" name="Text Placeholder 3">
            <a:extLst>
              <a:ext uri="{FF2B5EF4-FFF2-40B4-BE49-F238E27FC236}">
                <a16:creationId xmlns:a16="http://schemas.microsoft.com/office/drawing/2014/main" id="{B30FA196-A035-4908-BA51-B769293255A9}"/>
              </a:ext>
            </a:extLst>
          </p:cNvPr>
          <p:cNvSpPr>
            <a:spLocks noGrp="1"/>
          </p:cNvSpPr>
          <p:nvPr>
            <p:ph type="body" sz="quarter" idx="30" hasCustomPrompt="1"/>
          </p:nvPr>
        </p:nvSpPr>
        <p:spPr>
          <a:xfrm>
            <a:off x="1658929" y="2205688"/>
            <a:ext cx="2811618" cy="1440000"/>
          </a:xfrm>
          <a:prstGeom prst="rect">
            <a:avLst/>
          </a:prstGeom>
          <a:noFill/>
        </p:spPr>
        <p:txBody>
          <a:bodyPr anchor="b"/>
          <a:lstStyle>
            <a:lvl1pPr marL="0" indent="0" algn="ctr">
              <a:spcBef>
                <a:spcPts val="0"/>
              </a:spcBef>
              <a:spcAft>
                <a:spcPts val="0"/>
              </a:spcAft>
              <a:buNone/>
              <a:defRPr sz="6600">
                <a:solidFill>
                  <a:schemeClr val="tx1">
                    <a:lumMod val="75000"/>
                    <a:lumOff val="25000"/>
                  </a:schemeClr>
                </a:solidFill>
                <a:latin typeface="+mj-lt"/>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1</a:t>
            </a:r>
          </a:p>
        </p:txBody>
      </p:sp>
      <p:sp>
        <p:nvSpPr>
          <p:cNvPr id="13" name="Text Placeholder 9">
            <a:extLst>
              <a:ext uri="{FF2B5EF4-FFF2-40B4-BE49-F238E27FC236}">
                <a16:creationId xmlns:a16="http://schemas.microsoft.com/office/drawing/2014/main" id="{38F1EEC3-A74E-4124-95F3-D8A27EA3DDFC}"/>
              </a:ext>
            </a:extLst>
          </p:cNvPr>
          <p:cNvSpPr>
            <a:spLocks noGrp="1"/>
          </p:cNvSpPr>
          <p:nvPr>
            <p:ph type="body" sz="quarter" idx="31" hasCustomPrompt="1"/>
          </p:nvPr>
        </p:nvSpPr>
        <p:spPr>
          <a:xfrm>
            <a:off x="5332816" y="2205688"/>
            <a:ext cx="2811618" cy="1440000"/>
          </a:xfrm>
          <a:prstGeom prst="rect">
            <a:avLst/>
          </a:prstGeom>
          <a:noFill/>
        </p:spPr>
        <p:txBody>
          <a:bodyPr vert="horz" lIns="0" tIns="0" rIns="0" bIns="0" rtlCol="0" anchor="b">
            <a:noAutofit/>
          </a:bodyPr>
          <a:lstStyle>
            <a:lvl1pPr marL="0" indent="0" algn="ctr">
              <a:spcBef>
                <a:spcPts val="0"/>
              </a:spcBef>
              <a:spcAft>
                <a:spcPts val="0"/>
              </a:spcAft>
              <a:buNone/>
              <a:defRPr lang="en-ZA" sz="6600" dirty="0">
                <a:solidFill>
                  <a:schemeClr val="tx1">
                    <a:lumMod val="75000"/>
                    <a:lumOff val="25000"/>
                  </a:schemeClr>
                </a:solidFill>
                <a:latin typeface="+mj-lt"/>
              </a:defRPr>
            </a:lvl1pPr>
          </a:lstStyle>
          <a:p>
            <a:pPr marL="266700" lvl="0" indent="-266700" algn="ctr"/>
            <a:r>
              <a:rPr lang="en-US" noProof="0"/>
              <a:t>2</a:t>
            </a:r>
          </a:p>
        </p:txBody>
      </p:sp>
      <p:sp>
        <p:nvSpPr>
          <p:cNvPr id="14" name="Text Placeholder 9">
            <a:extLst>
              <a:ext uri="{FF2B5EF4-FFF2-40B4-BE49-F238E27FC236}">
                <a16:creationId xmlns:a16="http://schemas.microsoft.com/office/drawing/2014/main" id="{744F95B1-3E5D-46C4-846F-01E3035D1A72}"/>
              </a:ext>
            </a:extLst>
          </p:cNvPr>
          <p:cNvSpPr>
            <a:spLocks noGrp="1"/>
          </p:cNvSpPr>
          <p:nvPr>
            <p:ph type="body" sz="quarter" idx="32" hasCustomPrompt="1"/>
          </p:nvPr>
        </p:nvSpPr>
        <p:spPr>
          <a:xfrm>
            <a:off x="8547101" y="2205688"/>
            <a:ext cx="2597043" cy="1440000"/>
          </a:xfrm>
          <a:prstGeom prst="rect">
            <a:avLst/>
          </a:prstGeom>
          <a:noFill/>
        </p:spPr>
        <p:txBody>
          <a:bodyPr vert="horz" lIns="0" tIns="0" rIns="0" bIns="0" rtlCol="0" anchor="b">
            <a:noAutofit/>
          </a:bodyPr>
          <a:lstStyle>
            <a:lvl1pPr marL="0" indent="0" algn="ctr">
              <a:spcBef>
                <a:spcPts val="0"/>
              </a:spcBef>
              <a:spcAft>
                <a:spcPts val="0"/>
              </a:spcAft>
              <a:buNone/>
              <a:defRPr lang="en-ZA" sz="6600" dirty="0">
                <a:solidFill>
                  <a:schemeClr val="tx1">
                    <a:lumMod val="75000"/>
                    <a:lumOff val="25000"/>
                  </a:schemeClr>
                </a:solidFill>
                <a:latin typeface="+mj-lt"/>
              </a:defRPr>
            </a:lvl1pPr>
          </a:lstStyle>
          <a:p>
            <a:pPr marL="266700" lvl="0" indent="-266700" algn="ctr"/>
            <a:r>
              <a:rPr lang="en-US" noProof="0"/>
              <a:t>3</a:t>
            </a:r>
          </a:p>
        </p:txBody>
      </p:sp>
      <p:sp>
        <p:nvSpPr>
          <p:cNvPr id="16" name="Content Placeholder 3">
            <a:extLst>
              <a:ext uri="{FF2B5EF4-FFF2-40B4-BE49-F238E27FC236}">
                <a16:creationId xmlns:a16="http://schemas.microsoft.com/office/drawing/2014/main" id="{39CDA933-12B5-44CD-BD16-C9589DE755EE}"/>
              </a:ext>
            </a:extLst>
          </p:cNvPr>
          <p:cNvSpPr>
            <a:spLocks noGrp="1"/>
          </p:cNvSpPr>
          <p:nvPr>
            <p:ph sz="half" idx="2" hasCustomPrompt="1"/>
          </p:nvPr>
        </p:nvSpPr>
        <p:spPr>
          <a:xfrm>
            <a:off x="2074738" y="4243333"/>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17" name="Text Placeholder 5">
            <a:extLst>
              <a:ext uri="{FF2B5EF4-FFF2-40B4-BE49-F238E27FC236}">
                <a16:creationId xmlns:a16="http://schemas.microsoft.com/office/drawing/2014/main" id="{9751FCE0-5FA8-4E25-A4E7-8B2901F69491}"/>
              </a:ext>
            </a:extLst>
          </p:cNvPr>
          <p:cNvSpPr>
            <a:spLocks noGrp="1"/>
          </p:cNvSpPr>
          <p:nvPr>
            <p:ph type="body" sz="quarter" idx="12" hasCustomPrompt="1"/>
          </p:nvPr>
        </p:nvSpPr>
        <p:spPr>
          <a:xfrm>
            <a:off x="5748625" y="4243333"/>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18" name="Text Placeholder 9">
            <a:extLst>
              <a:ext uri="{FF2B5EF4-FFF2-40B4-BE49-F238E27FC236}">
                <a16:creationId xmlns:a16="http://schemas.microsoft.com/office/drawing/2014/main" id="{0D97BC04-5B6C-4CFD-8184-7637C9A8F8E4}"/>
              </a:ext>
            </a:extLst>
          </p:cNvPr>
          <p:cNvSpPr>
            <a:spLocks noGrp="1"/>
          </p:cNvSpPr>
          <p:nvPr>
            <p:ph type="body" sz="quarter" idx="13" hasCustomPrompt="1"/>
          </p:nvPr>
        </p:nvSpPr>
        <p:spPr>
          <a:xfrm>
            <a:off x="8808600" y="4243333"/>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22" name="Text Placeholder 5">
            <a:extLst>
              <a:ext uri="{FF2B5EF4-FFF2-40B4-BE49-F238E27FC236}">
                <a16:creationId xmlns:a16="http://schemas.microsoft.com/office/drawing/2014/main" id="{E7A8CB18-EF35-4644-9DDB-02D8B65EA55E}"/>
              </a:ext>
            </a:extLst>
          </p:cNvPr>
          <p:cNvSpPr>
            <a:spLocks noGrp="1"/>
          </p:cNvSpPr>
          <p:nvPr>
            <p:ph type="body" sz="quarter" idx="33"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Tree>
    <p:extLst>
      <p:ext uri="{BB962C8B-B14F-4D97-AF65-F5344CB8AC3E}">
        <p14:creationId xmlns:p14="http://schemas.microsoft.com/office/powerpoint/2010/main" val="18050395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C38482-B49D-44A6-88DA-706FD88D2B0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3EA157C-FB83-4766-A48D-870647C89CF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5383F19-BD36-4694-BB61-F62ACE90D5E1}"/>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AF2D1770-8208-40A6-B8C3-55A63FE1175B}"/>
              </a:ext>
            </a:extLst>
          </p:cNvPr>
          <p:cNvSpPr>
            <a:spLocks noGrp="1"/>
          </p:cNvSpPr>
          <p:nvPr>
            <p:ph type="ftr" sz="quarter" idx="11"/>
          </p:nvPr>
        </p:nvSpPr>
        <p:spPr/>
        <p:txBody>
          <a:bodyPr/>
          <a:lstStyle/>
          <a:p>
            <a:r>
              <a:rPr lang="en-US"/>
              <a:t>SWD End of Year R&amp;C  v2.1 June 8, 2020</a:t>
            </a:r>
          </a:p>
        </p:txBody>
      </p:sp>
      <p:sp>
        <p:nvSpPr>
          <p:cNvPr id="6" name="Slide Number Placeholder 5">
            <a:extLst>
              <a:ext uri="{FF2B5EF4-FFF2-40B4-BE49-F238E27FC236}">
                <a16:creationId xmlns:a16="http://schemas.microsoft.com/office/drawing/2014/main" id="{3AECB3FC-5EB3-4A88-B17D-546C54E6B3F8}"/>
              </a:ext>
            </a:extLst>
          </p:cNvPr>
          <p:cNvSpPr>
            <a:spLocks noGrp="1"/>
          </p:cNvSpPr>
          <p:nvPr>
            <p:ph type="sldNum" sz="quarter" idx="12"/>
          </p:nvPr>
        </p:nvSpPr>
        <p:spPr/>
        <p:txBody>
          <a:bodyPr/>
          <a:lstStyle/>
          <a:p>
            <a:fld id="{0606AC77-78D6-4362-8080-DC3CF54326B2}" type="slidenum">
              <a:rPr lang="en-US" smtClean="0"/>
              <a:t>‹#›</a:t>
            </a:fld>
            <a:endParaRPr lang="en-US"/>
          </a:p>
        </p:txBody>
      </p:sp>
    </p:spTree>
    <p:extLst>
      <p:ext uri="{BB962C8B-B14F-4D97-AF65-F5344CB8AC3E}">
        <p14:creationId xmlns:p14="http://schemas.microsoft.com/office/powerpoint/2010/main" val="336611116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Market Space">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2436FA5D-088F-4BDE-ABD2-A640A8610900}"/>
              </a:ext>
            </a:extLst>
          </p:cNvPr>
          <p:cNvCxnSpPr/>
          <p:nvPr/>
        </p:nvCxnSpPr>
        <p:spPr>
          <a:xfrm>
            <a:off x="6096000" y="1319756"/>
            <a:ext cx="0" cy="4610100"/>
          </a:xfrm>
          <a:prstGeom prst="line">
            <a:avLst/>
          </a:prstGeom>
          <a:ln>
            <a:solidFill>
              <a:schemeClr val="bg1">
                <a:lumMod val="8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7EF5211B-014A-4E6E-98C7-FDAF7855316F}"/>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r>
              <a:rPr lang="en-US" noProof="0"/>
              <a:t>SWD End of Year R&amp;C  v2.1 June 8, 2020</a:t>
            </a:r>
          </a:p>
        </p:txBody>
      </p:sp>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cxnSp>
        <p:nvCxnSpPr>
          <p:cNvPr id="8" name="Straight Connector 7">
            <a:extLst>
              <a:ext uri="{FF2B5EF4-FFF2-40B4-BE49-F238E27FC236}">
                <a16:creationId xmlns:a16="http://schemas.microsoft.com/office/drawing/2014/main" id="{0C2BCB80-6997-4274-AAFE-65C2CCFFFD10}"/>
              </a:ext>
            </a:extLst>
          </p:cNvPr>
          <p:cNvCxnSpPr>
            <a:cxnSpLocks/>
          </p:cNvCxnSpPr>
          <p:nvPr/>
        </p:nvCxnSpPr>
        <p:spPr>
          <a:xfrm flipH="1">
            <a:off x="432000" y="3624806"/>
            <a:ext cx="11340000" cy="0"/>
          </a:xfrm>
          <a:prstGeom prst="line">
            <a:avLst/>
          </a:prstGeom>
          <a:ln>
            <a:solidFill>
              <a:schemeClr val="bg1">
                <a:lumMod val="8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1" name="Text Placeholder 5">
            <a:extLst>
              <a:ext uri="{FF2B5EF4-FFF2-40B4-BE49-F238E27FC236}">
                <a16:creationId xmlns:a16="http://schemas.microsoft.com/office/drawing/2014/main" id="{9A1FC84B-8A06-4879-86ED-47E43AAC9888}"/>
              </a:ext>
            </a:extLst>
          </p:cNvPr>
          <p:cNvSpPr>
            <a:spLocks noGrp="1"/>
          </p:cNvSpPr>
          <p:nvPr>
            <p:ph type="body" sz="quarter" idx="12" hasCustomPrompt="1"/>
          </p:nvPr>
        </p:nvSpPr>
        <p:spPr>
          <a:xfrm>
            <a:off x="5112000" y="951013"/>
            <a:ext cx="1980000" cy="252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
        <p:nvSpPr>
          <p:cNvPr id="12" name="Text Placeholder 5">
            <a:extLst>
              <a:ext uri="{FF2B5EF4-FFF2-40B4-BE49-F238E27FC236}">
                <a16:creationId xmlns:a16="http://schemas.microsoft.com/office/drawing/2014/main" id="{4B975678-3DFA-4D26-9CF6-01294F7259E4}"/>
              </a:ext>
            </a:extLst>
          </p:cNvPr>
          <p:cNvSpPr>
            <a:spLocks noGrp="1"/>
          </p:cNvSpPr>
          <p:nvPr>
            <p:ph type="body" sz="quarter" idx="13" hasCustomPrompt="1"/>
          </p:nvPr>
        </p:nvSpPr>
        <p:spPr>
          <a:xfrm>
            <a:off x="5106000" y="6046600"/>
            <a:ext cx="1980000" cy="252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
        <p:nvSpPr>
          <p:cNvPr id="13" name="Text Placeholder 5">
            <a:extLst>
              <a:ext uri="{FF2B5EF4-FFF2-40B4-BE49-F238E27FC236}">
                <a16:creationId xmlns:a16="http://schemas.microsoft.com/office/drawing/2014/main" id="{8B55997C-0304-482F-A7C3-8E50C8ED55D7}"/>
              </a:ext>
            </a:extLst>
          </p:cNvPr>
          <p:cNvSpPr>
            <a:spLocks noGrp="1"/>
          </p:cNvSpPr>
          <p:nvPr>
            <p:ph type="body" sz="quarter" idx="14" hasCustomPrompt="1"/>
          </p:nvPr>
        </p:nvSpPr>
        <p:spPr>
          <a:xfrm>
            <a:off x="432000" y="3260393"/>
            <a:ext cx="1980000" cy="252000"/>
          </a:xfrm>
        </p:spPr>
        <p:txBody>
          <a:bodyPr/>
          <a:lstStyle>
            <a:lvl1pPr marL="0" indent="0" algn="l">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
        <p:nvSpPr>
          <p:cNvPr id="14" name="Text Placeholder 5">
            <a:extLst>
              <a:ext uri="{FF2B5EF4-FFF2-40B4-BE49-F238E27FC236}">
                <a16:creationId xmlns:a16="http://schemas.microsoft.com/office/drawing/2014/main" id="{E26AB0A6-DA7A-4EA3-9528-68FDBA8BF358}"/>
              </a:ext>
            </a:extLst>
          </p:cNvPr>
          <p:cNvSpPr>
            <a:spLocks noGrp="1"/>
          </p:cNvSpPr>
          <p:nvPr>
            <p:ph type="body" sz="quarter" idx="15" hasCustomPrompt="1"/>
          </p:nvPr>
        </p:nvSpPr>
        <p:spPr>
          <a:xfrm>
            <a:off x="9792001" y="3260393"/>
            <a:ext cx="1980000" cy="252000"/>
          </a:xfrm>
        </p:spPr>
        <p:txBody>
          <a:bodyPr/>
          <a:lstStyle>
            <a:lvl1pPr marL="0" indent="0" algn="r">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cxnSp>
        <p:nvCxnSpPr>
          <p:cNvPr id="15" name="Straight Connector 14">
            <a:extLst>
              <a:ext uri="{FF2B5EF4-FFF2-40B4-BE49-F238E27FC236}">
                <a16:creationId xmlns:a16="http://schemas.microsoft.com/office/drawing/2014/main" id="{B0092EC2-0FD8-0942-922E-AB6B24AB28BF}"/>
              </a:ext>
            </a:extLst>
          </p:cNvPr>
          <p:cNvCxnSpPr/>
          <p:nvPr userDrawn="1"/>
        </p:nvCxnSpPr>
        <p:spPr>
          <a:xfrm>
            <a:off x="6096000" y="1319756"/>
            <a:ext cx="0" cy="4610100"/>
          </a:xfrm>
          <a:prstGeom prst="line">
            <a:avLst/>
          </a:prstGeom>
          <a:ln>
            <a:solidFill>
              <a:schemeClr val="bg1">
                <a:lumMod val="8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BEC5C241-9A6E-D546-B6D2-62DCB2853F79}"/>
              </a:ext>
            </a:extLst>
          </p:cNvPr>
          <p:cNvCxnSpPr>
            <a:cxnSpLocks/>
          </p:cNvCxnSpPr>
          <p:nvPr userDrawn="1"/>
        </p:nvCxnSpPr>
        <p:spPr>
          <a:xfrm flipH="1">
            <a:off x="432000" y="3624806"/>
            <a:ext cx="11340000" cy="0"/>
          </a:xfrm>
          <a:prstGeom prst="line">
            <a:avLst/>
          </a:prstGeom>
          <a:ln>
            <a:solidFill>
              <a:schemeClr val="bg1">
                <a:lumMod val="8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6173434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SWD End of Year R&amp;C  v2.1 June 8, 2020</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Tree>
    <p:extLst>
      <p:ext uri="{BB962C8B-B14F-4D97-AF65-F5344CB8AC3E}">
        <p14:creationId xmlns:p14="http://schemas.microsoft.com/office/powerpoint/2010/main" val="245976086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E51FED-0A73-4769-96A2-4C362E5D9DE0}"/>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E455B16D-31A1-4D28-ADC4-0BDEF4E07DFF}"/>
              </a:ext>
            </a:extLst>
          </p:cNvPr>
          <p:cNvSpPr>
            <a:spLocks noGrp="1"/>
          </p:cNvSpPr>
          <p:nvPr>
            <p:ph sz="half" idx="1" hasCustomPrompt="1"/>
          </p:nvPr>
        </p:nvSpPr>
        <p:spPr>
          <a:xfrm>
            <a:off x="432000" y="1728000"/>
            <a:ext cx="5472000" cy="435133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Content Placeholder 3">
            <a:extLst>
              <a:ext uri="{FF2B5EF4-FFF2-40B4-BE49-F238E27FC236}">
                <a16:creationId xmlns:a16="http://schemas.microsoft.com/office/drawing/2014/main" id="{AC4D4C6E-0D63-44CE-B0B4-BAA8F101EAFF}"/>
              </a:ext>
            </a:extLst>
          </p:cNvPr>
          <p:cNvSpPr>
            <a:spLocks noGrp="1"/>
          </p:cNvSpPr>
          <p:nvPr>
            <p:ph sz="half" idx="2" hasCustomPrompt="1"/>
          </p:nvPr>
        </p:nvSpPr>
        <p:spPr>
          <a:xfrm>
            <a:off x="6300000" y="1728000"/>
            <a:ext cx="5472000" cy="435133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 name="Footer Placeholder 7">
            <a:extLst>
              <a:ext uri="{FF2B5EF4-FFF2-40B4-BE49-F238E27FC236}">
                <a16:creationId xmlns:a16="http://schemas.microsoft.com/office/drawing/2014/main" id="{43C0B96F-9D35-4001-9F9C-1A7004D61F3D}"/>
              </a:ext>
            </a:extLst>
          </p:cNvPr>
          <p:cNvSpPr>
            <a:spLocks noGrp="1"/>
          </p:cNvSpPr>
          <p:nvPr>
            <p:ph type="ftr" sz="quarter" idx="10"/>
          </p:nvPr>
        </p:nvSpPr>
        <p:spPr/>
        <p:txBody>
          <a:bodyPr/>
          <a:lstStyle/>
          <a:p>
            <a:r>
              <a:rPr lang="en-US" noProof="0"/>
              <a:t>SWD End of Year R&amp;C  v2.1 June 8, 2020</a:t>
            </a:r>
          </a:p>
        </p:txBody>
      </p:sp>
      <p:sp>
        <p:nvSpPr>
          <p:cNvPr id="9" name="Slide Number Placeholder 8">
            <a:extLst>
              <a:ext uri="{FF2B5EF4-FFF2-40B4-BE49-F238E27FC236}">
                <a16:creationId xmlns:a16="http://schemas.microsoft.com/office/drawing/2014/main" id="{A1C915CA-DB91-4B68-8DB8-2745ADA58582}"/>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Tree>
    <p:extLst>
      <p:ext uri="{BB962C8B-B14F-4D97-AF65-F5344CB8AC3E}">
        <p14:creationId xmlns:p14="http://schemas.microsoft.com/office/powerpoint/2010/main" val="315976834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615908-D8D7-48AF-8B8F-21B88B87DDF2}"/>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4" name="Content Placeholder 3">
            <a:extLst>
              <a:ext uri="{FF2B5EF4-FFF2-40B4-BE49-F238E27FC236}">
                <a16:creationId xmlns:a16="http://schemas.microsoft.com/office/drawing/2014/main" id="{60B617A5-FA6C-44C9-ABCB-DCA5D4615EC7}"/>
              </a:ext>
            </a:extLst>
          </p:cNvPr>
          <p:cNvSpPr>
            <a:spLocks noGrp="1"/>
          </p:cNvSpPr>
          <p:nvPr>
            <p:ph sz="half" idx="2" hasCustomPrompt="1"/>
          </p:nvPr>
        </p:nvSpPr>
        <p:spPr>
          <a:xfrm>
            <a:off x="432000" y="2210852"/>
            <a:ext cx="5472000" cy="3868486"/>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Content Placeholder 5">
            <a:extLst>
              <a:ext uri="{FF2B5EF4-FFF2-40B4-BE49-F238E27FC236}">
                <a16:creationId xmlns:a16="http://schemas.microsoft.com/office/drawing/2014/main" id="{0A122ACD-5C8B-4CDA-89C5-565C88865B50}"/>
              </a:ext>
            </a:extLst>
          </p:cNvPr>
          <p:cNvSpPr>
            <a:spLocks noGrp="1"/>
          </p:cNvSpPr>
          <p:nvPr>
            <p:ph sz="quarter" idx="4" hasCustomPrompt="1"/>
          </p:nvPr>
        </p:nvSpPr>
        <p:spPr>
          <a:xfrm>
            <a:off x="6300000" y="2210852"/>
            <a:ext cx="5472000" cy="3868486"/>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0" name="Footer Placeholder 9">
            <a:extLst>
              <a:ext uri="{FF2B5EF4-FFF2-40B4-BE49-F238E27FC236}">
                <a16:creationId xmlns:a16="http://schemas.microsoft.com/office/drawing/2014/main" id="{43614A35-31E3-40DA-85DD-07B207690717}"/>
              </a:ext>
            </a:extLst>
          </p:cNvPr>
          <p:cNvSpPr>
            <a:spLocks noGrp="1"/>
          </p:cNvSpPr>
          <p:nvPr>
            <p:ph type="ftr" sz="quarter" idx="10"/>
          </p:nvPr>
        </p:nvSpPr>
        <p:spPr/>
        <p:txBody>
          <a:bodyPr/>
          <a:lstStyle/>
          <a:p>
            <a:r>
              <a:rPr lang="en-US" noProof="0"/>
              <a:t>SWD End of Year R&amp;C  v2.1 June 8, 2020</a:t>
            </a:r>
          </a:p>
        </p:txBody>
      </p:sp>
      <p:sp>
        <p:nvSpPr>
          <p:cNvPr id="11" name="Slide Number Placeholder 10">
            <a:extLst>
              <a:ext uri="{FF2B5EF4-FFF2-40B4-BE49-F238E27FC236}">
                <a16:creationId xmlns:a16="http://schemas.microsoft.com/office/drawing/2014/main" id="{B171800C-9F25-4694-879B-16A1F7BBAA77}"/>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cxnSp>
        <p:nvCxnSpPr>
          <p:cNvPr id="12" name="Straight Connector 11" title="Divider Line">
            <a:extLst>
              <a:ext uri="{FF2B5EF4-FFF2-40B4-BE49-F238E27FC236}">
                <a16:creationId xmlns:a16="http://schemas.microsoft.com/office/drawing/2014/main" id="{03063CBE-E62B-44CB-9B45-D39B595FE2AF}"/>
              </a:ext>
            </a:extLst>
          </p:cNvPr>
          <p:cNvCxnSpPr>
            <a:cxnSpLocks/>
          </p:cNvCxnSpPr>
          <p:nvPr/>
        </p:nvCxnSpPr>
        <p:spPr>
          <a:xfrm>
            <a:off x="449349" y="2159999"/>
            <a:ext cx="4214100"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title="Divider Line">
            <a:extLst>
              <a:ext uri="{FF2B5EF4-FFF2-40B4-BE49-F238E27FC236}">
                <a16:creationId xmlns:a16="http://schemas.microsoft.com/office/drawing/2014/main" id="{0EA58CA1-D7A1-4089-B687-193C35202523}"/>
              </a:ext>
            </a:extLst>
          </p:cNvPr>
          <p:cNvCxnSpPr>
            <a:cxnSpLocks/>
          </p:cNvCxnSpPr>
          <p:nvPr/>
        </p:nvCxnSpPr>
        <p:spPr>
          <a:xfrm>
            <a:off x="6312700" y="2159999"/>
            <a:ext cx="4214100" cy="0"/>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sp>
        <p:nvSpPr>
          <p:cNvPr id="14" name="Text Placeholder 2">
            <a:extLst>
              <a:ext uri="{FF2B5EF4-FFF2-40B4-BE49-F238E27FC236}">
                <a16:creationId xmlns:a16="http://schemas.microsoft.com/office/drawing/2014/main" id="{A1844C96-F6D4-4E32-8A11-B1815109D205}"/>
              </a:ext>
            </a:extLst>
          </p:cNvPr>
          <p:cNvSpPr>
            <a:spLocks noGrp="1"/>
          </p:cNvSpPr>
          <p:nvPr>
            <p:ph type="body" idx="1" hasCustomPrompt="1"/>
          </p:nvPr>
        </p:nvSpPr>
        <p:spPr>
          <a:xfrm>
            <a:off x="432000" y="1654025"/>
            <a:ext cx="5472000" cy="455122"/>
          </a:xfrm>
        </p:spPr>
        <p:txBody>
          <a:bodyPr anchor="b"/>
          <a:lstStyle>
            <a:lvl1pPr marL="0" indent="0">
              <a:buNone/>
              <a:defRPr sz="2000" b="1">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
        <p:nvSpPr>
          <p:cNvPr id="15" name="Text Placeholder 4">
            <a:extLst>
              <a:ext uri="{FF2B5EF4-FFF2-40B4-BE49-F238E27FC236}">
                <a16:creationId xmlns:a16="http://schemas.microsoft.com/office/drawing/2014/main" id="{EA0BCCC6-F846-426B-B421-41B835224F43}"/>
              </a:ext>
            </a:extLst>
          </p:cNvPr>
          <p:cNvSpPr>
            <a:spLocks noGrp="1"/>
          </p:cNvSpPr>
          <p:nvPr>
            <p:ph type="body" sz="quarter" idx="3" hasCustomPrompt="1"/>
          </p:nvPr>
        </p:nvSpPr>
        <p:spPr>
          <a:xfrm>
            <a:off x="6312700" y="1654025"/>
            <a:ext cx="5459300" cy="455122"/>
          </a:xfrm>
        </p:spPr>
        <p:txBody>
          <a:bodyPr anchor="b"/>
          <a:lstStyle>
            <a:lvl1pPr marL="0" indent="0">
              <a:buNone/>
              <a:defRPr sz="2000" b="1">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cxnSp>
        <p:nvCxnSpPr>
          <p:cNvPr id="16" name="Straight Connector 15" title="Divider Line">
            <a:extLst>
              <a:ext uri="{FF2B5EF4-FFF2-40B4-BE49-F238E27FC236}">
                <a16:creationId xmlns:a16="http://schemas.microsoft.com/office/drawing/2014/main" id="{3235A56A-5B13-A44C-8C6A-E33B333A8EC4}"/>
              </a:ext>
            </a:extLst>
          </p:cNvPr>
          <p:cNvCxnSpPr>
            <a:cxnSpLocks/>
          </p:cNvCxnSpPr>
          <p:nvPr userDrawn="1"/>
        </p:nvCxnSpPr>
        <p:spPr>
          <a:xfrm>
            <a:off x="449349" y="2159999"/>
            <a:ext cx="4214100"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title="Divider Line">
            <a:extLst>
              <a:ext uri="{FF2B5EF4-FFF2-40B4-BE49-F238E27FC236}">
                <a16:creationId xmlns:a16="http://schemas.microsoft.com/office/drawing/2014/main" id="{C7DB57CA-0B7C-AF45-925B-609A55E58FC4}"/>
              </a:ext>
            </a:extLst>
          </p:cNvPr>
          <p:cNvCxnSpPr>
            <a:cxnSpLocks/>
          </p:cNvCxnSpPr>
          <p:nvPr userDrawn="1"/>
        </p:nvCxnSpPr>
        <p:spPr>
          <a:xfrm>
            <a:off x="6312700" y="2159999"/>
            <a:ext cx="4214100" cy="0"/>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3410386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3 Col Boxed">
    <p:spTree>
      <p:nvGrpSpPr>
        <p:cNvPr id="1" name=""/>
        <p:cNvGrpSpPr/>
        <p:nvPr/>
      </p:nvGrpSpPr>
      <p:grpSpPr>
        <a:xfrm>
          <a:off x="0" y="0"/>
          <a:ext cx="0" cy="0"/>
          <a:chOff x="0" y="0"/>
          <a:chExt cx="0" cy="0"/>
        </a:xfrm>
      </p:grpSpPr>
      <p:sp>
        <p:nvSpPr>
          <p:cNvPr id="10" name="Content Placeholder 2">
            <a:extLst>
              <a:ext uri="{FF2B5EF4-FFF2-40B4-BE49-F238E27FC236}">
                <a16:creationId xmlns:a16="http://schemas.microsoft.com/office/drawing/2014/main" id="{FF5B2679-5029-4692-A1C7-099E7A583624}"/>
              </a:ext>
            </a:extLst>
          </p:cNvPr>
          <p:cNvSpPr>
            <a:spLocks noGrp="1"/>
          </p:cNvSpPr>
          <p:nvPr>
            <p:ph idx="14" hasCustomPrompt="1"/>
          </p:nvPr>
        </p:nvSpPr>
        <p:spPr>
          <a:xfrm>
            <a:off x="432000" y="2447999"/>
            <a:ext cx="2606247" cy="3651243"/>
          </a:xfrm>
          <a:solidFill>
            <a:schemeClr val="bg1">
              <a:lumMod val="95000"/>
            </a:schemeClr>
          </a:solidFill>
          <a:ln>
            <a:solidFill>
              <a:schemeClr val="bg1">
                <a:lumMod val="85000"/>
              </a:schemeClr>
            </a:solidFill>
          </a:ln>
        </p:spPr>
        <p:txBody>
          <a:bodyPr lIns="136800" tIns="252000" rIns="136800"/>
          <a:lstStyle>
            <a:lvl1pPr marL="266700" indent="-266700">
              <a:buClr>
                <a:schemeClr val="tx1">
                  <a:lumMod val="75000"/>
                  <a:lumOff val="25000"/>
                </a:schemeClr>
              </a:buClr>
              <a:buFont typeface="Arial" panose="020B0604020202020204" pitchFamily="34" charset="0"/>
              <a:buChar char="•"/>
              <a:defRPr/>
            </a:lvl1pPr>
            <a:lvl2pPr>
              <a:buClr>
                <a:schemeClr val="tx1">
                  <a:lumMod val="75000"/>
                  <a:lumOff val="25000"/>
                </a:schemeClr>
              </a:buClr>
              <a:defRPr/>
            </a:lvl2pPr>
            <a:lvl3pPr>
              <a:buClr>
                <a:schemeClr val="tx1">
                  <a:lumMod val="75000"/>
                  <a:lumOff val="25000"/>
                </a:schemeClr>
              </a:buClr>
              <a:defRPr/>
            </a:lvl3pPr>
            <a:lvl4pPr>
              <a:buClr>
                <a:schemeClr val="tx1">
                  <a:lumMod val="75000"/>
                  <a:lumOff val="25000"/>
                </a:schemeClr>
              </a:buClr>
              <a:defRPr/>
            </a:lvl4pPr>
            <a:lvl5pPr>
              <a:buClr>
                <a:schemeClr val="tx1">
                  <a:lumMod val="75000"/>
                  <a:lumOff val="25000"/>
                </a:schemeClr>
              </a:buClr>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1" name="Content Placeholder 2">
            <a:extLst>
              <a:ext uri="{FF2B5EF4-FFF2-40B4-BE49-F238E27FC236}">
                <a16:creationId xmlns:a16="http://schemas.microsoft.com/office/drawing/2014/main" id="{1B5AA133-C824-4B4A-96F4-D48A58E222DA}"/>
              </a:ext>
            </a:extLst>
          </p:cNvPr>
          <p:cNvSpPr>
            <a:spLocks noGrp="1"/>
          </p:cNvSpPr>
          <p:nvPr>
            <p:ph idx="15" hasCustomPrompt="1"/>
          </p:nvPr>
        </p:nvSpPr>
        <p:spPr>
          <a:xfrm>
            <a:off x="3297753" y="2444052"/>
            <a:ext cx="2606247" cy="3651243"/>
          </a:xfrm>
          <a:solidFill>
            <a:schemeClr val="bg1">
              <a:lumMod val="95000"/>
            </a:schemeClr>
          </a:solidFill>
          <a:ln>
            <a:solidFill>
              <a:schemeClr val="bg1">
                <a:lumMod val="85000"/>
              </a:schemeClr>
            </a:solidFill>
          </a:ln>
        </p:spPr>
        <p:txBody>
          <a:bodyPr lIns="136800" tIns="252000" rIns="136800"/>
          <a:lstStyle>
            <a:lvl1pPr marL="266700" indent="-266700">
              <a:buClr>
                <a:schemeClr val="tx1">
                  <a:lumMod val="75000"/>
                  <a:lumOff val="25000"/>
                </a:schemeClr>
              </a:buClr>
              <a:buFont typeface="Arial" panose="020B0604020202020204" pitchFamily="34" charset="0"/>
              <a:buChar char="•"/>
              <a:defRPr/>
            </a:lvl1pPr>
            <a:lvl2pPr>
              <a:buClr>
                <a:schemeClr val="tx1">
                  <a:lumMod val="75000"/>
                  <a:lumOff val="25000"/>
                </a:schemeClr>
              </a:buClr>
              <a:defRPr/>
            </a:lvl2pPr>
            <a:lvl3pPr>
              <a:buClr>
                <a:schemeClr val="tx1">
                  <a:lumMod val="75000"/>
                  <a:lumOff val="25000"/>
                </a:schemeClr>
              </a:buClr>
              <a:defRPr/>
            </a:lvl3pPr>
            <a:lvl4pPr>
              <a:buClr>
                <a:schemeClr val="tx1">
                  <a:lumMod val="75000"/>
                  <a:lumOff val="25000"/>
                </a:schemeClr>
              </a:buClr>
              <a:defRPr/>
            </a:lvl4pPr>
            <a:lvl5pPr>
              <a:buClr>
                <a:schemeClr val="tx1">
                  <a:lumMod val="75000"/>
                  <a:lumOff val="25000"/>
                </a:schemeClr>
              </a:buClr>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2" name="Content Placeholder 2">
            <a:extLst>
              <a:ext uri="{FF2B5EF4-FFF2-40B4-BE49-F238E27FC236}">
                <a16:creationId xmlns:a16="http://schemas.microsoft.com/office/drawing/2014/main" id="{388A40C4-1887-4DBA-90FF-4CF89932DA57}"/>
              </a:ext>
            </a:extLst>
          </p:cNvPr>
          <p:cNvSpPr>
            <a:spLocks noGrp="1"/>
          </p:cNvSpPr>
          <p:nvPr>
            <p:ph idx="16" hasCustomPrompt="1"/>
          </p:nvPr>
        </p:nvSpPr>
        <p:spPr>
          <a:xfrm>
            <a:off x="6197282" y="2447999"/>
            <a:ext cx="2606247" cy="3651243"/>
          </a:xfrm>
          <a:solidFill>
            <a:schemeClr val="bg1">
              <a:lumMod val="95000"/>
            </a:schemeClr>
          </a:solidFill>
          <a:ln>
            <a:solidFill>
              <a:schemeClr val="bg1">
                <a:lumMod val="85000"/>
              </a:schemeClr>
            </a:solidFill>
          </a:ln>
        </p:spPr>
        <p:txBody>
          <a:bodyPr lIns="136800" tIns="252000" rIns="136800"/>
          <a:lstStyle>
            <a:lvl1pPr marL="266700" indent="-266700">
              <a:buClr>
                <a:schemeClr val="tx1">
                  <a:lumMod val="75000"/>
                  <a:lumOff val="25000"/>
                </a:schemeClr>
              </a:buClr>
              <a:buFont typeface="Arial" panose="020B0604020202020204" pitchFamily="34" charset="0"/>
              <a:buChar char="•"/>
              <a:defRPr/>
            </a:lvl1pPr>
            <a:lvl2pPr>
              <a:buClr>
                <a:schemeClr val="tx1">
                  <a:lumMod val="75000"/>
                  <a:lumOff val="25000"/>
                </a:schemeClr>
              </a:buClr>
              <a:defRPr/>
            </a:lvl2pPr>
            <a:lvl3pPr>
              <a:buClr>
                <a:schemeClr val="tx1">
                  <a:lumMod val="75000"/>
                  <a:lumOff val="25000"/>
                </a:schemeClr>
              </a:buClr>
              <a:defRPr/>
            </a:lvl3pPr>
            <a:lvl4pPr>
              <a:buClr>
                <a:schemeClr val="tx1">
                  <a:lumMod val="75000"/>
                  <a:lumOff val="25000"/>
                </a:schemeClr>
              </a:buClr>
              <a:defRPr/>
            </a:lvl4pPr>
            <a:lvl5pPr>
              <a:buClr>
                <a:schemeClr val="tx1">
                  <a:lumMod val="75000"/>
                  <a:lumOff val="25000"/>
                </a:schemeClr>
              </a:buClr>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432000" y="1727999"/>
            <a:ext cx="2606247" cy="723947"/>
          </a:xfrm>
          <a:solidFill>
            <a:schemeClr val="tx1">
              <a:lumMod val="75000"/>
              <a:lumOff val="25000"/>
            </a:schemeClr>
          </a:solidFill>
          <a:ln w="28575">
            <a:solidFill>
              <a:schemeClr val="accent1"/>
            </a:solidFill>
          </a:ln>
        </p:spPr>
        <p:txBody>
          <a:bodyPr lIns="108000" tIns="36000" rIns="108000" bIns="36000" anchor="ctr"/>
          <a:lstStyle>
            <a:lvl1pPr marL="0" indent="0" algn="ctr">
              <a:buNone/>
              <a:defRPr>
                <a:solidFill>
                  <a:schemeClr val="bg1"/>
                </a:solidFill>
              </a:defRPr>
            </a:lvl1pPr>
          </a:lstStyle>
          <a:p>
            <a:pPr lvl="0"/>
            <a:r>
              <a:rPr lang="en-US" noProof="0"/>
              <a:t>Section 1 Title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SWD End of Year R&amp;C  v2.1 June 8, 2020</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6" name="Content Placeholder 2">
            <a:extLst>
              <a:ext uri="{FF2B5EF4-FFF2-40B4-BE49-F238E27FC236}">
                <a16:creationId xmlns:a16="http://schemas.microsoft.com/office/drawing/2014/main" id="{43CF4B74-3202-48D6-B573-AA3882B039F4}"/>
              </a:ext>
            </a:extLst>
          </p:cNvPr>
          <p:cNvSpPr>
            <a:spLocks noGrp="1"/>
          </p:cNvSpPr>
          <p:nvPr>
            <p:ph idx="12" hasCustomPrompt="1"/>
          </p:nvPr>
        </p:nvSpPr>
        <p:spPr>
          <a:xfrm>
            <a:off x="3297753" y="1724052"/>
            <a:ext cx="2606247" cy="723947"/>
          </a:xfrm>
          <a:solidFill>
            <a:schemeClr val="tx1">
              <a:lumMod val="75000"/>
              <a:lumOff val="25000"/>
            </a:schemeClr>
          </a:solidFill>
          <a:ln w="28575">
            <a:solidFill>
              <a:schemeClr val="accent2"/>
            </a:solidFill>
          </a:ln>
        </p:spPr>
        <p:txBody>
          <a:bodyPr lIns="108000" tIns="36000" rIns="108000" bIns="36000" anchor="ctr"/>
          <a:lstStyle>
            <a:lvl1pPr marL="0" indent="0" algn="ctr">
              <a:buNone/>
              <a:defRPr>
                <a:solidFill>
                  <a:schemeClr val="bg1"/>
                </a:solidFill>
              </a:defRPr>
            </a:lvl1pPr>
          </a:lstStyle>
          <a:p>
            <a:pPr lvl="0"/>
            <a:r>
              <a:rPr lang="en-US" noProof="0"/>
              <a:t>Section 2 Title</a:t>
            </a:r>
          </a:p>
        </p:txBody>
      </p:sp>
      <p:sp>
        <p:nvSpPr>
          <p:cNvPr id="9" name="Content Placeholder 2">
            <a:extLst>
              <a:ext uri="{FF2B5EF4-FFF2-40B4-BE49-F238E27FC236}">
                <a16:creationId xmlns:a16="http://schemas.microsoft.com/office/drawing/2014/main" id="{0BA6D519-EE14-4D3E-B15F-70C4423A3988}"/>
              </a:ext>
            </a:extLst>
          </p:cNvPr>
          <p:cNvSpPr>
            <a:spLocks noGrp="1"/>
          </p:cNvSpPr>
          <p:nvPr>
            <p:ph idx="13" hasCustomPrompt="1"/>
          </p:nvPr>
        </p:nvSpPr>
        <p:spPr>
          <a:xfrm>
            <a:off x="6197282" y="1727999"/>
            <a:ext cx="2606247" cy="723947"/>
          </a:xfrm>
          <a:solidFill>
            <a:schemeClr val="tx1">
              <a:lumMod val="75000"/>
              <a:lumOff val="25000"/>
            </a:schemeClr>
          </a:solidFill>
          <a:ln w="28575">
            <a:solidFill>
              <a:schemeClr val="accent3"/>
            </a:solidFill>
          </a:ln>
        </p:spPr>
        <p:txBody>
          <a:bodyPr lIns="108000" tIns="36000" rIns="108000" bIns="36000" anchor="ctr"/>
          <a:lstStyle>
            <a:lvl1pPr marL="0" indent="0" algn="ctr">
              <a:buNone/>
              <a:defRPr>
                <a:solidFill>
                  <a:schemeClr val="bg1"/>
                </a:solidFill>
              </a:defRPr>
            </a:lvl1pPr>
          </a:lstStyle>
          <a:p>
            <a:pPr lvl="0"/>
            <a:r>
              <a:rPr lang="en-US" noProof="0"/>
              <a:t>Section 3 Title</a:t>
            </a:r>
          </a:p>
        </p:txBody>
      </p:sp>
      <p:sp>
        <p:nvSpPr>
          <p:cNvPr id="13" name="Text Placeholder 5">
            <a:extLst>
              <a:ext uri="{FF2B5EF4-FFF2-40B4-BE49-F238E27FC236}">
                <a16:creationId xmlns:a16="http://schemas.microsoft.com/office/drawing/2014/main" id="{4DA29CFB-3C73-4618-B2D9-70E396D1EBA2}"/>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14" name="Content Placeholder 2">
            <a:extLst>
              <a:ext uri="{FF2B5EF4-FFF2-40B4-BE49-F238E27FC236}">
                <a16:creationId xmlns:a16="http://schemas.microsoft.com/office/drawing/2014/main" id="{FEE084FE-A45A-CA46-BD4A-57948B3F898D}"/>
              </a:ext>
            </a:extLst>
          </p:cNvPr>
          <p:cNvSpPr>
            <a:spLocks noGrp="1"/>
          </p:cNvSpPr>
          <p:nvPr>
            <p:ph idx="33" hasCustomPrompt="1"/>
          </p:nvPr>
        </p:nvSpPr>
        <p:spPr>
          <a:xfrm>
            <a:off x="9126154" y="2447999"/>
            <a:ext cx="2606247" cy="3651243"/>
          </a:xfrm>
          <a:solidFill>
            <a:schemeClr val="bg1">
              <a:lumMod val="95000"/>
            </a:schemeClr>
          </a:solidFill>
          <a:ln>
            <a:solidFill>
              <a:schemeClr val="bg1">
                <a:lumMod val="85000"/>
              </a:schemeClr>
            </a:solidFill>
          </a:ln>
        </p:spPr>
        <p:txBody>
          <a:bodyPr lIns="136800" tIns="252000" rIns="136800"/>
          <a:lstStyle>
            <a:lvl1pPr marL="266700" indent="-266700">
              <a:buClr>
                <a:schemeClr val="tx1">
                  <a:lumMod val="75000"/>
                  <a:lumOff val="25000"/>
                </a:schemeClr>
              </a:buClr>
              <a:buFont typeface="Arial" panose="020B0604020202020204" pitchFamily="34" charset="0"/>
              <a:buChar char="•"/>
              <a:defRPr/>
            </a:lvl1pPr>
            <a:lvl2pPr>
              <a:buClr>
                <a:schemeClr val="tx1">
                  <a:lumMod val="75000"/>
                  <a:lumOff val="25000"/>
                </a:schemeClr>
              </a:buClr>
              <a:defRPr/>
            </a:lvl2pPr>
            <a:lvl3pPr>
              <a:buClr>
                <a:schemeClr val="tx1">
                  <a:lumMod val="75000"/>
                  <a:lumOff val="25000"/>
                </a:schemeClr>
              </a:buClr>
              <a:defRPr/>
            </a:lvl3pPr>
            <a:lvl4pPr>
              <a:buClr>
                <a:schemeClr val="tx1">
                  <a:lumMod val="75000"/>
                  <a:lumOff val="25000"/>
                </a:schemeClr>
              </a:buClr>
              <a:defRPr/>
            </a:lvl4pPr>
            <a:lvl5pPr>
              <a:buClr>
                <a:schemeClr val="tx1">
                  <a:lumMod val="75000"/>
                  <a:lumOff val="25000"/>
                </a:schemeClr>
              </a:buClr>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5" name="Content Placeholder 2">
            <a:extLst>
              <a:ext uri="{FF2B5EF4-FFF2-40B4-BE49-F238E27FC236}">
                <a16:creationId xmlns:a16="http://schemas.microsoft.com/office/drawing/2014/main" id="{94958830-3C84-1640-98EB-5470ABC3A59D}"/>
              </a:ext>
            </a:extLst>
          </p:cNvPr>
          <p:cNvSpPr>
            <a:spLocks noGrp="1"/>
          </p:cNvSpPr>
          <p:nvPr>
            <p:ph idx="34" hasCustomPrompt="1"/>
          </p:nvPr>
        </p:nvSpPr>
        <p:spPr>
          <a:xfrm>
            <a:off x="9126154" y="1727999"/>
            <a:ext cx="2606247" cy="723947"/>
          </a:xfrm>
          <a:solidFill>
            <a:schemeClr val="tx1">
              <a:lumMod val="75000"/>
              <a:lumOff val="25000"/>
            </a:schemeClr>
          </a:solidFill>
          <a:ln w="28575">
            <a:solidFill>
              <a:srgbClr val="00B0F0"/>
            </a:solidFill>
          </a:ln>
        </p:spPr>
        <p:txBody>
          <a:bodyPr lIns="108000" tIns="36000" rIns="108000" bIns="36000" anchor="ctr"/>
          <a:lstStyle>
            <a:lvl1pPr marL="0" indent="0" algn="ctr">
              <a:buNone/>
              <a:defRPr>
                <a:solidFill>
                  <a:schemeClr val="bg1"/>
                </a:solidFill>
              </a:defRPr>
            </a:lvl1pPr>
          </a:lstStyle>
          <a:p>
            <a:pPr lvl="0"/>
            <a:r>
              <a:rPr lang="en-US" noProof="0"/>
              <a:t>Section 3 Title</a:t>
            </a:r>
          </a:p>
        </p:txBody>
      </p:sp>
    </p:spTree>
    <p:extLst>
      <p:ext uri="{BB962C8B-B14F-4D97-AF65-F5344CB8AC3E}">
        <p14:creationId xmlns:p14="http://schemas.microsoft.com/office/powerpoint/2010/main" val="336690112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Timelin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F5211B-014A-4E6E-98C7-FDAF7855316F}"/>
              </a:ext>
            </a:extLst>
          </p:cNvPr>
          <p:cNvSpPr>
            <a:spLocks noGrp="1"/>
          </p:cNvSpPr>
          <p:nvPr>
            <p:ph type="title"/>
          </p:nvPr>
        </p:nvSpPr>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r>
              <a:rPr lang="en-US" noProof="0"/>
              <a:t>SWD End of Year R&amp;C  v2.1 June 8, 2020</a:t>
            </a:r>
          </a:p>
        </p:txBody>
      </p:sp>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5" name="Text Placeholder 5">
            <a:extLst>
              <a:ext uri="{FF2B5EF4-FFF2-40B4-BE49-F238E27FC236}">
                <a16:creationId xmlns:a16="http://schemas.microsoft.com/office/drawing/2014/main" id="{91612B32-057C-422E-8B4A-7B464DE04A79}"/>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cxnSp>
        <p:nvCxnSpPr>
          <p:cNvPr id="8" name="Straight Arrow Connector 7">
            <a:extLst>
              <a:ext uri="{FF2B5EF4-FFF2-40B4-BE49-F238E27FC236}">
                <a16:creationId xmlns:a16="http://schemas.microsoft.com/office/drawing/2014/main" id="{B66BE87F-A588-41BE-A251-8940FFF7BDB0}"/>
              </a:ext>
            </a:extLst>
          </p:cNvPr>
          <p:cNvCxnSpPr/>
          <p:nvPr/>
        </p:nvCxnSpPr>
        <p:spPr>
          <a:xfrm>
            <a:off x="431800" y="3866682"/>
            <a:ext cx="11339513" cy="0"/>
          </a:xfrm>
          <a:prstGeom prst="straightConnector1">
            <a:avLst/>
          </a:prstGeom>
          <a:ln>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9" name="Text Placeholder 10">
            <a:extLst>
              <a:ext uri="{FF2B5EF4-FFF2-40B4-BE49-F238E27FC236}">
                <a16:creationId xmlns:a16="http://schemas.microsoft.com/office/drawing/2014/main" id="{EE87B275-BCEB-48C5-BD58-39E2B9AB906E}"/>
              </a:ext>
            </a:extLst>
          </p:cNvPr>
          <p:cNvSpPr>
            <a:spLocks noGrp="1"/>
          </p:cNvSpPr>
          <p:nvPr>
            <p:ph type="body" sz="quarter" idx="33" hasCustomPrompt="1"/>
          </p:nvPr>
        </p:nvSpPr>
        <p:spPr>
          <a:xfrm>
            <a:off x="412908" y="3973125"/>
            <a:ext cx="415608" cy="201776"/>
          </a:xfrm>
        </p:spPr>
        <p:txBody>
          <a:bodyPr anchor="ctr"/>
          <a:lstStyle>
            <a:lvl1pPr marL="0" indent="0" algn="ctr">
              <a:buNone/>
              <a:defRPr sz="1400">
                <a:solidFill>
                  <a:schemeClr val="tx1">
                    <a:lumMod val="50000"/>
                    <a:lumOff val="50000"/>
                  </a:schemeClr>
                </a:solidFill>
              </a:defRPr>
            </a:lvl1pPr>
          </a:lstStyle>
          <a:p>
            <a:pPr lvl="0"/>
            <a:r>
              <a:rPr lang="en-US" noProof="0"/>
              <a:t>Year</a:t>
            </a:r>
          </a:p>
        </p:txBody>
      </p:sp>
      <p:sp>
        <p:nvSpPr>
          <p:cNvPr id="10" name="Text Placeholder 10">
            <a:extLst>
              <a:ext uri="{FF2B5EF4-FFF2-40B4-BE49-F238E27FC236}">
                <a16:creationId xmlns:a16="http://schemas.microsoft.com/office/drawing/2014/main" id="{75FEF587-0930-42DA-AF85-54F9A14870D3}"/>
              </a:ext>
            </a:extLst>
          </p:cNvPr>
          <p:cNvSpPr>
            <a:spLocks noGrp="1"/>
          </p:cNvSpPr>
          <p:nvPr>
            <p:ph type="body" sz="quarter" idx="34" hasCustomPrompt="1"/>
          </p:nvPr>
        </p:nvSpPr>
        <p:spPr>
          <a:xfrm>
            <a:off x="43179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1" name="Text Placeholder 10">
            <a:extLst>
              <a:ext uri="{FF2B5EF4-FFF2-40B4-BE49-F238E27FC236}">
                <a16:creationId xmlns:a16="http://schemas.microsoft.com/office/drawing/2014/main" id="{77B00876-F334-4F19-ACB9-5A52E300C62F}"/>
              </a:ext>
            </a:extLst>
          </p:cNvPr>
          <p:cNvSpPr>
            <a:spLocks noGrp="1"/>
          </p:cNvSpPr>
          <p:nvPr>
            <p:ph type="body" sz="quarter" idx="35" hasCustomPrompt="1"/>
          </p:nvPr>
        </p:nvSpPr>
        <p:spPr>
          <a:xfrm>
            <a:off x="903816"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2" name="Text Placeholder 10">
            <a:extLst>
              <a:ext uri="{FF2B5EF4-FFF2-40B4-BE49-F238E27FC236}">
                <a16:creationId xmlns:a16="http://schemas.microsoft.com/office/drawing/2014/main" id="{DC5160FB-C621-4014-AF15-7C31EBF94639}"/>
              </a:ext>
            </a:extLst>
          </p:cNvPr>
          <p:cNvSpPr>
            <a:spLocks noGrp="1"/>
          </p:cNvSpPr>
          <p:nvPr>
            <p:ph type="body" sz="quarter" idx="36" hasCustomPrompt="1"/>
          </p:nvPr>
        </p:nvSpPr>
        <p:spPr>
          <a:xfrm>
            <a:off x="1375833"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3" name="Text Placeholder 10">
            <a:extLst>
              <a:ext uri="{FF2B5EF4-FFF2-40B4-BE49-F238E27FC236}">
                <a16:creationId xmlns:a16="http://schemas.microsoft.com/office/drawing/2014/main" id="{3D37E5E1-DD5A-4C77-849F-40C0D2AE3F71}"/>
              </a:ext>
            </a:extLst>
          </p:cNvPr>
          <p:cNvSpPr>
            <a:spLocks noGrp="1"/>
          </p:cNvSpPr>
          <p:nvPr>
            <p:ph type="body" sz="quarter" idx="37" hasCustomPrompt="1"/>
          </p:nvPr>
        </p:nvSpPr>
        <p:spPr>
          <a:xfrm>
            <a:off x="1847850"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4" name="Text Placeholder 10">
            <a:extLst>
              <a:ext uri="{FF2B5EF4-FFF2-40B4-BE49-F238E27FC236}">
                <a16:creationId xmlns:a16="http://schemas.microsoft.com/office/drawing/2014/main" id="{8164CA25-5B7F-4EDD-8B42-0D567DED1794}"/>
              </a:ext>
            </a:extLst>
          </p:cNvPr>
          <p:cNvSpPr>
            <a:spLocks noGrp="1"/>
          </p:cNvSpPr>
          <p:nvPr>
            <p:ph type="body" sz="quarter" idx="38" hasCustomPrompt="1"/>
          </p:nvPr>
        </p:nvSpPr>
        <p:spPr>
          <a:xfrm>
            <a:off x="6077108" y="3973125"/>
            <a:ext cx="415608" cy="201776"/>
          </a:xfrm>
        </p:spPr>
        <p:txBody>
          <a:bodyPr anchor="ctr"/>
          <a:lstStyle>
            <a:lvl1pPr marL="0" indent="0" algn="ctr">
              <a:buNone/>
              <a:defRPr sz="1400">
                <a:solidFill>
                  <a:schemeClr val="tx1">
                    <a:lumMod val="50000"/>
                    <a:lumOff val="50000"/>
                  </a:schemeClr>
                </a:solidFill>
              </a:defRPr>
            </a:lvl1pPr>
          </a:lstStyle>
          <a:p>
            <a:pPr lvl="0"/>
            <a:r>
              <a:rPr lang="en-US" noProof="0"/>
              <a:t>Year</a:t>
            </a:r>
          </a:p>
        </p:txBody>
      </p:sp>
      <p:sp>
        <p:nvSpPr>
          <p:cNvPr id="15" name="Text Placeholder 10">
            <a:extLst>
              <a:ext uri="{FF2B5EF4-FFF2-40B4-BE49-F238E27FC236}">
                <a16:creationId xmlns:a16="http://schemas.microsoft.com/office/drawing/2014/main" id="{15876039-3F56-4587-900E-4FCE60BCA50B}"/>
              </a:ext>
            </a:extLst>
          </p:cNvPr>
          <p:cNvSpPr>
            <a:spLocks noGrp="1"/>
          </p:cNvSpPr>
          <p:nvPr>
            <p:ph type="body" sz="quarter" idx="39" hasCustomPrompt="1"/>
          </p:nvPr>
        </p:nvSpPr>
        <p:spPr>
          <a:xfrm>
            <a:off x="2319867"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6" name="Text Placeholder 10">
            <a:extLst>
              <a:ext uri="{FF2B5EF4-FFF2-40B4-BE49-F238E27FC236}">
                <a16:creationId xmlns:a16="http://schemas.microsoft.com/office/drawing/2014/main" id="{515FCEBD-9007-4B9D-AE69-7F8068A14B21}"/>
              </a:ext>
            </a:extLst>
          </p:cNvPr>
          <p:cNvSpPr>
            <a:spLocks noGrp="1"/>
          </p:cNvSpPr>
          <p:nvPr>
            <p:ph type="body" sz="quarter" idx="40" hasCustomPrompt="1"/>
          </p:nvPr>
        </p:nvSpPr>
        <p:spPr>
          <a:xfrm>
            <a:off x="2791884"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7" name="Text Placeholder 10">
            <a:extLst>
              <a:ext uri="{FF2B5EF4-FFF2-40B4-BE49-F238E27FC236}">
                <a16:creationId xmlns:a16="http://schemas.microsoft.com/office/drawing/2014/main" id="{8856F7F9-97EB-4612-BB5C-DDB9D90C9CD4}"/>
              </a:ext>
            </a:extLst>
          </p:cNvPr>
          <p:cNvSpPr>
            <a:spLocks noGrp="1"/>
          </p:cNvSpPr>
          <p:nvPr>
            <p:ph type="body" sz="quarter" idx="41" hasCustomPrompt="1"/>
          </p:nvPr>
        </p:nvSpPr>
        <p:spPr>
          <a:xfrm>
            <a:off x="3263901"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8" name="Text Placeholder 10">
            <a:extLst>
              <a:ext uri="{FF2B5EF4-FFF2-40B4-BE49-F238E27FC236}">
                <a16:creationId xmlns:a16="http://schemas.microsoft.com/office/drawing/2014/main" id="{B0C577BC-AD44-4FF0-8F34-D7ABD44B100A}"/>
              </a:ext>
            </a:extLst>
          </p:cNvPr>
          <p:cNvSpPr>
            <a:spLocks noGrp="1"/>
          </p:cNvSpPr>
          <p:nvPr>
            <p:ph type="body" sz="quarter" idx="42" hasCustomPrompt="1"/>
          </p:nvPr>
        </p:nvSpPr>
        <p:spPr>
          <a:xfrm>
            <a:off x="4679952"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9" name="Text Placeholder 10">
            <a:extLst>
              <a:ext uri="{FF2B5EF4-FFF2-40B4-BE49-F238E27FC236}">
                <a16:creationId xmlns:a16="http://schemas.microsoft.com/office/drawing/2014/main" id="{12E19F39-39CE-43A3-912F-3D8656DA5E76}"/>
              </a:ext>
            </a:extLst>
          </p:cNvPr>
          <p:cNvSpPr>
            <a:spLocks noGrp="1"/>
          </p:cNvSpPr>
          <p:nvPr>
            <p:ph type="body" sz="quarter" idx="43" hasCustomPrompt="1"/>
          </p:nvPr>
        </p:nvSpPr>
        <p:spPr>
          <a:xfrm>
            <a:off x="3735918"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0" name="Text Placeholder 10">
            <a:extLst>
              <a:ext uri="{FF2B5EF4-FFF2-40B4-BE49-F238E27FC236}">
                <a16:creationId xmlns:a16="http://schemas.microsoft.com/office/drawing/2014/main" id="{64F2C543-C785-4078-9811-96F28F1BF210}"/>
              </a:ext>
            </a:extLst>
          </p:cNvPr>
          <p:cNvSpPr>
            <a:spLocks noGrp="1"/>
          </p:cNvSpPr>
          <p:nvPr>
            <p:ph type="body" sz="quarter" idx="44" hasCustomPrompt="1"/>
          </p:nvPr>
        </p:nvSpPr>
        <p:spPr>
          <a:xfrm>
            <a:off x="4207935"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1" name="Text Placeholder 10">
            <a:extLst>
              <a:ext uri="{FF2B5EF4-FFF2-40B4-BE49-F238E27FC236}">
                <a16:creationId xmlns:a16="http://schemas.microsoft.com/office/drawing/2014/main" id="{022F0FFE-8538-47C2-9227-B4DE41186CE8}"/>
              </a:ext>
            </a:extLst>
          </p:cNvPr>
          <p:cNvSpPr>
            <a:spLocks noGrp="1"/>
          </p:cNvSpPr>
          <p:nvPr>
            <p:ph type="body" sz="quarter" idx="45" hasCustomPrompt="1"/>
          </p:nvPr>
        </p:nvSpPr>
        <p:spPr>
          <a:xfrm>
            <a:off x="515196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2" name="Text Placeholder 10">
            <a:extLst>
              <a:ext uri="{FF2B5EF4-FFF2-40B4-BE49-F238E27FC236}">
                <a16:creationId xmlns:a16="http://schemas.microsoft.com/office/drawing/2014/main" id="{75D12B21-B498-4E00-B817-457BAED99A33}"/>
              </a:ext>
            </a:extLst>
          </p:cNvPr>
          <p:cNvSpPr>
            <a:spLocks noGrp="1"/>
          </p:cNvSpPr>
          <p:nvPr>
            <p:ph type="body" sz="quarter" idx="46" hasCustomPrompt="1"/>
          </p:nvPr>
        </p:nvSpPr>
        <p:spPr>
          <a:xfrm>
            <a:off x="5623986"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3" name="Text Placeholder 10">
            <a:extLst>
              <a:ext uri="{FF2B5EF4-FFF2-40B4-BE49-F238E27FC236}">
                <a16:creationId xmlns:a16="http://schemas.microsoft.com/office/drawing/2014/main" id="{A60F8F4D-F654-4555-BC21-7137D98E027C}"/>
              </a:ext>
            </a:extLst>
          </p:cNvPr>
          <p:cNvSpPr>
            <a:spLocks noGrp="1"/>
          </p:cNvSpPr>
          <p:nvPr>
            <p:ph type="body" sz="quarter" idx="47" hasCustomPrompt="1"/>
          </p:nvPr>
        </p:nvSpPr>
        <p:spPr>
          <a:xfrm>
            <a:off x="609599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4" name="Text Placeholder 10">
            <a:extLst>
              <a:ext uri="{FF2B5EF4-FFF2-40B4-BE49-F238E27FC236}">
                <a16:creationId xmlns:a16="http://schemas.microsoft.com/office/drawing/2014/main" id="{0B633DEF-CDC6-4A75-A05B-0C875E2B8FF1}"/>
              </a:ext>
            </a:extLst>
          </p:cNvPr>
          <p:cNvSpPr>
            <a:spLocks noGrp="1"/>
          </p:cNvSpPr>
          <p:nvPr>
            <p:ph type="body" sz="quarter" idx="48" hasCustomPrompt="1"/>
          </p:nvPr>
        </p:nvSpPr>
        <p:spPr>
          <a:xfrm>
            <a:off x="6568012"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5" name="Text Placeholder 10">
            <a:extLst>
              <a:ext uri="{FF2B5EF4-FFF2-40B4-BE49-F238E27FC236}">
                <a16:creationId xmlns:a16="http://schemas.microsoft.com/office/drawing/2014/main" id="{23A67F56-440C-4AE2-B52E-F6ECF3E31F86}"/>
              </a:ext>
            </a:extLst>
          </p:cNvPr>
          <p:cNvSpPr>
            <a:spLocks noGrp="1"/>
          </p:cNvSpPr>
          <p:nvPr>
            <p:ph type="body" sz="quarter" idx="49" hasCustomPrompt="1"/>
          </p:nvPr>
        </p:nvSpPr>
        <p:spPr>
          <a:xfrm>
            <a:off x="704002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6" name="Text Placeholder 10">
            <a:extLst>
              <a:ext uri="{FF2B5EF4-FFF2-40B4-BE49-F238E27FC236}">
                <a16:creationId xmlns:a16="http://schemas.microsoft.com/office/drawing/2014/main" id="{E8F5BF8F-8918-4E36-8AAF-45E994E46B29}"/>
              </a:ext>
            </a:extLst>
          </p:cNvPr>
          <p:cNvSpPr>
            <a:spLocks noGrp="1"/>
          </p:cNvSpPr>
          <p:nvPr>
            <p:ph type="body" sz="quarter" idx="50" hasCustomPrompt="1"/>
          </p:nvPr>
        </p:nvSpPr>
        <p:spPr>
          <a:xfrm>
            <a:off x="7512046"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7" name="Text Placeholder 10">
            <a:extLst>
              <a:ext uri="{FF2B5EF4-FFF2-40B4-BE49-F238E27FC236}">
                <a16:creationId xmlns:a16="http://schemas.microsoft.com/office/drawing/2014/main" id="{1A2F56E4-C780-42A2-BA54-B1EAB7CA2197}"/>
              </a:ext>
            </a:extLst>
          </p:cNvPr>
          <p:cNvSpPr>
            <a:spLocks noGrp="1"/>
          </p:cNvSpPr>
          <p:nvPr>
            <p:ph type="body" sz="quarter" idx="51" hasCustomPrompt="1"/>
          </p:nvPr>
        </p:nvSpPr>
        <p:spPr>
          <a:xfrm>
            <a:off x="7984063"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8" name="Text Placeholder 10">
            <a:extLst>
              <a:ext uri="{FF2B5EF4-FFF2-40B4-BE49-F238E27FC236}">
                <a16:creationId xmlns:a16="http://schemas.microsoft.com/office/drawing/2014/main" id="{7405E86B-3690-4EBE-8353-7ABE76F10810}"/>
              </a:ext>
            </a:extLst>
          </p:cNvPr>
          <p:cNvSpPr>
            <a:spLocks noGrp="1"/>
          </p:cNvSpPr>
          <p:nvPr>
            <p:ph type="body" sz="quarter" idx="52" hasCustomPrompt="1"/>
          </p:nvPr>
        </p:nvSpPr>
        <p:spPr>
          <a:xfrm>
            <a:off x="8456080"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9" name="Text Placeholder 10">
            <a:extLst>
              <a:ext uri="{FF2B5EF4-FFF2-40B4-BE49-F238E27FC236}">
                <a16:creationId xmlns:a16="http://schemas.microsoft.com/office/drawing/2014/main" id="{DB54048B-A035-47F0-B54D-1B9676EE8931}"/>
              </a:ext>
            </a:extLst>
          </p:cNvPr>
          <p:cNvSpPr>
            <a:spLocks noGrp="1"/>
          </p:cNvSpPr>
          <p:nvPr>
            <p:ph type="body" sz="quarter" idx="53" hasCustomPrompt="1"/>
          </p:nvPr>
        </p:nvSpPr>
        <p:spPr>
          <a:xfrm>
            <a:off x="8928097"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0" name="Text Placeholder 10">
            <a:extLst>
              <a:ext uri="{FF2B5EF4-FFF2-40B4-BE49-F238E27FC236}">
                <a16:creationId xmlns:a16="http://schemas.microsoft.com/office/drawing/2014/main" id="{12F6976C-DDBF-4808-9B45-2C78E0FC6AA7}"/>
              </a:ext>
            </a:extLst>
          </p:cNvPr>
          <p:cNvSpPr>
            <a:spLocks noGrp="1"/>
          </p:cNvSpPr>
          <p:nvPr>
            <p:ph type="body" sz="quarter" idx="54" hasCustomPrompt="1"/>
          </p:nvPr>
        </p:nvSpPr>
        <p:spPr>
          <a:xfrm>
            <a:off x="10344148"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1" name="Text Placeholder 10">
            <a:extLst>
              <a:ext uri="{FF2B5EF4-FFF2-40B4-BE49-F238E27FC236}">
                <a16:creationId xmlns:a16="http://schemas.microsoft.com/office/drawing/2014/main" id="{66103D17-8EEC-45BF-B909-8F6DB8575A35}"/>
              </a:ext>
            </a:extLst>
          </p:cNvPr>
          <p:cNvSpPr>
            <a:spLocks noGrp="1"/>
          </p:cNvSpPr>
          <p:nvPr>
            <p:ph type="body" sz="quarter" idx="55" hasCustomPrompt="1"/>
          </p:nvPr>
        </p:nvSpPr>
        <p:spPr>
          <a:xfrm>
            <a:off x="9400114"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2" name="Text Placeholder 10">
            <a:extLst>
              <a:ext uri="{FF2B5EF4-FFF2-40B4-BE49-F238E27FC236}">
                <a16:creationId xmlns:a16="http://schemas.microsoft.com/office/drawing/2014/main" id="{57F6EB7B-A4AE-4147-A94B-9C2860A158F4}"/>
              </a:ext>
            </a:extLst>
          </p:cNvPr>
          <p:cNvSpPr>
            <a:spLocks noGrp="1"/>
          </p:cNvSpPr>
          <p:nvPr>
            <p:ph type="body" sz="quarter" idx="56" hasCustomPrompt="1"/>
          </p:nvPr>
        </p:nvSpPr>
        <p:spPr>
          <a:xfrm>
            <a:off x="9872131"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3" name="Text Placeholder 10">
            <a:extLst>
              <a:ext uri="{FF2B5EF4-FFF2-40B4-BE49-F238E27FC236}">
                <a16:creationId xmlns:a16="http://schemas.microsoft.com/office/drawing/2014/main" id="{95673032-36DB-4772-82D8-46E21D810A56}"/>
              </a:ext>
            </a:extLst>
          </p:cNvPr>
          <p:cNvSpPr>
            <a:spLocks noGrp="1"/>
          </p:cNvSpPr>
          <p:nvPr>
            <p:ph type="body" sz="quarter" idx="57" hasCustomPrompt="1"/>
          </p:nvPr>
        </p:nvSpPr>
        <p:spPr>
          <a:xfrm>
            <a:off x="10816165"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4" name="Text Placeholder 10">
            <a:extLst>
              <a:ext uri="{FF2B5EF4-FFF2-40B4-BE49-F238E27FC236}">
                <a16:creationId xmlns:a16="http://schemas.microsoft.com/office/drawing/2014/main" id="{CDE9935C-FEBD-421A-A63B-8A87A2D4A4D9}"/>
              </a:ext>
            </a:extLst>
          </p:cNvPr>
          <p:cNvSpPr>
            <a:spLocks noGrp="1"/>
          </p:cNvSpPr>
          <p:nvPr>
            <p:ph type="body" sz="quarter" idx="58" hasCustomPrompt="1"/>
          </p:nvPr>
        </p:nvSpPr>
        <p:spPr>
          <a:xfrm>
            <a:off x="11288182"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4" name="Text Placeholder 3">
            <a:extLst>
              <a:ext uri="{FF2B5EF4-FFF2-40B4-BE49-F238E27FC236}">
                <a16:creationId xmlns:a16="http://schemas.microsoft.com/office/drawing/2014/main" id="{D242C672-1222-4C21-9E3D-F365D9665E1B}"/>
              </a:ext>
            </a:extLst>
          </p:cNvPr>
          <p:cNvSpPr>
            <a:spLocks noGrp="1"/>
          </p:cNvSpPr>
          <p:nvPr>
            <p:ph type="body" sz="quarter" idx="59" hasCustomPrompt="1"/>
          </p:nvPr>
        </p:nvSpPr>
        <p:spPr>
          <a:xfrm>
            <a:off x="5360988" y="2190750"/>
            <a:ext cx="1793875" cy="561975"/>
          </a:xfrm>
          <a:solidFill>
            <a:schemeClr val="bg1">
              <a:lumMod val="95000"/>
            </a:schemeClr>
          </a:solidFill>
        </p:spPr>
        <p:txBody>
          <a:bodyPr tIns="36000" anchor="t"/>
          <a:lstStyle>
            <a:lvl1pPr marL="0" indent="0" algn="ctr">
              <a:buNone/>
              <a:defRPr sz="1600"/>
            </a:lvl1pPr>
          </a:lstStyle>
          <a:p>
            <a:pPr lvl="0"/>
            <a:r>
              <a:rPr lang="en-US" noProof="0"/>
              <a:t>Item Title</a:t>
            </a:r>
          </a:p>
        </p:txBody>
      </p:sp>
      <p:sp>
        <p:nvSpPr>
          <p:cNvPr id="37" name="Text Placeholder 36">
            <a:extLst>
              <a:ext uri="{FF2B5EF4-FFF2-40B4-BE49-F238E27FC236}">
                <a16:creationId xmlns:a16="http://schemas.microsoft.com/office/drawing/2014/main" id="{2F97A7E3-509A-417D-9818-EDDA3B539E4F}"/>
              </a:ext>
            </a:extLst>
          </p:cNvPr>
          <p:cNvSpPr>
            <a:spLocks noGrp="1"/>
          </p:cNvSpPr>
          <p:nvPr>
            <p:ph type="body" sz="quarter" idx="60" hasCustomPrompt="1"/>
          </p:nvPr>
        </p:nvSpPr>
        <p:spPr>
          <a:xfrm>
            <a:off x="5412717" y="2505005"/>
            <a:ext cx="1690417" cy="224670"/>
          </a:xfrm>
        </p:spPr>
        <p:txBody>
          <a:bodyPr/>
          <a:lstStyle>
            <a:lvl1pPr marL="0" indent="0" algn="ctr">
              <a:buNone/>
              <a:defRPr sz="1200">
                <a:solidFill>
                  <a:schemeClr val="tx1">
                    <a:lumMod val="50000"/>
                    <a:lumOff val="50000"/>
                  </a:schemeClr>
                </a:solidFill>
              </a:defRPr>
            </a:lvl1pPr>
          </a:lstStyle>
          <a:p>
            <a:pPr lvl="0"/>
            <a:r>
              <a:rPr lang="en-US" noProof="0"/>
              <a:t>Month, Year</a:t>
            </a:r>
          </a:p>
        </p:txBody>
      </p:sp>
      <p:cxnSp>
        <p:nvCxnSpPr>
          <p:cNvPr id="35" name="Straight Arrow Connector 34">
            <a:extLst>
              <a:ext uri="{FF2B5EF4-FFF2-40B4-BE49-F238E27FC236}">
                <a16:creationId xmlns:a16="http://schemas.microsoft.com/office/drawing/2014/main" id="{CE23AF30-32BA-F34B-8E38-A2DA74ADADB0}"/>
              </a:ext>
            </a:extLst>
          </p:cNvPr>
          <p:cNvCxnSpPr/>
          <p:nvPr userDrawn="1"/>
        </p:nvCxnSpPr>
        <p:spPr>
          <a:xfrm>
            <a:off x="431800" y="3866682"/>
            <a:ext cx="11339513" cy="0"/>
          </a:xfrm>
          <a:prstGeom prst="straightConnector1">
            <a:avLst/>
          </a:prstGeom>
          <a:ln>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0374656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Team 3 Member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SWD End of Year R&amp;C  v2.1 June 8, 2020</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5" name="Picture Placeholder 4">
            <a:extLst>
              <a:ext uri="{FF2B5EF4-FFF2-40B4-BE49-F238E27FC236}">
                <a16:creationId xmlns:a16="http://schemas.microsoft.com/office/drawing/2014/main" id="{8977821B-617D-47E4-AAA2-FADADD15EBCD}"/>
              </a:ext>
            </a:extLst>
          </p:cNvPr>
          <p:cNvSpPr>
            <a:spLocks noGrp="1"/>
          </p:cNvSpPr>
          <p:nvPr>
            <p:ph type="pic" sz="quarter" idx="12" hasCustomPrompt="1"/>
          </p:nvPr>
        </p:nvSpPr>
        <p:spPr>
          <a:xfrm>
            <a:off x="431799" y="2319681"/>
            <a:ext cx="1352367" cy="1352367"/>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Insert or Drag and Drop Image Here</a:t>
            </a:r>
          </a:p>
        </p:txBody>
      </p:sp>
      <p:sp>
        <p:nvSpPr>
          <p:cNvPr id="9" name="Text Placeholder 8">
            <a:extLst>
              <a:ext uri="{FF2B5EF4-FFF2-40B4-BE49-F238E27FC236}">
                <a16:creationId xmlns:a16="http://schemas.microsoft.com/office/drawing/2014/main" id="{199551C8-D5B2-495A-97BB-0711CD8C67EC}"/>
              </a:ext>
            </a:extLst>
          </p:cNvPr>
          <p:cNvSpPr>
            <a:spLocks noGrp="1"/>
          </p:cNvSpPr>
          <p:nvPr>
            <p:ph type="body" sz="quarter" idx="13" hasCustomPrompt="1"/>
          </p:nvPr>
        </p:nvSpPr>
        <p:spPr>
          <a:xfrm>
            <a:off x="1974854" y="2485913"/>
            <a:ext cx="2124000" cy="701538"/>
          </a:xfrm>
        </p:spPr>
        <p:txBody>
          <a:bodyPr anchor="b"/>
          <a:lstStyle>
            <a:lvl1pPr marL="0" indent="0" algn="l">
              <a:buFont typeface="Arial" panose="020B0604020202020204" pitchFamily="34" charset="0"/>
              <a:buNone/>
              <a:defRPr sz="2400"/>
            </a:lvl1pPr>
          </a:lstStyle>
          <a:p>
            <a:pPr lvl="0"/>
            <a:r>
              <a:rPr lang="en-US" noProof="0"/>
              <a:t>Name</a:t>
            </a:r>
          </a:p>
        </p:txBody>
      </p:sp>
      <p:sp>
        <p:nvSpPr>
          <p:cNvPr id="11" name="Text Placeholder 10">
            <a:extLst>
              <a:ext uri="{FF2B5EF4-FFF2-40B4-BE49-F238E27FC236}">
                <a16:creationId xmlns:a16="http://schemas.microsoft.com/office/drawing/2014/main" id="{53739758-B746-428A-A18B-3989DA89A860}"/>
              </a:ext>
            </a:extLst>
          </p:cNvPr>
          <p:cNvSpPr>
            <a:spLocks noGrp="1"/>
          </p:cNvSpPr>
          <p:nvPr>
            <p:ph type="body" sz="quarter" idx="14" hasCustomPrompt="1"/>
          </p:nvPr>
        </p:nvSpPr>
        <p:spPr>
          <a:xfrm>
            <a:off x="1974854" y="3904988"/>
            <a:ext cx="2124000" cy="1800000"/>
          </a:xfrm>
        </p:spPr>
        <p:txBody>
          <a:bodyPr/>
          <a:lstStyle>
            <a:lvl1pPr marL="0" indent="0" algn="l">
              <a:buNone/>
              <a:defRPr sz="1400">
                <a:solidFill>
                  <a:schemeClr val="tx1">
                    <a:lumMod val="50000"/>
                    <a:lumOff val="50000"/>
                  </a:schemeClr>
                </a:solidFill>
              </a:defRPr>
            </a:lvl1pPr>
          </a:lstStyle>
          <a:p>
            <a:pPr lvl="0"/>
            <a:r>
              <a:rPr lang="en-US" noProof="0"/>
              <a:t>Short Bio</a:t>
            </a:r>
          </a:p>
        </p:txBody>
      </p:sp>
      <p:sp>
        <p:nvSpPr>
          <p:cNvPr id="6" name="Text Placeholder 5">
            <a:extLst>
              <a:ext uri="{FF2B5EF4-FFF2-40B4-BE49-F238E27FC236}">
                <a16:creationId xmlns:a16="http://schemas.microsoft.com/office/drawing/2014/main" id="{3509F9E9-0483-4A79-B997-B23DAC1644C1}"/>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28" name="Text Placeholder 8">
            <a:extLst>
              <a:ext uri="{FF2B5EF4-FFF2-40B4-BE49-F238E27FC236}">
                <a16:creationId xmlns:a16="http://schemas.microsoft.com/office/drawing/2014/main" id="{B502D142-31B4-4BFF-A18F-9FB36E0F4005}"/>
              </a:ext>
            </a:extLst>
          </p:cNvPr>
          <p:cNvSpPr>
            <a:spLocks noGrp="1"/>
          </p:cNvSpPr>
          <p:nvPr>
            <p:ph type="body" sz="quarter" idx="33" hasCustomPrompt="1"/>
          </p:nvPr>
        </p:nvSpPr>
        <p:spPr>
          <a:xfrm>
            <a:off x="1974854" y="3461032"/>
            <a:ext cx="2124000" cy="245885"/>
          </a:xfrm>
        </p:spPr>
        <p:txBody>
          <a:bodyPr/>
          <a:lstStyle>
            <a:lvl1pPr marL="0" indent="0" algn="l">
              <a:buFont typeface="Arial" panose="020B0604020202020204" pitchFamily="34" charset="0"/>
              <a:buNone/>
              <a:defRPr sz="1400">
                <a:solidFill>
                  <a:schemeClr val="bg1">
                    <a:lumMod val="50000"/>
                  </a:schemeClr>
                </a:solidFill>
              </a:defRPr>
            </a:lvl1pPr>
          </a:lstStyle>
          <a:p>
            <a:pPr lvl="0"/>
            <a:r>
              <a:rPr lang="en-US" noProof="0"/>
              <a:t>Title</a:t>
            </a:r>
          </a:p>
        </p:txBody>
      </p:sp>
      <p:sp>
        <p:nvSpPr>
          <p:cNvPr id="41" name="Picture Placeholder 4">
            <a:extLst>
              <a:ext uri="{FF2B5EF4-FFF2-40B4-BE49-F238E27FC236}">
                <a16:creationId xmlns:a16="http://schemas.microsoft.com/office/drawing/2014/main" id="{ED382BE6-73A2-49C4-9284-7996310FE85F}"/>
              </a:ext>
            </a:extLst>
          </p:cNvPr>
          <p:cNvSpPr>
            <a:spLocks noGrp="1"/>
          </p:cNvSpPr>
          <p:nvPr>
            <p:ph type="pic" sz="quarter" idx="34" hasCustomPrompt="1"/>
          </p:nvPr>
        </p:nvSpPr>
        <p:spPr>
          <a:xfrm>
            <a:off x="4268028" y="2319681"/>
            <a:ext cx="1352367" cy="1352367"/>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Insert or Drag and Drop Image Here</a:t>
            </a:r>
          </a:p>
        </p:txBody>
      </p:sp>
      <p:sp>
        <p:nvSpPr>
          <p:cNvPr id="42" name="Text Placeholder 8">
            <a:extLst>
              <a:ext uri="{FF2B5EF4-FFF2-40B4-BE49-F238E27FC236}">
                <a16:creationId xmlns:a16="http://schemas.microsoft.com/office/drawing/2014/main" id="{5E81FDE4-AA9D-42F8-BEAF-C710A81DC8AB}"/>
              </a:ext>
            </a:extLst>
          </p:cNvPr>
          <p:cNvSpPr>
            <a:spLocks noGrp="1"/>
          </p:cNvSpPr>
          <p:nvPr>
            <p:ph type="body" sz="quarter" idx="35" hasCustomPrompt="1"/>
          </p:nvPr>
        </p:nvSpPr>
        <p:spPr>
          <a:xfrm>
            <a:off x="5811083" y="2485913"/>
            <a:ext cx="2124000" cy="701538"/>
          </a:xfrm>
        </p:spPr>
        <p:txBody>
          <a:bodyPr anchor="b"/>
          <a:lstStyle>
            <a:lvl1pPr marL="0" indent="0" algn="l">
              <a:buFont typeface="Arial" panose="020B0604020202020204" pitchFamily="34" charset="0"/>
              <a:buNone/>
              <a:defRPr sz="2400"/>
            </a:lvl1pPr>
          </a:lstStyle>
          <a:p>
            <a:pPr lvl="0"/>
            <a:r>
              <a:rPr lang="en-US" noProof="0"/>
              <a:t>Name</a:t>
            </a:r>
          </a:p>
        </p:txBody>
      </p:sp>
      <p:sp>
        <p:nvSpPr>
          <p:cNvPr id="43" name="Text Placeholder 10">
            <a:extLst>
              <a:ext uri="{FF2B5EF4-FFF2-40B4-BE49-F238E27FC236}">
                <a16:creationId xmlns:a16="http://schemas.microsoft.com/office/drawing/2014/main" id="{9D6585E1-D051-4611-811C-C8101B0D2F03}"/>
              </a:ext>
            </a:extLst>
          </p:cNvPr>
          <p:cNvSpPr>
            <a:spLocks noGrp="1"/>
          </p:cNvSpPr>
          <p:nvPr>
            <p:ph type="body" sz="quarter" idx="36" hasCustomPrompt="1"/>
          </p:nvPr>
        </p:nvSpPr>
        <p:spPr>
          <a:xfrm>
            <a:off x="5811083" y="3904988"/>
            <a:ext cx="2124000" cy="1800000"/>
          </a:xfrm>
        </p:spPr>
        <p:txBody>
          <a:bodyPr/>
          <a:lstStyle>
            <a:lvl1pPr marL="0" indent="0" algn="l">
              <a:buNone/>
              <a:defRPr sz="1400">
                <a:solidFill>
                  <a:schemeClr val="tx1">
                    <a:lumMod val="50000"/>
                    <a:lumOff val="50000"/>
                  </a:schemeClr>
                </a:solidFill>
              </a:defRPr>
            </a:lvl1pPr>
          </a:lstStyle>
          <a:p>
            <a:pPr lvl="0"/>
            <a:r>
              <a:rPr lang="en-US" noProof="0"/>
              <a:t>Short Bio</a:t>
            </a:r>
          </a:p>
        </p:txBody>
      </p:sp>
      <p:sp>
        <p:nvSpPr>
          <p:cNvPr id="44" name="Text Placeholder 8">
            <a:extLst>
              <a:ext uri="{FF2B5EF4-FFF2-40B4-BE49-F238E27FC236}">
                <a16:creationId xmlns:a16="http://schemas.microsoft.com/office/drawing/2014/main" id="{6C195A32-24CC-4109-9C00-31757D0A0A3C}"/>
              </a:ext>
            </a:extLst>
          </p:cNvPr>
          <p:cNvSpPr>
            <a:spLocks noGrp="1"/>
          </p:cNvSpPr>
          <p:nvPr>
            <p:ph type="body" sz="quarter" idx="37" hasCustomPrompt="1"/>
          </p:nvPr>
        </p:nvSpPr>
        <p:spPr>
          <a:xfrm>
            <a:off x="5811083" y="3461032"/>
            <a:ext cx="2124000" cy="245885"/>
          </a:xfrm>
        </p:spPr>
        <p:txBody>
          <a:bodyPr/>
          <a:lstStyle>
            <a:lvl1pPr marL="0" indent="0" algn="l">
              <a:buFont typeface="Arial" panose="020B0604020202020204" pitchFamily="34" charset="0"/>
              <a:buNone/>
              <a:defRPr sz="1400">
                <a:solidFill>
                  <a:schemeClr val="bg1">
                    <a:lumMod val="50000"/>
                  </a:schemeClr>
                </a:solidFill>
              </a:defRPr>
            </a:lvl1pPr>
          </a:lstStyle>
          <a:p>
            <a:pPr lvl="0"/>
            <a:r>
              <a:rPr lang="en-US" noProof="0"/>
              <a:t>Title</a:t>
            </a:r>
          </a:p>
        </p:txBody>
      </p:sp>
      <p:sp>
        <p:nvSpPr>
          <p:cNvPr id="45" name="Picture Placeholder 4">
            <a:extLst>
              <a:ext uri="{FF2B5EF4-FFF2-40B4-BE49-F238E27FC236}">
                <a16:creationId xmlns:a16="http://schemas.microsoft.com/office/drawing/2014/main" id="{B318C64F-C963-4A3C-BB8F-999A7F7F5F88}"/>
              </a:ext>
            </a:extLst>
          </p:cNvPr>
          <p:cNvSpPr>
            <a:spLocks noGrp="1"/>
          </p:cNvSpPr>
          <p:nvPr>
            <p:ph type="pic" sz="quarter" idx="38" hasCustomPrompt="1"/>
          </p:nvPr>
        </p:nvSpPr>
        <p:spPr>
          <a:xfrm>
            <a:off x="8112825" y="2319681"/>
            <a:ext cx="1352367" cy="1352367"/>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Insert or Drag and Drop Image Here</a:t>
            </a:r>
          </a:p>
        </p:txBody>
      </p:sp>
      <p:sp>
        <p:nvSpPr>
          <p:cNvPr id="46" name="Text Placeholder 8">
            <a:extLst>
              <a:ext uri="{FF2B5EF4-FFF2-40B4-BE49-F238E27FC236}">
                <a16:creationId xmlns:a16="http://schemas.microsoft.com/office/drawing/2014/main" id="{B8B9BC49-5937-4C0A-9AA6-7A7DA7F18CAF}"/>
              </a:ext>
            </a:extLst>
          </p:cNvPr>
          <p:cNvSpPr>
            <a:spLocks noGrp="1"/>
          </p:cNvSpPr>
          <p:nvPr>
            <p:ph type="body" sz="quarter" idx="39" hasCustomPrompt="1"/>
          </p:nvPr>
        </p:nvSpPr>
        <p:spPr>
          <a:xfrm>
            <a:off x="9647313" y="2485913"/>
            <a:ext cx="2124000" cy="701538"/>
          </a:xfrm>
        </p:spPr>
        <p:txBody>
          <a:bodyPr anchor="b"/>
          <a:lstStyle>
            <a:lvl1pPr marL="0" indent="0" algn="l">
              <a:buFont typeface="Arial" panose="020B0604020202020204" pitchFamily="34" charset="0"/>
              <a:buNone/>
              <a:defRPr sz="2400"/>
            </a:lvl1pPr>
          </a:lstStyle>
          <a:p>
            <a:pPr lvl="0"/>
            <a:r>
              <a:rPr lang="en-US" noProof="0"/>
              <a:t>Name</a:t>
            </a:r>
          </a:p>
        </p:txBody>
      </p:sp>
      <p:sp>
        <p:nvSpPr>
          <p:cNvPr id="47" name="Text Placeholder 10">
            <a:extLst>
              <a:ext uri="{FF2B5EF4-FFF2-40B4-BE49-F238E27FC236}">
                <a16:creationId xmlns:a16="http://schemas.microsoft.com/office/drawing/2014/main" id="{8020B4D6-002F-4FA9-BF1D-FC56D9A06F28}"/>
              </a:ext>
            </a:extLst>
          </p:cNvPr>
          <p:cNvSpPr>
            <a:spLocks noGrp="1"/>
          </p:cNvSpPr>
          <p:nvPr>
            <p:ph type="body" sz="quarter" idx="40" hasCustomPrompt="1"/>
          </p:nvPr>
        </p:nvSpPr>
        <p:spPr>
          <a:xfrm>
            <a:off x="9647313" y="3904988"/>
            <a:ext cx="2124000" cy="1800000"/>
          </a:xfrm>
        </p:spPr>
        <p:txBody>
          <a:bodyPr/>
          <a:lstStyle>
            <a:lvl1pPr marL="0" indent="0" algn="l">
              <a:buNone/>
              <a:defRPr sz="1400">
                <a:solidFill>
                  <a:schemeClr val="tx1">
                    <a:lumMod val="50000"/>
                    <a:lumOff val="50000"/>
                  </a:schemeClr>
                </a:solidFill>
              </a:defRPr>
            </a:lvl1pPr>
          </a:lstStyle>
          <a:p>
            <a:pPr lvl="0"/>
            <a:r>
              <a:rPr lang="en-US" noProof="0"/>
              <a:t>Short Bio</a:t>
            </a:r>
          </a:p>
        </p:txBody>
      </p:sp>
      <p:sp>
        <p:nvSpPr>
          <p:cNvPr id="48" name="Text Placeholder 8">
            <a:extLst>
              <a:ext uri="{FF2B5EF4-FFF2-40B4-BE49-F238E27FC236}">
                <a16:creationId xmlns:a16="http://schemas.microsoft.com/office/drawing/2014/main" id="{93C1946C-7118-4BF3-8EE8-B0944465F49A}"/>
              </a:ext>
            </a:extLst>
          </p:cNvPr>
          <p:cNvSpPr>
            <a:spLocks noGrp="1"/>
          </p:cNvSpPr>
          <p:nvPr>
            <p:ph type="body" sz="quarter" idx="41" hasCustomPrompt="1"/>
          </p:nvPr>
        </p:nvSpPr>
        <p:spPr>
          <a:xfrm>
            <a:off x="9647313" y="3461032"/>
            <a:ext cx="2124000" cy="245885"/>
          </a:xfrm>
        </p:spPr>
        <p:txBody>
          <a:bodyPr/>
          <a:lstStyle>
            <a:lvl1pPr marL="0" indent="0" algn="l">
              <a:buFont typeface="Arial" panose="020B0604020202020204" pitchFamily="34" charset="0"/>
              <a:buNone/>
              <a:defRPr sz="1400">
                <a:solidFill>
                  <a:schemeClr val="bg1">
                    <a:lumMod val="50000"/>
                  </a:schemeClr>
                </a:solidFill>
              </a:defRPr>
            </a:lvl1pPr>
          </a:lstStyle>
          <a:p>
            <a:pPr lvl="0"/>
            <a:r>
              <a:rPr lang="en-US" noProof="0"/>
              <a:t>Title</a:t>
            </a:r>
          </a:p>
        </p:txBody>
      </p:sp>
    </p:spTree>
    <p:extLst>
      <p:ext uri="{BB962C8B-B14F-4D97-AF65-F5344CB8AC3E}">
        <p14:creationId xmlns:p14="http://schemas.microsoft.com/office/powerpoint/2010/main" val="414289089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Team 6 Member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SWD End of Year R&amp;C  v2.1 June 8, 2020</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6" name="Text Placeholder 5">
            <a:extLst>
              <a:ext uri="{FF2B5EF4-FFF2-40B4-BE49-F238E27FC236}">
                <a16:creationId xmlns:a16="http://schemas.microsoft.com/office/drawing/2014/main" id="{3509F9E9-0483-4A79-B997-B23DAC1644C1}"/>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49" name="Text Placeholder 8">
            <a:extLst>
              <a:ext uri="{FF2B5EF4-FFF2-40B4-BE49-F238E27FC236}">
                <a16:creationId xmlns:a16="http://schemas.microsoft.com/office/drawing/2014/main" id="{305CEEFA-58BB-4AFA-AD31-BEE38B013E00}"/>
              </a:ext>
            </a:extLst>
          </p:cNvPr>
          <p:cNvSpPr>
            <a:spLocks noGrp="1"/>
          </p:cNvSpPr>
          <p:nvPr>
            <p:ph type="body" sz="quarter" idx="17" hasCustomPrompt="1"/>
          </p:nvPr>
        </p:nvSpPr>
        <p:spPr>
          <a:xfrm>
            <a:off x="431800"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0" name="Text Placeholder 10">
            <a:extLst>
              <a:ext uri="{FF2B5EF4-FFF2-40B4-BE49-F238E27FC236}">
                <a16:creationId xmlns:a16="http://schemas.microsoft.com/office/drawing/2014/main" id="{BEEE40C3-341F-4063-8D33-B1328863FB30}"/>
              </a:ext>
            </a:extLst>
          </p:cNvPr>
          <p:cNvSpPr>
            <a:spLocks noGrp="1"/>
          </p:cNvSpPr>
          <p:nvPr>
            <p:ph type="body" sz="quarter" idx="18" hasCustomPrompt="1"/>
          </p:nvPr>
        </p:nvSpPr>
        <p:spPr>
          <a:xfrm>
            <a:off x="431800"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51" name="Text Placeholder 8">
            <a:extLst>
              <a:ext uri="{FF2B5EF4-FFF2-40B4-BE49-F238E27FC236}">
                <a16:creationId xmlns:a16="http://schemas.microsoft.com/office/drawing/2014/main" id="{D09CE291-B951-4300-9D67-154E4BB557EC}"/>
              </a:ext>
            </a:extLst>
          </p:cNvPr>
          <p:cNvSpPr>
            <a:spLocks noGrp="1"/>
          </p:cNvSpPr>
          <p:nvPr>
            <p:ph type="body" sz="quarter" idx="33" hasCustomPrompt="1"/>
          </p:nvPr>
        </p:nvSpPr>
        <p:spPr>
          <a:xfrm>
            <a:off x="2375703"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2" name="Text Placeholder 10">
            <a:extLst>
              <a:ext uri="{FF2B5EF4-FFF2-40B4-BE49-F238E27FC236}">
                <a16:creationId xmlns:a16="http://schemas.microsoft.com/office/drawing/2014/main" id="{0D3A393C-4D8C-49BC-934D-B57BE1B28405}"/>
              </a:ext>
            </a:extLst>
          </p:cNvPr>
          <p:cNvSpPr>
            <a:spLocks noGrp="1"/>
          </p:cNvSpPr>
          <p:nvPr>
            <p:ph type="body" sz="quarter" idx="34" hasCustomPrompt="1"/>
          </p:nvPr>
        </p:nvSpPr>
        <p:spPr>
          <a:xfrm>
            <a:off x="2375703"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53" name="Text Placeholder 8">
            <a:extLst>
              <a:ext uri="{FF2B5EF4-FFF2-40B4-BE49-F238E27FC236}">
                <a16:creationId xmlns:a16="http://schemas.microsoft.com/office/drawing/2014/main" id="{08906184-3520-4606-AF8B-59ECFFA6D756}"/>
              </a:ext>
            </a:extLst>
          </p:cNvPr>
          <p:cNvSpPr>
            <a:spLocks noGrp="1"/>
          </p:cNvSpPr>
          <p:nvPr>
            <p:ph type="body" sz="quarter" idx="35" hasCustomPrompt="1"/>
          </p:nvPr>
        </p:nvSpPr>
        <p:spPr>
          <a:xfrm>
            <a:off x="4319606"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4" name="Text Placeholder 10">
            <a:extLst>
              <a:ext uri="{FF2B5EF4-FFF2-40B4-BE49-F238E27FC236}">
                <a16:creationId xmlns:a16="http://schemas.microsoft.com/office/drawing/2014/main" id="{8A64BEB9-7FB0-4DF9-BFE9-62016E83E890}"/>
              </a:ext>
            </a:extLst>
          </p:cNvPr>
          <p:cNvSpPr>
            <a:spLocks noGrp="1"/>
          </p:cNvSpPr>
          <p:nvPr>
            <p:ph type="body" sz="quarter" idx="36" hasCustomPrompt="1"/>
          </p:nvPr>
        </p:nvSpPr>
        <p:spPr>
          <a:xfrm>
            <a:off x="4319606"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55" name="Text Placeholder 8">
            <a:extLst>
              <a:ext uri="{FF2B5EF4-FFF2-40B4-BE49-F238E27FC236}">
                <a16:creationId xmlns:a16="http://schemas.microsoft.com/office/drawing/2014/main" id="{4CCC1C98-37FD-4404-8383-72ED535FE578}"/>
              </a:ext>
            </a:extLst>
          </p:cNvPr>
          <p:cNvSpPr>
            <a:spLocks noGrp="1"/>
          </p:cNvSpPr>
          <p:nvPr>
            <p:ph type="body" sz="quarter" idx="37" hasCustomPrompt="1"/>
          </p:nvPr>
        </p:nvSpPr>
        <p:spPr>
          <a:xfrm>
            <a:off x="6263509"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6" name="Text Placeholder 10">
            <a:extLst>
              <a:ext uri="{FF2B5EF4-FFF2-40B4-BE49-F238E27FC236}">
                <a16:creationId xmlns:a16="http://schemas.microsoft.com/office/drawing/2014/main" id="{B24BD1AE-AB0E-40FA-AEA8-8D687D84B56E}"/>
              </a:ext>
            </a:extLst>
          </p:cNvPr>
          <p:cNvSpPr>
            <a:spLocks noGrp="1"/>
          </p:cNvSpPr>
          <p:nvPr>
            <p:ph type="body" sz="quarter" idx="38" hasCustomPrompt="1"/>
          </p:nvPr>
        </p:nvSpPr>
        <p:spPr>
          <a:xfrm>
            <a:off x="6263509"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57" name="Text Placeholder 8">
            <a:extLst>
              <a:ext uri="{FF2B5EF4-FFF2-40B4-BE49-F238E27FC236}">
                <a16:creationId xmlns:a16="http://schemas.microsoft.com/office/drawing/2014/main" id="{CA2F0EA7-F3F7-443F-BA0D-4916B618C56B}"/>
              </a:ext>
            </a:extLst>
          </p:cNvPr>
          <p:cNvSpPr>
            <a:spLocks noGrp="1"/>
          </p:cNvSpPr>
          <p:nvPr>
            <p:ph type="body" sz="quarter" idx="39" hasCustomPrompt="1"/>
          </p:nvPr>
        </p:nvSpPr>
        <p:spPr>
          <a:xfrm>
            <a:off x="8207412"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8" name="Text Placeholder 10">
            <a:extLst>
              <a:ext uri="{FF2B5EF4-FFF2-40B4-BE49-F238E27FC236}">
                <a16:creationId xmlns:a16="http://schemas.microsoft.com/office/drawing/2014/main" id="{2BB6E6C3-1F6A-41B6-8EE0-6FDCBA34413C}"/>
              </a:ext>
            </a:extLst>
          </p:cNvPr>
          <p:cNvSpPr>
            <a:spLocks noGrp="1"/>
          </p:cNvSpPr>
          <p:nvPr>
            <p:ph type="body" sz="quarter" idx="40" hasCustomPrompt="1"/>
          </p:nvPr>
        </p:nvSpPr>
        <p:spPr>
          <a:xfrm>
            <a:off x="8207412"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16" name="Picture Placeholder 15">
            <a:extLst>
              <a:ext uri="{FF2B5EF4-FFF2-40B4-BE49-F238E27FC236}">
                <a16:creationId xmlns:a16="http://schemas.microsoft.com/office/drawing/2014/main" id="{B2738624-9DAA-4152-9A77-80BBB71AD5F1}"/>
              </a:ext>
            </a:extLst>
          </p:cNvPr>
          <p:cNvSpPr>
            <a:spLocks noGrp="1"/>
          </p:cNvSpPr>
          <p:nvPr>
            <p:ph type="pic" sz="quarter" idx="41"/>
          </p:nvPr>
        </p:nvSpPr>
        <p:spPr>
          <a:xfrm>
            <a:off x="431800"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59" name="Picture Placeholder 15">
            <a:extLst>
              <a:ext uri="{FF2B5EF4-FFF2-40B4-BE49-F238E27FC236}">
                <a16:creationId xmlns:a16="http://schemas.microsoft.com/office/drawing/2014/main" id="{522AE46C-0845-4BB0-9861-06071BCF56F6}"/>
              </a:ext>
            </a:extLst>
          </p:cNvPr>
          <p:cNvSpPr>
            <a:spLocks noGrp="1"/>
          </p:cNvSpPr>
          <p:nvPr>
            <p:ph type="pic" sz="quarter" idx="42"/>
          </p:nvPr>
        </p:nvSpPr>
        <p:spPr>
          <a:xfrm>
            <a:off x="2375703"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60" name="Picture Placeholder 15">
            <a:extLst>
              <a:ext uri="{FF2B5EF4-FFF2-40B4-BE49-F238E27FC236}">
                <a16:creationId xmlns:a16="http://schemas.microsoft.com/office/drawing/2014/main" id="{D791A6AF-478F-443B-A785-F82A8DBA9F30}"/>
              </a:ext>
            </a:extLst>
          </p:cNvPr>
          <p:cNvSpPr>
            <a:spLocks noGrp="1"/>
          </p:cNvSpPr>
          <p:nvPr>
            <p:ph type="pic" sz="quarter" idx="43"/>
          </p:nvPr>
        </p:nvSpPr>
        <p:spPr>
          <a:xfrm>
            <a:off x="4319606"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61" name="Picture Placeholder 15">
            <a:extLst>
              <a:ext uri="{FF2B5EF4-FFF2-40B4-BE49-F238E27FC236}">
                <a16:creationId xmlns:a16="http://schemas.microsoft.com/office/drawing/2014/main" id="{1A65AFE9-2875-44A5-BF13-6E8438892669}"/>
              </a:ext>
            </a:extLst>
          </p:cNvPr>
          <p:cNvSpPr>
            <a:spLocks noGrp="1"/>
          </p:cNvSpPr>
          <p:nvPr>
            <p:ph type="pic" sz="quarter" idx="44"/>
          </p:nvPr>
        </p:nvSpPr>
        <p:spPr>
          <a:xfrm>
            <a:off x="6263509"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62" name="Picture Placeholder 15">
            <a:extLst>
              <a:ext uri="{FF2B5EF4-FFF2-40B4-BE49-F238E27FC236}">
                <a16:creationId xmlns:a16="http://schemas.microsoft.com/office/drawing/2014/main" id="{069B9167-077F-4123-82C5-01EB62AFB3E6}"/>
              </a:ext>
            </a:extLst>
          </p:cNvPr>
          <p:cNvSpPr>
            <a:spLocks noGrp="1"/>
          </p:cNvSpPr>
          <p:nvPr>
            <p:ph type="pic" sz="quarter" idx="45"/>
          </p:nvPr>
        </p:nvSpPr>
        <p:spPr>
          <a:xfrm>
            <a:off x="8207412"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21" name="Text Placeholder 8">
            <a:extLst>
              <a:ext uri="{FF2B5EF4-FFF2-40B4-BE49-F238E27FC236}">
                <a16:creationId xmlns:a16="http://schemas.microsoft.com/office/drawing/2014/main" id="{F9EF21D5-1862-4F5B-86BF-B76AF2A72B32}"/>
              </a:ext>
            </a:extLst>
          </p:cNvPr>
          <p:cNvSpPr>
            <a:spLocks noGrp="1"/>
          </p:cNvSpPr>
          <p:nvPr>
            <p:ph type="body" sz="quarter" idx="46" hasCustomPrompt="1"/>
          </p:nvPr>
        </p:nvSpPr>
        <p:spPr>
          <a:xfrm>
            <a:off x="10151313"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22" name="Text Placeholder 10">
            <a:extLst>
              <a:ext uri="{FF2B5EF4-FFF2-40B4-BE49-F238E27FC236}">
                <a16:creationId xmlns:a16="http://schemas.microsoft.com/office/drawing/2014/main" id="{80EC8DA4-EC6B-4362-949F-968E973A545B}"/>
              </a:ext>
            </a:extLst>
          </p:cNvPr>
          <p:cNvSpPr>
            <a:spLocks noGrp="1"/>
          </p:cNvSpPr>
          <p:nvPr>
            <p:ph type="body" sz="quarter" idx="47" hasCustomPrompt="1"/>
          </p:nvPr>
        </p:nvSpPr>
        <p:spPr>
          <a:xfrm>
            <a:off x="10151313"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23" name="Picture Placeholder 15">
            <a:extLst>
              <a:ext uri="{FF2B5EF4-FFF2-40B4-BE49-F238E27FC236}">
                <a16:creationId xmlns:a16="http://schemas.microsoft.com/office/drawing/2014/main" id="{FC64B5FD-0E87-4FAB-AFEA-D10DFED9F653}"/>
              </a:ext>
            </a:extLst>
          </p:cNvPr>
          <p:cNvSpPr>
            <a:spLocks noGrp="1"/>
          </p:cNvSpPr>
          <p:nvPr>
            <p:ph type="pic" sz="quarter" idx="48"/>
          </p:nvPr>
        </p:nvSpPr>
        <p:spPr>
          <a:xfrm>
            <a:off x="10151313"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Tree>
    <p:extLst>
      <p:ext uri="{BB962C8B-B14F-4D97-AF65-F5344CB8AC3E}">
        <p14:creationId xmlns:p14="http://schemas.microsoft.com/office/powerpoint/2010/main" val="235205744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Title and Sub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F5211B-014A-4E6E-98C7-FDAF7855316F}"/>
              </a:ext>
            </a:extLst>
          </p:cNvPr>
          <p:cNvSpPr>
            <a:spLocks noGrp="1"/>
          </p:cNvSpPr>
          <p:nvPr>
            <p:ph type="title"/>
          </p:nvPr>
        </p:nvSpPr>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r>
              <a:rPr lang="en-US" noProof="0"/>
              <a:t>SWD End of Year R&amp;C  v2.1 June 8, 2020</a:t>
            </a:r>
          </a:p>
        </p:txBody>
      </p:sp>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5" name="Text Placeholder 5">
            <a:extLst>
              <a:ext uri="{FF2B5EF4-FFF2-40B4-BE49-F238E27FC236}">
                <a16:creationId xmlns:a16="http://schemas.microsoft.com/office/drawing/2014/main" id="{91612B32-057C-422E-8B4A-7B464DE04A79}"/>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Tree>
    <p:extLst>
      <p:ext uri="{BB962C8B-B14F-4D97-AF65-F5344CB8AC3E}">
        <p14:creationId xmlns:p14="http://schemas.microsoft.com/office/powerpoint/2010/main" val="271857189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SWD End of Year R&amp;C  v2.1 June 8, 2020</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Tree>
    <p:extLst>
      <p:ext uri="{BB962C8B-B14F-4D97-AF65-F5344CB8AC3E}">
        <p14:creationId xmlns:p14="http://schemas.microsoft.com/office/powerpoint/2010/main" val="12905126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19D2B3-08F2-402C-9E27-DC322451187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9D5D59F-0815-41D0-9F43-82A05025F78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B75D9B1-23EB-4F63-9F00-F764594047C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6B308CC-7AF3-4DD6-A160-C9B2EDABEA25}"/>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98E83672-F082-4BBE-9989-6F5F6A30586D}"/>
              </a:ext>
            </a:extLst>
          </p:cNvPr>
          <p:cNvSpPr>
            <a:spLocks noGrp="1"/>
          </p:cNvSpPr>
          <p:nvPr>
            <p:ph type="ftr" sz="quarter" idx="11"/>
          </p:nvPr>
        </p:nvSpPr>
        <p:spPr/>
        <p:txBody>
          <a:bodyPr/>
          <a:lstStyle/>
          <a:p>
            <a:r>
              <a:rPr lang="en-US"/>
              <a:t>SWD End of Year R&amp;C  v2.1 June 8, 2020</a:t>
            </a:r>
          </a:p>
        </p:txBody>
      </p:sp>
      <p:sp>
        <p:nvSpPr>
          <p:cNvPr id="7" name="Slide Number Placeholder 6">
            <a:extLst>
              <a:ext uri="{FF2B5EF4-FFF2-40B4-BE49-F238E27FC236}">
                <a16:creationId xmlns:a16="http://schemas.microsoft.com/office/drawing/2014/main" id="{31DB0705-AC25-4EBF-8B55-23BBA58AB466}"/>
              </a:ext>
            </a:extLst>
          </p:cNvPr>
          <p:cNvSpPr>
            <a:spLocks noGrp="1"/>
          </p:cNvSpPr>
          <p:nvPr>
            <p:ph type="sldNum" sz="quarter" idx="12"/>
          </p:nvPr>
        </p:nvSpPr>
        <p:spPr/>
        <p:txBody>
          <a:bodyPr/>
          <a:lstStyle/>
          <a:p>
            <a:fld id="{0606AC77-78D6-4362-8080-DC3CF54326B2}" type="slidenum">
              <a:rPr lang="en-US" smtClean="0"/>
              <a:t>‹#›</a:t>
            </a:fld>
            <a:endParaRPr lang="en-US"/>
          </a:p>
        </p:txBody>
      </p:sp>
    </p:spTree>
    <p:extLst>
      <p:ext uri="{BB962C8B-B14F-4D97-AF65-F5344CB8AC3E}">
        <p14:creationId xmlns:p14="http://schemas.microsoft.com/office/powerpoint/2010/main" val="428781605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582A4E56-DEE9-4FB2-89FF-0F12DB08ADCA}"/>
              </a:ext>
            </a:extLst>
          </p:cNvPr>
          <p:cNvSpPr>
            <a:spLocks noGrp="1"/>
          </p:cNvSpPr>
          <p:nvPr>
            <p:ph type="ftr" sz="quarter" idx="10"/>
          </p:nvPr>
        </p:nvSpPr>
        <p:spPr/>
        <p:txBody>
          <a:bodyPr/>
          <a:lstStyle/>
          <a:p>
            <a:r>
              <a:rPr lang="en-US" noProof="0"/>
              <a:t>SWD End of Year R&amp;C  v2.1 June 8, 2020</a:t>
            </a:r>
          </a:p>
        </p:txBody>
      </p:sp>
      <p:sp>
        <p:nvSpPr>
          <p:cNvPr id="6" name="Slide Number Placeholder 5">
            <a:extLst>
              <a:ext uri="{FF2B5EF4-FFF2-40B4-BE49-F238E27FC236}">
                <a16:creationId xmlns:a16="http://schemas.microsoft.com/office/drawing/2014/main" id="{CA8525B7-4C8D-4482-98E3-A68789AAB0CF}"/>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Tree>
    <p:extLst>
      <p:ext uri="{BB962C8B-B14F-4D97-AF65-F5344CB8AC3E}">
        <p14:creationId xmlns:p14="http://schemas.microsoft.com/office/powerpoint/2010/main" val="131267744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p:cSld name="1_Title Slide 2">
    <p:bg>
      <p:bgPr>
        <a:solidFill>
          <a:schemeClr val="bg1">
            <a:lumMod val="95000"/>
          </a:schemeClr>
        </a:solidFill>
        <a:effectLst/>
      </p:bgPr>
    </p:bg>
    <p:spTree>
      <p:nvGrpSpPr>
        <p:cNvPr id="1" name=""/>
        <p:cNvGrpSpPr/>
        <p:nvPr/>
      </p:nvGrpSpPr>
      <p:grpSpPr>
        <a:xfrm>
          <a:off x="0" y="0"/>
          <a:ext cx="0" cy="0"/>
          <a:chOff x="0" y="0"/>
          <a:chExt cx="0" cy="0"/>
        </a:xfrm>
      </p:grpSpPr>
      <p:sp>
        <p:nvSpPr>
          <p:cNvPr id="14" name="Picture Placeholder 9">
            <a:extLst>
              <a:ext uri="{FF2B5EF4-FFF2-40B4-BE49-F238E27FC236}">
                <a16:creationId xmlns:a16="http://schemas.microsoft.com/office/drawing/2014/main" id="{FF978957-D101-43B4-A717-19B1820B4F1A}"/>
              </a:ext>
            </a:extLst>
          </p:cNvPr>
          <p:cNvSpPr>
            <a:spLocks noGrp="1"/>
          </p:cNvSpPr>
          <p:nvPr>
            <p:ph type="pic" sz="quarter" idx="10" hasCustomPrompt="1"/>
          </p:nvPr>
        </p:nvSpPr>
        <p:spPr>
          <a:xfrm>
            <a:off x="0" y="0"/>
            <a:ext cx="12192000" cy="6786563"/>
          </a:xfrm>
          <a:solidFill>
            <a:schemeClr val="tx1">
              <a:lumMod val="75000"/>
              <a:lumOff val="25000"/>
            </a:schemeClr>
          </a:solidFill>
        </p:spPr>
        <p:txBody>
          <a:bodyPr lIns="1044000" rIns="0" anchor="ctr"/>
          <a:lstStyle>
            <a:lvl1pPr marL="0" indent="0" algn="l">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a:t>Insert or Drag and Drop your Photo Here </a:t>
            </a:r>
          </a:p>
        </p:txBody>
      </p:sp>
      <p:sp>
        <p:nvSpPr>
          <p:cNvPr id="9" name="Rectangle 8">
            <a:extLst>
              <a:ext uri="{FF2B5EF4-FFF2-40B4-BE49-F238E27FC236}">
                <a16:creationId xmlns:a16="http://schemas.microsoft.com/office/drawing/2014/main" id="{84DD3616-4E40-4CE5-88C8-2AF6E47D2086}"/>
              </a:ext>
            </a:extLst>
          </p:cNvPr>
          <p:cNvSpPr/>
          <p:nvPr/>
        </p:nvSpPr>
        <p:spPr>
          <a:xfrm>
            <a:off x="6336000" y="0"/>
            <a:ext cx="3979575" cy="6786563"/>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1" name="Rectangle 10">
            <a:extLst>
              <a:ext uri="{FF2B5EF4-FFF2-40B4-BE49-F238E27FC236}">
                <a16:creationId xmlns:a16="http://schemas.microsoft.com/office/drawing/2014/main" id="{1EA3B184-0AF0-4DF5-B2BD-E6D1806BE1BF}"/>
              </a:ext>
            </a:extLst>
          </p:cNvPr>
          <p:cNvSpPr/>
          <p:nvPr/>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2" name="Rectangle 11">
            <a:extLst>
              <a:ext uri="{FF2B5EF4-FFF2-40B4-BE49-F238E27FC236}">
                <a16:creationId xmlns:a16="http://schemas.microsoft.com/office/drawing/2014/main" id="{B8FC9062-5711-4550-8470-F1324E804FFF}"/>
              </a:ext>
            </a:extLst>
          </p:cNvPr>
          <p:cNvSpPr/>
          <p:nvPr/>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3" name="Rectangle 12">
            <a:extLst>
              <a:ext uri="{FF2B5EF4-FFF2-40B4-BE49-F238E27FC236}">
                <a16:creationId xmlns:a16="http://schemas.microsoft.com/office/drawing/2014/main" id="{DC433A2F-8949-4AAC-AE96-175254493AF4}"/>
              </a:ext>
            </a:extLst>
          </p:cNvPr>
          <p:cNvSpPr/>
          <p:nvPr/>
        </p:nvSpPr>
        <p:spPr>
          <a:xfrm>
            <a:off x="6336000" y="0"/>
            <a:ext cx="3979575" cy="6858000"/>
          </a:xfrm>
          <a:prstGeom prst="rect">
            <a:avLst/>
          </a:prstGeom>
          <a:solidFill>
            <a:srgbClr val="00B0F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hasCustomPrompt="1"/>
          </p:nvPr>
        </p:nvSpPr>
        <p:spPr>
          <a:xfrm>
            <a:off x="6539896" y="2377000"/>
            <a:ext cx="3571782" cy="2387600"/>
          </a:xfrm>
        </p:spPr>
        <p:txBody>
          <a:bodyPr anchor="b"/>
          <a:lstStyle>
            <a:lvl1pPr algn="l">
              <a:defRPr sz="5400" spc="-300">
                <a:solidFill>
                  <a:schemeClr val="bg1"/>
                </a:solidFill>
              </a:defRPr>
            </a:lvl1pPr>
          </a:lstStyle>
          <a:p>
            <a:r>
              <a:rPr lang="en-US" noProof="0"/>
              <a:t>Thank You</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hasCustomPrompt="1"/>
          </p:nvPr>
        </p:nvSpPr>
        <p:spPr>
          <a:xfrm>
            <a:off x="6905624" y="5057775"/>
            <a:ext cx="3206053" cy="247650"/>
          </a:xfrm>
        </p:spPr>
        <p:txBody>
          <a:bodyPr/>
          <a:lstStyle>
            <a:lvl1pPr marL="0" indent="0" algn="l">
              <a:buNone/>
              <a:defRPr sz="1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Full Name</a:t>
            </a:r>
          </a:p>
        </p:txBody>
      </p:sp>
      <p:sp>
        <p:nvSpPr>
          <p:cNvPr id="5" name="Text Placeholder 4">
            <a:extLst>
              <a:ext uri="{FF2B5EF4-FFF2-40B4-BE49-F238E27FC236}">
                <a16:creationId xmlns:a16="http://schemas.microsoft.com/office/drawing/2014/main" id="{99EABB85-2AAF-4939-BDF4-E3CF2F31B32F}"/>
              </a:ext>
            </a:extLst>
          </p:cNvPr>
          <p:cNvSpPr>
            <a:spLocks noGrp="1"/>
          </p:cNvSpPr>
          <p:nvPr>
            <p:ph type="body" sz="quarter" idx="12" hasCustomPrompt="1"/>
          </p:nvPr>
        </p:nvSpPr>
        <p:spPr>
          <a:xfrm>
            <a:off x="6905625" y="5400675"/>
            <a:ext cx="3206750" cy="247650"/>
          </a:xfrm>
        </p:spPr>
        <p:txBody>
          <a:bodyPr vert="horz" lIns="0" tIns="0" rIns="0" bIns="0" rtlCol="0">
            <a:noAutofit/>
          </a:bodyPr>
          <a:lstStyle>
            <a:lvl1pPr marL="0" indent="0">
              <a:buNone/>
              <a:defRPr lang="en-US" sz="1400" dirty="0" smtClean="0">
                <a:solidFill>
                  <a:schemeClr val="bg1"/>
                </a:solidFill>
              </a:defRPr>
            </a:lvl1pPr>
            <a:lvl2pPr>
              <a:defRPr lang="en-US" sz="2000" dirty="0" smtClean="0"/>
            </a:lvl2pPr>
            <a:lvl3pPr>
              <a:defRPr lang="en-US" sz="1800" dirty="0" smtClean="0"/>
            </a:lvl3pPr>
            <a:lvl4pPr>
              <a:defRPr lang="en-US" sz="1600" dirty="0" smtClean="0"/>
            </a:lvl4pPr>
            <a:lvl5pPr>
              <a:defRPr lang="en-ZA" sz="1600" dirty="0"/>
            </a:lvl5pPr>
          </a:lstStyle>
          <a:p>
            <a:pPr marL="266700" lvl="0" indent="-266700"/>
            <a:r>
              <a:rPr lang="en-US" noProof="0"/>
              <a:t>Contact Number</a:t>
            </a:r>
          </a:p>
        </p:txBody>
      </p:sp>
      <p:sp>
        <p:nvSpPr>
          <p:cNvPr id="10" name="Text Placeholder 9">
            <a:extLst>
              <a:ext uri="{FF2B5EF4-FFF2-40B4-BE49-F238E27FC236}">
                <a16:creationId xmlns:a16="http://schemas.microsoft.com/office/drawing/2014/main" id="{04E7DF27-55E9-4F17-91D3-29228A4020F3}"/>
              </a:ext>
            </a:extLst>
          </p:cNvPr>
          <p:cNvSpPr>
            <a:spLocks noGrp="1"/>
          </p:cNvSpPr>
          <p:nvPr>
            <p:ph type="body" sz="quarter" idx="13" hasCustomPrompt="1"/>
          </p:nvPr>
        </p:nvSpPr>
        <p:spPr>
          <a:xfrm>
            <a:off x="6905625" y="5751513"/>
            <a:ext cx="3206750" cy="247650"/>
          </a:xfrm>
        </p:spPr>
        <p:txBody>
          <a:bodyPr vert="horz" lIns="0" tIns="0" rIns="0" bIns="0" rtlCol="0">
            <a:noAutofit/>
          </a:bodyPr>
          <a:lstStyle>
            <a:lvl1pPr marL="0" indent="0">
              <a:buNone/>
              <a:defRPr lang="en-US" sz="1400" smtClean="0">
                <a:solidFill>
                  <a:schemeClr val="bg1"/>
                </a:solidFill>
              </a:defRPr>
            </a:lvl1pPr>
            <a:lvl2pPr>
              <a:defRPr lang="en-US" sz="2000" smtClean="0"/>
            </a:lvl2pPr>
            <a:lvl3pPr>
              <a:defRPr lang="en-US" sz="1800" smtClean="0"/>
            </a:lvl3pPr>
            <a:lvl4pPr>
              <a:defRPr lang="en-US" sz="1600" smtClean="0"/>
            </a:lvl4pPr>
            <a:lvl5pPr>
              <a:defRPr lang="en-ZA" sz="1600"/>
            </a:lvl5pPr>
          </a:lstStyle>
          <a:p>
            <a:pPr marL="266700" lvl="0" indent="-266700"/>
            <a:r>
              <a:rPr lang="en-US" noProof="0"/>
              <a:t>Email or Social Media Handle</a:t>
            </a:r>
          </a:p>
        </p:txBody>
      </p:sp>
      <p:sp>
        <p:nvSpPr>
          <p:cNvPr id="15" name="Rectangle 14">
            <a:extLst>
              <a:ext uri="{FF2B5EF4-FFF2-40B4-BE49-F238E27FC236}">
                <a16:creationId xmlns:a16="http://schemas.microsoft.com/office/drawing/2014/main" id="{7F9DFC14-3A4C-DA40-9A51-C25C04A9DB27}"/>
              </a:ext>
            </a:extLst>
          </p:cNvPr>
          <p:cNvSpPr/>
          <p:nvPr userDrawn="1"/>
        </p:nvSpPr>
        <p:spPr>
          <a:xfrm>
            <a:off x="6336000" y="0"/>
            <a:ext cx="3979575" cy="6786563"/>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6" name="Rectangle 15">
            <a:extLst>
              <a:ext uri="{FF2B5EF4-FFF2-40B4-BE49-F238E27FC236}">
                <a16:creationId xmlns:a16="http://schemas.microsoft.com/office/drawing/2014/main" id="{88D878BA-208F-0540-B64C-294599E1D8DB}"/>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7" name="Rectangle 16">
            <a:extLst>
              <a:ext uri="{FF2B5EF4-FFF2-40B4-BE49-F238E27FC236}">
                <a16:creationId xmlns:a16="http://schemas.microsoft.com/office/drawing/2014/main" id="{BB4CEC94-0CC7-3E43-B867-E0C706F95599}"/>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8" name="Rectangle 17">
            <a:extLst>
              <a:ext uri="{FF2B5EF4-FFF2-40B4-BE49-F238E27FC236}">
                <a16:creationId xmlns:a16="http://schemas.microsoft.com/office/drawing/2014/main" id="{52D8BDD8-6058-CB4F-B6B2-4815A6269B22}"/>
              </a:ext>
            </a:extLst>
          </p:cNvPr>
          <p:cNvSpPr/>
          <p:nvPr userDrawn="1"/>
        </p:nvSpPr>
        <p:spPr>
          <a:xfrm>
            <a:off x="6336000" y="0"/>
            <a:ext cx="3979575" cy="6858000"/>
          </a:xfrm>
          <a:prstGeom prst="rect">
            <a:avLst/>
          </a:prstGeom>
          <a:solidFill>
            <a:srgbClr val="00B0F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Tree>
    <p:extLst>
      <p:ext uri="{BB962C8B-B14F-4D97-AF65-F5344CB8AC3E}">
        <p14:creationId xmlns:p14="http://schemas.microsoft.com/office/powerpoint/2010/main" val="8165896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additive="base">
                                        <p:cTn id="12" dur="500" fill="hold"/>
                                        <p:tgtEl>
                                          <p:spTgt spid="13"/>
                                        </p:tgtEl>
                                        <p:attrNameLst>
                                          <p:attrName>ppt_x</p:attrName>
                                        </p:attrNameLst>
                                      </p:cBhvr>
                                      <p:tavLst>
                                        <p:tav tm="0">
                                          <p:val>
                                            <p:strVal val="#ppt_x"/>
                                          </p:val>
                                        </p:tav>
                                        <p:tav tm="100000">
                                          <p:val>
                                            <p:strVal val="#ppt_x"/>
                                          </p:val>
                                        </p:tav>
                                      </p:tavLst>
                                    </p:anim>
                                    <p:anim calcmode="lin" valueType="num">
                                      <p:cBhvr additive="base">
                                        <p:cTn id="13" dur="500" fill="hold"/>
                                        <p:tgtEl>
                                          <p:spTgt spid="13"/>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additive="base">
                                        <p:cTn id="17" dur="500" fill="hold"/>
                                        <p:tgtEl>
                                          <p:spTgt spid="2"/>
                                        </p:tgtEl>
                                        <p:attrNameLst>
                                          <p:attrName>ppt_x</p:attrName>
                                        </p:attrNameLst>
                                      </p:cBhvr>
                                      <p:tavLst>
                                        <p:tav tm="0">
                                          <p:val>
                                            <p:strVal val="#ppt_x"/>
                                          </p:val>
                                        </p:tav>
                                        <p:tav tm="100000">
                                          <p:val>
                                            <p:strVal val="#ppt_x"/>
                                          </p:val>
                                        </p:tav>
                                      </p:tavLst>
                                    </p:anim>
                                    <p:anim calcmode="lin" valueType="num">
                                      <p:cBhvr additive="base">
                                        <p:cTn id="18" dur="500" fill="hold"/>
                                        <p:tgtEl>
                                          <p:spTgt spid="2"/>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grpId="0" nodeType="afterEffect">
                                  <p:stCondLst>
                                    <p:cond delay="0"/>
                                  </p:stCondLst>
                                  <p:childTnLst>
                                    <p:set>
                                      <p:cBhvr>
                                        <p:cTn id="21" dur="1" fill="hold">
                                          <p:stCondLst>
                                            <p:cond delay="0"/>
                                          </p:stCondLst>
                                        </p:cTn>
                                        <p:tgtEl>
                                          <p:spTgt spid="3">
                                            <p:txEl>
                                              <p:pRg st="0" end="0"/>
                                            </p:txEl>
                                          </p:spTgt>
                                        </p:tgtEl>
                                        <p:attrNameLst>
                                          <p:attrName>style.visibility</p:attrName>
                                        </p:attrNameLst>
                                      </p:cBhvr>
                                      <p:to>
                                        <p:strVal val="visible"/>
                                      </p:to>
                                    </p:set>
                                    <p:anim calcmode="lin" valueType="num">
                                      <p:cBhvr additive="base">
                                        <p:cTn id="22"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23"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2" presetClass="entr" presetSubtype="4" fill="hold" grpId="0" nodeType="afterEffect">
                                  <p:stCondLst>
                                    <p:cond delay="0"/>
                                  </p:stCondLst>
                                  <p:childTnLst>
                                    <p:set>
                                      <p:cBhvr>
                                        <p:cTn id="26" dur="1" fill="hold">
                                          <p:stCondLst>
                                            <p:cond delay="0"/>
                                          </p:stCondLst>
                                        </p:cTn>
                                        <p:tgtEl>
                                          <p:spTgt spid="5">
                                            <p:txEl>
                                              <p:pRg st="0" end="0"/>
                                            </p:txEl>
                                          </p:spTgt>
                                        </p:tgtEl>
                                        <p:attrNameLst>
                                          <p:attrName>style.visibility</p:attrName>
                                        </p:attrNameLst>
                                      </p:cBhvr>
                                      <p:to>
                                        <p:strVal val="visible"/>
                                      </p:to>
                                    </p:set>
                                    <p:anim calcmode="lin" valueType="num">
                                      <p:cBhvr additive="base">
                                        <p:cTn id="2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par>
                          <p:cTn id="29" fill="hold">
                            <p:stCondLst>
                              <p:cond delay="2500"/>
                            </p:stCondLst>
                            <p:childTnLst>
                              <p:par>
                                <p:cTn id="30" presetID="2" presetClass="entr" presetSubtype="4" fill="hold" grpId="0" nodeType="afterEffect">
                                  <p:stCondLst>
                                    <p:cond delay="0"/>
                                  </p:stCondLst>
                                  <p:childTnLst>
                                    <p:set>
                                      <p:cBhvr>
                                        <p:cTn id="31" dur="1" fill="hold">
                                          <p:stCondLst>
                                            <p:cond delay="0"/>
                                          </p:stCondLst>
                                        </p:cTn>
                                        <p:tgtEl>
                                          <p:spTgt spid="10">
                                            <p:txEl>
                                              <p:pRg st="0" end="0"/>
                                            </p:txEl>
                                          </p:spTgt>
                                        </p:tgtEl>
                                        <p:attrNameLst>
                                          <p:attrName>style.visibility</p:attrName>
                                        </p:attrNameLst>
                                      </p:cBhvr>
                                      <p:to>
                                        <p:strVal val="visible"/>
                                      </p:to>
                                    </p:set>
                                    <p:anim calcmode="lin" valueType="num">
                                      <p:cBhvr additive="base">
                                        <p:cTn id="32"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10">
                                            <p:txEl>
                                              <p:pRg st="0" end="0"/>
                                            </p:txEl>
                                          </p:spTgt>
                                        </p:tgtEl>
                                        <p:attrNameLst>
                                          <p:attrName>ppt_y</p:attrName>
                                        </p:attrNameLst>
                                      </p:cBhvr>
                                      <p:tavLst>
                                        <p:tav tm="0">
                                          <p:val>
                                            <p:strVal val="1+#ppt_h/2"/>
                                          </p:val>
                                        </p:tav>
                                        <p:tav tm="100000">
                                          <p:val>
                                            <p:strVal val="#ppt_y"/>
                                          </p:val>
                                        </p:tav>
                                      </p:tavLst>
                                    </p:anim>
                                  </p:childTnLst>
                                </p:cTn>
                              </p:par>
                            </p:childTnLst>
                          </p:cTn>
                        </p:par>
                        <p:par>
                          <p:cTn id="34" fill="hold">
                            <p:stCondLst>
                              <p:cond delay="3000"/>
                            </p:stCondLst>
                            <p:childTnLst>
                              <p:par>
                                <p:cTn id="35" presetID="2" presetClass="entr" presetSubtype="4" fill="hold" grpId="0" nodeType="afterEffect">
                                  <p:stCondLst>
                                    <p:cond delay="0"/>
                                  </p:stCondLst>
                                  <p:childTnLst>
                                    <p:set>
                                      <p:cBhvr>
                                        <p:cTn id="36" dur="1" fill="hold">
                                          <p:stCondLst>
                                            <p:cond delay="0"/>
                                          </p:stCondLst>
                                        </p:cTn>
                                        <p:tgtEl>
                                          <p:spTgt spid="15"/>
                                        </p:tgtEl>
                                        <p:attrNameLst>
                                          <p:attrName>style.visibility</p:attrName>
                                        </p:attrNameLst>
                                      </p:cBhvr>
                                      <p:to>
                                        <p:strVal val="visible"/>
                                      </p:to>
                                    </p:set>
                                    <p:anim calcmode="lin" valueType="num">
                                      <p:cBhvr additive="base">
                                        <p:cTn id="37" dur="500" fill="hold"/>
                                        <p:tgtEl>
                                          <p:spTgt spid="15"/>
                                        </p:tgtEl>
                                        <p:attrNameLst>
                                          <p:attrName>ppt_x</p:attrName>
                                        </p:attrNameLst>
                                      </p:cBhvr>
                                      <p:tavLst>
                                        <p:tav tm="0">
                                          <p:val>
                                            <p:strVal val="#ppt_x"/>
                                          </p:val>
                                        </p:tav>
                                        <p:tav tm="100000">
                                          <p:val>
                                            <p:strVal val="#ppt_x"/>
                                          </p:val>
                                        </p:tav>
                                      </p:tavLst>
                                    </p:anim>
                                    <p:anim calcmode="lin" valueType="num">
                                      <p:cBhvr additive="base">
                                        <p:cTn id="38" dur="500" fill="hold"/>
                                        <p:tgtEl>
                                          <p:spTgt spid="15"/>
                                        </p:tgtEl>
                                        <p:attrNameLst>
                                          <p:attrName>ppt_y</p:attrName>
                                        </p:attrNameLst>
                                      </p:cBhvr>
                                      <p:tavLst>
                                        <p:tav tm="0">
                                          <p:val>
                                            <p:strVal val="1+#ppt_h/2"/>
                                          </p:val>
                                        </p:tav>
                                        <p:tav tm="100000">
                                          <p:val>
                                            <p:strVal val="#ppt_y"/>
                                          </p:val>
                                        </p:tav>
                                      </p:tavLst>
                                    </p:anim>
                                  </p:childTnLst>
                                </p:cTn>
                              </p:par>
                            </p:childTnLst>
                          </p:cTn>
                        </p:par>
                        <p:par>
                          <p:cTn id="39" fill="hold">
                            <p:stCondLst>
                              <p:cond delay="3500"/>
                            </p:stCondLst>
                            <p:childTnLst>
                              <p:par>
                                <p:cTn id="40" presetID="2" presetClass="entr" presetSubtype="4" fill="hold" grpId="0" nodeType="afterEffect">
                                  <p:stCondLst>
                                    <p:cond delay="0"/>
                                  </p:stCondLst>
                                  <p:childTnLst>
                                    <p:set>
                                      <p:cBhvr>
                                        <p:cTn id="41" dur="1" fill="hold">
                                          <p:stCondLst>
                                            <p:cond delay="0"/>
                                          </p:stCondLst>
                                        </p:cTn>
                                        <p:tgtEl>
                                          <p:spTgt spid="18"/>
                                        </p:tgtEl>
                                        <p:attrNameLst>
                                          <p:attrName>style.visibility</p:attrName>
                                        </p:attrNameLst>
                                      </p:cBhvr>
                                      <p:to>
                                        <p:strVal val="visible"/>
                                      </p:to>
                                    </p:set>
                                    <p:anim calcmode="lin" valueType="num">
                                      <p:cBhvr additive="base">
                                        <p:cTn id="42" dur="500" fill="hold"/>
                                        <p:tgtEl>
                                          <p:spTgt spid="18"/>
                                        </p:tgtEl>
                                        <p:attrNameLst>
                                          <p:attrName>ppt_x</p:attrName>
                                        </p:attrNameLst>
                                      </p:cBhvr>
                                      <p:tavLst>
                                        <p:tav tm="0">
                                          <p:val>
                                            <p:strVal val="#ppt_x"/>
                                          </p:val>
                                        </p:tav>
                                        <p:tav tm="100000">
                                          <p:val>
                                            <p:strVal val="#ppt_x"/>
                                          </p:val>
                                        </p:tav>
                                      </p:tavLst>
                                    </p:anim>
                                    <p:anim calcmode="lin" valueType="num">
                                      <p:cBhvr additive="base">
                                        <p:cTn id="43"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3" grpId="0" animBg="1"/>
      <p:bldP spid="2" grpId="0"/>
      <p:bldP spid="3" grpId="0" build="p">
        <p:tmplLst>
          <p:tmpl lvl="1">
            <p:tnLst>
              <p:par>
                <p:cTn presetID="2" presetClass="entr" presetSubtype="4" fill="hold" nodeType="after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additive="base">
                        <p:cTn dur="500" fill="hold"/>
                        <p:tgtEl>
                          <p:spTgt spid="3"/>
                        </p:tgtEl>
                        <p:attrNameLst>
                          <p:attrName>ppt_x</p:attrName>
                        </p:attrNameLst>
                      </p:cBhvr>
                      <p:tavLst>
                        <p:tav tm="0">
                          <p:val>
                            <p:strVal val="#ppt_x"/>
                          </p:val>
                        </p:tav>
                        <p:tav tm="100000">
                          <p:val>
                            <p:strVal val="#ppt_x"/>
                          </p:val>
                        </p:tav>
                      </p:tavLst>
                    </p:anim>
                    <p:anim calcmode="lin" valueType="num">
                      <p:cBhvr additive="base">
                        <p:cTn dur="500" fill="hold"/>
                        <p:tgtEl>
                          <p:spTgt spid="3"/>
                        </p:tgtEl>
                        <p:attrNameLst>
                          <p:attrName>ppt_y</p:attrName>
                        </p:attrNameLst>
                      </p:cBhvr>
                      <p:tavLst>
                        <p:tav tm="0">
                          <p:val>
                            <p:strVal val="1+#ppt_h/2"/>
                          </p:val>
                        </p:tav>
                        <p:tav tm="100000">
                          <p:val>
                            <p:strVal val="#ppt_y"/>
                          </p:val>
                        </p:tav>
                      </p:tavLst>
                    </p:anim>
                  </p:childTnLst>
                </p:cTn>
              </p:par>
            </p:tnLst>
          </p:tmpl>
        </p:tmplLst>
      </p:bldP>
      <p:bldP spid="5" grpId="0" build="p">
        <p:tmplLst>
          <p:tmpl lvl="1">
            <p:tnLst>
              <p:par>
                <p:cTn presetID="2" presetClass="entr" presetSubtype="4" fill="hold" nodeType="afterEffect">
                  <p:stCondLst>
                    <p:cond delay="0"/>
                  </p:stCondLst>
                  <p:childTnLst>
                    <p:set>
                      <p:cBhvr>
                        <p:cTn dur="1" fill="hold">
                          <p:stCondLst>
                            <p:cond delay="0"/>
                          </p:stCondLst>
                        </p:cTn>
                        <p:tgtEl>
                          <p:spTgt spid="5"/>
                        </p:tgtEl>
                        <p:attrNameLst>
                          <p:attrName>style.visibility</p:attrName>
                        </p:attrNameLst>
                      </p:cBhvr>
                      <p:to>
                        <p:strVal val="visible"/>
                      </p:to>
                    </p:set>
                    <p:anim calcmode="lin" valueType="num">
                      <p:cBhvr additive="base">
                        <p:cTn dur="500" fill="hold"/>
                        <p:tgtEl>
                          <p:spTgt spid="5"/>
                        </p:tgtEl>
                        <p:attrNameLst>
                          <p:attrName>ppt_x</p:attrName>
                        </p:attrNameLst>
                      </p:cBhvr>
                      <p:tavLst>
                        <p:tav tm="0">
                          <p:val>
                            <p:strVal val="#ppt_x"/>
                          </p:val>
                        </p:tav>
                        <p:tav tm="100000">
                          <p:val>
                            <p:strVal val="#ppt_x"/>
                          </p:val>
                        </p:tav>
                      </p:tavLst>
                    </p:anim>
                    <p:anim calcmode="lin" valueType="num">
                      <p:cBhvr additive="base">
                        <p:cTn dur="500" fill="hold"/>
                        <p:tgtEl>
                          <p:spTgt spid="5"/>
                        </p:tgtEl>
                        <p:attrNameLst>
                          <p:attrName>ppt_y</p:attrName>
                        </p:attrNameLst>
                      </p:cBhvr>
                      <p:tavLst>
                        <p:tav tm="0">
                          <p:val>
                            <p:strVal val="1+#ppt_h/2"/>
                          </p:val>
                        </p:tav>
                        <p:tav tm="100000">
                          <p:val>
                            <p:strVal val="#ppt_y"/>
                          </p:val>
                        </p:tav>
                      </p:tavLst>
                    </p:anim>
                  </p:childTnLst>
                </p:cTn>
              </p:par>
            </p:tnLst>
          </p:tmpl>
        </p:tmplLst>
      </p:bldP>
      <p:bldP spid="10" grpId="0" build="p">
        <p:tmplLst>
          <p:tmpl lvl="1">
            <p:tnLst>
              <p:par>
                <p:cTn presetID="2" presetClass="entr" presetSubtype="4" fill="hold" nodeType="afterEffect">
                  <p:stCondLst>
                    <p:cond delay="0"/>
                  </p:stCondLst>
                  <p:childTnLst>
                    <p:set>
                      <p:cBhvr>
                        <p:cTn dur="1" fill="hold">
                          <p:stCondLst>
                            <p:cond delay="0"/>
                          </p:stCondLst>
                        </p:cTn>
                        <p:tgtEl>
                          <p:spTgt spid="10"/>
                        </p:tgtEl>
                        <p:attrNameLst>
                          <p:attrName>style.visibility</p:attrName>
                        </p:attrNameLst>
                      </p:cBhvr>
                      <p:to>
                        <p:strVal val="visible"/>
                      </p:to>
                    </p:set>
                    <p:anim calcmode="lin" valueType="num">
                      <p:cBhvr additive="base">
                        <p:cTn dur="500" fill="hold"/>
                        <p:tgtEl>
                          <p:spTgt spid="10"/>
                        </p:tgtEl>
                        <p:attrNameLst>
                          <p:attrName>ppt_x</p:attrName>
                        </p:attrNameLst>
                      </p:cBhvr>
                      <p:tavLst>
                        <p:tav tm="0">
                          <p:val>
                            <p:strVal val="#ppt_x"/>
                          </p:val>
                        </p:tav>
                        <p:tav tm="100000">
                          <p:val>
                            <p:strVal val="#ppt_x"/>
                          </p:val>
                        </p:tav>
                      </p:tavLst>
                    </p:anim>
                    <p:anim calcmode="lin" valueType="num">
                      <p:cBhvr additive="base">
                        <p:cTn dur="500" fill="hold"/>
                        <p:tgtEl>
                          <p:spTgt spid="10"/>
                        </p:tgtEl>
                        <p:attrNameLst>
                          <p:attrName>ppt_y</p:attrName>
                        </p:attrNameLst>
                      </p:cBhvr>
                      <p:tavLst>
                        <p:tav tm="0">
                          <p:val>
                            <p:strVal val="1+#ppt_h/2"/>
                          </p:val>
                        </p:tav>
                        <p:tav tm="100000">
                          <p:val>
                            <p:strVal val="#ppt_y"/>
                          </p:val>
                        </p:tav>
                      </p:tavLst>
                    </p:anim>
                  </p:childTnLst>
                </p:cTn>
              </p:par>
            </p:tnLst>
          </p:tmpl>
        </p:tmplLst>
      </p:bldP>
      <p:bldP spid="15" grpId="0" animBg="1"/>
      <p:bldP spid="18" grpId="0" animBg="1"/>
    </p:bld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Mobile App Previews">
    <p:spTree>
      <p:nvGrpSpPr>
        <p:cNvPr id="1" name=""/>
        <p:cNvGrpSpPr/>
        <p:nvPr/>
      </p:nvGrpSpPr>
      <p:grpSpPr>
        <a:xfrm>
          <a:off x="0" y="0"/>
          <a:ext cx="0" cy="0"/>
          <a:chOff x="0" y="0"/>
          <a:chExt cx="0" cy="0"/>
        </a:xfrm>
      </p:grpSpPr>
      <p:pic>
        <p:nvPicPr>
          <p:cNvPr id="8" name="Picture 7" descr="Screen of a cell phone&#10;&#10;Description generated with high confidence">
            <a:extLst>
              <a:ext uri="{FF2B5EF4-FFF2-40B4-BE49-F238E27FC236}">
                <a16:creationId xmlns:a16="http://schemas.microsoft.com/office/drawing/2014/main" id="{68055F11-596F-47BF-A832-A501EC346C2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33307" y="915497"/>
            <a:ext cx="4666142" cy="4684105"/>
          </a:xfrm>
          <a:prstGeom prst="rect">
            <a:avLst/>
          </a:prstGeom>
        </p:spPr>
      </p:pic>
      <p:pic>
        <p:nvPicPr>
          <p:cNvPr id="9" name="Picture 8" descr="Screen of a cell phone&#10;&#10;Description generated with high confidence">
            <a:extLst>
              <a:ext uri="{FF2B5EF4-FFF2-40B4-BE49-F238E27FC236}">
                <a16:creationId xmlns:a16="http://schemas.microsoft.com/office/drawing/2014/main" id="{80EBF765-2A5E-4BDA-B092-25691E47915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762929" y="915497"/>
            <a:ext cx="4666142" cy="4684105"/>
          </a:xfrm>
          <a:prstGeom prst="rect">
            <a:avLst/>
          </a:prstGeom>
        </p:spPr>
      </p:pic>
      <p:pic>
        <p:nvPicPr>
          <p:cNvPr id="10" name="Picture 9" descr="Screen of a cell phone&#10;&#10;Description generated with high confidence">
            <a:extLst>
              <a:ext uri="{FF2B5EF4-FFF2-40B4-BE49-F238E27FC236}">
                <a16:creationId xmlns:a16="http://schemas.microsoft.com/office/drawing/2014/main" id="{E97A6530-14B5-4A05-B7A3-7BA661FCD58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292551" y="915497"/>
            <a:ext cx="4666142" cy="4684105"/>
          </a:xfrm>
          <a:prstGeom prst="rect">
            <a:avLst/>
          </a:prstGeom>
        </p:spPr>
      </p:pic>
      <p:sp>
        <p:nvSpPr>
          <p:cNvPr id="2" name="Title 1">
            <a:extLst>
              <a:ext uri="{FF2B5EF4-FFF2-40B4-BE49-F238E27FC236}">
                <a16:creationId xmlns:a16="http://schemas.microsoft.com/office/drawing/2014/main" id="{7EF5211B-014A-4E6E-98C7-FDAF7855316F}"/>
              </a:ext>
            </a:extLst>
          </p:cNvPr>
          <p:cNvSpPr>
            <a:spLocks noGrp="1"/>
          </p:cNvSpPr>
          <p:nvPr>
            <p:ph type="title"/>
          </p:nvPr>
        </p:nvSpPr>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r>
              <a:rPr lang="en-US" noProof="0"/>
              <a:t>SWD End of Year R&amp;C  v2.1 June 8, 2020</a:t>
            </a:r>
          </a:p>
        </p:txBody>
      </p:sp>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1" name="Content Placeholder 3">
            <a:extLst>
              <a:ext uri="{FF2B5EF4-FFF2-40B4-BE49-F238E27FC236}">
                <a16:creationId xmlns:a16="http://schemas.microsoft.com/office/drawing/2014/main" id="{47EC9494-5A42-419D-AADF-96EF1EFD7B64}"/>
              </a:ext>
            </a:extLst>
          </p:cNvPr>
          <p:cNvSpPr>
            <a:spLocks noGrp="1"/>
          </p:cNvSpPr>
          <p:nvPr>
            <p:ph sz="half" idx="2" hasCustomPrompt="1"/>
          </p:nvPr>
        </p:nvSpPr>
        <p:spPr>
          <a:xfrm>
            <a:off x="1615505" y="5752808"/>
            <a:ext cx="1980000" cy="548945"/>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Mockup Details</a:t>
            </a:r>
          </a:p>
        </p:txBody>
      </p:sp>
      <p:sp>
        <p:nvSpPr>
          <p:cNvPr id="12" name="Text Placeholder 11">
            <a:extLst>
              <a:ext uri="{FF2B5EF4-FFF2-40B4-BE49-F238E27FC236}">
                <a16:creationId xmlns:a16="http://schemas.microsoft.com/office/drawing/2014/main" id="{CE2D3309-00A3-42D9-8706-6F2A6AD3BB04}"/>
              </a:ext>
            </a:extLst>
          </p:cNvPr>
          <p:cNvSpPr>
            <a:spLocks noGrp="1"/>
          </p:cNvSpPr>
          <p:nvPr>
            <p:ph type="body" sz="quarter" idx="14" hasCustomPrompt="1"/>
          </p:nvPr>
        </p:nvSpPr>
        <p:spPr>
          <a:xfrm>
            <a:off x="1615505" y="5291099"/>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Mockup Name</a:t>
            </a:r>
          </a:p>
        </p:txBody>
      </p:sp>
      <p:sp>
        <p:nvSpPr>
          <p:cNvPr id="13" name="Content Placeholder 3">
            <a:extLst>
              <a:ext uri="{FF2B5EF4-FFF2-40B4-BE49-F238E27FC236}">
                <a16:creationId xmlns:a16="http://schemas.microsoft.com/office/drawing/2014/main" id="{94E4C70C-AC1E-4EDE-B2C1-23A54123479F}"/>
              </a:ext>
            </a:extLst>
          </p:cNvPr>
          <p:cNvSpPr>
            <a:spLocks noGrp="1"/>
          </p:cNvSpPr>
          <p:nvPr>
            <p:ph sz="half" idx="15" hasCustomPrompt="1"/>
          </p:nvPr>
        </p:nvSpPr>
        <p:spPr>
          <a:xfrm>
            <a:off x="5177148" y="5752808"/>
            <a:ext cx="1980000" cy="548945"/>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Mockup Details</a:t>
            </a:r>
          </a:p>
        </p:txBody>
      </p:sp>
      <p:sp>
        <p:nvSpPr>
          <p:cNvPr id="14" name="Text Placeholder 11">
            <a:extLst>
              <a:ext uri="{FF2B5EF4-FFF2-40B4-BE49-F238E27FC236}">
                <a16:creationId xmlns:a16="http://schemas.microsoft.com/office/drawing/2014/main" id="{14B1BB7D-C6D3-4D9C-A235-6CBB5A13EEC6}"/>
              </a:ext>
            </a:extLst>
          </p:cNvPr>
          <p:cNvSpPr>
            <a:spLocks noGrp="1"/>
          </p:cNvSpPr>
          <p:nvPr>
            <p:ph type="body" sz="quarter" idx="16" hasCustomPrompt="1"/>
          </p:nvPr>
        </p:nvSpPr>
        <p:spPr>
          <a:xfrm>
            <a:off x="5177148" y="5291099"/>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Mockup Name</a:t>
            </a:r>
          </a:p>
        </p:txBody>
      </p:sp>
      <p:sp>
        <p:nvSpPr>
          <p:cNvPr id="15" name="Content Placeholder 3">
            <a:extLst>
              <a:ext uri="{FF2B5EF4-FFF2-40B4-BE49-F238E27FC236}">
                <a16:creationId xmlns:a16="http://schemas.microsoft.com/office/drawing/2014/main" id="{718515F4-6451-4FB7-ACE4-5D9C2CD207A4}"/>
              </a:ext>
            </a:extLst>
          </p:cNvPr>
          <p:cNvSpPr>
            <a:spLocks noGrp="1"/>
          </p:cNvSpPr>
          <p:nvPr>
            <p:ph sz="half" idx="17" hasCustomPrompt="1"/>
          </p:nvPr>
        </p:nvSpPr>
        <p:spPr>
          <a:xfrm>
            <a:off x="8699878" y="5752808"/>
            <a:ext cx="1980000" cy="548945"/>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Mockup Details</a:t>
            </a:r>
          </a:p>
        </p:txBody>
      </p:sp>
      <p:sp>
        <p:nvSpPr>
          <p:cNvPr id="16" name="Text Placeholder 11">
            <a:extLst>
              <a:ext uri="{FF2B5EF4-FFF2-40B4-BE49-F238E27FC236}">
                <a16:creationId xmlns:a16="http://schemas.microsoft.com/office/drawing/2014/main" id="{B362C889-34FC-4EB1-967B-DC98349082CB}"/>
              </a:ext>
            </a:extLst>
          </p:cNvPr>
          <p:cNvSpPr>
            <a:spLocks noGrp="1"/>
          </p:cNvSpPr>
          <p:nvPr>
            <p:ph type="body" sz="quarter" idx="18" hasCustomPrompt="1"/>
          </p:nvPr>
        </p:nvSpPr>
        <p:spPr>
          <a:xfrm>
            <a:off x="8699878" y="5291099"/>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Mockup Name</a:t>
            </a:r>
          </a:p>
        </p:txBody>
      </p:sp>
      <p:sp>
        <p:nvSpPr>
          <p:cNvPr id="4" name="Picture Placeholder 3">
            <a:extLst>
              <a:ext uri="{FF2B5EF4-FFF2-40B4-BE49-F238E27FC236}">
                <a16:creationId xmlns:a16="http://schemas.microsoft.com/office/drawing/2014/main" id="{4C4EB921-BD58-4C2E-BDD5-FC8D2629829B}"/>
              </a:ext>
            </a:extLst>
          </p:cNvPr>
          <p:cNvSpPr>
            <a:spLocks noGrp="1"/>
          </p:cNvSpPr>
          <p:nvPr>
            <p:ph type="pic" sz="quarter" idx="19"/>
          </p:nvPr>
        </p:nvSpPr>
        <p:spPr>
          <a:xfrm>
            <a:off x="1751679" y="1450182"/>
            <a:ext cx="1772571" cy="3183732"/>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17" name="Picture Placeholder 3">
            <a:extLst>
              <a:ext uri="{FF2B5EF4-FFF2-40B4-BE49-F238E27FC236}">
                <a16:creationId xmlns:a16="http://schemas.microsoft.com/office/drawing/2014/main" id="{3CB44DE3-C599-4EA7-BFDA-4E39AE89FC01}"/>
              </a:ext>
            </a:extLst>
          </p:cNvPr>
          <p:cNvSpPr>
            <a:spLocks noGrp="1"/>
          </p:cNvSpPr>
          <p:nvPr>
            <p:ph type="pic" sz="quarter" idx="20"/>
          </p:nvPr>
        </p:nvSpPr>
        <p:spPr>
          <a:xfrm>
            <a:off x="5281301" y="1450182"/>
            <a:ext cx="1772571" cy="3183732"/>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18" name="Picture Placeholder 3">
            <a:extLst>
              <a:ext uri="{FF2B5EF4-FFF2-40B4-BE49-F238E27FC236}">
                <a16:creationId xmlns:a16="http://schemas.microsoft.com/office/drawing/2014/main" id="{A4392E45-2A0B-49BF-9952-79C42AF8DE90}"/>
              </a:ext>
            </a:extLst>
          </p:cNvPr>
          <p:cNvSpPr>
            <a:spLocks noGrp="1"/>
          </p:cNvSpPr>
          <p:nvPr>
            <p:ph type="pic" sz="quarter" idx="21"/>
          </p:nvPr>
        </p:nvSpPr>
        <p:spPr>
          <a:xfrm>
            <a:off x="8810923" y="1450182"/>
            <a:ext cx="1772571" cy="3183732"/>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pic>
        <p:nvPicPr>
          <p:cNvPr id="19" name="Picture 18" descr="Screen of a cell phone&#10;&#10;Description generated with high confidence">
            <a:extLst>
              <a:ext uri="{FF2B5EF4-FFF2-40B4-BE49-F238E27FC236}">
                <a16:creationId xmlns:a16="http://schemas.microsoft.com/office/drawing/2014/main" id="{C14E64ED-D82A-E94B-8106-DA2346312AC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33307" y="915497"/>
            <a:ext cx="4666142" cy="4684105"/>
          </a:xfrm>
          <a:prstGeom prst="rect">
            <a:avLst/>
          </a:prstGeom>
        </p:spPr>
      </p:pic>
      <p:pic>
        <p:nvPicPr>
          <p:cNvPr id="20" name="Picture 19" descr="Screen of a cell phone&#10;&#10;Description generated with high confidence">
            <a:extLst>
              <a:ext uri="{FF2B5EF4-FFF2-40B4-BE49-F238E27FC236}">
                <a16:creationId xmlns:a16="http://schemas.microsoft.com/office/drawing/2014/main" id="{C5F89FC2-1335-844A-89F8-B64805FE0DE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762929" y="915497"/>
            <a:ext cx="4666142" cy="4684105"/>
          </a:xfrm>
          <a:prstGeom prst="rect">
            <a:avLst/>
          </a:prstGeom>
        </p:spPr>
      </p:pic>
      <p:pic>
        <p:nvPicPr>
          <p:cNvPr id="21" name="Picture 20" descr="Screen of a cell phone&#10;&#10;Description generated with high confidence">
            <a:extLst>
              <a:ext uri="{FF2B5EF4-FFF2-40B4-BE49-F238E27FC236}">
                <a16:creationId xmlns:a16="http://schemas.microsoft.com/office/drawing/2014/main" id="{CEB53052-A812-154C-82D3-A576AEB784A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292551" y="915497"/>
            <a:ext cx="4666142" cy="4684105"/>
          </a:xfrm>
          <a:prstGeom prst="rect">
            <a:avLst/>
          </a:prstGeom>
        </p:spPr>
      </p:pic>
    </p:spTree>
    <p:extLst>
      <p:ext uri="{BB962C8B-B14F-4D97-AF65-F5344CB8AC3E}">
        <p14:creationId xmlns:p14="http://schemas.microsoft.com/office/powerpoint/2010/main" val="50933439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Testimonia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SWD End of Year R&amp;C  v2.1 June 8, 2020</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6" name="Text Placeholder 5">
            <a:extLst>
              <a:ext uri="{FF2B5EF4-FFF2-40B4-BE49-F238E27FC236}">
                <a16:creationId xmlns:a16="http://schemas.microsoft.com/office/drawing/2014/main" id="{3509F9E9-0483-4A79-B997-B23DAC1644C1}"/>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4" name="Text Placeholder 3">
            <a:extLst>
              <a:ext uri="{FF2B5EF4-FFF2-40B4-BE49-F238E27FC236}">
                <a16:creationId xmlns:a16="http://schemas.microsoft.com/office/drawing/2014/main" id="{749CC2AE-E299-42B4-A2C4-357708A0054F}"/>
              </a:ext>
            </a:extLst>
          </p:cNvPr>
          <p:cNvSpPr>
            <a:spLocks noGrp="1"/>
          </p:cNvSpPr>
          <p:nvPr>
            <p:ph type="body" sz="quarter" idx="34" hasCustomPrompt="1"/>
          </p:nvPr>
        </p:nvSpPr>
        <p:spPr>
          <a:xfrm>
            <a:off x="431800" y="1836744"/>
            <a:ext cx="3541655" cy="2224950"/>
          </a:xfrm>
          <a:solidFill>
            <a:schemeClr val="bg1">
              <a:lumMod val="95000"/>
            </a:schemeClr>
          </a:solidFill>
        </p:spPr>
        <p:txBody>
          <a:bodyPr lIns="180000" tIns="180000" rIns="180000" bIns="180000" anchor="ctr"/>
          <a:lstStyle>
            <a:lvl1pPr marL="0" indent="0" algn="ctr">
              <a:buNone/>
              <a:defRPr i="0"/>
            </a:lvl1pPr>
          </a:lstStyle>
          <a:p>
            <a:pPr lvl="0"/>
            <a:r>
              <a:rPr lang="en-US" noProof="0"/>
              <a:t>Testimonial goes here</a:t>
            </a:r>
          </a:p>
        </p:txBody>
      </p:sp>
      <p:sp>
        <p:nvSpPr>
          <p:cNvPr id="9" name="Text Placeholder 8">
            <a:extLst>
              <a:ext uri="{FF2B5EF4-FFF2-40B4-BE49-F238E27FC236}">
                <a16:creationId xmlns:a16="http://schemas.microsoft.com/office/drawing/2014/main" id="{199551C8-D5B2-495A-97BB-0711CD8C67EC}"/>
              </a:ext>
            </a:extLst>
          </p:cNvPr>
          <p:cNvSpPr>
            <a:spLocks noGrp="1"/>
          </p:cNvSpPr>
          <p:nvPr>
            <p:ph type="body" sz="quarter" idx="13" hasCustomPrompt="1"/>
          </p:nvPr>
        </p:nvSpPr>
        <p:spPr>
          <a:xfrm>
            <a:off x="582556" y="3693626"/>
            <a:ext cx="3251132" cy="231102"/>
          </a:xfrm>
        </p:spPr>
        <p:txBody>
          <a:bodyPr anchor="t"/>
          <a:lstStyle>
            <a:lvl1pPr marL="0" indent="0" algn="r">
              <a:buFont typeface="Arial" panose="020B0604020202020204" pitchFamily="34" charset="0"/>
              <a:buNone/>
              <a:defRPr sz="1200">
                <a:solidFill>
                  <a:schemeClr val="tx1">
                    <a:lumMod val="75000"/>
                    <a:lumOff val="25000"/>
                  </a:schemeClr>
                </a:solidFill>
              </a:defRPr>
            </a:lvl1pPr>
          </a:lstStyle>
          <a:p>
            <a:pPr lvl="0"/>
            <a:r>
              <a:rPr lang="en-US" noProof="0"/>
              <a:t>Name and Title</a:t>
            </a:r>
          </a:p>
        </p:txBody>
      </p:sp>
      <p:sp>
        <p:nvSpPr>
          <p:cNvPr id="12" name="Text Placeholder 3">
            <a:extLst>
              <a:ext uri="{FF2B5EF4-FFF2-40B4-BE49-F238E27FC236}">
                <a16:creationId xmlns:a16="http://schemas.microsoft.com/office/drawing/2014/main" id="{03139A49-E537-4395-967A-08C997820703}"/>
              </a:ext>
            </a:extLst>
          </p:cNvPr>
          <p:cNvSpPr>
            <a:spLocks noGrp="1"/>
          </p:cNvSpPr>
          <p:nvPr>
            <p:ph type="body" sz="quarter" idx="35" hasCustomPrompt="1"/>
          </p:nvPr>
        </p:nvSpPr>
        <p:spPr>
          <a:xfrm>
            <a:off x="4325172" y="3591659"/>
            <a:ext cx="3541655" cy="2224950"/>
          </a:xfrm>
          <a:solidFill>
            <a:schemeClr val="bg1">
              <a:lumMod val="95000"/>
            </a:schemeClr>
          </a:solidFill>
        </p:spPr>
        <p:txBody>
          <a:bodyPr lIns="180000" tIns="180000" rIns="180000" bIns="180000" anchor="ctr"/>
          <a:lstStyle>
            <a:lvl1pPr marL="0" indent="0" algn="ctr">
              <a:buNone/>
              <a:defRPr i="0"/>
            </a:lvl1pPr>
          </a:lstStyle>
          <a:p>
            <a:pPr lvl="0"/>
            <a:r>
              <a:rPr lang="en-US" noProof="0"/>
              <a:t>Testimonial goes here</a:t>
            </a:r>
          </a:p>
        </p:txBody>
      </p:sp>
      <p:sp>
        <p:nvSpPr>
          <p:cNvPr id="13" name="Text Placeholder 8">
            <a:extLst>
              <a:ext uri="{FF2B5EF4-FFF2-40B4-BE49-F238E27FC236}">
                <a16:creationId xmlns:a16="http://schemas.microsoft.com/office/drawing/2014/main" id="{3EE1C8A1-F171-46D2-A92F-1B0E9C52B1A9}"/>
              </a:ext>
            </a:extLst>
          </p:cNvPr>
          <p:cNvSpPr>
            <a:spLocks noGrp="1"/>
          </p:cNvSpPr>
          <p:nvPr>
            <p:ph type="body" sz="quarter" idx="36" hasCustomPrompt="1"/>
          </p:nvPr>
        </p:nvSpPr>
        <p:spPr>
          <a:xfrm>
            <a:off x="4468052" y="5448541"/>
            <a:ext cx="3251132" cy="231102"/>
          </a:xfrm>
        </p:spPr>
        <p:txBody>
          <a:bodyPr anchor="t"/>
          <a:lstStyle>
            <a:lvl1pPr marL="0" indent="0" algn="r">
              <a:buFont typeface="Arial" panose="020B0604020202020204" pitchFamily="34" charset="0"/>
              <a:buNone/>
              <a:defRPr sz="1200">
                <a:solidFill>
                  <a:schemeClr val="tx1">
                    <a:lumMod val="75000"/>
                    <a:lumOff val="25000"/>
                  </a:schemeClr>
                </a:solidFill>
              </a:defRPr>
            </a:lvl1pPr>
          </a:lstStyle>
          <a:p>
            <a:pPr lvl="0"/>
            <a:r>
              <a:rPr lang="en-US" noProof="0"/>
              <a:t>Name and Title</a:t>
            </a:r>
          </a:p>
        </p:txBody>
      </p:sp>
      <p:sp>
        <p:nvSpPr>
          <p:cNvPr id="14" name="Text Placeholder 3">
            <a:extLst>
              <a:ext uri="{FF2B5EF4-FFF2-40B4-BE49-F238E27FC236}">
                <a16:creationId xmlns:a16="http://schemas.microsoft.com/office/drawing/2014/main" id="{E3E7FB48-98BE-4677-A80F-969F9F307209}"/>
              </a:ext>
            </a:extLst>
          </p:cNvPr>
          <p:cNvSpPr>
            <a:spLocks noGrp="1"/>
          </p:cNvSpPr>
          <p:nvPr>
            <p:ph type="body" sz="quarter" idx="37" hasCustomPrompt="1"/>
          </p:nvPr>
        </p:nvSpPr>
        <p:spPr>
          <a:xfrm>
            <a:off x="8218545" y="1836744"/>
            <a:ext cx="3541655" cy="2224950"/>
          </a:xfrm>
          <a:solidFill>
            <a:schemeClr val="bg1">
              <a:lumMod val="95000"/>
            </a:schemeClr>
          </a:solidFill>
        </p:spPr>
        <p:txBody>
          <a:bodyPr lIns="180000" tIns="180000" rIns="180000" bIns="180000" anchor="ctr"/>
          <a:lstStyle>
            <a:lvl1pPr marL="0" indent="0" algn="ctr">
              <a:buNone/>
              <a:defRPr i="0"/>
            </a:lvl1pPr>
          </a:lstStyle>
          <a:p>
            <a:pPr lvl="0"/>
            <a:r>
              <a:rPr lang="en-US" noProof="0"/>
              <a:t>Testimonial goes here</a:t>
            </a:r>
          </a:p>
        </p:txBody>
      </p:sp>
      <p:sp>
        <p:nvSpPr>
          <p:cNvPr id="15" name="Text Placeholder 8">
            <a:extLst>
              <a:ext uri="{FF2B5EF4-FFF2-40B4-BE49-F238E27FC236}">
                <a16:creationId xmlns:a16="http://schemas.microsoft.com/office/drawing/2014/main" id="{0146F28A-70F5-4E8B-8A3A-ADB1B6A080D1}"/>
              </a:ext>
            </a:extLst>
          </p:cNvPr>
          <p:cNvSpPr>
            <a:spLocks noGrp="1"/>
          </p:cNvSpPr>
          <p:nvPr>
            <p:ph type="body" sz="quarter" idx="38" hasCustomPrompt="1"/>
          </p:nvPr>
        </p:nvSpPr>
        <p:spPr>
          <a:xfrm>
            <a:off x="8369301" y="3693626"/>
            <a:ext cx="3251132" cy="231102"/>
          </a:xfrm>
        </p:spPr>
        <p:txBody>
          <a:bodyPr anchor="t"/>
          <a:lstStyle>
            <a:lvl1pPr marL="0" indent="0" algn="r">
              <a:buFont typeface="Arial" panose="020B0604020202020204" pitchFamily="34" charset="0"/>
              <a:buNone/>
              <a:defRPr sz="1200">
                <a:solidFill>
                  <a:schemeClr val="tx1">
                    <a:lumMod val="75000"/>
                    <a:lumOff val="25000"/>
                  </a:schemeClr>
                </a:solidFill>
              </a:defRPr>
            </a:lvl1pPr>
          </a:lstStyle>
          <a:p>
            <a:pPr lvl="0"/>
            <a:r>
              <a:rPr lang="en-US" noProof="0"/>
              <a:t>Name and Title</a:t>
            </a:r>
          </a:p>
        </p:txBody>
      </p:sp>
    </p:spTree>
    <p:extLst>
      <p:ext uri="{BB962C8B-B14F-4D97-AF65-F5344CB8AC3E}">
        <p14:creationId xmlns:p14="http://schemas.microsoft.com/office/powerpoint/2010/main" val="129731358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p:cSld name="Title Slide">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7C73D4F-6D13-AA4D-93B0-25BF30BC1BD3}"/>
              </a:ext>
            </a:extLst>
          </p:cNvPr>
          <p:cNvSpPr/>
          <p:nvPr/>
        </p:nvSpPr>
        <p:spPr>
          <a:xfrm>
            <a:off x="0" y="0"/>
            <a:ext cx="6378677" cy="6786563"/>
          </a:xfrm>
          <a:prstGeom prst="rect">
            <a:avLst/>
          </a:prstGeom>
          <a:gradFill>
            <a:gsLst>
              <a:gs pos="0">
                <a:schemeClr val="tx1">
                  <a:lumMod val="75000"/>
                  <a:lumOff val="25000"/>
                </a:schemeClr>
              </a:gs>
              <a:gs pos="100000">
                <a:srgbClr val="00B0F0"/>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432000" y="2377000"/>
            <a:ext cx="5472000" cy="2387600"/>
          </a:xfrm>
        </p:spPr>
        <p:txBody>
          <a:bodyPr anchor="b"/>
          <a:lstStyle>
            <a:lvl1pPr algn="l">
              <a:defRPr sz="4200" spc="-30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432000" y="4962525"/>
            <a:ext cx="5472000"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6" name="Rectangle 5">
            <a:extLst>
              <a:ext uri="{FF2B5EF4-FFF2-40B4-BE49-F238E27FC236}">
                <a16:creationId xmlns:a16="http://schemas.microsoft.com/office/drawing/2014/main" id="{EA8EA9D3-63E1-4170-B9FF-2F1AF08CCA45}"/>
              </a:ext>
            </a:extLst>
          </p:cNvPr>
          <p:cNvSpPr/>
          <p:nvPr/>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7" name="Rectangle 6">
            <a:extLst>
              <a:ext uri="{FF2B5EF4-FFF2-40B4-BE49-F238E27FC236}">
                <a16:creationId xmlns:a16="http://schemas.microsoft.com/office/drawing/2014/main" id="{B6AE9C85-4EEF-40CA-AA18-4DC9F703F4FD}"/>
              </a:ext>
            </a:extLst>
          </p:cNvPr>
          <p:cNvSpPr/>
          <p:nvPr/>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9" name="Rectangle 8">
            <a:extLst>
              <a:ext uri="{FF2B5EF4-FFF2-40B4-BE49-F238E27FC236}">
                <a16:creationId xmlns:a16="http://schemas.microsoft.com/office/drawing/2014/main" id="{49359542-814C-6347-891F-A2B393B41189}"/>
              </a:ext>
            </a:extLst>
          </p:cNvPr>
          <p:cNvSpPr/>
          <p:nvPr userDrawn="1"/>
        </p:nvSpPr>
        <p:spPr>
          <a:xfrm>
            <a:off x="0" y="0"/>
            <a:ext cx="6336000" cy="6786563"/>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0" name="Rectangle 9">
            <a:extLst>
              <a:ext uri="{FF2B5EF4-FFF2-40B4-BE49-F238E27FC236}">
                <a16:creationId xmlns:a16="http://schemas.microsoft.com/office/drawing/2014/main" id="{BA11F8B0-00DA-1F45-B92D-2BDCD2E50BF4}"/>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1" name="Rectangle 10">
            <a:extLst>
              <a:ext uri="{FF2B5EF4-FFF2-40B4-BE49-F238E27FC236}">
                <a16:creationId xmlns:a16="http://schemas.microsoft.com/office/drawing/2014/main" id="{8FFC6FF2-610A-0340-B9DA-9B7BD6DFC221}"/>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Tree>
    <p:extLst>
      <p:ext uri="{BB962C8B-B14F-4D97-AF65-F5344CB8AC3E}">
        <p14:creationId xmlns:p14="http://schemas.microsoft.com/office/powerpoint/2010/main" val="345150344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Section Header">
    <p:bg>
      <p:bgPr>
        <a:solidFill>
          <a:schemeClr val="bg1">
            <a:lumMod val="95000"/>
          </a:schemeClr>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805D700-F00E-4505-8483-501219FB8BD2}"/>
              </a:ext>
            </a:extLst>
          </p:cNvPr>
          <p:cNvSpPr/>
          <p:nvPr/>
        </p:nvSpPr>
        <p:spPr>
          <a:xfrm>
            <a:off x="506026" y="110"/>
            <a:ext cx="11685973" cy="63653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solidFill>
                <a:schemeClr val="lt1">
                  <a:alpha val="52000"/>
                </a:schemeClr>
              </a:solidFill>
            </a:endParaRPr>
          </a:p>
        </p:txBody>
      </p:sp>
      <p:sp>
        <p:nvSpPr>
          <p:cNvPr id="13" name="Rectangle 12">
            <a:extLst>
              <a:ext uri="{FF2B5EF4-FFF2-40B4-BE49-F238E27FC236}">
                <a16:creationId xmlns:a16="http://schemas.microsoft.com/office/drawing/2014/main" id="{DC433A2F-8949-4AAC-AE96-175254493AF4}"/>
              </a:ext>
            </a:extLst>
          </p:cNvPr>
          <p:cNvSpPr/>
          <p:nvPr/>
        </p:nvSpPr>
        <p:spPr>
          <a:xfrm>
            <a:off x="458634" y="1"/>
            <a:ext cx="11733366" cy="6365362"/>
          </a:xfrm>
          <a:prstGeom prst="rect">
            <a:avLst/>
          </a:prstGeom>
          <a:gradFill>
            <a:gsLst>
              <a:gs pos="36000">
                <a:schemeClr val="bg1">
                  <a:lumMod val="90000"/>
                  <a:alpha val="48000"/>
                </a:schemeClr>
              </a:gs>
              <a:gs pos="100000">
                <a:schemeClr val="bg1"/>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680728" y="2377000"/>
            <a:ext cx="6299682" cy="2387600"/>
          </a:xfrm>
        </p:spPr>
        <p:txBody>
          <a:bodyPr anchor="b"/>
          <a:lstStyle>
            <a:lvl1pPr algn="l">
              <a:defRPr sz="4200" spc="-300">
                <a:solidFill>
                  <a:srgbClr val="555FAD"/>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680728" y="4962525"/>
            <a:ext cx="6299682" cy="1219200"/>
          </a:xfrm>
        </p:spPr>
        <p:txBody>
          <a:bodyPr/>
          <a:lstStyle>
            <a:lvl1pPr marL="0" indent="0" algn="l">
              <a:buNone/>
              <a:defRPr sz="2400">
                <a:solidFill>
                  <a:srgbClr val="555FAD"/>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5" name="Rectangle 4">
            <a:extLst>
              <a:ext uri="{FF2B5EF4-FFF2-40B4-BE49-F238E27FC236}">
                <a16:creationId xmlns:a16="http://schemas.microsoft.com/office/drawing/2014/main" id="{C1384471-818E-4B2E-BA19-852421944514}"/>
              </a:ext>
            </a:extLst>
          </p:cNvPr>
          <p:cNvSpPr/>
          <p:nvPr/>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6" name="Rectangle 5">
            <a:extLst>
              <a:ext uri="{FF2B5EF4-FFF2-40B4-BE49-F238E27FC236}">
                <a16:creationId xmlns:a16="http://schemas.microsoft.com/office/drawing/2014/main" id="{6FBA5E93-E4C5-4917-B92A-53FC468CFEBD}"/>
              </a:ext>
            </a:extLst>
          </p:cNvPr>
          <p:cNvSpPr/>
          <p:nvPr/>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7" name="Slide Number Placeholder 6">
            <a:extLst>
              <a:ext uri="{FF2B5EF4-FFF2-40B4-BE49-F238E27FC236}">
                <a16:creationId xmlns:a16="http://schemas.microsoft.com/office/drawing/2014/main" id="{6C109B30-9CC9-4BE8-AB10-1BA398CAB523}"/>
              </a:ext>
            </a:extLst>
          </p:cNvPr>
          <p:cNvSpPr>
            <a:spLocks noGrp="1"/>
          </p:cNvSpPr>
          <p:nvPr>
            <p:ph type="sldNum" sz="quarter" idx="12"/>
          </p:nvPr>
        </p:nvSpPr>
        <p:spPr/>
        <p:txBody>
          <a:bodyPr/>
          <a:lstStyle/>
          <a:p>
            <a:fld id="{4B73C415-D670-4716-A5EC-CC4D52CA2BAC}" type="slidenum">
              <a:rPr lang="en-US" noProof="0" smtClean="0"/>
              <a:pPr/>
              <a:t>‹#›</a:t>
            </a:fld>
            <a:endParaRPr lang="en-US" noProof="0"/>
          </a:p>
        </p:txBody>
      </p:sp>
      <p:sp>
        <p:nvSpPr>
          <p:cNvPr id="9" name="Footer Placeholder 8">
            <a:extLst>
              <a:ext uri="{FF2B5EF4-FFF2-40B4-BE49-F238E27FC236}">
                <a16:creationId xmlns:a16="http://schemas.microsoft.com/office/drawing/2014/main" id="{AF77174B-114F-48DF-AFBF-1AA3416ACD4A}"/>
              </a:ext>
            </a:extLst>
          </p:cNvPr>
          <p:cNvSpPr>
            <a:spLocks noGrp="1"/>
          </p:cNvSpPr>
          <p:nvPr>
            <p:ph type="ftr" sz="quarter" idx="13"/>
          </p:nvPr>
        </p:nvSpPr>
        <p:spPr/>
        <p:txBody>
          <a:bodyPr/>
          <a:lstStyle/>
          <a:p>
            <a:r>
              <a:rPr lang="en-US" noProof="0"/>
              <a:t>SWD End of Year R&amp;C  v2.1 June 8, 2020</a:t>
            </a:r>
          </a:p>
        </p:txBody>
      </p:sp>
      <p:sp>
        <p:nvSpPr>
          <p:cNvPr id="11" name="Rectangle 10">
            <a:extLst>
              <a:ext uri="{FF2B5EF4-FFF2-40B4-BE49-F238E27FC236}">
                <a16:creationId xmlns:a16="http://schemas.microsoft.com/office/drawing/2014/main" id="{65F192CB-47D2-6E4C-8E35-947709B4278C}"/>
              </a:ext>
            </a:extLst>
          </p:cNvPr>
          <p:cNvSpPr/>
          <p:nvPr userDrawn="1"/>
        </p:nvSpPr>
        <p:spPr>
          <a:xfrm>
            <a:off x="506026" y="110"/>
            <a:ext cx="11685973" cy="63653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solidFill>
                <a:schemeClr val="lt1">
                  <a:alpha val="52000"/>
                </a:schemeClr>
              </a:solidFill>
            </a:endParaRPr>
          </a:p>
        </p:txBody>
      </p:sp>
      <p:sp>
        <p:nvSpPr>
          <p:cNvPr id="12" name="Rectangle 11">
            <a:extLst>
              <a:ext uri="{FF2B5EF4-FFF2-40B4-BE49-F238E27FC236}">
                <a16:creationId xmlns:a16="http://schemas.microsoft.com/office/drawing/2014/main" id="{A17C4B32-6192-9B4E-A901-A7F940BEAC06}"/>
              </a:ext>
            </a:extLst>
          </p:cNvPr>
          <p:cNvSpPr/>
          <p:nvPr userDrawn="1"/>
        </p:nvSpPr>
        <p:spPr>
          <a:xfrm>
            <a:off x="458634" y="1"/>
            <a:ext cx="11733366" cy="6365362"/>
          </a:xfrm>
          <a:prstGeom prst="rect">
            <a:avLst/>
          </a:prstGeom>
          <a:gradFill>
            <a:gsLst>
              <a:gs pos="36000">
                <a:schemeClr val="bg1">
                  <a:lumMod val="90000"/>
                  <a:alpha val="48000"/>
                </a:schemeClr>
              </a:gs>
              <a:gs pos="100000">
                <a:schemeClr val="bg1"/>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4" name="Rectangle 13">
            <a:extLst>
              <a:ext uri="{FF2B5EF4-FFF2-40B4-BE49-F238E27FC236}">
                <a16:creationId xmlns:a16="http://schemas.microsoft.com/office/drawing/2014/main" id="{56CB84E2-425A-3D4E-ABCA-2C453057436C}"/>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5" name="Rectangle 14">
            <a:extLst>
              <a:ext uri="{FF2B5EF4-FFF2-40B4-BE49-F238E27FC236}">
                <a16:creationId xmlns:a16="http://schemas.microsoft.com/office/drawing/2014/main" id="{CEFB7BBF-5E10-9D4E-B50E-7708991746F4}"/>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Tree>
    <p:extLst>
      <p:ext uri="{BB962C8B-B14F-4D97-AF65-F5344CB8AC3E}">
        <p14:creationId xmlns:p14="http://schemas.microsoft.com/office/powerpoint/2010/main" val="4300780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1000" fill="hold"/>
                                        <p:tgtEl>
                                          <p:spTgt spid="13"/>
                                        </p:tgtEl>
                                        <p:attrNameLst>
                                          <p:attrName>ppt_x</p:attrName>
                                        </p:attrNameLst>
                                      </p:cBhvr>
                                      <p:tavLst>
                                        <p:tav tm="0">
                                          <p:val>
                                            <p:strVal val="1+#ppt_w/2"/>
                                          </p:val>
                                        </p:tav>
                                        <p:tav tm="100000">
                                          <p:val>
                                            <p:strVal val="#ppt_x"/>
                                          </p:val>
                                        </p:tav>
                                      </p:tavLst>
                                    </p:anim>
                                    <p:anim calcmode="lin" valueType="num">
                                      <p:cBhvr additive="base">
                                        <p:cTn id="8" dur="1000" fill="hold"/>
                                        <p:tgtEl>
                                          <p:spTgt spid="13"/>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2" presetClass="entr" presetSubtype="2" fill="hold" grpId="0" nodeType="after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additive="base">
                                        <p:cTn id="12" dur="1000" fill="hold"/>
                                        <p:tgtEl>
                                          <p:spTgt spid="12"/>
                                        </p:tgtEl>
                                        <p:attrNameLst>
                                          <p:attrName>ppt_x</p:attrName>
                                        </p:attrNameLst>
                                      </p:cBhvr>
                                      <p:tavLst>
                                        <p:tav tm="0">
                                          <p:val>
                                            <p:strVal val="1+#ppt_w/2"/>
                                          </p:val>
                                        </p:tav>
                                        <p:tav tm="100000">
                                          <p:val>
                                            <p:strVal val="#ppt_x"/>
                                          </p:val>
                                        </p:tav>
                                      </p:tavLst>
                                    </p:anim>
                                    <p:anim calcmode="lin" valueType="num">
                                      <p:cBhvr additive="base">
                                        <p:cTn id="13" dur="100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2" grpId="0" animBg="1"/>
    </p:bld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Content with Caption">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F643C21-E9BF-6647-A696-FABCDF464008}"/>
              </a:ext>
            </a:extLst>
          </p:cNvPr>
          <p:cNvSpPr/>
          <p:nvPr/>
        </p:nvSpPr>
        <p:spPr>
          <a:xfrm>
            <a:off x="5353050" y="1"/>
            <a:ext cx="6406950" cy="6857998"/>
          </a:xfrm>
          <a:prstGeom prst="rect">
            <a:avLst/>
          </a:prstGeom>
          <a:gradFill>
            <a:gsLst>
              <a:gs pos="0">
                <a:schemeClr val="tx1">
                  <a:lumMod val="75000"/>
                  <a:lumOff val="25000"/>
                </a:schemeClr>
              </a:gs>
              <a:gs pos="100000">
                <a:srgbClr val="00B0F0"/>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8" name="Footer Placeholder 17">
            <a:extLst>
              <a:ext uri="{FF2B5EF4-FFF2-40B4-BE49-F238E27FC236}">
                <a16:creationId xmlns:a16="http://schemas.microsoft.com/office/drawing/2014/main" id="{1EC63334-B325-4256-8AA0-6F5A11030DEA}"/>
              </a:ext>
            </a:extLst>
          </p:cNvPr>
          <p:cNvSpPr>
            <a:spLocks noGrp="1"/>
          </p:cNvSpPr>
          <p:nvPr>
            <p:ph type="ftr" sz="quarter" idx="13"/>
          </p:nvPr>
        </p:nvSpPr>
        <p:spPr>
          <a:xfrm>
            <a:off x="432000" y="6365363"/>
            <a:ext cx="4416225" cy="412431"/>
          </a:xfrm>
        </p:spPr>
        <p:txBody>
          <a:bodyPr/>
          <a:lstStyle/>
          <a:p>
            <a:r>
              <a:rPr lang="en-US" noProof="0"/>
              <a:t>SWD End of Year R&amp;C  v2.1 June 8, 2020</a:t>
            </a:r>
          </a:p>
        </p:txBody>
      </p:sp>
      <p:sp>
        <p:nvSpPr>
          <p:cNvPr id="11" name="Title 1">
            <a:extLst>
              <a:ext uri="{FF2B5EF4-FFF2-40B4-BE49-F238E27FC236}">
                <a16:creationId xmlns:a16="http://schemas.microsoft.com/office/drawing/2014/main" id="{0F80631D-0113-45B5-9716-6AED2430C97F}"/>
              </a:ext>
            </a:extLst>
          </p:cNvPr>
          <p:cNvSpPr>
            <a:spLocks noGrp="1"/>
          </p:cNvSpPr>
          <p:nvPr>
            <p:ph type="title"/>
          </p:nvPr>
        </p:nvSpPr>
        <p:spPr>
          <a:xfrm>
            <a:off x="839788" y="457200"/>
            <a:ext cx="3932237" cy="1600200"/>
          </a:xfrm>
        </p:spPr>
        <p:txBody>
          <a:bodyPr anchor="b"/>
          <a:lstStyle>
            <a:lvl1pPr>
              <a:defRPr sz="3200"/>
            </a:lvl1pPr>
          </a:lstStyle>
          <a:p>
            <a:r>
              <a:rPr lang="en-US" noProof="0"/>
              <a:t>Click to edit Master title style</a:t>
            </a:r>
          </a:p>
        </p:txBody>
      </p:sp>
      <p:sp>
        <p:nvSpPr>
          <p:cNvPr id="12" name="Text Placeholder 3">
            <a:extLst>
              <a:ext uri="{FF2B5EF4-FFF2-40B4-BE49-F238E27FC236}">
                <a16:creationId xmlns:a16="http://schemas.microsoft.com/office/drawing/2014/main" id="{81AC65F5-382D-4CF6-95CF-DD3FC6D96F37}"/>
              </a:ext>
            </a:extLst>
          </p:cNvPr>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Edit Master text styles</a:t>
            </a:r>
          </a:p>
        </p:txBody>
      </p:sp>
      <p:sp>
        <p:nvSpPr>
          <p:cNvPr id="13" name="Content Placeholder 2">
            <a:extLst>
              <a:ext uri="{FF2B5EF4-FFF2-40B4-BE49-F238E27FC236}">
                <a16:creationId xmlns:a16="http://schemas.microsoft.com/office/drawing/2014/main" id="{DF554488-3F7D-4F3A-9AAF-73FB0977D735}"/>
              </a:ext>
            </a:extLst>
          </p:cNvPr>
          <p:cNvSpPr>
            <a:spLocks noGrp="1"/>
          </p:cNvSpPr>
          <p:nvPr>
            <p:ph idx="1" hasCustomPrompt="1"/>
          </p:nvPr>
        </p:nvSpPr>
        <p:spPr>
          <a:xfrm>
            <a:off x="5805962" y="457200"/>
            <a:ext cx="5501126" cy="5411787"/>
          </a:xfrm>
        </p:spPr>
        <p:txBody>
          <a:bodyPr/>
          <a:lstStyle>
            <a:lvl1pPr>
              <a:buClr>
                <a:schemeClr val="bg1"/>
              </a:buClr>
              <a:defRPr sz="2400">
                <a:solidFill>
                  <a:schemeClr val="bg1"/>
                </a:solidFill>
              </a:defRPr>
            </a:lvl1pPr>
            <a:lvl2pPr>
              <a:defRPr sz="2000">
                <a:solidFill>
                  <a:schemeClr val="bg1"/>
                </a:solidFill>
              </a:defRPr>
            </a:lvl2pPr>
            <a:lvl3pPr>
              <a:defRPr sz="1800">
                <a:solidFill>
                  <a:schemeClr val="bg1"/>
                </a:solidFill>
              </a:defRPr>
            </a:lvl3pPr>
            <a:lvl4pPr>
              <a:defRPr sz="1600">
                <a:solidFill>
                  <a:schemeClr val="bg1"/>
                </a:solidFill>
              </a:defRPr>
            </a:lvl4pPr>
            <a:lvl5pPr>
              <a:defRPr sz="1600">
                <a:solidFill>
                  <a:schemeClr val="bg1"/>
                </a:solidFill>
              </a:defRPr>
            </a:lvl5pPr>
            <a:lvl6pPr>
              <a:defRPr sz="2000"/>
            </a:lvl6pPr>
            <a:lvl7pPr>
              <a:defRPr sz="2000"/>
            </a:lvl7pPr>
            <a:lvl8pPr>
              <a:defRPr sz="2000"/>
            </a:lvl8pPr>
            <a:lvl9pPr>
              <a:defRPr sz="2000"/>
            </a:lvl9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0" name="Rectangle 9">
            <a:extLst>
              <a:ext uri="{FF2B5EF4-FFF2-40B4-BE49-F238E27FC236}">
                <a16:creationId xmlns:a16="http://schemas.microsoft.com/office/drawing/2014/main" id="{E3DE8D63-C4DA-6445-AA33-5E3BEEA69181}"/>
              </a:ext>
            </a:extLst>
          </p:cNvPr>
          <p:cNvSpPr/>
          <p:nvPr userDrawn="1"/>
        </p:nvSpPr>
        <p:spPr>
          <a:xfrm>
            <a:off x="5353050" y="1"/>
            <a:ext cx="6406950" cy="6857998"/>
          </a:xfrm>
          <a:prstGeom prst="rect">
            <a:avLst/>
          </a:prstGeom>
          <a:gradFill>
            <a:gsLst>
              <a:gs pos="0">
                <a:schemeClr val="tx1">
                  <a:lumMod val="75000"/>
                  <a:lumOff val="25000"/>
                </a:schemeClr>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Tree>
    <p:extLst>
      <p:ext uri="{BB962C8B-B14F-4D97-AF65-F5344CB8AC3E}">
        <p14:creationId xmlns:p14="http://schemas.microsoft.com/office/powerpoint/2010/main" val="111823891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Picture with Caption">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D2F27E34-6C11-6740-A3CA-404D8D06899A}"/>
              </a:ext>
            </a:extLst>
          </p:cNvPr>
          <p:cNvSpPr/>
          <p:nvPr/>
        </p:nvSpPr>
        <p:spPr>
          <a:xfrm>
            <a:off x="5353050" y="1"/>
            <a:ext cx="6406950" cy="6857998"/>
          </a:xfrm>
          <a:prstGeom prst="rect">
            <a:avLst/>
          </a:prstGeom>
          <a:gradFill>
            <a:gsLst>
              <a:gs pos="0">
                <a:schemeClr val="tx1">
                  <a:lumMod val="75000"/>
                  <a:lumOff val="25000"/>
                </a:schemeClr>
              </a:gs>
              <a:gs pos="100000">
                <a:srgbClr val="00B0F0"/>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8" name="Footer Placeholder 17">
            <a:extLst>
              <a:ext uri="{FF2B5EF4-FFF2-40B4-BE49-F238E27FC236}">
                <a16:creationId xmlns:a16="http://schemas.microsoft.com/office/drawing/2014/main" id="{1EC63334-B325-4256-8AA0-6F5A11030DEA}"/>
              </a:ext>
            </a:extLst>
          </p:cNvPr>
          <p:cNvSpPr>
            <a:spLocks noGrp="1"/>
          </p:cNvSpPr>
          <p:nvPr>
            <p:ph type="ftr" sz="quarter" idx="13"/>
          </p:nvPr>
        </p:nvSpPr>
        <p:spPr>
          <a:xfrm>
            <a:off x="432000" y="6365363"/>
            <a:ext cx="4416225" cy="412431"/>
          </a:xfrm>
        </p:spPr>
        <p:txBody>
          <a:bodyPr/>
          <a:lstStyle/>
          <a:p>
            <a:r>
              <a:rPr lang="en-US" noProof="0"/>
              <a:t>SWD End of Year R&amp;C  v2.1 June 8, 2020</a:t>
            </a:r>
          </a:p>
        </p:txBody>
      </p:sp>
      <p:sp>
        <p:nvSpPr>
          <p:cNvPr id="11" name="Title 1">
            <a:extLst>
              <a:ext uri="{FF2B5EF4-FFF2-40B4-BE49-F238E27FC236}">
                <a16:creationId xmlns:a16="http://schemas.microsoft.com/office/drawing/2014/main" id="{0F80631D-0113-45B5-9716-6AED2430C97F}"/>
              </a:ext>
            </a:extLst>
          </p:cNvPr>
          <p:cNvSpPr>
            <a:spLocks noGrp="1"/>
          </p:cNvSpPr>
          <p:nvPr>
            <p:ph type="title"/>
          </p:nvPr>
        </p:nvSpPr>
        <p:spPr>
          <a:xfrm>
            <a:off x="839788" y="457200"/>
            <a:ext cx="3932237" cy="1600200"/>
          </a:xfrm>
        </p:spPr>
        <p:txBody>
          <a:bodyPr anchor="b"/>
          <a:lstStyle>
            <a:lvl1pPr>
              <a:defRPr sz="3200"/>
            </a:lvl1pPr>
          </a:lstStyle>
          <a:p>
            <a:r>
              <a:rPr lang="en-US" noProof="0"/>
              <a:t>Click to edit Master title style</a:t>
            </a:r>
          </a:p>
        </p:txBody>
      </p:sp>
      <p:sp>
        <p:nvSpPr>
          <p:cNvPr id="12" name="Text Placeholder 3">
            <a:extLst>
              <a:ext uri="{FF2B5EF4-FFF2-40B4-BE49-F238E27FC236}">
                <a16:creationId xmlns:a16="http://schemas.microsoft.com/office/drawing/2014/main" id="{81AC65F5-382D-4CF6-95CF-DD3FC6D96F37}"/>
              </a:ext>
            </a:extLst>
          </p:cNvPr>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Edit Master text styles</a:t>
            </a:r>
          </a:p>
        </p:txBody>
      </p:sp>
      <p:sp>
        <p:nvSpPr>
          <p:cNvPr id="9" name="Picture Placeholder 2">
            <a:extLst>
              <a:ext uri="{FF2B5EF4-FFF2-40B4-BE49-F238E27FC236}">
                <a16:creationId xmlns:a16="http://schemas.microsoft.com/office/drawing/2014/main" id="{56321125-B861-4CD5-8023-6E403517657A}"/>
              </a:ext>
            </a:extLst>
          </p:cNvPr>
          <p:cNvSpPr>
            <a:spLocks noGrp="1"/>
          </p:cNvSpPr>
          <p:nvPr>
            <p:ph type="pic" idx="1"/>
          </p:nvPr>
        </p:nvSpPr>
        <p:spPr>
          <a:xfrm>
            <a:off x="5804181" y="457201"/>
            <a:ext cx="5504688" cy="5403850"/>
          </a:xfrm>
        </p:spPr>
        <p:txBody>
          <a:bodyPr/>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noProof="0"/>
              <a:t>Click icon to add picture</a:t>
            </a:r>
          </a:p>
        </p:txBody>
      </p:sp>
      <p:sp>
        <p:nvSpPr>
          <p:cNvPr id="10" name="Rectangle 9">
            <a:extLst>
              <a:ext uri="{FF2B5EF4-FFF2-40B4-BE49-F238E27FC236}">
                <a16:creationId xmlns:a16="http://schemas.microsoft.com/office/drawing/2014/main" id="{EEC5CDE3-6D07-CB4A-8D23-6EAF8275ACCB}"/>
              </a:ext>
            </a:extLst>
          </p:cNvPr>
          <p:cNvSpPr/>
          <p:nvPr userDrawn="1"/>
        </p:nvSpPr>
        <p:spPr>
          <a:xfrm>
            <a:off x="5353050" y="1"/>
            <a:ext cx="6406950" cy="6857998"/>
          </a:xfrm>
          <a:prstGeom prst="rect">
            <a:avLst/>
          </a:prstGeom>
          <a:gradFill>
            <a:gsLst>
              <a:gs pos="0">
                <a:schemeClr val="tx1">
                  <a:lumMod val="75000"/>
                  <a:lumOff val="25000"/>
                </a:schemeClr>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Tree>
    <p:extLst>
      <p:ext uri="{BB962C8B-B14F-4D97-AF65-F5344CB8AC3E}">
        <p14:creationId xmlns:p14="http://schemas.microsoft.com/office/powerpoint/2010/main" val="380190266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1_Title Slide with image">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16977C32-6781-4E43-B083-CC319C1A2BE1}"/>
              </a:ext>
            </a:extLst>
          </p:cNvPr>
          <p:cNvSpPr>
            <a:spLocks noGrp="1"/>
          </p:cNvSpPr>
          <p:nvPr>
            <p:ph type="pic" sz="quarter" idx="10" hasCustomPrompt="1"/>
          </p:nvPr>
        </p:nvSpPr>
        <p:spPr>
          <a:xfrm>
            <a:off x="0" y="0"/>
            <a:ext cx="12192000" cy="6786563"/>
          </a:xfrm>
          <a:solidFill>
            <a:schemeClr val="tx1">
              <a:lumMod val="75000"/>
              <a:lumOff val="25000"/>
            </a:schemeClr>
          </a:solidFill>
        </p:spPr>
        <p:txBody>
          <a:bodyPr rIns="1044000" anchor="ctr"/>
          <a:lstStyle>
            <a:lvl1pPr marL="0" indent="0" algn="r">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a:t>Insert or Drag and Drop your Photo Here </a:t>
            </a:r>
          </a:p>
        </p:txBody>
      </p:sp>
      <p:sp>
        <p:nvSpPr>
          <p:cNvPr id="13" name="Rectangle 12">
            <a:extLst>
              <a:ext uri="{FF2B5EF4-FFF2-40B4-BE49-F238E27FC236}">
                <a16:creationId xmlns:a16="http://schemas.microsoft.com/office/drawing/2014/main" id="{DC433A2F-8949-4AAC-AE96-175254493AF4}"/>
              </a:ext>
            </a:extLst>
          </p:cNvPr>
          <p:cNvSpPr/>
          <p:nvPr userDrawn="1"/>
        </p:nvSpPr>
        <p:spPr>
          <a:xfrm>
            <a:off x="0" y="0"/>
            <a:ext cx="6336000" cy="6786563"/>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432000" y="2377000"/>
            <a:ext cx="5472000" cy="2387600"/>
          </a:xfrm>
        </p:spPr>
        <p:txBody>
          <a:bodyPr anchor="b"/>
          <a:lstStyle>
            <a:lvl1pPr algn="l">
              <a:defRPr sz="4200" spc="-30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432000" y="4962525"/>
            <a:ext cx="5472000"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6" name="Rectangle 5">
            <a:extLst>
              <a:ext uri="{FF2B5EF4-FFF2-40B4-BE49-F238E27FC236}">
                <a16:creationId xmlns:a16="http://schemas.microsoft.com/office/drawing/2014/main" id="{EA8EA9D3-63E1-4170-B9FF-2F1AF08CCA45}"/>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7" name="Rectangle 6">
            <a:extLst>
              <a:ext uri="{FF2B5EF4-FFF2-40B4-BE49-F238E27FC236}">
                <a16:creationId xmlns:a16="http://schemas.microsoft.com/office/drawing/2014/main" id="{B6AE9C85-4EEF-40CA-AA18-4DC9F703F4FD}"/>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Tree>
    <p:extLst>
      <p:ext uri="{BB962C8B-B14F-4D97-AF65-F5344CB8AC3E}">
        <p14:creationId xmlns:p14="http://schemas.microsoft.com/office/powerpoint/2010/main" val="319407322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1_Title Slide with Image 2">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9" name="Picture Placeholder 9">
            <a:extLst>
              <a:ext uri="{FF2B5EF4-FFF2-40B4-BE49-F238E27FC236}">
                <a16:creationId xmlns:a16="http://schemas.microsoft.com/office/drawing/2014/main" id="{8BA39708-26C4-4C58-AAF1-7DDBAAFACC99}"/>
              </a:ext>
            </a:extLst>
          </p:cNvPr>
          <p:cNvSpPr>
            <a:spLocks noGrp="1"/>
          </p:cNvSpPr>
          <p:nvPr>
            <p:ph type="pic" sz="quarter" idx="10" hasCustomPrompt="1"/>
          </p:nvPr>
        </p:nvSpPr>
        <p:spPr>
          <a:xfrm>
            <a:off x="0" y="0"/>
            <a:ext cx="12192000" cy="6786563"/>
          </a:xfrm>
          <a:solidFill>
            <a:schemeClr val="tx1">
              <a:lumMod val="75000"/>
              <a:lumOff val="25000"/>
            </a:schemeClr>
          </a:solidFill>
        </p:spPr>
        <p:txBody>
          <a:bodyPr lIns="1044000" rIns="0" anchor="ctr"/>
          <a:lstStyle>
            <a:lvl1pPr marL="0" indent="0" algn="l">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a:t>Insert or Drag and Drop your Photo Here </a:t>
            </a:r>
          </a:p>
        </p:txBody>
      </p:sp>
      <p:sp>
        <p:nvSpPr>
          <p:cNvPr id="10" name="Rectangle 9">
            <a:extLst>
              <a:ext uri="{FF2B5EF4-FFF2-40B4-BE49-F238E27FC236}">
                <a16:creationId xmlns:a16="http://schemas.microsoft.com/office/drawing/2014/main" id="{129FEC1A-545F-4D58-B291-028B7D695567}"/>
              </a:ext>
            </a:extLst>
          </p:cNvPr>
          <p:cNvSpPr/>
          <p:nvPr userDrawn="1"/>
        </p:nvSpPr>
        <p:spPr>
          <a:xfrm>
            <a:off x="6336000" y="0"/>
            <a:ext cx="3979575" cy="6786563"/>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6539896" y="2377000"/>
            <a:ext cx="3571782" cy="2387600"/>
          </a:xfrm>
        </p:spPr>
        <p:txBody>
          <a:bodyPr anchor="b"/>
          <a:lstStyle>
            <a:lvl1pPr algn="l">
              <a:defRPr sz="3600" spc="-300">
                <a:solidFill>
                  <a:srgbClr val="FD7C62"/>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6539896" y="4962525"/>
            <a:ext cx="3571782" cy="1219200"/>
          </a:xfrm>
        </p:spPr>
        <p:txBody>
          <a:bodyPr/>
          <a:lstStyle>
            <a:lvl1pPr marL="0" indent="0" algn="l">
              <a:buNone/>
              <a:defRPr sz="2400">
                <a:solidFill>
                  <a:schemeClr val="accent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6" name="Rectangle 5">
            <a:extLst>
              <a:ext uri="{FF2B5EF4-FFF2-40B4-BE49-F238E27FC236}">
                <a16:creationId xmlns:a16="http://schemas.microsoft.com/office/drawing/2014/main" id="{787B6BB1-24C3-48A6-913C-94F7EA8127A1}"/>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7" name="Rectangle 6">
            <a:extLst>
              <a:ext uri="{FF2B5EF4-FFF2-40B4-BE49-F238E27FC236}">
                <a16:creationId xmlns:a16="http://schemas.microsoft.com/office/drawing/2014/main" id="{C1C9CBFF-5639-480A-82C7-50DAD54E2E48}"/>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Tree>
    <p:extLst>
      <p:ext uri="{BB962C8B-B14F-4D97-AF65-F5344CB8AC3E}">
        <p14:creationId xmlns:p14="http://schemas.microsoft.com/office/powerpoint/2010/main" val="13843898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57C7A5-47A9-44B4-9588-2FFA7B75328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547DFB0-F431-4CFF-892A-E5042ABBA98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DCF32C5-C81A-40F4-A14C-3ECE1EC9BC7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CE5BB02-64D0-4266-AD0A-E7A0F628D7F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B472426-12D0-4302-89D3-768490CAD09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AC2D2C9-5BC4-4B06-A698-E089F8B46BBA}"/>
              </a:ext>
            </a:extLst>
          </p:cNvPr>
          <p:cNvSpPr>
            <a:spLocks noGrp="1"/>
          </p:cNvSpPr>
          <p:nvPr>
            <p:ph type="dt" sz="half" idx="10"/>
          </p:nvPr>
        </p:nvSpPr>
        <p:spPr/>
        <p:txBody>
          <a:bodyPr/>
          <a:lstStyle/>
          <a:p>
            <a:endParaRPr lang="en-US"/>
          </a:p>
        </p:txBody>
      </p:sp>
      <p:sp>
        <p:nvSpPr>
          <p:cNvPr id="8" name="Footer Placeholder 7">
            <a:extLst>
              <a:ext uri="{FF2B5EF4-FFF2-40B4-BE49-F238E27FC236}">
                <a16:creationId xmlns:a16="http://schemas.microsoft.com/office/drawing/2014/main" id="{E733E63D-793B-412D-950A-3C4EB1372F02}"/>
              </a:ext>
            </a:extLst>
          </p:cNvPr>
          <p:cNvSpPr>
            <a:spLocks noGrp="1"/>
          </p:cNvSpPr>
          <p:nvPr>
            <p:ph type="ftr" sz="quarter" idx="11"/>
          </p:nvPr>
        </p:nvSpPr>
        <p:spPr/>
        <p:txBody>
          <a:bodyPr/>
          <a:lstStyle/>
          <a:p>
            <a:r>
              <a:rPr lang="en-US"/>
              <a:t>SWD End of Year R&amp;C  v2.1 June 8, 2020</a:t>
            </a:r>
          </a:p>
        </p:txBody>
      </p:sp>
      <p:sp>
        <p:nvSpPr>
          <p:cNvPr id="9" name="Slide Number Placeholder 8">
            <a:extLst>
              <a:ext uri="{FF2B5EF4-FFF2-40B4-BE49-F238E27FC236}">
                <a16:creationId xmlns:a16="http://schemas.microsoft.com/office/drawing/2014/main" id="{D8CCF9FF-8E93-4932-823B-80E162A5DD81}"/>
              </a:ext>
            </a:extLst>
          </p:cNvPr>
          <p:cNvSpPr>
            <a:spLocks noGrp="1"/>
          </p:cNvSpPr>
          <p:nvPr>
            <p:ph type="sldNum" sz="quarter" idx="12"/>
          </p:nvPr>
        </p:nvSpPr>
        <p:spPr/>
        <p:txBody>
          <a:bodyPr/>
          <a:lstStyle/>
          <a:p>
            <a:fld id="{0606AC77-78D6-4362-8080-DC3CF54326B2}" type="slidenum">
              <a:rPr lang="en-US" smtClean="0"/>
              <a:t>‹#›</a:t>
            </a:fld>
            <a:endParaRPr lang="en-US"/>
          </a:p>
        </p:txBody>
      </p:sp>
    </p:spTree>
    <p:extLst>
      <p:ext uri="{BB962C8B-B14F-4D97-AF65-F5344CB8AC3E}">
        <p14:creationId xmlns:p14="http://schemas.microsoft.com/office/powerpoint/2010/main" val="235867548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1_Section Header with Image">
    <p:bg>
      <p:bgPr>
        <a:solidFill>
          <a:schemeClr val="bg1">
            <a:lumMod val="95000"/>
          </a:schemeClr>
        </a:solidFill>
        <a:effectLst/>
      </p:bgPr>
    </p:bg>
    <p:spTree>
      <p:nvGrpSpPr>
        <p:cNvPr id="1" name=""/>
        <p:cNvGrpSpPr/>
        <p:nvPr/>
      </p:nvGrpSpPr>
      <p:grpSpPr>
        <a:xfrm>
          <a:off x="0" y="0"/>
          <a:ext cx="0" cy="0"/>
          <a:chOff x="0" y="0"/>
          <a:chExt cx="0" cy="0"/>
        </a:xfrm>
      </p:grpSpPr>
      <p:sp>
        <p:nvSpPr>
          <p:cNvPr id="8" name="Picture Placeholder 9">
            <a:extLst>
              <a:ext uri="{FF2B5EF4-FFF2-40B4-BE49-F238E27FC236}">
                <a16:creationId xmlns:a16="http://schemas.microsoft.com/office/drawing/2014/main" id="{6FAD7B97-1B74-414B-B585-45E33908CBEB}"/>
              </a:ext>
            </a:extLst>
          </p:cNvPr>
          <p:cNvSpPr>
            <a:spLocks noGrp="1"/>
          </p:cNvSpPr>
          <p:nvPr>
            <p:ph type="pic" sz="quarter" idx="10" hasCustomPrompt="1"/>
          </p:nvPr>
        </p:nvSpPr>
        <p:spPr>
          <a:xfrm>
            <a:off x="0" y="0"/>
            <a:ext cx="12192000" cy="6365363"/>
          </a:xfrm>
          <a:gradFill flip="none" rotWithShape="1">
            <a:gsLst>
              <a:gs pos="0">
                <a:schemeClr val="bg1"/>
              </a:gs>
              <a:gs pos="100000">
                <a:schemeClr val="bg1">
                  <a:alpha val="74000"/>
                </a:schemeClr>
              </a:gs>
            </a:gsLst>
            <a:lin ang="5400000" scaled="1"/>
            <a:tileRect/>
          </a:gradFill>
        </p:spPr>
        <p:txBody>
          <a:bodyPr vert="vert270" lIns="144000" tIns="0" rIns="0" anchor="t"/>
          <a:lstStyle>
            <a:lvl1pPr marL="0" indent="0" algn="ctr">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a:t>Insert or Drag and Drop your Photo Here </a:t>
            </a:r>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680728" y="2377000"/>
            <a:ext cx="6299682" cy="2387600"/>
          </a:xfrm>
        </p:spPr>
        <p:txBody>
          <a:bodyPr anchor="b"/>
          <a:lstStyle>
            <a:lvl1pPr algn="l">
              <a:defRPr sz="4200" spc="-300">
                <a:solidFill>
                  <a:srgbClr val="555FAD"/>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680728" y="4962525"/>
            <a:ext cx="6299682" cy="1219200"/>
          </a:xfrm>
        </p:spPr>
        <p:txBody>
          <a:bodyPr/>
          <a:lstStyle>
            <a:lvl1pPr marL="0" indent="0" algn="l">
              <a:buNone/>
              <a:defRPr sz="2400">
                <a:solidFill>
                  <a:srgbClr val="FD7C6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5" name="Rectangle 4">
            <a:extLst>
              <a:ext uri="{FF2B5EF4-FFF2-40B4-BE49-F238E27FC236}">
                <a16:creationId xmlns:a16="http://schemas.microsoft.com/office/drawing/2014/main" id="{C1384471-818E-4B2E-BA19-852421944514}"/>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6" name="Rectangle 5">
            <a:extLst>
              <a:ext uri="{FF2B5EF4-FFF2-40B4-BE49-F238E27FC236}">
                <a16:creationId xmlns:a16="http://schemas.microsoft.com/office/drawing/2014/main" id="{6FBA5E93-E4C5-4917-B92A-53FC468CFEBD}"/>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7" name="Slide Number Placeholder 6">
            <a:extLst>
              <a:ext uri="{FF2B5EF4-FFF2-40B4-BE49-F238E27FC236}">
                <a16:creationId xmlns:a16="http://schemas.microsoft.com/office/drawing/2014/main" id="{6C109B30-9CC9-4BE8-AB10-1BA398CAB523}"/>
              </a:ext>
            </a:extLst>
          </p:cNvPr>
          <p:cNvSpPr>
            <a:spLocks noGrp="1"/>
          </p:cNvSpPr>
          <p:nvPr>
            <p:ph type="sldNum" sz="quarter" idx="12"/>
          </p:nvPr>
        </p:nvSpPr>
        <p:spPr/>
        <p:txBody>
          <a:bodyPr/>
          <a:lstStyle/>
          <a:p>
            <a:fld id="{4B73C415-D670-4716-A5EC-CC4D52CA2BAC}" type="slidenum">
              <a:rPr lang="en-US" noProof="0" smtClean="0"/>
              <a:pPr/>
              <a:t>‹#›</a:t>
            </a:fld>
            <a:endParaRPr lang="en-US" noProof="0"/>
          </a:p>
        </p:txBody>
      </p:sp>
      <p:sp>
        <p:nvSpPr>
          <p:cNvPr id="9" name="Footer Placeholder 8">
            <a:extLst>
              <a:ext uri="{FF2B5EF4-FFF2-40B4-BE49-F238E27FC236}">
                <a16:creationId xmlns:a16="http://schemas.microsoft.com/office/drawing/2014/main" id="{AF77174B-114F-48DF-AFBF-1AA3416ACD4A}"/>
              </a:ext>
            </a:extLst>
          </p:cNvPr>
          <p:cNvSpPr>
            <a:spLocks noGrp="1"/>
          </p:cNvSpPr>
          <p:nvPr>
            <p:ph type="ftr" sz="quarter" idx="13"/>
          </p:nvPr>
        </p:nvSpPr>
        <p:spPr/>
        <p:txBody>
          <a:bodyPr/>
          <a:lstStyle/>
          <a:p>
            <a:r>
              <a:rPr lang="en-US" noProof="0"/>
              <a:t>SWD End of Year R&amp;C  v2.1 June 8, 2020</a:t>
            </a:r>
          </a:p>
        </p:txBody>
      </p:sp>
    </p:spTree>
    <p:extLst>
      <p:ext uri="{BB962C8B-B14F-4D97-AF65-F5344CB8AC3E}">
        <p14:creationId xmlns:p14="http://schemas.microsoft.com/office/powerpoint/2010/main" val="25397153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1000" fill="hold"/>
                                        <p:tgtEl>
                                          <p:spTgt spid="8"/>
                                        </p:tgtEl>
                                        <p:attrNameLst>
                                          <p:attrName>ppt_x</p:attrName>
                                        </p:attrNameLst>
                                      </p:cBhvr>
                                      <p:tavLst>
                                        <p:tav tm="0">
                                          <p:val>
                                            <p:strVal val="1+#ppt_w/2"/>
                                          </p:val>
                                        </p:tav>
                                        <p:tav tm="100000">
                                          <p:val>
                                            <p:strVal val="#ppt_x"/>
                                          </p:val>
                                        </p:tav>
                                      </p:tavLst>
                                    </p:anim>
                                    <p:anim calcmode="lin" valueType="num">
                                      <p:cBhvr additive="base">
                                        <p:cTn id="8" dur="10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1_Title, Subtitle, Content, and Image">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428A921-D1FB-449F-8402-7C032AAABB1C}"/>
              </a:ext>
            </a:extLst>
          </p:cNvPr>
          <p:cNvSpPr/>
          <p:nvPr userDrawn="1"/>
        </p:nvSpPr>
        <p:spPr>
          <a:xfrm>
            <a:off x="5353050" y="3714749"/>
            <a:ext cx="6406950" cy="3143249"/>
          </a:xfrm>
          <a:prstGeom prst="rect">
            <a:avLst/>
          </a:prstGeom>
          <a:gradFill>
            <a:gsLst>
              <a:gs pos="0">
                <a:schemeClr val="tx1">
                  <a:lumMod val="75000"/>
                  <a:lumOff val="25000"/>
                </a:schemeClr>
              </a:gs>
              <a:gs pos="100000">
                <a:srgbClr val="00B0F0"/>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431999" y="3714746"/>
            <a:ext cx="4416225" cy="2364591"/>
          </a:xfrm>
        </p:spPr>
        <p:txBody>
          <a:bodyPr anchor="t"/>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5658103" y="3981451"/>
            <a:ext cx="5749483" cy="1343026"/>
          </a:xfrm>
        </p:spPr>
        <p:txBody>
          <a:bodyPr anchor="b"/>
          <a:lstStyle>
            <a:lvl1pPr>
              <a:defRPr sz="3600">
                <a:solidFill>
                  <a:schemeClr val="bg1"/>
                </a:solidFill>
              </a:defRPr>
            </a:lvl1pPr>
          </a:lstStyle>
          <a:p>
            <a:r>
              <a:rPr lang="en-US" noProof="0"/>
              <a:t>Click to edit Master title style</a:t>
            </a:r>
          </a:p>
        </p:txBody>
      </p:sp>
      <p:sp>
        <p:nvSpPr>
          <p:cNvPr id="5" name="Picture Placeholder 4">
            <a:extLst>
              <a:ext uri="{FF2B5EF4-FFF2-40B4-BE49-F238E27FC236}">
                <a16:creationId xmlns:a16="http://schemas.microsoft.com/office/drawing/2014/main" id="{528B6E3D-9C01-45EA-9E2B-711EC1B84F84}"/>
              </a:ext>
            </a:extLst>
          </p:cNvPr>
          <p:cNvSpPr>
            <a:spLocks noGrp="1"/>
          </p:cNvSpPr>
          <p:nvPr>
            <p:ph type="pic" sz="quarter" idx="12" hasCustomPrompt="1"/>
          </p:nvPr>
        </p:nvSpPr>
        <p:spPr>
          <a:xfrm>
            <a:off x="5353050" y="0"/>
            <a:ext cx="6406950" cy="3714747"/>
          </a:xfr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1" forceAA="0" compatLnSpc="1">
            <a:prstTxWarp prst="textNoShape">
              <a:avLst/>
            </a:prstTxWarp>
            <a:noAutofit/>
          </a:bodyPr>
          <a:lstStyle>
            <a:lvl1pPr marL="0" indent="0" algn="l">
              <a:buFont typeface="Arial" panose="020B0604020202020204" pitchFamily="34" charset="0"/>
              <a:buNone/>
              <a:defRPr lang="en-ZA" sz="1100" i="1">
                <a:solidFill>
                  <a:schemeClr val="lt1"/>
                </a:solidFill>
                <a:latin typeface="Times New Roman" panose="02020603050405020304" pitchFamily="18" charset="0"/>
                <a:cs typeface="Times New Roman" panose="02020603050405020304" pitchFamily="18" charset="0"/>
              </a:defRPr>
            </a:lvl1pPr>
          </a:lstStyle>
          <a:p>
            <a:pPr marL="0" lvl="0" algn="ctr"/>
            <a:r>
              <a:rPr lang="en-US" noProof="0"/>
              <a:t>Insert or Drag &amp; Drop your photo here</a:t>
            </a:r>
          </a:p>
        </p:txBody>
      </p:sp>
      <p:sp>
        <p:nvSpPr>
          <p:cNvPr id="18" name="Footer Placeholder 17">
            <a:extLst>
              <a:ext uri="{FF2B5EF4-FFF2-40B4-BE49-F238E27FC236}">
                <a16:creationId xmlns:a16="http://schemas.microsoft.com/office/drawing/2014/main" id="{1EC63334-B325-4256-8AA0-6F5A11030DEA}"/>
              </a:ext>
            </a:extLst>
          </p:cNvPr>
          <p:cNvSpPr>
            <a:spLocks noGrp="1"/>
          </p:cNvSpPr>
          <p:nvPr>
            <p:ph type="ftr" sz="quarter" idx="13"/>
          </p:nvPr>
        </p:nvSpPr>
        <p:spPr>
          <a:xfrm>
            <a:off x="432000" y="6365363"/>
            <a:ext cx="4416225" cy="412431"/>
          </a:xfrm>
        </p:spPr>
        <p:txBody>
          <a:bodyPr/>
          <a:lstStyle/>
          <a:p>
            <a:r>
              <a:rPr lang="en-US" noProof="0"/>
              <a:t>SWD End of Year R&amp;C  v2.1 June 8, 2020</a:t>
            </a:r>
          </a:p>
        </p:txBody>
      </p:sp>
      <p:sp>
        <p:nvSpPr>
          <p:cNvPr id="20" name="Text Placeholder 19">
            <a:extLst>
              <a:ext uri="{FF2B5EF4-FFF2-40B4-BE49-F238E27FC236}">
                <a16:creationId xmlns:a16="http://schemas.microsoft.com/office/drawing/2014/main" id="{CC8965A7-6363-464F-998B-64E00F4F4956}"/>
              </a:ext>
            </a:extLst>
          </p:cNvPr>
          <p:cNvSpPr>
            <a:spLocks noGrp="1"/>
          </p:cNvSpPr>
          <p:nvPr>
            <p:ph type="body" sz="quarter" idx="14" hasCustomPrompt="1"/>
          </p:nvPr>
        </p:nvSpPr>
        <p:spPr>
          <a:xfrm>
            <a:off x="5658442" y="5657850"/>
            <a:ext cx="5749334" cy="1119943"/>
          </a:xfrm>
        </p:spPr>
        <p:txBody>
          <a:bodyPr/>
          <a:lstStyle>
            <a:lvl1pPr marL="0" indent="0">
              <a:buNone/>
              <a:defRPr sz="1800">
                <a:solidFill>
                  <a:schemeClr val="bg1"/>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noProof="0"/>
              <a:t>Subtitle, tagline or blurb can go here</a:t>
            </a:r>
          </a:p>
        </p:txBody>
      </p:sp>
    </p:spTree>
    <p:extLst>
      <p:ext uri="{BB962C8B-B14F-4D97-AF65-F5344CB8AC3E}">
        <p14:creationId xmlns:p14="http://schemas.microsoft.com/office/powerpoint/2010/main" val="10383027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ppt_x"/>
                                          </p:val>
                                        </p:tav>
                                        <p:tav tm="100000">
                                          <p:val>
                                            <p:strVal val="#ppt_x"/>
                                          </p:val>
                                        </p:tav>
                                      </p:tavLst>
                                    </p:anim>
                                    <p:anim calcmode="lin" valueType="num">
                                      <p:cBhvr additive="base">
                                        <p:cTn id="8" dur="1000" fill="hold"/>
                                        <p:tgtEl>
                                          <p:spTgt spid="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1_Icon Bullets">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EFA8C4C-FE50-44C1-8434-6C7BB898173F}"/>
              </a:ext>
            </a:extLst>
          </p:cNvPr>
          <p:cNvSpPr/>
          <p:nvPr userDrawn="1"/>
        </p:nvSpPr>
        <p:spPr>
          <a:xfrm>
            <a:off x="432000" y="0"/>
            <a:ext cx="5472000" cy="6858000"/>
          </a:xfrm>
          <a:prstGeom prst="rect">
            <a:avLst/>
          </a:prstGeom>
          <a:gradFill>
            <a:gsLst>
              <a:gs pos="0">
                <a:srgbClr val="00B0F0"/>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noProof="0"/>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680728" y="5657850"/>
            <a:ext cx="4974545" cy="707513"/>
          </a:xfrm>
        </p:spPr>
        <p:txBody>
          <a:bodyPr/>
          <a:lstStyle>
            <a:lvl1pPr marL="0" indent="0">
              <a:buNone/>
              <a:defRPr sz="1800">
                <a:solidFill>
                  <a:schemeClr val="bg1"/>
                </a:solidFill>
              </a:defRPr>
            </a:lvl1pPr>
          </a:lstStyle>
          <a:p>
            <a:pPr lvl="0"/>
            <a:r>
              <a:rPr lang="en-US" noProof="0"/>
              <a:t>Subtitle, tagline or blurb can go here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a:xfrm>
            <a:off x="432000" y="6365363"/>
            <a:ext cx="5472000" cy="412431"/>
          </a:xfrm>
        </p:spPr>
        <p:txBody>
          <a:bodyPr/>
          <a:lstStyle/>
          <a:p>
            <a:r>
              <a:rPr lang="en-US" noProof="0"/>
              <a:t>SWD End of Year R&amp;C  v2.1 June 8, 2020</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0" name="Picture Placeholder 4">
            <a:extLst>
              <a:ext uri="{FF2B5EF4-FFF2-40B4-BE49-F238E27FC236}">
                <a16:creationId xmlns:a16="http://schemas.microsoft.com/office/drawing/2014/main" id="{704BE0A1-F26A-4947-971D-055860FFC91D}"/>
              </a:ext>
            </a:extLst>
          </p:cNvPr>
          <p:cNvSpPr>
            <a:spLocks noGrp="1"/>
          </p:cNvSpPr>
          <p:nvPr>
            <p:ph type="pic" sz="quarter" idx="12" hasCustomPrompt="1"/>
          </p:nvPr>
        </p:nvSpPr>
        <p:spPr>
          <a:xfrm>
            <a:off x="432000" y="0"/>
            <a:ext cx="5472000" cy="3714747"/>
          </a:xfr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1" forceAA="0" compatLnSpc="1">
            <a:prstTxWarp prst="textNoShape">
              <a:avLst/>
            </a:prstTxWarp>
            <a:noAutofit/>
          </a:bodyPr>
          <a:lstStyle>
            <a:lvl1pPr marL="0" indent="0" algn="l">
              <a:buFont typeface="Arial" panose="020B0604020202020204" pitchFamily="34" charset="0"/>
              <a:buNone/>
              <a:defRPr lang="en-ZA" sz="1100" i="1">
                <a:solidFill>
                  <a:schemeClr val="lt1"/>
                </a:solidFill>
                <a:latin typeface="Times New Roman" panose="02020603050405020304" pitchFamily="18" charset="0"/>
                <a:cs typeface="Times New Roman" panose="02020603050405020304" pitchFamily="18" charset="0"/>
              </a:defRPr>
            </a:lvl1pPr>
          </a:lstStyle>
          <a:p>
            <a:pPr marL="0" lvl="0" algn="ctr"/>
            <a:r>
              <a:rPr lang="en-US" noProof="0"/>
              <a:t>Insert or Drag &amp; Drop your photo here</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680728" y="3981450"/>
            <a:ext cx="4974545" cy="1343025"/>
          </a:xfrm>
        </p:spPr>
        <p:txBody>
          <a:bodyPr vert="horz" lIns="0" tIns="0" rIns="0" bIns="0" rtlCol="0" anchor="b">
            <a:noAutofit/>
          </a:bodyPr>
          <a:lstStyle>
            <a:lvl1pPr>
              <a:defRPr lang="en-ZA" sz="3600" dirty="0">
                <a:solidFill>
                  <a:schemeClr val="bg1"/>
                </a:solidFill>
              </a:defRPr>
            </a:lvl1pPr>
          </a:lstStyle>
          <a:p>
            <a:pPr lvl="0"/>
            <a:r>
              <a:rPr lang="en-US" noProof="0"/>
              <a:t>Click to edit Master title style</a:t>
            </a:r>
          </a:p>
        </p:txBody>
      </p:sp>
      <p:sp>
        <p:nvSpPr>
          <p:cNvPr id="13" name="Text Placeholder 8">
            <a:extLst>
              <a:ext uri="{FF2B5EF4-FFF2-40B4-BE49-F238E27FC236}">
                <a16:creationId xmlns:a16="http://schemas.microsoft.com/office/drawing/2014/main" id="{B51A342D-6638-406F-A54B-59B56F36AD4A}"/>
              </a:ext>
            </a:extLst>
          </p:cNvPr>
          <p:cNvSpPr>
            <a:spLocks noGrp="1"/>
          </p:cNvSpPr>
          <p:nvPr>
            <p:ph type="body" sz="quarter" idx="13" hasCustomPrompt="1"/>
          </p:nvPr>
        </p:nvSpPr>
        <p:spPr>
          <a:xfrm>
            <a:off x="6288002" y="4130531"/>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14" name="Text Placeholder 10">
            <a:extLst>
              <a:ext uri="{FF2B5EF4-FFF2-40B4-BE49-F238E27FC236}">
                <a16:creationId xmlns:a16="http://schemas.microsoft.com/office/drawing/2014/main" id="{C32169FB-F8BF-46FF-8BDE-E27C751C1C46}"/>
              </a:ext>
            </a:extLst>
          </p:cNvPr>
          <p:cNvSpPr>
            <a:spLocks noGrp="1"/>
          </p:cNvSpPr>
          <p:nvPr>
            <p:ph type="body" sz="quarter" idx="14" hasCustomPrompt="1"/>
          </p:nvPr>
        </p:nvSpPr>
        <p:spPr>
          <a:xfrm>
            <a:off x="6288002" y="4764931"/>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5" name="Text Placeholder 8">
            <a:extLst>
              <a:ext uri="{FF2B5EF4-FFF2-40B4-BE49-F238E27FC236}">
                <a16:creationId xmlns:a16="http://schemas.microsoft.com/office/drawing/2014/main" id="{051BC42F-45BF-462B-A15F-54639A5DA461}"/>
              </a:ext>
            </a:extLst>
          </p:cNvPr>
          <p:cNvSpPr>
            <a:spLocks noGrp="1"/>
          </p:cNvSpPr>
          <p:nvPr>
            <p:ph type="body" sz="quarter" idx="15" hasCustomPrompt="1"/>
          </p:nvPr>
        </p:nvSpPr>
        <p:spPr>
          <a:xfrm>
            <a:off x="8202527" y="4130531"/>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2</a:t>
            </a:r>
          </a:p>
        </p:txBody>
      </p:sp>
      <p:sp>
        <p:nvSpPr>
          <p:cNvPr id="16" name="Text Placeholder 10">
            <a:extLst>
              <a:ext uri="{FF2B5EF4-FFF2-40B4-BE49-F238E27FC236}">
                <a16:creationId xmlns:a16="http://schemas.microsoft.com/office/drawing/2014/main" id="{08A990CD-AF1D-4FBE-B3FF-4BC5BE2BFD9F}"/>
              </a:ext>
            </a:extLst>
          </p:cNvPr>
          <p:cNvSpPr>
            <a:spLocks noGrp="1"/>
          </p:cNvSpPr>
          <p:nvPr>
            <p:ph type="body" sz="quarter" idx="16" hasCustomPrompt="1"/>
          </p:nvPr>
        </p:nvSpPr>
        <p:spPr>
          <a:xfrm>
            <a:off x="8202527" y="4764931"/>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7" name="Text Placeholder 8">
            <a:extLst>
              <a:ext uri="{FF2B5EF4-FFF2-40B4-BE49-F238E27FC236}">
                <a16:creationId xmlns:a16="http://schemas.microsoft.com/office/drawing/2014/main" id="{C595063C-F901-4E60-A714-6454F42F0D95}"/>
              </a:ext>
            </a:extLst>
          </p:cNvPr>
          <p:cNvSpPr>
            <a:spLocks noGrp="1"/>
          </p:cNvSpPr>
          <p:nvPr>
            <p:ph type="body" sz="quarter" idx="17" hasCustomPrompt="1"/>
          </p:nvPr>
        </p:nvSpPr>
        <p:spPr>
          <a:xfrm>
            <a:off x="10117052" y="4130531"/>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3</a:t>
            </a:r>
          </a:p>
        </p:txBody>
      </p:sp>
      <p:sp>
        <p:nvSpPr>
          <p:cNvPr id="18" name="Text Placeholder 10">
            <a:extLst>
              <a:ext uri="{FF2B5EF4-FFF2-40B4-BE49-F238E27FC236}">
                <a16:creationId xmlns:a16="http://schemas.microsoft.com/office/drawing/2014/main" id="{C7672B0A-0079-40F6-8B93-A5F1DB5882E0}"/>
              </a:ext>
            </a:extLst>
          </p:cNvPr>
          <p:cNvSpPr>
            <a:spLocks noGrp="1"/>
          </p:cNvSpPr>
          <p:nvPr>
            <p:ph type="body" sz="quarter" idx="18" hasCustomPrompt="1"/>
          </p:nvPr>
        </p:nvSpPr>
        <p:spPr>
          <a:xfrm>
            <a:off x="10117052" y="4764931"/>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Tree>
    <p:extLst>
      <p:ext uri="{BB962C8B-B14F-4D97-AF65-F5344CB8AC3E}">
        <p14:creationId xmlns:p14="http://schemas.microsoft.com/office/powerpoint/2010/main" val="5278186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1000" fill="hold"/>
                                        <p:tgtEl>
                                          <p:spTgt spid="10"/>
                                        </p:tgtEl>
                                        <p:attrNameLst>
                                          <p:attrName>ppt_x</p:attrName>
                                        </p:attrNameLst>
                                      </p:cBhvr>
                                      <p:tavLst>
                                        <p:tav tm="0">
                                          <p:val>
                                            <p:strVal val="#ppt_x"/>
                                          </p:val>
                                        </p:tav>
                                        <p:tav tm="100000">
                                          <p:val>
                                            <p:strVal val="#ppt_x"/>
                                          </p:val>
                                        </p:tav>
                                      </p:tavLst>
                                    </p:anim>
                                    <p:anim calcmode="lin" valueType="num">
                                      <p:cBhvr additive="base">
                                        <p:cTn id="8" dur="1000" fill="hold"/>
                                        <p:tgtEl>
                                          <p:spTgt spid="10"/>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1_4 Icon Bullets">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EFA8C4C-FE50-44C1-8434-6C7BB898173F}"/>
              </a:ext>
            </a:extLst>
          </p:cNvPr>
          <p:cNvSpPr/>
          <p:nvPr userDrawn="1"/>
        </p:nvSpPr>
        <p:spPr>
          <a:xfrm>
            <a:off x="432000" y="0"/>
            <a:ext cx="5472000" cy="6858000"/>
          </a:xfrm>
          <a:prstGeom prst="rect">
            <a:avLst/>
          </a:prstGeom>
          <a:gradFill>
            <a:gsLst>
              <a:gs pos="0">
                <a:srgbClr val="00B0F0"/>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noProof="0"/>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680728" y="5657850"/>
            <a:ext cx="4974545" cy="707513"/>
          </a:xfrm>
        </p:spPr>
        <p:txBody>
          <a:bodyPr/>
          <a:lstStyle>
            <a:lvl1pPr marL="0" indent="0">
              <a:buNone/>
              <a:defRPr sz="1800">
                <a:solidFill>
                  <a:schemeClr val="bg1"/>
                </a:solidFill>
              </a:defRPr>
            </a:lvl1pPr>
          </a:lstStyle>
          <a:p>
            <a:pPr lvl="0"/>
            <a:r>
              <a:rPr lang="en-US" noProof="0"/>
              <a:t>Subtitle, tagline or blurb can go here</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0" name="Picture Placeholder 4">
            <a:extLst>
              <a:ext uri="{FF2B5EF4-FFF2-40B4-BE49-F238E27FC236}">
                <a16:creationId xmlns:a16="http://schemas.microsoft.com/office/drawing/2014/main" id="{704BE0A1-F26A-4947-971D-055860FFC91D}"/>
              </a:ext>
            </a:extLst>
          </p:cNvPr>
          <p:cNvSpPr>
            <a:spLocks noGrp="1"/>
          </p:cNvSpPr>
          <p:nvPr>
            <p:ph type="pic" sz="quarter" idx="12" hasCustomPrompt="1"/>
          </p:nvPr>
        </p:nvSpPr>
        <p:spPr>
          <a:xfrm>
            <a:off x="432000" y="0"/>
            <a:ext cx="5472000" cy="3714747"/>
          </a:xfr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1" forceAA="0" compatLnSpc="1">
            <a:prstTxWarp prst="textNoShape">
              <a:avLst/>
            </a:prstTxWarp>
            <a:noAutofit/>
          </a:bodyPr>
          <a:lstStyle>
            <a:lvl1pPr marL="0" indent="0" algn="l">
              <a:buFont typeface="Arial" panose="020B0604020202020204" pitchFamily="34" charset="0"/>
              <a:buNone/>
              <a:defRPr lang="en-ZA" sz="1100" i="1">
                <a:solidFill>
                  <a:schemeClr val="lt1"/>
                </a:solidFill>
                <a:latin typeface="Times New Roman" panose="02020603050405020304" pitchFamily="18" charset="0"/>
                <a:cs typeface="Times New Roman" panose="02020603050405020304" pitchFamily="18" charset="0"/>
              </a:defRPr>
            </a:lvl1pPr>
          </a:lstStyle>
          <a:p>
            <a:pPr marL="0" lvl="0" algn="ctr"/>
            <a:r>
              <a:rPr lang="en-US" noProof="0"/>
              <a:t>Insert or Drag &amp; Drop your photo here</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680728" y="3981450"/>
            <a:ext cx="4974545" cy="1343025"/>
          </a:xfrm>
        </p:spPr>
        <p:txBody>
          <a:bodyPr vert="horz" lIns="0" tIns="0" rIns="0" bIns="0" rtlCol="0" anchor="b">
            <a:noAutofit/>
          </a:bodyPr>
          <a:lstStyle>
            <a:lvl1pPr>
              <a:defRPr lang="en-ZA" sz="3600" dirty="0">
                <a:solidFill>
                  <a:schemeClr val="bg1"/>
                </a:solidFill>
              </a:defRPr>
            </a:lvl1pPr>
          </a:lstStyle>
          <a:p>
            <a:pPr lvl="0"/>
            <a:r>
              <a:rPr lang="en-US" noProof="0"/>
              <a:t>Click to edit Master title style</a:t>
            </a:r>
          </a:p>
        </p:txBody>
      </p:sp>
      <p:sp>
        <p:nvSpPr>
          <p:cNvPr id="13" name="Text Placeholder 8">
            <a:extLst>
              <a:ext uri="{FF2B5EF4-FFF2-40B4-BE49-F238E27FC236}">
                <a16:creationId xmlns:a16="http://schemas.microsoft.com/office/drawing/2014/main" id="{B51A342D-6638-406F-A54B-59B56F36AD4A}"/>
              </a:ext>
            </a:extLst>
          </p:cNvPr>
          <p:cNvSpPr>
            <a:spLocks noGrp="1"/>
          </p:cNvSpPr>
          <p:nvPr>
            <p:ph type="body" sz="quarter" idx="13" hasCustomPrompt="1"/>
          </p:nvPr>
        </p:nvSpPr>
        <p:spPr>
          <a:xfrm>
            <a:off x="7078577" y="5010963"/>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3</a:t>
            </a:r>
          </a:p>
        </p:txBody>
      </p:sp>
      <p:sp>
        <p:nvSpPr>
          <p:cNvPr id="14" name="Text Placeholder 10">
            <a:extLst>
              <a:ext uri="{FF2B5EF4-FFF2-40B4-BE49-F238E27FC236}">
                <a16:creationId xmlns:a16="http://schemas.microsoft.com/office/drawing/2014/main" id="{C32169FB-F8BF-46FF-8BDE-E27C751C1C46}"/>
              </a:ext>
            </a:extLst>
          </p:cNvPr>
          <p:cNvSpPr>
            <a:spLocks noGrp="1"/>
          </p:cNvSpPr>
          <p:nvPr>
            <p:ph type="body" sz="quarter" idx="14" hasCustomPrompt="1"/>
          </p:nvPr>
        </p:nvSpPr>
        <p:spPr>
          <a:xfrm>
            <a:off x="7078577" y="5645363"/>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5" name="Text Placeholder 8">
            <a:extLst>
              <a:ext uri="{FF2B5EF4-FFF2-40B4-BE49-F238E27FC236}">
                <a16:creationId xmlns:a16="http://schemas.microsoft.com/office/drawing/2014/main" id="{051BC42F-45BF-462B-A15F-54639A5DA461}"/>
              </a:ext>
            </a:extLst>
          </p:cNvPr>
          <p:cNvSpPr>
            <a:spLocks noGrp="1"/>
          </p:cNvSpPr>
          <p:nvPr>
            <p:ph type="body" sz="quarter" idx="15" hasCustomPrompt="1"/>
          </p:nvPr>
        </p:nvSpPr>
        <p:spPr>
          <a:xfrm>
            <a:off x="9402677" y="5010963"/>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4</a:t>
            </a:r>
          </a:p>
        </p:txBody>
      </p:sp>
      <p:sp>
        <p:nvSpPr>
          <p:cNvPr id="16" name="Text Placeholder 10">
            <a:extLst>
              <a:ext uri="{FF2B5EF4-FFF2-40B4-BE49-F238E27FC236}">
                <a16:creationId xmlns:a16="http://schemas.microsoft.com/office/drawing/2014/main" id="{08A990CD-AF1D-4FBE-B3FF-4BC5BE2BFD9F}"/>
              </a:ext>
            </a:extLst>
          </p:cNvPr>
          <p:cNvSpPr>
            <a:spLocks noGrp="1"/>
          </p:cNvSpPr>
          <p:nvPr>
            <p:ph type="body" sz="quarter" idx="16" hasCustomPrompt="1"/>
          </p:nvPr>
        </p:nvSpPr>
        <p:spPr>
          <a:xfrm>
            <a:off x="9402677" y="5645363"/>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23" name="Text Placeholder 8">
            <a:extLst>
              <a:ext uri="{FF2B5EF4-FFF2-40B4-BE49-F238E27FC236}">
                <a16:creationId xmlns:a16="http://schemas.microsoft.com/office/drawing/2014/main" id="{B71CBA76-3CE4-4FA7-8940-41ECC9129C5A}"/>
              </a:ext>
            </a:extLst>
          </p:cNvPr>
          <p:cNvSpPr>
            <a:spLocks noGrp="1"/>
          </p:cNvSpPr>
          <p:nvPr>
            <p:ph type="body" sz="quarter" idx="17" hasCustomPrompt="1"/>
          </p:nvPr>
        </p:nvSpPr>
        <p:spPr>
          <a:xfrm>
            <a:off x="7078577" y="2360347"/>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24" name="Text Placeholder 10">
            <a:extLst>
              <a:ext uri="{FF2B5EF4-FFF2-40B4-BE49-F238E27FC236}">
                <a16:creationId xmlns:a16="http://schemas.microsoft.com/office/drawing/2014/main" id="{ADC8FCF6-5E2F-4976-8979-F493766C38E0}"/>
              </a:ext>
            </a:extLst>
          </p:cNvPr>
          <p:cNvSpPr>
            <a:spLocks noGrp="1"/>
          </p:cNvSpPr>
          <p:nvPr>
            <p:ph type="body" sz="quarter" idx="18" hasCustomPrompt="1"/>
          </p:nvPr>
        </p:nvSpPr>
        <p:spPr>
          <a:xfrm>
            <a:off x="7078577" y="2994747"/>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25" name="Text Placeholder 8">
            <a:extLst>
              <a:ext uri="{FF2B5EF4-FFF2-40B4-BE49-F238E27FC236}">
                <a16:creationId xmlns:a16="http://schemas.microsoft.com/office/drawing/2014/main" id="{F111F3D7-9557-4D01-B2FB-38A2FFA1052E}"/>
              </a:ext>
            </a:extLst>
          </p:cNvPr>
          <p:cNvSpPr>
            <a:spLocks noGrp="1"/>
          </p:cNvSpPr>
          <p:nvPr>
            <p:ph type="body" sz="quarter" idx="19" hasCustomPrompt="1"/>
          </p:nvPr>
        </p:nvSpPr>
        <p:spPr>
          <a:xfrm>
            <a:off x="9402677" y="2360347"/>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2</a:t>
            </a:r>
          </a:p>
        </p:txBody>
      </p:sp>
      <p:sp>
        <p:nvSpPr>
          <p:cNvPr id="26" name="Text Placeholder 10">
            <a:extLst>
              <a:ext uri="{FF2B5EF4-FFF2-40B4-BE49-F238E27FC236}">
                <a16:creationId xmlns:a16="http://schemas.microsoft.com/office/drawing/2014/main" id="{FE89EBCC-101B-4979-93C1-08579B031993}"/>
              </a:ext>
            </a:extLst>
          </p:cNvPr>
          <p:cNvSpPr>
            <a:spLocks noGrp="1"/>
          </p:cNvSpPr>
          <p:nvPr>
            <p:ph type="body" sz="quarter" idx="20" hasCustomPrompt="1"/>
          </p:nvPr>
        </p:nvSpPr>
        <p:spPr>
          <a:xfrm>
            <a:off x="9402677" y="2994747"/>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Tree>
    <p:extLst>
      <p:ext uri="{BB962C8B-B14F-4D97-AF65-F5344CB8AC3E}">
        <p14:creationId xmlns:p14="http://schemas.microsoft.com/office/powerpoint/2010/main" val="38054636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1000" fill="hold"/>
                                        <p:tgtEl>
                                          <p:spTgt spid="10"/>
                                        </p:tgtEl>
                                        <p:attrNameLst>
                                          <p:attrName>ppt_x</p:attrName>
                                        </p:attrNameLst>
                                      </p:cBhvr>
                                      <p:tavLst>
                                        <p:tav tm="0">
                                          <p:val>
                                            <p:strVal val="#ppt_x"/>
                                          </p:val>
                                        </p:tav>
                                        <p:tav tm="100000">
                                          <p:val>
                                            <p:strVal val="#ppt_x"/>
                                          </p:val>
                                        </p:tav>
                                      </p:tavLst>
                                    </p:anim>
                                    <p:anim calcmode="lin" valueType="num">
                                      <p:cBhvr additive="base">
                                        <p:cTn id="8" dur="1000" fill="hold"/>
                                        <p:tgtEl>
                                          <p:spTgt spid="10"/>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1_Digital Product">
    <p:bg>
      <p:bgRef idx="1001">
        <a:schemeClr val="bg1"/>
      </p:bgRef>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5CE857ED-B36A-4B8A-81C4-94389617E240}"/>
              </a:ext>
            </a:extLst>
          </p:cNvPr>
          <p:cNvPicPr>
            <a:picLocks noChangeAspect="1"/>
          </p:cNvPicPr>
          <p:nvPr userDrawn="1"/>
        </p:nvPicPr>
        <p:blipFill>
          <a:blip r:embed="rId2"/>
          <a:stretch>
            <a:fillRect/>
          </a:stretch>
        </p:blipFill>
        <p:spPr>
          <a:xfrm>
            <a:off x="663465" y="1007667"/>
            <a:ext cx="11528535" cy="5645385"/>
          </a:xfrm>
          <a:prstGeom prst="rect">
            <a:avLst/>
          </a:prstGeom>
        </p:spPr>
      </p:pic>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432000" y="3613424"/>
            <a:ext cx="3974900" cy="2465913"/>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SWD End of Year R&amp;C  v2.1 June 8, 2020</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9" name="Text Placeholder 8">
            <a:extLst>
              <a:ext uri="{FF2B5EF4-FFF2-40B4-BE49-F238E27FC236}">
                <a16:creationId xmlns:a16="http://schemas.microsoft.com/office/drawing/2014/main" id="{177496E8-E637-4081-A0D0-AB167EE45909}"/>
              </a:ext>
            </a:extLst>
          </p:cNvPr>
          <p:cNvSpPr>
            <a:spLocks noGrp="1"/>
          </p:cNvSpPr>
          <p:nvPr>
            <p:ph type="body" sz="quarter" idx="12" hasCustomPrompt="1"/>
          </p:nvPr>
        </p:nvSpPr>
        <p:spPr>
          <a:xfrm>
            <a:off x="431800" y="1582738"/>
            <a:ext cx="3975100" cy="1744662"/>
          </a:xfrm>
        </p:spPr>
        <p:txBody>
          <a:bodyPr anchor="b"/>
          <a:lstStyle>
            <a:lvl1pPr marL="0" indent="0">
              <a:buNone/>
              <a:defRPr sz="3200">
                <a:solidFill>
                  <a:schemeClr val="tx1">
                    <a:lumMod val="75000"/>
                    <a:lumOff val="25000"/>
                  </a:schemeClr>
                </a:solidFill>
              </a:defRPr>
            </a:lvl1pPr>
          </a:lstStyle>
          <a:p>
            <a:pPr lvl="0"/>
            <a:r>
              <a:rPr lang="en-US" noProof="0"/>
              <a:t>Emphasized Text</a:t>
            </a:r>
          </a:p>
        </p:txBody>
      </p:sp>
      <p:sp>
        <p:nvSpPr>
          <p:cNvPr id="11" name="Picture Placeholder 10">
            <a:extLst>
              <a:ext uri="{FF2B5EF4-FFF2-40B4-BE49-F238E27FC236}">
                <a16:creationId xmlns:a16="http://schemas.microsoft.com/office/drawing/2014/main" id="{DE221C2C-B20F-4F90-A44F-08EE879BA9C9}"/>
              </a:ext>
            </a:extLst>
          </p:cNvPr>
          <p:cNvSpPr>
            <a:spLocks noGrp="1"/>
          </p:cNvSpPr>
          <p:nvPr>
            <p:ph type="pic" sz="quarter" idx="13" hasCustomPrompt="1"/>
          </p:nvPr>
        </p:nvSpPr>
        <p:spPr>
          <a:xfrm>
            <a:off x="5217319" y="1450975"/>
            <a:ext cx="6974680" cy="3935414"/>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Insert or Drag and Drop your Screen Design here</a:t>
            </a:r>
          </a:p>
        </p:txBody>
      </p:sp>
    </p:spTree>
    <p:extLst>
      <p:ext uri="{BB962C8B-B14F-4D97-AF65-F5344CB8AC3E}">
        <p14:creationId xmlns:p14="http://schemas.microsoft.com/office/powerpoint/2010/main" val="438533127"/>
      </p:ext>
    </p:extLst>
  </p:cSld>
  <p:clrMapOvr>
    <a:overrideClrMapping bg1="lt1" tx1="dk1" bg2="lt2" tx2="dk2" accent1="accent1" accent2="accent2" accent3="accent3" accent4="accent4" accent5="accent5" accent6="accent6" hlink="hlink" folHlink="folHlink"/>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1_Market Space">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2436FA5D-088F-4BDE-ABD2-A640A8610900}"/>
              </a:ext>
            </a:extLst>
          </p:cNvPr>
          <p:cNvCxnSpPr/>
          <p:nvPr userDrawn="1"/>
        </p:nvCxnSpPr>
        <p:spPr>
          <a:xfrm>
            <a:off x="6096000" y="1319756"/>
            <a:ext cx="0" cy="4610100"/>
          </a:xfrm>
          <a:prstGeom prst="line">
            <a:avLst/>
          </a:prstGeom>
          <a:ln>
            <a:solidFill>
              <a:schemeClr val="bg1">
                <a:lumMod val="8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7EF5211B-014A-4E6E-98C7-FDAF7855316F}"/>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r>
              <a:rPr lang="en-US" noProof="0"/>
              <a:t>SWD End of Year R&amp;C  v2.1 June 8, 2020</a:t>
            </a:r>
          </a:p>
        </p:txBody>
      </p:sp>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cxnSp>
        <p:nvCxnSpPr>
          <p:cNvPr id="8" name="Straight Connector 7">
            <a:extLst>
              <a:ext uri="{FF2B5EF4-FFF2-40B4-BE49-F238E27FC236}">
                <a16:creationId xmlns:a16="http://schemas.microsoft.com/office/drawing/2014/main" id="{0C2BCB80-6997-4274-AAFE-65C2CCFFFD10}"/>
              </a:ext>
            </a:extLst>
          </p:cNvPr>
          <p:cNvCxnSpPr>
            <a:cxnSpLocks/>
          </p:cNvCxnSpPr>
          <p:nvPr userDrawn="1"/>
        </p:nvCxnSpPr>
        <p:spPr>
          <a:xfrm flipH="1">
            <a:off x="432000" y="3624806"/>
            <a:ext cx="11340000" cy="0"/>
          </a:xfrm>
          <a:prstGeom prst="line">
            <a:avLst/>
          </a:prstGeom>
          <a:ln>
            <a:solidFill>
              <a:schemeClr val="bg1">
                <a:lumMod val="8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1" name="Text Placeholder 5">
            <a:extLst>
              <a:ext uri="{FF2B5EF4-FFF2-40B4-BE49-F238E27FC236}">
                <a16:creationId xmlns:a16="http://schemas.microsoft.com/office/drawing/2014/main" id="{9A1FC84B-8A06-4879-86ED-47E43AAC9888}"/>
              </a:ext>
            </a:extLst>
          </p:cNvPr>
          <p:cNvSpPr>
            <a:spLocks noGrp="1"/>
          </p:cNvSpPr>
          <p:nvPr>
            <p:ph type="body" sz="quarter" idx="12" hasCustomPrompt="1"/>
          </p:nvPr>
        </p:nvSpPr>
        <p:spPr>
          <a:xfrm>
            <a:off x="5112000" y="951013"/>
            <a:ext cx="1980000" cy="252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
        <p:nvSpPr>
          <p:cNvPr id="12" name="Text Placeholder 5">
            <a:extLst>
              <a:ext uri="{FF2B5EF4-FFF2-40B4-BE49-F238E27FC236}">
                <a16:creationId xmlns:a16="http://schemas.microsoft.com/office/drawing/2014/main" id="{4B975678-3DFA-4D26-9CF6-01294F7259E4}"/>
              </a:ext>
            </a:extLst>
          </p:cNvPr>
          <p:cNvSpPr>
            <a:spLocks noGrp="1"/>
          </p:cNvSpPr>
          <p:nvPr>
            <p:ph type="body" sz="quarter" idx="13" hasCustomPrompt="1"/>
          </p:nvPr>
        </p:nvSpPr>
        <p:spPr>
          <a:xfrm>
            <a:off x="5106000" y="6046600"/>
            <a:ext cx="1980000" cy="252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
        <p:nvSpPr>
          <p:cNvPr id="13" name="Text Placeholder 5">
            <a:extLst>
              <a:ext uri="{FF2B5EF4-FFF2-40B4-BE49-F238E27FC236}">
                <a16:creationId xmlns:a16="http://schemas.microsoft.com/office/drawing/2014/main" id="{8B55997C-0304-482F-A7C3-8E50C8ED55D7}"/>
              </a:ext>
            </a:extLst>
          </p:cNvPr>
          <p:cNvSpPr>
            <a:spLocks noGrp="1"/>
          </p:cNvSpPr>
          <p:nvPr>
            <p:ph type="body" sz="quarter" idx="14" hasCustomPrompt="1"/>
          </p:nvPr>
        </p:nvSpPr>
        <p:spPr>
          <a:xfrm>
            <a:off x="432000" y="3260393"/>
            <a:ext cx="1980000" cy="252000"/>
          </a:xfrm>
        </p:spPr>
        <p:txBody>
          <a:bodyPr/>
          <a:lstStyle>
            <a:lvl1pPr marL="0" indent="0" algn="l">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
        <p:nvSpPr>
          <p:cNvPr id="14" name="Text Placeholder 5">
            <a:extLst>
              <a:ext uri="{FF2B5EF4-FFF2-40B4-BE49-F238E27FC236}">
                <a16:creationId xmlns:a16="http://schemas.microsoft.com/office/drawing/2014/main" id="{E26AB0A6-DA7A-4EA3-9528-68FDBA8BF358}"/>
              </a:ext>
            </a:extLst>
          </p:cNvPr>
          <p:cNvSpPr>
            <a:spLocks noGrp="1"/>
          </p:cNvSpPr>
          <p:nvPr>
            <p:ph type="body" sz="quarter" idx="15" hasCustomPrompt="1"/>
          </p:nvPr>
        </p:nvSpPr>
        <p:spPr>
          <a:xfrm>
            <a:off x="9792001" y="3260393"/>
            <a:ext cx="1980000" cy="252000"/>
          </a:xfrm>
        </p:spPr>
        <p:txBody>
          <a:bodyPr/>
          <a:lstStyle>
            <a:lvl1pPr marL="0" indent="0" algn="r">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Tree>
    <p:extLst>
      <p:ext uri="{BB962C8B-B14F-4D97-AF65-F5344CB8AC3E}">
        <p14:creationId xmlns:p14="http://schemas.microsoft.com/office/powerpoint/2010/main" val="398219493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615908-D8D7-48AF-8B8F-21B88B87DDF2}"/>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4" name="Content Placeholder 3">
            <a:extLst>
              <a:ext uri="{FF2B5EF4-FFF2-40B4-BE49-F238E27FC236}">
                <a16:creationId xmlns:a16="http://schemas.microsoft.com/office/drawing/2014/main" id="{60B617A5-FA6C-44C9-ABCB-DCA5D4615EC7}"/>
              </a:ext>
            </a:extLst>
          </p:cNvPr>
          <p:cNvSpPr>
            <a:spLocks noGrp="1"/>
          </p:cNvSpPr>
          <p:nvPr>
            <p:ph sz="half" idx="2" hasCustomPrompt="1"/>
          </p:nvPr>
        </p:nvSpPr>
        <p:spPr>
          <a:xfrm>
            <a:off x="432000" y="2210852"/>
            <a:ext cx="5472000" cy="3868486"/>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Content Placeholder 5">
            <a:extLst>
              <a:ext uri="{FF2B5EF4-FFF2-40B4-BE49-F238E27FC236}">
                <a16:creationId xmlns:a16="http://schemas.microsoft.com/office/drawing/2014/main" id="{0A122ACD-5C8B-4CDA-89C5-565C88865B50}"/>
              </a:ext>
            </a:extLst>
          </p:cNvPr>
          <p:cNvSpPr>
            <a:spLocks noGrp="1"/>
          </p:cNvSpPr>
          <p:nvPr>
            <p:ph sz="quarter" idx="4" hasCustomPrompt="1"/>
          </p:nvPr>
        </p:nvSpPr>
        <p:spPr>
          <a:xfrm>
            <a:off x="6300000" y="2210852"/>
            <a:ext cx="5472000" cy="3868486"/>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0" name="Footer Placeholder 9">
            <a:extLst>
              <a:ext uri="{FF2B5EF4-FFF2-40B4-BE49-F238E27FC236}">
                <a16:creationId xmlns:a16="http://schemas.microsoft.com/office/drawing/2014/main" id="{43614A35-31E3-40DA-85DD-07B207690717}"/>
              </a:ext>
            </a:extLst>
          </p:cNvPr>
          <p:cNvSpPr>
            <a:spLocks noGrp="1"/>
          </p:cNvSpPr>
          <p:nvPr>
            <p:ph type="ftr" sz="quarter" idx="10"/>
          </p:nvPr>
        </p:nvSpPr>
        <p:spPr/>
        <p:txBody>
          <a:bodyPr/>
          <a:lstStyle/>
          <a:p>
            <a:r>
              <a:rPr lang="en-US" noProof="0"/>
              <a:t>SWD End of Year R&amp;C  v2.1 June 8, 2020</a:t>
            </a:r>
          </a:p>
        </p:txBody>
      </p:sp>
      <p:sp>
        <p:nvSpPr>
          <p:cNvPr id="11" name="Slide Number Placeholder 10">
            <a:extLst>
              <a:ext uri="{FF2B5EF4-FFF2-40B4-BE49-F238E27FC236}">
                <a16:creationId xmlns:a16="http://schemas.microsoft.com/office/drawing/2014/main" id="{B171800C-9F25-4694-879B-16A1F7BBAA77}"/>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cxnSp>
        <p:nvCxnSpPr>
          <p:cNvPr id="12" name="Straight Connector 11" title="Divider Line">
            <a:extLst>
              <a:ext uri="{FF2B5EF4-FFF2-40B4-BE49-F238E27FC236}">
                <a16:creationId xmlns:a16="http://schemas.microsoft.com/office/drawing/2014/main" id="{03063CBE-E62B-44CB-9B45-D39B595FE2AF}"/>
              </a:ext>
            </a:extLst>
          </p:cNvPr>
          <p:cNvCxnSpPr>
            <a:cxnSpLocks/>
          </p:cNvCxnSpPr>
          <p:nvPr userDrawn="1"/>
        </p:nvCxnSpPr>
        <p:spPr>
          <a:xfrm>
            <a:off x="449349" y="2159999"/>
            <a:ext cx="4214100"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title="Divider Line">
            <a:extLst>
              <a:ext uri="{FF2B5EF4-FFF2-40B4-BE49-F238E27FC236}">
                <a16:creationId xmlns:a16="http://schemas.microsoft.com/office/drawing/2014/main" id="{0EA58CA1-D7A1-4089-B687-193C35202523}"/>
              </a:ext>
            </a:extLst>
          </p:cNvPr>
          <p:cNvCxnSpPr>
            <a:cxnSpLocks/>
          </p:cNvCxnSpPr>
          <p:nvPr userDrawn="1"/>
        </p:nvCxnSpPr>
        <p:spPr>
          <a:xfrm>
            <a:off x="6312700" y="2159999"/>
            <a:ext cx="4214100" cy="0"/>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sp>
        <p:nvSpPr>
          <p:cNvPr id="14" name="Text Placeholder 2">
            <a:extLst>
              <a:ext uri="{FF2B5EF4-FFF2-40B4-BE49-F238E27FC236}">
                <a16:creationId xmlns:a16="http://schemas.microsoft.com/office/drawing/2014/main" id="{A1844C96-F6D4-4E32-8A11-B1815109D205}"/>
              </a:ext>
            </a:extLst>
          </p:cNvPr>
          <p:cNvSpPr>
            <a:spLocks noGrp="1"/>
          </p:cNvSpPr>
          <p:nvPr>
            <p:ph type="body" idx="1" hasCustomPrompt="1"/>
          </p:nvPr>
        </p:nvSpPr>
        <p:spPr>
          <a:xfrm>
            <a:off x="432000" y="1654025"/>
            <a:ext cx="5472000" cy="455122"/>
          </a:xfrm>
        </p:spPr>
        <p:txBody>
          <a:bodyPr anchor="b"/>
          <a:lstStyle>
            <a:lvl1pPr marL="0" indent="0">
              <a:buNone/>
              <a:defRPr sz="2000" b="1">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
        <p:nvSpPr>
          <p:cNvPr id="15" name="Text Placeholder 4">
            <a:extLst>
              <a:ext uri="{FF2B5EF4-FFF2-40B4-BE49-F238E27FC236}">
                <a16:creationId xmlns:a16="http://schemas.microsoft.com/office/drawing/2014/main" id="{EA0BCCC6-F846-426B-B421-41B835224F43}"/>
              </a:ext>
            </a:extLst>
          </p:cNvPr>
          <p:cNvSpPr>
            <a:spLocks noGrp="1"/>
          </p:cNvSpPr>
          <p:nvPr>
            <p:ph type="body" sz="quarter" idx="3" hasCustomPrompt="1"/>
          </p:nvPr>
        </p:nvSpPr>
        <p:spPr>
          <a:xfrm>
            <a:off x="6312700" y="1654025"/>
            <a:ext cx="5459300" cy="455122"/>
          </a:xfrm>
        </p:spPr>
        <p:txBody>
          <a:bodyPr anchor="b"/>
          <a:lstStyle>
            <a:lvl1pPr marL="0" indent="0">
              <a:buNone/>
              <a:defRPr sz="2000" b="1">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Tree>
    <p:extLst>
      <p:ext uri="{BB962C8B-B14F-4D97-AF65-F5344CB8AC3E}">
        <p14:creationId xmlns:p14="http://schemas.microsoft.com/office/powerpoint/2010/main" val="427640685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preserve="1" userDrawn="1">
  <p:cSld name="1_3 Col Boxed">
    <p:spTree>
      <p:nvGrpSpPr>
        <p:cNvPr id="1" name=""/>
        <p:cNvGrpSpPr/>
        <p:nvPr/>
      </p:nvGrpSpPr>
      <p:grpSpPr>
        <a:xfrm>
          <a:off x="0" y="0"/>
          <a:ext cx="0" cy="0"/>
          <a:chOff x="0" y="0"/>
          <a:chExt cx="0" cy="0"/>
        </a:xfrm>
      </p:grpSpPr>
      <p:sp>
        <p:nvSpPr>
          <p:cNvPr id="10" name="Content Placeholder 2">
            <a:extLst>
              <a:ext uri="{FF2B5EF4-FFF2-40B4-BE49-F238E27FC236}">
                <a16:creationId xmlns:a16="http://schemas.microsoft.com/office/drawing/2014/main" id="{FF5B2679-5029-4692-A1C7-099E7A583624}"/>
              </a:ext>
            </a:extLst>
          </p:cNvPr>
          <p:cNvSpPr>
            <a:spLocks noGrp="1"/>
          </p:cNvSpPr>
          <p:nvPr>
            <p:ph idx="14" hasCustomPrompt="1"/>
          </p:nvPr>
        </p:nvSpPr>
        <p:spPr>
          <a:xfrm>
            <a:off x="432000" y="2448000"/>
            <a:ext cx="3600000" cy="3631338"/>
          </a:xfrm>
          <a:solidFill>
            <a:schemeClr val="bg1">
              <a:lumMod val="95000"/>
            </a:schemeClr>
          </a:solidFill>
          <a:ln>
            <a:solidFill>
              <a:schemeClr val="bg1">
                <a:lumMod val="85000"/>
              </a:schemeClr>
            </a:solidFill>
          </a:ln>
        </p:spPr>
        <p:txBody>
          <a:bodyPr lIns="136800" tIns="252000" rIns="136800"/>
          <a:lstStyle>
            <a:lvl1pPr marL="266700" indent="-266700">
              <a:buClr>
                <a:schemeClr val="tx1">
                  <a:lumMod val="75000"/>
                  <a:lumOff val="25000"/>
                </a:schemeClr>
              </a:buClr>
              <a:buFont typeface="Arial" panose="020B0604020202020204" pitchFamily="34" charset="0"/>
              <a:buChar char="•"/>
              <a:defRPr/>
            </a:lvl1pPr>
            <a:lvl2pPr>
              <a:buClr>
                <a:schemeClr val="tx1">
                  <a:lumMod val="75000"/>
                  <a:lumOff val="25000"/>
                </a:schemeClr>
              </a:buClr>
              <a:defRPr/>
            </a:lvl2pPr>
            <a:lvl3pPr>
              <a:buClr>
                <a:schemeClr val="tx1">
                  <a:lumMod val="75000"/>
                  <a:lumOff val="25000"/>
                </a:schemeClr>
              </a:buClr>
              <a:defRPr/>
            </a:lvl3pPr>
            <a:lvl4pPr>
              <a:buClr>
                <a:schemeClr val="tx1">
                  <a:lumMod val="75000"/>
                  <a:lumOff val="25000"/>
                </a:schemeClr>
              </a:buClr>
              <a:defRPr/>
            </a:lvl4pPr>
            <a:lvl5pPr>
              <a:buClr>
                <a:schemeClr val="tx1">
                  <a:lumMod val="75000"/>
                  <a:lumOff val="25000"/>
                </a:schemeClr>
              </a:buClr>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1" name="Content Placeholder 2">
            <a:extLst>
              <a:ext uri="{FF2B5EF4-FFF2-40B4-BE49-F238E27FC236}">
                <a16:creationId xmlns:a16="http://schemas.microsoft.com/office/drawing/2014/main" id="{1B5AA133-C824-4B4A-96F4-D48A58E222DA}"/>
              </a:ext>
            </a:extLst>
          </p:cNvPr>
          <p:cNvSpPr>
            <a:spLocks noGrp="1"/>
          </p:cNvSpPr>
          <p:nvPr>
            <p:ph idx="15" hasCustomPrompt="1"/>
          </p:nvPr>
        </p:nvSpPr>
        <p:spPr>
          <a:xfrm>
            <a:off x="4302000" y="2448000"/>
            <a:ext cx="3600000" cy="3631338"/>
          </a:xfrm>
          <a:solidFill>
            <a:schemeClr val="bg1">
              <a:lumMod val="95000"/>
            </a:schemeClr>
          </a:solidFill>
          <a:ln>
            <a:solidFill>
              <a:schemeClr val="bg1">
                <a:lumMod val="85000"/>
              </a:schemeClr>
            </a:solidFill>
          </a:ln>
        </p:spPr>
        <p:txBody>
          <a:bodyPr lIns="136800" tIns="252000" rIns="136800"/>
          <a:lstStyle>
            <a:lvl1pPr marL="266700" indent="-266700">
              <a:buClr>
                <a:schemeClr val="tx1">
                  <a:lumMod val="75000"/>
                  <a:lumOff val="25000"/>
                </a:schemeClr>
              </a:buClr>
              <a:buFont typeface="Arial" panose="020B0604020202020204" pitchFamily="34" charset="0"/>
              <a:buChar char="•"/>
              <a:defRPr/>
            </a:lvl1pPr>
            <a:lvl2pPr>
              <a:buClr>
                <a:schemeClr val="tx1">
                  <a:lumMod val="75000"/>
                  <a:lumOff val="25000"/>
                </a:schemeClr>
              </a:buClr>
              <a:defRPr/>
            </a:lvl2pPr>
            <a:lvl3pPr>
              <a:buClr>
                <a:schemeClr val="tx1">
                  <a:lumMod val="75000"/>
                  <a:lumOff val="25000"/>
                </a:schemeClr>
              </a:buClr>
              <a:defRPr/>
            </a:lvl3pPr>
            <a:lvl4pPr>
              <a:buClr>
                <a:schemeClr val="tx1">
                  <a:lumMod val="75000"/>
                  <a:lumOff val="25000"/>
                </a:schemeClr>
              </a:buClr>
              <a:defRPr/>
            </a:lvl4pPr>
            <a:lvl5pPr>
              <a:buClr>
                <a:schemeClr val="tx1">
                  <a:lumMod val="75000"/>
                  <a:lumOff val="25000"/>
                </a:schemeClr>
              </a:buClr>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2" name="Content Placeholder 2">
            <a:extLst>
              <a:ext uri="{FF2B5EF4-FFF2-40B4-BE49-F238E27FC236}">
                <a16:creationId xmlns:a16="http://schemas.microsoft.com/office/drawing/2014/main" id="{388A40C4-1887-4DBA-90FF-4CF89932DA57}"/>
              </a:ext>
            </a:extLst>
          </p:cNvPr>
          <p:cNvSpPr>
            <a:spLocks noGrp="1"/>
          </p:cNvSpPr>
          <p:nvPr>
            <p:ph idx="16" hasCustomPrompt="1"/>
          </p:nvPr>
        </p:nvSpPr>
        <p:spPr>
          <a:xfrm>
            <a:off x="8172000" y="2448000"/>
            <a:ext cx="3600000" cy="3631338"/>
          </a:xfrm>
          <a:solidFill>
            <a:schemeClr val="bg1">
              <a:lumMod val="95000"/>
            </a:schemeClr>
          </a:solidFill>
          <a:ln>
            <a:solidFill>
              <a:schemeClr val="bg1">
                <a:lumMod val="85000"/>
              </a:schemeClr>
            </a:solidFill>
          </a:ln>
        </p:spPr>
        <p:txBody>
          <a:bodyPr lIns="136800" tIns="252000" rIns="136800"/>
          <a:lstStyle>
            <a:lvl1pPr marL="266700" indent="-266700">
              <a:buClr>
                <a:schemeClr val="tx1">
                  <a:lumMod val="75000"/>
                  <a:lumOff val="25000"/>
                </a:schemeClr>
              </a:buClr>
              <a:buFont typeface="Arial" panose="020B0604020202020204" pitchFamily="34" charset="0"/>
              <a:buChar char="•"/>
              <a:defRPr/>
            </a:lvl1pPr>
            <a:lvl2pPr>
              <a:buClr>
                <a:schemeClr val="tx1">
                  <a:lumMod val="75000"/>
                  <a:lumOff val="25000"/>
                </a:schemeClr>
              </a:buClr>
              <a:defRPr/>
            </a:lvl2pPr>
            <a:lvl3pPr>
              <a:buClr>
                <a:schemeClr val="tx1">
                  <a:lumMod val="75000"/>
                  <a:lumOff val="25000"/>
                </a:schemeClr>
              </a:buClr>
              <a:defRPr/>
            </a:lvl3pPr>
            <a:lvl4pPr>
              <a:buClr>
                <a:schemeClr val="tx1">
                  <a:lumMod val="75000"/>
                  <a:lumOff val="25000"/>
                </a:schemeClr>
              </a:buClr>
              <a:defRPr/>
            </a:lvl4pPr>
            <a:lvl5pPr>
              <a:buClr>
                <a:schemeClr val="tx1">
                  <a:lumMod val="75000"/>
                  <a:lumOff val="25000"/>
                </a:schemeClr>
              </a:buClr>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432000" y="1728000"/>
            <a:ext cx="3600000" cy="720000"/>
          </a:xfrm>
          <a:solidFill>
            <a:schemeClr val="tx1">
              <a:lumMod val="75000"/>
              <a:lumOff val="25000"/>
            </a:schemeClr>
          </a:solidFill>
          <a:ln w="28575">
            <a:solidFill>
              <a:schemeClr val="accent1"/>
            </a:solidFill>
          </a:ln>
        </p:spPr>
        <p:txBody>
          <a:bodyPr lIns="108000" tIns="36000" rIns="108000" bIns="36000" anchor="ctr"/>
          <a:lstStyle>
            <a:lvl1pPr marL="0" indent="0" algn="ctr">
              <a:buNone/>
              <a:defRPr>
                <a:solidFill>
                  <a:schemeClr val="bg1"/>
                </a:solidFill>
              </a:defRPr>
            </a:lvl1pPr>
          </a:lstStyle>
          <a:p>
            <a:pPr lvl="0"/>
            <a:r>
              <a:rPr lang="en-US" noProof="0"/>
              <a:t>Section 1 Title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SWD End of Year R&amp;C  v2.1 June 8, 2020</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6" name="Content Placeholder 2">
            <a:extLst>
              <a:ext uri="{FF2B5EF4-FFF2-40B4-BE49-F238E27FC236}">
                <a16:creationId xmlns:a16="http://schemas.microsoft.com/office/drawing/2014/main" id="{43CF4B74-3202-48D6-B573-AA3882B039F4}"/>
              </a:ext>
            </a:extLst>
          </p:cNvPr>
          <p:cNvSpPr>
            <a:spLocks noGrp="1"/>
          </p:cNvSpPr>
          <p:nvPr>
            <p:ph idx="12" hasCustomPrompt="1"/>
          </p:nvPr>
        </p:nvSpPr>
        <p:spPr>
          <a:xfrm>
            <a:off x="4302000" y="1728000"/>
            <a:ext cx="3600000" cy="720000"/>
          </a:xfrm>
          <a:solidFill>
            <a:schemeClr val="tx1">
              <a:lumMod val="75000"/>
              <a:lumOff val="25000"/>
            </a:schemeClr>
          </a:solidFill>
          <a:ln w="28575">
            <a:solidFill>
              <a:schemeClr val="accent2"/>
            </a:solidFill>
          </a:ln>
        </p:spPr>
        <p:txBody>
          <a:bodyPr lIns="108000" tIns="36000" rIns="108000" bIns="36000" anchor="ctr"/>
          <a:lstStyle>
            <a:lvl1pPr marL="0" indent="0" algn="ctr">
              <a:buNone/>
              <a:defRPr>
                <a:solidFill>
                  <a:schemeClr val="bg1"/>
                </a:solidFill>
              </a:defRPr>
            </a:lvl1pPr>
          </a:lstStyle>
          <a:p>
            <a:pPr lvl="0"/>
            <a:r>
              <a:rPr lang="en-US" noProof="0"/>
              <a:t>Section 2 Title</a:t>
            </a:r>
          </a:p>
        </p:txBody>
      </p:sp>
      <p:sp>
        <p:nvSpPr>
          <p:cNvPr id="9" name="Content Placeholder 2">
            <a:extLst>
              <a:ext uri="{FF2B5EF4-FFF2-40B4-BE49-F238E27FC236}">
                <a16:creationId xmlns:a16="http://schemas.microsoft.com/office/drawing/2014/main" id="{0BA6D519-EE14-4D3E-B15F-70C4423A3988}"/>
              </a:ext>
            </a:extLst>
          </p:cNvPr>
          <p:cNvSpPr>
            <a:spLocks noGrp="1"/>
          </p:cNvSpPr>
          <p:nvPr>
            <p:ph idx="13" hasCustomPrompt="1"/>
          </p:nvPr>
        </p:nvSpPr>
        <p:spPr>
          <a:xfrm>
            <a:off x="8172000" y="1728000"/>
            <a:ext cx="3600000" cy="720000"/>
          </a:xfrm>
          <a:solidFill>
            <a:schemeClr val="tx1">
              <a:lumMod val="75000"/>
              <a:lumOff val="25000"/>
            </a:schemeClr>
          </a:solidFill>
          <a:ln w="28575">
            <a:solidFill>
              <a:schemeClr val="accent3"/>
            </a:solidFill>
          </a:ln>
        </p:spPr>
        <p:txBody>
          <a:bodyPr lIns="108000" tIns="36000" rIns="108000" bIns="36000" anchor="ctr"/>
          <a:lstStyle>
            <a:lvl1pPr marL="0" indent="0" algn="ctr">
              <a:buNone/>
              <a:defRPr>
                <a:solidFill>
                  <a:schemeClr val="bg1"/>
                </a:solidFill>
              </a:defRPr>
            </a:lvl1pPr>
          </a:lstStyle>
          <a:p>
            <a:pPr lvl="0"/>
            <a:r>
              <a:rPr lang="en-US" noProof="0"/>
              <a:t>Section 3 Title</a:t>
            </a:r>
          </a:p>
        </p:txBody>
      </p:sp>
      <p:sp>
        <p:nvSpPr>
          <p:cNvPr id="13" name="Text Placeholder 5">
            <a:extLst>
              <a:ext uri="{FF2B5EF4-FFF2-40B4-BE49-F238E27FC236}">
                <a16:creationId xmlns:a16="http://schemas.microsoft.com/office/drawing/2014/main" id="{4DA29CFB-3C73-4618-B2D9-70E396D1EBA2}"/>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Tree>
    <p:extLst>
      <p:ext uri="{BB962C8B-B14F-4D97-AF65-F5344CB8AC3E}">
        <p14:creationId xmlns:p14="http://schemas.microsoft.com/office/powerpoint/2010/main" val="146325523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1_Timelin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F5211B-014A-4E6E-98C7-FDAF7855316F}"/>
              </a:ext>
            </a:extLst>
          </p:cNvPr>
          <p:cNvSpPr>
            <a:spLocks noGrp="1"/>
          </p:cNvSpPr>
          <p:nvPr>
            <p:ph type="title"/>
          </p:nvPr>
        </p:nvSpPr>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r>
              <a:rPr lang="en-US" noProof="0"/>
              <a:t>SWD End of Year R&amp;C  v2.1 June 8, 2020</a:t>
            </a:r>
          </a:p>
        </p:txBody>
      </p:sp>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5" name="Text Placeholder 5">
            <a:extLst>
              <a:ext uri="{FF2B5EF4-FFF2-40B4-BE49-F238E27FC236}">
                <a16:creationId xmlns:a16="http://schemas.microsoft.com/office/drawing/2014/main" id="{91612B32-057C-422E-8B4A-7B464DE04A79}"/>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cxnSp>
        <p:nvCxnSpPr>
          <p:cNvPr id="8" name="Straight Arrow Connector 7">
            <a:extLst>
              <a:ext uri="{FF2B5EF4-FFF2-40B4-BE49-F238E27FC236}">
                <a16:creationId xmlns:a16="http://schemas.microsoft.com/office/drawing/2014/main" id="{B66BE87F-A588-41BE-A251-8940FFF7BDB0}"/>
              </a:ext>
            </a:extLst>
          </p:cNvPr>
          <p:cNvCxnSpPr/>
          <p:nvPr userDrawn="1"/>
        </p:nvCxnSpPr>
        <p:spPr>
          <a:xfrm>
            <a:off x="431800" y="3866682"/>
            <a:ext cx="11339513" cy="0"/>
          </a:xfrm>
          <a:prstGeom prst="straightConnector1">
            <a:avLst/>
          </a:prstGeom>
          <a:ln>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9" name="Text Placeholder 10">
            <a:extLst>
              <a:ext uri="{FF2B5EF4-FFF2-40B4-BE49-F238E27FC236}">
                <a16:creationId xmlns:a16="http://schemas.microsoft.com/office/drawing/2014/main" id="{EE87B275-BCEB-48C5-BD58-39E2B9AB906E}"/>
              </a:ext>
            </a:extLst>
          </p:cNvPr>
          <p:cNvSpPr>
            <a:spLocks noGrp="1"/>
          </p:cNvSpPr>
          <p:nvPr>
            <p:ph type="body" sz="quarter" idx="33" hasCustomPrompt="1"/>
          </p:nvPr>
        </p:nvSpPr>
        <p:spPr>
          <a:xfrm>
            <a:off x="412908" y="3973125"/>
            <a:ext cx="415608" cy="201776"/>
          </a:xfrm>
        </p:spPr>
        <p:txBody>
          <a:bodyPr anchor="ctr"/>
          <a:lstStyle>
            <a:lvl1pPr marL="0" indent="0" algn="ctr">
              <a:buNone/>
              <a:defRPr sz="1400">
                <a:solidFill>
                  <a:schemeClr val="tx1">
                    <a:lumMod val="50000"/>
                    <a:lumOff val="50000"/>
                  </a:schemeClr>
                </a:solidFill>
              </a:defRPr>
            </a:lvl1pPr>
          </a:lstStyle>
          <a:p>
            <a:pPr lvl="0"/>
            <a:r>
              <a:rPr lang="en-US" noProof="0"/>
              <a:t>Year</a:t>
            </a:r>
          </a:p>
        </p:txBody>
      </p:sp>
      <p:sp>
        <p:nvSpPr>
          <p:cNvPr id="10" name="Text Placeholder 10">
            <a:extLst>
              <a:ext uri="{FF2B5EF4-FFF2-40B4-BE49-F238E27FC236}">
                <a16:creationId xmlns:a16="http://schemas.microsoft.com/office/drawing/2014/main" id="{75FEF587-0930-42DA-AF85-54F9A14870D3}"/>
              </a:ext>
            </a:extLst>
          </p:cNvPr>
          <p:cNvSpPr>
            <a:spLocks noGrp="1"/>
          </p:cNvSpPr>
          <p:nvPr>
            <p:ph type="body" sz="quarter" idx="34" hasCustomPrompt="1"/>
          </p:nvPr>
        </p:nvSpPr>
        <p:spPr>
          <a:xfrm>
            <a:off x="43179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1" name="Text Placeholder 10">
            <a:extLst>
              <a:ext uri="{FF2B5EF4-FFF2-40B4-BE49-F238E27FC236}">
                <a16:creationId xmlns:a16="http://schemas.microsoft.com/office/drawing/2014/main" id="{77B00876-F334-4F19-ACB9-5A52E300C62F}"/>
              </a:ext>
            </a:extLst>
          </p:cNvPr>
          <p:cNvSpPr>
            <a:spLocks noGrp="1"/>
          </p:cNvSpPr>
          <p:nvPr>
            <p:ph type="body" sz="quarter" idx="35" hasCustomPrompt="1"/>
          </p:nvPr>
        </p:nvSpPr>
        <p:spPr>
          <a:xfrm>
            <a:off x="903816"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2" name="Text Placeholder 10">
            <a:extLst>
              <a:ext uri="{FF2B5EF4-FFF2-40B4-BE49-F238E27FC236}">
                <a16:creationId xmlns:a16="http://schemas.microsoft.com/office/drawing/2014/main" id="{DC5160FB-C621-4014-AF15-7C31EBF94639}"/>
              </a:ext>
            </a:extLst>
          </p:cNvPr>
          <p:cNvSpPr>
            <a:spLocks noGrp="1"/>
          </p:cNvSpPr>
          <p:nvPr>
            <p:ph type="body" sz="quarter" idx="36" hasCustomPrompt="1"/>
          </p:nvPr>
        </p:nvSpPr>
        <p:spPr>
          <a:xfrm>
            <a:off x="1375833"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3" name="Text Placeholder 10">
            <a:extLst>
              <a:ext uri="{FF2B5EF4-FFF2-40B4-BE49-F238E27FC236}">
                <a16:creationId xmlns:a16="http://schemas.microsoft.com/office/drawing/2014/main" id="{3D37E5E1-DD5A-4C77-849F-40C0D2AE3F71}"/>
              </a:ext>
            </a:extLst>
          </p:cNvPr>
          <p:cNvSpPr>
            <a:spLocks noGrp="1"/>
          </p:cNvSpPr>
          <p:nvPr>
            <p:ph type="body" sz="quarter" idx="37" hasCustomPrompt="1"/>
          </p:nvPr>
        </p:nvSpPr>
        <p:spPr>
          <a:xfrm>
            <a:off x="1847850"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4" name="Text Placeholder 10">
            <a:extLst>
              <a:ext uri="{FF2B5EF4-FFF2-40B4-BE49-F238E27FC236}">
                <a16:creationId xmlns:a16="http://schemas.microsoft.com/office/drawing/2014/main" id="{8164CA25-5B7F-4EDD-8B42-0D567DED1794}"/>
              </a:ext>
            </a:extLst>
          </p:cNvPr>
          <p:cNvSpPr>
            <a:spLocks noGrp="1"/>
          </p:cNvSpPr>
          <p:nvPr>
            <p:ph type="body" sz="quarter" idx="38" hasCustomPrompt="1"/>
          </p:nvPr>
        </p:nvSpPr>
        <p:spPr>
          <a:xfrm>
            <a:off x="6077108" y="3973125"/>
            <a:ext cx="415608" cy="201776"/>
          </a:xfrm>
        </p:spPr>
        <p:txBody>
          <a:bodyPr anchor="ctr"/>
          <a:lstStyle>
            <a:lvl1pPr marL="0" indent="0" algn="ctr">
              <a:buNone/>
              <a:defRPr sz="1400">
                <a:solidFill>
                  <a:schemeClr val="tx1">
                    <a:lumMod val="50000"/>
                    <a:lumOff val="50000"/>
                  </a:schemeClr>
                </a:solidFill>
              </a:defRPr>
            </a:lvl1pPr>
          </a:lstStyle>
          <a:p>
            <a:pPr lvl="0"/>
            <a:r>
              <a:rPr lang="en-US" noProof="0"/>
              <a:t>Year</a:t>
            </a:r>
          </a:p>
        </p:txBody>
      </p:sp>
      <p:sp>
        <p:nvSpPr>
          <p:cNvPr id="15" name="Text Placeholder 10">
            <a:extLst>
              <a:ext uri="{FF2B5EF4-FFF2-40B4-BE49-F238E27FC236}">
                <a16:creationId xmlns:a16="http://schemas.microsoft.com/office/drawing/2014/main" id="{15876039-3F56-4587-900E-4FCE60BCA50B}"/>
              </a:ext>
            </a:extLst>
          </p:cNvPr>
          <p:cNvSpPr>
            <a:spLocks noGrp="1"/>
          </p:cNvSpPr>
          <p:nvPr>
            <p:ph type="body" sz="quarter" idx="39" hasCustomPrompt="1"/>
          </p:nvPr>
        </p:nvSpPr>
        <p:spPr>
          <a:xfrm>
            <a:off x="2319867"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6" name="Text Placeholder 10">
            <a:extLst>
              <a:ext uri="{FF2B5EF4-FFF2-40B4-BE49-F238E27FC236}">
                <a16:creationId xmlns:a16="http://schemas.microsoft.com/office/drawing/2014/main" id="{515FCEBD-9007-4B9D-AE69-7F8068A14B21}"/>
              </a:ext>
            </a:extLst>
          </p:cNvPr>
          <p:cNvSpPr>
            <a:spLocks noGrp="1"/>
          </p:cNvSpPr>
          <p:nvPr>
            <p:ph type="body" sz="quarter" idx="40" hasCustomPrompt="1"/>
          </p:nvPr>
        </p:nvSpPr>
        <p:spPr>
          <a:xfrm>
            <a:off x="2791884"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7" name="Text Placeholder 10">
            <a:extLst>
              <a:ext uri="{FF2B5EF4-FFF2-40B4-BE49-F238E27FC236}">
                <a16:creationId xmlns:a16="http://schemas.microsoft.com/office/drawing/2014/main" id="{8856F7F9-97EB-4612-BB5C-DDB9D90C9CD4}"/>
              </a:ext>
            </a:extLst>
          </p:cNvPr>
          <p:cNvSpPr>
            <a:spLocks noGrp="1"/>
          </p:cNvSpPr>
          <p:nvPr>
            <p:ph type="body" sz="quarter" idx="41" hasCustomPrompt="1"/>
          </p:nvPr>
        </p:nvSpPr>
        <p:spPr>
          <a:xfrm>
            <a:off x="3263901"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8" name="Text Placeholder 10">
            <a:extLst>
              <a:ext uri="{FF2B5EF4-FFF2-40B4-BE49-F238E27FC236}">
                <a16:creationId xmlns:a16="http://schemas.microsoft.com/office/drawing/2014/main" id="{B0C577BC-AD44-4FF0-8F34-D7ABD44B100A}"/>
              </a:ext>
            </a:extLst>
          </p:cNvPr>
          <p:cNvSpPr>
            <a:spLocks noGrp="1"/>
          </p:cNvSpPr>
          <p:nvPr>
            <p:ph type="body" sz="quarter" idx="42" hasCustomPrompt="1"/>
          </p:nvPr>
        </p:nvSpPr>
        <p:spPr>
          <a:xfrm>
            <a:off x="4679952"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9" name="Text Placeholder 10">
            <a:extLst>
              <a:ext uri="{FF2B5EF4-FFF2-40B4-BE49-F238E27FC236}">
                <a16:creationId xmlns:a16="http://schemas.microsoft.com/office/drawing/2014/main" id="{12E19F39-39CE-43A3-912F-3D8656DA5E76}"/>
              </a:ext>
            </a:extLst>
          </p:cNvPr>
          <p:cNvSpPr>
            <a:spLocks noGrp="1"/>
          </p:cNvSpPr>
          <p:nvPr>
            <p:ph type="body" sz="quarter" idx="43" hasCustomPrompt="1"/>
          </p:nvPr>
        </p:nvSpPr>
        <p:spPr>
          <a:xfrm>
            <a:off x="3735918"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0" name="Text Placeholder 10">
            <a:extLst>
              <a:ext uri="{FF2B5EF4-FFF2-40B4-BE49-F238E27FC236}">
                <a16:creationId xmlns:a16="http://schemas.microsoft.com/office/drawing/2014/main" id="{64F2C543-C785-4078-9811-96F28F1BF210}"/>
              </a:ext>
            </a:extLst>
          </p:cNvPr>
          <p:cNvSpPr>
            <a:spLocks noGrp="1"/>
          </p:cNvSpPr>
          <p:nvPr>
            <p:ph type="body" sz="quarter" idx="44" hasCustomPrompt="1"/>
          </p:nvPr>
        </p:nvSpPr>
        <p:spPr>
          <a:xfrm>
            <a:off x="4207935"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1" name="Text Placeholder 10">
            <a:extLst>
              <a:ext uri="{FF2B5EF4-FFF2-40B4-BE49-F238E27FC236}">
                <a16:creationId xmlns:a16="http://schemas.microsoft.com/office/drawing/2014/main" id="{022F0FFE-8538-47C2-9227-B4DE41186CE8}"/>
              </a:ext>
            </a:extLst>
          </p:cNvPr>
          <p:cNvSpPr>
            <a:spLocks noGrp="1"/>
          </p:cNvSpPr>
          <p:nvPr>
            <p:ph type="body" sz="quarter" idx="45" hasCustomPrompt="1"/>
          </p:nvPr>
        </p:nvSpPr>
        <p:spPr>
          <a:xfrm>
            <a:off x="515196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2" name="Text Placeholder 10">
            <a:extLst>
              <a:ext uri="{FF2B5EF4-FFF2-40B4-BE49-F238E27FC236}">
                <a16:creationId xmlns:a16="http://schemas.microsoft.com/office/drawing/2014/main" id="{75D12B21-B498-4E00-B817-457BAED99A33}"/>
              </a:ext>
            </a:extLst>
          </p:cNvPr>
          <p:cNvSpPr>
            <a:spLocks noGrp="1"/>
          </p:cNvSpPr>
          <p:nvPr>
            <p:ph type="body" sz="quarter" idx="46" hasCustomPrompt="1"/>
          </p:nvPr>
        </p:nvSpPr>
        <p:spPr>
          <a:xfrm>
            <a:off x="5623986"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3" name="Text Placeholder 10">
            <a:extLst>
              <a:ext uri="{FF2B5EF4-FFF2-40B4-BE49-F238E27FC236}">
                <a16:creationId xmlns:a16="http://schemas.microsoft.com/office/drawing/2014/main" id="{A60F8F4D-F654-4555-BC21-7137D98E027C}"/>
              </a:ext>
            </a:extLst>
          </p:cNvPr>
          <p:cNvSpPr>
            <a:spLocks noGrp="1"/>
          </p:cNvSpPr>
          <p:nvPr>
            <p:ph type="body" sz="quarter" idx="47" hasCustomPrompt="1"/>
          </p:nvPr>
        </p:nvSpPr>
        <p:spPr>
          <a:xfrm>
            <a:off x="609599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4" name="Text Placeholder 10">
            <a:extLst>
              <a:ext uri="{FF2B5EF4-FFF2-40B4-BE49-F238E27FC236}">
                <a16:creationId xmlns:a16="http://schemas.microsoft.com/office/drawing/2014/main" id="{0B633DEF-CDC6-4A75-A05B-0C875E2B8FF1}"/>
              </a:ext>
            </a:extLst>
          </p:cNvPr>
          <p:cNvSpPr>
            <a:spLocks noGrp="1"/>
          </p:cNvSpPr>
          <p:nvPr>
            <p:ph type="body" sz="quarter" idx="48" hasCustomPrompt="1"/>
          </p:nvPr>
        </p:nvSpPr>
        <p:spPr>
          <a:xfrm>
            <a:off x="6568012"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5" name="Text Placeholder 10">
            <a:extLst>
              <a:ext uri="{FF2B5EF4-FFF2-40B4-BE49-F238E27FC236}">
                <a16:creationId xmlns:a16="http://schemas.microsoft.com/office/drawing/2014/main" id="{23A67F56-440C-4AE2-B52E-F6ECF3E31F86}"/>
              </a:ext>
            </a:extLst>
          </p:cNvPr>
          <p:cNvSpPr>
            <a:spLocks noGrp="1"/>
          </p:cNvSpPr>
          <p:nvPr>
            <p:ph type="body" sz="quarter" idx="49" hasCustomPrompt="1"/>
          </p:nvPr>
        </p:nvSpPr>
        <p:spPr>
          <a:xfrm>
            <a:off x="704002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6" name="Text Placeholder 10">
            <a:extLst>
              <a:ext uri="{FF2B5EF4-FFF2-40B4-BE49-F238E27FC236}">
                <a16:creationId xmlns:a16="http://schemas.microsoft.com/office/drawing/2014/main" id="{E8F5BF8F-8918-4E36-8AAF-45E994E46B29}"/>
              </a:ext>
            </a:extLst>
          </p:cNvPr>
          <p:cNvSpPr>
            <a:spLocks noGrp="1"/>
          </p:cNvSpPr>
          <p:nvPr>
            <p:ph type="body" sz="quarter" idx="50" hasCustomPrompt="1"/>
          </p:nvPr>
        </p:nvSpPr>
        <p:spPr>
          <a:xfrm>
            <a:off x="7512046"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7" name="Text Placeholder 10">
            <a:extLst>
              <a:ext uri="{FF2B5EF4-FFF2-40B4-BE49-F238E27FC236}">
                <a16:creationId xmlns:a16="http://schemas.microsoft.com/office/drawing/2014/main" id="{1A2F56E4-C780-42A2-BA54-B1EAB7CA2197}"/>
              </a:ext>
            </a:extLst>
          </p:cNvPr>
          <p:cNvSpPr>
            <a:spLocks noGrp="1"/>
          </p:cNvSpPr>
          <p:nvPr>
            <p:ph type="body" sz="quarter" idx="51" hasCustomPrompt="1"/>
          </p:nvPr>
        </p:nvSpPr>
        <p:spPr>
          <a:xfrm>
            <a:off x="7984063"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8" name="Text Placeholder 10">
            <a:extLst>
              <a:ext uri="{FF2B5EF4-FFF2-40B4-BE49-F238E27FC236}">
                <a16:creationId xmlns:a16="http://schemas.microsoft.com/office/drawing/2014/main" id="{7405E86B-3690-4EBE-8353-7ABE76F10810}"/>
              </a:ext>
            </a:extLst>
          </p:cNvPr>
          <p:cNvSpPr>
            <a:spLocks noGrp="1"/>
          </p:cNvSpPr>
          <p:nvPr>
            <p:ph type="body" sz="quarter" idx="52" hasCustomPrompt="1"/>
          </p:nvPr>
        </p:nvSpPr>
        <p:spPr>
          <a:xfrm>
            <a:off x="8456080"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9" name="Text Placeholder 10">
            <a:extLst>
              <a:ext uri="{FF2B5EF4-FFF2-40B4-BE49-F238E27FC236}">
                <a16:creationId xmlns:a16="http://schemas.microsoft.com/office/drawing/2014/main" id="{DB54048B-A035-47F0-B54D-1B9676EE8931}"/>
              </a:ext>
            </a:extLst>
          </p:cNvPr>
          <p:cNvSpPr>
            <a:spLocks noGrp="1"/>
          </p:cNvSpPr>
          <p:nvPr>
            <p:ph type="body" sz="quarter" idx="53" hasCustomPrompt="1"/>
          </p:nvPr>
        </p:nvSpPr>
        <p:spPr>
          <a:xfrm>
            <a:off x="8928097"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0" name="Text Placeholder 10">
            <a:extLst>
              <a:ext uri="{FF2B5EF4-FFF2-40B4-BE49-F238E27FC236}">
                <a16:creationId xmlns:a16="http://schemas.microsoft.com/office/drawing/2014/main" id="{12F6976C-DDBF-4808-9B45-2C78E0FC6AA7}"/>
              </a:ext>
            </a:extLst>
          </p:cNvPr>
          <p:cNvSpPr>
            <a:spLocks noGrp="1"/>
          </p:cNvSpPr>
          <p:nvPr>
            <p:ph type="body" sz="quarter" idx="54" hasCustomPrompt="1"/>
          </p:nvPr>
        </p:nvSpPr>
        <p:spPr>
          <a:xfrm>
            <a:off x="10344148"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1" name="Text Placeholder 10">
            <a:extLst>
              <a:ext uri="{FF2B5EF4-FFF2-40B4-BE49-F238E27FC236}">
                <a16:creationId xmlns:a16="http://schemas.microsoft.com/office/drawing/2014/main" id="{66103D17-8EEC-45BF-B909-8F6DB8575A35}"/>
              </a:ext>
            </a:extLst>
          </p:cNvPr>
          <p:cNvSpPr>
            <a:spLocks noGrp="1"/>
          </p:cNvSpPr>
          <p:nvPr>
            <p:ph type="body" sz="quarter" idx="55" hasCustomPrompt="1"/>
          </p:nvPr>
        </p:nvSpPr>
        <p:spPr>
          <a:xfrm>
            <a:off x="9400114"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2" name="Text Placeholder 10">
            <a:extLst>
              <a:ext uri="{FF2B5EF4-FFF2-40B4-BE49-F238E27FC236}">
                <a16:creationId xmlns:a16="http://schemas.microsoft.com/office/drawing/2014/main" id="{57F6EB7B-A4AE-4147-A94B-9C2860A158F4}"/>
              </a:ext>
            </a:extLst>
          </p:cNvPr>
          <p:cNvSpPr>
            <a:spLocks noGrp="1"/>
          </p:cNvSpPr>
          <p:nvPr>
            <p:ph type="body" sz="quarter" idx="56" hasCustomPrompt="1"/>
          </p:nvPr>
        </p:nvSpPr>
        <p:spPr>
          <a:xfrm>
            <a:off x="9872131"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3" name="Text Placeholder 10">
            <a:extLst>
              <a:ext uri="{FF2B5EF4-FFF2-40B4-BE49-F238E27FC236}">
                <a16:creationId xmlns:a16="http://schemas.microsoft.com/office/drawing/2014/main" id="{95673032-36DB-4772-82D8-46E21D810A56}"/>
              </a:ext>
            </a:extLst>
          </p:cNvPr>
          <p:cNvSpPr>
            <a:spLocks noGrp="1"/>
          </p:cNvSpPr>
          <p:nvPr>
            <p:ph type="body" sz="quarter" idx="57" hasCustomPrompt="1"/>
          </p:nvPr>
        </p:nvSpPr>
        <p:spPr>
          <a:xfrm>
            <a:off x="10816165"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4" name="Text Placeholder 10">
            <a:extLst>
              <a:ext uri="{FF2B5EF4-FFF2-40B4-BE49-F238E27FC236}">
                <a16:creationId xmlns:a16="http://schemas.microsoft.com/office/drawing/2014/main" id="{CDE9935C-FEBD-421A-A63B-8A87A2D4A4D9}"/>
              </a:ext>
            </a:extLst>
          </p:cNvPr>
          <p:cNvSpPr>
            <a:spLocks noGrp="1"/>
          </p:cNvSpPr>
          <p:nvPr>
            <p:ph type="body" sz="quarter" idx="58" hasCustomPrompt="1"/>
          </p:nvPr>
        </p:nvSpPr>
        <p:spPr>
          <a:xfrm>
            <a:off x="11288182"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4" name="Text Placeholder 3">
            <a:extLst>
              <a:ext uri="{FF2B5EF4-FFF2-40B4-BE49-F238E27FC236}">
                <a16:creationId xmlns:a16="http://schemas.microsoft.com/office/drawing/2014/main" id="{D242C672-1222-4C21-9E3D-F365D9665E1B}"/>
              </a:ext>
            </a:extLst>
          </p:cNvPr>
          <p:cNvSpPr>
            <a:spLocks noGrp="1"/>
          </p:cNvSpPr>
          <p:nvPr>
            <p:ph type="body" sz="quarter" idx="59" hasCustomPrompt="1"/>
          </p:nvPr>
        </p:nvSpPr>
        <p:spPr>
          <a:xfrm>
            <a:off x="5360988" y="2190750"/>
            <a:ext cx="1793875" cy="561975"/>
          </a:xfrm>
          <a:solidFill>
            <a:schemeClr val="bg1">
              <a:lumMod val="95000"/>
            </a:schemeClr>
          </a:solidFill>
        </p:spPr>
        <p:txBody>
          <a:bodyPr tIns="36000" anchor="t"/>
          <a:lstStyle>
            <a:lvl1pPr marL="0" indent="0" algn="ctr">
              <a:buNone/>
              <a:defRPr sz="1600"/>
            </a:lvl1pPr>
          </a:lstStyle>
          <a:p>
            <a:pPr lvl="0"/>
            <a:r>
              <a:rPr lang="en-US" noProof="0"/>
              <a:t>Item Title</a:t>
            </a:r>
          </a:p>
        </p:txBody>
      </p:sp>
      <p:sp>
        <p:nvSpPr>
          <p:cNvPr id="37" name="Text Placeholder 36">
            <a:extLst>
              <a:ext uri="{FF2B5EF4-FFF2-40B4-BE49-F238E27FC236}">
                <a16:creationId xmlns:a16="http://schemas.microsoft.com/office/drawing/2014/main" id="{2F97A7E3-509A-417D-9818-EDDA3B539E4F}"/>
              </a:ext>
            </a:extLst>
          </p:cNvPr>
          <p:cNvSpPr>
            <a:spLocks noGrp="1"/>
          </p:cNvSpPr>
          <p:nvPr>
            <p:ph type="body" sz="quarter" idx="60" hasCustomPrompt="1"/>
          </p:nvPr>
        </p:nvSpPr>
        <p:spPr>
          <a:xfrm>
            <a:off x="5412717" y="2505005"/>
            <a:ext cx="1690417" cy="224670"/>
          </a:xfrm>
        </p:spPr>
        <p:txBody>
          <a:bodyPr/>
          <a:lstStyle>
            <a:lvl1pPr marL="0" indent="0" algn="ctr">
              <a:buNone/>
              <a:defRPr sz="1200">
                <a:solidFill>
                  <a:schemeClr val="tx1">
                    <a:lumMod val="50000"/>
                    <a:lumOff val="50000"/>
                  </a:schemeClr>
                </a:solidFill>
              </a:defRPr>
            </a:lvl1pPr>
          </a:lstStyle>
          <a:p>
            <a:pPr lvl="0"/>
            <a:r>
              <a:rPr lang="en-US" noProof="0"/>
              <a:t>Month, Year</a:t>
            </a:r>
          </a:p>
        </p:txBody>
      </p:sp>
    </p:spTree>
    <p:extLst>
      <p:ext uri="{BB962C8B-B14F-4D97-AF65-F5344CB8AC3E}">
        <p14:creationId xmlns:p14="http://schemas.microsoft.com/office/powerpoint/2010/main" val="122239250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preserve="1" userDrawn="1">
  <p:cSld name="2_Title Slide 2">
    <p:bg>
      <p:bgPr>
        <a:solidFill>
          <a:schemeClr val="bg1">
            <a:lumMod val="95000"/>
          </a:schemeClr>
        </a:solidFill>
        <a:effectLst/>
      </p:bgPr>
    </p:bg>
    <p:spTree>
      <p:nvGrpSpPr>
        <p:cNvPr id="1" name=""/>
        <p:cNvGrpSpPr/>
        <p:nvPr/>
      </p:nvGrpSpPr>
      <p:grpSpPr>
        <a:xfrm>
          <a:off x="0" y="0"/>
          <a:ext cx="0" cy="0"/>
          <a:chOff x="0" y="0"/>
          <a:chExt cx="0" cy="0"/>
        </a:xfrm>
      </p:grpSpPr>
      <p:sp>
        <p:nvSpPr>
          <p:cNvPr id="14" name="Picture Placeholder 9">
            <a:extLst>
              <a:ext uri="{FF2B5EF4-FFF2-40B4-BE49-F238E27FC236}">
                <a16:creationId xmlns:a16="http://schemas.microsoft.com/office/drawing/2014/main" id="{FF978957-D101-43B4-A717-19B1820B4F1A}"/>
              </a:ext>
            </a:extLst>
          </p:cNvPr>
          <p:cNvSpPr>
            <a:spLocks noGrp="1"/>
          </p:cNvSpPr>
          <p:nvPr>
            <p:ph type="pic" sz="quarter" idx="10" hasCustomPrompt="1"/>
          </p:nvPr>
        </p:nvSpPr>
        <p:spPr>
          <a:xfrm>
            <a:off x="0" y="0"/>
            <a:ext cx="12192000" cy="6786563"/>
          </a:xfrm>
          <a:solidFill>
            <a:schemeClr val="tx1">
              <a:lumMod val="75000"/>
              <a:lumOff val="25000"/>
            </a:schemeClr>
          </a:solidFill>
        </p:spPr>
        <p:txBody>
          <a:bodyPr lIns="1044000" rIns="0" anchor="ctr"/>
          <a:lstStyle>
            <a:lvl1pPr marL="0" indent="0" algn="l">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a:t>Insert or Drag and Drop your Photo Here </a:t>
            </a:r>
          </a:p>
        </p:txBody>
      </p:sp>
      <p:sp>
        <p:nvSpPr>
          <p:cNvPr id="9" name="Rectangle 8">
            <a:extLst>
              <a:ext uri="{FF2B5EF4-FFF2-40B4-BE49-F238E27FC236}">
                <a16:creationId xmlns:a16="http://schemas.microsoft.com/office/drawing/2014/main" id="{84DD3616-4E40-4CE5-88C8-2AF6E47D2086}"/>
              </a:ext>
            </a:extLst>
          </p:cNvPr>
          <p:cNvSpPr/>
          <p:nvPr userDrawn="1"/>
        </p:nvSpPr>
        <p:spPr>
          <a:xfrm>
            <a:off x="6336000" y="0"/>
            <a:ext cx="3979575" cy="6786563"/>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1" name="Rectangle 10">
            <a:extLst>
              <a:ext uri="{FF2B5EF4-FFF2-40B4-BE49-F238E27FC236}">
                <a16:creationId xmlns:a16="http://schemas.microsoft.com/office/drawing/2014/main" id="{1EA3B184-0AF0-4DF5-B2BD-E6D1806BE1BF}"/>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2" name="Rectangle 11">
            <a:extLst>
              <a:ext uri="{FF2B5EF4-FFF2-40B4-BE49-F238E27FC236}">
                <a16:creationId xmlns:a16="http://schemas.microsoft.com/office/drawing/2014/main" id="{B8FC9062-5711-4550-8470-F1324E804FFF}"/>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3" name="Rectangle 12">
            <a:extLst>
              <a:ext uri="{FF2B5EF4-FFF2-40B4-BE49-F238E27FC236}">
                <a16:creationId xmlns:a16="http://schemas.microsoft.com/office/drawing/2014/main" id="{DC433A2F-8949-4AAC-AE96-175254493AF4}"/>
              </a:ext>
            </a:extLst>
          </p:cNvPr>
          <p:cNvSpPr/>
          <p:nvPr userDrawn="1"/>
        </p:nvSpPr>
        <p:spPr>
          <a:xfrm>
            <a:off x="6336000" y="0"/>
            <a:ext cx="3979575" cy="6858000"/>
          </a:xfrm>
          <a:prstGeom prst="rect">
            <a:avLst/>
          </a:prstGeom>
          <a:solidFill>
            <a:srgbClr val="00B0F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hasCustomPrompt="1"/>
          </p:nvPr>
        </p:nvSpPr>
        <p:spPr>
          <a:xfrm>
            <a:off x="6539896" y="2377000"/>
            <a:ext cx="3571782" cy="2387600"/>
          </a:xfrm>
        </p:spPr>
        <p:txBody>
          <a:bodyPr anchor="b"/>
          <a:lstStyle>
            <a:lvl1pPr algn="l">
              <a:defRPr sz="5400" spc="-300">
                <a:solidFill>
                  <a:schemeClr val="bg1"/>
                </a:solidFill>
              </a:defRPr>
            </a:lvl1pPr>
          </a:lstStyle>
          <a:p>
            <a:r>
              <a:rPr lang="en-US" noProof="0"/>
              <a:t>Thank You</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hasCustomPrompt="1"/>
          </p:nvPr>
        </p:nvSpPr>
        <p:spPr>
          <a:xfrm>
            <a:off x="6905624" y="5057775"/>
            <a:ext cx="3206053" cy="247650"/>
          </a:xfrm>
        </p:spPr>
        <p:txBody>
          <a:bodyPr/>
          <a:lstStyle>
            <a:lvl1pPr marL="0" indent="0" algn="l">
              <a:buNone/>
              <a:defRPr sz="1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Full Name</a:t>
            </a:r>
          </a:p>
        </p:txBody>
      </p:sp>
      <p:sp>
        <p:nvSpPr>
          <p:cNvPr id="5" name="Text Placeholder 4">
            <a:extLst>
              <a:ext uri="{FF2B5EF4-FFF2-40B4-BE49-F238E27FC236}">
                <a16:creationId xmlns:a16="http://schemas.microsoft.com/office/drawing/2014/main" id="{99EABB85-2AAF-4939-BDF4-E3CF2F31B32F}"/>
              </a:ext>
            </a:extLst>
          </p:cNvPr>
          <p:cNvSpPr>
            <a:spLocks noGrp="1"/>
          </p:cNvSpPr>
          <p:nvPr>
            <p:ph type="body" sz="quarter" idx="12" hasCustomPrompt="1"/>
          </p:nvPr>
        </p:nvSpPr>
        <p:spPr>
          <a:xfrm>
            <a:off x="6905625" y="5400675"/>
            <a:ext cx="3206750" cy="247650"/>
          </a:xfrm>
        </p:spPr>
        <p:txBody>
          <a:bodyPr vert="horz" lIns="0" tIns="0" rIns="0" bIns="0" rtlCol="0">
            <a:noAutofit/>
          </a:bodyPr>
          <a:lstStyle>
            <a:lvl1pPr marL="0" indent="0">
              <a:buNone/>
              <a:defRPr lang="en-US" sz="1400" dirty="0" smtClean="0">
                <a:solidFill>
                  <a:schemeClr val="bg1"/>
                </a:solidFill>
              </a:defRPr>
            </a:lvl1pPr>
            <a:lvl2pPr>
              <a:defRPr lang="en-US" sz="2000" dirty="0" smtClean="0"/>
            </a:lvl2pPr>
            <a:lvl3pPr>
              <a:defRPr lang="en-US" sz="1800" dirty="0" smtClean="0"/>
            </a:lvl3pPr>
            <a:lvl4pPr>
              <a:defRPr lang="en-US" sz="1600" dirty="0" smtClean="0"/>
            </a:lvl4pPr>
            <a:lvl5pPr>
              <a:defRPr lang="en-ZA" sz="1600" dirty="0"/>
            </a:lvl5pPr>
          </a:lstStyle>
          <a:p>
            <a:pPr marL="266700" lvl="0" indent="-266700"/>
            <a:r>
              <a:rPr lang="en-US" noProof="0"/>
              <a:t>Contact Number</a:t>
            </a:r>
          </a:p>
        </p:txBody>
      </p:sp>
      <p:sp>
        <p:nvSpPr>
          <p:cNvPr id="10" name="Text Placeholder 9">
            <a:extLst>
              <a:ext uri="{FF2B5EF4-FFF2-40B4-BE49-F238E27FC236}">
                <a16:creationId xmlns:a16="http://schemas.microsoft.com/office/drawing/2014/main" id="{04E7DF27-55E9-4F17-91D3-29228A4020F3}"/>
              </a:ext>
            </a:extLst>
          </p:cNvPr>
          <p:cNvSpPr>
            <a:spLocks noGrp="1"/>
          </p:cNvSpPr>
          <p:nvPr>
            <p:ph type="body" sz="quarter" idx="13" hasCustomPrompt="1"/>
          </p:nvPr>
        </p:nvSpPr>
        <p:spPr>
          <a:xfrm>
            <a:off x="6905625" y="5751513"/>
            <a:ext cx="3206750" cy="247650"/>
          </a:xfrm>
        </p:spPr>
        <p:txBody>
          <a:bodyPr vert="horz" lIns="0" tIns="0" rIns="0" bIns="0" rtlCol="0">
            <a:noAutofit/>
          </a:bodyPr>
          <a:lstStyle>
            <a:lvl1pPr marL="0" indent="0">
              <a:buNone/>
              <a:defRPr lang="en-US" sz="1400" smtClean="0">
                <a:solidFill>
                  <a:schemeClr val="bg1"/>
                </a:solidFill>
              </a:defRPr>
            </a:lvl1pPr>
            <a:lvl2pPr>
              <a:defRPr lang="en-US" sz="2000" smtClean="0"/>
            </a:lvl2pPr>
            <a:lvl3pPr>
              <a:defRPr lang="en-US" sz="1800" smtClean="0"/>
            </a:lvl3pPr>
            <a:lvl4pPr>
              <a:defRPr lang="en-US" sz="1600" smtClean="0"/>
            </a:lvl4pPr>
            <a:lvl5pPr>
              <a:defRPr lang="en-ZA" sz="1600"/>
            </a:lvl5pPr>
          </a:lstStyle>
          <a:p>
            <a:pPr marL="266700" lvl="0" indent="-266700"/>
            <a:r>
              <a:rPr lang="en-US" noProof="0"/>
              <a:t>Email or Social Media Handle</a:t>
            </a:r>
          </a:p>
        </p:txBody>
      </p:sp>
    </p:spTree>
    <p:extLst>
      <p:ext uri="{BB962C8B-B14F-4D97-AF65-F5344CB8AC3E}">
        <p14:creationId xmlns:p14="http://schemas.microsoft.com/office/powerpoint/2010/main" val="29676481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additive="base">
                                        <p:cTn id="12" dur="500" fill="hold"/>
                                        <p:tgtEl>
                                          <p:spTgt spid="13"/>
                                        </p:tgtEl>
                                        <p:attrNameLst>
                                          <p:attrName>ppt_x</p:attrName>
                                        </p:attrNameLst>
                                      </p:cBhvr>
                                      <p:tavLst>
                                        <p:tav tm="0">
                                          <p:val>
                                            <p:strVal val="#ppt_x"/>
                                          </p:val>
                                        </p:tav>
                                        <p:tav tm="100000">
                                          <p:val>
                                            <p:strVal val="#ppt_x"/>
                                          </p:val>
                                        </p:tav>
                                      </p:tavLst>
                                    </p:anim>
                                    <p:anim calcmode="lin" valueType="num">
                                      <p:cBhvr additive="base">
                                        <p:cTn id="13" dur="500" fill="hold"/>
                                        <p:tgtEl>
                                          <p:spTgt spid="13"/>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additive="base">
                                        <p:cTn id="17" dur="500" fill="hold"/>
                                        <p:tgtEl>
                                          <p:spTgt spid="2"/>
                                        </p:tgtEl>
                                        <p:attrNameLst>
                                          <p:attrName>ppt_x</p:attrName>
                                        </p:attrNameLst>
                                      </p:cBhvr>
                                      <p:tavLst>
                                        <p:tav tm="0">
                                          <p:val>
                                            <p:strVal val="#ppt_x"/>
                                          </p:val>
                                        </p:tav>
                                        <p:tav tm="100000">
                                          <p:val>
                                            <p:strVal val="#ppt_x"/>
                                          </p:val>
                                        </p:tav>
                                      </p:tavLst>
                                    </p:anim>
                                    <p:anim calcmode="lin" valueType="num">
                                      <p:cBhvr additive="base">
                                        <p:cTn id="18" dur="500" fill="hold"/>
                                        <p:tgtEl>
                                          <p:spTgt spid="2"/>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grpId="0" nodeType="afterEffect">
                                  <p:stCondLst>
                                    <p:cond delay="0"/>
                                  </p:stCondLst>
                                  <p:childTnLst>
                                    <p:set>
                                      <p:cBhvr>
                                        <p:cTn id="21" dur="1" fill="hold">
                                          <p:stCondLst>
                                            <p:cond delay="0"/>
                                          </p:stCondLst>
                                        </p:cTn>
                                        <p:tgtEl>
                                          <p:spTgt spid="3">
                                            <p:txEl>
                                              <p:pRg st="0" end="0"/>
                                            </p:txEl>
                                          </p:spTgt>
                                        </p:tgtEl>
                                        <p:attrNameLst>
                                          <p:attrName>style.visibility</p:attrName>
                                        </p:attrNameLst>
                                      </p:cBhvr>
                                      <p:to>
                                        <p:strVal val="visible"/>
                                      </p:to>
                                    </p:set>
                                    <p:anim calcmode="lin" valueType="num">
                                      <p:cBhvr additive="base">
                                        <p:cTn id="22"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23"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2" presetClass="entr" presetSubtype="4" fill="hold" grpId="0" nodeType="afterEffect">
                                  <p:stCondLst>
                                    <p:cond delay="0"/>
                                  </p:stCondLst>
                                  <p:childTnLst>
                                    <p:set>
                                      <p:cBhvr>
                                        <p:cTn id="26" dur="1" fill="hold">
                                          <p:stCondLst>
                                            <p:cond delay="0"/>
                                          </p:stCondLst>
                                        </p:cTn>
                                        <p:tgtEl>
                                          <p:spTgt spid="5">
                                            <p:txEl>
                                              <p:pRg st="0" end="0"/>
                                            </p:txEl>
                                          </p:spTgt>
                                        </p:tgtEl>
                                        <p:attrNameLst>
                                          <p:attrName>style.visibility</p:attrName>
                                        </p:attrNameLst>
                                      </p:cBhvr>
                                      <p:to>
                                        <p:strVal val="visible"/>
                                      </p:to>
                                    </p:set>
                                    <p:anim calcmode="lin" valueType="num">
                                      <p:cBhvr additive="base">
                                        <p:cTn id="2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par>
                          <p:cTn id="29" fill="hold">
                            <p:stCondLst>
                              <p:cond delay="2500"/>
                            </p:stCondLst>
                            <p:childTnLst>
                              <p:par>
                                <p:cTn id="30" presetID="2" presetClass="entr" presetSubtype="4" fill="hold" grpId="0" nodeType="afterEffect">
                                  <p:stCondLst>
                                    <p:cond delay="0"/>
                                  </p:stCondLst>
                                  <p:childTnLst>
                                    <p:set>
                                      <p:cBhvr>
                                        <p:cTn id="31" dur="1" fill="hold">
                                          <p:stCondLst>
                                            <p:cond delay="0"/>
                                          </p:stCondLst>
                                        </p:cTn>
                                        <p:tgtEl>
                                          <p:spTgt spid="10">
                                            <p:txEl>
                                              <p:pRg st="0" end="0"/>
                                            </p:txEl>
                                          </p:spTgt>
                                        </p:tgtEl>
                                        <p:attrNameLst>
                                          <p:attrName>style.visibility</p:attrName>
                                        </p:attrNameLst>
                                      </p:cBhvr>
                                      <p:to>
                                        <p:strVal val="visible"/>
                                      </p:to>
                                    </p:set>
                                    <p:anim calcmode="lin" valueType="num">
                                      <p:cBhvr additive="base">
                                        <p:cTn id="32"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10">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3" grpId="0" animBg="1"/>
      <p:bldP spid="2" grpId="0"/>
      <p:bldP spid="3" grpId="0" build="p">
        <p:tmplLst>
          <p:tmpl lvl="1">
            <p:tnLst>
              <p:par>
                <p:cTn presetID="2" presetClass="entr" presetSubtype="4" fill="hold" nodeType="after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additive="base">
                        <p:cTn dur="500" fill="hold"/>
                        <p:tgtEl>
                          <p:spTgt spid="3"/>
                        </p:tgtEl>
                        <p:attrNameLst>
                          <p:attrName>ppt_x</p:attrName>
                        </p:attrNameLst>
                      </p:cBhvr>
                      <p:tavLst>
                        <p:tav tm="0">
                          <p:val>
                            <p:strVal val="#ppt_x"/>
                          </p:val>
                        </p:tav>
                        <p:tav tm="100000">
                          <p:val>
                            <p:strVal val="#ppt_x"/>
                          </p:val>
                        </p:tav>
                      </p:tavLst>
                    </p:anim>
                    <p:anim calcmode="lin" valueType="num">
                      <p:cBhvr additive="base">
                        <p:cTn dur="500" fill="hold"/>
                        <p:tgtEl>
                          <p:spTgt spid="3"/>
                        </p:tgtEl>
                        <p:attrNameLst>
                          <p:attrName>ppt_y</p:attrName>
                        </p:attrNameLst>
                      </p:cBhvr>
                      <p:tavLst>
                        <p:tav tm="0">
                          <p:val>
                            <p:strVal val="1+#ppt_h/2"/>
                          </p:val>
                        </p:tav>
                        <p:tav tm="100000">
                          <p:val>
                            <p:strVal val="#ppt_y"/>
                          </p:val>
                        </p:tav>
                      </p:tavLst>
                    </p:anim>
                  </p:childTnLst>
                </p:cTn>
              </p:par>
            </p:tnLst>
          </p:tmpl>
        </p:tmplLst>
      </p:bldP>
      <p:bldP spid="5" grpId="0" build="p">
        <p:tmplLst>
          <p:tmpl lvl="1">
            <p:tnLst>
              <p:par>
                <p:cTn presetID="2" presetClass="entr" presetSubtype="4" fill="hold" nodeType="afterEffect">
                  <p:stCondLst>
                    <p:cond delay="0"/>
                  </p:stCondLst>
                  <p:childTnLst>
                    <p:set>
                      <p:cBhvr>
                        <p:cTn dur="1" fill="hold">
                          <p:stCondLst>
                            <p:cond delay="0"/>
                          </p:stCondLst>
                        </p:cTn>
                        <p:tgtEl>
                          <p:spTgt spid="5"/>
                        </p:tgtEl>
                        <p:attrNameLst>
                          <p:attrName>style.visibility</p:attrName>
                        </p:attrNameLst>
                      </p:cBhvr>
                      <p:to>
                        <p:strVal val="visible"/>
                      </p:to>
                    </p:set>
                    <p:anim calcmode="lin" valueType="num">
                      <p:cBhvr additive="base">
                        <p:cTn dur="500" fill="hold"/>
                        <p:tgtEl>
                          <p:spTgt spid="5"/>
                        </p:tgtEl>
                        <p:attrNameLst>
                          <p:attrName>ppt_x</p:attrName>
                        </p:attrNameLst>
                      </p:cBhvr>
                      <p:tavLst>
                        <p:tav tm="0">
                          <p:val>
                            <p:strVal val="#ppt_x"/>
                          </p:val>
                        </p:tav>
                        <p:tav tm="100000">
                          <p:val>
                            <p:strVal val="#ppt_x"/>
                          </p:val>
                        </p:tav>
                      </p:tavLst>
                    </p:anim>
                    <p:anim calcmode="lin" valueType="num">
                      <p:cBhvr additive="base">
                        <p:cTn dur="500" fill="hold"/>
                        <p:tgtEl>
                          <p:spTgt spid="5"/>
                        </p:tgtEl>
                        <p:attrNameLst>
                          <p:attrName>ppt_y</p:attrName>
                        </p:attrNameLst>
                      </p:cBhvr>
                      <p:tavLst>
                        <p:tav tm="0">
                          <p:val>
                            <p:strVal val="1+#ppt_h/2"/>
                          </p:val>
                        </p:tav>
                        <p:tav tm="100000">
                          <p:val>
                            <p:strVal val="#ppt_y"/>
                          </p:val>
                        </p:tav>
                      </p:tavLst>
                    </p:anim>
                  </p:childTnLst>
                </p:cTn>
              </p:par>
            </p:tnLst>
          </p:tmpl>
        </p:tmplLst>
      </p:bldP>
      <p:bldP spid="10" grpId="0" build="p">
        <p:tmplLst>
          <p:tmpl lvl="1">
            <p:tnLst>
              <p:par>
                <p:cTn presetID="2" presetClass="entr" presetSubtype="4" fill="hold" nodeType="afterEffect">
                  <p:stCondLst>
                    <p:cond delay="0"/>
                  </p:stCondLst>
                  <p:childTnLst>
                    <p:set>
                      <p:cBhvr>
                        <p:cTn dur="1" fill="hold">
                          <p:stCondLst>
                            <p:cond delay="0"/>
                          </p:stCondLst>
                        </p:cTn>
                        <p:tgtEl>
                          <p:spTgt spid="10"/>
                        </p:tgtEl>
                        <p:attrNameLst>
                          <p:attrName>style.visibility</p:attrName>
                        </p:attrNameLst>
                      </p:cBhvr>
                      <p:to>
                        <p:strVal val="visible"/>
                      </p:to>
                    </p:set>
                    <p:anim calcmode="lin" valueType="num">
                      <p:cBhvr additive="base">
                        <p:cTn dur="500" fill="hold"/>
                        <p:tgtEl>
                          <p:spTgt spid="10"/>
                        </p:tgtEl>
                        <p:attrNameLst>
                          <p:attrName>ppt_x</p:attrName>
                        </p:attrNameLst>
                      </p:cBhvr>
                      <p:tavLst>
                        <p:tav tm="0">
                          <p:val>
                            <p:strVal val="#ppt_x"/>
                          </p:val>
                        </p:tav>
                        <p:tav tm="100000">
                          <p:val>
                            <p:strVal val="#ppt_x"/>
                          </p:val>
                        </p:tav>
                      </p:tavLst>
                    </p:anim>
                    <p:anim calcmode="lin" valueType="num">
                      <p:cBhvr additive="base">
                        <p:cTn dur="500" fill="hold"/>
                        <p:tgtEl>
                          <p:spTgt spid="10"/>
                        </p:tgtEl>
                        <p:attrNameLst>
                          <p:attrName>ppt_y</p:attrName>
                        </p:attrNameLst>
                      </p:cBhvr>
                      <p:tavLst>
                        <p:tav tm="0">
                          <p:val>
                            <p:strVal val="1+#ppt_h/2"/>
                          </p:val>
                        </p:tav>
                        <p:tav tm="100000">
                          <p:val>
                            <p:strVal val="#ppt_y"/>
                          </p:val>
                        </p:tav>
                      </p:tavLst>
                    </p:anim>
                  </p:childTnLst>
                </p:cTn>
              </p:par>
            </p:tnLst>
          </p:tmpl>
        </p:tmplLst>
      </p:bldP>
    </p:bld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C773BD-F820-48CC-9B88-6BCAD50E391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AAE930D-FF16-4B9E-8A4F-A5F97BD2F228}"/>
              </a:ext>
            </a:extLst>
          </p:cNvPr>
          <p:cNvSpPr>
            <a:spLocks noGrp="1"/>
          </p:cNvSpPr>
          <p:nvPr>
            <p:ph type="dt" sz="half" idx="10"/>
          </p:nvPr>
        </p:nvSpPr>
        <p:spPr/>
        <p:txBody>
          <a:bodyPr/>
          <a:lstStyle/>
          <a:p>
            <a:endParaRPr lang="en-US"/>
          </a:p>
        </p:txBody>
      </p:sp>
      <p:sp>
        <p:nvSpPr>
          <p:cNvPr id="4" name="Footer Placeholder 3">
            <a:extLst>
              <a:ext uri="{FF2B5EF4-FFF2-40B4-BE49-F238E27FC236}">
                <a16:creationId xmlns:a16="http://schemas.microsoft.com/office/drawing/2014/main" id="{10B61D46-36CC-47C2-9814-0074579D930A}"/>
              </a:ext>
            </a:extLst>
          </p:cNvPr>
          <p:cNvSpPr>
            <a:spLocks noGrp="1"/>
          </p:cNvSpPr>
          <p:nvPr>
            <p:ph type="ftr" sz="quarter" idx="11"/>
          </p:nvPr>
        </p:nvSpPr>
        <p:spPr/>
        <p:txBody>
          <a:bodyPr/>
          <a:lstStyle/>
          <a:p>
            <a:r>
              <a:rPr lang="en-US"/>
              <a:t>SWD End of Year R&amp;C  v2.1 June 8, 2020</a:t>
            </a:r>
          </a:p>
        </p:txBody>
      </p:sp>
      <p:sp>
        <p:nvSpPr>
          <p:cNvPr id="5" name="Slide Number Placeholder 4">
            <a:extLst>
              <a:ext uri="{FF2B5EF4-FFF2-40B4-BE49-F238E27FC236}">
                <a16:creationId xmlns:a16="http://schemas.microsoft.com/office/drawing/2014/main" id="{C477ACF4-F54C-4E3C-AD4C-73A37D923576}"/>
              </a:ext>
            </a:extLst>
          </p:cNvPr>
          <p:cNvSpPr>
            <a:spLocks noGrp="1"/>
          </p:cNvSpPr>
          <p:nvPr>
            <p:ph type="sldNum" sz="quarter" idx="12"/>
          </p:nvPr>
        </p:nvSpPr>
        <p:spPr/>
        <p:txBody>
          <a:bodyPr/>
          <a:lstStyle/>
          <a:p>
            <a:fld id="{0606AC77-78D6-4362-8080-DC3CF54326B2}" type="slidenum">
              <a:rPr lang="en-US" smtClean="0"/>
              <a:t>‹#›</a:t>
            </a:fld>
            <a:endParaRPr lang="en-US"/>
          </a:p>
        </p:txBody>
      </p:sp>
    </p:spTree>
    <p:extLst>
      <p:ext uri="{BB962C8B-B14F-4D97-AF65-F5344CB8AC3E}">
        <p14:creationId xmlns:p14="http://schemas.microsoft.com/office/powerpoint/2010/main" val="64023532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1_Mobile App Previews">
    <p:spTree>
      <p:nvGrpSpPr>
        <p:cNvPr id="1" name=""/>
        <p:cNvGrpSpPr/>
        <p:nvPr/>
      </p:nvGrpSpPr>
      <p:grpSpPr>
        <a:xfrm>
          <a:off x="0" y="0"/>
          <a:ext cx="0" cy="0"/>
          <a:chOff x="0" y="0"/>
          <a:chExt cx="0" cy="0"/>
        </a:xfrm>
      </p:grpSpPr>
      <p:pic>
        <p:nvPicPr>
          <p:cNvPr id="8" name="Picture 7" descr="Screen of a cell phone&#10;&#10;Description generated with high confidence">
            <a:extLst>
              <a:ext uri="{FF2B5EF4-FFF2-40B4-BE49-F238E27FC236}">
                <a16:creationId xmlns:a16="http://schemas.microsoft.com/office/drawing/2014/main" id="{68055F11-596F-47BF-A832-A501EC346C2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33307" y="915497"/>
            <a:ext cx="4666142" cy="4684105"/>
          </a:xfrm>
          <a:prstGeom prst="rect">
            <a:avLst/>
          </a:prstGeom>
        </p:spPr>
      </p:pic>
      <p:pic>
        <p:nvPicPr>
          <p:cNvPr id="9" name="Picture 8" descr="Screen of a cell phone&#10;&#10;Description generated with high confidence">
            <a:extLst>
              <a:ext uri="{FF2B5EF4-FFF2-40B4-BE49-F238E27FC236}">
                <a16:creationId xmlns:a16="http://schemas.microsoft.com/office/drawing/2014/main" id="{80EBF765-2A5E-4BDA-B092-25691E47915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762929" y="915497"/>
            <a:ext cx="4666142" cy="4684105"/>
          </a:xfrm>
          <a:prstGeom prst="rect">
            <a:avLst/>
          </a:prstGeom>
        </p:spPr>
      </p:pic>
      <p:pic>
        <p:nvPicPr>
          <p:cNvPr id="10" name="Picture 9" descr="Screen of a cell phone&#10;&#10;Description generated with high confidence">
            <a:extLst>
              <a:ext uri="{FF2B5EF4-FFF2-40B4-BE49-F238E27FC236}">
                <a16:creationId xmlns:a16="http://schemas.microsoft.com/office/drawing/2014/main" id="{E97A6530-14B5-4A05-B7A3-7BA661FCD5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292551" y="915497"/>
            <a:ext cx="4666142" cy="4684105"/>
          </a:xfrm>
          <a:prstGeom prst="rect">
            <a:avLst/>
          </a:prstGeom>
        </p:spPr>
      </p:pic>
      <p:sp>
        <p:nvSpPr>
          <p:cNvPr id="2" name="Title 1">
            <a:extLst>
              <a:ext uri="{FF2B5EF4-FFF2-40B4-BE49-F238E27FC236}">
                <a16:creationId xmlns:a16="http://schemas.microsoft.com/office/drawing/2014/main" id="{7EF5211B-014A-4E6E-98C7-FDAF7855316F}"/>
              </a:ext>
            </a:extLst>
          </p:cNvPr>
          <p:cNvSpPr>
            <a:spLocks noGrp="1"/>
          </p:cNvSpPr>
          <p:nvPr>
            <p:ph type="title"/>
          </p:nvPr>
        </p:nvSpPr>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r>
              <a:rPr lang="en-US" noProof="0"/>
              <a:t>SWD End of Year R&amp;C  v2.1 June 8, 2020</a:t>
            </a:r>
          </a:p>
        </p:txBody>
      </p:sp>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1" name="Content Placeholder 3">
            <a:extLst>
              <a:ext uri="{FF2B5EF4-FFF2-40B4-BE49-F238E27FC236}">
                <a16:creationId xmlns:a16="http://schemas.microsoft.com/office/drawing/2014/main" id="{47EC9494-5A42-419D-AADF-96EF1EFD7B64}"/>
              </a:ext>
            </a:extLst>
          </p:cNvPr>
          <p:cNvSpPr>
            <a:spLocks noGrp="1"/>
          </p:cNvSpPr>
          <p:nvPr>
            <p:ph sz="half" idx="2" hasCustomPrompt="1"/>
          </p:nvPr>
        </p:nvSpPr>
        <p:spPr>
          <a:xfrm>
            <a:off x="1615505" y="5752808"/>
            <a:ext cx="1980000" cy="548945"/>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Mockup Details</a:t>
            </a:r>
          </a:p>
        </p:txBody>
      </p:sp>
      <p:sp>
        <p:nvSpPr>
          <p:cNvPr id="12" name="Text Placeholder 11">
            <a:extLst>
              <a:ext uri="{FF2B5EF4-FFF2-40B4-BE49-F238E27FC236}">
                <a16:creationId xmlns:a16="http://schemas.microsoft.com/office/drawing/2014/main" id="{CE2D3309-00A3-42D9-8706-6F2A6AD3BB04}"/>
              </a:ext>
            </a:extLst>
          </p:cNvPr>
          <p:cNvSpPr>
            <a:spLocks noGrp="1"/>
          </p:cNvSpPr>
          <p:nvPr>
            <p:ph type="body" sz="quarter" idx="14" hasCustomPrompt="1"/>
          </p:nvPr>
        </p:nvSpPr>
        <p:spPr>
          <a:xfrm>
            <a:off x="1615505" y="5291099"/>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Mockup Name</a:t>
            </a:r>
          </a:p>
        </p:txBody>
      </p:sp>
      <p:sp>
        <p:nvSpPr>
          <p:cNvPr id="13" name="Content Placeholder 3">
            <a:extLst>
              <a:ext uri="{FF2B5EF4-FFF2-40B4-BE49-F238E27FC236}">
                <a16:creationId xmlns:a16="http://schemas.microsoft.com/office/drawing/2014/main" id="{94E4C70C-AC1E-4EDE-B2C1-23A54123479F}"/>
              </a:ext>
            </a:extLst>
          </p:cNvPr>
          <p:cNvSpPr>
            <a:spLocks noGrp="1"/>
          </p:cNvSpPr>
          <p:nvPr>
            <p:ph sz="half" idx="15" hasCustomPrompt="1"/>
          </p:nvPr>
        </p:nvSpPr>
        <p:spPr>
          <a:xfrm>
            <a:off x="5177148" y="5752808"/>
            <a:ext cx="1980000" cy="548945"/>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Mockup Details</a:t>
            </a:r>
          </a:p>
        </p:txBody>
      </p:sp>
      <p:sp>
        <p:nvSpPr>
          <p:cNvPr id="14" name="Text Placeholder 11">
            <a:extLst>
              <a:ext uri="{FF2B5EF4-FFF2-40B4-BE49-F238E27FC236}">
                <a16:creationId xmlns:a16="http://schemas.microsoft.com/office/drawing/2014/main" id="{14B1BB7D-C6D3-4D9C-A235-6CBB5A13EEC6}"/>
              </a:ext>
            </a:extLst>
          </p:cNvPr>
          <p:cNvSpPr>
            <a:spLocks noGrp="1"/>
          </p:cNvSpPr>
          <p:nvPr>
            <p:ph type="body" sz="quarter" idx="16" hasCustomPrompt="1"/>
          </p:nvPr>
        </p:nvSpPr>
        <p:spPr>
          <a:xfrm>
            <a:off x="5177148" y="5291099"/>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Mockup Name</a:t>
            </a:r>
          </a:p>
        </p:txBody>
      </p:sp>
      <p:sp>
        <p:nvSpPr>
          <p:cNvPr id="15" name="Content Placeholder 3">
            <a:extLst>
              <a:ext uri="{FF2B5EF4-FFF2-40B4-BE49-F238E27FC236}">
                <a16:creationId xmlns:a16="http://schemas.microsoft.com/office/drawing/2014/main" id="{718515F4-6451-4FB7-ACE4-5D9C2CD207A4}"/>
              </a:ext>
            </a:extLst>
          </p:cNvPr>
          <p:cNvSpPr>
            <a:spLocks noGrp="1"/>
          </p:cNvSpPr>
          <p:nvPr>
            <p:ph sz="half" idx="17" hasCustomPrompt="1"/>
          </p:nvPr>
        </p:nvSpPr>
        <p:spPr>
          <a:xfrm>
            <a:off x="8699878" y="5752808"/>
            <a:ext cx="1980000" cy="548945"/>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Mockup Details</a:t>
            </a:r>
          </a:p>
        </p:txBody>
      </p:sp>
      <p:sp>
        <p:nvSpPr>
          <p:cNvPr id="16" name="Text Placeholder 11">
            <a:extLst>
              <a:ext uri="{FF2B5EF4-FFF2-40B4-BE49-F238E27FC236}">
                <a16:creationId xmlns:a16="http://schemas.microsoft.com/office/drawing/2014/main" id="{B362C889-34FC-4EB1-967B-DC98349082CB}"/>
              </a:ext>
            </a:extLst>
          </p:cNvPr>
          <p:cNvSpPr>
            <a:spLocks noGrp="1"/>
          </p:cNvSpPr>
          <p:nvPr>
            <p:ph type="body" sz="quarter" idx="18" hasCustomPrompt="1"/>
          </p:nvPr>
        </p:nvSpPr>
        <p:spPr>
          <a:xfrm>
            <a:off x="8699878" y="5291099"/>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Mockup Name</a:t>
            </a:r>
          </a:p>
        </p:txBody>
      </p:sp>
      <p:sp>
        <p:nvSpPr>
          <p:cNvPr id="4" name="Picture Placeholder 3">
            <a:extLst>
              <a:ext uri="{FF2B5EF4-FFF2-40B4-BE49-F238E27FC236}">
                <a16:creationId xmlns:a16="http://schemas.microsoft.com/office/drawing/2014/main" id="{4C4EB921-BD58-4C2E-BDD5-FC8D2629829B}"/>
              </a:ext>
            </a:extLst>
          </p:cNvPr>
          <p:cNvSpPr>
            <a:spLocks noGrp="1"/>
          </p:cNvSpPr>
          <p:nvPr>
            <p:ph type="pic" sz="quarter" idx="19"/>
          </p:nvPr>
        </p:nvSpPr>
        <p:spPr>
          <a:xfrm>
            <a:off x="1751679" y="1450182"/>
            <a:ext cx="1772571" cy="3183732"/>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17" name="Picture Placeholder 3">
            <a:extLst>
              <a:ext uri="{FF2B5EF4-FFF2-40B4-BE49-F238E27FC236}">
                <a16:creationId xmlns:a16="http://schemas.microsoft.com/office/drawing/2014/main" id="{3CB44DE3-C599-4EA7-BFDA-4E39AE89FC01}"/>
              </a:ext>
            </a:extLst>
          </p:cNvPr>
          <p:cNvSpPr>
            <a:spLocks noGrp="1"/>
          </p:cNvSpPr>
          <p:nvPr>
            <p:ph type="pic" sz="quarter" idx="20"/>
          </p:nvPr>
        </p:nvSpPr>
        <p:spPr>
          <a:xfrm>
            <a:off x="5281301" y="1450182"/>
            <a:ext cx="1772571" cy="3183732"/>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18" name="Picture Placeholder 3">
            <a:extLst>
              <a:ext uri="{FF2B5EF4-FFF2-40B4-BE49-F238E27FC236}">
                <a16:creationId xmlns:a16="http://schemas.microsoft.com/office/drawing/2014/main" id="{A4392E45-2A0B-49BF-9952-79C42AF8DE90}"/>
              </a:ext>
            </a:extLst>
          </p:cNvPr>
          <p:cNvSpPr>
            <a:spLocks noGrp="1"/>
          </p:cNvSpPr>
          <p:nvPr>
            <p:ph type="pic" sz="quarter" idx="21"/>
          </p:nvPr>
        </p:nvSpPr>
        <p:spPr>
          <a:xfrm>
            <a:off x="8810923" y="1450182"/>
            <a:ext cx="1772571" cy="3183732"/>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Tree>
    <p:extLst>
      <p:ext uri="{BB962C8B-B14F-4D97-AF65-F5344CB8AC3E}">
        <p14:creationId xmlns:p14="http://schemas.microsoft.com/office/powerpoint/2010/main" val="220521436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preserve="1" userDrawn="1">
  <p:cSld name="1_Title Slide">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DC433A2F-8949-4AAC-AE96-175254493AF4}"/>
              </a:ext>
            </a:extLst>
          </p:cNvPr>
          <p:cNvSpPr/>
          <p:nvPr userDrawn="1"/>
        </p:nvSpPr>
        <p:spPr>
          <a:xfrm>
            <a:off x="0" y="0"/>
            <a:ext cx="6336000" cy="6786563"/>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432000" y="2377000"/>
            <a:ext cx="5472000" cy="2387600"/>
          </a:xfrm>
        </p:spPr>
        <p:txBody>
          <a:bodyPr anchor="b"/>
          <a:lstStyle>
            <a:lvl1pPr algn="l">
              <a:defRPr sz="4200" spc="-30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432000" y="4962525"/>
            <a:ext cx="5472000"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6" name="Rectangle 5">
            <a:extLst>
              <a:ext uri="{FF2B5EF4-FFF2-40B4-BE49-F238E27FC236}">
                <a16:creationId xmlns:a16="http://schemas.microsoft.com/office/drawing/2014/main" id="{EA8EA9D3-63E1-4170-B9FF-2F1AF08CCA45}"/>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7" name="Rectangle 6">
            <a:extLst>
              <a:ext uri="{FF2B5EF4-FFF2-40B4-BE49-F238E27FC236}">
                <a16:creationId xmlns:a16="http://schemas.microsoft.com/office/drawing/2014/main" id="{B6AE9C85-4EEF-40CA-AA18-4DC9F703F4FD}"/>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Tree>
    <p:extLst>
      <p:ext uri="{BB962C8B-B14F-4D97-AF65-F5344CB8AC3E}">
        <p14:creationId xmlns:p14="http://schemas.microsoft.com/office/powerpoint/2010/main" val="189840969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1_Section Header">
    <p:bg>
      <p:bgPr>
        <a:solidFill>
          <a:schemeClr val="bg1">
            <a:lumMod val="95000"/>
          </a:schemeClr>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805D700-F00E-4505-8483-501219FB8BD2}"/>
              </a:ext>
            </a:extLst>
          </p:cNvPr>
          <p:cNvSpPr/>
          <p:nvPr userDrawn="1"/>
        </p:nvSpPr>
        <p:spPr>
          <a:xfrm>
            <a:off x="506026" y="110"/>
            <a:ext cx="11685973" cy="63653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solidFill>
                <a:schemeClr val="lt1">
                  <a:alpha val="52000"/>
                </a:schemeClr>
              </a:solidFill>
            </a:endParaRPr>
          </a:p>
        </p:txBody>
      </p:sp>
      <p:sp>
        <p:nvSpPr>
          <p:cNvPr id="13" name="Rectangle 12">
            <a:extLst>
              <a:ext uri="{FF2B5EF4-FFF2-40B4-BE49-F238E27FC236}">
                <a16:creationId xmlns:a16="http://schemas.microsoft.com/office/drawing/2014/main" id="{DC433A2F-8949-4AAC-AE96-175254493AF4}"/>
              </a:ext>
            </a:extLst>
          </p:cNvPr>
          <p:cNvSpPr/>
          <p:nvPr userDrawn="1"/>
        </p:nvSpPr>
        <p:spPr>
          <a:xfrm>
            <a:off x="458634" y="1"/>
            <a:ext cx="11733366" cy="6365362"/>
          </a:xfrm>
          <a:prstGeom prst="rect">
            <a:avLst/>
          </a:prstGeom>
          <a:gradFill>
            <a:gsLst>
              <a:gs pos="36000">
                <a:schemeClr val="bg1">
                  <a:lumMod val="90000"/>
                  <a:alpha val="48000"/>
                </a:schemeClr>
              </a:gs>
              <a:gs pos="100000">
                <a:schemeClr val="bg1"/>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680728" y="2377000"/>
            <a:ext cx="6299682" cy="2387600"/>
          </a:xfrm>
        </p:spPr>
        <p:txBody>
          <a:bodyPr anchor="b"/>
          <a:lstStyle>
            <a:lvl1pPr algn="l">
              <a:defRPr sz="4200" spc="-300">
                <a:solidFill>
                  <a:srgbClr val="555FAD"/>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680728" y="4962525"/>
            <a:ext cx="6299682" cy="1219200"/>
          </a:xfrm>
        </p:spPr>
        <p:txBody>
          <a:bodyPr/>
          <a:lstStyle>
            <a:lvl1pPr marL="0" indent="0" algn="l">
              <a:buNone/>
              <a:defRPr sz="2400">
                <a:solidFill>
                  <a:srgbClr val="555FAD"/>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5" name="Rectangle 4">
            <a:extLst>
              <a:ext uri="{FF2B5EF4-FFF2-40B4-BE49-F238E27FC236}">
                <a16:creationId xmlns:a16="http://schemas.microsoft.com/office/drawing/2014/main" id="{C1384471-818E-4B2E-BA19-852421944514}"/>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6" name="Rectangle 5">
            <a:extLst>
              <a:ext uri="{FF2B5EF4-FFF2-40B4-BE49-F238E27FC236}">
                <a16:creationId xmlns:a16="http://schemas.microsoft.com/office/drawing/2014/main" id="{6FBA5E93-E4C5-4917-B92A-53FC468CFEBD}"/>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7" name="Slide Number Placeholder 6">
            <a:extLst>
              <a:ext uri="{FF2B5EF4-FFF2-40B4-BE49-F238E27FC236}">
                <a16:creationId xmlns:a16="http://schemas.microsoft.com/office/drawing/2014/main" id="{6C109B30-9CC9-4BE8-AB10-1BA398CAB523}"/>
              </a:ext>
            </a:extLst>
          </p:cNvPr>
          <p:cNvSpPr>
            <a:spLocks noGrp="1"/>
          </p:cNvSpPr>
          <p:nvPr>
            <p:ph type="sldNum" sz="quarter" idx="12"/>
          </p:nvPr>
        </p:nvSpPr>
        <p:spPr/>
        <p:txBody>
          <a:bodyPr/>
          <a:lstStyle/>
          <a:p>
            <a:fld id="{4B73C415-D670-4716-A5EC-CC4D52CA2BAC}" type="slidenum">
              <a:rPr lang="en-US" noProof="0" smtClean="0"/>
              <a:pPr/>
              <a:t>‹#›</a:t>
            </a:fld>
            <a:endParaRPr lang="en-US" noProof="0"/>
          </a:p>
        </p:txBody>
      </p:sp>
      <p:sp>
        <p:nvSpPr>
          <p:cNvPr id="9" name="Footer Placeholder 8">
            <a:extLst>
              <a:ext uri="{FF2B5EF4-FFF2-40B4-BE49-F238E27FC236}">
                <a16:creationId xmlns:a16="http://schemas.microsoft.com/office/drawing/2014/main" id="{AF77174B-114F-48DF-AFBF-1AA3416ACD4A}"/>
              </a:ext>
            </a:extLst>
          </p:cNvPr>
          <p:cNvSpPr>
            <a:spLocks noGrp="1"/>
          </p:cNvSpPr>
          <p:nvPr>
            <p:ph type="ftr" sz="quarter" idx="13"/>
          </p:nvPr>
        </p:nvSpPr>
        <p:spPr/>
        <p:txBody>
          <a:bodyPr/>
          <a:lstStyle/>
          <a:p>
            <a:r>
              <a:rPr lang="en-US" noProof="0"/>
              <a:t>SWD End of Year R&amp;C  v2.1 June 8, 2020</a:t>
            </a:r>
          </a:p>
        </p:txBody>
      </p:sp>
    </p:spTree>
    <p:extLst>
      <p:ext uri="{BB962C8B-B14F-4D97-AF65-F5344CB8AC3E}">
        <p14:creationId xmlns:p14="http://schemas.microsoft.com/office/powerpoint/2010/main" val="21287146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1000" fill="hold"/>
                                        <p:tgtEl>
                                          <p:spTgt spid="13"/>
                                        </p:tgtEl>
                                        <p:attrNameLst>
                                          <p:attrName>ppt_x</p:attrName>
                                        </p:attrNameLst>
                                      </p:cBhvr>
                                      <p:tavLst>
                                        <p:tav tm="0">
                                          <p:val>
                                            <p:strVal val="1+#ppt_w/2"/>
                                          </p:val>
                                        </p:tav>
                                        <p:tav tm="100000">
                                          <p:val>
                                            <p:strVal val="#ppt_x"/>
                                          </p:val>
                                        </p:tav>
                                      </p:tavLst>
                                    </p:anim>
                                    <p:anim calcmode="lin" valueType="num">
                                      <p:cBhvr additive="base">
                                        <p:cTn id="8" dur="1000" fill="hold"/>
                                        <p:tgtEl>
                                          <p:spTgt spid="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1_Content with Caption">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428A921-D1FB-449F-8402-7C032AAABB1C}"/>
              </a:ext>
            </a:extLst>
          </p:cNvPr>
          <p:cNvSpPr/>
          <p:nvPr userDrawn="1"/>
        </p:nvSpPr>
        <p:spPr>
          <a:xfrm>
            <a:off x="5353050" y="1"/>
            <a:ext cx="6406950" cy="6857998"/>
          </a:xfrm>
          <a:prstGeom prst="rect">
            <a:avLst/>
          </a:prstGeom>
          <a:gradFill>
            <a:gsLst>
              <a:gs pos="0">
                <a:schemeClr val="tx1">
                  <a:lumMod val="75000"/>
                  <a:lumOff val="25000"/>
                </a:schemeClr>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8" name="Footer Placeholder 17">
            <a:extLst>
              <a:ext uri="{FF2B5EF4-FFF2-40B4-BE49-F238E27FC236}">
                <a16:creationId xmlns:a16="http://schemas.microsoft.com/office/drawing/2014/main" id="{1EC63334-B325-4256-8AA0-6F5A11030DEA}"/>
              </a:ext>
            </a:extLst>
          </p:cNvPr>
          <p:cNvSpPr>
            <a:spLocks noGrp="1"/>
          </p:cNvSpPr>
          <p:nvPr>
            <p:ph type="ftr" sz="quarter" idx="13"/>
          </p:nvPr>
        </p:nvSpPr>
        <p:spPr>
          <a:xfrm>
            <a:off x="432000" y="6365363"/>
            <a:ext cx="4416225" cy="412431"/>
          </a:xfrm>
        </p:spPr>
        <p:txBody>
          <a:bodyPr/>
          <a:lstStyle/>
          <a:p>
            <a:r>
              <a:rPr lang="en-US" noProof="0"/>
              <a:t>SWD End of Year R&amp;C  v2.1 June 8, 2020</a:t>
            </a:r>
          </a:p>
        </p:txBody>
      </p:sp>
      <p:sp>
        <p:nvSpPr>
          <p:cNvPr id="11" name="Title 1">
            <a:extLst>
              <a:ext uri="{FF2B5EF4-FFF2-40B4-BE49-F238E27FC236}">
                <a16:creationId xmlns:a16="http://schemas.microsoft.com/office/drawing/2014/main" id="{0F80631D-0113-45B5-9716-6AED2430C97F}"/>
              </a:ext>
            </a:extLst>
          </p:cNvPr>
          <p:cNvSpPr>
            <a:spLocks noGrp="1"/>
          </p:cNvSpPr>
          <p:nvPr>
            <p:ph type="title"/>
          </p:nvPr>
        </p:nvSpPr>
        <p:spPr>
          <a:xfrm>
            <a:off x="839788" y="457200"/>
            <a:ext cx="3932237" cy="1600200"/>
          </a:xfrm>
        </p:spPr>
        <p:txBody>
          <a:bodyPr anchor="b"/>
          <a:lstStyle>
            <a:lvl1pPr>
              <a:defRPr sz="3200"/>
            </a:lvl1pPr>
          </a:lstStyle>
          <a:p>
            <a:r>
              <a:rPr lang="en-US" noProof="0"/>
              <a:t>Click to edit Master title style</a:t>
            </a:r>
          </a:p>
        </p:txBody>
      </p:sp>
      <p:sp>
        <p:nvSpPr>
          <p:cNvPr id="12" name="Text Placeholder 3">
            <a:extLst>
              <a:ext uri="{FF2B5EF4-FFF2-40B4-BE49-F238E27FC236}">
                <a16:creationId xmlns:a16="http://schemas.microsoft.com/office/drawing/2014/main" id="{81AC65F5-382D-4CF6-95CF-DD3FC6D96F37}"/>
              </a:ext>
            </a:extLst>
          </p:cNvPr>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Edit Master text styles</a:t>
            </a:r>
          </a:p>
        </p:txBody>
      </p:sp>
      <p:sp>
        <p:nvSpPr>
          <p:cNvPr id="13" name="Content Placeholder 2">
            <a:extLst>
              <a:ext uri="{FF2B5EF4-FFF2-40B4-BE49-F238E27FC236}">
                <a16:creationId xmlns:a16="http://schemas.microsoft.com/office/drawing/2014/main" id="{DF554488-3F7D-4F3A-9AAF-73FB0977D735}"/>
              </a:ext>
            </a:extLst>
          </p:cNvPr>
          <p:cNvSpPr>
            <a:spLocks noGrp="1"/>
          </p:cNvSpPr>
          <p:nvPr>
            <p:ph idx="1" hasCustomPrompt="1"/>
          </p:nvPr>
        </p:nvSpPr>
        <p:spPr>
          <a:xfrm>
            <a:off x="5805962" y="457200"/>
            <a:ext cx="5501126" cy="5411787"/>
          </a:xfrm>
        </p:spPr>
        <p:txBody>
          <a:bodyPr/>
          <a:lstStyle>
            <a:lvl1pPr>
              <a:buClr>
                <a:schemeClr val="bg1"/>
              </a:buClr>
              <a:defRPr sz="2400">
                <a:solidFill>
                  <a:schemeClr val="bg1"/>
                </a:solidFill>
              </a:defRPr>
            </a:lvl1pPr>
            <a:lvl2pPr>
              <a:defRPr sz="2000">
                <a:solidFill>
                  <a:schemeClr val="bg1"/>
                </a:solidFill>
              </a:defRPr>
            </a:lvl2pPr>
            <a:lvl3pPr>
              <a:defRPr sz="1800">
                <a:solidFill>
                  <a:schemeClr val="bg1"/>
                </a:solidFill>
              </a:defRPr>
            </a:lvl3pPr>
            <a:lvl4pPr>
              <a:defRPr sz="1600">
                <a:solidFill>
                  <a:schemeClr val="bg1"/>
                </a:solidFill>
              </a:defRPr>
            </a:lvl4pPr>
            <a:lvl5pPr>
              <a:defRPr sz="1600">
                <a:solidFill>
                  <a:schemeClr val="bg1"/>
                </a:solidFill>
              </a:defRPr>
            </a:lvl5pPr>
            <a:lvl6pPr>
              <a:defRPr sz="2000"/>
            </a:lvl6pPr>
            <a:lvl7pPr>
              <a:defRPr sz="2000"/>
            </a:lvl7pPr>
            <a:lvl8pPr>
              <a:defRPr sz="2000"/>
            </a:lvl8pPr>
            <a:lvl9pPr>
              <a:defRPr sz="2000"/>
            </a:lvl9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377129173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1_Picture with Caption">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428A921-D1FB-449F-8402-7C032AAABB1C}"/>
              </a:ext>
            </a:extLst>
          </p:cNvPr>
          <p:cNvSpPr/>
          <p:nvPr userDrawn="1"/>
        </p:nvSpPr>
        <p:spPr>
          <a:xfrm>
            <a:off x="5353050" y="1"/>
            <a:ext cx="6406950" cy="6857998"/>
          </a:xfrm>
          <a:prstGeom prst="rect">
            <a:avLst/>
          </a:prstGeom>
          <a:gradFill>
            <a:gsLst>
              <a:gs pos="0">
                <a:schemeClr val="tx1">
                  <a:lumMod val="75000"/>
                  <a:lumOff val="25000"/>
                </a:schemeClr>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8" name="Footer Placeholder 17">
            <a:extLst>
              <a:ext uri="{FF2B5EF4-FFF2-40B4-BE49-F238E27FC236}">
                <a16:creationId xmlns:a16="http://schemas.microsoft.com/office/drawing/2014/main" id="{1EC63334-B325-4256-8AA0-6F5A11030DEA}"/>
              </a:ext>
            </a:extLst>
          </p:cNvPr>
          <p:cNvSpPr>
            <a:spLocks noGrp="1"/>
          </p:cNvSpPr>
          <p:nvPr>
            <p:ph type="ftr" sz="quarter" idx="13"/>
          </p:nvPr>
        </p:nvSpPr>
        <p:spPr>
          <a:xfrm>
            <a:off x="432000" y="6365363"/>
            <a:ext cx="4416225" cy="412431"/>
          </a:xfrm>
        </p:spPr>
        <p:txBody>
          <a:bodyPr/>
          <a:lstStyle/>
          <a:p>
            <a:r>
              <a:rPr lang="en-US" noProof="0"/>
              <a:t>SWD End of Year R&amp;C  v2.1 June 8, 2020</a:t>
            </a:r>
          </a:p>
        </p:txBody>
      </p:sp>
      <p:sp>
        <p:nvSpPr>
          <p:cNvPr id="11" name="Title 1">
            <a:extLst>
              <a:ext uri="{FF2B5EF4-FFF2-40B4-BE49-F238E27FC236}">
                <a16:creationId xmlns:a16="http://schemas.microsoft.com/office/drawing/2014/main" id="{0F80631D-0113-45B5-9716-6AED2430C97F}"/>
              </a:ext>
            </a:extLst>
          </p:cNvPr>
          <p:cNvSpPr>
            <a:spLocks noGrp="1"/>
          </p:cNvSpPr>
          <p:nvPr>
            <p:ph type="title"/>
          </p:nvPr>
        </p:nvSpPr>
        <p:spPr>
          <a:xfrm>
            <a:off x="839788" y="457200"/>
            <a:ext cx="3932237" cy="1600200"/>
          </a:xfrm>
        </p:spPr>
        <p:txBody>
          <a:bodyPr anchor="b"/>
          <a:lstStyle>
            <a:lvl1pPr>
              <a:defRPr sz="3200"/>
            </a:lvl1pPr>
          </a:lstStyle>
          <a:p>
            <a:r>
              <a:rPr lang="en-US" noProof="0"/>
              <a:t>Click to edit Master title style</a:t>
            </a:r>
          </a:p>
        </p:txBody>
      </p:sp>
      <p:sp>
        <p:nvSpPr>
          <p:cNvPr id="12" name="Text Placeholder 3">
            <a:extLst>
              <a:ext uri="{FF2B5EF4-FFF2-40B4-BE49-F238E27FC236}">
                <a16:creationId xmlns:a16="http://schemas.microsoft.com/office/drawing/2014/main" id="{81AC65F5-382D-4CF6-95CF-DD3FC6D96F37}"/>
              </a:ext>
            </a:extLst>
          </p:cNvPr>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Edit Master text styles</a:t>
            </a:r>
          </a:p>
        </p:txBody>
      </p:sp>
      <p:sp>
        <p:nvSpPr>
          <p:cNvPr id="9" name="Picture Placeholder 2">
            <a:extLst>
              <a:ext uri="{FF2B5EF4-FFF2-40B4-BE49-F238E27FC236}">
                <a16:creationId xmlns:a16="http://schemas.microsoft.com/office/drawing/2014/main" id="{56321125-B861-4CD5-8023-6E403517657A}"/>
              </a:ext>
            </a:extLst>
          </p:cNvPr>
          <p:cNvSpPr>
            <a:spLocks noGrp="1"/>
          </p:cNvSpPr>
          <p:nvPr>
            <p:ph type="pic" idx="1"/>
          </p:nvPr>
        </p:nvSpPr>
        <p:spPr>
          <a:xfrm>
            <a:off x="5804181" y="457201"/>
            <a:ext cx="5504688" cy="5403850"/>
          </a:xfrm>
        </p:spPr>
        <p:txBody>
          <a:bodyPr/>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noProof="0"/>
              <a:t>Click icon to add picture</a:t>
            </a:r>
          </a:p>
        </p:txBody>
      </p:sp>
    </p:spTree>
    <p:extLst>
      <p:ext uri="{BB962C8B-B14F-4D97-AF65-F5344CB8AC3E}">
        <p14:creationId xmlns:p14="http://schemas.microsoft.com/office/powerpoint/2010/main" val="119258985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0CD2B1-C0F7-FC40-A1A9-CAA0340A0B38}"/>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828532B4-6C0D-CE41-AF54-EA49C84452BE}"/>
              </a:ext>
            </a:extLst>
          </p:cNvPr>
          <p:cNvSpPr>
            <a:spLocks noGrp="1"/>
          </p:cNvSpPr>
          <p:nvPr>
            <p:ph type="sldNum" sz="quarter" idx="10"/>
          </p:nvPr>
        </p:nvSpPr>
        <p:spPr/>
        <p:txBody>
          <a:bodyPr/>
          <a:lstStyle/>
          <a:p>
            <a:fld id="{4B73C415-D670-4716-A5EC-CC4D52CA2BAC}" type="slidenum">
              <a:rPr lang="en-US" noProof="0" smtClean="0"/>
              <a:pPr/>
              <a:t>‹#›</a:t>
            </a:fld>
            <a:endParaRPr lang="en-US" noProof="0"/>
          </a:p>
        </p:txBody>
      </p:sp>
      <p:sp>
        <p:nvSpPr>
          <p:cNvPr id="4" name="Footer Placeholder 3">
            <a:extLst>
              <a:ext uri="{FF2B5EF4-FFF2-40B4-BE49-F238E27FC236}">
                <a16:creationId xmlns:a16="http://schemas.microsoft.com/office/drawing/2014/main" id="{1010238D-394C-7247-9483-B244245177FF}"/>
              </a:ext>
            </a:extLst>
          </p:cNvPr>
          <p:cNvSpPr>
            <a:spLocks noGrp="1"/>
          </p:cNvSpPr>
          <p:nvPr>
            <p:ph type="ftr" sz="quarter" idx="11"/>
          </p:nvPr>
        </p:nvSpPr>
        <p:spPr/>
        <p:txBody>
          <a:bodyPr/>
          <a:lstStyle/>
          <a:p>
            <a:r>
              <a:rPr lang="en-US" noProof="0"/>
              <a:t>SWD End of Year R&amp;C  v2.1 June 8, 2020</a:t>
            </a:r>
          </a:p>
        </p:txBody>
      </p:sp>
      <p:grpSp>
        <p:nvGrpSpPr>
          <p:cNvPr id="5" name="Group 4">
            <a:extLst>
              <a:ext uri="{FF2B5EF4-FFF2-40B4-BE49-F238E27FC236}">
                <a16:creationId xmlns:a16="http://schemas.microsoft.com/office/drawing/2014/main" id="{11E1E561-2636-DB40-A423-D500F8C06BED}"/>
              </a:ext>
            </a:extLst>
          </p:cNvPr>
          <p:cNvGrpSpPr/>
          <p:nvPr userDrawn="1"/>
        </p:nvGrpSpPr>
        <p:grpSpPr>
          <a:xfrm>
            <a:off x="432000" y="1070708"/>
            <a:ext cx="11515505" cy="5127869"/>
            <a:chOff x="533399" y="965201"/>
            <a:chExt cx="11319933" cy="4544482"/>
          </a:xfrm>
        </p:grpSpPr>
        <p:sp>
          <p:nvSpPr>
            <p:cNvPr id="6" name="Rectangle 5">
              <a:extLst>
                <a:ext uri="{FF2B5EF4-FFF2-40B4-BE49-F238E27FC236}">
                  <a16:creationId xmlns:a16="http://schemas.microsoft.com/office/drawing/2014/main" id="{819550CD-B63E-E84C-B26A-46480153C00D}"/>
                </a:ext>
              </a:extLst>
            </p:cNvPr>
            <p:cNvSpPr/>
            <p:nvPr/>
          </p:nvSpPr>
          <p:spPr>
            <a:xfrm>
              <a:off x="533399" y="965201"/>
              <a:ext cx="11319933" cy="3632200"/>
            </a:xfrm>
            <a:prstGeom prst="rect">
              <a:avLst/>
            </a:prstGeom>
            <a:gradFill>
              <a:gsLst>
                <a:gs pos="0">
                  <a:schemeClr val="accent1">
                    <a:lumMod val="5000"/>
                    <a:lumOff val="95000"/>
                  </a:schemeClr>
                </a:gs>
                <a:gs pos="35000">
                  <a:schemeClr val="accent1">
                    <a:lumMod val="45000"/>
                    <a:lumOff val="55000"/>
                  </a:schemeClr>
                </a:gs>
                <a:gs pos="71000">
                  <a:schemeClr val="accent1">
                    <a:lumMod val="45000"/>
                    <a:lumOff val="55000"/>
                  </a:schemeClr>
                </a:gs>
                <a:gs pos="100000">
                  <a:schemeClr val="accent1">
                    <a:lumMod val="30000"/>
                    <a:lumOff val="7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ound Diagonal Corner Rectangle 6">
              <a:extLst>
                <a:ext uri="{FF2B5EF4-FFF2-40B4-BE49-F238E27FC236}">
                  <a16:creationId xmlns:a16="http://schemas.microsoft.com/office/drawing/2014/main" id="{F889CA35-CD69-9C40-8583-FDB07A6D3587}"/>
                </a:ext>
              </a:extLst>
            </p:cNvPr>
            <p:cNvSpPr/>
            <p:nvPr/>
          </p:nvSpPr>
          <p:spPr>
            <a:xfrm>
              <a:off x="533399" y="3122083"/>
              <a:ext cx="11319933" cy="2387600"/>
            </a:xfrm>
            <a:prstGeom prst="round2DiagRect">
              <a:avLst/>
            </a:prstGeom>
            <a:gradFill flip="none" rotWithShape="1">
              <a:gsLst>
                <a:gs pos="28000">
                  <a:srgbClr val="FF735E"/>
                </a:gs>
                <a:gs pos="0">
                  <a:schemeClr val="accent2">
                    <a:lumMod val="0"/>
                    <a:lumOff val="100000"/>
                  </a:schemeClr>
                </a:gs>
                <a:gs pos="100000">
                  <a:schemeClr val="accent2">
                    <a:lumMod val="100000"/>
                  </a:scheme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02199024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9D6725-A8E6-48FB-95FE-A76CADCF560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A9C1DB6-D9B0-44CD-8477-26AAF26CD12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3A40097-0D70-4BE7-9409-9F2DC6BCB3F4}"/>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31448D6F-389F-40F6-986B-1DD03C337CC1}"/>
              </a:ext>
            </a:extLst>
          </p:cNvPr>
          <p:cNvSpPr>
            <a:spLocks noGrp="1"/>
          </p:cNvSpPr>
          <p:nvPr>
            <p:ph type="ftr" sz="quarter" idx="11"/>
          </p:nvPr>
        </p:nvSpPr>
        <p:spPr/>
        <p:txBody>
          <a:bodyPr/>
          <a:lstStyle/>
          <a:p>
            <a:r>
              <a:rPr lang="en-US"/>
              <a:t>SWD End of Year R&amp;C  v2.1 June 8, 2020</a:t>
            </a:r>
          </a:p>
        </p:txBody>
      </p:sp>
      <p:sp>
        <p:nvSpPr>
          <p:cNvPr id="6" name="Slide Number Placeholder 5">
            <a:extLst>
              <a:ext uri="{FF2B5EF4-FFF2-40B4-BE49-F238E27FC236}">
                <a16:creationId xmlns:a16="http://schemas.microsoft.com/office/drawing/2014/main" id="{7B18ADEC-B687-491F-9BD2-CBA5E0A8DF5D}"/>
              </a:ext>
            </a:extLst>
          </p:cNvPr>
          <p:cNvSpPr>
            <a:spLocks noGrp="1"/>
          </p:cNvSpPr>
          <p:nvPr>
            <p:ph type="sldNum" sz="quarter" idx="12"/>
          </p:nvPr>
        </p:nvSpPr>
        <p:spPr/>
        <p:txBody>
          <a:bodyPr/>
          <a:lstStyle/>
          <a:p>
            <a:fld id="{8D31BC35-1C62-4C5F-83DB-5D5BBAD424B6}" type="slidenum">
              <a:rPr lang="en-US" smtClean="0"/>
              <a:t>‹#›</a:t>
            </a:fld>
            <a:endParaRPr lang="en-US"/>
          </a:p>
        </p:txBody>
      </p:sp>
    </p:spTree>
    <p:extLst>
      <p:ext uri="{BB962C8B-B14F-4D97-AF65-F5344CB8AC3E}">
        <p14:creationId xmlns:p14="http://schemas.microsoft.com/office/powerpoint/2010/main" val="302128315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8F02F2-D4C3-4211-BBC1-F7DA5ED6DB1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EECD2A8-221A-4895-B328-5DD03885A85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F93DC52-C8CE-4E14-8579-95C2D2FB7FE0}"/>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45DAEF73-81FE-4D8A-887C-94B2B200B5CE}"/>
              </a:ext>
            </a:extLst>
          </p:cNvPr>
          <p:cNvSpPr>
            <a:spLocks noGrp="1"/>
          </p:cNvSpPr>
          <p:nvPr>
            <p:ph type="ftr" sz="quarter" idx="11"/>
          </p:nvPr>
        </p:nvSpPr>
        <p:spPr/>
        <p:txBody>
          <a:bodyPr/>
          <a:lstStyle/>
          <a:p>
            <a:r>
              <a:rPr lang="en-US"/>
              <a:t>SWD End of Year R&amp;C  v2.1 June 8, 2020</a:t>
            </a:r>
          </a:p>
        </p:txBody>
      </p:sp>
      <p:sp>
        <p:nvSpPr>
          <p:cNvPr id="6" name="Slide Number Placeholder 5">
            <a:extLst>
              <a:ext uri="{FF2B5EF4-FFF2-40B4-BE49-F238E27FC236}">
                <a16:creationId xmlns:a16="http://schemas.microsoft.com/office/drawing/2014/main" id="{9A878315-3534-4531-B8A1-3847C0C01EEF}"/>
              </a:ext>
            </a:extLst>
          </p:cNvPr>
          <p:cNvSpPr>
            <a:spLocks noGrp="1"/>
          </p:cNvSpPr>
          <p:nvPr>
            <p:ph type="sldNum" sz="quarter" idx="12"/>
          </p:nvPr>
        </p:nvSpPr>
        <p:spPr/>
        <p:txBody>
          <a:bodyPr/>
          <a:lstStyle/>
          <a:p>
            <a:fld id="{8D31BC35-1C62-4C5F-83DB-5D5BBAD424B6}" type="slidenum">
              <a:rPr lang="en-US" smtClean="0"/>
              <a:t>‹#›</a:t>
            </a:fld>
            <a:endParaRPr lang="en-US"/>
          </a:p>
        </p:txBody>
      </p:sp>
    </p:spTree>
    <p:extLst>
      <p:ext uri="{BB962C8B-B14F-4D97-AF65-F5344CB8AC3E}">
        <p14:creationId xmlns:p14="http://schemas.microsoft.com/office/powerpoint/2010/main" val="344720022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3E9299-5F06-43D5-830C-C29016DA986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60B4A34-137E-4E76-8072-D09CD04B2C5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681B1C8-2713-4222-A100-D7D837408309}"/>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5D60A7F4-9E22-4A35-967E-9D799A4040EF}"/>
              </a:ext>
            </a:extLst>
          </p:cNvPr>
          <p:cNvSpPr>
            <a:spLocks noGrp="1"/>
          </p:cNvSpPr>
          <p:nvPr>
            <p:ph type="ftr" sz="quarter" idx="11"/>
          </p:nvPr>
        </p:nvSpPr>
        <p:spPr/>
        <p:txBody>
          <a:bodyPr/>
          <a:lstStyle/>
          <a:p>
            <a:r>
              <a:rPr lang="en-US"/>
              <a:t>SWD End of Year R&amp;C  v2.1 June 8, 2020</a:t>
            </a:r>
          </a:p>
        </p:txBody>
      </p:sp>
      <p:sp>
        <p:nvSpPr>
          <p:cNvPr id="6" name="Slide Number Placeholder 5">
            <a:extLst>
              <a:ext uri="{FF2B5EF4-FFF2-40B4-BE49-F238E27FC236}">
                <a16:creationId xmlns:a16="http://schemas.microsoft.com/office/drawing/2014/main" id="{71427BB6-6E59-4875-B6DD-27A3BAED747A}"/>
              </a:ext>
            </a:extLst>
          </p:cNvPr>
          <p:cNvSpPr>
            <a:spLocks noGrp="1"/>
          </p:cNvSpPr>
          <p:nvPr>
            <p:ph type="sldNum" sz="quarter" idx="12"/>
          </p:nvPr>
        </p:nvSpPr>
        <p:spPr/>
        <p:txBody>
          <a:bodyPr/>
          <a:lstStyle/>
          <a:p>
            <a:fld id="{8D31BC35-1C62-4C5F-83DB-5D5BBAD424B6}" type="slidenum">
              <a:rPr lang="en-US" smtClean="0"/>
              <a:t>‹#›</a:t>
            </a:fld>
            <a:endParaRPr lang="en-US"/>
          </a:p>
        </p:txBody>
      </p:sp>
    </p:spTree>
    <p:extLst>
      <p:ext uri="{BB962C8B-B14F-4D97-AF65-F5344CB8AC3E}">
        <p14:creationId xmlns:p14="http://schemas.microsoft.com/office/powerpoint/2010/main" val="67788572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ABF895-1E97-43CC-90EE-C316A631152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A574114-B8A5-4DC0-99D8-0C636D2FDEF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6C32B70-D42C-4C17-8DCD-368124864DD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1CEBAA6-B821-4BE9-8BE3-C0F844A732E6}"/>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BABC9708-5C7E-4EE2-BC84-37140805FA27}"/>
              </a:ext>
            </a:extLst>
          </p:cNvPr>
          <p:cNvSpPr>
            <a:spLocks noGrp="1"/>
          </p:cNvSpPr>
          <p:nvPr>
            <p:ph type="ftr" sz="quarter" idx="11"/>
          </p:nvPr>
        </p:nvSpPr>
        <p:spPr/>
        <p:txBody>
          <a:bodyPr/>
          <a:lstStyle/>
          <a:p>
            <a:r>
              <a:rPr lang="en-US"/>
              <a:t>SWD End of Year R&amp;C  v2.1 June 8, 2020</a:t>
            </a:r>
          </a:p>
        </p:txBody>
      </p:sp>
      <p:sp>
        <p:nvSpPr>
          <p:cNvPr id="7" name="Slide Number Placeholder 6">
            <a:extLst>
              <a:ext uri="{FF2B5EF4-FFF2-40B4-BE49-F238E27FC236}">
                <a16:creationId xmlns:a16="http://schemas.microsoft.com/office/drawing/2014/main" id="{A838D8A0-ABE4-43FF-9F5A-80ED1A067F04}"/>
              </a:ext>
            </a:extLst>
          </p:cNvPr>
          <p:cNvSpPr>
            <a:spLocks noGrp="1"/>
          </p:cNvSpPr>
          <p:nvPr>
            <p:ph type="sldNum" sz="quarter" idx="12"/>
          </p:nvPr>
        </p:nvSpPr>
        <p:spPr/>
        <p:txBody>
          <a:bodyPr/>
          <a:lstStyle/>
          <a:p>
            <a:fld id="{8D31BC35-1C62-4C5F-83DB-5D5BBAD424B6}" type="slidenum">
              <a:rPr lang="en-US" smtClean="0"/>
              <a:t>‹#›</a:t>
            </a:fld>
            <a:endParaRPr lang="en-US"/>
          </a:p>
        </p:txBody>
      </p:sp>
    </p:spTree>
    <p:extLst>
      <p:ext uri="{BB962C8B-B14F-4D97-AF65-F5344CB8AC3E}">
        <p14:creationId xmlns:p14="http://schemas.microsoft.com/office/powerpoint/2010/main" val="34543251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FE533D3-9F68-40EA-BC00-2C62B2E7E545}"/>
              </a:ext>
            </a:extLst>
          </p:cNvPr>
          <p:cNvSpPr>
            <a:spLocks noGrp="1"/>
          </p:cNvSpPr>
          <p:nvPr>
            <p:ph type="dt" sz="half" idx="10"/>
          </p:nvPr>
        </p:nvSpPr>
        <p:spPr/>
        <p:txBody>
          <a:bodyPr/>
          <a:lstStyle/>
          <a:p>
            <a:endParaRPr lang="en-US"/>
          </a:p>
        </p:txBody>
      </p:sp>
      <p:sp>
        <p:nvSpPr>
          <p:cNvPr id="3" name="Footer Placeholder 2">
            <a:extLst>
              <a:ext uri="{FF2B5EF4-FFF2-40B4-BE49-F238E27FC236}">
                <a16:creationId xmlns:a16="http://schemas.microsoft.com/office/drawing/2014/main" id="{2E5E1B1E-1A0E-4C85-8D36-17974441C53C}"/>
              </a:ext>
            </a:extLst>
          </p:cNvPr>
          <p:cNvSpPr>
            <a:spLocks noGrp="1"/>
          </p:cNvSpPr>
          <p:nvPr>
            <p:ph type="ftr" sz="quarter" idx="11"/>
          </p:nvPr>
        </p:nvSpPr>
        <p:spPr/>
        <p:txBody>
          <a:bodyPr/>
          <a:lstStyle/>
          <a:p>
            <a:r>
              <a:rPr lang="en-US"/>
              <a:t>SWD End of Year R&amp;C  v2.1 June 8, 2020</a:t>
            </a:r>
          </a:p>
        </p:txBody>
      </p:sp>
      <p:sp>
        <p:nvSpPr>
          <p:cNvPr id="4" name="Slide Number Placeholder 3">
            <a:extLst>
              <a:ext uri="{FF2B5EF4-FFF2-40B4-BE49-F238E27FC236}">
                <a16:creationId xmlns:a16="http://schemas.microsoft.com/office/drawing/2014/main" id="{CCD7CAEB-5CF6-41CD-AE0B-630FDD7BBADF}"/>
              </a:ext>
            </a:extLst>
          </p:cNvPr>
          <p:cNvSpPr>
            <a:spLocks noGrp="1"/>
          </p:cNvSpPr>
          <p:nvPr>
            <p:ph type="sldNum" sz="quarter" idx="12"/>
          </p:nvPr>
        </p:nvSpPr>
        <p:spPr/>
        <p:txBody>
          <a:bodyPr/>
          <a:lstStyle/>
          <a:p>
            <a:fld id="{0606AC77-78D6-4362-8080-DC3CF54326B2}" type="slidenum">
              <a:rPr lang="en-US" smtClean="0"/>
              <a:t>‹#›</a:t>
            </a:fld>
            <a:endParaRPr lang="en-US"/>
          </a:p>
        </p:txBody>
      </p:sp>
    </p:spTree>
    <p:extLst>
      <p:ext uri="{BB962C8B-B14F-4D97-AF65-F5344CB8AC3E}">
        <p14:creationId xmlns:p14="http://schemas.microsoft.com/office/powerpoint/2010/main" val="655268213"/>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9AC684-CA89-405F-BCDF-EB5430894C2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8966279-2BAB-4E01-965F-FCCDDE5A660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B151EE6-F833-49F7-8357-C990C605F5E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498B953-D348-4A1F-A670-B3958F1D659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E6640EF-03BC-41C7-BE89-BAEB45A606A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E80997A-DA8A-4A7E-9303-587F7A230CFF}"/>
              </a:ext>
            </a:extLst>
          </p:cNvPr>
          <p:cNvSpPr>
            <a:spLocks noGrp="1"/>
          </p:cNvSpPr>
          <p:nvPr>
            <p:ph type="dt" sz="half" idx="10"/>
          </p:nvPr>
        </p:nvSpPr>
        <p:spPr/>
        <p:txBody>
          <a:bodyPr/>
          <a:lstStyle/>
          <a:p>
            <a:endParaRPr lang="en-US"/>
          </a:p>
        </p:txBody>
      </p:sp>
      <p:sp>
        <p:nvSpPr>
          <p:cNvPr id="8" name="Footer Placeholder 7">
            <a:extLst>
              <a:ext uri="{FF2B5EF4-FFF2-40B4-BE49-F238E27FC236}">
                <a16:creationId xmlns:a16="http://schemas.microsoft.com/office/drawing/2014/main" id="{33D0E74F-CA5F-4944-B388-7D6B933E63C5}"/>
              </a:ext>
            </a:extLst>
          </p:cNvPr>
          <p:cNvSpPr>
            <a:spLocks noGrp="1"/>
          </p:cNvSpPr>
          <p:nvPr>
            <p:ph type="ftr" sz="quarter" idx="11"/>
          </p:nvPr>
        </p:nvSpPr>
        <p:spPr/>
        <p:txBody>
          <a:bodyPr/>
          <a:lstStyle/>
          <a:p>
            <a:r>
              <a:rPr lang="en-US"/>
              <a:t>SWD End of Year R&amp;C  v2.1 June 8, 2020</a:t>
            </a:r>
          </a:p>
        </p:txBody>
      </p:sp>
      <p:sp>
        <p:nvSpPr>
          <p:cNvPr id="9" name="Slide Number Placeholder 8">
            <a:extLst>
              <a:ext uri="{FF2B5EF4-FFF2-40B4-BE49-F238E27FC236}">
                <a16:creationId xmlns:a16="http://schemas.microsoft.com/office/drawing/2014/main" id="{60E36531-8873-4335-A4E3-D95EFB148B28}"/>
              </a:ext>
            </a:extLst>
          </p:cNvPr>
          <p:cNvSpPr>
            <a:spLocks noGrp="1"/>
          </p:cNvSpPr>
          <p:nvPr>
            <p:ph type="sldNum" sz="quarter" idx="12"/>
          </p:nvPr>
        </p:nvSpPr>
        <p:spPr/>
        <p:txBody>
          <a:bodyPr/>
          <a:lstStyle/>
          <a:p>
            <a:fld id="{8D31BC35-1C62-4C5F-83DB-5D5BBAD424B6}" type="slidenum">
              <a:rPr lang="en-US" smtClean="0"/>
              <a:t>‹#›</a:t>
            </a:fld>
            <a:endParaRPr lang="en-US"/>
          </a:p>
        </p:txBody>
      </p:sp>
    </p:spTree>
    <p:extLst>
      <p:ext uri="{BB962C8B-B14F-4D97-AF65-F5344CB8AC3E}">
        <p14:creationId xmlns:p14="http://schemas.microsoft.com/office/powerpoint/2010/main" val="80393681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481D20-4CBB-4387-BD0A-5AA4E44D608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D1F5B41-D144-47BA-8B40-22B4F35A3E0D}"/>
              </a:ext>
            </a:extLst>
          </p:cNvPr>
          <p:cNvSpPr>
            <a:spLocks noGrp="1"/>
          </p:cNvSpPr>
          <p:nvPr>
            <p:ph type="dt" sz="half" idx="10"/>
          </p:nvPr>
        </p:nvSpPr>
        <p:spPr/>
        <p:txBody>
          <a:bodyPr/>
          <a:lstStyle/>
          <a:p>
            <a:endParaRPr lang="en-US"/>
          </a:p>
        </p:txBody>
      </p:sp>
      <p:sp>
        <p:nvSpPr>
          <p:cNvPr id="4" name="Footer Placeholder 3">
            <a:extLst>
              <a:ext uri="{FF2B5EF4-FFF2-40B4-BE49-F238E27FC236}">
                <a16:creationId xmlns:a16="http://schemas.microsoft.com/office/drawing/2014/main" id="{27C72903-9806-4883-A10F-5215DBA3E738}"/>
              </a:ext>
            </a:extLst>
          </p:cNvPr>
          <p:cNvSpPr>
            <a:spLocks noGrp="1"/>
          </p:cNvSpPr>
          <p:nvPr>
            <p:ph type="ftr" sz="quarter" idx="11"/>
          </p:nvPr>
        </p:nvSpPr>
        <p:spPr/>
        <p:txBody>
          <a:bodyPr/>
          <a:lstStyle/>
          <a:p>
            <a:r>
              <a:rPr lang="en-US"/>
              <a:t>SWD End of Year R&amp;C  v2.1 June 8, 2020</a:t>
            </a:r>
          </a:p>
        </p:txBody>
      </p:sp>
      <p:sp>
        <p:nvSpPr>
          <p:cNvPr id="5" name="Slide Number Placeholder 4">
            <a:extLst>
              <a:ext uri="{FF2B5EF4-FFF2-40B4-BE49-F238E27FC236}">
                <a16:creationId xmlns:a16="http://schemas.microsoft.com/office/drawing/2014/main" id="{18EF1F7B-D7F0-4FE4-A56B-58E3D0880F04}"/>
              </a:ext>
            </a:extLst>
          </p:cNvPr>
          <p:cNvSpPr>
            <a:spLocks noGrp="1"/>
          </p:cNvSpPr>
          <p:nvPr>
            <p:ph type="sldNum" sz="quarter" idx="12"/>
          </p:nvPr>
        </p:nvSpPr>
        <p:spPr/>
        <p:txBody>
          <a:bodyPr/>
          <a:lstStyle/>
          <a:p>
            <a:fld id="{8D31BC35-1C62-4C5F-83DB-5D5BBAD424B6}" type="slidenum">
              <a:rPr lang="en-US" smtClean="0"/>
              <a:t>‹#›</a:t>
            </a:fld>
            <a:endParaRPr lang="en-US"/>
          </a:p>
        </p:txBody>
      </p:sp>
    </p:spTree>
    <p:extLst>
      <p:ext uri="{BB962C8B-B14F-4D97-AF65-F5344CB8AC3E}">
        <p14:creationId xmlns:p14="http://schemas.microsoft.com/office/powerpoint/2010/main" val="1913827854"/>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DB7C3AB-0A57-4C5D-92A5-55916A0FD025}"/>
              </a:ext>
            </a:extLst>
          </p:cNvPr>
          <p:cNvSpPr>
            <a:spLocks noGrp="1"/>
          </p:cNvSpPr>
          <p:nvPr>
            <p:ph type="dt" sz="half" idx="10"/>
          </p:nvPr>
        </p:nvSpPr>
        <p:spPr/>
        <p:txBody>
          <a:bodyPr/>
          <a:lstStyle/>
          <a:p>
            <a:endParaRPr lang="en-US"/>
          </a:p>
        </p:txBody>
      </p:sp>
      <p:sp>
        <p:nvSpPr>
          <p:cNvPr id="3" name="Footer Placeholder 2">
            <a:extLst>
              <a:ext uri="{FF2B5EF4-FFF2-40B4-BE49-F238E27FC236}">
                <a16:creationId xmlns:a16="http://schemas.microsoft.com/office/drawing/2014/main" id="{760B32A0-4F7D-4A46-98A3-38CB16779140}"/>
              </a:ext>
            </a:extLst>
          </p:cNvPr>
          <p:cNvSpPr>
            <a:spLocks noGrp="1"/>
          </p:cNvSpPr>
          <p:nvPr>
            <p:ph type="ftr" sz="quarter" idx="11"/>
          </p:nvPr>
        </p:nvSpPr>
        <p:spPr/>
        <p:txBody>
          <a:bodyPr/>
          <a:lstStyle/>
          <a:p>
            <a:r>
              <a:rPr lang="en-US"/>
              <a:t>SWD End of Year R&amp;C  v2.1 June 8, 2020</a:t>
            </a:r>
          </a:p>
        </p:txBody>
      </p:sp>
      <p:sp>
        <p:nvSpPr>
          <p:cNvPr id="4" name="Slide Number Placeholder 3">
            <a:extLst>
              <a:ext uri="{FF2B5EF4-FFF2-40B4-BE49-F238E27FC236}">
                <a16:creationId xmlns:a16="http://schemas.microsoft.com/office/drawing/2014/main" id="{FA2770C5-98FB-4ABB-BF1F-EC58CB58D625}"/>
              </a:ext>
            </a:extLst>
          </p:cNvPr>
          <p:cNvSpPr>
            <a:spLocks noGrp="1"/>
          </p:cNvSpPr>
          <p:nvPr>
            <p:ph type="sldNum" sz="quarter" idx="12"/>
          </p:nvPr>
        </p:nvSpPr>
        <p:spPr/>
        <p:txBody>
          <a:bodyPr/>
          <a:lstStyle/>
          <a:p>
            <a:fld id="{8D31BC35-1C62-4C5F-83DB-5D5BBAD424B6}" type="slidenum">
              <a:rPr lang="en-US" smtClean="0"/>
              <a:t>‹#›</a:t>
            </a:fld>
            <a:endParaRPr lang="en-US"/>
          </a:p>
        </p:txBody>
      </p:sp>
    </p:spTree>
    <p:extLst>
      <p:ext uri="{BB962C8B-B14F-4D97-AF65-F5344CB8AC3E}">
        <p14:creationId xmlns:p14="http://schemas.microsoft.com/office/powerpoint/2010/main" val="387894419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ADCFFA-E197-4553-9B51-A37ACFF52AA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6084E85-F5B1-4567-97E4-6149669D8F5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B23066B-8512-4DC8-BD17-D3F37517B26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A35FC9A-3B90-47E4-AC98-3B0872A8F31C}"/>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C0A2424F-44F8-4FF9-8B5F-9DD91C33FFEC}"/>
              </a:ext>
            </a:extLst>
          </p:cNvPr>
          <p:cNvSpPr>
            <a:spLocks noGrp="1"/>
          </p:cNvSpPr>
          <p:nvPr>
            <p:ph type="ftr" sz="quarter" idx="11"/>
          </p:nvPr>
        </p:nvSpPr>
        <p:spPr/>
        <p:txBody>
          <a:bodyPr/>
          <a:lstStyle/>
          <a:p>
            <a:r>
              <a:rPr lang="en-US"/>
              <a:t>SWD End of Year R&amp;C  v2.1 June 8, 2020</a:t>
            </a:r>
          </a:p>
        </p:txBody>
      </p:sp>
      <p:sp>
        <p:nvSpPr>
          <p:cNvPr id="7" name="Slide Number Placeholder 6">
            <a:extLst>
              <a:ext uri="{FF2B5EF4-FFF2-40B4-BE49-F238E27FC236}">
                <a16:creationId xmlns:a16="http://schemas.microsoft.com/office/drawing/2014/main" id="{56758B16-CA69-43E5-90AF-FEFF9FA66865}"/>
              </a:ext>
            </a:extLst>
          </p:cNvPr>
          <p:cNvSpPr>
            <a:spLocks noGrp="1"/>
          </p:cNvSpPr>
          <p:nvPr>
            <p:ph type="sldNum" sz="quarter" idx="12"/>
          </p:nvPr>
        </p:nvSpPr>
        <p:spPr/>
        <p:txBody>
          <a:bodyPr/>
          <a:lstStyle/>
          <a:p>
            <a:fld id="{8D31BC35-1C62-4C5F-83DB-5D5BBAD424B6}" type="slidenum">
              <a:rPr lang="en-US" smtClean="0"/>
              <a:t>‹#›</a:t>
            </a:fld>
            <a:endParaRPr lang="en-US"/>
          </a:p>
        </p:txBody>
      </p:sp>
    </p:spTree>
    <p:extLst>
      <p:ext uri="{BB962C8B-B14F-4D97-AF65-F5344CB8AC3E}">
        <p14:creationId xmlns:p14="http://schemas.microsoft.com/office/powerpoint/2010/main" val="2695878466"/>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39C394-069F-40E0-9EB9-0D230E3D899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08F6793-CCDD-4611-8D34-7844957E32A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C801FE1-2A68-48B7-9FB7-821BC849B21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2F6DBB3-BC85-4040-9E33-1CE39D7C8E79}"/>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FBFF46A1-DFC8-4E13-81ED-2986DDBFF2CE}"/>
              </a:ext>
            </a:extLst>
          </p:cNvPr>
          <p:cNvSpPr>
            <a:spLocks noGrp="1"/>
          </p:cNvSpPr>
          <p:nvPr>
            <p:ph type="ftr" sz="quarter" idx="11"/>
          </p:nvPr>
        </p:nvSpPr>
        <p:spPr/>
        <p:txBody>
          <a:bodyPr/>
          <a:lstStyle/>
          <a:p>
            <a:r>
              <a:rPr lang="en-US"/>
              <a:t>SWD End of Year R&amp;C  v2.1 June 8, 2020</a:t>
            </a:r>
          </a:p>
        </p:txBody>
      </p:sp>
      <p:sp>
        <p:nvSpPr>
          <p:cNvPr id="7" name="Slide Number Placeholder 6">
            <a:extLst>
              <a:ext uri="{FF2B5EF4-FFF2-40B4-BE49-F238E27FC236}">
                <a16:creationId xmlns:a16="http://schemas.microsoft.com/office/drawing/2014/main" id="{C6DBA9C7-71D5-4504-A941-E3BA2811C3CB}"/>
              </a:ext>
            </a:extLst>
          </p:cNvPr>
          <p:cNvSpPr>
            <a:spLocks noGrp="1"/>
          </p:cNvSpPr>
          <p:nvPr>
            <p:ph type="sldNum" sz="quarter" idx="12"/>
          </p:nvPr>
        </p:nvSpPr>
        <p:spPr/>
        <p:txBody>
          <a:bodyPr/>
          <a:lstStyle/>
          <a:p>
            <a:fld id="{8D31BC35-1C62-4C5F-83DB-5D5BBAD424B6}" type="slidenum">
              <a:rPr lang="en-US" smtClean="0"/>
              <a:t>‹#›</a:t>
            </a:fld>
            <a:endParaRPr lang="en-US"/>
          </a:p>
        </p:txBody>
      </p:sp>
    </p:spTree>
    <p:extLst>
      <p:ext uri="{BB962C8B-B14F-4D97-AF65-F5344CB8AC3E}">
        <p14:creationId xmlns:p14="http://schemas.microsoft.com/office/powerpoint/2010/main" val="79088709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196FB6-5517-4C3E-8080-C82DD238080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2B723E0-6A86-4B58-AA3B-A19D56D3D37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2D446B9-57CA-4687-AC02-9CC8ABDFDE6D}"/>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D4FD2B7A-0EB3-4F54-B681-73AC319A5F4D}"/>
              </a:ext>
            </a:extLst>
          </p:cNvPr>
          <p:cNvSpPr>
            <a:spLocks noGrp="1"/>
          </p:cNvSpPr>
          <p:nvPr>
            <p:ph type="ftr" sz="quarter" idx="11"/>
          </p:nvPr>
        </p:nvSpPr>
        <p:spPr/>
        <p:txBody>
          <a:bodyPr/>
          <a:lstStyle/>
          <a:p>
            <a:r>
              <a:rPr lang="en-US"/>
              <a:t>SWD End of Year R&amp;C  v2.1 June 8, 2020</a:t>
            </a:r>
          </a:p>
        </p:txBody>
      </p:sp>
      <p:sp>
        <p:nvSpPr>
          <p:cNvPr id="6" name="Slide Number Placeholder 5">
            <a:extLst>
              <a:ext uri="{FF2B5EF4-FFF2-40B4-BE49-F238E27FC236}">
                <a16:creationId xmlns:a16="http://schemas.microsoft.com/office/drawing/2014/main" id="{9D3C8BEF-4943-4171-AD9D-09C14B3348B2}"/>
              </a:ext>
            </a:extLst>
          </p:cNvPr>
          <p:cNvSpPr>
            <a:spLocks noGrp="1"/>
          </p:cNvSpPr>
          <p:nvPr>
            <p:ph type="sldNum" sz="quarter" idx="12"/>
          </p:nvPr>
        </p:nvSpPr>
        <p:spPr/>
        <p:txBody>
          <a:bodyPr/>
          <a:lstStyle/>
          <a:p>
            <a:fld id="{8D31BC35-1C62-4C5F-83DB-5D5BBAD424B6}" type="slidenum">
              <a:rPr lang="en-US" smtClean="0"/>
              <a:t>‹#›</a:t>
            </a:fld>
            <a:endParaRPr lang="en-US"/>
          </a:p>
        </p:txBody>
      </p:sp>
    </p:spTree>
    <p:extLst>
      <p:ext uri="{BB962C8B-B14F-4D97-AF65-F5344CB8AC3E}">
        <p14:creationId xmlns:p14="http://schemas.microsoft.com/office/powerpoint/2010/main" val="2617148183"/>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C2C8711-B0E7-4115-BA02-CBE1E601377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FEDACAF-F83E-4A05-89B4-0EF03C9FA71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61652FC-1AA9-428D-9C62-2DCD17EA9B5A}"/>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596A5D90-6A2B-4F2D-83A1-18ED4CA37ECB}"/>
              </a:ext>
            </a:extLst>
          </p:cNvPr>
          <p:cNvSpPr>
            <a:spLocks noGrp="1"/>
          </p:cNvSpPr>
          <p:nvPr>
            <p:ph type="ftr" sz="quarter" idx="11"/>
          </p:nvPr>
        </p:nvSpPr>
        <p:spPr/>
        <p:txBody>
          <a:bodyPr/>
          <a:lstStyle/>
          <a:p>
            <a:r>
              <a:rPr lang="en-US"/>
              <a:t>SWD End of Year R&amp;C  v2.1 June 8, 2020</a:t>
            </a:r>
          </a:p>
        </p:txBody>
      </p:sp>
      <p:sp>
        <p:nvSpPr>
          <p:cNvPr id="6" name="Slide Number Placeholder 5">
            <a:extLst>
              <a:ext uri="{FF2B5EF4-FFF2-40B4-BE49-F238E27FC236}">
                <a16:creationId xmlns:a16="http://schemas.microsoft.com/office/drawing/2014/main" id="{8388FC44-0F62-4031-980D-D2F1281EAB2A}"/>
              </a:ext>
            </a:extLst>
          </p:cNvPr>
          <p:cNvSpPr>
            <a:spLocks noGrp="1"/>
          </p:cNvSpPr>
          <p:nvPr>
            <p:ph type="sldNum" sz="quarter" idx="12"/>
          </p:nvPr>
        </p:nvSpPr>
        <p:spPr/>
        <p:txBody>
          <a:bodyPr/>
          <a:lstStyle/>
          <a:p>
            <a:fld id="{8D31BC35-1C62-4C5F-83DB-5D5BBAD424B6}" type="slidenum">
              <a:rPr lang="en-US" smtClean="0"/>
              <a:t>‹#›</a:t>
            </a:fld>
            <a:endParaRPr lang="en-US"/>
          </a:p>
        </p:txBody>
      </p:sp>
    </p:spTree>
    <p:extLst>
      <p:ext uri="{BB962C8B-B14F-4D97-AF65-F5344CB8AC3E}">
        <p14:creationId xmlns:p14="http://schemas.microsoft.com/office/powerpoint/2010/main" val="20355191"/>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userDrawn="1">
  <p:cSld name="Title Slide with Image 2">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9" name="Picture Placeholder 9">
            <a:extLst>
              <a:ext uri="{FF2B5EF4-FFF2-40B4-BE49-F238E27FC236}">
                <a16:creationId xmlns:a16="http://schemas.microsoft.com/office/drawing/2014/main" id="{8BA39708-26C4-4C58-AAF1-7DDBAAFACC99}"/>
              </a:ext>
            </a:extLst>
          </p:cNvPr>
          <p:cNvSpPr>
            <a:spLocks noGrp="1"/>
          </p:cNvSpPr>
          <p:nvPr>
            <p:ph type="pic" sz="quarter" idx="10" hasCustomPrompt="1"/>
          </p:nvPr>
        </p:nvSpPr>
        <p:spPr>
          <a:xfrm>
            <a:off x="0" y="0"/>
            <a:ext cx="12192000" cy="6786563"/>
          </a:xfrm>
          <a:solidFill>
            <a:schemeClr val="tx1">
              <a:lumMod val="75000"/>
              <a:lumOff val="25000"/>
            </a:schemeClr>
          </a:solidFill>
        </p:spPr>
        <p:txBody>
          <a:bodyPr lIns="1044000" rIns="0" anchor="ctr"/>
          <a:lstStyle>
            <a:lvl1pPr marL="0" indent="0" algn="l">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a:t>Insert or Drag and Drop your Photo Here </a:t>
            </a:r>
          </a:p>
        </p:txBody>
      </p:sp>
      <p:sp>
        <p:nvSpPr>
          <p:cNvPr id="10" name="Rectangle 9">
            <a:extLst>
              <a:ext uri="{FF2B5EF4-FFF2-40B4-BE49-F238E27FC236}">
                <a16:creationId xmlns:a16="http://schemas.microsoft.com/office/drawing/2014/main" id="{129FEC1A-545F-4D58-B291-028B7D695567}"/>
              </a:ext>
            </a:extLst>
          </p:cNvPr>
          <p:cNvSpPr/>
          <p:nvPr userDrawn="1"/>
        </p:nvSpPr>
        <p:spPr>
          <a:xfrm>
            <a:off x="6336000" y="0"/>
            <a:ext cx="3979575" cy="6786563"/>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6539896" y="2377000"/>
            <a:ext cx="3571782" cy="2387600"/>
          </a:xfrm>
        </p:spPr>
        <p:txBody>
          <a:bodyPr anchor="b"/>
          <a:lstStyle>
            <a:lvl1pPr algn="l">
              <a:defRPr sz="3600" spc="-30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6539896" y="4962525"/>
            <a:ext cx="3571782"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6" name="Rectangle 5">
            <a:extLst>
              <a:ext uri="{FF2B5EF4-FFF2-40B4-BE49-F238E27FC236}">
                <a16:creationId xmlns:a16="http://schemas.microsoft.com/office/drawing/2014/main" id="{787B6BB1-24C3-48A6-913C-94F7EA8127A1}"/>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7" name="Rectangle 6">
            <a:extLst>
              <a:ext uri="{FF2B5EF4-FFF2-40B4-BE49-F238E27FC236}">
                <a16:creationId xmlns:a16="http://schemas.microsoft.com/office/drawing/2014/main" id="{C1C9CBFF-5639-480A-82C7-50DAD54E2E48}"/>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Tree>
    <p:extLst>
      <p:ext uri="{BB962C8B-B14F-4D97-AF65-F5344CB8AC3E}">
        <p14:creationId xmlns:p14="http://schemas.microsoft.com/office/powerpoint/2010/main" val="3094254545"/>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userDrawn="1">
  <p:cSld name="Image Bulle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SWD End of Year R&amp;C  v2.1 June 8, 2020</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6" name="Text Placeholder 5">
            <a:extLst>
              <a:ext uri="{FF2B5EF4-FFF2-40B4-BE49-F238E27FC236}">
                <a16:creationId xmlns:a16="http://schemas.microsoft.com/office/drawing/2014/main" id="{3509F9E9-0483-4A79-B997-B23DAC1644C1}"/>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49" name="Text Placeholder 8">
            <a:extLst>
              <a:ext uri="{FF2B5EF4-FFF2-40B4-BE49-F238E27FC236}">
                <a16:creationId xmlns:a16="http://schemas.microsoft.com/office/drawing/2014/main" id="{305CEEFA-58BB-4AFA-AD31-BEE38B013E00}"/>
              </a:ext>
            </a:extLst>
          </p:cNvPr>
          <p:cNvSpPr>
            <a:spLocks noGrp="1"/>
          </p:cNvSpPr>
          <p:nvPr>
            <p:ph type="body" sz="quarter" idx="17" hasCustomPrompt="1"/>
          </p:nvPr>
        </p:nvSpPr>
        <p:spPr>
          <a:xfrm>
            <a:off x="43180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0" name="Text Placeholder 10">
            <a:extLst>
              <a:ext uri="{FF2B5EF4-FFF2-40B4-BE49-F238E27FC236}">
                <a16:creationId xmlns:a16="http://schemas.microsoft.com/office/drawing/2014/main" id="{BEEE40C3-341F-4063-8D33-B1328863FB30}"/>
              </a:ext>
            </a:extLst>
          </p:cNvPr>
          <p:cNvSpPr>
            <a:spLocks noGrp="1"/>
          </p:cNvSpPr>
          <p:nvPr>
            <p:ph type="body" sz="quarter" idx="18" hasCustomPrompt="1"/>
          </p:nvPr>
        </p:nvSpPr>
        <p:spPr>
          <a:xfrm>
            <a:off x="43180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51" name="Text Placeholder 8">
            <a:extLst>
              <a:ext uri="{FF2B5EF4-FFF2-40B4-BE49-F238E27FC236}">
                <a16:creationId xmlns:a16="http://schemas.microsoft.com/office/drawing/2014/main" id="{D09CE291-B951-4300-9D67-154E4BB557EC}"/>
              </a:ext>
            </a:extLst>
          </p:cNvPr>
          <p:cNvSpPr>
            <a:spLocks noGrp="1"/>
          </p:cNvSpPr>
          <p:nvPr>
            <p:ph type="body" sz="quarter" idx="33" hasCustomPrompt="1"/>
          </p:nvPr>
        </p:nvSpPr>
        <p:spPr>
          <a:xfrm>
            <a:off x="277185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2" name="Text Placeholder 10">
            <a:extLst>
              <a:ext uri="{FF2B5EF4-FFF2-40B4-BE49-F238E27FC236}">
                <a16:creationId xmlns:a16="http://schemas.microsoft.com/office/drawing/2014/main" id="{0D3A393C-4D8C-49BC-934D-B57BE1B28405}"/>
              </a:ext>
            </a:extLst>
          </p:cNvPr>
          <p:cNvSpPr>
            <a:spLocks noGrp="1"/>
          </p:cNvSpPr>
          <p:nvPr>
            <p:ph type="body" sz="quarter" idx="34" hasCustomPrompt="1"/>
          </p:nvPr>
        </p:nvSpPr>
        <p:spPr>
          <a:xfrm>
            <a:off x="277185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53" name="Text Placeholder 8">
            <a:extLst>
              <a:ext uri="{FF2B5EF4-FFF2-40B4-BE49-F238E27FC236}">
                <a16:creationId xmlns:a16="http://schemas.microsoft.com/office/drawing/2014/main" id="{08906184-3520-4606-AF8B-59ECFFA6D756}"/>
              </a:ext>
            </a:extLst>
          </p:cNvPr>
          <p:cNvSpPr>
            <a:spLocks noGrp="1"/>
          </p:cNvSpPr>
          <p:nvPr>
            <p:ph type="body" sz="quarter" idx="35" hasCustomPrompt="1"/>
          </p:nvPr>
        </p:nvSpPr>
        <p:spPr>
          <a:xfrm>
            <a:off x="511190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4" name="Text Placeholder 10">
            <a:extLst>
              <a:ext uri="{FF2B5EF4-FFF2-40B4-BE49-F238E27FC236}">
                <a16:creationId xmlns:a16="http://schemas.microsoft.com/office/drawing/2014/main" id="{8A64BEB9-7FB0-4DF9-BFE9-62016E83E890}"/>
              </a:ext>
            </a:extLst>
          </p:cNvPr>
          <p:cNvSpPr>
            <a:spLocks noGrp="1"/>
          </p:cNvSpPr>
          <p:nvPr>
            <p:ph type="body" sz="quarter" idx="36" hasCustomPrompt="1"/>
          </p:nvPr>
        </p:nvSpPr>
        <p:spPr>
          <a:xfrm>
            <a:off x="511190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55" name="Text Placeholder 8">
            <a:extLst>
              <a:ext uri="{FF2B5EF4-FFF2-40B4-BE49-F238E27FC236}">
                <a16:creationId xmlns:a16="http://schemas.microsoft.com/office/drawing/2014/main" id="{4CCC1C98-37FD-4404-8383-72ED535FE578}"/>
              </a:ext>
            </a:extLst>
          </p:cNvPr>
          <p:cNvSpPr>
            <a:spLocks noGrp="1"/>
          </p:cNvSpPr>
          <p:nvPr>
            <p:ph type="body" sz="quarter" idx="37" hasCustomPrompt="1"/>
          </p:nvPr>
        </p:nvSpPr>
        <p:spPr>
          <a:xfrm>
            <a:off x="745195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6" name="Text Placeholder 10">
            <a:extLst>
              <a:ext uri="{FF2B5EF4-FFF2-40B4-BE49-F238E27FC236}">
                <a16:creationId xmlns:a16="http://schemas.microsoft.com/office/drawing/2014/main" id="{B24BD1AE-AB0E-40FA-AEA8-8D687D84B56E}"/>
              </a:ext>
            </a:extLst>
          </p:cNvPr>
          <p:cNvSpPr>
            <a:spLocks noGrp="1"/>
          </p:cNvSpPr>
          <p:nvPr>
            <p:ph type="body" sz="quarter" idx="38" hasCustomPrompt="1"/>
          </p:nvPr>
        </p:nvSpPr>
        <p:spPr>
          <a:xfrm>
            <a:off x="745195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57" name="Text Placeholder 8">
            <a:extLst>
              <a:ext uri="{FF2B5EF4-FFF2-40B4-BE49-F238E27FC236}">
                <a16:creationId xmlns:a16="http://schemas.microsoft.com/office/drawing/2014/main" id="{CA2F0EA7-F3F7-443F-BA0D-4916B618C56B}"/>
              </a:ext>
            </a:extLst>
          </p:cNvPr>
          <p:cNvSpPr>
            <a:spLocks noGrp="1"/>
          </p:cNvSpPr>
          <p:nvPr>
            <p:ph type="body" sz="quarter" idx="39" hasCustomPrompt="1"/>
          </p:nvPr>
        </p:nvSpPr>
        <p:spPr>
          <a:xfrm>
            <a:off x="979200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8" name="Text Placeholder 10">
            <a:extLst>
              <a:ext uri="{FF2B5EF4-FFF2-40B4-BE49-F238E27FC236}">
                <a16:creationId xmlns:a16="http://schemas.microsoft.com/office/drawing/2014/main" id="{2BB6E6C3-1F6A-41B6-8EE0-6FDCBA34413C}"/>
              </a:ext>
            </a:extLst>
          </p:cNvPr>
          <p:cNvSpPr>
            <a:spLocks noGrp="1"/>
          </p:cNvSpPr>
          <p:nvPr>
            <p:ph type="body" sz="quarter" idx="40" hasCustomPrompt="1"/>
          </p:nvPr>
        </p:nvSpPr>
        <p:spPr>
          <a:xfrm>
            <a:off x="979200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6" name="Picture Placeholder 15">
            <a:extLst>
              <a:ext uri="{FF2B5EF4-FFF2-40B4-BE49-F238E27FC236}">
                <a16:creationId xmlns:a16="http://schemas.microsoft.com/office/drawing/2014/main" id="{B2738624-9DAA-4152-9A77-80BBB71AD5F1}"/>
              </a:ext>
            </a:extLst>
          </p:cNvPr>
          <p:cNvSpPr>
            <a:spLocks noGrp="1"/>
          </p:cNvSpPr>
          <p:nvPr>
            <p:ph type="pic" sz="quarter" idx="41"/>
          </p:nvPr>
        </p:nvSpPr>
        <p:spPr>
          <a:xfrm>
            <a:off x="431800"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59" name="Picture Placeholder 15">
            <a:extLst>
              <a:ext uri="{FF2B5EF4-FFF2-40B4-BE49-F238E27FC236}">
                <a16:creationId xmlns:a16="http://schemas.microsoft.com/office/drawing/2014/main" id="{522AE46C-0845-4BB0-9861-06071BCF56F6}"/>
              </a:ext>
            </a:extLst>
          </p:cNvPr>
          <p:cNvSpPr>
            <a:spLocks noGrp="1"/>
          </p:cNvSpPr>
          <p:nvPr>
            <p:ph type="pic" sz="quarter" idx="42"/>
          </p:nvPr>
        </p:nvSpPr>
        <p:spPr>
          <a:xfrm>
            <a:off x="2771850"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60" name="Picture Placeholder 15">
            <a:extLst>
              <a:ext uri="{FF2B5EF4-FFF2-40B4-BE49-F238E27FC236}">
                <a16:creationId xmlns:a16="http://schemas.microsoft.com/office/drawing/2014/main" id="{D791A6AF-478F-443B-A785-F82A8DBA9F30}"/>
              </a:ext>
            </a:extLst>
          </p:cNvPr>
          <p:cNvSpPr>
            <a:spLocks noGrp="1"/>
          </p:cNvSpPr>
          <p:nvPr>
            <p:ph type="pic" sz="quarter" idx="43"/>
          </p:nvPr>
        </p:nvSpPr>
        <p:spPr>
          <a:xfrm>
            <a:off x="5112287"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61" name="Picture Placeholder 15">
            <a:extLst>
              <a:ext uri="{FF2B5EF4-FFF2-40B4-BE49-F238E27FC236}">
                <a16:creationId xmlns:a16="http://schemas.microsoft.com/office/drawing/2014/main" id="{1A65AFE9-2875-44A5-BF13-6E8438892669}"/>
              </a:ext>
            </a:extLst>
          </p:cNvPr>
          <p:cNvSpPr>
            <a:spLocks noGrp="1"/>
          </p:cNvSpPr>
          <p:nvPr>
            <p:ph type="pic" sz="quarter" idx="44"/>
          </p:nvPr>
        </p:nvSpPr>
        <p:spPr>
          <a:xfrm>
            <a:off x="7451950"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62" name="Picture Placeholder 15">
            <a:extLst>
              <a:ext uri="{FF2B5EF4-FFF2-40B4-BE49-F238E27FC236}">
                <a16:creationId xmlns:a16="http://schemas.microsoft.com/office/drawing/2014/main" id="{069B9167-077F-4123-82C5-01EB62AFB3E6}"/>
              </a:ext>
            </a:extLst>
          </p:cNvPr>
          <p:cNvSpPr>
            <a:spLocks noGrp="1"/>
          </p:cNvSpPr>
          <p:nvPr>
            <p:ph type="pic" sz="quarter" idx="45"/>
          </p:nvPr>
        </p:nvSpPr>
        <p:spPr>
          <a:xfrm>
            <a:off x="9780587"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Tree>
    <p:extLst>
      <p:ext uri="{BB962C8B-B14F-4D97-AF65-F5344CB8AC3E}">
        <p14:creationId xmlns:p14="http://schemas.microsoft.com/office/powerpoint/2010/main" val="752143744"/>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userDrawn="1">
  <p:cSld name="4 Icon Bullets">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EFA8C4C-FE50-44C1-8434-6C7BB898173F}"/>
              </a:ext>
            </a:extLst>
          </p:cNvPr>
          <p:cNvSpPr/>
          <p:nvPr userDrawn="1"/>
        </p:nvSpPr>
        <p:spPr>
          <a:xfrm>
            <a:off x="432000" y="0"/>
            <a:ext cx="5472000" cy="6858000"/>
          </a:xfrm>
          <a:prstGeom prst="rect">
            <a:avLst/>
          </a:prstGeom>
          <a:gradFill>
            <a:gsLst>
              <a:gs pos="0">
                <a:schemeClr val="tx1">
                  <a:lumMod val="75000"/>
                  <a:lumOff val="25000"/>
                </a:schemeClr>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noProof="0"/>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680728" y="5657850"/>
            <a:ext cx="4974545" cy="707513"/>
          </a:xfrm>
        </p:spPr>
        <p:txBody>
          <a:bodyPr/>
          <a:lstStyle>
            <a:lvl1pPr marL="0" indent="0">
              <a:buNone/>
              <a:defRPr sz="1800">
                <a:solidFill>
                  <a:schemeClr val="bg1"/>
                </a:solidFill>
              </a:defRPr>
            </a:lvl1pPr>
          </a:lstStyle>
          <a:p>
            <a:pPr lvl="0"/>
            <a:r>
              <a:rPr lang="en-US" noProof="0"/>
              <a:t>Subtitle, tagline or blurb can go here</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0" name="Picture Placeholder 4">
            <a:extLst>
              <a:ext uri="{FF2B5EF4-FFF2-40B4-BE49-F238E27FC236}">
                <a16:creationId xmlns:a16="http://schemas.microsoft.com/office/drawing/2014/main" id="{704BE0A1-F26A-4947-971D-055860FFC91D}"/>
              </a:ext>
            </a:extLst>
          </p:cNvPr>
          <p:cNvSpPr>
            <a:spLocks noGrp="1"/>
          </p:cNvSpPr>
          <p:nvPr>
            <p:ph type="pic" sz="quarter" idx="12" hasCustomPrompt="1"/>
          </p:nvPr>
        </p:nvSpPr>
        <p:spPr>
          <a:xfrm>
            <a:off x="432000" y="0"/>
            <a:ext cx="5472000" cy="3714747"/>
          </a:xfr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1" forceAA="0" compatLnSpc="1">
            <a:prstTxWarp prst="textNoShape">
              <a:avLst/>
            </a:prstTxWarp>
            <a:noAutofit/>
          </a:bodyPr>
          <a:lstStyle>
            <a:lvl1pPr marL="0" indent="0" algn="l">
              <a:buFont typeface="Arial" panose="020B0604020202020204" pitchFamily="34" charset="0"/>
              <a:buNone/>
              <a:defRPr lang="en-ZA" sz="1100" i="1">
                <a:solidFill>
                  <a:schemeClr val="lt1"/>
                </a:solidFill>
                <a:latin typeface="Times New Roman" panose="02020603050405020304" pitchFamily="18" charset="0"/>
                <a:cs typeface="Times New Roman" panose="02020603050405020304" pitchFamily="18" charset="0"/>
              </a:defRPr>
            </a:lvl1pPr>
          </a:lstStyle>
          <a:p>
            <a:pPr marL="0" lvl="0" algn="ctr"/>
            <a:r>
              <a:rPr lang="en-US" noProof="0"/>
              <a:t>Insert or Drag &amp; Drop your photo here</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680728" y="3981450"/>
            <a:ext cx="4974545" cy="1343025"/>
          </a:xfrm>
        </p:spPr>
        <p:txBody>
          <a:bodyPr vert="horz" lIns="0" tIns="0" rIns="0" bIns="0" rtlCol="0" anchor="b">
            <a:noAutofit/>
          </a:bodyPr>
          <a:lstStyle>
            <a:lvl1pPr>
              <a:defRPr lang="en-ZA" sz="3600" dirty="0">
                <a:solidFill>
                  <a:schemeClr val="bg1"/>
                </a:solidFill>
              </a:defRPr>
            </a:lvl1pPr>
          </a:lstStyle>
          <a:p>
            <a:pPr lvl="0"/>
            <a:r>
              <a:rPr lang="en-US" noProof="0"/>
              <a:t>Click to edit Master title style</a:t>
            </a:r>
          </a:p>
        </p:txBody>
      </p:sp>
      <p:sp>
        <p:nvSpPr>
          <p:cNvPr id="13" name="Text Placeholder 8">
            <a:extLst>
              <a:ext uri="{FF2B5EF4-FFF2-40B4-BE49-F238E27FC236}">
                <a16:creationId xmlns:a16="http://schemas.microsoft.com/office/drawing/2014/main" id="{B51A342D-6638-406F-A54B-59B56F36AD4A}"/>
              </a:ext>
            </a:extLst>
          </p:cNvPr>
          <p:cNvSpPr>
            <a:spLocks noGrp="1"/>
          </p:cNvSpPr>
          <p:nvPr>
            <p:ph type="body" sz="quarter" idx="13" hasCustomPrompt="1"/>
          </p:nvPr>
        </p:nvSpPr>
        <p:spPr>
          <a:xfrm>
            <a:off x="7078577" y="5010963"/>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3</a:t>
            </a:r>
          </a:p>
        </p:txBody>
      </p:sp>
      <p:sp>
        <p:nvSpPr>
          <p:cNvPr id="14" name="Text Placeholder 10">
            <a:extLst>
              <a:ext uri="{FF2B5EF4-FFF2-40B4-BE49-F238E27FC236}">
                <a16:creationId xmlns:a16="http://schemas.microsoft.com/office/drawing/2014/main" id="{C32169FB-F8BF-46FF-8BDE-E27C751C1C46}"/>
              </a:ext>
            </a:extLst>
          </p:cNvPr>
          <p:cNvSpPr>
            <a:spLocks noGrp="1"/>
          </p:cNvSpPr>
          <p:nvPr>
            <p:ph type="body" sz="quarter" idx="14" hasCustomPrompt="1"/>
          </p:nvPr>
        </p:nvSpPr>
        <p:spPr>
          <a:xfrm>
            <a:off x="7078577" y="5645363"/>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5" name="Text Placeholder 8">
            <a:extLst>
              <a:ext uri="{FF2B5EF4-FFF2-40B4-BE49-F238E27FC236}">
                <a16:creationId xmlns:a16="http://schemas.microsoft.com/office/drawing/2014/main" id="{051BC42F-45BF-462B-A15F-54639A5DA461}"/>
              </a:ext>
            </a:extLst>
          </p:cNvPr>
          <p:cNvSpPr>
            <a:spLocks noGrp="1"/>
          </p:cNvSpPr>
          <p:nvPr>
            <p:ph type="body" sz="quarter" idx="15" hasCustomPrompt="1"/>
          </p:nvPr>
        </p:nvSpPr>
        <p:spPr>
          <a:xfrm>
            <a:off x="9402677" y="5010963"/>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4</a:t>
            </a:r>
          </a:p>
        </p:txBody>
      </p:sp>
      <p:sp>
        <p:nvSpPr>
          <p:cNvPr id="16" name="Text Placeholder 10">
            <a:extLst>
              <a:ext uri="{FF2B5EF4-FFF2-40B4-BE49-F238E27FC236}">
                <a16:creationId xmlns:a16="http://schemas.microsoft.com/office/drawing/2014/main" id="{08A990CD-AF1D-4FBE-B3FF-4BC5BE2BFD9F}"/>
              </a:ext>
            </a:extLst>
          </p:cNvPr>
          <p:cNvSpPr>
            <a:spLocks noGrp="1"/>
          </p:cNvSpPr>
          <p:nvPr>
            <p:ph type="body" sz="quarter" idx="16" hasCustomPrompt="1"/>
          </p:nvPr>
        </p:nvSpPr>
        <p:spPr>
          <a:xfrm>
            <a:off x="9402677" y="5645363"/>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23" name="Text Placeholder 8">
            <a:extLst>
              <a:ext uri="{FF2B5EF4-FFF2-40B4-BE49-F238E27FC236}">
                <a16:creationId xmlns:a16="http://schemas.microsoft.com/office/drawing/2014/main" id="{B71CBA76-3CE4-4FA7-8940-41ECC9129C5A}"/>
              </a:ext>
            </a:extLst>
          </p:cNvPr>
          <p:cNvSpPr>
            <a:spLocks noGrp="1"/>
          </p:cNvSpPr>
          <p:nvPr>
            <p:ph type="body" sz="quarter" idx="17" hasCustomPrompt="1"/>
          </p:nvPr>
        </p:nvSpPr>
        <p:spPr>
          <a:xfrm>
            <a:off x="7078577" y="2360347"/>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24" name="Text Placeholder 10">
            <a:extLst>
              <a:ext uri="{FF2B5EF4-FFF2-40B4-BE49-F238E27FC236}">
                <a16:creationId xmlns:a16="http://schemas.microsoft.com/office/drawing/2014/main" id="{ADC8FCF6-5E2F-4976-8979-F493766C38E0}"/>
              </a:ext>
            </a:extLst>
          </p:cNvPr>
          <p:cNvSpPr>
            <a:spLocks noGrp="1"/>
          </p:cNvSpPr>
          <p:nvPr>
            <p:ph type="body" sz="quarter" idx="18" hasCustomPrompt="1"/>
          </p:nvPr>
        </p:nvSpPr>
        <p:spPr>
          <a:xfrm>
            <a:off x="7078577" y="2994747"/>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25" name="Text Placeholder 8">
            <a:extLst>
              <a:ext uri="{FF2B5EF4-FFF2-40B4-BE49-F238E27FC236}">
                <a16:creationId xmlns:a16="http://schemas.microsoft.com/office/drawing/2014/main" id="{F111F3D7-9557-4D01-B2FB-38A2FFA1052E}"/>
              </a:ext>
            </a:extLst>
          </p:cNvPr>
          <p:cNvSpPr>
            <a:spLocks noGrp="1"/>
          </p:cNvSpPr>
          <p:nvPr>
            <p:ph type="body" sz="quarter" idx="19" hasCustomPrompt="1"/>
          </p:nvPr>
        </p:nvSpPr>
        <p:spPr>
          <a:xfrm>
            <a:off x="9402677" y="2360347"/>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2</a:t>
            </a:r>
          </a:p>
        </p:txBody>
      </p:sp>
      <p:sp>
        <p:nvSpPr>
          <p:cNvPr id="26" name="Text Placeholder 10">
            <a:extLst>
              <a:ext uri="{FF2B5EF4-FFF2-40B4-BE49-F238E27FC236}">
                <a16:creationId xmlns:a16="http://schemas.microsoft.com/office/drawing/2014/main" id="{FE89EBCC-101B-4979-93C1-08579B031993}"/>
              </a:ext>
            </a:extLst>
          </p:cNvPr>
          <p:cNvSpPr>
            <a:spLocks noGrp="1"/>
          </p:cNvSpPr>
          <p:nvPr>
            <p:ph type="body" sz="quarter" idx="20" hasCustomPrompt="1"/>
          </p:nvPr>
        </p:nvSpPr>
        <p:spPr>
          <a:xfrm>
            <a:off x="9402677" y="2994747"/>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Tree>
    <p:extLst>
      <p:ext uri="{BB962C8B-B14F-4D97-AF65-F5344CB8AC3E}">
        <p14:creationId xmlns:p14="http://schemas.microsoft.com/office/powerpoint/2010/main" val="37934280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21ABC4-C022-4CC7-962E-029D3F72CC5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49DA36D-C287-4586-944C-A8BE75FA6DB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E50AC7F-7569-4390-ADDF-FB57601C936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9837597-C33E-4A11-9B1A-B499739E28D6}"/>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007554ED-9740-4762-A5CC-468F05125C15}"/>
              </a:ext>
            </a:extLst>
          </p:cNvPr>
          <p:cNvSpPr>
            <a:spLocks noGrp="1"/>
          </p:cNvSpPr>
          <p:nvPr>
            <p:ph type="ftr" sz="quarter" idx="11"/>
          </p:nvPr>
        </p:nvSpPr>
        <p:spPr/>
        <p:txBody>
          <a:bodyPr/>
          <a:lstStyle/>
          <a:p>
            <a:r>
              <a:rPr lang="en-US"/>
              <a:t>SWD End of Year R&amp;C  v2.1 June 8, 2020</a:t>
            </a:r>
          </a:p>
        </p:txBody>
      </p:sp>
      <p:sp>
        <p:nvSpPr>
          <p:cNvPr id="7" name="Slide Number Placeholder 6">
            <a:extLst>
              <a:ext uri="{FF2B5EF4-FFF2-40B4-BE49-F238E27FC236}">
                <a16:creationId xmlns:a16="http://schemas.microsoft.com/office/drawing/2014/main" id="{21DDDE05-3C67-46A9-B0F0-0729F1918967}"/>
              </a:ext>
            </a:extLst>
          </p:cNvPr>
          <p:cNvSpPr>
            <a:spLocks noGrp="1"/>
          </p:cNvSpPr>
          <p:nvPr>
            <p:ph type="sldNum" sz="quarter" idx="12"/>
          </p:nvPr>
        </p:nvSpPr>
        <p:spPr/>
        <p:txBody>
          <a:bodyPr/>
          <a:lstStyle/>
          <a:p>
            <a:fld id="{0606AC77-78D6-4362-8080-DC3CF54326B2}" type="slidenum">
              <a:rPr lang="en-US" smtClean="0"/>
              <a:t>‹#›</a:t>
            </a:fld>
            <a:endParaRPr lang="en-US"/>
          </a:p>
        </p:txBody>
      </p:sp>
    </p:spTree>
    <p:extLst>
      <p:ext uri="{BB962C8B-B14F-4D97-AF65-F5344CB8AC3E}">
        <p14:creationId xmlns:p14="http://schemas.microsoft.com/office/powerpoint/2010/main" val="3043906919"/>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userDrawn="1">
  <p:cSld name="Section Header with Image">
    <p:bg>
      <p:bgPr>
        <a:solidFill>
          <a:schemeClr val="bg1">
            <a:lumMod val="95000"/>
          </a:schemeClr>
        </a:solidFill>
        <a:effectLst/>
      </p:bgPr>
    </p:bg>
    <p:spTree>
      <p:nvGrpSpPr>
        <p:cNvPr id="1" name=""/>
        <p:cNvGrpSpPr/>
        <p:nvPr/>
      </p:nvGrpSpPr>
      <p:grpSpPr>
        <a:xfrm>
          <a:off x="0" y="0"/>
          <a:ext cx="0" cy="0"/>
          <a:chOff x="0" y="0"/>
          <a:chExt cx="0" cy="0"/>
        </a:xfrm>
      </p:grpSpPr>
      <p:sp>
        <p:nvSpPr>
          <p:cNvPr id="8" name="Picture Placeholder 9">
            <a:extLst>
              <a:ext uri="{FF2B5EF4-FFF2-40B4-BE49-F238E27FC236}">
                <a16:creationId xmlns:a16="http://schemas.microsoft.com/office/drawing/2014/main" id="{6FAD7B97-1B74-414B-B585-45E33908CBEB}"/>
              </a:ext>
            </a:extLst>
          </p:cNvPr>
          <p:cNvSpPr>
            <a:spLocks noGrp="1"/>
          </p:cNvSpPr>
          <p:nvPr>
            <p:ph type="pic" sz="quarter" idx="10" hasCustomPrompt="1"/>
          </p:nvPr>
        </p:nvSpPr>
        <p:spPr>
          <a:xfrm>
            <a:off x="0" y="0"/>
            <a:ext cx="12192000" cy="6365363"/>
          </a:xfrm>
          <a:solidFill>
            <a:schemeClr val="tx1">
              <a:lumMod val="75000"/>
              <a:lumOff val="25000"/>
            </a:schemeClr>
          </a:solidFill>
        </p:spPr>
        <p:txBody>
          <a:bodyPr vert="vert270" lIns="144000" tIns="0" rIns="0" anchor="t"/>
          <a:lstStyle>
            <a:lvl1pPr marL="0" indent="0" algn="ctr">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a:t>Insert or Drag and Drop your Photo Here </a:t>
            </a:r>
          </a:p>
        </p:txBody>
      </p:sp>
      <p:sp>
        <p:nvSpPr>
          <p:cNvPr id="13" name="Rectangle 12">
            <a:extLst>
              <a:ext uri="{FF2B5EF4-FFF2-40B4-BE49-F238E27FC236}">
                <a16:creationId xmlns:a16="http://schemas.microsoft.com/office/drawing/2014/main" id="{DC433A2F-8949-4AAC-AE96-175254493AF4}"/>
              </a:ext>
            </a:extLst>
          </p:cNvPr>
          <p:cNvSpPr/>
          <p:nvPr userDrawn="1"/>
        </p:nvSpPr>
        <p:spPr>
          <a:xfrm>
            <a:off x="432000" y="1"/>
            <a:ext cx="11760000" cy="6365362"/>
          </a:xfrm>
          <a:prstGeom prst="rect">
            <a:avLst/>
          </a:prstGeom>
          <a:gradFill>
            <a:gsLst>
              <a:gs pos="36000">
                <a:schemeClr val="tx1">
                  <a:alpha val="60000"/>
                </a:schemeClr>
              </a:gs>
              <a:gs pos="100000">
                <a:schemeClr val="tx1"/>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680728" y="2377000"/>
            <a:ext cx="6299682" cy="2387600"/>
          </a:xfrm>
        </p:spPr>
        <p:txBody>
          <a:bodyPr anchor="b"/>
          <a:lstStyle>
            <a:lvl1pPr algn="l">
              <a:defRPr sz="4200" spc="-30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680728" y="4962525"/>
            <a:ext cx="6299682"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5" name="Rectangle 4">
            <a:extLst>
              <a:ext uri="{FF2B5EF4-FFF2-40B4-BE49-F238E27FC236}">
                <a16:creationId xmlns:a16="http://schemas.microsoft.com/office/drawing/2014/main" id="{C1384471-818E-4B2E-BA19-852421944514}"/>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6" name="Rectangle 5">
            <a:extLst>
              <a:ext uri="{FF2B5EF4-FFF2-40B4-BE49-F238E27FC236}">
                <a16:creationId xmlns:a16="http://schemas.microsoft.com/office/drawing/2014/main" id="{6FBA5E93-E4C5-4917-B92A-53FC468CFEBD}"/>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7" name="Slide Number Placeholder 6">
            <a:extLst>
              <a:ext uri="{FF2B5EF4-FFF2-40B4-BE49-F238E27FC236}">
                <a16:creationId xmlns:a16="http://schemas.microsoft.com/office/drawing/2014/main" id="{6C109B30-9CC9-4BE8-AB10-1BA398CAB523}"/>
              </a:ext>
            </a:extLst>
          </p:cNvPr>
          <p:cNvSpPr>
            <a:spLocks noGrp="1"/>
          </p:cNvSpPr>
          <p:nvPr>
            <p:ph type="sldNum" sz="quarter" idx="12"/>
          </p:nvPr>
        </p:nvSpPr>
        <p:spPr/>
        <p:txBody>
          <a:bodyPr/>
          <a:lstStyle/>
          <a:p>
            <a:fld id="{4B73C415-D670-4716-A5EC-CC4D52CA2BAC}" type="slidenum">
              <a:rPr lang="en-US" noProof="0" smtClean="0"/>
              <a:pPr/>
              <a:t>‹#›</a:t>
            </a:fld>
            <a:endParaRPr lang="en-US" noProof="0"/>
          </a:p>
        </p:txBody>
      </p:sp>
      <p:sp>
        <p:nvSpPr>
          <p:cNvPr id="9" name="Footer Placeholder 8">
            <a:extLst>
              <a:ext uri="{FF2B5EF4-FFF2-40B4-BE49-F238E27FC236}">
                <a16:creationId xmlns:a16="http://schemas.microsoft.com/office/drawing/2014/main" id="{AF77174B-114F-48DF-AFBF-1AA3416ACD4A}"/>
              </a:ext>
            </a:extLst>
          </p:cNvPr>
          <p:cNvSpPr>
            <a:spLocks noGrp="1"/>
          </p:cNvSpPr>
          <p:nvPr>
            <p:ph type="ftr" sz="quarter" idx="13"/>
          </p:nvPr>
        </p:nvSpPr>
        <p:spPr/>
        <p:txBody>
          <a:bodyPr/>
          <a:lstStyle/>
          <a:p>
            <a:r>
              <a:rPr lang="en-US" noProof="0"/>
              <a:t>SWD End of Year R&amp;C  v2.1 June 8, 2020</a:t>
            </a:r>
          </a:p>
        </p:txBody>
      </p:sp>
    </p:spTree>
    <p:extLst>
      <p:ext uri="{BB962C8B-B14F-4D97-AF65-F5344CB8AC3E}">
        <p14:creationId xmlns:p14="http://schemas.microsoft.com/office/powerpoint/2010/main" val="4143752887"/>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userDrawn="1">
  <p:cSld name="Digital Product">
    <p:bg>
      <p:bgRef idx="1001">
        <a:schemeClr val="bg1"/>
      </p:bgRef>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5CE857ED-B36A-4B8A-81C4-94389617E240}"/>
              </a:ext>
            </a:extLst>
          </p:cNvPr>
          <p:cNvPicPr>
            <a:picLocks noChangeAspect="1"/>
          </p:cNvPicPr>
          <p:nvPr userDrawn="1"/>
        </p:nvPicPr>
        <p:blipFill>
          <a:blip r:embed="rId2"/>
          <a:stretch>
            <a:fillRect/>
          </a:stretch>
        </p:blipFill>
        <p:spPr>
          <a:xfrm>
            <a:off x="663465" y="1007667"/>
            <a:ext cx="11528535" cy="5645385"/>
          </a:xfrm>
          <a:prstGeom prst="rect">
            <a:avLst/>
          </a:prstGeom>
        </p:spPr>
      </p:pic>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432000" y="3613424"/>
            <a:ext cx="3974900" cy="2465913"/>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SWD End of Year R&amp;C  v2.1 June 8, 2020</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9" name="Text Placeholder 8">
            <a:extLst>
              <a:ext uri="{FF2B5EF4-FFF2-40B4-BE49-F238E27FC236}">
                <a16:creationId xmlns:a16="http://schemas.microsoft.com/office/drawing/2014/main" id="{177496E8-E637-4081-A0D0-AB167EE45909}"/>
              </a:ext>
            </a:extLst>
          </p:cNvPr>
          <p:cNvSpPr>
            <a:spLocks noGrp="1"/>
          </p:cNvSpPr>
          <p:nvPr>
            <p:ph type="body" sz="quarter" idx="12" hasCustomPrompt="1"/>
          </p:nvPr>
        </p:nvSpPr>
        <p:spPr>
          <a:xfrm>
            <a:off x="431800" y="1582738"/>
            <a:ext cx="3975100" cy="1744662"/>
          </a:xfrm>
        </p:spPr>
        <p:txBody>
          <a:bodyPr anchor="b"/>
          <a:lstStyle>
            <a:lvl1pPr marL="0" indent="0">
              <a:buNone/>
              <a:defRPr sz="3200">
                <a:solidFill>
                  <a:schemeClr val="tx1">
                    <a:lumMod val="75000"/>
                    <a:lumOff val="25000"/>
                  </a:schemeClr>
                </a:solidFill>
              </a:defRPr>
            </a:lvl1pPr>
          </a:lstStyle>
          <a:p>
            <a:pPr lvl="0"/>
            <a:r>
              <a:rPr lang="en-US" noProof="0"/>
              <a:t>Emphasized Text</a:t>
            </a:r>
          </a:p>
        </p:txBody>
      </p:sp>
      <p:sp>
        <p:nvSpPr>
          <p:cNvPr id="11" name="Picture Placeholder 10">
            <a:extLst>
              <a:ext uri="{FF2B5EF4-FFF2-40B4-BE49-F238E27FC236}">
                <a16:creationId xmlns:a16="http://schemas.microsoft.com/office/drawing/2014/main" id="{DE221C2C-B20F-4F90-A44F-08EE879BA9C9}"/>
              </a:ext>
            </a:extLst>
          </p:cNvPr>
          <p:cNvSpPr>
            <a:spLocks noGrp="1"/>
          </p:cNvSpPr>
          <p:nvPr>
            <p:ph type="pic" sz="quarter" idx="13" hasCustomPrompt="1"/>
          </p:nvPr>
        </p:nvSpPr>
        <p:spPr>
          <a:xfrm>
            <a:off x="5217319" y="1450975"/>
            <a:ext cx="6974680" cy="3935414"/>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Insert or Drag and Drop your Screen Design here</a:t>
            </a:r>
          </a:p>
        </p:txBody>
      </p:sp>
    </p:spTree>
    <p:extLst>
      <p:ext uri="{BB962C8B-B14F-4D97-AF65-F5344CB8AC3E}">
        <p14:creationId xmlns:p14="http://schemas.microsoft.com/office/powerpoint/2010/main" val="57605131"/>
      </p:ext>
    </p:extLst>
  </p:cSld>
  <p:clrMapOvr>
    <a:overrideClrMapping bg1="lt1" tx1="dk1" bg2="lt2" tx2="dk2" accent1="accent1" accent2="accent2" accent3="accent3" accent4="accent4" accent5="accent5" accent6="accent6" hlink="hlink" folHlink="folHlink"/>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userDrawn="1">
  <p:cSld name="Title and Sub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F5211B-014A-4E6E-98C7-FDAF7855316F}"/>
              </a:ext>
            </a:extLst>
          </p:cNvPr>
          <p:cNvSpPr>
            <a:spLocks noGrp="1"/>
          </p:cNvSpPr>
          <p:nvPr>
            <p:ph type="title"/>
          </p:nvPr>
        </p:nvSpPr>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r>
              <a:rPr lang="en-US" noProof="0"/>
              <a:t>SWD End of Year R&amp;C  v2.1 June 8, 2020</a:t>
            </a:r>
          </a:p>
        </p:txBody>
      </p:sp>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5" name="Text Placeholder 5">
            <a:extLst>
              <a:ext uri="{FF2B5EF4-FFF2-40B4-BE49-F238E27FC236}">
                <a16:creationId xmlns:a16="http://schemas.microsoft.com/office/drawing/2014/main" id="{91612B32-057C-422E-8B4A-7B464DE04A79}"/>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Tree>
    <p:extLst>
      <p:ext uri="{BB962C8B-B14F-4D97-AF65-F5344CB8AC3E}">
        <p14:creationId xmlns:p14="http://schemas.microsoft.com/office/powerpoint/2010/main" val="3816695830"/>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userDrawn="1">
  <p:cSld name="Title, Subtitle, Content, and Imag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428A921-D1FB-449F-8402-7C032AAABB1C}"/>
              </a:ext>
            </a:extLst>
          </p:cNvPr>
          <p:cNvSpPr/>
          <p:nvPr userDrawn="1"/>
        </p:nvSpPr>
        <p:spPr>
          <a:xfrm>
            <a:off x="5353050" y="3714749"/>
            <a:ext cx="6406950" cy="3143249"/>
          </a:xfrm>
          <a:prstGeom prst="rect">
            <a:avLst/>
          </a:prstGeom>
          <a:gradFill>
            <a:gsLst>
              <a:gs pos="0">
                <a:schemeClr val="tx1">
                  <a:lumMod val="75000"/>
                  <a:lumOff val="25000"/>
                </a:schemeClr>
              </a:gs>
              <a:gs pos="100000">
                <a:srgbClr val="42C1BD"/>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431999" y="3714746"/>
            <a:ext cx="4416225" cy="2364591"/>
          </a:xfrm>
        </p:spPr>
        <p:txBody>
          <a:bodyPr anchor="t"/>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5658103" y="3981451"/>
            <a:ext cx="5749483" cy="1343026"/>
          </a:xfrm>
        </p:spPr>
        <p:txBody>
          <a:bodyPr anchor="b"/>
          <a:lstStyle>
            <a:lvl1pPr>
              <a:defRPr sz="3600">
                <a:solidFill>
                  <a:schemeClr val="bg1"/>
                </a:solidFill>
              </a:defRPr>
            </a:lvl1pPr>
          </a:lstStyle>
          <a:p>
            <a:r>
              <a:rPr lang="en-US" noProof="0"/>
              <a:t>Click to edit Master title style</a:t>
            </a:r>
          </a:p>
        </p:txBody>
      </p:sp>
      <p:sp>
        <p:nvSpPr>
          <p:cNvPr id="5" name="Picture Placeholder 4">
            <a:extLst>
              <a:ext uri="{FF2B5EF4-FFF2-40B4-BE49-F238E27FC236}">
                <a16:creationId xmlns:a16="http://schemas.microsoft.com/office/drawing/2014/main" id="{528B6E3D-9C01-45EA-9E2B-711EC1B84F84}"/>
              </a:ext>
            </a:extLst>
          </p:cNvPr>
          <p:cNvSpPr>
            <a:spLocks noGrp="1"/>
          </p:cNvSpPr>
          <p:nvPr>
            <p:ph type="pic" sz="quarter" idx="12" hasCustomPrompt="1"/>
          </p:nvPr>
        </p:nvSpPr>
        <p:spPr>
          <a:xfrm>
            <a:off x="5353050" y="0"/>
            <a:ext cx="6406950" cy="3714747"/>
          </a:xfr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1" forceAA="0" compatLnSpc="1">
            <a:prstTxWarp prst="textNoShape">
              <a:avLst/>
            </a:prstTxWarp>
            <a:noAutofit/>
          </a:bodyPr>
          <a:lstStyle>
            <a:lvl1pPr marL="0" indent="0" algn="l">
              <a:buFont typeface="Arial" panose="020B0604020202020204" pitchFamily="34" charset="0"/>
              <a:buNone/>
              <a:defRPr lang="en-ZA" sz="1100" i="1">
                <a:solidFill>
                  <a:schemeClr val="lt1"/>
                </a:solidFill>
                <a:latin typeface="Times New Roman" panose="02020603050405020304" pitchFamily="18" charset="0"/>
                <a:cs typeface="Times New Roman" panose="02020603050405020304" pitchFamily="18" charset="0"/>
              </a:defRPr>
            </a:lvl1pPr>
          </a:lstStyle>
          <a:p>
            <a:pPr marL="0" lvl="0" algn="ctr"/>
            <a:r>
              <a:rPr lang="en-US" noProof="0"/>
              <a:t>Insert or Drag &amp; Drop your photo here</a:t>
            </a:r>
          </a:p>
        </p:txBody>
      </p:sp>
      <p:sp>
        <p:nvSpPr>
          <p:cNvPr id="18" name="Footer Placeholder 17">
            <a:extLst>
              <a:ext uri="{FF2B5EF4-FFF2-40B4-BE49-F238E27FC236}">
                <a16:creationId xmlns:a16="http://schemas.microsoft.com/office/drawing/2014/main" id="{1EC63334-B325-4256-8AA0-6F5A11030DEA}"/>
              </a:ext>
            </a:extLst>
          </p:cNvPr>
          <p:cNvSpPr>
            <a:spLocks noGrp="1"/>
          </p:cNvSpPr>
          <p:nvPr>
            <p:ph type="ftr" sz="quarter" idx="13"/>
          </p:nvPr>
        </p:nvSpPr>
        <p:spPr>
          <a:xfrm>
            <a:off x="432000" y="6365363"/>
            <a:ext cx="4416225" cy="412431"/>
          </a:xfrm>
        </p:spPr>
        <p:txBody>
          <a:bodyPr/>
          <a:lstStyle/>
          <a:p>
            <a:r>
              <a:rPr lang="en-US" noProof="0"/>
              <a:t>SWD End of Year R&amp;C  v2.1 June 8, 2020</a:t>
            </a:r>
          </a:p>
        </p:txBody>
      </p:sp>
      <p:sp>
        <p:nvSpPr>
          <p:cNvPr id="20" name="Text Placeholder 19">
            <a:extLst>
              <a:ext uri="{FF2B5EF4-FFF2-40B4-BE49-F238E27FC236}">
                <a16:creationId xmlns:a16="http://schemas.microsoft.com/office/drawing/2014/main" id="{CC8965A7-6363-464F-998B-64E00F4F4956}"/>
              </a:ext>
            </a:extLst>
          </p:cNvPr>
          <p:cNvSpPr>
            <a:spLocks noGrp="1"/>
          </p:cNvSpPr>
          <p:nvPr>
            <p:ph type="body" sz="quarter" idx="14" hasCustomPrompt="1"/>
          </p:nvPr>
        </p:nvSpPr>
        <p:spPr>
          <a:xfrm>
            <a:off x="5658442" y="5657850"/>
            <a:ext cx="5749334" cy="1119943"/>
          </a:xfrm>
        </p:spPr>
        <p:txBody>
          <a:bodyPr/>
          <a:lstStyle>
            <a:lvl1pPr marL="0" indent="0">
              <a:buNone/>
              <a:defRPr sz="1800">
                <a:solidFill>
                  <a:schemeClr val="bg1"/>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noProof="0"/>
              <a:t>Subtitle, tagline or blurb can go here</a:t>
            </a:r>
          </a:p>
        </p:txBody>
      </p:sp>
    </p:spTree>
    <p:extLst>
      <p:ext uri="{BB962C8B-B14F-4D97-AF65-F5344CB8AC3E}">
        <p14:creationId xmlns:p14="http://schemas.microsoft.com/office/powerpoint/2010/main" val="3850182442"/>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Title Slide with image">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16977C32-6781-4E43-B083-CC319C1A2BE1}"/>
              </a:ext>
            </a:extLst>
          </p:cNvPr>
          <p:cNvSpPr>
            <a:spLocks noGrp="1"/>
          </p:cNvSpPr>
          <p:nvPr>
            <p:ph type="pic" sz="quarter" idx="10" hasCustomPrompt="1"/>
          </p:nvPr>
        </p:nvSpPr>
        <p:spPr>
          <a:xfrm>
            <a:off x="0" y="0"/>
            <a:ext cx="12192000" cy="6786563"/>
          </a:xfrm>
          <a:solidFill>
            <a:schemeClr val="tx1">
              <a:lumMod val="75000"/>
              <a:lumOff val="25000"/>
            </a:schemeClr>
          </a:solidFill>
        </p:spPr>
        <p:txBody>
          <a:bodyPr rIns="1044000" anchor="ctr"/>
          <a:lstStyle>
            <a:lvl1pPr marL="0" indent="0" algn="r">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a:t>Insert or Drag and Drop your Photo Here </a:t>
            </a:r>
          </a:p>
        </p:txBody>
      </p:sp>
      <p:sp>
        <p:nvSpPr>
          <p:cNvPr id="13" name="Rectangle 12">
            <a:extLst>
              <a:ext uri="{FF2B5EF4-FFF2-40B4-BE49-F238E27FC236}">
                <a16:creationId xmlns:a16="http://schemas.microsoft.com/office/drawing/2014/main" id="{DC433A2F-8949-4AAC-AE96-175254493AF4}"/>
              </a:ext>
            </a:extLst>
          </p:cNvPr>
          <p:cNvSpPr/>
          <p:nvPr userDrawn="1"/>
        </p:nvSpPr>
        <p:spPr>
          <a:xfrm>
            <a:off x="0" y="0"/>
            <a:ext cx="6336000" cy="6786563"/>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432000" y="2377000"/>
            <a:ext cx="5472000" cy="2387600"/>
          </a:xfrm>
        </p:spPr>
        <p:txBody>
          <a:bodyPr anchor="b"/>
          <a:lstStyle>
            <a:lvl1pPr algn="l">
              <a:defRPr sz="4200" spc="-30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432000" y="4962525"/>
            <a:ext cx="5472000"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6" name="Rectangle 5">
            <a:extLst>
              <a:ext uri="{FF2B5EF4-FFF2-40B4-BE49-F238E27FC236}">
                <a16:creationId xmlns:a16="http://schemas.microsoft.com/office/drawing/2014/main" id="{EA8EA9D3-63E1-4170-B9FF-2F1AF08CCA45}"/>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7" name="Rectangle 6">
            <a:extLst>
              <a:ext uri="{FF2B5EF4-FFF2-40B4-BE49-F238E27FC236}">
                <a16:creationId xmlns:a16="http://schemas.microsoft.com/office/drawing/2014/main" id="{B6AE9C85-4EEF-40CA-AA18-4DC9F703F4FD}"/>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Tree>
    <p:extLst>
      <p:ext uri="{BB962C8B-B14F-4D97-AF65-F5344CB8AC3E}">
        <p14:creationId xmlns:p14="http://schemas.microsoft.com/office/powerpoint/2010/main" val="3448879257"/>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Title Slide with Image 2">
    <p:spTree>
      <p:nvGrpSpPr>
        <p:cNvPr id="1" name=""/>
        <p:cNvGrpSpPr/>
        <p:nvPr/>
      </p:nvGrpSpPr>
      <p:grpSpPr>
        <a:xfrm>
          <a:off x="0" y="0"/>
          <a:ext cx="0" cy="0"/>
          <a:chOff x="0" y="0"/>
          <a:chExt cx="0" cy="0"/>
        </a:xfrm>
      </p:grpSpPr>
      <p:sp>
        <p:nvSpPr>
          <p:cNvPr id="9" name="Picture Placeholder 9">
            <a:extLst>
              <a:ext uri="{FF2B5EF4-FFF2-40B4-BE49-F238E27FC236}">
                <a16:creationId xmlns:a16="http://schemas.microsoft.com/office/drawing/2014/main" id="{8BA39708-26C4-4C58-AAF1-7DDBAAFACC99}"/>
              </a:ext>
            </a:extLst>
          </p:cNvPr>
          <p:cNvSpPr>
            <a:spLocks noGrp="1"/>
          </p:cNvSpPr>
          <p:nvPr>
            <p:ph type="pic" sz="quarter" idx="10" hasCustomPrompt="1"/>
          </p:nvPr>
        </p:nvSpPr>
        <p:spPr>
          <a:xfrm>
            <a:off x="0" y="0"/>
            <a:ext cx="12192000" cy="6786563"/>
          </a:xfrm>
          <a:solidFill>
            <a:schemeClr val="tx1">
              <a:lumMod val="75000"/>
              <a:lumOff val="25000"/>
            </a:schemeClr>
          </a:solidFill>
        </p:spPr>
        <p:txBody>
          <a:bodyPr lIns="1044000" rIns="0" anchor="ctr"/>
          <a:lstStyle>
            <a:lvl1pPr marL="0" indent="0" algn="l">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a:t>Insert or Drag and Drop your Photo Here </a:t>
            </a:r>
          </a:p>
        </p:txBody>
      </p:sp>
      <p:sp>
        <p:nvSpPr>
          <p:cNvPr id="10" name="Rectangle 9">
            <a:extLst>
              <a:ext uri="{FF2B5EF4-FFF2-40B4-BE49-F238E27FC236}">
                <a16:creationId xmlns:a16="http://schemas.microsoft.com/office/drawing/2014/main" id="{129FEC1A-545F-4D58-B291-028B7D695567}"/>
              </a:ext>
            </a:extLst>
          </p:cNvPr>
          <p:cNvSpPr/>
          <p:nvPr userDrawn="1"/>
        </p:nvSpPr>
        <p:spPr>
          <a:xfrm>
            <a:off x="6336000" y="0"/>
            <a:ext cx="3979575" cy="6786563"/>
          </a:xfrm>
          <a:prstGeom prst="rect">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hasCustomPrompt="1"/>
          </p:nvPr>
        </p:nvSpPr>
        <p:spPr>
          <a:xfrm>
            <a:off x="6539896" y="2377000"/>
            <a:ext cx="3571782" cy="2387600"/>
          </a:xfrm>
        </p:spPr>
        <p:txBody>
          <a:bodyPr anchor="b"/>
          <a:lstStyle>
            <a:lvl1pPr algn="l">
              <a:defRPr sz="3600" spc="-300">
                <a:solidFill>
                  <a:srgbClr val="FD7C62"/>
                </a:solidFill>
              </a:defRPr>
            </a:lvl1pPr>
          </a:lstStyle>
          <a:p>
            <a:r>
              <a:rPr lang="en-US" noProof="0"/>
              <a:t>Click to edit Master title style</a:t>
            </a:r>
            <a:br>
              <a:rPr lang="en-US" noProof="0"/>
            </a:br>
            <a:endParaRPr lang="en-US" noProof="0"/>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6539896" y="4962525"/>
            <a:ext cx="3571782" cy="1219200"/>
          </a:xfrm>
        </p:spPr>
        <p:txBody>
          <a:bodyPr/>
          <a:lstStyle>
            <a:lvl1pPr marL="0" indent="0" algn="l">
              <a:buNone/>
              <a:defRPr sz="2400">
                <a:solidFill>
                  <a:schemeClr val="accent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6" name="Rectangle 5">
            <a:extLst>
              <a:ext uri="{FF2B5EF4-FFF2-40B4-BE49-F238E27FC236}">
                <a16:creationId xmlns:a16="http://schemas.microsoft.com/office/drawing/2014/main" id="{787B6BB1-24C3-48A6-913C-94F7EA8127A1}"/>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7" name="Rectangle 6">
            <a:extLst>
              <a:ext uri="{FF2B5EF4-FFF2-40B4-BE49-F238E27FC236}">
                <a16:creationId xmlns:a16="http://schemas.microsoft.com/office/drawing/2014/main" id="{C1C9CBFF-5639-480A-82C7-50DAD54E2E48}"/>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Tree>
    <p:extLst>
      <p:ext uri="{BB962C8B-B14F-4D97-AF65-F5344CB8AC3E}">
        <p14:creationId xmlns:p14="http://schemas.microsoft.com/office/powerpoint/2010/main" val="561043470"/>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Section Header with Image">
    <p:spTree>
      <p:nvGrpSpPr>
        <p:cNvPr id="1" name=""/>
        <p:cNvGrpSpPr/>
        <p:nvPr/>
      </p:nvGrpSpPr>
      <p:grpSpPr>
        <a:xfrm>
          <a:off x="0" y="0"/>
          <a:ext cx="0" cy="0"/>
          <a:chOff x="0" y="0"/>
          <a:chExt cx="0" cy="0"/>
        </a:xfrm>
      </p:grpSpPr>
      <p:sp>
        <p:nvSpPr>
          <p:cNvPr id="8" name="Picture Placeholder 9">
            <a:extLst>
              <a:ext uri="{FF2B5EF4-FFF2-40B4-BE49-F238E27FC236}">
                <a16:creationId xmlns:a16="http://schemas.microsoft.com/office/drawing/2014/main" id="{6FAD7B97-1B74-414B-B585-45E33908CBEB}"/>
              </a:ext>
            </a:extLst>
          </p:cNvPr>
          <p:cNvSpPr>
            <a:spLocks noGrp="1"/>
          </p:cNvSpPr>
          <p:nvPr>
            <p:ph type="pic" sz="quarter" idx="10" hasCustomPrompt="1"/>
          </p:nvPr>
        </p:nvSpPr>
        <p:spPr>
          <a:xfrm>
            <a:off x="0" y="0"/>
            <a:ext cx="12192000" cy="6365363"/>
          </a:xfrm>
          <a:solidFill>
            <a:schemeClr val="tx1">
              <a:lumMod val="75000"/>
              <a:lumOff val="25000"/>
            </a:schemeClr>
          </a:solidFill>
        </p:spPr>
        <p:txBody>
          <a:bodyPr vert="vert270" lIns="144000" tIns="0" rIns="0" anchor="t"/>
          <a:lstStyle>
            <a:lvl1pPr marL="0" indent="0" algn="ctr">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a:t>Insert or Drag and Drop your Photo Here </a:t>
            </a:r>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680728" y="2377000"/>
            <a:ext cx="6299682" cy="2387600"/>
          </a:xfrm>
        </p:spPr>
        <p:txBody>
          <a:bodyPr anchor="b"/>
          <a:lstStyle>
            <a:lvl1pPr algn="l">
              <a:defRPr sz="4200" spc="-30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680728" y="4962525"/>
            <a:ext cx="6299682"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5" name="Rectangle 4">
            <a:extLst>
              <a:ext uri="{FF2B5EF4-FFF2-40B4-BE49-F238E27FC236}">
                <a16:creationId xmlns:a16="http://schemas.microsoft.com/office/drawing/2014/main" id="{C1384471-818E-4B2E-BA19-852421944514}"/>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6" name="Rectangle 5">
            <a:extLst>
              <a:ext uri="{FF2B5EF4-FFF2-40B4-BE49-F238E27FC236}">
                <a16:creationId xmlns:a16="http://schemas.microsoft.com/office/drawing/2014/main" id="{6FBA5E93-E4C5-4917-B92A-53FC468CFEBD}"/>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7" name="Slide Number Placeholder 6">
            <a:extLst>
              <a:ext uri="{FF2B5EF4-FFF2-40B4-BE49-F238E27FC236}">
                <a16:creationId xmlns:a16="http://schemas.microsoft.com/office/drawing/2014/main" id="{6C109B30-9CC9-4BE8-AB10-1BA398CAB523}"/>
              </a:ext>
            </a:extLst>
          </p:cNvPr>
          <p:cNvSpPr>
            <a:spLocks noGrp="1"/>
          </p:cNvSpPr>
          <p:nvPr>
            <p:ph type="sldNum" sz="quarter" idx="12"/>
          </p:nvPr>
        </p:nvSpPr>
        <p:spPr/>
        <p:txBody>
          <a:bodyPr/>
          <a:lstStyle/>
          <a:p>
            <a:fld id="{4B73C415-D670-4716-A5EC-CC4D52CA2BAC}" type="slidenum">
              <a:rPr lang="en-US" noProof="0" smtClean="0"/>
              <a:pPr/>
              <a:t>‹#›</a:t>
            </a:fld>
            <a:endParaRPr lang="en-US" noProof="0"/>
          </a:p>
        </p:txBody>
      </p:sp>
      <p:sp>
        <p:nvSpPr>
          <p:cNvPr id="9" name="Footer Placeholder 8">
            <a:extLst>
              <a:ext uri="{FF2B5EF4-FFF2-40B4-BE49-F238E27FC236}">
                <a16:creationId xmlns:a16="http://schemas.microsoft.com/office/drawing/2014/main" id="{AF77174B-114F-48DF-AFBF-1AA3416ACD4A}"/>
              </a:ext>
            </a:extLst>
          </p:cNvPr>
          <p:cNvSpPr>
            <a:spLocks noGrp="1"/>
          </p:cNvSpPr>
          <p:nvPr>
            <p:ph type="ftr" sz="quarter" idx="13"/>
          </p:nvPr>
        </p:nvSpPr>
        <p:spPr/>
        <p:txBody>
          <a:bodyPr/>
          <a:lstStyle/>
          <a:p>
            <a:r>
              <a:rPr lang="en-US" noProof="0"/>
              <a:t>SWD End of Year R&amp;C  v2.1 June 8, 2020</a:t>
            </a:r>
          </a:p>
        </p:txBody>
      </p:sp>
    </p:spTree>
    <p:extLst>
      <p:ext uri="{BB962C8B-B14F-4D97-AF65-F5344CB8AC3E}">
        <p14:creationId xmlns:p14="http://schemas.microsoft.com/office/powerpoint/2010/main" val="2320048437"/>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Title, Subtitle, Content, and Imag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428A921-D1FB-449F-8402-7C032AAABB1C}"/>
              </a:ext>
            </a:extLst>
          </p:cNvPr>
          <p:cNvSpPr/>
          <p:nvPr userDrawn="1"/>
        </p:nvSpPr>
        <p:spPr>
          <a:xfrm>
            <a:off x="5353050" y="3714749"/>
            <a:ext cx="6406950" cy="3143249"/>
          </a:xfrm>
          <a:prstGeom prst="rect">
            <a:avLst/>
          </a:prstGeom>
          <a:gradFill>
            <a:gsLst>
              <a:gs pos="0">
                <a:schemeClr val="tx1">
                  <a:lumMod val="75000"/>
                  <a:lumOff val="25000"/>
                </a:schemeClr>
              </a:gs>
              <a:gs pos="100000">
                <a:srgbClr val="42C1BD"/>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431999" y="3714746"/>
            <a:ext cx="4416225" cy="2364591"/>
          </a:xfrm>
        </p:spPr>
        <p:txBody>
          <a:bodyPr anchor="t"/>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5658103" y="3981451"/>
            <a:ext cx="5749483" cy="1343026"/>
          </a:xfrm>
        </p:spPr>
        <p:txBody>
          <a:bodyPr anchor="b"/>
          <a:lstStyle>
            <a:lvl1pPr>
              <a:defRPr sz="3600">
                <a:solidFill>
                  <a:schemeClr val="bg1"/>
                </a:solidFill>
              </a:defRPr>
            </a:lvl1pPr>
          </a:lstStyle>
          <a:p>
            <a:r>
              <a:rPr lang="en-US" noProof="0"/>
              <a:t>Click to edit Master title style</a:t>
            </a:r>
          </a:p>
        </p:txBody>
      </p:sp>
      <p:sp>
        <p:nvSpPr>
          <p:cNvPr id="5" name="Picture Placeholder 4">
            <a:extLst>
              <a:ext uri="{FF2B5EF4-FFF2-40B4-BE49-F238E27FC236}">
                <a16:creationId xmlns:a16="http://schemas.microsoft.com/office/drawing/2014/main" id="{528B6E3D-9C01-45EA-9E2B-711EC1B84F84}"/>
              </a:ext>
            </a:extLst>
          </p:cNvPr>
          <p:cNvSpPr>
            <a:spLocks noGrp="1"/>
          </p:cNvSpPr>
          <p:nvPr>
            <p:ph type="pic" sz="quarter" idx="12" hasCustomPrompt="1"/>
          </p:nvPr>
        </p:nvSpPr>
        <p:spPr>
          <a:xfrm>
            <a:off x="5353050" y="0"/>
            <a:ext cx="6406950" cy="3714747"/>
          </a:xfr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1" forceAA="0" compatLnSpc="1">
            <a:prstTxWarp prst="textNoShape">
              <a:avLst/>
            </a:prstTxWarp>
            <a:noAutofit/>
          </a:bodyPr>
          <a:lstStyle>
            <a:lvl1pPr marL="0" indent="0" algn="l">
              <a:buFont typeface="Arial" panose="020B0604020202020204" pitchFamily="34" charset="0"/>
              <a:buNone/>
              <a:defRPr lang="en-ZA" sz="1100" i="1">
                <a:solidFill>
                  <a:schemeClr val="lt1"/>
                </a:solidFill>
                <a:latin typeface="Times New Roman" panose="02020603050405020304" pitchFamily="18" charset="0"/>
                <a:cs typeface="Times New Roman" panose="02020603050405020304" pitchFamily="18" charset="0"/>
              </a:defRPr>
            </a:lvl1pPr>
          </a:lstStyle>
          <a:p>
            <a:pPr marL="0" lvl="0" algn="ctr"/>
            <a:r>
              <a:rPr lang="en-US" noProof="0"/>
              <a:t>Insert or Drag &amp; Drop your photo here</a:t>
            </a:r>
          </a:p>
        </p:txBody>
      </p:sp>
      <p:sp>
        <p:nvSpPr>
          <p:cNvPr id="18" name="Footer Placeholder 17">
            <a:extLst>
              <a:ext uri="{FF2B5EF4-FFF2-40B4-BE49-F238E27FC236}">
                <a16:creationId xmlns:a16="http://schemas.microsoft.com/office/drawing/2014/main" id="{1EC63334-B325-4256-8AA0-6F5A11030DEA}"/>
              </a:ext>
            </a:extLst>
          </p:cNvPr>
          <p:cNvSpPr>
            <a:spLocks noGrp="1"/>
          </p:cNvSpPr>
          <p:nvPr>
            <p:ph type="ftr" sz="quarter" idx="13"/>
          </p:nvPr>
        </p:nvSpPr>
        <p:spPr>
          <a:xfrm>
            <a:off x="432000" y="6365363"/>
            <a:ext cx="4416225" cy="412431"/>
          </a:xfrm>
        </p:spPr>
        <p:txBody>
          <a:bodyPr/>
          <a:lstStyle/>
          <a:p>
            <a:r>
              <a:rPr lang="en-US" noProof="0"/>
              <a:t>SWD End of Year R&amp;C  v2.1 June 8, 2020</a:t>
            </a:r>
          </a:p>
        </p:txBody>
      </p:sp>
      <p:sp>
        <p:nvSpPr>
          <p:cNvPr id="20" name="Text Placeholder 19">
            <a:extLst>
              <a:ext uri="{FF2B5EF4-FFF2-40B4-BE49-F238E27FC236}">
                <a16:creationId xmlns:a16="http://schemas.microsoft.com/office/drawing/2014/main" id="{CC8965A7-6363-464F-998B-64E00F4F4956}"/>
              </a:ext>
            </a:extLst>
          </p:cNvPr>
          <p:cNvSpPr>
            <a:spLocks noGrp="1"/>
          </p:cNvSpPr>
          <p:nvPr>
            <p:ph type="body" sz="quarter" idx="14" hasCustomPrompt="1"/>
          </p:nvPr>
        </p:nvSpPr>
        <p:spPr>
          <a:xfrm>
            <a:off x="5658442" y="5657850"/>
            <a:ext cx="5749334" cy="1119943"/>
          </a:xfrm>
        </p:spPr>
        <p:txBody>
          <a:bodyPr/>
          <a:lstStyle>
            <a:lvl1pPr marL="0" indent="0">
              <a:buNone/>
              <a:defRPr sz="1800">
                <a:solidFill>
                  <a:schemeClr val="bg1"/>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noProof="0"/>
              <a:t>Subtitle, tagline or blurb can go here</a:t>
            </a:r>
          </a:p>
        </p:txBody>
      </p:sp>
    </p:spTree>
    <p:extLst>
      <p:ext uri="{BB962C8B-B14F-4D97-AF65-F5344CB8AC3E}">
        <p14:creationId xmlns:p14="http://schemas.microsoft.com/office/powerpoint/2010/main" val="2916738233"/>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Image Bulle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SWD End of Year R&amp;C  v2.1 June 8, 2020</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6" name="Text Placeholder 5">
            <a:extLst>
              <a:ext uri="{FF2B5EF4-FFF2-40B4-BE49-F238E27FC236}">
                <a16:creationId xmlns:a16="http://schemas.microsoft.com/office/drawing/2014/main" id="{3509F9E9-0483-4A79-B997-B23DAC1644C1}"/>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49" name="Text Placeholder 8">
            <a:extLst>
              <a:ext uri="{FF2B5EF4-FFF2-40B4-BE49-F238E27FC236}">
                <a16:creationId xmlns:a16="http://schemas.microsoft.com/office/drawing/2014/main" id="{305CEEFA-58BB-4AFA-AD31-BEE38B013E00}"/>
              </a:ext>
            </a:extLst>
          </p:cNvPr>
          <p:cNvSpPr>
            <a:spLocks noGrp="1"/>
          </p:cNvSpPr>
          <p:nvPr>
            <p:ph type="body" sz="quarter" idx="17" hasCustomPrompt="1"/>
          </p:nvPr>
        </p:nvSpPr>
        <p:spPr>
          <a:xfrm>
            <a:off x="43180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0" name="Text Placeholder 10">
            <a:extLst>
              <a:ext uri="{FF2B5EF4-FFF2-40B4-BE49-F238E27FC236}">
                <a16:creationId xmlns:a16="http://schemas.microsoft.com/office/drawing/2014/main" id="{BEEE40C3-341F-4063-8D33-B1328863FB30}"/>
              </a:ext>
            </a:extLst>
          </p:cNvPr>
          <p:cNvSpPr>
            <a:spLocks noGrp="1"/>
          </p:cNvSpPr>
          <p:nvPr>
            <p:ph type="body" sz="quarter" idx="18" hasCustomPrompt="1"/>
          </p:nvPr>
        </p:nvSpPr>
        <p:spPr>
          <a:xfrm>
            <a:off x="43180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51" name="Text Placeholder 8">
            <a:extLst>
              <a:ext uri="{FF2B5EF4-FFF2-40B4-BE49-F238E27FC236}">
                <a16:creationId xmlns:a16="http://schemas.microsoft.com/office/drawing/2014/main" id="{D09CE291-B951-4300-9D67-154E4BB557EC}"/>
              </a:ext>
            </a:extLst>
          </p:cNvPr>
          <p:cNvSpPr>
            <a:spLocks noGrp="1"/>
          </p:cNvSpPr>
          <p:nvPr>
            <p:ph type="body" sz="quarter" idx="33" hasCustomPrompt="1"/>
          </p:nvPr>
        </p:nvSpPr>
        <p:spPr>
          <a:xfrm>
            <a:off x="277185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2" name="Text Placeholder 10">
            <a:extLst>
              <a:ext uri="{FF2B5EF4-FFF2-40B4-BE49-F238E27FC236}">
                <a16:creationId xmlns:a16="http://schemas.microsoft.com/office/drawing/2014/main" id="{0D3A393C-4D8C-49BC-934D-B57BE1B28405}"/>
              </a:ext>
            </a:extLst>
          </p:cNvPr>
          <p:cNvSpPr>
            <a:spLocks noGrp="1"/>
          </p:cNvSpPr>
          <p:nvPr>
            <p:ph type="body" sz="quarter" idx="34" hasCustomPrompt="1"/>
          </p:nvPr>
        </p:nvSpPr>
        <p:spPr>
          <a:xfrm>
            <a:off x="277185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53" name="Text Placeholder 8">
            <a:extLst>
              <a:ext uri="{FF2B5EF4-FFF2-40B4-BE49-F238E27FC236}">
                <a16:creationId xmlns:a16="http://schemas.microsoft.com/office/drawing/2014/main" id="{08906184-3520-4606-AF8B-59ECFFA6D756}"/>
              </a:ext>
            </a:extLst>
          </p:cNvPr>
          <p:cNvSpPr>
            <a:spLocks noGrp="1"/>
          </p:cNvSpPr>
          <p:nvPr>
            <p:ph type="body" sz="quarter" idx="35" hasCustomPrompt="1"/>
          </p:nvPr>
        </p:nvSpPr>
        <p:spPr>
          <a:xfrm>
            <a:off x="511190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4" name="Text Placeholder 10">
            <a:extLst>
              <a:ext uri="{FF2B5EF4-FFF2-40B4-BE49-F238E27FC236}">
                <a16:creationId xmlns:a16="http://schemas.microsoft.com/office/drawing/2014/main" id="{8A64BEB9-7FB0-4DF9-BFE9-62016E83E890}"/>
              </a:ext>
            </a:extLst>
          </p:cNvPr>
          <p:cNvSpPr>
            <a:spLocks noGrp="1"/>
          </p:cNvSpPr>
          <p:nvPr>
            <p:ph type="body" sz="quarter" idx="36" hasCustomPrompt="1"/>
          </p:nvPr>
        </p:nvSpPr>
        <p:spPr>
          <a:xfrm>
            <a:off x="511190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55" name="Text Placeholder 8">
            <a:extLst>
              <a:ext uri="{FF2B5EF4-FFF2-40B4-BE49-F238E27FC236}">
                <a16:creationId xmlns:a16="http://schemas.microsoft.com/office/drawing/2014/main" id="{4CCC1C98-37FD-4404-8383-72ED535FE578}"/>
              </a:ext>
            </a:extLst>
          </p:cNvPr>
          <p:cNvSpPr>
            <a:spLocks noGrp="1"/>
          </p:cNvSpPr>
          <p:nvPr>
            <p:ph type="body" sz="quarter" idx="37" hasCustomPrompt="1"/>
          </p:nvPr>
        </p:nvSpPr>
        <p:spPr>
          <a:xfrm>
            <a:off x="745195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6" name="Text Placeholder 10">
            <a:extLst>
              <a:ext uri="{FF2B5EF4-FFF2-40B4-BE49-F238E27FC236}">
                <a16:creationId xmlns:a16="http://schemas.microsoft.com/office/drawing/2014/main" id="{B24BD1AE-AB0E-40FA-AEA8-8D687D84B56E}"/>
              </a:ext>
            </a:extLst>
          </p:cNvPr>
          <p:cNvSpPr>
            <a:spLocks noGrp="1"/>
          </p:cNvSpPr>
          <p:nvPr>
            <p:ph type="body" sz="quarter" idx="38" hasCustomPrompt="1"/>
          </p:nvPr>
        </p:nvSpPr>
        <p:spPr>
          <a:xfrm>
            <a:off x="745195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57" name="Text Placeholder 8">
            <a:extLst>
              <a:ext uri="{FF2B5EF4-FFF2-40B4-BE49-F238E27FC236}">
                <a16:creationId xmlns:a16="http://schemas.microsoft.com/office/drawing/2014/main" id="{CA2F0EA7-F3F7-443F-BA0D-4916B618C56B}"/>
              </a:ext>
            </a:extLst>
          </p:cNvPr>
          <p:cNvSpPr>
            <a:spLocks noGrp="1"/>
          </p:cNvSpPr>
          <p:nvPr>
            <p:ph type="body" sz="quarter" idx="39" hasCustomPrompt="1"/>
          </p:nvPr>
        </p:nvSpPr>
        <p:spPr>
          <a:xfrm>
            <a:off x="979200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8" name="Text Placeholder 10">
            <a:extLst>
              <a:ext uri="{FF2B5EF4-FFF2-40B4-BE49-F238E27FC236}">
                <a16:creationId xmlns:a16="http://schemas.microsoft.com/office/drawing/2014/main" id="{2BB6E6C3-1F6A-41B6-8EE0-6FDCBA34413C}"/>
              </a:ext>
            </a:extLst>
          </p:cNvPr>
          <p:cNvSpPr>
            <a:spLocks noGrp="1"/>
          </p:cNvSpPr>
          <p:nvPr>
            <p:ph type="body" sz="quarter" idx="40" hasCustomPrompt="1"/>
          </p:nvPr>
        </p:nvSpPr>
        <p:spPr>
          <a:xfrm>
            <a:off x="979200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6" name="Picture Placeholder 15">
            <a:extLst>
              <a:ext uri="{FF2B5EF4-FFF2-40B4-BE49-F238E27FC236}">
                <a16:creationId xmlns:a16="http://schemas.microsoft.com/office/drawing/2014/main" id="{B2738624-9DAA-4152-9A77-80BBB71AD5F1}"/>
              </a:ext>
            </a:extLst>
          </p:cNvPr>
          <p:cNvSpPr>
            <a:spLocks noGrp="1"/>
          </p:cNvSpPr>
          <p:nvPr>
            <p:ph type="pic" sz="quarter" idx="41"/>
          </p:nvPr>
        </p:nvSpPr>
        <p:spPr>
          <a:xfrm>
            <a:off x="431800"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59" name="Picture Placeholder 15">
            <a:extLst>
              <a:ext uri="{FF2B5EF4-FFF2-40B4-BE49-F238E27FC236}">
                <a16:creationId xmlns:a16="http://schemas.microsoft.com/office/drawing/2014/main" id="{522AE46C-0845-4BB0-9861-06071BCF56F6}"/>
              </a:ext>
            </a:extLst>
          </p:cNvPr>
          <p:cNvSpPr>
            <a:spLocks noGrp="1"/>
          </p:cNvSpPr>
          <p:nvPr>
            <p:ph type="pic" sz="quarter" idx="42"/>
          </p:nvPr>
        </p:nvSpPr>
        <p:spPr>
          <a:xfrm>
            <a:off x="2771850"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60" name="Picture Placeholder 15">
            <a:extLst>
              <a:ext uri="{FF2B5EF4-FFF2-40B4-BE49-F238E27FC236}">
                <a16:creationId xmlns:a16="http://schemas.microsoft.com/office/drawing/2014/main" id="{D791A6AF-478F-443B-A785-F82A8DBA9F30}"/>
              </a:ext>
            </a:extLst>
          </p:cNvPr>
          <p:cNvSpPr>
            <a:spLocks noGrp="1"/>
          </p:cNvSpPr>
          <p:nvPr>
            <p:ph type="pic" sz="quarter" idx="43"/>
          </p:nvPr>
        </p:nvSpPr>
        <p:spPr>
          <a:xfrm>
            <a:off x="5112287"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61" name="Picture Placeholder 15">
            <a:extLst>
              <a:ext uri="{FF2B5EF4-FFF2-40B4-BE49-F238E27FC236}">
                <a16:creationId xmlns:a16="http://schemas.microsoft.com/office/drawing/2014/main" id="{1A65AFE9-2875-44A5-BF13-6E8438892669}"/>
              </a:ext>
            </a:extLst>
          </p:cNvPr>
          <p:cNvSpPr>
            <a:spLocks noGrp="1"/>
          </p:cNvSpPr>
          <p:nvPr>
            <p:ph type="pic" sz="quarter" idx="44"/>
          </p:nvPr>
        </p:nvSpPr>
        <p:spPr>
          <a:xfrm>
            <a:off x="7451950"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62" name="Picture Placeholder 15">
            <a:extLst>
              <a:ext uri="{FF2B5EF4-FFF2-40B4-BE49-F238E27FC236}">
                <a16:creationId xmlns:a16="http://schemas.microsoft.com/office/drawing/2014/main" id="{069B9167-077F-4123-82C5-01EB62AFB3E6}"/>
              </a:ext>
            </a:extLst>
          </p:cNvPr>
          <p:cNvSpPr>
            <a:spLocks noGrp="1"/>
          </p:cNvSpPr>
          <p:nvPr>
            <p:ph type="pic" sz="quarter" idx="45"/>
          </p:nvPr>
        </p:nvSpPr>
        <p:spPr>
          <a:xfrm>
            <a:off x="9780587"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Tree>
    <p:extLst>
      <p:ext uri="{BB962C8B-B14F-4D97-AF65-F5344CB8AC3E}">
        <p14:creationId xmlns:p14="http://schemas.microsoft.com/office/powerpoint/2010/main" val="1994814712"/>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Icon Bullets">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EFA8C4C-FE50-44C1-8434-6C7BB898173F}"/>
              </a:ext>
            </a:extLst>
          </p:cNvPr>
          <p:cNvSpPr/>
          <p:nvPr userDrawn="1"/>
        </p:nvSpPr>
        <p:spPr>
          <a:xfrm>
            <a:off x="432000" y="0"/>
            <a:ext cx="5472000" cy="6858000"/>
          </a:xfrm>
          <a:prstGeom prst="rect">
            <a:avLst/>
          </a:prstGeom>
          <a:gradFill>
            <a:gsLst>
              <a:gs pos="0">
                <a:schemeClr val="tx1">
                  <a:lumMod val="75000"/>
                  <a:lumOff val="25000"/>
                </a:schemeClr>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noProof="0"/>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680728" y="5657850"/>
            <a:ext cx="4974545" cy="707513"/>
          </a:xfrm>
        </p:spPr>
        <p:txBody>
          <a:bodyPr/>
          <a:lstStyle>
            <a:lvl1pPr marL="0" indent="0">
              <a:buNone/>
              <a:defRPr sz="1800">
                <a:solidFill>
                  <a:schemeClr val="bg1"/>
                </a:solidFill>
              </a:defRPr>
            </a:lvl1pPr>
          </a:lstStyle>
          <a:p>
            <a:pPr lvl="0"/>
            <a:r>
              <a:rPr lang="en-US" noProof="0"/>
              <a:t>Subtitle, tagline or blurb can go here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a:xfrm>
            <a:off x="432000" y="6365363"/>
            <a:ext cx="5472000" cy="412431"/>
          </a:xfrm>
        </p:spPr>
        <p:txBody>
          <a:bodyPr/>
          <a:lstStyle/>
          <a:p>
            <a:r>
              <a:rPr lang="en-US" noProof="0"/>
              <a:t>SWD End of Year R&amp;C  v2.1 June 8, 2020</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0" name="Picture Placeholder 4">
            <a:extLst>
              <a:ext uri="{FF2B5EF4-FFF2-40B4-BE49-F238E27FC236}">
                <a16:creationId xmlns:a16="http://schemas.microsoft.com/office/drawing/2014/main" id="{704BE0A1-F26A-4947-971D-055860FFC91D}"/>
              </a:ext>
            </a:extLst>
          </p:cNvPr>
          <p:cNvSpPr>
            <a:spLocks noGrp="1"/>
          </p:cNvSpPr>
          <p:nvPr>
            <p:ph type="pic" sz="quarter" idx="12" hasCustomPrompt="1"/>
          </p:nvPr>
        </p:nvSpPr>
        <p:spPr>
          <a:xfrm>
            <a:off x="432000" y="0"/>
            <a:ext cx="5472000" cy="3714747"/>
          </a:xfr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1" forceAA="0" compatLnSpc="1">
            <a:prstTxWarp prst="textNoShape">
              <a:avLst/>
            </a:prstTxWarp>
            <a:noAutofit/>
          </a:bodyPr>
          <a:lstStyle>
            <a:lvl1pPr marL="0" indent="0" algn="l">
              <a:buFont typeface="Arial" panose="020B0604020202020204" pitchFamily="34" charset="0"/>
              <a:buNone/>
              <a:defRPr lang="en-ZA" sz="1100" i="1">
                <a:solidFill>
                  <a:schemeClr val="lt1"/>
                </a:solidFill>
                <a:latin typeface="Times New Roman" panose="02020603050405020304" pitchFamily="18" charset="0"/>
                <a:cs typeface="Times New Roman" panose="02020603050405020304" pitchFamily="18" charset="0"/>
              </a:defRPr>
            </a:lvl1pPr>
          </a:lstStyle>
          <a:p>
            <a:pPr marL="0" lvl="0" algn="ctr"/>
            <a:r>
              <a:rPr lang="en-US" noProof="0"/>
              <a:t>Insert or Drag &amp; Drop your photo here</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680728" y="3981450"/>
            <a:ext cx="4974545" cy="1343025"/>
          </a:xfrm>
        </p:spPr>
        <p:txBody>
          <a:bodyPr vert="horz" lIns="0" tIns="0" rIns="0" bIns="0" rtlCol="0" anchor="b">
            <a:noAutofit/>
          </a:bodyPr>
          <a:lstStyle>
            <a:lvl1pPr>
              <a:defRPr lang="en-ZA" sz="3600" dirty="0">
                <a:solidFill>
                  <a:schemeClr val="bg1"/>
                </a:solidFill>
              </a:defRPr>
            </a:lvl1pPr>
          </a:lstStyle>
          <a:p>
            <a:pPr lvl="0"/>
            <a:r>
              <a:rPr lang="en-US" noProof="0"/>
              <a:t>Click to edit Master title style</a:t>
            </a:r>
          </a:p>
        </p:txBody>
      </p:sp>
      <p:sp>
        <p:nvSpPr>
          <p:cNvPr id="13" name="Text Placeholder 8">
            <a:extLst>
              <a:ext uri="{FF2B5EF4-FFF2-40B4-BE49-F238E27FC236}">
                <a16:creationId xmlns:a16="http://schemas.microsoft.com/office/drawing/2014/main" id="{B51A342D-6638-406F-A54B-59B56F36AD4A}"/>
              </a:ext>
            </a:extLst>
          </p:cNvPr>
          <p:cNvSpPr>
            <a:spLocks noGrp="1"/>
          </p:cNvSpPr>
          <p:nvPr>
            <p:ph type="body" sz="quarter" idx="13" hasCustomPrompt="1"/>
          </p:nvPr>
        </p:nvSpPr>
        <p:spPr>
          <a:xfrm>
            <a:off x="6288002" y="4130531"/>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14" name="Text Placeholder 10">
            <a:extLst>
              <a:ext uri="{FF2B5EF4-FFF2-40B4-BE49-F238E27FC236}">
                <a16:creationId xmlns:a16="http://schemas.microsoft.com/office/drawing/2014/main" id="{C32169FB-F8BF-46FF-8BDE-E27C751C1C46}"/>
              </a:ext>
            </a:extLst>
          </p:cNvPr>
          <p:cNvSpPr>
            <a:spLocks noGrp="1"/>
          </p:cNvSpPr>
          <p:nvPr>
            <p:ph type="body" sz="quarter" idx="14" hasCustomPrompt="1"/>
          </p:nvPr>
        </p:nvSpPr>
        <p:spPr>
          <a:xfrm>
            <a:off x="6288002" y="4764931"/>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5" name="Text Placeholder 8">
            <a:extLst>
              <a:ext uri="{FF2B5EF4-FFF2-40B4-BE49-F238E27FC236}">
                <a16:creationId xmlns:a16="http://schemas.microsoft.com/office/drawing/2014/main" id="{051BC42F-45BF-462B-A15F-54639A5DA461}"/>
              </a:ext>
            </a:extLst>
          </p:cNvPr>
          <p:cNvSpPr>
            <a:spLocks noGrp="1"/>
          </p:cNvSpPr>
          <p:nvPr>
            <p:ph type="body" sz="quarter" idx="15" hasCustomPrompt="1"/>
          </p:nvPr>
        </p:nvSpPr>
        <p:spPr>
          <a:xfrm>
            <a:off x="8202527" y="4130531"/>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2</a:t>
            </a:r>
          </a:p>
        </p:txBody>
      </p:sp>
      <p:sp>
        <p:nvSpPr>
          <p:cNvPr id="16" name="Text Placeholder 10">
            <a:extLst>
              <a:ext uri="{FF2B5EF4-FFF2-40B4-BE49-F238E27FC236}">
                <a16:creationId xmlns:a16="http://schemas.microsoft.com/office/drawing/2014/main" id="{08A990CD-AF1D-4FBE-B3FF-4BC5BE2BFD9F}"/>
              </a:ext>
            </a:extLst>
          </p:cNvPr>
          <p:cNvSpPr>
            <a:spLocks noGrp="1"/>
          </p:cNvSpPr>
          <p:nvPr>
            <p:ph type="body" sz="quarter" idx="16" hasCustomPrompt="1"/>
          </p:nvPr>
        </p:nvSpPr>
        <p:spPr>
          <a:xfrm>
            <a:off x="8202527" y="4764931"/>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7" name="Text Placeholder 8">
            <a:extLst>
              <a:ext uri="{FF2B5EF4-FFF2-40B4-BE49-F238E27FC236}">
                <a16:creationId xmlns:a16="http://schemas.microsoft.com/office/drawing/2014/main" id="{C595063C-F901-4E60-A714-6454F42F0D95}"/>
              </a:ext>
            </a:extLst>
          </p:cNvPr>
          <p:cNvSpPr>
            <a:spLocks noGrp="1"/>
          </p:cNvSpPr>
          <p:nvPr>
            <p:ph type="body" sz="quarter" idx="17" hasCustomPrompt="1"/>
          </p:nvPr>
        </p:nvSpPr>
        <p:spPr>
          <a:xfrm>
            <a:off x="10117052" y="4130531"/>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3</a:t>
            </a:r>
          </a:p>
        </p:txBody>
      </p:sp>
      <p:sp>
        <p:nvSpPr>
          <p:cNvPr id="18" name="Text Placeholder 10">
            <a:extLst>
              <a:ext uri="{FF2B5EF4-FFF2-40B4-BE49-F238E27FC236}">
                <a16:creationId xmlns:a16="http://schemas.microsoft.com/office/drawing/2014/main" id="{C7672B0A-0079-40F6-8B93-A5F1DB5882E0}"/>
              </a:ext>
            </a:extLst>
          </p:cNvPr>
          <p:cNvSpPr>
            <a:spLocks noGrp="1"/>
          </p:cNvSpPr>
          <p:nvPr>
            <p:ph type="body" sz="quarter" idx="18" hasCustomPrompt="1"/>
          </p:nvPr>
        </p:nvSpPr>
        <p:spPr>
          <a:xfrm>
            <a:off x="10117052" y="4764931"/>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Tree>
    <p:extLst>
      <p:ext uri="{BB962C8B-B14F-4D97-AF65-F5344CB8AC3E}">
        <p14:creationId xmlns:p14="http://schemas.microsoft.com/office/powerpoint/2010/main" val="18461818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1B576B-F0D8-4863-A40B-C492A09D579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D407B5A-EA1C-42EF-A564-9C6F32904EB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786DAA7-82DF-4749-ACC1-52D720B4EDA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7692858-CE30-482F-A4A4-23872B9758BF}"/>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27AC5AC5-0B5C-486C-8895-30FC8C76EE35}"/>
              </a:ext>
            </a:extLst>
          </p:cNvPr>
          <p:cNvSpPr>
            <a:spLocks noGrp="1"/>
          </p:cNvSpPr>
          <p:nvPr>
            <p:ph type="ftr" sz="quarter" idx="11"/>
          </p:nvPr>
        </p:nvSpPr>
        <p:spPr/>
        <p:txBody>
          <a:bodyPr/>
          <a:lstStyle/>
          <a:p>
            <a:r>
              <a:rPr lang="en-US"/>
              <a:t>SWD End of Year R&amp;C  v2.1 June 8, 2020</a:t>
            </a:r>
          </a:p>
        </p:txBody>
      </p:sp>
      <p:sp>
        <p:nvSpPr>
          <p:cNvPr id="7" name="Slide Number Placeholder 6">
            <a:extLst>
              <a:ext uri="{FF2B5EF4-FFF2-40B4-BE49-F238E27FC236}">
                <a16:creationId xmlns:a16="http://schemas.microsoft.com/office/drawing/2014/main" id="{24B15B8B-FCEF-40D8-AA7C-8CE27DCC11FD}"/>
              </a:ext>
            </a:extLst>
          </p:cNvPr>
          <p:cNvSpPr>
            <a:spLocks noGrp="1"/>
          </p:cNvSpPr>
          <p:nvPr>
            <p:ph type="sldNum" sz="quarter" idx="12"/>
          </p:nvPr>
        </p:nvSpPr>
        <p:spPr/>
        <p:txBody>
          <a:bodyPr/>
          <a:lstStyle/>
          <a:p>
            <a:fld id="{0606AC77-78D6-4362-8080-DC3CF54326B2}" type="slidenum">
              <a:rPr lang="en-US" smtClean="0"/>
              <a:t>‹#›</a:t>
            </a:fld>
            <a:endParaRPr lang="en-US"/>
          </a:p>
        </p:txBody>
      </p:sp>
    </p:spTree>
    <p:extLst>
      <p:ext uri="{BB962C8B-B14F-4D97-AF65-F5344CB8AC3E}">
        <p14:creationId xmlns:p14="http://schemas.microsoft.com/office/powerpoint/2010/main" val="701266406"/>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4 Icon Bullets">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EFA8C4C-FE50-44C1-8434-6C7BB898173F}"/>
              </a:ext>
            </a:extLst>
          </p:cNvPr>
          <p:cNvSpPr/>
          <p:nvPr userDrawn="1"/>
        </p:nvSpPr>
        <p:spPr>
          <a:xfrm>
            <a:off x="432000" y="0"/>
            <a:ext cx="5472000" cy="6858000"/>
          </a:xfrm>
          <a:prstGeom prst="rect">
            <a:avLst/>
          </a:prstGeom>
          <a:gradFill>
            <a:gsLst>
              <a:gs pos="0">
                <a:srgbClr val="00B0F0"/>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noProof="0"/>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680728" y="5657850"/>
            <a:ext cx="4974545" cy="707513"/>
          </a:xfrm>
        </p:spPr>
        <p:txBody>
          <a:bodyPr/>
          <a:lstStyle>
            <a:lvl1pPr marL="0" indent="0">
              <a:buNone/>
              <a:defRPr sz="1800">
                <a:solidFill>
                  <a:schemeClr val="bg1"/>
                </a:solidFill>
              </a:defRPr>
            </a:lvl1pPr>
          </a:lstStyle>
          <a:p>
            <a:pPr lvl="0"/>
            <a:r>
              <a:rPr lang="en-US" noProof="0"/>
              <a:t>Subtitle, tagline or blurb can go here</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0" name="Picture Placeholder 4">
            <a:extLst>
              <a:ext uri="{FF2B5EF4-FFF2-40B4-BE49-F238E27FC236}">
                <a16:creationId xmlns:a16="http://schemas.microsoft.com/office/drawing/2014/main" id="{704BE0A1-F26A-4947-971D-055860FFC91D}"/>
              </a:ext>
            </a:extLst>
          </p:cNvPr>
          <p:cNvSpPr>
            <a:spLocks noGrp="1"/>
          </p:cNvSpPr>
          <p:nvPr>
            <p:ph type="pic" sz="quarter" idx="12" hasCustomPrompt="1"/>
          </p:nvPr>
        </p:nvSpPr>
        <p:spPr>
          <a:xfrm>
            <a:off x="432000" y="0"/>
            <a:ext cx="5472000" cy="3714747"/>
          </a:xfr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1" forceAA="0" compatLnSpc="1">
            <a:prstTxWarp prst="textNoShape">
              <a:avLst/>
            </a:prstTxWarp>
            <a:noAutofit/>
          </a:bodyPr>
          <a:lstStyle>
            <a:lvl1pPr marL="0" indent="0" algn="l">
              <a:buFont typeface="Arial" panose="020B0604020202020204" pitchFamily="34" charset="0"/>
              <a:buNone/>
              <a:defRPr lang="en-ZA" sz="1100" i="1">
                <a:solidFill>
                  <a:schemeClr val="lt1"/>
                </a:solidFill>
                <a:latin typeface="Times New Roman" panose="02020603050405020304" pitchFamily="18" charset="0"/>
                <a:cs typeface="Times New Roman" panose="02020603050405020304" pitchFamily="18" charset="0"/>
              </a:defRPr>
            </a:lvl1pPr>
          </a:lstStyle>
          <a:p>
            <a:pPr marL="0" lvl="0" algn="ctr"/>
            <a:r>
              <a:rPr lang="en-US" noProof="0"/>
              <a:t>Insert or Drag &amp; Drop your photo here</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680728" y="3981450"/>
            <a:ext cx="4974545" cy="1343025"/>
          </a:xfrm>
        </p:spPr>
        <p:txBody>
          <a:bodyPr vert="horz" lIns="0" tIns="0" rIns="0" bIns="0" rtlCol="0" anchor="b">
            <a:noAutofit/>
          </a:bodyPr>
          <a:lstStyle>
            <a:lvl1pPr>
              <a:defRPr lang="en-ZA" sz="3600" dirty="0">
                <a:solidFill>
                  <a:schemeClr val="bg1"/>
                </a:solidFill>
              </a:defRPr>
            </a:lvl1pPr>
          </a:lstStyle>
          <a:p>
            <a:pPr lvl="0"/>
            <a:r>
              <a:rPr lang="en-US" noProof="0"/>
              <a:t>Click to edit Master title style</a:t>
            </a:r>
          </a:p>
        </p:txBody>
      </p:sp>
      <p:sp>
        <p:nvSpPr>
          <p:cNvPr id="13" name="Text Placeholder 8">
            <a:extLst>
              <a:ext uri="{FF2B5EF4-FFF2-40B4-BE49-F238E27FC236}">
                <a16:creationId xmlns:a16="http://schemas.microsoft.com/office/drawing/2014/main" id="{B51A342D-6638-406F-A54B-59B56F36AD4A}"/>
              </a:ext>
            </a:extLst>
          </p:cNvPr>
          <p:cNvSpPr>
            <a:spLocks noGrp="1"/>
          </p:cNvSpPr>
          <p:nvPr>
            <p:ph type="body" sz="quarter" idx="13" hasCustomPrompt="1"/>
          </p:nvPr>
        </p:nvSpPr>
        <p:spPr>
          <a:xfrm>
            <a:off x="7078577" y="5010963"/>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3</a:t>
            </a:r>
          </a:p>
        </p:txBody>
      </p:sp>
      <p:sp>
        <p:nvSpPr>
          <p:cNvPr id="14" name="Text Placeholder 10">
            <a:extLst>
              <a:ext uri="{FF2B5EF4-FFF2-40B4-BE49-F238E27FC236}">
                <a16:creationId xmlns:a16="http://schemas.microsoft.com/office/drawing/2014/main" id="{C32169FB-F8BF-46FF-8BDE-E27C751C1C46}"/>
              </a:ext>
            </a:extLst>
          </p:cNvPr>
          <p:cNvSpPr>
            <a:spLocks noGrp="1"/>
          </p:cNvSpPr>
          <p:nvPr>
            <p:ph type="body" sz="quarter" idx="14" hasCustomPrompt="1"/>
          </p:nvPr>
        </p:nvSpPr>
        <p:spPr>
          <a:xfrm>
            <a:off x="7078577" y="5645363"/>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5" name="Text Placeholder 8">
            <a:extLst>
              <a:ext uri="{FF2B5EF4-FFF2-40B4-BE49-F238E27FC236}">
                <a16:creationId xmlns:a16="http://schemas.microsoft.com/office/drawing/2014/main" id="{051BC42F-45BF-462B-A15F-54639A5DA461}"/>
              </a:ext>
            </a:extLst>
          </p:cNvPr>
          <p:cNvSpPr>
            <a:spLocks noGrp="1"/>
          </p:cNvSpPr>
          <p:nvPr>
            <p:ph type="body" sz="quarter" idx="15" hasCustomPrompt="1"/>
          </p:nvPr>
        </p:nvSpPr>
        <p:spPr>
          <a:xfrm>
            <a:off x="9402677" y="5010963"/>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4</a:t>
            </a:r>
          </a:p>
        </p:txBody>
      </p:sp>
      <p:sp>
        <p:nvSpPr>
          <p:cNvPr id="16" name="Text Placeholder 10">
            <a:extLst>
              <a:ext uri="{FF2B5EF4-FFF2-40B4-BE49-F238E27FC236}">
                <a16:creationId xmlns:a16="http://schemas.microsoft.com/office/drawing/2014/main" id="{08A990CD-AF1D-4FBE-B3FF-4BC5BE2BFD9F}"/>
              </a:ext>
            </a:extLst>
          </p:cNvPr>
          <p:cNvSpPr>
            <a:spLocks noGrp="1"/>
          </p:cNvSpPr>
          <p:nvPr>
            <p:ph type="body" sz="quarter" idx="16" hasCustomPrompt="1"/>
          </p:nvPr>
        </p:nvSpPr>
        <p:spPr>
          <a:xfrm>
            <a:off x="9402677" y="5645363"/>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23" name="Text Placeholder 8">
            <a:extLst>
              <a:ext uri="{FF2B5EF4-FFF2-40B4-BE49-F238E27FC236}">
                <a16:creationId xmlns:a16="http://schemas.microsoft.com/office/drawing/2014/main" id="{B71CBA76-3CE4-4FA7-8940-41ECC9129C5A}"/>
              </a:ext>
            </a:extLst>
          </p:cNvPr>
          <p:cNvSpPr>
            <a:spLocks noGrp="1"/>
          </p:cNvSpPr>
          <p:nvPr>
            <p:ph type="body" sz="quarter" idx="17" hasCustomPrompt="1"/>
          </p:nvPr>
        </p:nvSpPr>
        <p:spPr>
          <a:xfrm>
            <a:off x="7078577" y="2360347"/>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24" name="Text Placeholder 10">
            <a:extLst>
              <a:ext uri="{FF2B5EF4-FFF2-40B4-BE49-F238E27FC236}">
                <a16:creationId xmlns:a16="http://schemas.microsoft.com/office/drawing/2014/main" id="{ADC8FCF6-5E2F-4976-8979-F493766C38E0}"/>
              </a:ext>
            </a:extLst>
          </p:cNvPr>
          <p:cNvSpPr>
            <a:spLocks noGrp="1"/>
          </p:cNvSpPr>
          <p:nvPr>
            <p:ph type="body" sz="quarter" idx="18" hasCustomPrompt="1"/>
          </p:nvPr>
        </p:nvSpPr>
        <p:spPr>
          <a:xfrm>
            <a:off x="7078577" y="2994747"/>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25" name="Text Placeholder 8">
            <a:extLst>
              <a:ext uri="{FF2B5EF4-FFF2-40B4-BE49-F238E27FC236}">
                <a16:creationId xmlns:a16="http://schemas.microsoft.com/office/drawing/2014/main" id="{F111F3D7-9557-4D01-B2FB-38A2FFA1052E}"/>
              </a:ext>
            </a:extLst>
          </p:cNvPr>
          <p:cNvSpPr>
            <a:spLocks noGrp="1"/>
          </p:cNvSpPr>
          <p:nvPr>
            <p:ph type="body" sz="quarter" idx="19" hasCustomPrompt="1"/>
          </p:nvPr>
        </p:nvSpPr>
        <p:spPr>
          <a:xfrm>
            <a:off x="9402677" y="2360347"/>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2</a:t>
            </a:r>
          </a:p>
        </p:txBody>
      </p:sp>
      <p:sp>
        <p:nvSpPr>
          <p:cNvPr id="26" name="Text Placeholder 10">
            <a:extLst>
              <a:ext uri="{FF2B5EF4-FFF2-40B4-BE49-F238E27FC236}">
                <a16:creationId xmlns:a16="http://schemas.microsoft.com/office/drawing/2014/main" id="{FE89EBCC-101B-4979-93C1-08579B031993}"/>
              </a:ext>
            </a:extLst>
          </p:cNvPr>
          <p:cNvSpPr>
            <a:spLocks noGrp="1"/>
          </p:cNvSpPr>
          <p:nvPr>
            <p:ph type="body" sz="quarter" idx="20" hasCustomPrompt="1"/>
          </p:nvPr>
        </p:nvSpPr>
        <p:spPr>
          <a:xfrm>
            <a:off x="9402677" y="2994747"/>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Tree>
    <p:extLst>
      <p:ext uri="{BB962C8B-B14F-4D97-AF65-F5344CB8AC3E}">
        <p14:creationId xmlns:p14="http://schemas.microsoft.com/office/powerpoint/2010/main" val="1119673783"/>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Digital Product">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5CE857ED-B36A-4B8A-81C4-94389617E240}"/>
              </a:ext>
            </a:extLst>
          </p:cNvPr>
          <p:cNvPicPr>
            <a:picLocks noChangeAspect="1"/>
          </p:cNvPicPr>
          <p:nvPr userDrawn="1"/>
        </p:nvPicPr>
        <p:blipFill>
          <a:blip r:embed="rId2"/>
          <a:stretch>
            <a:fillRect/>
          </a:stretch>
        </p:blipFill>
        <p:spPr>
          <a:xfrm>
            <a:off x="663465" y="1007667"/>
            <a:ext cx="11528535" cy="5645385"/>
          </a:xfrm>
          <a:prstGeom prst="rect">
            <a:avLst/>
          </a:prstGeom>
        </p:spPr>
      </p:pic>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432000" y="3613424"/>
            <a:ext cx="3974900" cy="2465913"/>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SWD End of Year R&amp;C  v2.1 June 8, 2020</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9" name="Text Placeholder 8">
            <a:extLst>
              <a:ext uri="{FF2B5EF4-FFF2-40B4-BE49-F238E27FC236}">
                <a16:creationId xmlns:a16="http://schemas.microsoft.com/office/drawing/2014/main" id="{177496E8-E637-4081-A0D0-AB167EE45909}"/>
              </a:ext>
            </a:extLst>
          </p:cNvPr>
          <p:cNvSpPr>
            <a:spLocks noGrp="1"/>
          </p:cNvSpPr>
          <p:nvPr>
            <p:ph type="body" sz="quarter" idx="12" hasCustomPrompt="1"/>
          </p:nvPr>
        </p:nvSpPr>
        <p:spPr>
          <a:xfrm>
            <a:off x="431800" y="1582738"/>
            <a:ext cx="3975100" cy="1744662"/>
          </a:xfrm>
        </p:spPr>
        <p:txBody>
          <a:bodyPr anchor="b"/>
          <a:lstStyle>
            <a:lvl1pPr marL="0" indent="0">
              <a:buNone/>
              <a:defRPr sz="3200">
                <a:solidFill>
                  <a:schemeClr val="tx1">
                    <a:lumMod val="75000"/>
                    <a:lumOff val="25000"/>
                  </a:schemeClr>
                </a:solidFill>
              </a:defRPr>
            </a:lvl1pPr>
          </a:lstStyle>
          <a:p>
            <a:pPr lvl="0"/>
            <a:r>
              <a:rPr lang="en-US" noProof="0"/>
              <a:t>Emphasized Text</a:t>
            </a:r>
          </a:p>
        </p:txBody>
      </p:sp>
      <p:sp>
        <p:nvSpPr>
          <p:cNvPr id="11" name="Picture Placeholder 10">
            <a:extLst>
              <a:ext uri="{FF2B5EF4-FFF2-40B4-BE49-F238E27FC236}">
                <a16:creationId xmlns:a16="http://schemas.microsoft.com/office/drawing/2014/main" id="{DE221C2C-B20F-4F90-A44F-08EE879BA9C9}"/>
              </a:ext>
            </a:extLst>
          </p:cNvPr>
          <p:cNvSpPr>
            <a:spLocks noGrp="1"/>
          </p:cNvSpPr>
          <p:nvPr>
            <p:ph type="pic" sz="quarter" idx="13" hasCustomPrompt="1"/>
          </p:nvPr>
        </p:nvSpPr>
        <p:spPr>
          <a:xfrm>
            <a:off x="5217319" y="1450975"/>
            <a:ext cx="6974680" cy="3935414"/>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Insert or Drag and Drop your Screen Design here</a:t>
            </a:r>
          </a:p>
        </p:txBody>
      </p:sp>
    </p:spTree>
    <p:extLst>
      <p:ext uri="{BB962C8B-B14F-4D97-AF65-F5344CB8AC3E}">
        <p14:creationId xmlns:p14="http://schemas.microsoft.com/office/powerpoint/2010/main" val="141232674"/>
      </p:ext>
    </p:extLst>
  </p:cSld>
  <p:clrMapOvr>
    <a:overrideClrMapping bg1="lt1" tx1="dk1" bg2="lt2" tx2="dk2" accent1="accent1" accent2="accent2" accent3="accent3" accent4="accent4" accent5="accent5" accent6="accent6" hlink="hlink" folHlink="folHlink"/>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Three Sectio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E51FED-0A73-4769-96A2-4C362E5D9DE0}"/>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E455B16D-31A1-4D28-ADC4-0BDEF4E07DFF}"/>
              </a:ext>
            </a:extLst>
          </p:cNvPr>
          <p:cNvSpPr>
            <a:spLocks noGrp="1"/>
          </p:cNvSpPr>
          <p:nvPr>
            <p:ph sz="half" idx="1" hasCustomPrompt="1"/>
          </p:nvPr>
        </p:nvSpPr>
        <p:spPr>
          <a:xfrm>
            <a:off x="432000" y="1008000"/>
            <a:ext cx="11340000"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Single line of text</a:t>
            </a:r>
          </a:p>
        </p:txBody>
      </p:sp>
      <p:sp>
        <p:nvSpPr>
          <p:cNvPr id="4" name="Content Placeholder 3">
            <a:extLst>
              <a:ext uri="{FF2B5EF4-FFF2-40B4-BE49-F238E27FC236}">
                <a16:creationId xmlns:a16="http://schemas.microsoft.com/office/drawing/2014/main" id="{AC4D4C6E-0D63-44CE-B0B4-BAA8F101EAFF}"/>
              </a:ext>
            </a:extLst>
          </p:cNvPr>
          <p:cNvSpPr>
            <a:spLocks noGrp="1"/>
          </p:cNvSpPr>
          <p:nvPr>
            <p:ph sz="half" idx="2" hasCustomPrompt="1"/>
          </p:nvPr>
        </p:nvSpPr>
        <p:spPr>
          <a:xfrm>
            <a:off x="2231749" y="4637931"/>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8" name="Footer Placeholder 7">
            <a:extLst>
              <a:ext uri="{FF2B5EF4-FFF2-40B4-BE49-F238E27FC236}">
                <a16:creationId xmlns:a16="http://schemas.microsoft.com/office/drawing/2014/main" id="{43C0B96F-9D35-4001-9F9C-1A7004D61F3D}"/>
              </a:ext>
            </a:extLst>
          </p:cNvPr>
          <p:cNvSpPr>
            <a:spLocks noGrp="1"/>
          </p:cNvSpPr>
          <p:nvPr>
            <p:ph type="ftr" sz="quarter" idx="10"/>
          </p:nvPr>
        </p:nvSpPr>
        <p:spPr/>
        <p:txBody>
          <a:bodyPr/>
          <a:lstStyle/>
          <a:p>
            <a:r>
              <a:rPr lang="en-US" noProof="0"/>
              <a:t>SWD End of Year R&amp;C  v2.1 June 8, 2020</a:t>
            </a:r>
          </a:p>
        </p:txBody>
      </p:sp>
      <p:sp>
        <p:nvSpPr>
          <p:cNvPr id="9" name="Slide Number Placeholder 8">
            <a:extLst>
              <a:ext uri="{FF2B5EF4-FFF2-40B4-BE49-F238E27FC236}">
                <a16:creationId xmlns:a16="http://schemas.microsoft.com/office/drawing/2014/main" id="{A1C915CA-DB91-4B68-8DB8-2745ADA58582}"/>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6" name="Text Placeholder 5">
            <a:extLst>
              <a:ext uri="{FF2B5EF4-FFF2-40B4-BE49-F238E27FC236}">
                <a16:creationId xmlns:a16="http://schemas.microsoft.com/office/drawing/2014/main" id="{0BF46361-E4F6-47BA-9660-22CF6C0669CB}"/>
              </a:ext>
            </a:extLst>
          </p:cNvPr>
          <p:cNvSpPr>
            <a:spLocks noGrp="1"/>
          </p:cNvSpPr>
          <p:nvPr>
            <p:ph type="body" sz="quarter" idx="12" hasCustomPrompt="1"/>
          </p:nvPr>
        </p:nvSpPr>
        <p:spPr>
          <a:xfrm>
            <a:off x="5111498" y="4637931"/>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10" name="Text Placeholder 9">
            <a:extLst>
              <a:ext uri="{FF2B5EF4-FFF2-40B4-BE49-F238E27FC236}">
                <a16:creationId xmlns:a16="http://schemas.microsoft.com/office/drawing/2014/main" id="{2BB15A8A-91AC-4F5D-A727-1D120F5D43D5}"/>
              </a:ext>
            </a:extLst>
          </p:cNvPr>
          <p:cNvSpPr>
            <a:spLocks noGrp="1"/>
          </p:cNvSpPr>
          <p:nvPr>
            <p:ph type="body" sz="quarter" idx="13" hasCustomPrompt="1"/>
          </p:nvPr>
        </p:nvSpPr>
        <p:spPr>
          <a:xfrm>
            <a:off x="7991247" y="4637931"/>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12" name="Text Placeholder 11">
            <a:extLst>
              <a:ext uri="{FF2B5EF4-FFF2-40B4-BE49-F238E27FC236}">
                <a16:creationId xmlns:a16="http://schemas.microsoft.com/office/drawing/2014/main" id="{1A87D1D6-A833-418D-948C-DDF79372310E}"/>
              </a:ext>
            </a:extLst>
          </p:cNvPr>
          <p:cNvSpPr>
            <a:spLocks noGrp="1"/>
          </p:cNvSpPr>
          <p:nvPr>
            <p:ph type="body" sz="quarter" idx="14" hasCustomPrompt="1"/>
          </p:nvPr>
        </p:nvSpPr>
        <p:spPr>
          <a:xfrm>
            <a:off x="2231749" y="4003531"/>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Section 1</a:t>
            </a:r>
          </a:p>
        </p:txBody>
      </p:sp>
      <p:sp>
        <p:nvSpPr>
          <p:cNvPr id="14" name="Text Placeholder 13">
            <a:extLst>
              <a:ext uri="{FF2B5EF4-FFF2-40B4-BE49-F238E27FC236}">
                <a16:creationId xmlns:a16="http://schemas.microsoft.com/office/drawing/2014/main" id="{729FC9F6-9736-4DA2-A807-7430389A47FC}"/>
              </a:ext>
            </a:extLst>
          </p:cNvPr>
          <p:cNvSpPr>
            <a:spLocks noGrp="1"/>
          </p:cNvSpPr>
          <p:nvPr>
            <p:ph type="body" sz="quarter" idx="15" hasCustomPrompt="1"/>
          </p:nvPr>
        </p:nvSpPr>
        <p:spPr>
          <a:xfrm>
            <a:off x="5111498" y="4003531"/>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Section 2</a:t>
            </a:r>
          </a:p>
        </p:txBody>
      </p:sp>
      <p:sp>
        <p:nvSpPr>
          <p:cNvPr id="16" name="Text Placeholder 15">
            <a:extLst>
              <a:ext uri="{FF2B5EF4-FFF2-40B4-BE49-F238E27FC236}">
                <a16:creationId xmlns:a16="http://schemas.microsoft.com/office/drawing/2014/main" id="{8FD41719-B17D-4C65-8905-CFB25698E450}"/>
              </a:ext>
            </a:extLst>
          </p:cNvPr>
          <p:cNvSpPr>
            <a:spLocks noGrp="1"/>
          </p:cNvSpPr>
          <p:nvPr>
            <p:ph type="body" sz="quarter" idx="16" hasCustomPrompt="1"/>
          </p:nvPr>
        </p:nvSpPr>
        <p:spPr>
          <a:xfrm>
            <a:off x="7991247" y="4003531"/>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Section 3</a:t>
            </a:r>
          </a:p>
        </p:txBody>
      </p:sp>
    </p:spTree>
    <p:extLst>
      <p:ext uri="{BB962C8B-B14F-4D97-AF65-F5344CB8AC3E}">
        <p14:creationId xmlns:p14="http://schemas.microsoft.com/office/powerpoint/2010/main" val="1175344124"/>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Large Numbers Option 1">
    <p:spTree>
      <p:nvGrpSpPr>
        <p:cNvPr id="1" name=""/>
        <p:cNvGrpSpPr/>
        <p:nvPr/>
      </p:nvGrpSpPr>
      <p:grpSpPr>
        <a:xfrm>
          <a:off x="0" y="0"/>
          <a:ext cx="0" cy="0"/>
          <a:chOff x="0" y="0"/>
          <a:chExt cx="0" cy="0"/>
        </a:xfrm>
      </p:grpSpPr>
      <p:sp>
        <p:nvSpPr>
          <p:cNvPr id="14" name="Content Placeholder 2">
            <a:extLst>
              <a:ext uri="{FF2B5EF4-FFF2-40B4-BE49-F238E27FC236}">
                <a16:creationId xmlns:a16="http://schemas.microsoft.com/office/drawing/2014/main" id="{C4908609-0EC4-4718-AC46-A50BB2DA333E}"/>
              </a:ext>
            </a:extLst>
          </p:cNvPr>
          <p:cNvSpPr>
            <a:spLocks noGrp="1"/>
          </p:cNvSpPr>
          <p:nvPr>
            <p:ph sz="half" idx="29" hasCustomPrompt="1"/>
          </p:nvPr>
        </p:nvSpPr>
        <p:spPr>
          <a:xfrm>
            <a:off x="1790100" y="2701131"/>
            <a:ext cx="4113900" cy="282813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5" name="Content Placeholder 3">
            <a:extLst>
              <a:ext uri="{FF2B5EF4-FFF2-40B4-BE49-F238E27FC236}">
                <a16:creationId xmlns:a16="http://schemas.microsoft.com/office/drawing/2014/main" id="{C61EBC7C-80CF-489F-86B3-5894908189E4}"/>
              </a:ext>
            </a:extLst>
          </p:cNvPr>
          <p:cNvSpPr>
            <a:spLocks noGrp="1"/>
          </p:cNvSpPr>
          <p:nvPr>
            <p:ph sz="half" idx="2" hasCustomPrompt="1"/>
          </p:nvPr>
        </p:nvSpPr>
        <p:spPr>
          <a:xfrm>
            <a:off x="7658100" y="2701131"/>
            <a:ext cx="4113900" cy="282813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SWD End of Year R&amp;C  v2.1 June 8, 2020</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1" name="Text Placeholder 3">
            <a:extLst>
              <a:ext uri="{FF2B5EF4-FFF2-40B4-BE49-F238E27FC236}">
                <a16:creationId xmlns:a16="http://schemas.microsoft.com/office/drawing/2014/main" id="{CF5069B8-93E6-456E-B02B-1FD5F3B8D72A}"/>
              </a:ext>
            </a:extLst>
          </p:cNvPr>
          <p:cNvSpPr>
            <a:spLocks noGrp="1"/>
          </p:cNvSpPr>
          <p:nvPr>
            <p:ph type="body" sz="quarter" idx="27" hasCustomPrompt="1"/>
          </p:nvPr>
        </p:nvSpPr>
        <p:spPr>
          <a:xfrm>
            <a:off x="1793079" y="1728000"/>
            <a:ext cx="4122920" cy="735800"/>
          </a:xfrm>
          <a:noFill/>
        </p:spPr>
        <p:txBody>
          <a:bodyPr anchor="t"/>
          <a:lstStyle>
            <a:lvl1pPr marL="0" indent="0" algn="l">
              <a:buNone/>
              <a:defRPr sz="5400">
                <a:solidFill>
                  <a:schemeClr val="accent1"/>
                </a:solidFill>
                <a:latin typeface="+mj-lt"/>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1</a:t>
            </a:r>
          </a:p>
        </p:txBody>
      </p:sp>
      <p:sp>
        <p:nvSpPr>
          <p:cNvPr id="5" name="Text Placeholder 4">
            <a:extLst>
              <a:ext uri="{FF2B5EF4-FFF2-40B4-BE49-F238E27FC236}">
                <a16:creationId xmlns:a16="http://schemas.microsoft.com/office/drawing/2014/main" id="{867F0EAC-0FF4-447C-8EE4-2B107165DF3F}"/>
              </a:ext>
            </a:extLst>
          </p:cNvPr>
          <p:cNvSpPr>
            <a:spLocks noGrp="1"/>
          </p:cNvSpPr>
          <p:nvPr>
            <p:ph type="body" sz="quarter" idx="30" hasCustomPrompt="1"/>
          </p:nvPr>
        </p:nvSpPr>
        <p:spPr>
          <a:xfrm>
            <a:off x="7655762" y="1722438"/>
            <a:ext cx="4104437" cy="735749"/>
          </a:xfrm>
        </p:spPr>
        <p:txBody>
          <a:bodyPr anchor="t"/>
          <a:lstStyle>
            <a:lvl1pPr marL="0" indent="0">
              <a:buNone/>
              <a:defRPr sz="5400">
                <a:solidFill>
                  <a:schemeClr val="accent4"/>
                </a:solidFill>
                <a:latin typeface="+mj-lt"/>
              </a:defRPr>
            </a:lvl1pPr>
          </a:lstStyle>
          <a:p>
            <a:pPr lvl="0"/>
            <a:r>
              <a:rPr lang="en-US" noProof="0"/>
              <a:t>2</a:t>
            </a:r>
          </a:p>
        </p:txBody>
      </p:sp>
      <p:sp>
        <p:nvSpPr>
          <p:cNvPr id="16" name="Text Placeholder 5">
            <a:extLst>
              <a:ext uri="{FF2B5EF4-FFF2-40B4-BE49-F238E27FC236}">
                <a16:creationId xmlns:a16="http://schemas.microsoft.com/office/drawing/2014/main" id="{DED90C13-8D49-4652-B68A-A0B5084BB4DB}"/>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Tree>
    <p:extLst>
      <p:ext uri="{BB962C8B-B14F-4D97-AF65-F5344CB8AC3E}">
        <p14:creationId xmlns:p14="http://schemas.microsoft.com/office/powerpoint/2010/main" val="2481605972"/>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Large Numbers Option 2">
    <p:spTree>
      <p:nvGrpSpPr>
        <p:cNvPr id="1" name=""/>
        <p:cNvGrpSpPr/>
        <p:nvPr/>
      </p:nvGrpSpPr>
      <p:grpSpPr>
        <a:xfrm>
          <a:off x="0" y="0"/>
          <a:ext cx="0" cy="0"/>
          <a:chOff x="0" y="0"/>
          <a:chExt cx="0" cy="0"/>
        </a:xfrm>
      </p:grpSpPr>
      <p:sp>
        <p:nvSpPr>
          <p:cNvPr id="11" name="Text Placeholder 3">
            <a:extLst>
              <a:ext uri="{FF2B5EF4-FFF2-40B4-BE49-F238E27FC236}">
                <a16:creationId xmlns:a16="http://schemas.microsoft.com/office/drawing/2014/main" id="{CF5069B8-93E6-456E-B02B-1FD5F3B8D72A}"/>
              </a:ext>
            </a:extLst>
          </p:cNvPr>
          <p:cNvSpPr>
            <a:spLocks noGrp="1"/>
          </p:cNvSpPr>
          <p:nvPr>
            <p:ph type="body" sz="quarter" idx="27" hasCustomPrompt="1"/>
          </p:nvPr>
        </p:nvSpPr>
        <p:spPr>
          <a:xfrm>
            <a:off x="890706" y="1593150"/>
            <a:ext cx="4348065" cy="4348065"/>
          </a:xfrm>
          <a:prstGeom prst="ellipse">
            <a:avLst/>
          </a:prstGeom>
          <a:solidFill>
            <a:schemeClr val="tx1">
              <a:alpha val="10000"/>
            </a:schemeClr>
          </a:solidFill>
        </p:spPr>
        <p:txBody>
          <a:bodyPr anchor="ctr"/>
          <a:lstStyle>
            <a:lvl1pPr marL="0" indent="0" algn="ctr">
              <a:buNone/>
              <a:defRPr sz="1800">
                <a:solidFill>
                  <a:schemeClr val="tx1">
                    <a:lumMod val="75000"/>
                    <a:lumOff val="25000"/>
                  </a:schemeClr>
                </a:solidFill>
                <a:latin typeface="+mn-lt"/>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Section Header</a:t>
            </a:r>
          </a:p>
        </p:txBody>
      </p:sp>
      <p:sp>
        <p:nvSpPr>
          <p:cNvPr id="12" name="Text Placeholder 9">
            <a:extLst>
              <a:ext uri="{FF2B5EF4-FFF2-40B4-BE49-F238E27FC236}">
                <a16:creationId xmlns:a16="http://schemas.microsoft.com/office/drawing/2014/main" id="{C15F42E2-EE95-4479-80E9-94A75E9D6E98}"/>
              </a:ext>
            </a:extLst>
          </p:cNvPr>
          <p:cNvSpPr>
            <a:spLocks noGrp="1"/>
          </p:cNvSpPr>
          <p:nvPr>
            <p:ph type="body" sz="quarter" idx="28" hasCustomPrompt="1"/>
          </p:nvPr>
        </p:nvSpPr>
        <p:spPr>
          <a:xfrm>
            <a:off x="4739330" y="1767887"/>
            <a:ext cx="3998591" cy="3998591"/>
          </a:xfrm>
          <a:prstGeom prst="ellipse">
            <a:avLst/>
          </a:prstGeom>
          <a:solidFill>
            <a:schemeClr val="tx1">
              <a:alpha val="10000"/>
            </a:schemeClr>
          </a:solidFill>
        </p:spPr>
        <p:txBody>
          <a:bodyPr vert="horz" lIns="0" tIns="0" rIns="0" bIns="0" rtlCol="0" anchor="ctr">
            <a:noAutofit/>
          </a:bodyPr>
          <a:lstStyle>
            <a:lvl1pPr marL="0" indent="0" algn="ctr">
              <a:buNone/>
              <a:defRPr lang="en-ZA" sz="1800" dirty="0">
                <a:solidFill>
                  <a:schemeClr val="tx1">
                    <a:lumMod val="75000"/>
                    <a:lumOff val="25000"/>
                  </a:schemeClr>
                </a:solidFill>
              </a:defRPr>
            </a:lvl1pPr>
          </a:lstStyle>
          <a:p>
            <a:pPr marL="266700" lvl="0" indent="-266700" algn="ctr"/>
            <a:r>
              <a:rPr lang="en-US" noProof="0"/>
              <a:t>Section Header</a:t>
            </a:r>
          </a:p>
        </p:txBody>
      </p:sp>
      <p:sp>
        <p:nvSpPr>
          <p:cNvPr id="9" name="Text Placeholder 9">
            <a:extLst>
              <a:ext uri="{FF2B5EF4-FFF2-40B4-BE49-F238E27FC236}">
                <a16:creationId xmlns:a16="http://schemas.microsoft.com/office/drawing/2014/main" id="{4059823C-F505-4D2A-854E-5144BD58A767}"/>
              </a:ext>
            </a:extLst>
          </p:cNvPr>
          <p:cNvSpPr>
            <a:spLocks noGrp="1"/>
          </p:cNvSpPr>
          <p:nvPr>
            <p:ph type="body" sz="quarter" idx="29" hasCustomPrompt="1"/>
          </p:nvPr>
        </p:nvSpPr>
        <p:spPr>
          <a:xfrm>
            <a:off x="8238481" y="2207063"/>
            <a:ext cx="3120238" cy="3120238"/>
          </a:xfrm>
          <a:prstGeom prst="ellipse">
            <a:avLst/>
          </a:prstGeom>
          <a:solidFill>
            <a:schemeClr val="tx1">
              <a:alpha val="10000"/>
            </a:schemeClr>
          </a:solidFill>
        </p:spPr>
        <p:txBody>
          <a:bodyPr vert="horz" lIns="0" tIns="0" rIns="0" bIns="0" rtlCol="0" anchor="ctr">
            <a:noAutofit/>
          </a:bodyPr>
          <a:lstStyle>
            <a:lvl1pPr marL="0" indent="0" algn="ctr">
              <a:buNone/>
              <a:defRPr lang="en-ZA" sz="1800" dirty="0">
                <a:solidFill>
                  <a:schemeClr val="tx1">
                    <a:lumMod val="75000"/>
                    <a:lumOff val="25000"/>
                  </a:schemeClr>
                </a:solidFill>
              </a:defRPr>
            </a:lvl1pPr>
          </a:lstStyle>
          <a:p>
            <a:pPr marL="266700" lvl="0" indent="-266700" algn="ctr"/>
            <a:r>
              <a:rPr lang="en-US" noProof="0"/>
              <a:t>Section Header</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SWD End of Year R&amp;C  v2.1 June 8, 2020</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0" name="Text Placeholder 3">
            <a:extLst>
              <a:ext uri="{FF2B5EF4-FFF2-40B4-BE49-F238E27FC236}">
                <a16:creationId xmlns:a16="http://schemas.microsoft.com/office/drawing/2014/main" id="{B30FA196-A035-4908-BA51-B769293255A9}"/>
              </a:ext>
            </a:extLst>
          </p:cNvPr>
          <p:cNvSpPr>
            <a:spLocks noGrp="1"/>
          </p:cNvSpPr>
          <p:nvPr>
            <p:ph type="body" sz="quarter" idx="30" hasCustomPrompt="1"/>
          </p:nvPr>
        </p:nvSpPr>
        <p:spPr>
          <a:xfrm>
            <a:off x="1658929" y="2205688"/>
            <a:ext cx="2811618" cy="1440000"/>
          </a:xfrm>
          <a:prstGeom prst="rect">
            <a:avLst/>
          </a:prstGeom>
          <a:noFill/>
        </p:spPr>
        <p:txBody>
          <a:bodyPr anchor="b"/>
          <a:lstStyle>
            <a:lvl1pPr marL="0" indent="0" algn="ctr">
              <a:spcBef>
                <a:spcPts val="0"/>
              </a:spcBef>
              <a:spcAft>
                <a:spcPts val="0"/>
              </a:spcAft>
              <a:buNone/>
              <a:defRPr sz="6600">
                <a:solidFill>
                  <a:schemeClr val="tx1">
                    <a:lumMod val="75000"/>
                    <a:lumOff val="25000"/>
                  </a:schemeClr>
                </a:solidFill>
                <a:latin typeface="+mj-lt"/>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1</a:t>
            </a:r>
          </a:p>
        </p:txBody>
      </p:sp>
      <p:sp>
        <p:nvSpPr>
          <p:cNvPr id="13" name="Text Placeholder 9">
            <a:extLst>
              <a:ext uri="{FF2B5EF4-FFF2-40B4-BE49-F238E27FC236}">
                <a16:creationId xmlns:a16="http://schemas.microsoft.com/office/drawing/2014/main" id="{38F1EEC3-A74E-4124-95F3-D8A27EA3DDFC}"/>
              </a:ext>
            </a:extLst>
          </p:cNvPr>
          <p:cNvSpPr>
            <a:spLocks noGrp="1"/>
          </p:cNvSpPr>
          <p:nvPr>
            <p:ph type="body" sz="quarter" idx="31" hasCustomPrompt="1"/>
          </p:nvPr>
        </p:nvSpPr>
        <p:spPr>
          <a:xfrm>
            <a:off x="5332816" y="2205688"/>
            <a:ext cx="2811618" cy="1440000"/>
          </a:xfrm>
          <a:prstGeom prst="rect">
            <a:avLst/>
          </a:prstGeom>
          <a:noFill/>
        </p:spPr>
        <p:txBody>
          <a:bodyPr vert="horz" lIns="0" tIns="0" rIns="0" bIns="0" rtlCol="0" anchor="b">
            <a:noAutofit/>
          </a:bodyPr>
          <a:lstStyle>
            <a:lvl1pPr marL="0" indent="0" algn="ctr">
              <a:spcBef>
                <a:spcPts val="0"/>
              </a:spcBef>
              <a:spcAft>
                <a:spcPts val="0"/>
              </a:spcAft>
              <a:buNone/>
              <a:defRPr lang="en-ZA" sz="6600" dirty="0">
                <a:solidFill>
                  <a:schemeClr val="tx1">
                    <a:lumMod val="75000"/>
                    <a:lumOff val="25000"/>
                  </a:schemeClr>
                </a:solidFill>
                <a:latin typeface="+mj-lt"/>
              </a:defRPr>
            </a:lvl1pPr>
          </a:lstStyle>
          <a:p>
            <a:pPr marL="266700" lvl="0" indent="-266700" algn="ctr"/>
            <a:r>
              <a:rPr lang="en-US" noProof="0"/>
              <a:t>2</a:t>
            </a:r>
          </a:p>
        </p:txBody>
      </p:sp>
      <p:sp>
        <p:nvSpPr>
          <p:cNvPr id="14" name="Text Placeholder 9">
            <a:extLst>
              <a:ext uri="{FF2B5EF4-FFF2-40B4-BE49-F238E27FC236}">
                <a16:creationId xmlns:a16="http://schemas.microsoft.com/office/drawing/2014/main" id="{744F95B1-3E5D-46C4-846F-01E3035D1A72}"/>
              </a:ext>
            </a:extLst>
          </p:cNvPr>
          <p:cNvSpPr>
            <a:spLocks noGrp="1"/>
          </p:cNvSpPr>
          <p:nvPr>
            <p:ph type="body" sz="quarter" idx="32" hasCustomPrompt="1"/>
          </p:nvPr>
        </p:nvSpPr>
        <p:spPr>
          <a:xfrm>
            <a:off x="8547101" y="2205688"/>
            <a:ext cx="2597043" cy="1440000"/>
          </a:xfrm>
          <a:prstGeom prst="rect">
            <a:avLst/>
          </a:prstGeom>
          <a:noFill/>
        </p:spPr>
        <p:txBody>
          <a:bodyPr vert="horz" lIns="0" tIns="0" rIns="0" bIns="0" rtlCol="0" anchor="b">
            <a:noAutofit/>
          </a:bodyPr>
          <a:lstStyle>
            <a:lvl1pPr marL="0" indent="0" algn="ctr">
              <a:spcBef>
                <a:spcPts val="0"/>
              </a:spcBef>
              <a:spcAft>
                <a:spcPts val="0"/>
              </a:spcAft>
              <a:buNone/>
              <a:defRPr lang="en-ZA" sz="6600" dirty="0">
                <a:solidFill>
                  <a:schemeClr val="tx1">
                    <a:lumMod val="75000"/>
                    <a:lumOff val="25000"/>
                  </a:schemeClr>
                </a:solidFill>
                <a:latin typeface="+mj-lt"/>
              </a:defRPr>
            </a:lvl1pPr>
          </a:lstStyle>
          <a:p>
            <a:pPr marL="266700" lvl="0" indent="-266700" algn="ctr"/>
            <a:r>
              <a:rPr lang="en-US" noProof="0"/>
              <a:t>3</a:t>
            </a:r>
          </a:p>
        </p:txBody>
      </p:sp>
      <p:sp>
        <p:nvSpPr>
          <p:cNvPr id="16" name="Content Placeholder 3">
            <a:extLst>
              <a:ext uri="{FF2B5EF4-FFF2-40B4-BE49-F238E27FC236}">
                <a16:creationId xmlns:a16="http://schemas.microsoft.com/office/drawing/2014/main" id="{39CDA933-12B5-44CD-BD16-C9589DE755EE}"/>
              </a:ext>
            </a:extLst>
          </p:cNvPr>
          <p:cNvSpPr>
            <a:spLocks noGrp="1"/>
          </p:cNvSpPr>
          <p:nvPr>
            <p:ph sz="half" idx="2" hasCustomPrompt="1"/>
          </p:nvPr>
        </p:nvSpPr>
        <p:spPr>
          <a:xfrm>
            <a:off x="2074738" y="4243333"/>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17" name="Text Placeholder 5">
            <a:extLst>
              <a:ext uri="{FF2B5EF4-FFF2-40B4-BE49-F238E27FC236}">
                <a16:creationId xmlns:a16="http://schemas.microsoft.com/office/drawing/2014/main" id="{9751FCE0-5FA8-4E25-A4E7-8B2901F69491}"/>
              </a:ext>
            </a:extLst>
          </p:cNvPr>
          <p:cNvSpPr>
            <a:spLocks noGrp="1"/>
          </p:cNvSpPr>
          <p:nvPr>
            <p:ph type="body" sz="quarter" idx="12" hasCustomPrompt="1"/>
          </p:nvPr>
        </p:nvSpPr>
        <p:spPr>
          <a:xfrm>
            <a:off x="5748625" y="4243333"/>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18" name="Text Placeholder 9">
            <a:extLst>
              <a:ext uri="{FF2B5EF4-FFF2-40B4-BE49-F238E27FC236}">
                <a16:creationId xmlns:a16="http://schemas.microsoft.com/office/drawing/2014/main" id="{0D97BC04-5B6C-4CFD-8184-7637C9A8F8E4}"/>
              </a:ext>
            </a:extLst>
          </p:cNvPr>
          <p:cNvSpPr>
            <a:spLocks noGrp="1"/>
          </p:cNvSpPr>
          <p:nvPr>
            <p:ph type="body" sz="quarter" idx="13" hasCustomPrompt="1"/>
          </p:nvPr>
        </p:nvSpPr>
        <p:spPr>
          <a:xfrm>
            <a:off x="8808600" y="4243333"/>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22" name="Text Placeholder 5">
            <a:extLst>
              <a:ext uri="{FF2B5EF4-FFF2-40B4-BE49-F238E27FC236}">
                <a16:creationId xmlns:a16="http://schemas.microsoft.com/office/drawing/2014/main" id="{E7A8CB18-EF35-4644-9DDB-02D8B65EA55E}"/>
              </a:ext>
            </a:extLst>
          </p:cNvPr>
          <p:cNvSpPr>
            <a:spLocks noGrp="1"/>
          </p:cNvSpPr>
          <p:nvPr>
            <p:ph type="body" sz="quarter" idx="33"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Tree>
    <p:extLst>
      <p:ext uri="{BB962C8B-B14F-4D97-AF65-F5344CB8AC3E}">
        <p14:creationId xmlns:p14="http://schemas.microsoft.com/office/powerpoint/2010/main" val="603618629"/>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Market Space">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2436FA5D-088F-4BDE-ABD2-A640A8610900}"/>
              </a:ext>
            </a:extLst>
          </p:cNvPr>
          <p:cNvCxnSpPr/>
          <p:nvPr userDrawn="1"/>
        </p:nvCxnSpPr>
        <p:spPr>
          <a:xfrm>
            <a:off x="6096000" y="1319756"/>
            <a:ext cx="0" cy="4610100"/>
          </a:xfrm>
          <a:prstGeom prst="line">
            <a:avLst/>
          </a:prstGeom>
          <a:ln>
            <a:solidFill>
              <a:schemeClr val="bg1">
                <a:lumMod val="8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7EF5211B-014A-4E6E-98C7-FDAF7855316F}"/>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r>
              <a:rPr lang="en-US" noProof="0"/>
              <a:t>SWD End of Year R&amp;C  v2.1 June 8, 2020</a:t>
            </a:r>
          </a:p>
        </p:txBody>
      </p:sp>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cxnSp>
        <p:nvCxnSpPr>
          <p:cNvPr id="8" name="Straight Connector 7">
            <a:extLst>
              <a:ext uri="{FF2B5EF4-FFF2-40B4-BE49-F238E27FC236}">
                <a16:creationId xmlns:a16="http://schemas.microsoft.com/office/drawing/2014/main" id="{0C2BCB80-6997-4274-AAFE-65C2CCFFFD10}"/>
              </a:ext>
            </a:extLst>
          </p:cNvPr>
          <p:cNvCxnSpPr>
            <a:cxnSpLocks/>
          </p:cNvCxnSpPr>
          <p:nvPr userDrawn="1"/>
        </p:nvCxnSpPr>
        <p:spPr>
          <a:xfrm flipH="1">
            <a:off x="432000" y="3624806"/>
            <a:ext cx="11340000" cy="0"/>
          </a:xfrm>
          <a:prstGeom prst="line">
            <a:avLst/>
          </a:prstGeom>
          <a:ln>
            <a:solidFill>
              <a:schemeClr val="bg1">
                <a:lumMod val="8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1" name="Text Placeholder 5">
            <a:extLst>
              <a:ext uri="{FF2B5EF4-FFF2-40B4-BE49-F238E27FC236}">
                <a16:creationId xmlns:a16="http://schemas.microsoft.com/office/drawing/2014/main" id="{9A1FC84B-8A06-4879-86ED-47E43AAC9888}"/>
              </a:ext>
            </a:extLst>
          </p:cNvPr>
          <p:cNvSpPr>
            <a:spLocks noGrp="1"/>
          </p:cNvSpPr>
          <p:nvPr>
            <p:ph type="body" sz="quarter" idx="12" hasCustomPrompt="1"/>
          </p:nvPr>
        </p:nvSpPr>
        <p:spPr>
          <a:xfrm>
            <a:off x="5112000" y="951013"/>
            <a:ext cx="1980000" cy="252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
        <p:nvSpPr>
          <p:cNvPr id="12" name="Text Placeholder 5">
            <a:extLst>
              <a:ext uri="{FF2B5EF4-FFF2-40B4-BE49-F238E27FC236}">
                <a16:creationId xmlns:a16="http://schemas.microsoft.com/office/drawing/2014/main" id="{4B975678-3DFA-4D26-9CF6-01294F7259E4}"/>
              </a:ext>
            </a:extLst>
          </p:cNvPr>
          <p:cNvSpPr>
            <a:spLocks noGrp="1"/>
          </p:cNvSpPr>
          <p:nvPr>
            <p:ph type="body" sz="quarter" idx="13" hasCustomPrompt="1"/>
          </p:nvPr>
        </p:nvSpPr>
        <p:spPr>
          <a:xfrm>
            <a:off x="5106000" y="6046600"/>
            <a:ext cx="1980000" cy="252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
        <p:nvSpPr>
          <p:cNvPr id="13" name="Text Placeholder 5">
            <a:extLst>
              <a:ext uri="{FF2B5EF4-FFF2-40B4-BE49-F238E27FC236}">
                <a16:creationId xmlns:a16="http://schemas.microsoft.com/office/drawing/2014/main" id="{8B55997C-0304-482F-A7C3-8E50C8ED55D7}"/>
              </a:ext>
            </a:extLst>
          </p:cNvPr>
          <p:cNvSpPr>
            <a:spLocks noGrp="1"/>
          </p:cNvSpPr>
          <p:nvPr>
            <p:ph type="body" sz="quarter" idx="14" hasCustomPrompt="1"/>
          </p:nvPr>
        </p:nvSpPr>
        <p:spPr>
          <a:xfrm>
            <a:off x="432000" y="3260393"/>
            <a:ext cx="1980000" cy="252000"/>
          </a:xfrm>
        </p:spPr>
        <p:txBody>
          <a:bodyPr/>
          <a:lstStyle>
            <a:lvl1pPr marL="0" indent="0" algn="l">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
        <p:nvSpPr>
          <p:cNvPr id="14" name="Text Placeholder 5">
            <a:extLst>
              <a:ext uri="{FF2B5EF4-FFF2-40B4-BE49-F238E27FC236}">
                <a16:creationId xmlns:a16="http://schemas.microsoft.com/office/drawing/2014/main" id="{E26AB0A6-DA7A-4EA3-9528-68FDBA8BF358}"/>
              </a:ext>
            </a:extLst>
          </p:cNvPr>
          <p:cNvSpPr>
            <a:spLocks noGrp="1"/>
          </p:cNvSpPr>
          <p:nvPr>
            <p:ph type="body" sz="quarter" idx="15" hasCustomPrompt="1"/>
          </p:nvPr>
        </p:nvSpPr>
        <p:spPr>
          <a:xfrm>
            <a:off x="9792001" y="3260393"/>
            <a:ext cx="1980000" cy="252000"/>
          </a:xfrm>
        </p:spPr>
        <p:txBody>
          <a:bodyPr/>
          <a:lstStyle>
            <a:lvl1pPr marL="0" indent="0" algn="r">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Tree>
    <p:extLst>
      <p:ext uri="{BB962C8B-B14F-4D97-AF65-F5344CB8AC3E}">
        <p14:creationId xmlns:p14="http://schemas.microsoft.com/office/powerpoint/2010/main" val="3732516372"/>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SWD End of Year R&amp;C  v2.1 June 8, 2020</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Tree>
    <p:extLst>
      <p:ext uri="{BB962C8B-B14F-4D97-AF65-F5344CB8AC3E}">
        <p14:creationId xmlns:p14="http://schemas.microsoft.com/office/powerpoint/2010/main" val="2520315113"/>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E51FED-0A73-4769-96A2-4C362E5D9DE0}"/>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E455B16D-31A1-4D28-ADC4-0BDEF4E07DFF}"/>
              </a:ext>
            </a:extLst>
          </p:cNvPr>
          <p:cNvSpPr>
            <a:spLocks noGrp="1"/>
          </p:cNvSpPr>
          <p:nvPr>
            <p:ph sz="half" idx="1" hasCustomPrompt="1"/>
          </p:nvPr>
        </p:nvSpPr>
        <p:spPr>
          <a:xfrm>
            <a:off x="432000" y="1728000"/>
            <a:ext cx="5472000" cy="435133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Content Placeholder 3">
            <a:extLst>
              <a:ext uri="{FF2B5EF4-FFF2-40B4-BE49-F238E27FC236}">
                <a16:creationId xmlns:a16="http://schemas.microsoft.com/office/drawing/2014/main" id="{AC4D4C6E-0D63-44CE-B0B4-BAA8F101EAFF}"/>
              </a:ext>
            </a:extLst>
          </p:cNvPr>
          <p:cNvSpPr>
            <a:spLocks noGrp="1"/>
          </p:cNvSpPr>
          <p:nvPr>
            <p:ph sz="half" idx="2" hasCustomPrompt="1"/>
          </p:nvPr>
        </p:nvSpPr>
        <p:spPr>
          <a:xfrm>
            <a:off x="6300000" y="1728000"/>
            <a:ext cx="5472000" cy="435133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 name="Footer Placeholder 7">
            <a:extLst>
              <a:ext uri="{FF2B5EF4-FFF2-40B4-BE49-F238E27FC236}">
                <a16:creationId xmlns:a16="http://schemas.microsoft.com/office/drawing/2014/main" id="{43C0B96F-9D35-4001-9F9C-1A7004D61F3D}"/>
              </a:ext>
            </a:extLst>
          </p:cNvPr>
          <p:cNvSpPr>
            <a:spLocks noGrp="1"/>
          </p:cNvSpPr>
          <p:nvPr>
            <p:ph type="ftr" sz="quarter" idx="10"/>
          </p:nvPr>
        </p:nvSpPr>
        <p:spPr/>
        <p:txBody>
          <a:bodyPr/>
          <a:lstStyle/>
          <a:p>
            <a:r>
              <a:rPr lang="en-US" noProof="0"/>
              <a:t>SWD End of Year R&amp;C  v2.1 June 8, 2020</a:t>
            </a:r>
          </a:p>
        </p:txBody>
      </p:sp>
      <p:sp>
        <p:nvSpPr>
          <p:cNvPr id="9" name="Slide Number Placeholder 8">
            <a:extLst>
              <a:ext uri="{FF2B5EF4-FFF2-40B4-BE49-F238E27FC236}">
                <a16:creationId xmlns:a16="http://schemas.microsoft.com/office/drawing/2014/main" id="{A1C915CA-DB91-4B68-8DB8-2745ADA58582}"/>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Tree>
    <p:extLst>
      <p:ext uri="{BB962C8B-B14F-4D97-AF65-F5344CB8AC3E}">
        <p14:creationId xmlns:p14="http://schemas.microsoft.com/office/powerpoint/2010/main" val="882622923"/>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615908-D8D7-48AF-8B8F-21B88B87DDF2}"/>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4" name="Content Placeholder 3">
            <a:extLst>
              <a:ext uri="{FF2B5EF4-FFF2-40B4-BE49-F238E27FC236}">
                <a16:creationId xmlns:a16="http://schemas.microsoft.com/office/drawing/2014/main" id="{60B617A5-FA6C-44C9-ABCB-DCA5D4615EC7}"/>
              </a:ext>
            </a:extLst>
          </p:cNvPr>
          <p:cNvSpPr>
            <a:spLocks noGrp="1"/>
          </p:cNvSpPr>
          <p:nvPr>
            <p:ph sz="half" idx="2" hasCustomPrompt="1"/>
          </p:nvPr>
        </p:nvSpPr>
        <p:spPr>
          <a:xfrm>
            <a:off x="432000" y="2210852"/>
            <a:ext cx="5472000" cy="3868486"/>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Content Placeholder 5">
            <a:extLst>
              <a:ext uri="{FF2B5EF4-FFF2-40B4-BE49-F238E27FC236}">
                <a16:creationId xmlns:a16="http://schemas.microsoft.com/office/drawing/2014/main" id="{0A122ACD-5C8B-4CDA-89C5-565C88865B50}"/>
              </a:ext>
            </a:extLst>
          </p:cNvPr>
          <p:cNvSpPr>
            <a:spLocks noGrp="1"/>
          </p:cNvSpPr>
          <p:nvPr>
            <p:ph sz="quarter" idx="4" hasCustomPrompt="1"/>
          </p:nvPr>
        </p:nvSpPr>
        <p:spPr>
          <a:xfrm>
            <a:off x="6300000" y="2210852"/>
            <a:ext cx="5472000" cy="3868486"/>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0" name="Footer Placeholder 9">
            <a:extLst>
              <a:ext uri="{FF2B5EF4-FFF2-40B4-BE49-F238E27FC236}">
                <a16:creationId xmlns:a16="http://schemas.microsoft.com/office/drawing/2014/main" id="{43614A35-31E3-40DA-85DD-07B207690717}"/>
              </a:ext>
            </a:extLst>
          </p:cNvPr>
          <p:cNvSpPr>
            <a:spLocks noGrp="1"/>
          </p:cNvSpPr>
          <p:nvPr>
            <p:ph type="ftr" sz="quarter" idx="10"/>
          </p:nvPr>
        </p:nvSpPr>
        <p:spPr/>
        <p:txBody>
          <a:bodyPr/>
          <a:lstStyle/>
          <a:p>
            <a:r>
              <a:rPr lang="en-US" noProof="0"/>
              <a:t>SWD End of Year R&amp;C  v2.1 June 8, 2020</a:t>
            </a:r>
          </a:p>
        </p:txBody>
      </p:sp>
      <p:sp>
        <p:nvSpPr>
          <p:cNvPr id="11" name="Slide Number Placeholder 10">
            <a:extLst>
              <a:ext uri="{FF2B5EF4-FFF2-40B4-BE49-F238E27FC236}">
                <a16:creationId xmlns:a16="http://schemas.microsoft.com/office/drawing/2014/main" id="{B171800C-9F25-4694-879B-16A1F7BBAA77}"/>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cxnSp>
        <p:nvCxnSpPr>
          <p:cNvPr id="12" name="Straight Connector 11" title="Divider Line">
            <a:extLst>
              <a:ext uri="{FF2B5EF4-FFF2-40B4-BE49-F238E27FC236}">
                <a16:creationId xmlns:a16="http://schemas.microsoft.com/office/drawing/2014/main" id="{03063CBE-E62B-44CB-9B45-D39B595FE2AF}"/>
              </a:ext>
            </a:extLst>
          </p:cNvPr>
          <p:cNvCxnSpPr>
            <a:cxnSpLocks/>
          </p:cNvCxnSpPr>
          <p:nvPr userDrawn="1"/>
        </p:nvCxnSpPr>
        <p:spPr>
          <a:xfrm>
            <a:off x="449349" y="2159999"/>
            <a:ext cx="4214100"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title="Divider Line">
            <a:extLst>
              <a:ext uri="{FF2B5EF4-FFF2-40B4-BE49-F238E27FC236}">
                <a16:creationId xmlns:a16="http://schemas.microsoft.com/office/drawing/2014/main" id="{0EA58CA1-D7A1-4089-B687-193C35202523}"/>
              </a:ext>
            </a:extLst>
          </p:cNvPr>
          <p:cNvCxnSpPr>
            <a:cxnSpLocks/>
          </p:cNvCxnSpPr>
          <p:nvPr userDrawn="1"/>
        </p:nvCxnSpPr>
        <p:spPr>
          <a:xfrm>
            <a:off x="6312700" y="2159999"/>
            <a:ext cx="4214100" cy="0"/>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sp>
        <p:nvSpPr>
          <p:cNvPr id="14" name="Text Placeholder 2">
            <a:extLst>
              <a:ext uri="{FF2B5EF4-FFF2-40B4-BE49-F238E27FC236}">
                <a16:creationId xmlns:a16="http://schemas.microsoft.com/office/drawing/2014/main" id="{A1844C96-F6D4-4E32-8A11-B1815109D205}"/>
              </a:ext>
            </a:extLst>
          </p:cNvPr>
          <p:cNvSpPr>
            <a:spLocks noGrp="1"/>
          </p:cNvSpPr>
          <p:nvPr>
            <p:ph type="body" idx="1" hasCustomPrompt="1"/>
          </p:nvPr>
        </p:nvSpPr>
        <p:spPr>
          <a:xfrm>
            <a:off x="432000" y="1654025"/>
            <a:ext cx="5472000" cy="455122"/>
          </a:xfrm>
        </p:spPr>
        <p:txBody>
          <a:bodyPr anchor="b"/>
          <a:lstStyle>
            <a:lvl1pPr marL="0" indent="0">
              <a:buNone/>
              <a:defRPr sz="2000" b="1">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
        <p:nvSpPr>
          <p:cNvPr id="15" name="Text Placeholder 4">
            <a:extLst>
              <a:ext uri="{FF2B5EF4-FFF2-40B4-BE49-F238E27FC236}">
                <a16:creationId xmlns:a16="http://schemas.microsoft.com/office/drawing/2014/main" id="{EA0BCCC6-F846-426B-B421-41B835224F43}"/>
              </a:ext>
            </a:extLst>
          </p:cNvPr>
          <p:cNvSpPr>
            <a:spLocks noGrp="1"/>
          </p:cNvSpPr>
          <p:nvPr>
            <p:ph type="body" sz="quarter" idx="3" hasCustomPrompt="1"/>
          </p:nvPr>
        </p:nvSpPr>
        <p:spPr>
          <a:xfrm>
            <a:off x="6312700" y="1654025"/>
            <a:ext cx="5459300" cy="455122"/>
          </a:xfrm>
        </p:spPr>
        <p:txBody>
          <a:bodyPr anchor="b"/>
          <a:lstStyle>
            <a:lvl1pPr marL="0" indent="0">
              <a:buNone/>
              <a:defRPr sz="2000" b="1">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Tree>
    <p:extLst>
      <p:ext uri="{BB962C8B-B14F-4D97-AF65-F5344CB8AC3E}">
        <p14:creationId xmlns:p14="http://schemas.microsoft.com/office/powerpoint/2010/main" val="45216454"/>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3 Col Boxed">
    <p:spTree>
      <p:nvGrpSpPr>
        <p:cNvPr id="1" name=""/>
        <p:cNvGrpSpPr/>
        <p:nvPr/>
      </p:nvGrpSpPr>
      <p:grpSpPr>
        <a:xfrm>
          <a:off x="0" y="0"/>
          <a:ext cx="0" cy="0"/>
          <a:chOff x="0" y="0"/>
          <a:chExt cx="0" cy="0"/>
        </a:xfrm>
      </p:grpSpPr>
      <p:sp>
        <p:nvSpPr>
          <p:cNvPr id="10" name="Content Placeholder 2">
            <a:extLst>
              <a:ext uri="{FF2B5EF4-FFF2-40B4-BE49-F238E27FC236}">
                <a16:creationId xmlns:a16="http://schemas.microsoft.com/office/drawing/2014/main" id="{FF5B2679-5029-4692-A1C7-099E7A583624}"/>
              </a:ext>
            </a:extLst>
          </p:cNvPr>
          <p:cNvSpPr>
            <a:spLocks noGrp="1"/>
          </p:cNvSpPr>
          <p:nvPr>
            <p:ph idx="14" hasCustomPrompt="1"/>
          </p:nvPr>
        </p:nvSpPr>
        <p:spPr>
          <a:xfrm>
            <a:off x="432000" y="2448000"/>
            <a:ext cx="3600000" cy="3631338"/>
          </a:xfrm>
          <a:solidFill>
            <a:schemeClr val="bg1">
              <a:lumMod val="95000"/>
            </a:schemeClr>
          </a:solidFill>
          <a:ln>
            <a:solidFill>
              <a:schemeClr val="bg1">
                <a:lumMod val="85000"/>
              </a:schemeClr>
            </a:solidFill>
          </a:ln>
        </p:spPr>
        <p:txBody>
          <a:bodyPr lIns="136800" tIns="252000" rIns="136800"/>
          <a:lstStyle>
            <a:lvl1pPr marL="266700" indent="-266700">
              <a:buClr>
                <a:schemeClr val="tx1">
                  <a:lumMod val="75000"/>
                  <a:lumOff val="25000"/>
                </a:schemeClr>
              </a:buClr>
              <a:buFont typeface="Arial" panose="020B0604020202020204" pitchFamily="34" charset="0"/>
              <a:buChar char="•"/>
              <a:defRPr/>
            </a:lvl1pPr>
            <a:lvl2pPr>
              <a:buClr>
                <a:schemeClr val="tx1">
                  <a:lumMod val="75000"/>
                  <a:lumOff val="25000"/>
                </a:schemeClr>
              </a:buClr>
              <a:defRPr/>
            </a:lvl2pPr>
            <a:lvl3pPr>
              <a:buClr>
                <a:schemeClr val="tx1">
                  <a:lumMod val="75000"/>
                  <a:lumOff val="25000"/>
                </a:schemeClr>
              </a:buClr>
              <a:defRPr/>
            </a:lvl3pPr>
            <a:lvl4pPr>
              <a:buClr>
                <a:schemeClr val="tx1">
                  <a:lumMod val="75000"/>
                  <a:lumOff val="25000"/>
                </a:schemeClr>
              </a:buClr>
              <a:defRPr/>
            </a:lvl4pPr>
            <a:lvl5pPr>
              <a:buClr>
                <a:schemeClr val="tx1">
                  <a:lumMod val="75000"/>
                  <a:lumOff val="25000"/>
                </a:schemeClr>
              </a:buClr>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1" name="Content Placeholder 2">
            <a:extLst>
              <a:ext uri="{FF2B5EF4-FFF2-40B4-BE49-F238E27FC236}">
                <a16:creationId xmlns:a16="http://schemas.microsoft.com/office/drawing/2014/main" id="{1B5AA133-C824-4B4A-96F4-D48A58E222DA}"/>
              </a:ext>
            </a:extLst>
          </p:cNvPr>
          <p:cNvSpPr>
            <a:spLocks noGrp="1"/>
          </p:cNvSpPr>
          <p:nvPr>
            <p:ph idx="15" hasCustomPrompt="1"/>
          </p:nvPr>
        </p:nvSpPr>
        <p:spPr>
          <a:xfrm>
            <a:off x="4302000" y="2448000"/>
            <a:ext cx="3600000" cy="3631338"/>
          </a:xfrm>
          <a:solidFill>
            <a:schemeClr val="bg1">
              <a:lumMod val="95000"/>
            </a:schemeClr>
          </a:solidFill>
          <a:ln>
            <a:solidFill>
              <a:schemeClr val="bg1">
                <a:lumMod val="85000"/>
              </a:schemeClr>
            </a:solidFill>
          </a:ln>
        </p:spPr>
        <p:txBody>
          <a:bodyPr lIns="136800" tIns="252000" rIns="136800"/>
          <a:lstStyle>
            <a:lvl1pPr marL="266700" indent="-266700">
              <a:buClr>
                <a:schemeClr val="tx1">
                  <a:lumMod val="75000"/>
                  <a:lumOff val="25000"/>
                </a:schemeClr>
              </a:buClr>
              <a:buFont typeface="Arial" panose="020B0604020202020204" pitchFamily="34" charset="0"/>
              <a:buChar char="•"/>
              <a:defRPr/>
            </a:lvl1pPr>
            <a:lvl2pPr>
              <a:buClr>
                <a:schemeClr val="tx1">
                  <a:lumMod val="75000"/>
                  <a:lumOff val="25000"/>
                </a:schemeClr>
              </a:buClr>
              <a:defRPr/>
            </a:lvl2pPr>
            <a:lvl3pPr>
              <a:buClr>
                <a:schemeClr val="tx1">
                  <a:lumMod val="75000"/>
                  <a:lumOff val="25000"/>
                </a:schemeClr>
              </a:buClr>
              <a:defRPr/>
            </a:lvl3pPr>
            <a:lvl4pPr>
              <a:buClr>
                <a:schemeClr val="tx1">
                  <a:lumMod val="75000"/>
                  <a:lumOff val="25000"/>
                </a:schemeClr>
              </a:buClr>
              <a:defRPr/>
            </a:lvl4pPr>
            <a:lvl5pPr>
              <a:buClr>
                <a:schemeClr val="tx1">
                  <a:lumMod val="75000"/>
                  <a:lumOff val="25000"/>
                </a:schemeClr>
              </a:buClr>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2" name="Content Placeholder 2">
            <a:extLst>
              <a:ext uri="{FF2B5EF4-FFF2-40B4-BE49-F238E27FC236}">
                <a16:creationId xmlns:a16="http://schemas.microsoft.com/office/drawing/2014/main" id="{388A40C4-1887-4DBA-90FF-4CF89932DA57}"/>
              </a:ext>
            </a:extLst>
          </p:cNvPr>
          <p:cNvSpPr>
            <a:spLocks noGrp="1"/>
          </p:cNvSpPr>
          <p:nvPr>
            <p:ph idx="16" hasCustomPrompt="1"/>
          </p:nvPr>
        </p:nvSpPr>
        <p:spPr>
          <a:xfrm>
            <a:off x="8172000" y="2448000"/>
            <a:ext cx="3600000" cy="3631338"/>
          </a:xfrm>
          <a:solidFill>
            <a:schemeClr val="bg1">
              <a:lumMod val="95000"/>
            </a:schemeClr>
          </a:solidFill>
          <a:ln>
            <a:solidFill>
              <a:schemeClr val="bg1">
                <a:lumMod val="85000"/>
              </a:schemeClr>
            </a:solidFill>
          </a:ln>
        </p:spPr>
        <p:txBody>
          <a:bodyPr lIns="136800" tIns="252000" rIns="136800"/>
          <a:lstStyle>
            <a:lvl1pPr marL="266700" indent="-266700">
              <a:buClr>
                <a:schemeClr val="tx1">
                  <a:lumMod val="75000"/>
                  <a:lumOff val="25000"/>
                </a:schemeClr>
              </a:buClr>
              <a:buFont typeface="Arial" panose="020B0604020202020204" pitchFamily="34" charset="0"/>
              <a:buChar char="•"/>
              <a:defRPr/>
            </a:lvl1pPr>
            <a:lvl2pPr>
              <a:buClr>
                <a:schemeClr val="tx1">
                  <a:lumMod val="75000"/>
                  <a:lumOff val="25000"/>
                </a:schemeClr>
              </a:buClr>
              <a:defRPr/>
            </a:lvl2pPr>
            <a:lvl3pPr>
              <a:buClr>
                <a:schemeClr val="tx1">
                  <a:lumMod val="75000"/>
                  <a:lumOff val="25000"/>
                </a:schemeClr>
              </a:buClr>
              <a:defRPr/>
            </a:lvl3pPr>
            <a:lvl4pPr>
              <a:buClr>
                <a:schemeClr val="tx1">
                  <a:lumMod val="75000"/>
                  <a:lumOff val="25000"/>
                </a:schemeClr>
              </a:buClr>
              <a:defRPr/>
            </a:lvl4pPr>
            <a:lvl5pPr>
              <a:buClr>
                <a:schemeClr val="tx1">
                  <a:lumMod val="75000"/>
                  <a:lumOff val="25000"/>
                </a:schemeClr>
              </a:buClr>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432000" y="1728000"/>
            <a:ext cx="3600000" cy="720000"/>
          </a:xfrm>
          <a:solidFill>
            <a:schemeClr val="tx1">
              <a:lumMod val="75000"/>
              <a:lumOff val="25000"/>
            </a:schemeClr>
          </a:solidFill>
          <a:ln w="28575">
            <a:solidFill>
              <a:schemeClr val="accent1"/>
            </a:solidFill>
          </a:ln>
        </p:spPr>
        <p:txBody>
          <a:bodyPr lIns="108000" tIns="36000" rIns="108000" bIns="36000" anchor="ctr"/>
          <a:lstStyle>
            <a:lvl1pPr marL="0" indent="0" algn="ctr">
              <a:buNone/>
              <a:defRPr>
                <a:solidFill>
                  <a:schemeClr val="bg1"/>
                </a:solidFill>
              </a:defRPr>
            </a:lvl1pPr>
          </a:lstStyle>
          <a:p>
            <a:pPr lvl="0"/>
            <a:r>
              <a:rPr lang="en-US" noProof="0"/>
              <a:t>Section 1 Title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SWD End of Year R&amp;C  v2.1 June 8, 2020</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6" name="Content Placeholder 2">
            <a:extLst>
              <a:ext uri="{FF2B5EF4-FFF2-40B4-BE49-F238E27FC236}">
                <a16:creationId xmlns:a16="http://schemas.microsoft.com/office/drawing/2014/main" id="{43CF4B74-3202-48D6-B573-AA3882B039F4}"/>
              </a:ext>
            </a:extLst>
          </p:cNvPr>
          <p:cNvSpPr>
            <a:spLocks noGrp="1"/>
          </p:cNvSpPr>
          <p:nvPr>
            <p:ph idx="12" hasCustomPrompt="1"/>
          </p:nvPr>
        </p:nvSpPr>
        <p:spPr>
          <a:xfrm>
            <a:off x="4302000" y="1728000"/>
            <a:ext cx="3600000" cy="720000"/>
          </a:xfrm>
          <a:solidFill>
            <a:schemeClr val="tx1">
              <a:lumMod val="75000"/>
              <a:lumOff val="25000"/>
            </a:schemeClr>
          </a:solidFill>
          <a:ln w="28575">
            <a:solidFill>
              <a:schemeClr val="accent2"/>
            </a:solidFill>
          </a:ln>
        </p:spPr>
        <p:txBody>
          <a:bodyPr lIns="108000" tIns="36000" rIns="108000" bIns="36000" anchor="ctr"/>
          <a:lstStyle>
            <a:lvl1pPr marL="0" indent="0" algn="ctr">
              <a:buNone/>
              <a:defRPr>
                <a:solidFill>
                  <a:schemeClr val="bg1"/>
                </a:solidFill>
              </a:defRPr>
            </a:lvl1pPr>
          </a:lstStyle>
          <a:p>
            <a:pPr lvl="0"/>
            <a:r>
              <a:rPr lang="en-US" noProof="0"/>
              <a:t>Section 2 Title</a:t>
            </a:r>
          </a:p>
        </p:txBody>
      </p:sp>
      <p:sp>
        <p:nvSpPr>
          <p:cNvPr id="9" name="Content Placeholder 2">
            <a:extLst>
              <a:ext uri="{FF2B5EF4-FFF2-40B4-BE49-F238E27FC236}">
                <a16:creationId xmlns:a16="http://schemas.microsoft.com/office/drawing/2014/main" id="{0BA6D519-EE14-4D3E-B15F-70C4423A3988}"/>
              </a:ext>
            </a:extLst>
          </p:cNvPr>
          <p:cNvSpPr>
            <a:spLocks noGrp="1"/>
          </p:cNvSpPr>
          <p:nvPr>
            <p:ph idx="13" hasCustomPrompt="1"/>
          </p:nvPr>
        </p:nvSpPr>
        <p:spPr>
          <a:xfrm>
            <a:off x="8172000" y="1728000"/>
            <a:ext cx="3600000" cy="720000"/>
          </a:xfrm>
          <a:solidFill>
            <a:schemeClr val="tx1">
              <a:lumMod val="75000"/>
              <a:lumOff val="25000"/>
            </a:schemeClr>
          </a:solidFill>
          <a:ln w="28575">
            <a:solidFill>
              <a:schemeClr val="accent3"/>
            </a:solidFill>
          </a:ln>
        </p:spPr>
        <p:txBody>
          <a:bodyPr lIns="108000" tIns="36000" rIns="108000" bIns="36000" anchor="ctr"/>
          <a:lstStyle>
            <a:lvl1pPr marL="0" indent="0" algn="ctr">
              <a:buNone/>
              <a:defRPr>
                <a:solidFill>
                  <a:schemeClr val="bg1"/>
                </a:solidFill>
              </a:defRPr>
            </a:lvl1pPr>
          </a:lstStyle>
          <a:p>
            <a:pPr lvl="0"/>
            <a:r>
              <a:rPr lang="en-US" noProof="0"/>
              <a:t>Section 3 Title</a:t>
            </a:r>
          </a:p>
        </p:txBody>
      </p:sp>
      <p:sp>
        <p:nvSpPr>
          <p:cNvPr id="13" name="Text Placeholder 5">
            <a:extLst>
              <a:ext uri="{FF2B5EF4-FFF2-40B4-BE49-F238E27FC236}">
                <a16:creationId xmlns:a16="http://schemas.microsoft.com/office/drawing/2014/main" id="{4DA29CFB-3C73-4618-B2D9-70E396D1EBA2}"/>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Tree>
    <p:extLst>
      <p:ext uri="{BB962C8B-B14F-4D97-AF65-F5344CB8AC3E}">
        <p14:creationId xmlns:p14="http://schemas.microsoft.com/office/powerpoint/2010/main" val="41198226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31.xml"/><Relationship Id="rId18" Type="http://schemas.openxmlformats.org/officeDocument/2006/relationships/slideLayout" Target="../slideLayouts/slideLayout36.xml"/><Relationship Id="rId26" Type="http://schemas.openxmlformats.org/officeDocument/2006/relationships/slideLayout" Target="../slideLayouts/slideLayout44.xml"/><Relationship Id="rId39" Type="http://schemas.openxmlformats.org/officeDocument/2006/relationships/slideLayout" Target="../slideLayouts/slideLayout57.xml"/><Relationship Id="rId3" Type="http://schemas.openxmlformats.org/officeDocument/2006/relationships/slideLayout" Target="../slideLayouts/slideLayout21.xml"/><Relationship Id="rId21" Type="http://schemas.openxmlformats.org/officeDocument/2006/relationships/slideLayout" Target="../slideLayouts/slideLayout39.xml"/><Relationship Id="rId34" Type="http://schemas.openxmlformats.org/officeDocument/2006/relationships/slideLayout" Target="../slideLayouts/slideLayout52.xml"/><Relationship Id="rId42" Type="http://schemas.openxmlformats.org/officeDocument/2006/relationships/slideLayout" Target="../slideLayouts/slideLayout60.xml"/><Relationship Id="rId47" Type="http://schemas.openxmlformats.org/officeDocument/2006/relationships/slideLayout" Target="../slideLayouts/slideLayout65.xml"/><Relationship Id="rId50" Type="http://schemas.openxmlformats.org/officeDocument/2006/relationships/image" Target="../media/image3.png"/><Relationship Id="rId7" Type="http://schemas.openxmlformats.org/officeDocument/2006/relationships/slideLayout" Target="../slideLayouts/slideLayout25.xml"/><Relationship Id="rId12" Type="http://schemas.openxmlformats.org/officeDocument/2006/relationships/slideLayout" Target="../slideLayouts/slideLayout30.xml"/><Relationship Id="rId17" Type="http://schemas.openxmlformats.org/officeDocument/2006/relationships/slideLayout" Target="../slideLayouts/slideLayout35.xml"/><Relationship Id="rId25" Type="http://schemas.openxmlformats.org/officeDocument/2006/relationships/slideLayout" Target="../slideLayouts/slideLayout43.xml"/><Relationship Id="rId33" Type="http://schemas.openxmlformats.org/officeDocument/2006/relationships/slideLayout" Target="../slideLayouts/slideLayout51.xml"/><Relationship Id="rId38" Type="http://schemas.openxmlformats.org/officeDocument/2006/relationships/slideLayout" Target="../slideLayouts/slideLayout56.xml"/><Relationship Id="rId46" Type="http://schemas.openxmlformats.org/officeDocument/2006/relationships/slideLayout" Target="../slideLayouts/slideLayout64.xml"/><Relationship Id="rId2" Type="http://schemas.openxmlformats.org/officeDocument/2006/relationships/slideLayout" Target="../slideLayouts/slideLayout20.xml"/><Relationship Id="rId16" Type="http://schemas.openxmlformats.org/officeDocument/2006/relationships/slideLayout" Target="../slideLayouts/slideLayout34.xml"/><Relationship Id="rId20" Type="http://schemas.openxmlformats.org/officeDocument/2006/relationships/slideLayout" Target="../slideLayouts/slideLayout38.xml"/><Relationship Id="rId29" Type="http://schemas.openxmlformats.org/officeDocument/2006/relationships/slideLayout" Target="../slideLayouts/slideLayout47.xml"/><Relationship Id="rId41" Type="http://schemas.openxmlformats.org/officeDocument/2006/relationships/slideLayout" Target="../slideLayouts/slideLayout59.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24" Type="http://schemas.openxmlformats.org/officeDocument/2006/relationships/slideLayout" Target="../slideLayouts/slideLayout42.xml"/><Relationship Id="rId32" Type="http://schemas.openxmlformats.org/officeDocument/2006/relationships/slideLayout" Target="../slideLayouts/slideLayout50.xml"/><Relationship Id="rId37" Type="http://schemas.openxmlformats.org/officeDocument/2006/relationships/slideLayout" Target="../slideLayouts/slideLayout55.xml"/><Relationship Id="rId40" Type="http://schemas.openxmlformats.org/officeDocument/2006/relationships/slideLayout" Target="../slideLayouts/slideLayout58.xml"/><Relationship Id="rId45" Type="http://schemas.openxmlformats.org/officeDocument/2006/relationships/slideLayout" Target="../slideLayouts/slideLayout63.xml"/><Relationship Id="rId5" Type="http://schemas.openxmlformats.org/officeDocument/2006/relationships/slideLayout" Target="../slideLayouts/slideLayout23.xml"/><Relationship Id="rId15" Type="http://schemas.openxmlformats.org/officeDocument/2006/relationships/slideLayout" Target="../slideLayouts/slideLayout33.xml"/><Relationship Id="rId23" Type="http://schemas.openxmlformats.org/officeDocument/2006/relationships/slideLayout" Target="../slideLayouts/slideLayout41.xml"/><Relationship Id="rId28" Type="http://schemas.openxmlformats.org/officeDocument/2006/relationships/slideLayout" Target="../slideLayouts/slideLayout46.xml"/><Relationship Id="rId36" Type="http://schemas.openxmlformats.org/officeDocument/2006/relationships/slideLayout" Target="../slideLayouts/slideLayout54.xml"/><Relationship Id="rId49" Type="http://schemas.openxmlformats.org/officeDocument/2006/relationships/image" Target="../media/image2.png"/><Relationship Id="rId10" Type="http://schemas.openxmlformats.org/officeDocument/2006/relationships/slideLayout" Target="../slideLayouts/slideLayout28.xml"/><Relationship Id="rId19" Type="http://schemas.openxmlformats.org/officeDocument/2006/relationships/slideLayout" Target="../slideLayouts/slideLayout37.xml"/><Relationship Id="rId31" Type="http://schemas.openxmlformats.org/officeDocument/2006/relationships/slideLayout" Target="../slideLayouts/slideLayout49.xml"/><Relationship Id="rId44" Type="http://schemas.openxmlformats.org/officeDocument/2006/relationships/slideLayout" Target="../slideLayouts/slideLayout62.xml"/><Relationship Id="rId4" Type="http://schemas.openxmlformats.org/officeDocument/2006/relationships/slideLayout" Target="../slideLayouts/slideLayout22.xml"/><Relationship Id="rId9" Type="http://schemas.openxmlformats.org/officeDocument/2006/relationships/slideLayout" Target="../slideLayouts/slideLayout27.xml"/><Relationship Id="rId14" Type="http://schemas.openxmlformats.org/officeDocument/2006/relationships/slideLayout" Target="../slideLayouts/slideLayout32.xml"/><Relationship Id="rId22" Type="http://schemas.openxmlformats.org/officeDocument/2006/relationships/slideLayout" Target="../slideLayouts/slideLayout40.xml"/><Relationship Id="rId27" Type="http://schemas.openxmlformats.org/officeDocument/2006/relationships/slideLayout" Target="../slideLayouts/slideLayout45.xml"/><Relationship Id="rId30" Type="http://schemas.openxmlformats.org/officeDocument/2006/relationships/slideLayout" Target="../slideLayouts/slideLayout48.xml"/><Relationship Id="rId35" Type="http://schemas.openxmlformats.org/officeDocument/2006/relationships/slideLayout" Target="../slideLayouts/slideLayout53.xml"/><Relationship Id="rId43" Type="http://schemas.openxmlformats.org/officeDocument/2006/relationships/slideLayout" Target="../slideLayouts/slideLayout61.xml"/><Relationship Id="rId48" Type="http://schemas.openxmlformats.org/officeDocument/2006/relationships/theme" Target="../theme/theme2.xml"/><Relationship Id="rId8" Type="http://schemas.openxmlformats.org/officeDocument/2006/relationships/slideLayout" Target="../slideLayouts/slideLayout26.xml"/><Relationship Id="rId51" Type="http://schemas.openxmlformats.org/officeDocument/2006/relationships/image" Target="../media/image4.sv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73.xml"/><Relationship Id="rId13" Type="http://schemas.openxmlformats.org/officeDocument/2006/relationships/slideLayout" Target="../slideLayouts/slideLayout78.xml"/><Relationship Id="rId18" Type="http://schemas.openxmlformats.org/officeDocument/2006/relationships/slideLayout" Target="../slideLayouts/slideLayout83.xml"/><Relationship Id="rId3" Type="http://schemas.openxmlformats.org/officeDocument/2006/relationships/slideLayout" Target="../slideLayouts/slideLayout68.xml"/><Relationship Id="rId7" Type="http://schemas.openxmlformats.org/officeDocument/2006/relationships/slideLayout" Target="../slideLayouts/slideLayout72.xml"/><Relationship Id="rId12" Type="http://schemas.openxmlformats.org/officeDocument/2006/relationships/slideLayout" Target="../slideLayouts/slideLayout77.xml"/><Relationship Id="rId17" Type="http://schemas.openxmlformats.org/officeDocument/2006/relationships/slideLayout" Target="../slideLayouts/slideLayout82.xml"/><Relationship Id="rId2" Type="http://schemas.openxmlformats.org/officeDocument/2006/relationships/slideLayout" Target="../slideLayouts/slideLayout67.xml"/><Relationship Id="rId16" Type="http://schemas.openxmlformats.org/officeDocument/2006/relationships/slideLayout" Target="../slideLayouts/slideLayout81.xml"/><Relationship Id="rId1" Type="http://schemas.openxmlformats.org/officeDocument/2006/relationships/slideLayout" Target="../slideLayouts/slideLayout66.xml"/><Relationship Id="rId6" Type="http://schemas.openxmlformats.org/officeDocument/2006/relationships/slideLayout" Target="../slideLayouts/slideLayout71.xml"/><Relationship Id="rId11" Type="http://schemas.openxmlformats.org/officeDocument/2006/relationships/slideLayout" Target="../slideLayouts/slideLayout76.xml"/><Relationship Id="rId5" Type="http://schemas.openxmlformats.org/officeDocument/2006/relationships/slideLayout" Target="../slideLayouts/slideLayout70.xml"/><Relationship Id="rId15" Type="http://schemas.openxmlformats.org/officeDocument/2006/relationships/slideLayout" Target="../slideLayouts/slideLayout80.xml"/><Relationship Id="rId10" Type="http://schemas.openxmlformats.org/officeDocument/2006/relationships/slideLayout" Target="../slideLayouts/slideLayout75.xml"/><Relationship Id="rId19" Type="http://schemas.openxmlformats.org/officeDocument/2006/relationships/theme" Target="../theme/theme3.xml"/><Relationship Id="rId4" Type="http://schemas.openxmlformats.org/officeDocument/2006/relationships/slideLayout" Target="../slideLayouts/slideLayout69.xml"/><Relationship Id="rId9" Type="http://schemas.openxmlformats.org/officeDocument/2006/relationships/slideLayout" Target="../slideLayouts/slideLayout74.xml"/><Relationship Id="rId14" Type="http://schemas.openxmlformats.org/officeDocument/2006/relationships/slideLayout" Target="../slideLayouts/slideLayout7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91.xml"/><Relationship Id="rId13" Type="http://schemas.openxmlformats.org/officeDocument/2006/relationships/slideLayout" Target="../slideLayouts/slideLayout96.xml"/><Relationship Id="rId18" Type="http://schemas.openxmlformats.org/officeDocument/2006/relationships/slideLayout" Target="../slideLayouts/slideLayout101.xml"/><Relationship Id="rId26" Type="http://schemas.openxmlformats.org/officeDocument/2006/relationships/slideLayout" Target="../slideLayouts/slideLayout109.xml"/><Relationship Id="rId3" Type="http://schemas.openxmlformats.org/officeDocument/2006/relationships/slideLayout" Target="../slideLayouts/slideLayout86.xml"/><Relationship Id="rId21" Type="http://schemas.openxmlformats.org/officeDocument/2006/relationships/slideLayout" Target="../slideLayouts/slideLayout104.xml"/><Relationship Id="rId34" Type="http://schemas.openxmlformats.org/officeDocument/2006/relationships/image" Target="../media/image3.png"/><Relationship Id="rId7" Type="http://schemas.openxmlformats.org/officeDocument/2006/relationships/slideLayout" Target="../slideLayouts/slideLayout90.xml"/><Relationship Id="rId12" Type="http://schemas.openxmlformats.org/officeDocument/2006/relationships/slideLayout" Target="../slideLayouts/slideLayout95.xml"/><Relationship Id="rId17" Type="http://schemas.openxmlformats.org/officeDocument/2006/relationships/slideLayout" Target="../slideLayouts/slideLayout100.xml"/><Relationship Id="rId25" Type="http://schemas.openxmlformats.org/officeDocument/2006/relationships/slideLayout" Target="../slideLayouts/slideLayout108.xml"/><Relationship Id="rId33" Type="http://schemas.openxmlformats.org/officeDocument/2006/relationships/image" Target="../media/image2.png"/><Relationship Id="rId2" Type="http://schemas.openxmlformats.org/officeDocument/2006/relationships/slideLayout" Target="../slideLayouts/slideLayout85.xml"/><Relationship Id="rId16" Type="http://schemas.openxmlformats.org/officeDocument/2006/relationships/slideLayout" Target="../slideLayouts/slideLayout99.xml"/><Relationship Id="rId20" Type="http://schemas.openxmlformats.org/officeDocument/2006/relationships/slideLayout" Target="../slideLayouts/slideLayout103.xml"/><Relationship Id="rId29" Type="http://schemas.openxmlformats.org/officeDocument/2006/relationships/slideLayout" Target="../slideLayouts/slideLayout112.xml"/><Relationship Id="rId1" Type="http://schemas.openxmlformats.org/officeDocument/2006/relationships/slideLayout" Target="../slideLayouts/slideLayout84.xml"/><Relationship Id="rId6" Type="http://schemas.openxmlformats.org/officeDocument/2006/relationships/slideLayout" Target="../slideLayouts/slideLayout89.xml"/><Relationship Id="rId11" Type="http://schemas.openxmlformats.org/officeDocument/2006/relationships/slideLayout" Target="../slideLayouts/slideLayout94.xml"/><Relationship Id="rId24" Type="http://schemas.openxmlformats.org/officeDocument/2006/relationships/slideLayout" Target="../slideLayouts/slideLayout107.xml"/><Relationship Id="rId32" Type="http://schemas.openxmlformats.org/officeDocument/2006/relationships/theme" Target="../theme/theme4.xml"/><Relationship Id="rId5" Type="http://schemas.openxmlformats.org/officeDocument/2006/relationships/slideLayout" Target="../slideLayouts/slideLayout88.xml"/><Relationship Id="rId15" Type="http://schemas.openxmlformats.org/officeDocument/2006/relationships/slideLayout" Target="../slideLayouts/slideLayout98.xml"/><Relationship Id="rId23" Type="http://schemas.openxmlformats.org/officeDocument/2006/relationships/slideLayout" Target="../slideLayouts/slideLayout106.xml"/><Relationship Id="rId28" Type="http://schemas.openxmlformats.org/officeDocument/2006/relationships/slideLayout" Target="../slideLayouts/slideLayout111.xml"/><Relationship Id="rId10" Type="http://schemas.openxmlformats.org/officeDocument/2006/relationships/slideLayout" Target="../slideLayouts/slideLayout93.xml"/><Relationship Id="rId19" Type="http://schemas.openxmlformats.org/officeDocument/2006/relationships/slideLayout" Target="../slideLayouts/slideLayout102.xml"/><Relationship Id="rId31" Type="http://schemas.openxmlformats.org/officeDocument/2006/relationships/slideLayout" Target="../slideLayouts/slideLayout114.xml"/><Relationship Id="rId4" Type="http://schemas.openxmlformats.org/officeDocument/2006/relationships/slideLayout" Target="../slideLayouts/slideLayout87.xml"/><Relationship Id="rId9" Type="http://schemas.openxmlformats.org/officeDocument/2006/relationships/slideLayout" Target="../slideLayouts/slideLayout92.xml"/><Relationship Id="rId14" Type="http://schemas.openxmlformats.org/officeDocument/2006/relationships/slideLayout" Target="../slideLayouts/slideLayout97.xml"/><Relationship Id="rId22" Type="http://schemas.openxmlformats.org/officeDocument/2006/relationships/slideLayout" Target="../slideLayouts/slideLayout105.xml"/><Relationship Id="rId27" Type="http://schemas.openxmlformats.org/officeDocument/2006/relationships/slideLayout" Target="../slideLayouts/slideLayout110.xml"/><Relationship Id="rId30" Type="http://schemas.openxmlformats.org/officeDocument/2006/relationships/slideLayout" Target="../slideLayouts/slideLayout113.xml"/><Relationship Id="rId35" Type="http://schemas.openxmlformats.org/officeDocument/2006/relationships/image" Target="../media/image4.svg"/></Relationships>
</file>

<file path=ppt/slideMasters/_rels/slideMaster5.xml.rels><?xml version="1.0" encoding="UTF-8" standalone="yes"?>
<Relationships xmlns="http://schemas.openxmlformats.org/package/2006/relationships"><Relationship Id="rId13" Type="http://schemas.openxmlformats.org/officeDocument/2006/relationships/slideLayout" Target="../slideLayouts/slideLayout127.xml"/><Relationship Id="rId18" Type="http://schemas.openxmlformats.org/officeDocument/2006/relationships/slideLayout" Target="../slideLayouts/slideLayout132.xml"/><Relationship Id="rId26" Type="http://schemas.openxmlformats.org/officeDocument/2006/relationships/slideLayout" Target="../slideLayouts/slideLayout140.xml"/><Relationship Id="rId39" Type="http://schemas.openxmlformats.org/officeDocument/2006/relationships/slideLayout" Target="../slideLayouts/slideLayout153.xml"/><Relationship Id="rId3" Type="http://schemas.openxmlformats.org/officeDocument/2006/relationships/slideLayout" Target="../slideLayouts/slideLayout117.xml"/><Relationship Id="rId21" Type="http://schemas.openxmlformats.org/officeDocument/2006/relationships/slideLayout" Target="../slideLayouts/slideLayout135.xml"/><Relationship Id="rId34" Type="http://schemas.openxmlformats.org/officeDocument/2006/relationships/slideLayout" Target="../slideLayouts/slideLayout148.xml"/><Relationship Id="rId42" Type="http://schemas.openxmlformats.org/officeDocument/2006/relationships/slideLayout" Target="../slideLayouts/slideLayout156.xml"/><Relationship Id="rId47" Type="http://schemas.openxmlformats.org/officeDocument/2006/relationships/slideLayout" Target="../slideLayouts/slideLayout161.xml"/><Relationship Id="rId50" Type="http://schemas.openxmlformats.org/officeDocument/2006/relationships/image" Target="../media/image3.png"/><Relationship Id="rId7" Type="http://schemas.openxmlformats.org/officeDocument/2006/relationships/slideLayout" Target="../slideLayouts/slideLayout121.xml"/><Relationship Id="rId12" Type="http://schemas.openxmlformats.org/officeDocument/2006/relationships/slideLayout" Target="../slideLayouts/slideLayout126.xml"/><Relationship Id="rId17" Type="http://schemas.openxmlformats.org/officeDocument/2006/relationships/slideLayout" Target="../slideLayouts/slideLayout131.xml"/><Relationship Id="rId25" Type="http://schemas.openxmlformats.org/officeDocument/2006/relationships/slideLayout" Target="../slideLayouts/slideLayout139.xml"/><Relationship Id="rId33" Type="http://schemas.openxmlformats.org/officeDocument/2006/relationships/slideLayout" Target="../slideLayouts/slideLayout147.xml"/><Relationship Id="rId38" Type="http://schemas.openxmlformats.org/officeDocument/2006/relationships/slideLayout" Target="../slideLayouts/slideLayout152.xml"/><Relationship Id="rId46" Type="http://schemas.openxmlformats.org/officeDocument/2006/relationships/slideLayout" Target="../slideLayouts/slideLayout160.xml"/><Relationship Id="rId2" Type="http://schemas.openxmlformats.org/officeDocument/2006/relationships/slideLayout" Target="../slideLayouts/slideLayout116.xml"/><Relationship Id="rId16" Type="http://schemas.openxmlformats.org/officeDocument/2006/relationships/slideLayout" Target="../slideLayouts/slideLayout130.xml"/><Relationship Id="rId20" Type="http://schemas.openxmlformats.org/officeDocument/2006/relationships/slideLayout" Target="../slideLayouts/slideLayout134.xml"/><Relationship Id="rId29" Type="http://schemas.openxmlformats.org/officeDocument/2006/relationships/slideLayout" Target="../slideLayouts/slideLayout143.xml"/><Relationship Id="rId41" Type="http://schemas.openxmlformats.org/officeDocument/2006/relationships/slideLayout" Target="../slideLayouts/slideLayout155.xml"/><Relationship Id="rId1" Type="http://schemas.openxmlformats.org/officeDocument/2006/relationships/slideLayout" Target="../slideLayouts/slideLayout115.xml"/><Relationship Id="rId6" Type="http://schemas.openxmlformats.org/officeDocument/2006/relationships/slideLayout" Target="../slideLayouts/slideLayout120.xml"/><Relationship Id="rId11" Type="http://schemas.openxmlformats.org/officeDocument/2006/relationships/slideLayout" Target="../slideLayouts/slideLayout125.xml"/><Relationship Id="rId24" Type="http://schemas.openxmlformats.org/officeDocument/2006/relationships/slideLayout" Target="../slideLayouts/slideLayout138.xml"/><Relationship Id="rId32" Type="http://schemas.openxmlformats.org/officeDocument/2006/relationships/slideLayout" Target="../slideLayouts/slideLayout146.xml"/><Relationship Id="rId37" Type="http://schemas.openxmlformats.org/officeDocument/2006/relationships/slideLayout" Target="../slideLayouts/slideLayout151.xml"/><Relationship Id="rId40" Type="http://schemas.openxmlformats.org/officeDocument/2006/relationships/slideLayout" Target="../slideLayouts/slideLayout154.xml"/><Relationship Id="rId45" Type="http://schemas.openxmlformats.org/officeDocument/2006/relationships/slideLayout" Target="../slideLayouts/slideLayout159.xml"/><Relationship Id="rId5" Type="http://schemas.openxmlformats.org/officeDocument/2006/relationships/slideLayout" Target="../slideLayouts/slideLayout119.xml"/><Relationship Id="rId15" Type="http://schemas.openxmlformats.org/officeDocument/2006/relationships/slideLayout" Target="../slideLayouts/slideLayout129.xml"/><Relationship Id="rId23" Type="http://schemas.openxmlformats.org/officeDocument/2006/relationships/slideLayout" Target="../slideLayouts/slideLayout137.xml"/><Relationship Id="rId28" Type="http://schemas.openxmlformats.org/officeDocument/2006/relationships/slideLayout" Target="../slideLayouts/slideLayout142.xml"/><Relationship Id="rId36" Type="http://schemas.openxmlformats.org/officeDocument/2006/relationships/slideLayout" Target="../slideLayouts/slideLayout150.xml"/><Relationship Id="rId49" Type="http://schemas.openxmlformats.org/officeDocument/2006/relationships/image" Target="../media/image2.png"/><Relationship Id="rId10" Type="http://schemas.openxmlformats.org/officeDocument/2006/relationships/slideLayout" Target="../slideLayouts/slideLayout124.xml"/><Relationship Id="rId19" Type="http://schemas.openxmlformats.org/officeDocument/2006/relationships/slideLayout" Target="../slideLayouts/slideLayout133.xml"/><Relationship Id="rId31" Type="http://schemas.openxmlformats.org/officeDocument/2006/relationships/slideLayout" Target="../slideLayouts/slideLayout145.xml"/><Relationship Id="rId44" Type="http://schemas.openxmlformats.org/officeDocument/2006/relationships/slideLayout" Target="../slideLayouts/slideLayout158.xml"/><Relationship Id="rId4" Type="http://schemas.openxmlformats.org/officeDocument/2006/relationships/slideLayout" Target="../slideLayouts/slideLayout118.xml"/><Relationship Id="rId9" Type="http://schemas.openxmlformats.org/officeDocument/2006/relationships/slideLayout" Target="../slideLayouts/slideLayout123.xml"/><Relationship Id="rId14" Type="http://schemas.openxmlformats.org/officeDocument/2006/relationships/slideLayout" Target="../slideLayouts/slideLayout128.xml"/><Relationship Id="rId22" Type="http://schemas.openxmlformats.org/officeDocument/2006/relationships/slideLayout" Target="../slideLayouts/slideLayout136.xml"/><Relationship Id="rId27" Type="http://schemas.openxmlformats.org/officeDocument/2006/relationships/slideLayout" Target="../slideLayouts/slideLayout141.xml"/><Relationship Id="rId30" Type="http://schemas.openxmlformats.org/officeDocument/2006/relationships/slideLayout" Target="../slideLayouts/slideLayout144.xml"/><Relationship Id="rId35" Type="http://schemas.openxmlformats.org/officeDocument/2006/relationships/slideLayout" Target="../slideLayouts/slideLayout149.xml"/><Relationship Id="rId43" Type="http://schemas.openxmlformats.org/officeDocument/2006/relationships/slideLayout" Target="../slideLayouts/slideLayout157.xml"/><Relationship Id="rId48" Type="http://schemas.openxmlformats.org/officeDocument/2006/relationships/theme" Target="../theme/theme5.xml"/><Relationship Id="rId8" Type="http://schemas.openxmlformats.org/officeDocument/2006/relationships/slideLayout" Target="../slideLayouts/slideLayout122.xml"/><Relationship Id="rId51" Type="http://schemas.openxmlformats.org/officeDocument/2006/relationships/image" Target="../media/image4.sv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169.xml"/><Relationship Id="rId13" Type="http://schemas.openxmlformats.org/officeDocument/2006/relationships/slideLayout" Target="../slideLayouts/slideLayout174.xml"/><Relationship Id="rId3" Type="http://schemas.openxmlformats.org/officeDocument/2006/relationships/slideLayout" Target="../slideLayouts/slideLayout164.xml"/><Relationship Id="rId7" Type="http://schemas.openxmlformats.org/officeDocument/2006/relationships/slideLayout" Target="../slideLayouts/slideLayout168.xml"/><Relationship Id="rId12" Type="http://schemas.openxmlformats.org/officeDocument/2006/relationships/slideLayout" Target="../slideLayouts/slideLayout173.xml"/><Relationship Id="rId2" Type="http://schemas.openxmlformats.org/officeDocument/2006/relationships/slideLayout" Target="../slideLayouts/slideLayout163.xml"/><Relationship Id="rId1" Type="http://schemas.openxmlformats.org/officeDocument/2006/relationships/slideLayout" Target="../slideLayouts/slideLayout162.xml"/><Relationship Id="rId6" Type="http://schemas.openxmlformats.org/officeDocument/2006/relationships/slideLayout" Target="../slideLayouts/slideLayout167.xml"/><Relationship Id="rId11" Type="http://schemas.openxmlformats.org/officeDocument/2006/relationships/slideLayout" Target="../slideLayouts/slideLayout172.xml"/><Relationship Id="rId5" Type="http://schemas.openxmlformats.org/officeDocument/2006/relationships/slideLayout" Target="../slideLayouts/slideLayout166.xml"/><Relationship Id="rId10" Type="http://schemas.openxmlformats.org/officeDocument/2006/relationships/slideLayout" Target="../slideLayouts/slideLayout171.xml"/><Relationship Id="rId4" Type="http://schemas.openxmlformats.org/officeDocument/2006/relationships/slideLayout" Target="../slideLayouts/slideLayout165.xml"/><Relationship Id="rId9" Type="http://schemas.openxmlformats.org/officeDocument/2006/relationships/slideLayout" Target="../slideLayouts/slideLayout170.xml"/><Relationship Id="rId14" Type="http://schemas.openxmlformats.org/officeDocument/2006/relationships/theme" Target="../theme/theme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D811CCE-367D-4ACA-84AC-5FDEDBB9256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90B99EF-C58E-40F4-BA2D-67E38E797E3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406F4D3-FF57-4430-AD02-44EF83E9894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a:extLst>
              <a:ext uri="{FF2B5EF4-FFF2-40B4-BE49-F238E27FC236}">
                <a16:creationId xmlns:a16="http://schemas.microsoft.com/office/drawing/2014/main" id="{84186AB8-2EDE-4763-86D8-F9FFD7AFB37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SWD End of Year R&amp;C  v2.1 June 8, 2020</a:t>
            </a:r>
          </a:p>
        </p:txBody>
      </p:sp>
      <p:sp>
        <p:nvSpPr>
          <p:cNvPr id="6" name="Slide Number Placeholder 5">
            <a:extLst>
              <a:ext uri="{FF2B5EF4-FFF2-40B4-BE49-F238E27FC236}">
                <a16:creationId xmlns:a16="http://schemas.microsoft.com/office/drawing/2014/main" id="{BE602E00-83CE-4DE0-B9A0-9B85B899F84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606AC77-78D6-4362-8080-DC3CF54326B2}" type="slidenum">
              <a:rPr lang="en-US" smtClean="0"/>
              <a:t>‹#›</a:t>
            </a:fld>
            <a:endParaRPr lang="en-US"/>
          </a:p>
        </p:txBody>
      </p:sp>
    </p:spTree>
    <p:extLst>
      <p:ext uri="{BB962C8B-B14F-4D97-AF65-F5344CB8AC3E}">
        <p14:creationId xmlns:p14="http://schemas.microsoft.com/office/powerpoint/2010/main" val="39403816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2" r:id="rId12"/>
    <p:sldLayoutId id="2147483663" r:id="rId13"/>
    <p:sldLayoutId id="2147483664" r:id="rId14"/>
    <p:sldLayoutId id="2147483666" r:id="rId15"/>
    <p:sldLayoutId id="2147483668" r:id="rId16"/>
    <p:sldLayoutId id="2147483669" r:id="rId17"/>
    <p:sldLayoutId id="2147483670" r:id="rId18"/>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06A7F847-7F52-4026-B418-55C25C28C4CB}"/>
              </a:ext>
            </a:extLst>
          </p:cNvPr>
          <p:cNvSpPr/>
          <p:nvPr/>
        </p:nvSpPr>
        <p:spPr>
          <a:xfrm>
            <a:off x="0" y="6365364"/>
            <a:ext cx="12192000" cy="421200"/>
          </a:xfrm>
          <a:prstGeom prst="rect">
            <a:avLst/>
          </a:prstGeom>
          <a:blipFill>
            <a:blip r:embed="rId49"/>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Placeholder 1">
            <a:extLst>
              <a:ext uri="{FF2B5EF4-FFF2-40B4-BE49-F238E27FC236}">
                <a16:creationId xmlns:a16="http://schemas.microsoft.com/office/drawing/2014/main" id="{FF47D8FD-2235-485B-95E1-2EBD5AB47AAD}"/>
              </a:ext>
            </a:extLst>
          </p:cNvPr>
          <p:cNvSpPr>
            <a:spLocks noGrp="1"/>
          </p:cNvSpPr>
          <p:nvPr>
            <p:ph type="title"/>
          </p:nvPr>
        </p:nvSpPr>
        <p:spPr>
          <a:xfrm>
            <a:off x="432000" y="432000"/>
            <a:ext cx="11340000" cy="432000"/>
          </a:xfrm>
          <a:prstGeom prst="rect">
            <a:avLst/>
          </a:prstGeom>
        </p:spPr>
        <p:txBody>
          <a:bodyPr vert="horz" lIns="0" tIns="0" rIns="0" bIns="0" rtlCol="0" anchor="t">
            <a:noAutofit/>
          </a:bodyPr>
          <a:lstStyle/>
          <a:p>
            <a:r>
              <a:rPr lang="en-US" noProof="0"/>
              <a:t>Click to edit Master title style</a:t>
            </a:r>
          </a:p>
        </p:txBody>
      </p:sp>
      <p:sp>
        <p:nvSpPr>
          <p:cNvPr id="3" name="Text Placeholder 2">
            <a:extLst>
              <a:ext uri="{FF2B5EF4-FFF2-40B4-BE49-F238E27FC236}">
                <a16:creationId xmlns:a16="http://schemas.microsoft.com/office/drawing/2014/main" id="{99F4A233-446A-4EDA-9622-BBF0631DFEFF}"/>
              </a:ext>
            </a:extLst>
          </p:cNvPr>
          <p:cNvSpPr>
            <a:spLocks noGrp="1"/>
          </p:cNvSpPr>
          <p:nvPr>
            <p:ph type="body" idx="1"/>
          </p:nvPr>
        </p:nvSpPr>
        <p:spPr>
          <a:xfrm>
            <a:off x="432000" y="1728000"/>
            <a:ext cx="11340000" cy="4351338"/>
          </a:xfrm>
          <a:prstGeom prst="rect">
            <a:avLst/>
          </a:prstGeom>
        </p:spPr>
        <p:txBody>
          <a:bodyPr vert="horz" lIns="0" tIns="0" rIns="0" bIns="0" rtlCol="0">
            <a:noAutofit/>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Slide Number Placeholder 5">
            <a:extLst>
              <a:ext uri="{FF2B5EF4-FFF2-40B4-BE49-F238E27FC236}">
                <a16:creationId xmlns:a16="http://schemas.microsoft.com/office/drawing/2014/main" id="{504A2955-0629-484D-8B16-D4500802A4E6}"/>
              </a:ext>
            </a:extLst>
          </p:cNvPr>
          <p:cNvSpPr>
            <a:spLocks noGrp="1"/>
          </p:cNvSpPr>
          <p:nvPr>
            <p:ph type="sldNum" sz="quarter" idx="4"/>
          </p:nvPr>
        </p:nvSpPr>
        <p:spPr>
          <a:xfrm>
            <a:off x="11772000" y="6365363"/>
            <a:ext cx="420000" cy="421200"/>
          </a:xfrm>
          <a:prstGeom prst="rect">
            <a:avLst/>
          </a:prstGeom>
          <a:solidFill>
            <a:schemeClr val="bg1">
              <a:lumMod val="95000"/>
            </a:schemeClr>
          </a:solidFill>
          <a:ln w="6350">
            <a:noFill/>
          </a:ln>
        </p:spPr>
        <p:txBody>
          <a:bodyPr vert="horz" lIns="0" tIns="0" rIns="0" bIns="0" rtlCol="0" anchor="ctr"/>
          <a:lstStyle>
            <a:lvl1pPr algn="ctr">
              <a:defRPr sz="1200" b="0" i="0">
                <a:solidFill>
                  <a:schemeClr val="tx1">
                    <a:lumMod val="65000"/>
                    <a:lumOff val="35000"/>
                  </a:schemeClr>
                </a:solidFill>
                <a:latin typeface="+mn-lt"/>
              </a:defRPr>
            </a:lvl1pPr>
          </a:lstStyle>
          <a:p>
            <a:fld id="{4B73C415-D670-4716-A5EC-CC4D52CA2BAC}" type="slidenum">
              <a:rPr lang="en-US" noProof="0" smtClean="0"/>
              <a:pPr/>
              <a:t>‹#›</a:t>
            </a:fld>
            <a:endParaRPr lang="en-US" noProof="0"/>
          </a:p>
        </p:txBody>
      </p:sp>
      <p:sp>
        <p:nvSpPr>
          <p:cNvPr id="7" name="Footer Placeholder 6">
            <a:extLst>
              <a:ext uri="{FF2B5EF4-FFF2-40B4-BE49-F238E27FC236}">
                <a16:creationId xmlns:a16="http://schemas.microsoft.com/office/drawing/2014/main" id="{DBD150CE-DC66-461D-A66C-7CF33070436A}"/>
              </a:ext>
            </a:extLst>
          </p:cNvPr>
          <p:cNvSpPr>
            <a:spLocks noGrp="1"/>
          </p:cNvSpPr>
          <p:nvPr>
            <p:ph type="ftr" sz="quarter" idx="3"/>
          </p:nvPr>
        </p:nvSpPr>
        <p:spPr>
          <a:xfrm>
            <a:off x="432000" y="6365363"/>
            <a:ext cx="5472000" cy="412431"/>
          </a:xfrm>
          <a:prstGeom prst="rect">
            <a:avLst/>
          </a:prstGeom>
        </p:spPr>
        <p:txBody>
          <a:bodyPr vert="horz" lIns="0" tIns="0" rIns="0" bIns="0" rtlCol="0" anchor="ctr"/>
          <a:lstStyle>
            <a:lvl1pPr algn="l">
              <a:defRPr sz="1200">
                <a:solidFill>
                  <a:schemeClr val="tx1">
                    <a:lumMod val="75000"/>
                    <a:lumOff val="25000"/>
                  </a:schemeClr>
                </a:solidFill>
              </a:defRPr>
            </a:lvl1pPr>
          </a:lstStyle>
          <a:p>
            <a:r>
              <a:rPr lang="en-US" noProof="0"/>
              <a:t>SWD End of Year R&amp;C  v2.1 June 8, 2020</a:t>
            </a:r>
          </a:p>
        </p:txBody>
      </p:sp>
      <p:sp>
        <p:nvSpPr>
          <p:cNvPr id="8" name="Rectangle 7">
            <a:extLst>
              <a:ext uri="{FF2B5EF4-FFF2-40B4-BE49-F238E27FC236}">
                <a16:creationId xmlns:a16="http://schemas.microsoft.com/office/drawing/2014/main" id="{00ED0A63-77FF-4992-99DD-A09E96E22ACC}"/>
              </a:ext>
            </a:extLst>
          </p:cNvPr>
          <p:cNvSpPr/>
          <p:nvPr/>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0" name="Rectangle 9">
            <a:extLst>
              <a:ext uri="{FF2B5EF4-FFF2-40B4-BE49-F238E27FC236}">
                <a16:creationId xmlns:a16="http://schemas.microsoft.com/office/drawing/2014/main" id="{96335A3F-070E-4B0E-A4FA-9B3279A2897C}"/>
              </a:ext>
            </a:extLst>
          </p:cNvPr>
          <p:cNvSpPr/>
          <p:nvPr/>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pic>
        <p:nvPicPr>
          <p:cNvPr id="5" name="Graphic 4">
            <a:extLst>
              <a:ext uri="{FF2B5EF4-FFF2-40B4-BE49-F238E27FC236}">
                <a16:creationId xmlns:a16="http://schemas.microsoft.com/office/drawing/2014/main" id="{1DCF6128-99BD-4E1B-8EE7-D48A299CAD1C}"/>
              </a:ext>
            </a:extLst>
          </p:cNvPr>
          <p:cNvPicPr>
            <a:picLocks noChangeAspect="1"/>
          </p:cNvPicPr>
          <p:nvPr/>
        </p:nvPicPr>
        <p:blipFill>
          <a:blip r:embed="rId50">
            <a:extLst>
              <a:ext uri="{28A0092B-C50C-407E-A947-70E740481C1C}">
                <a14:useLocalDpi xmlns:a14="http://schemas.microsoft.com/office/drawing/2010/main" val="0"/>
              </a:ext>
              <a:ext uri="{96DAC541-7B7A-43D3-8B79-37D633B846F1}">
                <asvg:svgBlip xmlns:asvg="http://schemas.microsoft.com/office/drawing/2016/SVG/main" r:embed="rId51"/>
              </a:ext>
            </a:extLst>
          </a:blip>
          <a:stretch>
            <a:fillRect/>
          </a:stretch>
        </p:blipFill>
        <p:spPr>
          <a:xfrm>
            <a:off x="10296525" y="6407824"/>
            <a:ext cx="1218014" cy="336404"/>
          </a:xfrm>
          <a:prstGeom prst="rect">
            <a:avLst/>
          </a:prstGeom>
        </p:spPr>
      </p:pic>
      <p:sp>
        <p:nvSpPr>
          <p:cNvPr id="11" name="Rectangle 10">
            <a:extLst>
              <a:ext uri="{FF2B5EF4-FFF2-40B4-BE49-F238E27FC236}">
                <a16:creationId xmlns:a16="http://schemas.microsoft.com/office/drawing/2014/main" id="{471F548F-DF7C-E54D-9F9C-6F36A723C7C4}"/>
              </a:ext>
            </a:extLst>
          </p:cNvPr>
          <p:cNvSpPr/>
          <p:nvPr userDrawn="1"/>
        </p:nvSpPr>
        <p:spPr>
          <a:xfrm>
            <a:off x="0" y="6365364"/>
            <a:ext cx="12192000" cy="421200"/>
          </a:xfrm>
          <a:prstGeom prst="rect">
            <a:avLst/>
          </a:prstGeom>
          <a:blipFill>
            <a:blip r:embed="rId49"/>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2" name="Rectangle 11">
            <a:extLst>
              <a:ext uri="{FF2B5EF4-FFF2-40B4-BE49-F238E27FC236}">
                <a16:creationId xmlns:a16="http://schemas.microsoft.com/office/drawing/2014/main" id="{2B98A247-3C51-2444-9437-8C9ADE0B051E}"/>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3" name="Rectangle 12">
            <a:extLst>
              <a:ext uri="{FF2B5EF4-FFF2-40B4-BE49-F238E27FC236}">
                <a16:creationId xmlns:a16="http://schemas.microsoft.com/office/drawing/2014/main" id="{E5E5193F-1962-DD45-BAF2-B0EEA918152B}"/>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pic>
        <p:nvPicPr>
          <p:cNvPr id="15" name="Graphic 14">
            <a:extLst>
              <a:ext uri="{FF2B5EF4-FFF2-40B4-BE49-F238E27FC236}">
                <a16:creationId xmlns:a16="http://schemas.microsoft.com/office/drawing/2014/main" id="{89C31EDE-C15A-874E-AAD6-0837F805857A}"/>
              </a:ext>
            </a:extLst>
          </p:cNvPr>
          <p:cNvPicPr>
            <a:picLocks noChangeAspect="1"/>
          </p:cNvPicPr>
          <p:nvPr userDrawn="1"/>
        </p:nvPicPr>
        <p:blipFill>
          <a:blip r:embed="rId50">
            <a:extLst>
              <a:ext uri="{28A0092B-C50C-407E-A947-70E740481C1C}">
                <a14:useLocalDpi xmlns:a14="http://schemas.microsoft.com/office/drawing/2010/main" val="0"/>
              </a:ext>
              <a:ext uri="{96DAC541-7B7A-43D3-8B79-37D633B846F1}">
                <asvg:svgBlip xmlns:asvg="http://schemas.microsoft.com/office/drawing/2016/SVG/main" r:embed="rId51"/>
              </a:ext>
            </a:extLst>
          </a:blip>
          <a:stretch>
            <a:fillRect/>
          </a:stretch>
        </p:blipFill>
        <p:spPr>
          <a:xfrm>
            <a:off x="10296525" y="6407824"/>
            <a:ext cx="1218014" cy="336404"/>
          </a:xfrm>
          <a:prstGeom prst="rect">
            <a:avLst/>
          </a:prstGeom>
        </p:spPr>
      </p:pic>
    </p:spTree>
    <p:extLst>
      <p:ext uri="{BB962C8B-B14F-4D97-AF65-F5344CB8AC3E}">
        <p14:creationId xmlns:p14="http://schemas.microsoft.com/office/powerpoint/2010/main" val="210576767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 id="2147483688" r:id="rId16"/>
    <p:sldLayoutId id="2147483689" r:id="rId17"/>
    <p:sldLayoutId id="2147483690" r:id="rId18"/>
    <p:sldLayoutId id="2147483691" r:id="rId19"/>
    <p:sldLayoutId id="2147483692" r:id="rId20"/>
    <p:sldLayoutId id="2147483693" r:id="rId21"/>
    <p:sldLayoutId id="2147483694" r:id="rId22"/>
    <p:sldLayoutId id="2147483695" r:id="rId23"/>
    <p:sldLayoutId id="2147483696" r:id="rId24"/>
    <p:sldLayoutId id="2147483697" r:id="rId25"/>
    <p:sldLayoutId id="2147483698" r:id="rId26"/>
    <p:sldLayoutId id="2147483699" r:id="rId27"/>
    <p:sldLayoutId id="2147483700" r:id="rId28"/>
    <p:sldLayoutId id="2147483701" r:id="rId29"/>
    <p:sldLayoutId id="2147483702" r:id="rId30"/>
    <p:sldLayoutId id="2147483703" r:id="rId31"/>
    <p:sldLayoutId id="2147483704" r:id="rId32"/>
    <p:sldLayoutId id="2147483705" r:id="rId33"/>
    <p:sldLayoutId id="2147483707" r:id="rId34"/>
    <p:sldLayoutId id="2147483708" r:id="rId35"/>
    <p:sldLayoutId id="2147483709" r:id="rId36"/>
    <p:sldLayoutId id="2147483713" r:id="rId37"/>
    <p:sldLayoutId id="2147483716" r:id="rId38"/>
    <p:sldLayoutId id="2147483717" r:id="rId39"/>
    <p:sldLayoutId id="2147483718" r:id="rId40"/>
    <p:sldLayoutId id="2147483723" r:id="rId41"/>
    <p:sldLayoutId id="2147483724" r:id="rId42"/>
    <p:sldLayoutId id="2147483726" r:id="rId43"/>
    <p:sldLayoutId id="2147483727" r:id="rId44"/>
    <p:sldLayoutId id="2147483728" r:id="rId45"/>
    <p:sldLayoutId id="2147483729" r:id="rId46"/>
    <p:sldLayoutId id="2147483730" r:id="rId47"/>
  </p:sldLayoutIdLst>
  <p:hf hdr="0" dt="0"/>
  <p:txStyles>
    <p:titleStyle>
      <a:lvl1pPr algn="l" defTabSz="914400" rtl="0" eaLnBrk="1" latinLnBrk="0" hangingPunct="1">
        <a:lnSpc>
          <a:spcPct val="90000"/>
        </a:lnSpc>
        <a:spcBef>
          <a:spcPct val="0"/>
        </a:spcBef>
        <a:buNone/>
        <a:defRPr sz="3200" kern="1200" spc="-150">
          <a:solidFill>
            <a:schemeClr val="tx1">
              <a:lumMod val="75000"/>
              <a:lumOff val="25000"/>
            </a:schemeClr>
          </a:solidFill>
          <a:latin typeface="+mj-lt"/>
          <a:ea typeface="+mj-ea"/>
          <a:cs typeface="+mj-cs"/>
        </a:defRPr>
      </a:lvl1pPr>
    </p:titleStyle>
    <p:bodyStyle>
      <a:lvl1pPr marL="266700" indent="-266700" algn="l" defTabSz="914400" rtl="0" eaLnBrk="1" latinLnBrk="0" hangingPunct="1">
        <a:lnSpc>
          <a:spcPct val="100000"/>
        </a:lnSpc>
        <a:spcBef>
          <a:spcPts val="1000"/>
        </a:spcBef>
        <a:spcAft>
          <a:spcPts val="500"/>
        </a:spcAft>
        <a:buClr>
          <a:schemeClr val="accent1"/>
        </a:buClr>
        <a:buFont typeface="Arial" panose="020B0604020202020204" pitchFamily="34" charset="0"/>
        <a:buChar char="○"/>
        <a:defRPr sz="1800" kern="1200">
          <a:solidFill>
            <a:schemeClr val="tx2"/>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F9FF4A6-4EC5-4D60-8ABB-F61EBE5B17C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64ABB2C-8E92-4FB0-A42B-0CD2797B31A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3BB394F-F21E-4FE0-B466-7920A84FF48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a:extLst>
              <a:ext uri="{FF2B5EF4-FFF2-40B4-BE49-F238E27FC236}">
                <a16:creationId xmlns:a16="http://schemas.microsoft.com/office/drawing/2014/main" id="{E88360C9-4D45-4DA3-9AF1-BF9C873668A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SWD End of Year R&amp;C  v2.1 June 8, 2020</a:t>
            </a:r>
          </a:p>
        </p:txBody>
      </p:sp>
      <p:sp>
        <p:nvSpPr>
          <p:cNvPr id="6" name="Slide Number Placeholder 5">
            <a:extLst>
              <a:ext uri="{FF2B5EF4-FFF2-40B4-BE49-F238E27FC236}">
                <a16:creationId xmlns:a16="http://schemas.microsoft.com/office/drawing/2014/main" id="{72F14750-1E61-4C6E-9924-91EAABAFF3A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D31BC35-1C62-4C5F-83DB-5D5BBAD424B6}" type="slidenum">
              <a:rPr lang="en-US" smtClean="0"/>
              <a:t>‹#›</a:t>
            </a:fld>
            <a:endParaRPr lang="en-US"/>
          </a:p>
        </p:txBody>
      </p:sp>
    </p:spTree>
    <p:extLst>
      <p:ext uri="{BB962C8B-B14F-4D97-AF65-F5344CB8AC3E}">
        <p14:creationId xmlns:p14="http://schemas.microsoft.com/office/powerpoint/2010/main" val="1513360264"/>
      </p:ext>
    </p:extLst>
  </p:cSld>
  <p:clrMap bg1="lt1" tx1="dk1" bg2="lt2" tx2="dk2" accent1="accent1" accent2="accent2" accent3="accent3" accent4="accent4" accent5="accent5" accent6="accent6" hlink="hlink" folHlink="folHlink"/>
  <p:sldLayoutIdLst>
    <p:sldLayoutId id="2147483732" r:id="rId1"/>
    <p:sldLayoutId id="2147483733" r:id="rId2"/>
    <p:sldLayoutId id="2147483734" r:id="rId3"/>
    <p:sldLayoutId id="2147483735" r:id="rId4"/>
    <p:sldLayoutId id="2147483736" r:id="rId5"/>
    <p:sldLayoutId id="2147483737" r:id="rId6"/>
    <p:sldLayoutId id="2147483738" r:id="rId7"/>
    <p:sldLayoutId id="2147483739" r:id="rId8"/>
    <p:sldLayoutId id="2147483740" r:id="rId9"/>
    <p:sldLayoutId id="2147483741" r:id="rId10"/>
    <p:sldLayoutId id="2147483742" r:id="rId11"/>
    <p:sldLayoutId id="2147483743" r:id="rId12"/>
    <p:sldLayoutId id="2147483744" r:id="rId13"/>
    <p:sldLayoutId id="2147483745" r:id="rId14"/>
    <p:sldLayoutId id="2147483746" r:id="rId15"/>
    <p:sldLayoutId id="2147483747" r:id="rId16"/>
    <p:sldLayoutId id="2147483748" r:id="rId17"/>
    <p:sldLayoutId id="2147483749" r:id="rId18"/>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06A7F847-7F52-4026-B418-55C25C28C4CB}"/>
              </a:ext>
            </a:extLst>
          </p:cNvPr>
          <p:cNvSpPr/>
          <p:nvPr userDrawn="1"/>
        </p:nvSpPr>
        <p:spPr>
          <a:xfrm>
            <a:off x="0" y="6365364"/>
            <a:ext cx="12192000" cy="421200"/>
          </a:xfrm>
          <a:prstGeom prst="rect">
            <a:avLst/>
          </a:prstGeom>
          <a:blipFill>
            <a:blip r:embed="rId3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Placeholder 1">
            <a:extLst>
              <a:ext uri="{FF2B5EF4-FFF2-40B4-BE49-F238E27FC236}">
                <a16:creationId xmlns:a16="http://schemas.microsoft.com/office/drawing/2014/main" id="{FF47D8FD-2235-485B-95E1-2EBD5AB47AAD}"/>
              </a:ext>
            </a:extLst>
          </p:cNvPr>
          <p:cNvSpPr>
            <a:spLocks noGrp="1"/>
          </p:cNvSpPr>
          <p:nvPr>
            <p:ph type="title"/>
          </p:nvPr>
        </p:nvSpPr>
        <p:spPr>
          <a:xfrm>
            <a:off x="432000" y="432000"/>
            <a:ext cx="11340000" cy="432000"/>
          </a:xfrm>
          <a:prstGeom prst="rect">
            <a:avLst/>
          </a:prstGeom>
        </p:spPr>
        <p:txBody>
          <a:bodyPr vert="horz" lIns="0" tIns="0" rIns="0" bIns="0" rtlCol="0" anchor="t">
            <a:noAutofit/>
          </a:bodyPr>
          <a:lstStyle/>
          <a:p>
            <a:r>
              <a:rPr lang="en-US" noProof="0"/>
              <a:t>Click to edit Master title style</a:t>
            </a:r>
          </a:p>
        </p:txBody>
      </p:sp>
      <p:sp>
        <p:nvSpPr>
          <p:cNvPr id="3" name="Text Placeholder 2">
            <a:extLst>
              <a:ext uri="{FF2B5EF4-FFF2-40B4-BE49-F238E27FC236}">
                <a16:creationId xmlns:a16="http://schemas.microsoft.com/office/drawing/2014/main" id="{99F4A233-446A-4EDA-9622-BBF0631DFEFF}"/>
              </a:ext>
            </a:extLst>
          </p:cNvPr>
          <p:cNvSpPr>
            <a:spLocks noGrp="1"/>
          </p:cNvSpPr>
          <p:nvPr>
            <p:ph type="body" idx="1"/>
          </p:nvPr>
        </p:nvSpPr>
        <p:spPr>
          <a:xfrm>
            <a:off x="432000" y="1728000"/>
            <a:ext cx="11340000" cy="4351338"/>
          </a:xfrm>
          <a:prstGeom prst="rect">
            <a:avLst/>
          </a:prstGeom>
        </p:spPr>
        <p:txBody>
          <a:bodyPr vert="horz" lIns="0" tIns="0" rIns="0" bIns="0" rtlCol="0">
            <a:noAutofit/>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Slide Number Placeholder 5">
            <a:extLst>
              <a:ext uri="{FF2B5EF4-FFF2-40B4-BE49-F238E27FC236}">
                <a16:creationId xmlns:a16="http://schemas.microsoft.com/office/drawing/2014/main" id="{504A2955-0629-484D-8B16-D4500802A4E6}"/>
              </a:ext>
            </a:extLst>
          </p:cNvPr>
          <p:cNvSpPr>
            <a:spLocks noGrp="1"/>
          </p:cNvSpPr>
          <p:nvPr>
            <p:ph type="sldNum" sz="quarter" idx="4"/>
          </p:nvPr>
        </p:nvSpPr>
        <p:spPr>
          <a:xfrm>
            <a:off x="11772000" y="6365363"/>
            <a:ext cx="420000" cy="421200"/>
          </a:xfrm>
          <a:prstGeom prst="rect">
            <a:avLst/>
          </a:prstGeom>
          <a:solidFill>
            <a:schemeClr val="bg1">
              <a:lumMod val="95000"/>
            </a:schemeClr>
          </a:solidFill>
          <a:ln w="6350">
            <a:noFill/>
          </a:ln>
        </p:spPr>
        <p:txBody>
          <a:bodyPr vert="horz" lIns="0" tIns="0" rIns="0" bIns="0" rtlCol="0" anchor="ctr"/>
          <a:lstStyle>
            <a:lvl1pPr algn="ctr">
              <a:defRPr sz="1200" b="0" i="0">
                <a:solidFill>
                  <a:schemeClr val="tx1">
                    <a:lumMod val="65000"/>
                    <a:lumOff val="35000"/>
                  </a:schemeClr>
                </a:solidFill>
                <a:latin typeface="+mn-lt"/>
              </a:defRPr>
            </a:lvl1pPr>
          </a:lstStyle>
          <a:p>
            <a:fld id="{4B73C415-D670-4716-A5EC-CC4D52CA2BAC}" type="slidenum">
              <a:rPr lang="en-US" noProof="0" smtClean="0"/>
              <a:pPr/>
              <a:t>‹#›</a:t>
            </a:fld>
            <a:endParaRPr lang="en-US" noProof="0"/>
          </a:p>
        </p:txBody>
      </p:sp>
      <p:sp>
        <p:nvSpPr>
          <p:cNvPr id="7" name="Footer Placeholder 6">
            <a:extLst>
              <a:ext uri="{FF2B5EF4-FFF2-40B4-BE49-F238E27FC236}">
                <a16:creationId xmlns:a16="http://schemas.microsoft.com/office/drawing/2014/main" id="{DBD150CE-DC66-461D-A66C-7CF33070436A}"/>
              </a:ext>
            </a:extLst>
          </p:cNvPr>
          <p:cNvSpPr>
            <a:spLocks noGrp="1"/>
          </p:cNvSpPr>
          <p:nvPr>
            <p:ph type="ftr" sz="quarter" idx="3"/>
          </p:nvPr>
        </p:nvSpPr>
        <p:spPr>
          <a:xfrm>
            <a:off x="432000" y="6365363"/>
            <a:ext cx="5472000" cy="412431"/>
          </a:xfrm>
          <a:prstGeom prst="rect">
            <a:avLst/>
          </a:prstGeom>
        </p:spPr>
        <p:txBody>
          <a:bodyPr vert="horz" lIns="0" tIns="0" rIns="0" bIns="0" rtlCol="0" anchor="ctr"/>
          <a:lstStyle>
            <a:lvl1pPr algn="l">
              <a:defRPr sz="1200">
                <a:solidFill>
                  <a:schemeClr val="tx1">
                    <a:lumMod val="75000"/>
                    <a:lumOff val="25000"/>
                  </a:schemeClr>
                </a:solidFill>
              </a:defRPr>
            </a:lvl1pPr>
          </a:lstStyle>
          <a:p>
            <a:r>
              <a:rPr lang="en-US" noProof="0"/>
              <a:t>SWD End of Year R&amp;C  v2.1 June 8, 2020</a:t>
            </a:r>
          </a:p>
        </p:txBody>
      </p:sp>
      <p:sp>
        <p:nvSpPr>
          <p:cNvPr id="8" name="Rectangle 7">
            <a:extLst>
              <a:ext uri="{FF2B5EF4-FFF2-40B4-BE49-F238E27FC236}">
                <a16:creationId xmlns:a16="http://schemas.microsoft.com/office/drawing/2014/main" id="{00ED0A63-77FF-4992-99DD-A09E96E22ACC}"/>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0" name="Rectangle 9">
            <a:extLst>
              <a:ext uri="{FF2B5EF4-FFF2-40B4-BE49-F238E27FC236}">
                <a16:creationId xmlns:a16="http://schemas.microsoft.com/office/drawing/2014/main" id="{96335A3F-070E-4B0E-A4FA-9B3279A2897C}"/>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pic>
        <p:nvPicPr>
          <p:cNvPr id="5" name="Graphic 4">
            <a:extLst>
              <a:ext uri="{FF2B5EF4-FFF2-40B4-BE49-F238E27FC236}">
                <a16:creationId xmlns:a16="http://schemas.microsoft.com/office/drawing/2014/main" id="{1DCF6128-99BD-4E1B-8EE7-D48A299CAD1C}"/>
              </a:ext>
            </a:extLst>
          </p:cNvPr>
          <p:cNvPicPr>
            <a:picLocks noChangeAspect="1"/>
          </p:cNvPicPr>
          <p:nvPr userDrawn="1"/>
        </p:nvPicPr>
        <p:blipFill>
          <a:blip r:embed="rId34">
            <a:extLst>
              <a:ext uri="{28A0092B-C50C-407E-A947-70E740481C1C}">
                <a14:useLocalDpi xmlns:a14="http://schemas.microsoft.com/office/drawing/2010/main" val="0"/>
              </a:ext>
              <a:ext uri="{96DAC541-7B7A-43D3-8B79-37D633B846F1}">
                <asvg:svgBlip xmlns:asvg="http://schemas.microsoft.com/office/drawing/2016/SVG/main" r:embed="rId35"/>
              </a:ext>
            </a:extLst>
          </a:blip>
          <a:stretch>
            <a:fillRect/>
          </a:stretch>
        </p:blipFill>
        <p:spPr>
          <a:xfrm>
            <a:off x="10296525" y="6407824"/>
            <a:ext cx="1218014" cy="336404"/>
          </a:xfrm>
          <a:prstGeom prst="rect">
            <a:avLst/>
          </a:prstGeom>
        </p:spPr>
      </p:pic>
    </p:spTree>
    <p:extLst>
      <p:ext uri="{BB962C8B-B14F-4D97-AF65-F5344CB8AC3E}">
        <p14:creationId xmlns:p14="http://schemas.microsoft.com/office/powerpoint/2010/main" val="356536340"/>
      </p:ext>
    </p:extLst>
  </p:cSld>
  <p:clrMap bg1="lt1" tx1="dk1" bg2="lt2" tx2="dk2" accent1="accent1" accent2="accent2" accent3="accent3" accent4="accent4" accent5="accent5" accent6="accent6" hlink="hlink" folHlink="folHlink"/>
  <p:sldLayoutIdLst>
    <p:sldLayoutId id="2147483751" r:id="rId1"/>
    <p:sldLayoutId id="2147483752" r:id="rId2"/>
    <p:sldLayoutId id="2147483753" r:id="rId3"/>
    <p:sldLayoutId id="2147483754" r:id="rId4"/>
    <p:sldLayoutId id="2147483755" r:id="rId5"/>
    <p:sldLayoutId id="2147483756" r:id="rId6"/>
    <p:sldLayoutId id="2147483757" r:id="rId7"/>
    <p:sldLayoutId id="2147483758" r:id="rId8"/>
    <p:sldLayoutId id="2147483759" r:id="rId9"/>
    <p:sldLayoutId id="2147483760" r:id="rId10"/>
    <p:sldLayoutId id="2147483761" r:id="rId11"/>
    <p:sldLayoutId id="2147483762" r:id="rId12"/>
    <p:sldLayoutId id="2147483763" r:id="rId13"/>
    <p:sldLayoutId id="2147483764" r:id="rId14"/>
    <p:sldLayoutId id="2147483765" r:id="rId15"/>
    <p:sldLayoutId id="2147483766" r:id="rId16"/>
    <p:sldLayoutId id="2147483767" r:id="rId17"/>
    <p:sldLayoutId id="2147483768" r:id="rId18"/>
    <p:sldLayoutId id="2147483769" r:id="rId19"/>
    <p:sldLayoutId id="2147483770" r:id="rId20"/>
    <p:sldLayoutId id="2147483771" r:id="rId21"/>
    <p:sldLayoutId id="2147483772" r:id="rId22"/>
    <p:sldLayoutId id="2147483773" r:id="rId23"/>
    <p:sldLayoutId id="2147483774" r:id="rId24"/>
    <p:sldLayoutId id="2147483775" r:id="rId25"/>
    <p:sldLayoutId id="2147483776" r:id="rId26"/>
    <p:sldLayoutId id="2147483777" r:id="rId27"/>
    <p:sldLayoutId id="2147483778" r:id="rId28"/>
    <p:sldLayoutId id="2147483779" r:id="rId29"/>
    <p:sldLayoutId id="2147483780" r:id="rId30"/>
    <p:sldLayoutId id="2147483781" r:id="rId31"/>
  </p:sldLayoutIdLst>
  <p:hf hdr="0" dt="0"/>
  <p:txStyles>
    <p:titleStyle>
      <a:lvl1pPr algn="l" defTabSz="914400" rtl="0" eaLnBrk="1" latinLnBrk="0" hangingPunct="1">
        <a:lnSpc>
          <a:spcPct val="90000"/>
        </a:lnSpc>
        <a:spcBef>
          <a:spcPct val="0"/>
        </a:spcBef>
        <a:buNone/>
        <a:defRPr sz="3200" kern="1200" spc="-150">
          <a:solidFill>
            <a:schemeClr val="tx1">
              <a:lumMod val="75000"/>
              <a:lumOff val="25000"/>
            </a:schemeClr>
          </a:solidFill>
          <a:latin typeface="+mj-lt"/>
          <a:ea typeface="+mj-ea"/>
          <a:cs typeface="+mj-cs"/>
        </a:defRPr>
      </a:lvl1pPr>
    </p:titleStyle>
    <p:bodyStyle>
      <a:lvl1pPr marL="266700" indent="-266700" algn="l" defTabSz="914400" rtl="0" eaLnBrk="1" latinLnBrk="0" hangingPunct="1">
        <a:lnSpc>
          <a:spcPct val="100000"/>
        </a:lnSpc>
        <a:spcBef>
          <a:spcPts val="1000"/>
        </a:spcBef>
        <a:spcAft>
          <a:spcPts val="500"/>
        </a:spcAft>
        <a:buClr>
          <a:schemeClr val="accent1"/>
        </a:buClr>
        <a:buFont typeface="Arial" panose="020B0604020202020204" pitchFamily="34" charset="0"/>
        <a:buChar char="○"/>
        <a:defRPr sz="1800" kern="1200">
          <a:solidFill>
            <a:schemeClr val="tx2"/>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06A7F847-7F52-4026-B418-55C25C28C4CB}"/>
              </a:ext>
            </a:extLst>
          </p:cNvPr>
          <p:cNvSpPr/>
          <p:nvPr/>
        </p:nvSpPr>
        <p:spPr>
          <a:xfrm>
            <a:off x="0" y="6365364"/>
            <a:ext cx="12192000" cy="421200"/>
          </a:xfrm>
          <a:prstGeom prst="rect">
            <a:avLst/>
          </a:prstGeom>
          <a:blipFill>
            <a:blip r:embed="rId49"/>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Placeholder 1">
            <a:extLst>
              <a:ext uri="{FF2B5EF4-FFF2-40B4-BE49-F238E27FC236}">
                <a16:creationId xmlns:a16="http://schemas.microsoft.com/office/drawing/2014/main" id="{FF47D8FD-2235-485B-95E1-2EBD5AB47AAD}"/>
              </a:ext>
            </a:extLst>
          </p:cNvPr>
          <p:cNvSpPr>
            <a:spLocks noGrp="1"/>
          </p:cNvSpPr>
          <p:nvPr>
            <p:ph type="title"/>
          </p:nvPr>
        </p:nvSpPr>
        <p:spPr>
          <a:xfrm>
            <a:off x="432000" y="432000"/>
            <a:ext cx="11340000" cy="432000"/>
          </a:xfrm>
          <a:prstGeom prst="rect">
            <a:avLst/>
          </a:prstGeom>
        </p:spPr>
        <p:txBody>
          <a:bodyPr vert="horz" lIns="0" tIns="0" rIns="0" bIns="0" rtlCol="0" anchor="t">
            <a:noAutofit/>
          </a:bodyPr>
          <a:lstStyle/>
          <a:p>
            <a:r>
              <a:rPr lang="en-US" noProof="0"/>
              <a:t>Click to edit Master title style</a:t>
            </a:r>
          </a:p>
        </p:txBody>
      </p:sp>
      <p:sp>
        <p:nvSpPr>
          <p:cNvPr id="3" name="Text Placeholder 2">
            <a:extLst>
              <a:ext uri="{FF2B5EF4-FFF2-40B4-BE49-F238E27FC236}">
                <a16:creationId xmlns:a16="http://schemas.microsoft.com/office/drawing/2014/main" id="{99F4A233-446A-4EDA-9622-BBF0631DFEFF}"/>
              </a:ext>
            </a:extLst>
          </p:cNvPr>
          <p:cNvSpPr>
            <a:spLocks noGrp="1"/>
          </p:cNvSpPr>
          <p:nvPr>
            <p:ph type="body" idx="1"/>
          </p:nvPr>
        </p:nvSpPr>
        <p:spPr>
          <a:xfrm>
            <a:off x="432000" y="1728000"/>
            <a:ext cx="11340000" cy="4351338"/>
          </a:xfrm>
          <a:prstGeom prst="rect">
            <a:avLst/>
          </a:prstGeom>
        </p:spPr>
        <p:txBody>
          <a:bodyPr vert="horz" lIns="0" tIns="0" rIns="0" bIns="0" rtlCol="0">
            <a:noAutofit/>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Slide Number Placeholder 5">
            <a:extLst>
              <a:ext uri="{FF2B5EF4-FFF2-40B4-BE49-F238E27FC236}">
                <a16:creationId xmlns:a16="http://schemas.microsoft.com/office/drawing/2014/main" id="{504A2955-0629-484D-8B16-D4500802A4E6}"/>
              </a:ext>
            </a:extLst>
          </p:cNvPr>
          <p:cNvSpPr>
            <a:spLocks noGrp="1"/>
          </p:cNvSpPr>
          <p:nvPr>
            <p:ph type="sldNum" sz="quarter" idx="4"/>
          </p:nvPr>
        </p:nvSpPr>
        <p:spPr>
          <a:xfrm>
            <a:off x="11772000" y="6365363"/>
            <a:ext cx="420000" cy="421200"/>
          </a:xfrm>
          <a:prstGeom prst="rect">
            <a:avLst/>
          </a:prstGeom>
          <a:solidFill>
            <a:schemeClr val="bg1">
              <a:lumMod val="95000"/>
            </a:schemeClr>
          </a:solidFill>
          <a:ln w="6350">
            <a:noFill/>
          </a:ln>
        </p:spPr>
        <p:txBody>
          <a:bodyPr vert="horz" lIns="0" tIns="0" rIns="0" bIns="0" rtlCol="0" anchor="ctr"/>
          <a:lstStyle>
            <a:lvl1pPr algn="ctr">
              <a:defRPr sz="1200" b="0" i="0">
                <a:solidFill>
                  <a:schemeClr val="tx1">
                    <a:lumMod val="65000"/>
                    <a:lumOff val="35000"/>
                  </a:schemeClr>
                </a:solidFill>
                <a:latin typeface="+mn-lt"/>
              </a:defRPr>
            </a:lvl1pPr>
          </a:lstStyle>
          <a:p>
            <a:fld id="{4B73C415-D670-4716-A5EC-CC4D52CA2BAC}" type="slidenum">
              <a:rPr lang="en-US" noProof="0" smtClean="0"/>
              <a:pPr/>
              <a:t>‹#›</a:t>
            </a:fld>
            <a:endParaRPr lang="en-US" noProof="0"/>
          </a:p>
        </p:txBody>
      </p:sp>
      <p:sp>
        <p:nvSpPr>
          <p:cNvPr id="7" name="Footer Placeholder 6">
            <a:extLst>
              <a:ext uri="{FF2B5EF4-FFF2-40B4-BE49-F238E27FC236}">
                <a16:creationId xmlns:a16="http://schemas.microsoft.com/office/drawing/2014/main" id="{DBD150CE-DC66-461D-A66C-7CF33070436A}"/>
              </a:ext>
            </a:extLst>
          </p:cNvPr>
          <p:cNvSpPr>
            <a:spLocks noGrp="1"/>
          </p:cNvSpPr>
          <p:nvPr>
            <p:ph type="ftr" sz="quarter" idx="3"/>
          </p:nvPr>
        </p:nvSpPr>
        <p:spPr>
          <a:xfrm>
            <a:off x="432000" y="6365363"/>
            <a:ext cx="5472000" cy="412431"/>
          </a:xfrm>
          <a:prstGeom prst="rect">
            <a:avLst/>
          </a:prstGeom>
        </p:spPr>
        <p:txBody>
          <a:bodyPr vert="horz" lIns="0" tIns="0" rIns="0" bIns="0" rtlCol="0" anchor="ctr"/>
          <a:lstStyle>
            <a:lvl1pPr algn="l">
              <a:defRPr sz="1200">
                <a:solidFill>
                  <a:schemeClr val="tx1">
                    <a:lumMod val="75000"/>
                    <a:lumOff val="25000"/>
                  </a:schemeClr>
                </a:solidFill>
              </a:defRPr>
            </a:lvl1pPr>
          </a:lstStyle>
          <a:p>
            <a:r>
              <a:rPr lang="en-US" noProof="0"/>
              <a:t>SWD End of Year R&amp;C  v2.1 June 8, 2020</a:t>
            </a:r>
          </a:p>
        </p:txBody>
      </p:sp>
      <p:sp>
        <p:nvSpPr>
          <p:cNvPr id="8" name="Rectangle 7">
            <a:extLst>
              <a:ext uri="{FF2B5EF4-FFF2-40B4-BE49-F238E27FC236}">
                <a16:creationId xmlns:a16="http://schemas.microsoft.com/office/drawing/2014/main" id="{00ED0A63-77FF-4992-99DD-A09E96E22ACC}"/>
              </a:ext>
            </a:extLst>
          </p:cNvPr>
          <p:cNvSpPr/>
          <p:nvPr/>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0" name="Rectangle 9">
            <a:extLst>
              <a:ext uri="{FF2B5EF4-FFF2-40B4-BE49-F238E27FC236}">
                <a16:creationId xmlns:a16="http://schemas.microsoft.com/office/drawing/2014/main" id="{96335A3F-070E-4B0E-A4FA-9B3279A2897C}"/>
              </a:ext>
            </a:extLst>
          </p:cNvPr>
          <p:cNvSpPr/>
          <p:nvPr/>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pic>
        <p:nvPicPr>
          <p:cNvPr id="5" name="Graphic 4">
            <a:extLst>
              <a:ext uri="{FF2B5EF4-FFF2-40B4-BE49-F238E27FC236}">
                <a16:creationId xmlns:a16="http://schemas.microsoft.com/office/drawing/2014/main" id="{1DCF6128-99BD-4E1B-8EE7-D48A299CAD1C}"/>
              </a:ext>
            </a:extLst>
          </p:cNvPr>
          <p:cNvPicPr>
            <a:picLocks noChangeAspect="1"/>
          </p:cNvPicPr>
          <p:nvPr/>
        </p:nvPicPr>
        <p:blipFill>
          <a:blip r:embed="rId50">
            <a:extLst>
              <a:ext uri="{28A0092B-C50C-407E-A947-70E740481C1C}">
                <a14:useLocalDpi xmlns:a14="http://schemas.microsoft.com/office/drawing/2010/main" val="0"/>
              </a:ext>
              <a:ext uri="{96DAC541-7B7A-43D3-8B79-37D633B846F1}">
                <asvg:svgBlip xmlns:asvg="http://schemas.microsoft.com/office/drawing/2016/SVG/main" r:embed="rId51"/>
              </a:ext>
            </a:extLst>
          </a:blip>
          <a:stretch>
            <a:fillRect/>
          </a:stretch>
        </p:blipFill>
        <p:spPr>
          <a:xfrm>
            <a:off x="10296525" y="6407824"/>
            <a:ext cx="1218014" cy="336404"/>
          </a:xfrm>
          <a:prstGeom prst="rect">
            <a:avLst/>
          </a:prstGeom>
        </p:spPr>
      </p:pic>
      <p:sp>
        <p:nvSpPr>
          <p:cNvPr id="11" name="Rectangle 10">
            <a:extLst>
              <a:ext uri="{FF2B5EF4-FFF2-40B4-BE49-F238E27FC236}">
                <a16:creationId xmlns:a16="http://schemas.microsoft.com/office/drawing/2014/main" id="{471F548F-DF7C-E54D-9F9C-6F36A723C7C4}"/>
              </a:ext>
            </a:extLst>
          </p:cNvPr>
          <p:cNvSpPr/>
          <p:nvPr userDrawn="1"/>
        </p:nvSpPr>
        <p:spPr>
          <a:xfrm>
            <a:off x="0" y="6365364"/>
            <a:ext cx="12192000" cy="421200"/>
          </a:xfrm>
          <a:prstGeom prst="rect">
            <a:avLst/>
          </a:prstGeom>
          <a:blipFill>
            <a:blip r:embed="rId49"/>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2" name="Rectangle 11">
            <a:extLst>
              <a:ext uri="{FF2B5EF4-FFF2-40B4-BE49-F238E27FC236}">
                <a16:creationId xmlns:a16="http://schemas.microsoft.com/office/drawing/2014/main" id="{2B98A247-3C51-2444-9437-8C9ADE0B051E}"/>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3" name="Rectangle 12">
            <a:extLst>
              <a:ext uri="{FF2B5EF4-FFF2-40B4-BE49-F238E27FC236}">
                <a16:creationId xmlns:a16="http://schemas.microsoft.com/office/drawing/2014/main" id="{E5E5193F-1962-DD45-BAF2-B0EEA918152B}"/>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pic>
        <p:nvPicPr>
          <p:cNvPr id="15" name="Graphic 14">
            <a:extLst>
              <a:ext uri="{FF2B5EF4-FFF2-40B4-BE49-F238E27FC236}">
                <a16:creationId xmlns:a16="http://schemas.microsoft.com/office/drawing/2014/main" id="{89C31EDE-C15A-874E-AAD6-0837F805857A}"/>
              </a:ext>
            </a:extLst>
          </p:cNvPr>
          <p:cNvPicPr>
            <a:picLocks noChangeAspect="1"/>
          </p:cNvPicPr>
          <p:nvPr userDrawn="1"/>
        </p:nvPicPr>
        <p:blipFill>
          <a:blip r:embed="rId50">
            <a:extLst>
              <a:ext uri="{28A0092B-C50C-407E-A947-70E740481C1C}">
                <a14:useLocalDpi xmlns:a14="http://schemas.microsoft.com/office/drawing/2010/main" val="0"/>
              </a:ext>
              <a:ext uri="{96DAC541-7B7A-43D3-8B79-37D633B846F1}">
                <asvg:svgBlip xmlns:asvg="http://schemas.microsoft.com/office/drawing/2016/SVG/main" r:embed="rId51"/>
              </a:ext>
            </a:extLst>
          </a:blip>
          <a:stretch>
            <a:fillRect/>
          </a:stretch>
        </p:blipFill>
        <p:spPr>
          <a:xfrm>
            <a:off x="10296525" y="6407824"/>
            <a:ext cx="1218014" cy="336404"/>
          </a:xfrm>
          <a:prstGeom prst="rect">
            <a:avLst/>
          </a:prstGeom>
        </p:spPr>
      </p:pic>
    </p:spTree>
    <p:extLst>
      <p:ext uri="{BB962C8B-B14F-4D97-AF65-F5344CB8AC3E}">
        <p14:creationId xmlns:p14="http://schemas.microsoft.com/office/powerpoint/2010/main" val="724104577"/>
      </p:ext>
    </p:extLst>
  </p:cSld>
  <p:clrMap bg1="lt1" tx1="dk1" bg2="lt2" tx2="dk2" accent1="accent1" accent2="accent2" accent3="accent3" accent4="accent4" accent5="accent5" accent6="accent6" hlink="hlink" folHlink="folHlink"/>
  <p:sldLayoutIdLst>
    <p:sldLayoutId id="2147483783" r:id="rId1"/>
    <p:sldLayoutId id="2147483784" r:id="rId2"/>
    <p:sldLayoutId id="2147483785" r:id="rId3"/>
    <p:sldLayoutId id="2147483786" r:id="rId4"/>
    <p:sldLayoutId id="2147483787" r:id="rId5"/>
    <p:sldLayoutId id="2147483788" r:id="rId6"/>
    <p:sldLayoutId id="2147483789" r:id="rId7"/>
    <p:sldLayoutId id="2147483790" r:id="rId8"/>
    <p:sldLayoutId id="2147483791" r:id="rId9"/>
    <p:sldLayoutId id="2147483792" r:id="rId10"/>
    <p:sldLayoutId id="2147483793" r:id="rId11"/>
    <p:sldLayoutId id="2147483794" r:id="rId12"/>
    <p:sldLayoutId id="2147483795" r:id="rId13"/>
    <p:sldLayoutId id="2147483796" r:id="rId14"/>
    <p:sldLayoutId id="2147483797" r:id="rId15"/>
    <p:sldLayoutId id="2147483798" r:id="rId16"/>
    <p:sldLayoutId id="2147483799" r:id="rId17"/>
    <p:sldLayoutId id="2147483800" r:id="rId18"/>
    <p:sldLayoutId id="2147483801" r:id="rId19"/>
    <p:sldLayoutId id="2147483802" r:id="rId20"/>
    <p:sldLayoutId id="2147483803" r:id="rId21"/>
    <p:sldLayoutId id="2147483804" r:id="rId22"/>
    <p:sldLayoutId id="2147483805" r:id="rId23"/>
    <p:sldLayoutId id="2147483806" r:id="rId24"/>
    <p:sldLayoutId id="2147483807" r:id="rId25"/>
    <p:sldLayoutId id="2147483808" r:id="rId26"/>
    <p:sldLayoutId id="2147483809" r:id="rId27"/>
    <p:sldLayoutId id="2147483810" r:id="rId28"/>
    <p:sldLayoutId id="2147483811" r:id="rId29"/>
    <p:sldLayoutId id="2147483812" r:id="rId30"/>
    <p:sldLayoutId id="2147483813" r:id="rId31"/>
    <p:sldLayoutId id="2147483814" r:id="rId32"/>
    <p:sldLayoutId id="2147483815" r:id="rId33"/>
    <p:sldLayoutId id="2147483816" r:id="rId34"/>
    <p:sldLayoutId id="2147483817" r:id="rId35"/>
    <p:sldLayoutId id="2147483818" r:id="rId36"/>
    <p:sldLayoutId id="2147483819" r:id="rId37"/>
    <p:sldLayoutId id="2147483820" r:id="rId38"/>
    <p:sldLayoutId id="2147483821" r:id="rId39"/>
    <p:sldLayoutId id="2147483822" r:id="rId40"/>
    <p:sldLayoutId id="2147483823" r:id="rId41"/>
    <p:sldLayoutId id="2147483824" r:id="rId42"/>
    <p:sldLayoutId id="2147483825" r:id="rId43"/>
    <p:sldLayoutId id="2147483826" r:id="rId44"/>
    <p:sldLayoutId id="2147483827" r:id="rId45"/>
    <p:sldLayoutId id="2147483828" r:id="rId46"/>
    <p:sldLayoutId id="2147483829" r:id="rId47"/>
  </p:sldLayoutIdLst>
  <p:hf hdr="0" dt="0"/>
  <p:txStyles>
    <p:titleStyle>
      <a:lvl1pPr algn="l" defTabSz="914400" rtl="0" eaLnBrk="1" latinLnBrk="0" hangingPunct="1">
        <a:lnSpc>
          <a:spcPct val="90000"/>
        </a:lnSpc>
        <a:spcBef>
          <a:spcPct val="0"/>
        </a:spcBef>
        <a:buNone/>
        <a:defRPr sz="3200" kern="1200" spc="-150">
          <a:solidFill>
            <a:schemeClr val="tx1">
              <a:lumMod val="75000"/>
              <a:lumOff val="25000"/>
            </a:schemeClr>
          </a:solidFill>
          <a:latin typeface="+mj-lt"/>
          <a:ea typeface="+mj-ea"/>
          <a:cs typeface="+mj-cs"/>
        </a:defRPr>
      </a:lvl1pPr>
    </p:titleStyle>
    <p:bodyStyle>
      <a:lvl1pPr marL="266700" indent="-266700" algn="l" defTabSz="914400" rtl="0" eaLnBrk="1" latinLnBrk="0" hangingPunct="1">
        <a:lnSpc>
          <a:spcPct val="100000"/>
        </a:lnSpc>
        <a:spcBef>
          <a:spcPts val="1000"/>
        </a:spcBef>
        <a:spcAft>
          <a:spcPts val="500"/>
        </a:spcAft>
        <a:buClr>
          <a:schemeClr val="accent1"/>
        </a:buClr>
        <a:buFont typeface="Arial" panose="020B0604020202020204" pitchFamily="34" charset="0"/>
        <a:buChar char="○"/>
        <a:defRPr sz="1800" kern="1200">
          <a:solidFill>
            <a:schemeClr val="tx2"/>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4A8E0B7-6082-4E42-927D-00DD9B70698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F960FE3-C499-4740-ADC7-59A7C2760CC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A4B1059-E043-45DE-A2E5-903903D7FA5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a:extLst>
              <a:ext uri="{FF2B5EF4-FFF2-40B4-BE49-F238E27FC236}">
                <a16:creationId xmlns:a16="http://schemas.microsoft.com/office/drawing/2014/main" id="{05193D69-5FC4-421E-A58B-6D56231B969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SWD End of Year R&amp;C  v2.1 June 8, 2020</a:t>
            </a:r>
          </a:p>
        </p:txBody>
      </p:sp>
      <p:sp>
        <p:nvSpPr>
          <p:cNvPr id="6" name="Slide Number Placeholder 5">
            <a:extLst>
              <a:ext uri="{FF2B5EF4-FFF2-40B4-BE49-F238E27FC236}">
                <a16:creationId xmlns:a16="http://schemas.microsoft.com/office/drawing/2014/main" id="{46E26883-CEBF-43BF-9184-A08BB2C1AE7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DB764A6-E8E7-428F-A188-FEEA54BB5278}" type="slidenum">
              <a:rPr lang="en-US" smtClean="0"/>
              <a:t>‹#›</a:t>
            </a:fld>
            <a:endParaRPr lang="en-US"/>
          </a:p>
        </p:txBody>
      </p:sp>
    </p:spTree>
    <p:extLst>
      <p:ext uri="{BB962C8B-B14F-4D97-AF65-F5344CB8AC3E}">
        <p14:creationId xmlns:p14="http://schemas.microsoft.com/office/powerpoint/2010/main" val="991195725"/>
      </p:ext>
    </p:extLst>
  </p:cSld>
  <p:clrMap bg1="lt1" tx1="dk1" bg2="lt2" tx2="dk2" accent1="accent1" accent2="accent2" accent3="accent3" accent4="accent4" accent5="accent5" accent6="accent6" hlink="hlink" folHlink="folHlink"/>
  <p:sldLayoutIdLst>
    <p:sldLayoutId id="2147483831" r:id="rId1"/>
    <p:sldLayoutId id="2147483832" r:id="rId2"/>
    <p:sldLayoutId id="2147483833" r:id="rId3"/>
    <p:sldLayoutId id="2147483834" r:id="rId4"/>
    <p:sldLayoutId id="2147483835" r:id="rId5"/>
    <p:sldLayoutId id="2147483836" r:id="rId6"/>
    <p:sldLayoutId id="2147483837" r:id="rId7"/>
    <p:sldLayoutId id="2147483838" r:id="rId8"/>
    <p:sldLayoutId id="2147483839" r:id="rId9"/>
    <p:sldLayoutId id="2147483840" r:id="rId10"/>
    <p:sldLayoutId id="2147483841" r:id="rId11"/>
    <p:sldLayoutId id="2147483842" r:id="rId12"/>
    <p:sldLayoutId id="2147483843" r:id="rId13"/>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20.xml"/><Relationship Id="rId6" Type="http://schemas.openxmlformats.org/officeDocument/2006/relationships/image" Target="../media/image12.png"/><Relationship Id="rId5" Type="http://schemas.openxmlformats.org/officeDocument/2006/relationships/image" Target="../media/image4.sv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10.xml"/><Relationship Id="rId1" Type="http://schemas.openxmlformats.org/officeDocument/2006/relationships/slideLayout" Target="../slideLayouts/slideLayout31.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100.xml.rels><?xml version="1.0" encoding="UTF-8" standalone="yes"?>
<Relationships xmlns="http://schemas.openxmlformats.org/package/2006/relationships"><Relationship Id="rId3" Type="http://schemas.openxmlformats.org/officeDocument/2006/relationships/image" Target="../media/image205.jpeg"/><Relationship Id="rId2" Type="http://schemas.openxmlformats.org/officeDocument/2006/relationships/notesSlide" Target="../notesSlides/notesSlide97.xml"/><Relationship Id="rId1" Type="http://schemas.openxmlformats.org/officeDocument/2006/relationships/slideLayout" Target="../slideLayouts/slideLayout21.xml"/><Relationship Id="rId5" Type="http://schemas.openxmlformats.org/officeDocument/2006/relationships/image" Target="../media/image25.svg"/><Relationship Id="rId4" Type="http://schemas.openxmlformats.org/officeDocument/2006/relationships/image" Target="../media/image24.png"/></Relationships>
</file>

<file path=ppt/slides/_rels/slide101.xml.rels><?xml version="1.0" encoding="UTF-8" standalone="yes"?>
<Relationships xmlns="http://schemas.openxmlformats.org/package/2006/relationships"><Relationship Id="rId3" Type="http://schemas.openxmlformats.org/officeDocument/2006/relationships/hyperlink" Target="https://www.youtube.com/watch?v=q8IEYoqlwCE" TargetMode="External"/><Relationship Id="rId2" Type="http://schemas.openxmlformats.org/officeDocument/2006/relationships/notesSlide" Target="../notesSlides/notesSlide98.xml"/><Relationship Id="rId1" Type="http://schemas.openxmlformats.org/officeDocument/2006/relationships/slideLayout" Target="../slideLayouts/slideLayout22.xml"/><Relationship Id="rId4" Type="http://schemas.openxmlformats.org/officeDocument/2006/relationships/image" Target="../media/image206.jpeg"/></Relationships>
</file>

<file path=ppt/slides/_rels/slide102.xml.rels><?xml version="1.0" encoding="UTF-8" standalone="yes"?>
<Relationships xmlns="http://schemas.openxmlformats.org/package/2006/relationships"><Relationship Id="rId3" Type="http://schemas.openxmlformats.org/officeDocument/2006/relationships/image" Target="../media/image207.png"/><Relationship Id="rId2" Type="http://schemas.openxmlformats.org/officeDocument/2006/relationships/notesSlide" Target="../notesSlides/notesSlide99.xml"/><Relationship Id="rId1" Type="http://schemas.openxmlformats.org/officeDocument/2006/relationships/slideLayout" Target="../slideLayouts/slideLayout38.xml"/></Relationships>
</file>

<file path=ppt/slides/_rels/slide103.xml.rels><?xml version="1.0" encoding="UTF-8" standalone="yes"?>
<Relationships xmlns="http://schemas.openxmlformats.org/package/2006/relationships"><Relationship Id="rId3" Type="http://schemas.openxmlformats.org/officeDocument/2006/relationships/image" Target="../media/image208.png"/><Relationship Id="rId2" Type="http://schemas.openxmlformats.org/officeDocument/2006/relationships/notesSlide" Target="../notesSlides/notesSlide100.xml"/><Relationship Id="rId1" Type="http://schemas.openxmlformats.org/officeDocument/2006/relationships/slideLayout" Target="../slideLayouts/slideLayout40.xml"/></Relationships>
</file>

<file path=ppt/slides/_rels/slide104.xml.rels><?xml version="1.0" encoding="UTF-8" standalone="yes"?>
<Relationships xmlns="http://schemas.openxmlformats.org/package/2006/relationships"><Relationship Id="rId3" Type="http://schemas.openxmlformats.org/officeDocument/2006/relationships/hyperlink" Target="https://www.youtube.com/watch?v=q8IEYoqlwCE" TargetMode="External"/><Relationship Id="rId2" Type="http://schemas.openxmlformats.org/officeDocument/2006/relationships/notesSlide" Target="../notesSlides/notesSlide101.xml"/><Relationship Id="rId1" Type="http://schemas.openxmlformats.org/officeDocument/2006/relationships/slideLayout" Target="../slideLayouts/slideLayout40.xml"/></Relationships>
</file>

<file path=ppt/slides/_rels/slide105.xml.rels><?xml version="1.0" encoding="UTF-8" standalone="yes"?>
<Relationships xmlns="http://schemas.openxmlformats.org/package/2006/relationships"><Relationship Id="rId8" Type="http://schemas.openxmlformats.org/officeDocument/2006/relationships/image" Target="../media/image214.png"/><Relationship Id="rId3" Type="http://schemas.openxmlformats.org/officeDocument/2006/relationships/image" Target="../media/image209.jpeg"/><Relationship Id="rId7" Type="http://schemas.openxmlformats.org/officeDocument/2006/relationships/image" Target="../media/image213.svg"/><Relationship Id="rId2" Type="http://schemas.openxmlformats.org/officeDocument/2006/relationships/notesSlide" Target="../notesSlides/notesSlide102.xml"/><Relationship Id="rId1" Type="http://schemas.openxmlformats.org/officeDocument/2006/relationships/slideLayout" Target="../slideLayouts/slideLayout40.xml"/><Relationship Id="rId6" Type="http://schemas.openxmlformats.org/officeDocument/2006/relationships/image" Target="../media/image212.png"/><Relationship Id="rId5" Type="http://schemas.openxmlformats.org/officeDocument/2006/relationships/image" Target="../media/image211.svg"/><Relationship Id="rId4" Type="http://schemas.openxmlformats.org/officeDocument/2006/relationships/image" Target="../media/image210.png"/><Relationship Id="rId9" Type="http://schemas.openxmlformats.org/officeDocument/2006/relationships/image" Target="../media/image215.svg"/></Relationships>
</file>

<file path=ppt/slides/_rels/slide106.xml.rels><?xml version="1.0" encoding="UTF-8" standalone="yes"?>
<Relationships xmlns="http://schemas.openxmlformats.org/package/2006/relationships"><Relationship Id="rId3" Type="http://schemas.openxmlformats.org/officeDocument/2006/relationships/image" Target="../media/image216.png"/><Relationship Id="rId2" Type="http://schemas.openxmlformats.org/officeDocument/2006/relationships/notesSlide" Target="../notesSlides/notesSlide103.xml"/><Relationship Id="rId1" Type="http://schemas.openxmlformats.org/officeDocument/2006/relationships/slideLayout" Target="../slideLayouts/slideLayout163.xml"/></Relationships>
</file>

<file path=ppt/slides/_rels/slide107.xml.rels><?xml version="1.0" encoding="UTF-8" standalone="yes"?>
<Relationships xmlns="http://schemas.openxmlformats.org/package/2006/relationships"><Relationship Id="rId3" Type="http://schemas.openxmlformats.org/officeDocument/2006/relationships/image" Target="../media/image217.jpeg"/><Relationship Id="rId2" Type="http://schemas.openxmlformats.org/officeDocument/2006/relationships/notesSlide" Target="../notesSlides/notesSlide104.xml"/><Relationship Id="rId1" Type="http://schemas.openxmlformats.org/officeDocument/2006/relationships/slideLayout" Target="../slideLayouts/slideLayout40.xml"/></Relationships>
</file>

<file path=ppt/slides/_rels/slide108.xml.rels><?xml version="1.0" encoding="UTF-8" standalone="yes"?>
<Relationships xmlns="http://schemas.openxmlformats.org/package/2006/relationships"><Relationship Id="rId8" Type="http://schemas.openxmlformats.org/officeDocument/2006/relationships/image" Target="../media/image4.svg"/><Relationship Id="rId3" Type="http://schemas.openxmlformats.org/officeDocument/2006/relationships/image" Target="../media/image218.png"/><Relationship Id="rId7" Type="http://schemas.openxmlformats.org/officeDocument/2006/relationships/image" Target="../media/image3.png"/><Relationship Id="rId12" Type="http://schemas.openxmlformats.org/officeDocument/2006/relationships/image" Target="../media/image220.png"/><Relationship Id="rId2" Type="http://schemas.openxmlformats.org/officeDocument/2006/relationships/notesSlide" Target="../notesSlides/notesSlide105.xml"/><Relationship Id="rId1" Type="http://schemas.openxmlformats.org/officeDocument/2006/relationships/slideLayout" Target="../slideLayouts/slideLayout16.xml"/><Relationship Id="rId6" Type="http://schemas.openxmlformats.org/officeDocument/2006/relationships/hyperlink" Target="https://www.youtube.com/channel/UCA9oRTiyVECCCzOxpmJheZw" TargetMode="External"/><Relationship Id="rId11" Type="http://schemas.openxmlformats.org/officeDocument/2006/relationships/hyperlink" Target="https://www.cde.ca.gov/ds/sp/cl/index.asp" TargetMode="External"/><Relationship Id="rId5" Type="http://schemas.openxmlformats.org/officeDocument/2006/relationships/hyperlink" Target="http://www.cde.ca.gov/ds/sp/cl/systemdocs.asp" TargetMode="External"/><Relationship Id="rId10" Type="http://schemas.openxmlformats.org/officeDocument/2006/relationships/image" Target="../media/image219.png"/><Relationship Id="rId4" Type="http://schemas.openxmlformats.org/officeDocument/2006/relationships/hyperlink" Target="https://learn.fcmat.org/" TargetMode="External"/><Relationship Id="rId9" Type="http://schemas.openxmlformats.org/officeDocument/2006/relationships/hyperlink" Target="https://documentation.calpads.org/Support/References" TargetMode="External"/></Relationships>
</file>

<file path=ppt/slides/_rels/slide109.xml.rels><?xml version="1.0" encoding="UTF-8" standalone="yes"?>
<Relationships xmlns="http://schemas.openxmlformats.org/package/2006/relationships"><Relationship Id="rId8" Type="http://schemas.openxmlformats.org/officeDocument/2006/relationships/image" Target="../media/image226.svg"/><Relationship Id="rId3" Type="http://schemas.openxmlformats.org/officeDocument/2006/relationships/image" Target="../media/image221.png"/><Relationship Id="rId7" Type="http://schemas.openxmlformats.org/officeDocument/2006/relationships/image" Target="../media/image225.png"/><Relationship Id="rId2" Type="http://schemas.openxmlformats.org/officeDocument/2006/relationships/notesSlide" Target="../notesSlides/notesSlide106.xml"/><Relationship Id="rId1" Type="http://schemas.openxmlformats.org/officeDocument/2006/relationships/slideLayout" Target="../slideLayouts/slideLayout12.xml"/><Relationship Id="rId6" Type="http://schemas.openxmlformats.org/officeDocument/2006/relationships/image" Target="../media/image224.svg"/><Relationship Id="rId11" Type="http://schemas.openxmlformats.org/officeDocument/2006/relationships/image" Target="../media/image229.jpeg"/><Relationship Id="rId5" Type="http://schemas.openxmlformats.org/officeDocument/2006/relationships/image" Target="../media/image223.png"/><Relationship Id="rId10" Type="http://schemas.openxmlformats.org/officeDocument/2006/relationships/image" Target="../media/image228.svg"/><Relationship Id="rId4" Type="http://schemas.openxmlformats.org/officeDocument/2006/relationships/image" Target="../media/image222.svg"/><Relationship Id="rId9" Type="http://schemas.openxmlformats.org/officeDocument/2006/relationships/image" Target="../media/image227.png"/></Relationships>
</file>

<file path=ppt/slides/_rels/slide11.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1.xml"/><Relationship Id="rId1" Type="http://schemas.openxmlformats.org/officeDocument/2006/relationships/slideLayout" Target="../slideLayouts/slideLayout31.xml"/></Relationships>
</file>

<file path=ppt/slides/_rels/slide110.xml.rels><?xml version="1.0" encoding="UTF-8" standalone="yes"?>
<Relationships xmlns="http://schemas.openxmlformats.org/package/2006/relationships"><Relationship Id="rId3" Type="http://schemas.openxmlformats.org/officeDocument/2006/relationships/hyperlink" Target="https://bit.ly/2MXsECg" TargetMode="External"/><Relationship Id="rId2" Type="http://schemas.openxmlformats.org/officeDocument/2006/relationships/notesSlide" Target="../notesSlides/notesSlide107.xml"/><Relationship Id="rId1" Type="http://schemas.openxmlformats.org/officeDocument/2006/relationships/slideLayout" Target="../slideLayouts/slideLayout17.xml"/></Relationships>
</file>

<file path=ppt/slides/_rels/slide111.xml.rels><?xml version="1.0" encoding="UTF-8" standalone="yes"?>
<Relationships xmlns="http://schemas.openxmlformats.org/package/2006/relationships"><Relationship Id="rId8" Type="http://schemas.openxmlformats.org/officeDocument/2006/relationships/image" Target="../media/image235.png"/><Relationship Id="rId13" Type="http://schemas.openxmlformats.org/officeDocument/2006/relationships/image" Target="../media/image239.png"/><Relationship Id="rId3" Type="http://schemas.openxmlformats.org/officeDocument/2006/relationships/image" Target="../media/image230.jpeg"/><Relationship Id="rId7" Type="http://schemas.openxmlformats.org/officeDocument/2006/relationships/image" Target="../media/image234.svg"/><Relationship Id="rId12" Type="http://schemas.openxmlformats.org/officeDocument/2006/relationships/hyperlink" Target="https://csis.fcmat.org/" TargetMode="External"/><Relationship Id="rId2" Type="http://schemas.openxmlformats.org/officeDocument/2006/relationships/notesSlide" Target="../notesSlides/notesSlide108.xml"/><Relationship Id="rId1" Type="http://schemas.openxmlformats.org/officeDocument/2006/relationships/slideLayout" Target="../slideLayouts/slideLayout18.xml"/><Relationship Id="rId6" Type="http://schemas.openxmlformats.org/officeDocument/2006/relationships/image" Target="../media/image233.png"/><Relationship Id="rId11" Type="http://schemas.openxmlformats.org/officeDocument/2006/relationships/image" Target="../media/image238.svg"/><Relationship Id="rId5" Type="http://schemas.openxmlformats.org/officeDocument/2006/relationships/image" Target="../media/image232.svg"/><Relationship Id="rId10" Type="http://schemas.openxmlformats.org/officeDocument/2006/relationships/image" Target="../media/image237.png"/><Relationship Id="rId4" Type="http://schemas.openxmlformats.org/officeDocument/2006/relationships/image" Target="../media/image231.png"/><Relationship Id="rId9" Type="http://schemas.openxmlformats.org/officeDocument/2006/relationships/image" Target="../media/image236.svg"/><Relationship Id="rId14" Type="http://schemas.openxmlformats.org/officeDocument/2006/relationships/image" Target="../media/image240.svg"/></Relationships>
</file>

<file path=ppt/slides/_rels/slide12.xml.rels><?xml version="1.0" encoding="UTF-8" standalone="yes"?>
<Relationships xmlns="http://schemas.openxmlformats.org/package/2006/relationships"><Relationship Id="rId8" Type="http://schemas.microsoft.com/office/2007/relationships/diagramDrawing" Target="../diagrams/drawing6.xml"/><Relationship Id="rId13" Type="http://schemas.microsoft.com/office/2007/relationships/diagramDrawing" Target="../diagrams/drawing7.xml"/><Relationship Id="rId18" Type="http://schemas.microsoft.com/office/2007/relationships/diagramDrawing" Target="../diagrams/drawing8.xml"/><Relationship Id="rId3" Type="http://schemas.openxmlformats.org/officeDocument/2006/relationships/notesSlide" Target="../notesSlides/notesSlide12.xml"/><Relationship Id="rId7" Type="http://schemas.openxmlformats.org/officeDocument/2006/relationships/diagramColors" Target="../diagrams/colors6.xml"/><Relationship Id="rId12" Type="http://schemas.openxmlformats.org/officeDocument/2006/relationships/diagramColors" Target="../diagrams/colors7.xml"/><Relationship Id="rId17" Type="http://schemas.openxmlformats.org/officeDocument/2006/relationships/diagramColors" Target="../diagrams/colors8.xml"/><Relationship Id="rId2" Type="http://schemas.openxmlformats.org/officeDocument/2006/relationships/slideLayout" Target="../slideLayouts/slideLayout31.xml"/><Relationship Id="rId16" Type="http://schemas.openxmlformats.org/officeDocument/2006/relationships/diagramQuickStyle" Target="../diagrams/quickStyle8.xml"/><Relationship Id="rId1" Type="http://schemas.openxmlformats.org/officeDocument/2006/relationships/tags" Target="../tags/tag1.xml"/><Relationship Id="rId6" Type="http://schemas.openxmlformats.org/officeDocument/2006/relationships/diagramQuickStyle" Target="../diagrams/quickStyle6.xml"/><Relationship Id="rId11" Type="http://schemas.openxmlformats.org/officeDocument/2006/relationships/diagramQuickStyle" Target="../diagrams/quickStyle7.xml"/><Relationship Id="rId5" Type="http://schemas.openxmlformats.org/officeDocument/2006/relationships/diagramLayout" Target="../diagrams/layout6.xml"/><Relationship Id="rId15" Type="http://schemas.openxmlformats.org/officeDocument/2006/relationships/diagramLayout" Target="../diagrams/layout8.xml"/><Relationship Id="rId10" Type="http://schemas.openxmlformats.org/officeDocument/2006/relationships/diagramLayout" Target="../diagrams/layout7.xml"/><Relationship Id="rId4" Type="http://schemas.openxmlformats.org/officeDocument/2006/relationships/diagramData" Target="../diagrams/data6.xml"/><Relationship Id="rId9" Type="http://schemas.openxmlformats.org/officeDocument/2006/relationships/diagramData" Target="../diagrams/data7.xml"/><Relationship Id="rId14" Type="http://schemas.openxmlformats.org/officeDocument/2006/relationships/diagramData" Target="../diagrams/data8.xml"/></Relationships>
</file>

<file path=ppt/slides/_rels/slide13.xml.rels><?xml version="1.0" encoding="UTF-8" standalone="yes"?>
<Relationships xmlns="http://schemas.openxmlformats.org/package/2006/relationships"><Relationship Id="rId8" Type="http://schemas.microsoft.com/office/2007/relationships/diagramDrawing" Target="../diagrams/drawing9.xml"/><Relationship Id="rId13" Type="http://schemas.microsoft.com/office/2007/relationships/diagramDrawing" Target="../diagrams/drawing10.xml"/><Relationship Id="rId18" Type="http://schemas.microsoft.com/office/2007/relationships/diagramDrawing" Target="../diagrams/drawing11.xml"/><Relationship Id="rId3" Type="http://schemas.openxmlformats.org/officeDocument/2006/relationships/notesSlide" Target="../notesSlides/notesSlide13.xml"/><Relationship Id="rId7" Type="http://schemas.openxmlformats.org/officeDocument/2006/relationships/diagramColors" Target="../diagrams/colors9.xml"/><Relationship Id="rId12" Type="http://schemas.openxmlformats.org/officeDocument/2006/relationships/diagramColors" Target="../diagrams/colors10.xml"/><Relationship Id="rId17" Type="http://schemas.openxmlformats.org/officeDocument/2006/relationships/diagramColors" Target="../diagrams/colors11.xml"/><Relationship Id="rId2" Type="http://schemas.openxmlformats.org/officeDocument/2006/relationships/slideLayout" Target="../slideLayouts/slideLayout31.xml"/><Relationship Id="rId16" Type="http://schemas.openxmlformats.org/officeDocument/2006/relationships/diagramQuickStyle" Target="../diagrams/quickStyle11.xml"/><Relationship Id="rId1" Type="http://schemas.openxmlformats.org/officeDocument/2006/relationships/tags" Target="../tags/tag2.xml"/><Relationship Id="rId6" Type="http://schemas.openxmlformats.org/officeDocument/2006/relationships/diagramQuickStyle" Target="../diagrams/quickStyle9.xml"/><Relationship Id="rId11" Type="http://schemas.openxmlformats.org/officeDocument/2006/relationships/diagramQuickStyle" Target="../diagrams/quickStyle10.xml"/><Relationship Id="rId5" Type="http://schemas.openxmlformats.org/officeDocument/2006/relationships/diagramLayout" Target="../diagrams/layout9.xml"/><Relationship Id="rId15" Type="http://schemas.openxmlformats.org/officeDocument/2006/relationships/diagramLayout" Target="../diagrams/layout11.xml"/><Relationship Id="rId10" Type="http://schemas.openxmlformats.org/officeDocument/2006/relationships/diagramLayout" Target="../diagrams/layout10.xml"/><Relationship Id="rId4" Type="http://schemas.openxmlformats.org/officeDocument/2006/relationships/diagramData" Target="../diagrams/data9.xml"/><Relationship Id="rId9" Type="http://schemas.openxmlformats.org/officeDocument/2006/relationships/diagramData" Target="../diagrams/data10.xml"/><Relationship Id="rId14" Type="http://schemas.openxmlformats.org/officeDocument/2006/relationships/diagramData" Target="../diagrams/data11.xml"/></Relationships>
</file>

<file path=ppt/slides/_rels/slide14.xml.rels><?xml version="1.0" encoding="UTF-8" standalone="yes"?>
<Relationships xmlns="http://schemas.openxmlformats.org/package/2006/relationships"><Relationship Id="rId8" Type="http://schemas.microsoft.com/office/2007/relationships/diagramDrawing" Target="../diagrams/drawing12.xml"/><Relationship Id="rId13" Type="http://schemas.microsoft.com/office/2007/relationships/diagramDrawing" Target="../diagrams/drawing13.xml"/><Relationship Id="rId18" Type="http://schemas.microsoft.com/office/2007/relationships/diagramDrawing" Target="../diagrams/drawing14.xml"/><Relationship Id="rId3" Type="http://schemas.openxmlformats.org/officeDocument/2006/relationships/notesSlide" Target="../notesSlides/notesSlide14.xml"/><Relationship Id="rId7" Type="http://schemas.openxmlformats.org/officeDocument/2006/relationships/diagramColors" Target="../diagrams/colors12.xml"/><Relationship Id="rId12" Type="http://schemas.openxmlformats.org/officeDocument/2006/relationships/diagramColors" Target="../diagrams/colors13.xml"/><Relationship Id="rId17" Type="http://schemas.openxmlformats.org/officeDocument/2006/relationships/diagramColors" Target="../diagrams/colors14.xml"/><Relationship Id="rId2" Type="http://schemas.openxmlformats.org/officeDocument/2006/relationships/slideLayout" Target="../slideLayouts/slideLayout31.xml"/><Relationship Id="rId16" Type="http://schemas.openxmlformats.org/officeDocument/2006/relationships/diagramQuickStyle" Target="../diagrams/quickStyle14.xml"/><Relationship Id="rId1" Type="http://schemas.openxmlformats.org/officeDocument/2006/relationships/tags" Target="../tags/tag3.xml"/><Relationship Id="rId6" Type="http://schemas.openxmlformats.org/officeDocument/2006/relationships/diagramQuickStyle" Target="../diagrams/quickStyle12.xml"/><Relationship Id="rId11" Type="http://schemas.openxmlformats.org/officeDocument/2006/relationships/diagramQuickStyle" Target="../diagrams/quickStyle13.xml"/><Relationship Id="rId5" Type="http://schemas.openxmlformats.org/officeDocument/2006/relationships/diagramLayout" Target="../diagrams/layout12.xml"/><Relationship Id="rId15" Type="http://schemas.openxmlformats.org/officeDocument/2006/relationships/diagramLayout" Target="../diagrams/layout14.xml"/><Relationship Id="rId10" Type="http://schemas.openxmlformats.org/officeDocument/2006/relationships/diagramLayout" Target="../diagrams/layout13.xml"/><Relationship Id="rId4" Type="http://schemas.openxmlformats.org/officeDocument/2006/relationships/diagramData" Target="../diagrams/data12.xml"/><Relationship Id="rId9" Type="http://schemas.openxmlformats.org/officeDocument/2006/relationships/diagramData" Target="../diagrams/data13.xml"/><Relationship Id="rId14" Type="http://schemas.openxmlformats.org/officeDocument/2006/relationships/diagramData" Target="../diagrams/data14.xml"/></Relationships>
</file>

<file path=ppt/slides/_rels/slide15.xml.rels><?xml version="1.0" encoding="UTF-8" standalone="yes"?>
<Relationships xmlns="http://schemas.openxmlformats.org/package/2006/relationships"><Relationship Id="rId8" Type="http://schemas.microsoft.com/office/2007/relationships/diagramDrawing" Target="../diagrams/drawing15.xml"/><Relationship Id="rId13" Type="http://schemas.microsoft.com/office/2007/relationships/diagramDrawing" Target="../diagrams/drawing16.xml"/><Relationship Id="rId18" Type="http://schemas.microsoft.com/office/2007/relationships/diagramDrawing" Target="../diagrams/drawing17.xml"/><Relationship Id="rId3" Type="http://schemas.openxmlformats.org/officeDocument/2006/relationships/notesSlide" Target="../notesSlides/notesSlide15.xml"/><Relationship Id="rId7" Type="http://schemas.openxmlformats.org/officeDocument/2006/relationships/diagramColors" Target="../diagrams/colors15.xml"/><Relationship Id="rId12" Type="http://schemas.openxmlformats.org/officeDocument/2006/relationships/diagramColors" Target="../diagrams/colors16.xml"/><Relationship Id="rId17" Type="http://schemas.openxmlformats.org/officeDocument/2006/relationships/diagramColors" Target="../diagrams/colors17.xml"/><Relationship Id="rId2" Type="http://schemas.openxmlformats.org/officeDocument/2006/relationships/slideLayout" Target="../slideLayouts/slideLayout31.xml"/><Relationship Id="rId16" Type="http://schemas.openxmlformats.org/officeDocument/2006/relationships/diagramQuickStyle" Target="../diagrams/quickStyle17.xml"/><Relationship Id="rId1" Type="http://schemas.openxmlformats.org/officeDocument/2006/relationships/tags" Target="../tags/tag4.xml"/><Relationship Id="rId6" Type="http://schemas.openxmlformats.org/officeDocument/2006/relationships/diagramQuickStyle" Target="../diagrams/quickStyle15.xml"/><Relationship Id="rId11" Type="http://schemas.openxmlformats.org/officeDocument/2006/relationships/diagramQuickStyle" Target="../diagrams/quickStyle16.xml"/><Relationship Id="rId5" Type="http://schemas.openxmlformats.org/officeDocument/2006/relationships/diagramLayout" Target="../diagrams/layout15.xml"/><Relationship Id="rId15" Type="http://schemas.openxmlformats.org/officeDocument/2006/relationships/diagramLayout" Target="../diagrams/layout17.xml"/><Relationship Id="rId10" Type="http://schemas.openxmlformats.org/officeDocument/2006/relationships/diagramLayout" Target="../diagrams/layout16.xml"/><Relationship Id="rId4" Type="http://schemas.openxmlformats.org/officeDocument/2006/relationships/diagramData" Target="../diagrams/data15.xml"/><Relationship Id="rId9" Type="http://schemas.openxmlformats.org/officeDocument/2006/relationships/diagramData" Target="../diagrams/data16.xml"/><Relationship Id="rId14" Type="http://schemas.openxmlformats.org/officeDocument/2006/relationships/diagramData" Target="../diagrams/data17.xml"/></Relationships>
</file>

<file path=ppt/slides/_rels/slide16.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diagramData" Target="../diagrams/data18.xml"/><Relationship Id="rId7" Type="http://schemas.microsoft.com/office/2007/relationships/diagramDrawing" Target="../diagrams/drawing18.xml"/><Relationship Id="rId2" Type="http://schemas.openxmlformats.org/officeDocument/2006/relationships/notesSlide" Target="../notesSlides/notesSlide16.xml"/><Relationship Id="rId1" Type="http://schemas.openxmlformats.org/officeDocument/2006/relationships/slideLayout" Target="../slideLayouts/slideLayout39.xml"/><Relationship Id="rId6" Type="http://schemas.openxmlformats.org/officeDocument/2006/relationships/diagramColors" Target="../diagrams/colors18.xml"/><Relationship Id="rId5" Type="http://schemas.openxmlformats.org/officeDocument/2006/relationships/diagramQuickStyle" Target="../diagrams/quickStyle18.xml"/><Relationship Id="rId4" Type="http://schemas.openxmlformats.org/officeDocument/2006/relationships/diagramLayout" Target="../diagrams/layout18.xml"/><Relationship Id="rId9" Type="http://schemas.openxmlformats.org/officeDocument/2006/relationships/image" Target="../media/image40.png"/></Relationships>
</file>

<file path=ppt/slides/_rels/slide17.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7.xml"/><Relationship Id="rId1" Type="http://schemas.openxmlformats.org/officeDocument/2006/relationships/slideLayout" Target="../slideLayouts/slideLayout21.xml"/></Relationships>
</file>

<file path=ppt/slides/_rels/slide1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8.xml"/><Relationship Id="rId1" Type="http://schemas.openxmlformats.org/officeDocument/2006/relationships/slideLayout" Target="../slideLayouts/slideLayout40.xml"/><Relationship Id="rId4" Type="http://schemas.openxmlformats.org/officeDocument/2006/relationships/image" Target="../media/image43.png"/></Relationships>
</file>

<file path=ppt/slides/_rels/slide19.xml.rels><?xml version="1.0" encoding="UTF-8" standalone="yes"?>
<Relationships xmlns="http://schemas.openxmlformats.org/package/2006/relationships"><Relationship Id="rId8" Type="http://schemas.openxmlformats.org/officeDocument/2006/relationships/image" Target="../media/image49.svg"/><Relationship Id="rId3" Type="http://schemas.openxmlformats.org/officeDocument/2006/relationships/image" Target="../media/image44.png"/><Relationship Id="rId7" Type="http://schemas.openxmlformats.org/officeDocument/2006/relationships/image" Target="../media/image48.png"/><Relationship Id="rId12" Type="http://schemas.openxmlformats.org/officeDocument/2006/relationships/image" Target="../media/image53.svg"/><Relationship Id="rId2" Type="http://schemas.openxmlformats.org/officeDocument/2006/relationships/notesSlide" Target="../notesSlides/notesSlide19.xml"/><Relationship Id="rId1" Type="http://schemas.openxmlformats.org/officeDocument/2006/relationships/slideLayout" Target="../slideLayouts/slideLayout40.xml"/><Relationship Id="rId6" Type="http://schemas.openxmlformats.org/officeDocument/2006/relationships/image" Target="../media/image47.svg"/><Relationship Id="rId11" Type="http://schemas.openxmlformats.org/officeDocument/2006/relationships/image" Target="../media/image52.png"/><Relationship Id="rId5" Type="http://schemas.openxmlformats.org/officeDocument/2006/relationships/image" Target="../media/image46.png"/><Relationship Id="rId10" Type="http://schemas.openxmlformats.org/officeDocument/2006/relationships/image" Target="../media/image51.svg"/><Relationship Id="rId4" Type="http://schemas.openxmlformats.org/officeDocument/2006/relationships/image" Target="../media/image45.svg"/><Relationship Id="rId9" Type="http://schemas.openxmlformats.org/officeDocument/2006/relationships/image" Target="../media/image50.png"/></Relationships>
</file>

<file path=ppt/slides/_rels/slide2.xml.rels><?xml version="1.0" encoding="UTF-8" standalone="yes"?>
<Relationships xmlns="http://schemas.openxmlformats.org/package/2006/relationships"><Relationship Id="rId3" Type="http://schemas.openxmlformats.org/officeDocument/2006/relationships/image" Target="../media/image13.gif"/><Relationship Id="rId2" Type="http://schemas.openxmlformats.org/officeDocument/2006/relationships/notesSlide" Target="../notesSlides/notesSlide2.xml"/><Relationship Id="rId1" Type="http://schemas.openxmlformats.org/officeDocument/2006/relationships/slideLayout" Target="../slideLayouts/slideLayout40.xml"/></Relationships>
</file>

<file path=ppt/slides/_rels/slide2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0.xml"/><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8" Type="http://schemas.openxmlformats.org/officeDocument/2006/relationships/image" Target="../media/image60.png"/><Relationship Id="rId13" Type="http://schemas.openxmlformats.org/officeDocument/2006/relationships/image" Target="../media/image65.svg"/><Relationship Id="rId3" Type="http://schemas.openxmlformats.org/officeDocument/2006/relationships/image" Target="../media/image55.png"/><Relationship Id="rId7" Type="http://schemas.openxmlformats.org/officeDocument/2006/relationships/image" Target="../media/image59.png"/><Relationship Id="rId12" Type="http://schemas.openxmlformats.org/officeDocument/2006/relationships/image" Target="../media/image64.png"/><Relationship Id="rId17" Type="http://schemas.openxmlformats.org/officeDocument/2006/relationships/image" Target="../media/image69.svg"/><Relationship Id="rId2" Type="http://schemas.openxmlformats.org/officeDocument/2006/relationships/notesSlide" Target="../notesSlides/notesSlide21.xml"/><Relationship Id="rId16" Type="http://schemas.openxmlformats.org/officeDocument/2006/relationships/image" Target="../media/image68.png"/><Relationship Id="rId1" Type="http://schemas.openxmlformats.org/officeDocument/2006/relationships/slideLayout" Target="../slideLayouts/slideLayout40.xml"/><Relationship Id="rId6" Type="http://schemas.openxmlformats.org/officeDocument/2006/relationships/image" Target="../media/image58.svg"/><Relationship Id="rId11" Type="http://schemas.openxmlformats.org/officeDocument/2006/relationships/image" Target="../media/image63.svg"/><Relationship Id="rId5" Type="http://schemas.openxmlformats.org/officeDocument/2006/relationships/image" Target="../media/image57.png"/><Relationship Id="rId15" Type="http://schemas.openxmlformats.org/officeDocument/2006/relationships/image" Target="../media/image67.svg"/><Relationship Id="rId10" Type="http://schemas.openxmlformats.org/officeDocument/2006/relationships/image" Target="../media/image62.png"/><Relationship Id="rId4" Type="http://schemas.openxmlformats.org/officeDocument/2006/relationships/image" Target="../media/image56.svg"/><Relationship Id="rId9" Type="http://schemas.openxmlformats.org/officeDocument/2006/relationships/image" Target="../media/image61.svg"/><Relationship Id="rId14" Type="http://schemas.openxmlformats.org/officeDocument/2006/relationships/image" Target="../media/image66.png"/></Relationships>
</file>

<file path=ppt/slides/_rels/slide22.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22.xml"/><Relationship Id="rId1" Type="http://schemas.openxmlformats.org/officeDocument/2006/relationships/slideLayout" Target="../slideLayouts/slideLayout32.xml"/></Relationships>
</file>

<file path=ppt/slides/_rels/slide23.xml.rels><?xml version="1.0" encoding="UTF-8" standalone="yes"?>
<Relationships xmlns="http://schemas.openxmlformats.org/package/2006/relationships"><Relationship Id="rId3" Type="http://schemas.openxmlformats.org/officeDocument/2006/relationships/image" Target="../media/image71.gif"/><Relationship Id="rId2" Type="http://schemas.openxmlformats.org/officeDocument/2006/relationships/notesSlide" Target="../notesSlides/notesSlide23.xml"/><Relationship Id="rId1" Type="http://schemas.openxmlformats.org/officeDocument/2006/relationships/slideLayout" Target="../slideLayouts/slideLayout40.xml"/></Relationships>
</file>

<file path=ppt/slides/_rels/slide24.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24.xml"/><Relationship Id="rId1" Type="http://schemas.openxmlformats.org/officeDocument/2006/relationships/slideLayout" Target="../slideLayouts/slideLayout40.xml"/></Relationships>
</file>

<file path=ppt/slides/_rels/slide25.xml.rels><?xml version="1.0" encoding="UTF-8" standalone="yes"?>
<Relationships xmlns="http://schemas.openxmlformats.org/package/2006/relationships"><Relationship Id="rId3" Type="http://schemas.openxmlformats.org/officeDocument/2006/relationships/diagramData" Target="../diagrams/data19.xml"/><Relationship Id="rId7" Type="http://schemas.microsoft.com/office/2007/relationships/diagramDrawing" Target="../diagrams/drawing19.xml"/><Relationship Id="rId2" Type="http://schemas.openxmlformats.org/officeDocument/2006/relationships/notesSlide" Target="../notesSlides/notesSlide25.xml"/><Relationship Id="rId1" Type="http://schemas.openxmlformats.org/officeDocument/2006/relationships/slideLayout" Target="../slideLayouts/slideLayout31.xml"/><Relationship Id="rId6" Type="http://schemas.openxmlformats.org/officeDocument/2006/relationships/diagramColors" Target="../diagrams/colors19.xml"/><Relationship Id="rId5" Type="http://schemas.openxmlformats.org/officeDocument/2006/relationships/diagramQuickStyle" Target="../diagrams/quickStyle19.xml"/><Relationship Id="rId4" Type="http://schemas.openxmlformats.org/officeDocument/2006/relationships/diagramLayout" Target="../diagrams/layout19.xml"/></Relationships>
</file>

<file path=ppt/slides/_rels/slide26.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26.xml"/><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27.xml"/><Relationship Id="rId1" Type="http://schemas.openxmlformats.org/officeDocument/2006/relationships/slideLayout" Target="../slideLayouts/slideLayout40.xml"/></Relationships>
</file>

<file path=ppt/slides/_rels/slide28.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28.xml"/><Relationship Id="rId1" Type="http://schemas.openxmlformats.org/officeDocument/2006/relationships/slideLayout" Target="../slideLayouts/slideLayout40.xml"/></Relationships>
</file>

<file path=ppt/slides/_rels/slide29.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29.xml"/><Relationship Id="rId1" Type="http://schemas.openxmlformats.org/officeDocument/2006/relationships/slideLayout" Target="../slideLayouts/slideLayout32.xm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39.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40.xml"/></Relationships>
</file>

<file path=ppt/slides/_rels/slide31.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31.xml"/><Relationship Id="rId1" Type="http://schemas.openxmlformats.org/officeDocument/2006/relationships/slideLayout" Target="../slideLayouts/slideLayout40.xml"/></Relationships>
</file>

<file path=ppt/slides/_rels/slide32.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32.xml"/><Relationship Id="rId1" Type="http://schemas.openxmlformats.org/officeDocument/2006/relationships/slideLayout" Target="../slideLayouts/slideLayout40.xml"/></Relationships>
</file>

<file path=ppt/slides/_rels/slide33.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33.xml"/><Relationship Id="rId1" Type="http://schemas.openxmlformats.org/officeDocument/2006/relationships/slideLayout" Target="../slideLayouts/slideLayout40.xml"/></Relationships>
</file>

<file path=ppt/slides/_rels/slide34.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34.xml"/><Relationship Id="rId1" Type="http://schemas.openxmlformats.org/officeDocument/2006/relationships/slideLayout" Target="../slideLayouts/slideLayout40.xml"/><Relationship Id="rId6" Type="http://schemas.openxmlformats.org/officeDocument/2006/relationships/image" Target="../media/image83.jpeg"/><Relationship Id="rId5" Type="http://schemas.openxmlformats.org/officeDocument/2006/relationships/image" Target="../media/image82.jpeg"/><Relationship Id="rId4" Type="http://schemas.openxmlformats.org/officeDocument/2006/relationships/image" Target="../media/image81.jpeg"/></Relationships>
</file>

<file path=ppt/slides/_rels/slide35.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35.xml"/><Relationship Id="rId1" Type="http://schemas.openxmlformats.org/officeDocument/2006/relationships/slideLayout" Target="../slideLayouts/slideLayout40.xml"/></Relationships>
</file>

<file path=ppt/slides/_rels/slide36.xml.rels><?xml version="1.0" encoding="UTF-8" standalone="yes"?>
<Relationships xmlns="http://schemas.openxmlformats.org/package/2006/relationships"><Relationship Id="rId3" Type="http://schemas.openxmlformats.org/officeDocument/2006/relationships/image" Target="../media/image85.gif"/><Relationship Id="rId2" Type="http://schemas.openxmlformats.org/officeDocument/2006/relationships/notesSlide" Target="../notesSlides/notesSlide36.xml"/><Relationship Id="rId1" Type="http://schemas.openxmlformats.org/officeDocument/2006/relationships/slideLayout" Target="../slideLayouts/slideLayout40.xml"/></Relationships>
</file>

<file path=ppt/slides/_rels/slide37.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37.xml"/><Relationship Id="rId1" Type="http://schemas.openxmlformats.org/officeDocument/2006/relationships/slideLayout" Target="../slideLayouts/slideLayout40.xml"/><Relationship Id="rId6" Type="http://schemas.openxmlformats.org/officeDocument/2006/relationships/image" Target="../media/image89.png"/><Relationship Id="rId5" Type="http://schemas.openxmlformats.org/officeDocument/2006/relationships/image" Target="../media/image88.png"/><Relationship Id="rId4" Type="http://schemas.openxmlformats.org/officeDocument/2006/relationships/image" Target="../media/image87.png"/></Relationships>
</file>

<file path=ppt/slides/_rels/slide38.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38.xml"/><Relationship Id="rId1" Type="http://schemas.openxmlformats.org/officeDocument/2006/relationships/slideLayout" Target="../slideLayouts/slideLayout40.xml"/><Relationship Id="rId4" Type="http://schemas.openxmlformats.org/officeDocument/2006/relationships/image" Target="../media/image91.png"/></Relationships>
</file>

<file path=ppt/slides/_rels/slide39.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39.xml"/><Relationship Id="rId1" Type="http://schemas.openxmlformats.org/officeDocument/2006/relationships/slideLayout" Target="../slideLayouts/slideLayout40.xml"/><Relationship Id="rId4" Type="http://schemas.openxmlformats.org/officeDocument/2006/relationships/image" Target="../media/image93.png"/></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40.xml"/></Relationships>
</file>

<file path=ppt/slides/_rels/slide40.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40.xml"/><Relationship Id="rId1" Type="http://schemas.openxmlformats.org/officeDocument/2006/relationships/slideLayout" Target="../slideLayouts/slideLayout80.xml"/><Relationship Id="rId4" Type="http://schemas.microsoft.com/office/2007/relationships/hdphoto" Target="../media/hdphoto2.wdp"/></Relationships>
</file>

<file path=ppt/slides/_rels/slide41.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41.xml"/><Relationship Id="rId1" Type="http://schemas.openxmlformats.org/officeDocument/2006/relationships/slideLayout" Target="../slideLayouts/slideLayout40.xml"/></Relationships>
</file>

<file path=ppt/slides/_rels/slide42.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42.xml"/><Relationship Id="rId1" Type="http://schemas.openxmlformats.org/officeDocument/2006/relationships/slideLayout" Target="../slideLayouts/slideLayout40.xml"/></Relationships>
</file>

<file path=ppt/slides/_rels/slide43.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43.xml"/><Relationship Id="rId1" Type="http://schemas.openxmlformats.org/officeDocument/2006/relationships/slideLayout" Target="../slideLayouts/slideLayout105.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40.xml"/></Relationships>
</file>

<file path=ppt/slides/_rels/slide45.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45.xml"/><Relationship Id="rId1" Type="http://schemas.openxmlformats.org/officeDocument/2006/relationships/slideLayout" Target="../slideLayouts/slideLayout40.xml"/></Relationships>
</file>

<file path=ppt/slides/_rels/slide46.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47.xml"/><Relationship Id="rId1" Type="http://schemas.openxmlformats.org/officeDocument/2006/relationships/slideLayout" Target="../slideLayouts/slideLayout40.xml"/></Relationships>
</file>

<file path=ppt/slides/_rels/slide48.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48.xml"/><Relationship Id="rId1" Type="http://schemas.openxmlformats.org/officeDocument/2006/relationships/slideLayout" Target="../slideLayouts/slideLayout104.xml"/></Relationships>
</file>

<file path=ppt/slides/_rels/slide49.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49.xml"/><Relationship Id="rId1" Type="http://schemas.openxmlformats.org/officeDocument/2006/relationships/slideLayout" Target="../slideLayouts/slideLayout40.xml"/><Relationship Id="rId5" Type="http://schemas.openxmlformats.org/officeDocument/2006/relationships/image" Target="../media/image104.png"/><Relationship Id="rId4" Type="http://schemas.openxmlformats.org/officeDocument/2006/relationships/image" Target="../media/image103.png"/></Relationships>
</file>

<file path=ppt/slides/_rels/slide5.xml.rels><?xml version="1.0" encoding="UTF-8" standalone="yes"?>
<Relationships xmlns="http://schemas.openxmlformats.org/package/2006/relationships"><Relationship Id="rId3" Type="http://schemas.openxmlformats.org/officeDocument/2006/relationships/image" Target="../media/image15.jpeg"/><Relationship Id="rId7"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23.xml"/><Relationship Id="rId6" Type="http://schemas.microsoft.com/office/2007/relationships/hdphoto" Target="../media/hdphoto1.wdp"/><Relationship Id="rId5" Type="http://schemas.openxmlformats.org/officeDocument/2006/relationships/image" Target="../media/image17.png"/><Relationship Id="rId4" Type="http://schemas.openxmlformats.org/officeDocument/2006/relationships/image" Target="../media/image16.jpeg"/></Relationships>
</file>

<file path=ppt/slides/_rels/slide50.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50.xml"/><Relationship Id="rId1" Type="http://schemas.openxmlformats.org/officeDocument/2006/relationships/slideLayout" Target="../slideLayouts/slideLayout39.xml"/><Relationship Id="rId5" Type="http://schemas.openxmlformats.org/officeDocument/2006/relationships/image" Target="../media/image107.png"/><Relationship Id="rId4" Type="http://schemas.openxmlformats.org/officeDocument/2006/relationships/image" Target="../media/image106.png"/></Relationships>
</file>

<file path=ppt/slides/_rels/slide51.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8" Type="http://schemas.openxmlformats.org/officeDocument/2006/relationships/diagramData" Target="../diagrams/data21.xml"/><Relationship Id="rId13" Type="http://schemas.openxmlformats.org/officeDocument/2006/relationships/diagramData" Target="../diagrams/data22.xml"/><Relationship Id="rId18" Type="http://schemas.openxmlformats.org/officeDocument/2006/relationships/diagramData" Target="../diagrams/data23.xml"/><Relationship Id="rId26" Type="http://schemas.openxmlformats.org/officeDocument/2006/relationships/diagramColors" Target="../diagrams/colors24.xml"/><Relationship Id="rId3" Type="http://schemas.openxmlformats.org/officeDocument/2006/relationships/diagramData" Target="../diagrams/data20.xml"/><Relationship Id="rId21" Type="http://schemas.openxmlformats.org/officeDocument/2006/relationships/diagramColors" Target="../diagrams/colors23.xml"/><Relationship Id="rId7" Type="http://schemas.microsoft.com/office/2007/relationships/diagramDrawing" Target="../diagrams/drawing20.xml"/><Relationship Id="rId12" Type="http://schemas.microsoft.com/office/2007/relationships/diagramDrawing" Target="../diagrams/drawing21.xml"/><Relationship Id="rId17" Type="http://schemas.microsoft.com/office/2007/relationships/diagramDrawing" Target="../diagrams/drawing22.xml"/><Relationship Id="rId25" Type="http://schemas.openxmlformats.org/officeDocument/2006/relationships/diagramQuickStyle" Target="../diagrams/quickStyle24.xml"/><Relationship Id="rId2" Type="http://schemas.openxmlformats.org/officeDocument/2006/relationships/notesSlide" Target="../notesSlides/notesSlide52.xml"/><Relationship Id="rId16" Type="http://schemas.openxmlformats.org/officeDocument/2006/relationships/diagramColors" Target="../diagrams/colors22.xml"/><Relationship Id="rId20" Type="http://schemas.openxmlformats.org/officeDocument/2006/relationships/diagramQuickStyle" Target="../diagrams/quickStyle23.xml"/><Relationship Id="rId1" Type="http://schemas.openxmlformats.org/officeDocument/2006/relationships/slideLayout" Target="../slideLayouts/slideLayout40.xml"/><Relationship Id="rId6" Type="http://schemas.openxmlformats.org/officeDocument/2006/relationships/diagramColors" Target="../diagrams/colors20.xml"/><Relationship Id="rId11" Type="http://schemas.openxmlformats.org/officeDocument/2006/relationships/diagramColors" Target="../diagrams/colors21.xml"/><Relationship Id="rId24" Type="http://schemas.openxmlformats.org/officeDocument/2006/relationships/diagramLayout" Target="../diagrams/layout24.xml"/><Relationship Id="rId5" Type="http://schemas.openxmlformats.org/officeDocument/2006/relationships/diagramQuickStyle" Target="../diagrams/quickStyle20.xml"/><Relationship Id="rId15" Type="http://schemas.openxmlformats.org/officeDocument/2006/relationships/diagramQuickStyle" Target="../diagrams/quickStyle22.xml"/><Relationship Id="rId23" Type="http://schemas.openxmlformats.org/officeDocument/2006/relationships/diagramData" Target="../diagrams/data24.xml"/><Relationship Id="rId10" Type="http://schemas.openxmlformats.org/officeDocument/2006/relationships/diagramQuickStyle" Target="../diagrams/quickStyle21.xml"/><Relationship Id="rId19" Type="http://schemas.openxmlformats.org/officeDocument/2006/relationships/diagramLayout" Target="../diagrams/layout23.xml"/><Relationship Id="rId4" Type="http://schemas.openxmlformats.org/officeDocument/2006/relationships/diagramLayout" Target="../diagrams/layout20.xml"/><Relationship Id="rId9" Type="http://schemas.openxmlformats.org/officeDocument/2006/relationships/diagramLayout" Target="../diagrams/layout21.xml"/><Relationship Id="rId14" Type="http://schemas.openxmlformats.org/officeDocument/2006/relationships/diagramLayout" Target="../diagrams/layout22.xml"/><Relationship Id="rId22" Type="http://schemas.microsoft.com/office/2007/relationships/diagramDrawing" Target="../diagrams/drawing23.xml"/><Relationship Id="rId27" Type="http://schemas.microsoft.com/office/2007/relationships/diagramDrawing" Target="../diagrams/drawing24.xml"/></Relationships>
</file>

<file path=ppt/slides/_rels/slide53.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53.xml"/><Relationship Id="rId1" Type="http://schemas.openxmlformats.org/officeDocument/2006/relationships/slideLayout" Target="../slideLayouts/slideLayout40.xml"/></Relationships>
</file>

<file path=ppt/slides/_rels/slide54.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54.xml"/><Relationship Id="rId1" Type="http://schemas.openxmlformats.org/officeDocument/2006/relationships/slideLayout" Target="../slideLayouts/slideLayout40.xml"/><Relationship Id="rId4" Type="http://schemas.openxmlformats.org/officeDocument/2006/relationships/image" Target="../media/image111.png"/></Relationships>
</file>

<file path=ppt/slides/_rels/slide55.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55.xml"/><Relationship Id="rId1" Type="http://schemas.openxmlformats.org/officeDocument/2006/relationships/slideLayout" Target="../slideLayouts/slideLayout40.xml"/></Relationships>
</file>

<file path=ppt/slides/_rels/slide56.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56.xml"/><Relationship Id="rId1" Type="http://schemas.openxmlformats.org/officeDocument/2006/relationships/slideLayout" Target="../slideLayouts/slideLayout40.xml"/></Relationships>
</file>

<file path=ppt/slides/_rels/slide57.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57.xml"/><Relationship Id="rId1" Type="http://schemas.openxmlformats.org/officeDocument/2006/relationships/slideLayout" Target="../slideLayouts/slideLayout40.xml"/><Relationship Id="rId4" Type="http://schemas.openxmlformats.org/officeDocument/2006/relationships/image" Target="../media/image115.png"/></Relationships>
</file>

<file path=ppt/slides/_rels/slide58.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58.xml"/><Relationship Id="rId1" Type="http://schemas.openxmlformats.org/officeDocument/2006/relationships/slideLayout" Target="../slideLayouts/slideLayout40.xml"/></Relationships>
</file>

<file path=ppt/slides/_rels/slide59.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notesSlide" Target="../notesSlides/notesSlide59.xml"/><Relationship Id="rId1" Type="http://schemas.openxmlformats.org/officeDocument/2006/relationships/slideLayout" Target="../slideLayouts/slideLayout40.xml"/></Relationships>
</file>

<file path=ppt/slides/_rels/slide6.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9.jpeg"/><Relationship Id="rId7" Type="http://schemas.openxmlformats.org/officeDocument/2006/relationships/image" Target="../media/image23.svg"/><Relationship Id="rId2" Type="http://schemas.openxmlformats.org/officeDocument/2006/relationships/notesSlide" Target="../notesSlides/notesSlide6.xml"/><Relationship Id="rId1" Type="http://schemas.openxmlformats.org/officeDocument/2006/relationships/slideLayout" Target="../slideLayouts/slideLayout25.xml"/><Relationship Id="rId6" Type="http://schemas.openxmlformats.org/officeDocument/2006/relationships/image" Target="../media/image22.png"/><Relationship Id="rId11" Type="http://schemas.openxmlformats.org/officeDocument/2006/relationships/image" Target="../media/image27.svg"/><Relationship Id="rId5" Type="http://schemas.openxmlformats.org/officeDocument/2006/relationships/image" Target="../media/image21.svg"/><Relationship Id="rId10" Type="http://schemas.openxmlformats.org/officeDocument/2006/relationships/image" Target="../media/image26.png"/><Relationship Id="rId4" Type="http://schemas.openxmlformats.org/officeDocument/2006/relationships/image" Target="../media/image20.png"/><Relationship Id="rId9" Type="http://schemas.openxmlformats.org/officeDocument/2006/relationships/image" Target="../media/image25.svg"/></Relationships>
</file>

<file path=ppt/slides/_rels/slide60.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60.xml"/><Relationship Id="rId1" Type="http://schemas.openxmlformats.org/officeDocument/2006/relationships/slideLayout" Target="../slideLayouts/slideLayout40.xml"/></Relationships>
</file>

<file path=ppt/slides/_rels/slide61.xml.rels><?xml version="1.0" encoding="UTF-8" standalone="yes"?>
<Relationships xmlns="http://schemas.openxmlformats.org/package/2006/relationships"><Relationship Id="rId3" Type="http://schemas.openxmlformats.org/officeDocument/2006/relationships/image" Target="../media/image119.gif"/><Relationship Id="rId2" Type="http://schemas.openxmlformats.org/officeDocument/2006/relationships/notesSlide" Target="../notesSlides/notesSlide61.xml"/><Relationship Id="rId1" Type="http://schemas.openxmlformats.org/officeDocument/2006/relationships/slideLayout" Target="../slideLayouts/slideLayout40.xml"/></Relationships>
</file>

<file path=ppt/slides/_rels/slide62.xml.rels><?xml version="1.0" encoding="UTF-8" standalone="yes"?>
<Relationships xmlns="http://schemas.openxmlformats.org/package/2006/relationships"><Relationship Id="rId2" Type="http://schemas.openxmlformats.org/officeDocument/2006/relationships/image" Target="../media/image120.png"/><Relationship Id="rId1" Type="http://schemas.openxmlformats.org/officeDocument/2006/relationships/slideLayout" Target="../slideLayouts/slideLayout40.xml"/></Relationships>
</file>

<file path=ppt/slides/_rels/slide63.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62.xml"/><Relationship Id="rId1" Type="http://schemas.openxmlformats.org/officeDocument/2006/relationships/slideLayout" Target="../slideLayouts/slideLayout40.xml"/><Relationship Id="rId4" Type="http://schemas.openxmlformats.org/officeDocument/2006/relationships/image" Target="../media/image122.png"/></Relationships>
</file>

<file path=ppt/slides/_rels/slide64.xml.rels><?xml version="1.0" encoding="UTF-8" standalone="yes"?>
<Relationships xmlns="http://schemas.openxmlformats.org/package/2006/relationships"><Relationship Id="rId3" Type="http://schemas.openxmlformats.org/officeDocument/2006/relationships/image" Target="../media/image123.gif"/><Relationship Id="rId2" Type="http://schemas.openxmlformats.org/officeDocument/2006/relationships/notesSlide" Target="../notesSlides/notesSlide63.xml"/><Relationship Id="rId1" Type="http://schemas.openxmlformats.org/officeDocument/2006/relationships/slideLayout" Target="../slideLayouts/slideLayout40.xml"/></Relationships>
</file>

<file path=ppt/slides/_rels/slide65.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64.xml"/><Relationship Id="rId1" Type="http://schemas.openxmlformats.org/officeDocument/2006/relationships/slideLayout" Target="../slideLayouts/slideLayout40.xml"/><Relationship Id="rId5" Type="http://schemas.openxmlformats.org/officeDocument/2006/relationships/image" Target="../media/image126.png"/><Relationship Id="rId4" Type="http://schemas.openxmlformats.org/officeDocument/2006/relationships/image" Target="../media/image125.png"/></Relationships>
</file>

<file path=ppt/slides/_rels/slide66.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65.xml"/><Relationship Id="rId1" Type="http://schemas.openxmlformats.org/officeDocument/2006/relationships/slideLayout" Target="../slideLayouts/slideLayout31.xml"/><Relationship Id="rId4" Type="http://schemas.openxmlformats.org/officeDocument/2006/relationships/image" Target="../media/image128.png"/></Relationships>
</file>

<file path=ppt/slides/_rels/slide67.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66.xml"/><Relationship Id="rId1" Type="http://schemas.openxmlformats.org/officeDocument/2006/relationships/slideLayout" Target="../slideLayouts/slideLayout39.xml"/></Relationships>
</file>

<file path=ppt/slides/_rels/slide68.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notesSlide" Target="../notesSlides/notesSlide67.xml"/><Relationship Id="rId1" Type="http://schemas.openxmlformats.org/officeDocument/2006/relationships/slideLayout" Target="../slideLayouts/slideLayout31.xml"/></Relationships>
</file>

<file path=ppt/slides/_rels/slide69.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notesSlide" Target="../notesSlides/notesSlide68.xml"/><Relationship Id="rId1" Type="http://schemas.openxmlformats.org/officeDocument/2006/relationships/slideLayout" Target="../slideLayouts/slideLayout80.xml"/><Relationship Id="rId6" Type="http://schemas.microsoft.com/office/2007/relationships/hdphoto" Target="../media/hdphoto4.wdp"/><Relationship Id="rId5" Type="http://schemas.openxmlformats.org/officeDocument/2006/relationships/image" Target="../media/image132.png"/><Relationship Id="rId4" Type="http://schemas.microsoft.com/office/2007/relationships/hdphoto" Target="../media/hdphoto3.wdp"/></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7.xml"/><Relationship Id="rId1" Type="http://schemas.openxmlformats.org/officeDocument/2006/relationships/slideLayout" Target="../slideLayouts/slideLayout31.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133.jpeg"/><Relationship Id="rId2" Type="http://schemas.openxmlformats.org/officeDocument/2006/relationships/notesSlide" Target="../notesSlides/notesSlide69.xml"/><Relationship Id="rId1" Type="http://schemas.openxmlformats.org/officeDocument/2006/relationships/slideLayout" Target="../slideLayouts/slideLayout66.xml"/></Relationships>
</file>

<file path=ppt/slides/_rels/slide71.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notesSlide" Target="../notesSlides/notesSlide70.xml"/><Relationship Id="rId1" Type="http://schemas.openxmlformats.org/officeDocument/2006/relationships/slideLayout" Target="../slideLayouts/slideLayout89.xml"/></Relationships>
</file>

<file path=ppt/slides/_rels/slide72.xml.rels><?xml version="1.0" encoding="UTF-8" standalone="yes"?>
<Relationships xmlns="http://schemas.openxmlformats.org/package/2006/relationships"><Relationship Id="rId8" Type="http://schemas.microsoft.com/office/2007/relationships/diagramDrawing" Target="../diagrams/drawing25.xml"/><Relationship Id="rId3" Type="http://schemas.openxmlformats.org/officeDocument/2006/relationships/image" Target="../media/image135.png"/><Relationship Id="rId7" Type="http://schemas.openxmlformats.org/officeDocument/2006/relationships/diagramColors" Target="../diagrams/colors25.xml"/><Relationship Id="rId2" Type="http://schemas.openxmlformats.org/officeDocument/2006/relationships/notesSlide" Target="../notesSlides/notesSlide71.xml"/><Relationship Id="rId1" Type="http://schemas.openxmlformats.org/officeDocument/2006/relationships/slideLayout" Target="../slideLayouts/slideLayout67.xml"/><Relationship Id="rId6" Type="http://schemas.openxmlformats.org/officeDocument/2006/relationships/diagramQuickStyle" Target="../diagrams/quickStyle25.xml"/><Relationship Id="rId5" Type="http://schemas.openxmlformats.org/officeDocument/2006/relationships/diagramLayout" Target="../diagrams/layout25.xml"/><Relationship Id="rId4" Type="http://schemas.openxmlformats.org/officeDocument/2006/relationships/diagramData" Target="../diagrams/data25.xml"/></Relationships>
</file>

<file path=ppt/slides/_rels/slide73.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notesSlide" Target="../notesSlides/notesSlide72.xml"/><Relationship Id="rId1" Type="http://schemas.openxmlformats.org/officeDocument/2006/relationships/slideLayout" Target="../slideLayouts/slideLayout67.xml"/></Relationships>
</file>

<file path=ppt/slides/_rels/slide74.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notesSlide" Target="../notesSlides/notesSlide73.xml"/><Relationship Id="rId1" Type="http://schemas.openxmlformats.org/officeDocument/2006/relationships/slideLayout" Target="../slideLayouts/slideLayout67.xml"/></Relationships>
</file>

<file path=ppt/slides/_rels/slide75.xml.rels><?xml version="1.0" encoding="UTF-8" standalone="yes"?>
<Relationships xmlns="http://schemas.openxmlformats.org/package/2006/relationships"><Relationship Id="rId8" Type="http://schemas.openxmlformats.org/officeDocument/2006/relationships/image" Target="../media/image141.jpeg"/><Relationship Id="rId3" Type="http://schemas.openxmlformats.org/officeDocument/2006/relationships/diagramData" Target="../diagrams/data26.xml"/><Relationship Id="rId7" Type="http://schemas.microsoft.com/office/2007/relationships/diagramDrawing" Target="../diagrams/drawing26.xml"/><Relationship Id="rId2" Type="http://schemas.openxmlformats.org/officeDocument/2006/relationships/notesSlide" Target="../notesSlides/notesSlide74.xml"/><Relationship Id="rId1" Type="http://schemas.openxmlformats.org/officeDocument/2006/relationships/slideLayout" Target="../slideLayouts/slideLayout31.xml"/><Relationship Id="rId6" Type="http://schemas.openxmlformats.org/officeDocument/2006/relationships/diagramColors" Target="../diagrams/colors26.xml"/><Relationship Id="rId5" Type="http://schemas.openxmlformats.org/officeDocument/2006/relationships/diagramQuickStyle" Target="../diagrams/quickStyle26.xml"/><Relationship Id="rId4" Type="http://schemas.openxmlformats.org/officeDocument/2006/relationships/diagramLayout" Target="../diagrams/layout26.xml"/></Relationships>
</file>

<file path=ppt/slides/_rels/slide76.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notesSlide" Target="../notesSlides/notesSlide75.xml"/><Relationship Id="rId1" Type="http://schemas.openxmlformats.org/officeDocument/2006/relationships/slideLayout" Target="../slideLayouts/slideLayout67.xml"/></Relationships>
</file>

<file path=ppt/slides/_rels/slide77.xml.rels><?xml version="1.0" encoding="UTF-8" standalone="yes"?>
<Relationships xmlns="http://schemas.openxmlformats.org/package/2006/relationships"><Relationship Id="rId8" Type="http://schemas.openxmlformats.org/officeDocument/2006/relationships/image" Target="../media/image149.png"/><Relationship Id="rId13" Type="http://schemas.openxmlformats.org/officeDocument/2006/relationships/image" Target="../media/image154.svg"/><Relationship Id="rId18" Type="http://schemas.openxmlformats.org/officeDocument/2006/relationships/image" Target="../media/image159.png"/><Relationship Id="rId26" Type="http://schemas.openxmlformats.org/officeDocument/2006/relationships/image" Target="../media/image167.png"/><Relationship Id="rId3" Type="http://schemas.openxmlformats.org/officeDocument/2006/relationships/image" Target="../media/image144.svg"/><Relationship Id="rId21" Type="http://schemas.openxmlformats.org/officeDocument/2006/relationships/image" Target="../media/image162.svg"/><Relationship Id="rId7" Type="http://schemas.openxmlformats.org/officeDocument/2006/relationships/image" Target="../media/image148.svg"/><Relationship Id="rId12" Type="http://schemas.openxmlformats.org/officeDocument/2006/relationships/image" Target="../media/image153.png"/><Relationship Id="rId17" Type="http://schemas.openxmlformats.org/officeDocument/2006/relationships/image" Target="../media/image158.svg"/><Relationship Id="rId25" Type="http://schemas.openxmlformats.org/officeDocument/2006/relationships/image" Target="../media/image166.svg"/><Relationship Id="rId33" Type="http://schemas.openxmlformats.org/officeDocument/2006/relationships/image" Target="../media/image174.svg"/><Relationship Id="rId2" Type="http://schemas.openxmlformats.org/officeDocument/2006/relationships/image" Target="../media/image143.png"/><Relationship Id="rId16" Type="http://schemas.openxmlformats.org/officeDocument/2006/relationships/image" Target="../media/image157.png"/><Relationship Id="rId20" Type="http://schemas.openxmlformats.org/officeDocument/2006/relationships/image" Target="../media/image161.png"/><Relationship Id="rId29" Type="http://schemas.openxmlformats.org/officeDocument/2006/relationships/image" Target="../media/image170.svg"/><Relationship Id="rId1" Type="http://schemas.openxmlformats.org/officeDocument/2006/relationships/slideLayout" Target="../slideLayouts/slideLayout105.xml"/><Relationship Id="rId6" Type="http://schemas.openxmlformats.org/officeDocument/2006/relationships/image" Target="../media/image147.png"/><Relationship Id="rId11" Type="http://schemas.openxmlformats.org/officeDocument/2006/relationships/image" Target="../media/image152.svg"/><Relationship Id="rId24" Type="http://schemas.openxmlformats.org/officeDocument/2006/relationships/image" Target="../media/image165.png"/><Relationship Id="rId32" Type="http://schemas.openxmlformats.org/officeDocument/2006/relationships/image" Target="../media/image173.png"/><Relationship Id="rId5" Type="http://schemas.openxmlformats.org/officeDocument/2006/relationships/image" Target="../media/image146.svg"/><Relationship Id="rId15" Type="http://schemas.openxmlformats.org/officeDocument/2006/relationships/image" Target="../media/image156.svg"/><Relationship Id="rId23" Type="http://schemas.openxmlformats.org/officeDocument/2006/relationships/image" Target="../media/image164.svg"/><Relationship Id="rId28" Type="http://schemas.openxmlformats.org/officeDocument/2006/relationships/image" Target="../media/image169.png"/><Relationship Id="rId10" Type="http://schemas.openxmlformats.org/officeDocument/2006/relationships/image" Target="../media/image151.png"/><Relationship Id="rId19" Type="http://schemas.openxmlformats.org/officeDocument/2006/relationships/image" Target="../media/image160.svg"/><Relationship Id="rId31" Type="http://schemas.openxmlformats.org/officeDocument/2006/relationships/image" Target="../media/image172.svg"/><Relationship Id="rId4" Type="http://schemas.openxmlformats.org/officeDocument/2006/relationships/image" Target="../media/image145.png"/><Relationship Id="rId9" Type="http://schemas.openxmlformats.org/officeDocument/2006/relationships/image" Target="../media/image150.svg"/><Relationship Id="rId14" Type="http://schemas.openxmlformats.org/officeDocument/2006/relationships/image" Target="../media/image155.png"/><Relationship Id="rId22" Type="http://schemas.openxmlformats.org/officeDocument/2006/relationships/image" Target="../media/image163.png"/><Relationship Id="rId27" Type="http://schemas.openxmlformats.org/officeDocument/2006/relationships/image" Target="../media/image168.svg"/><Relationship Id="rId30" Type="http://schemas.openxmlformats.org/officeDocument/2006/relationships/image" Target="../media/image171.png"/></Relationships>
</file>

<file path=ppt/slides/_rels/slide78.xml.rels><?xml version="1.0" encoding="UTF-8" standalone="yes"?>
<Relationships xmlns="http://schemas.openxmlformats.org/package/2006/relationships"><Relationship Id="rId3" Type="http://schemas.openxmlformats.org/officeDocument/2006/relationships/image" Target="../media/image175.png"/><Relationship Id="rId2" Type="http://schemas.openxmlformats.org/officeDocument/2006/relationships/notesSlide" Target="../notesSlides/notesSlide76.xml"/><Relationship Id="rId1" Type="http://schemas.openxmlformats.org/officeDocument/2006/relationships/slideLayout" Target="../slideLayouts/slideLayout104.xml"/></Relationships>
</file>

<file path=ppt/slides/_rels/slide79.xml.rels><?xml version="1.0" encoding="UTF-8" standalone="yes"?>
<Relationships xmlns="http://schemas.openxmlformats.org/package/2006/relationships"><Relationship Id="rId8" Type="http://schemas.openxmlformats.org/officeDocument/2006/relationships/image" Target="../media/image181.svg"/><Relationship Id="rId3" Type="http://schemas.openxmlformats.org/officeDocument/2006/relationships/image" Target="../media/image176.png"/><Relationship Id="rId7" Type="http://schemas.openxmlformats.org/officeDocument/2006/relationships/image" Target="../media/image180.png"/><Relationship Id="rId2" Type="http://schemas.openxmlformats.org/officeDocument/2006/relationships/notesSlide" Target="../notesSlides/notesSlide77.xml"/><Relationship Id="rId1" Type="http://schemas.openxmlformats.org/officeDocument/2006/relationships/slideLayout" Target="../slideLayouts/slideLayout104.xml"/><Relationship Id="rId6" Type="http://schemas.openxmlformats.org/officeDocument/2006/relationships/image" Target="../media/image179.svg"/><Relationship Id="rId5" Type="http://schemas.openxmlformats.org/officeDocument/2006/relationships/image" Target="../media/image178.png"/><Relationship Id="rId4" Type="http://schemas.openxmlformats.org/officeDocument/2006/relationships/image" Target="../media/image177.svg"/></Relationships>
</file>

<file path=ppt/slides/_rels/slide8.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8.xml"/><Relationship Id="rId1" Type="http://schemas.openxmlformats.org/officeDocument/2006/relationships/slideLayout" Target="../slideLayouts/slideLayout31.xml"/><Relationship Id="rId6" Type="http://schemas.openxmlformats.org/officeDocument/2006/relationships/diagramColors" Target="../diagrams/colors3.xml"/><Relationship Id="rId11" Type="http://schemas.openxmlformats.org/officeDocument/2006/relationships/image" Target="../media/image31.svg"/><Relationship Id="rId5" Type="http://schemas.openxmlformats.org/officeDocument/2006/relationships/diagramQuickStyle" Target="../diagrams/quickStyle3.xml"/><Relationship Id="rId10" Type="http://schemas.openxmlformats.org/officeDocument/2006/relationships/image" Target="../media/image30.png"/><Relationship Id="rId4" Type="http://schemas.openxmlformats.org/officeDocument/2006/relationships/diagramLayout" Target="../diagrams/layout3.xml"/><Relationship Id="rId9" Type="http://schemas.openxmlformats.org/officeDocument/2006/relationships/image" Target="../media/image29.svg"/></Relationships>
</file>

<file path=ppt/slides/_rels/slide80.xml.rels><?xml version="1.0" encoding="UTF-8" standalone="yes"?>
<Relationships xmlns="http://schemas.openxmlformats.org/package/2006/relationships"><Relationship Id="rId3" Type="http://schemas.openxmlformats.org/officeDocument/2006/relationships/image" Target="../media/image182.jpeg"/><Relationship Id="rId2" Type="http://schemas.openxmlformats.org/officeDocument/2006/relationships/notesSlide" Target="../notesSlides/notesSlide78.xml"/><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3" Type="http://schemas.openxmlformats.org/officeDocument/2006/relationships/image" Target="../media/image183.png"/><Relationship Id="rId2" Type="http://schemas.openxmlformats.org/officeDocument/2006/relationships/notesSlide" Target="../notesSlides/notesSlide79.xml"/><Relationship Id="rId1" Type="http://schemas.openxmlformats.org/officeDocument/2006/relationships/slideLayout" Target="../slideLayouts/slideLayout72.xml"/></Relationships>
</file>

<file path=ppt/slides/_rels/slide82.xml.rels><?xml version="1.0" encoding="UTF-8" standalone="yes"?>
<Relationships xmlns="http://schemas.openxmlformats.org/package/2006/relationships"><Relationship Id="rId3" Type="http://schemas.openxmlformats.org/officeDocument/2006/relationships/image" Target="../media/image184.png"/><Relationship Id="rId2" Type="http://schemas.openxmlformats.org/officeDocument/2006/relationships/notesSlide" Target="../notesSlides/notesSlide80.xml"/><Relationship Id="rId1" Type="http://schemas.openxmlformats.org/officeDocument/2006/relationships/slideLayout" Target="../slideLayouts/slideLayout21.xml"/><Relationship Id="rId5" Type="http://schemas.openxmlformats.org/officeDocument/2006/relationships/image" Target="../media/image186.png"/><Relationship Id="rId4" Type="http://schemas.openxmlformats.org/officeDocument/2006/relationships/image" Target="../media/image185.svg"/></Relationships>
</file>

<file path=ppt/slides/_rels/slide83.xml.rels><?xml version="1.0" encoding="UTF-8" standalone="yes"?>
<Relationships xmlns="http://schemas.openxmlformats.org/package/2006/relationships"><Relationship Id="rId3" Type="http://schemas.openxmlformats.org/officeDocument/2006/relationships/image" Target="../media/image187.png"/><Relationship Id="rId2" Type="http://schemas.openxmlformats.org/officeDocument/2006/relationships/notesSlide" Target="../notesSlides/notesSlide81.xml"/><Relationship Id="rId1" Type="http://schemas.openxmlformats.org/officeDocument/2006/relationships/slideLayout" Target="../slideLayouts/slideLayout103.xml"/></Relationships>
</file>

<file path=ppt/slides/_rels/slide84.xml.rels><?xml version="1.0" encoding="UTF-8" standalone="yes"?>
<Relationships xmlns="http://schemas.openxmlformats.org/package/2006/relationships"><Relationship Id="rId3" Type="http://schemas.openxmlformats.org/officeDocument/2006/relationships/image" Target="../media/image188.png"/><Relationship Id="rId2" Type="http://schemas.openxmlformats.org/officeDocument/2006/relationships/notesSlide" Target="../notesSlides/notesSlide82.xml"/><Relationship Id="rId1" Type="http://schemas.openxmlformats.org/officeDocument/2006/relationships/slideLayout" Target="../slideLayouts/slideLayout127.xml"/></Relationships>
</file>

<file path=ppt/slides/_rels/slide85.xml.rels><?xml version="1.0" encoding="UTF-8" standalone="yes"?>
<Relationships xmlns="http://schemas.openxmlformats.org/package/2006/relationships"><Relationship Id="rId3" Type="http://schemas.openxmlformats.org/officeDocument/2006/relationships/image" Target="../media/image189.png"/><Relationship Id="rId2" Type="http://schemas.openxmlformats.org/officeDocument/2006/relationships/notesSlide" Target="../notesSlides/notesSlide83.xml"/><Relationship Id="rId1" Type="http://schemas.openxmlformats.org/officeDocument/2006/relationships/slideLayout" Target="../slideLayouts/slideLayout128.xml"/></Relationships>
</file>

<file path=ppt/slides/_rels/slide86.xml.rels><?xml version="1.0" encoding="UTF-8" standalone="yes"?>
<Relationships xmlns="http://schemas.openxmlformats.org/package/2006/relationships"><Relationship Id="rId3" Type="http://schemas.openxmlformats.org/officeDocument/2006/relationships/image" Target="../media/image190.jpeg"/><Relationship Id="rId2" Type="http://schemas.openxmlformats.org/officeDocument/2006/relationships/notesSlide" Target="../notesSlides/notesSlide84.xml"/><Relationship Id="rId1" Type="http://schemas.openxmlformats.org/officeDocument/2006/relationships/slideLayout" Target="../slideLayouts/slideLayout86.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105.xml"/></Relationships>
</file>

<file path=ppt/slides/_rels/slide88.xml.rels><?xml version="1.0" encoding="UTF-8" standalone="yes"?>
<Relationships xmlns="http://schemas.openxmlformats.org/package/2006/relationships"><Relationship Id="rId8" Type="http://schemas.openxmlformats.org/officeDocument/2006/relationships/diagramData" Target="../diagrams/data28.xml"/><Relationship Id="rId13" Type="http://schemas.openxmlformats.org/officeDocument/2006/relationships/diagramData" Target="../diagrams/data29.xml"/><Relationship Id="rId18" Type="http://schemas.openxmlformats.org/officeDocument/2006/relationships/diagramData" Target="../diagrams/data30.xml"/><Relationship Id="rId26" Type="http://schemas.openxmlformats.org/officeDocument/2006/relationships/diagramColors" Target="../diagrams/colors31.xml"/><Relationship Id="rId39" Type="http://schemas.openxmlformats.org/officeDocument/2006/relationships/diagramLayout" Target="../diagrams/layout34.xml"/><Relationship Id="rId3" Type="http://schemas.openxmlformats.org/officeDocument/2006/relationships/diagramData" Target="../diagrams/data27.xml"/><Relationship Id="rId21" Type="http://schemas.openxmlformats.org/officeDocument/2006/relationships/diagramColors" Target="../diagrams/colors30.xml"/><Relationship Id="rId34" Type="http://schemas.openxmlformats.org/officeDocument/2006/relationships/diagramLayout" Target="../diagrams/layout33.xml"/><Relationship Id="rId42" Type="http://schemas.microsoft.com/office/2007/relationships/diagramDrawing" Target="../diagrams/drawing34.xml"/><Relationship Id="rId7" Type="http://schemas.microsoft.com/office/2007/relationships/diagramDrawing" Target="../diagrams/drawing27.xml"/><Relationship Id="rId12" Type="http://schemas.microsoft.com/office/2007/relationships/diagramDrawing" Target="../diagrams/drawing28.xml"/><Relationship Id="rId17" Type="http://schemas.microsoft.com/office/2007/relationships/diagramDrawing" Target="../diagrams/drawing29.xml"/><Relationship Id="rId25" Type="http://schemas.openxmlformats.org/officeDocument/2006/relationships/diagramQuickStyle" Target="../diagrams/quickStyle31.xml"/><Relationship Id="rId33" Type="http://schemas.openxmlformats.org/officeDocument/2006/relationships/diagramData" Target="../diagrams/data33.xml"/><Relationship Id="rId38" Type="http://schemas.openxmlformats.org/officeDocument/2006/relationships/diagramData" Target="../diagrams/data34.xml"/><Relationship Id="rId2" Type="http://schemas.openxmlformats.org/officeDocument/2006/relationships/notesSlide" Target="../notesSlides/notesSlide85.xml"/><Relationship Id="rId16" Type="http://schemas.openxmlformats.org/officeDocument/2006/relationships/diagramColors" Target="../diagrams/colors29.xml"/><Relationship Id="rId20" Type="http://schemas.openxmlformats.org/officeDocument/2006/relationships/diagramQuickStyle" Target="../diagrams/quickStyle30.xml"/><Relationship Id="rId29" Type="http://schemas.openxmlformats.org/officeDocument/2006/relationships/diagramLayout" Target="../diagrams/layout32.xml"/><Relationship Id="rId41" Type="http://schemas.openxmlformats.org/officeDocument/2006/relationships/diagramColors" Target="../diagrams/colors34.xml"/><Relationship Id="rId1" Type="http://schemas.openxmlformats.org/officeDocument/2006/relationships/slideLayout" Target="../slideLayouts/slideLayout104.xml"/><Relationship Id="rId6" Type="http://schemas.openxmlformats.org/officeDocument/2006/relationships/diagramColors" Target="../diagrams/colors27.xml"/><Relationship Id="rId11" Type="http://schemas.openxmlformats.org/officeDocument/2006/relationships/diagramColors" Target="../diagrams/colors28.xml"/><Relationship Id="rId24" Type="http://schemas.openxmlformats.org/officeDocument/2006/relationships/diagramLayout" Target="../diagrams/layout31.xml"/><Relationship Id="rId32" Type="http://schemas.microsoft.com/office/2007/relationships/diagramDrawing" Target="../diagrams/drawing32.xml"/><Relationship Id="rId37" Type="http://schemas.microsoft.com/office/2007/relationships/diagramDrawing" Target="../diagrams/drawing33.xml"/><Relationship Id="rId40" Type="http://schemas.openxmlformats.org/officeDocument/2006/relationships/diagramQuickStyle" Target="../diagrams/quickStyle34.xml"/><Relationship Id="rId5" Type="http://schemas.openxmlformats.org/officeDocument/2006/relationships/diagramQuickStyle" Target="../diagrams/quickStyle27.xml"/><Relationship Id="rId15" Type="http://schemas.openxmlformats.org/officeDocument/2006/relationships/diagramQuickStyle" Target="../diagrams/quickStyle29.xml"/><Relationship Id="rId23" Type="http://schemas.openxmlformats.org/officeDocument/2006/relationships/diagramData" Target="../diagrams/data31.xml"/><Relationship Id="rId28" Type="http://schemas.openxmlformats.org/officeDocument/2006/relationships/diagramData" Target="../diagrams/data32.xml"/><Relationship Id="rId36" Type="http://schemas.openxmlformats.org/officeDocument/2006/relationships/diagramColors" Target="../diagrams/colors33.xml"/><Relationship Id="rId10" Type="http://schemas.openxmlformats.org/officeDocument/2006/relationships/diagramQuickStyle" Target="../diagrams/quickStyle28.xml"/><Relationship Id="rId19" Type="http://schemas.openxmlformats.org/officeDocument/2006/relationships/diagramLayout" Target="../diagrams/layout30.xml"/><Relationship Id="rId31" Type="http://schemas.openxmlformats.org/officeDocument/2006/relationships/diagramColors" Target="../diagrams/colors32.xml"/><Relationship Id="rId4" Type="http://schemas.openxmlformats.org/officeDocument/2006/relationships/diagramLayout" Target="../diagrams/layout27.xml"/><Relationship Id="rId9" Type="http://schemas.openxmlformats.org/officeDocument/2006/relationships/diagramLayout" Target="../diagrams/layout28.xml"/><Relationship Id="rId14" Type="http://schemas.openxmlformats.org/officeDocument/2006/relationships/diagramLayout" Target="../diagrams/layout29.xml"/><Relationship Id="rId22" Type="http://schemas.microsoft.com/office/2007/relationships/diagramDrawing" Target="../diagrams/drawing30.xml"/><Relationship Id="rId27" Type="http://schemas.microsoft.com/office/2007/relationships/diagramDrawing" Target="../diagrams/drawing31.xml"/><Relationship Id="rId30" Type="http://schemas.openxmlformats.org/officeDocument/2006/relationships/diagramQuickStyle" Target="../diagrams/quickStyle32.xml"/><Relationship Id="rId35" Type="http://schemas.openxmlformats.org/officeDocument/2006/relationships/diagramQuickStyle" Target="../diagrams/quickStyle33.xml"/></Relationships>
</file>

<file path=ppt/slides/_rels/slide89.xml.rels><?xml version="1.0" encoding="UTF-8" standalone="yes"?>
<Relationships xmlns="http://schemas.openxmlformats.org/package/2006/relationships"><Relationship Id="rId3" Type="http://schemas.openxmlformats.org/officeDocument/2006/relationships/image" Target="../media/image191.png"/><Relationship Id="rId2" Type="http://schemas.openxmlformats.org/officeDocument/2006/relationships/notesSlide" Target="../notesSlides/notesSlide86.xml"/><Relationship Id="rId1" Type="http://schemas.openxmlformats.org/officeDocument/2006/relationships/slideLayout" Target="../slideLayouts/slideLayout103.xml"/><Relationship Id="rId4" Type="http://schemas.openxmlformats.org/officeDocument/2006/relationships/image" Target="../media/image192.png"/></Relationships>
</file>

<file path=ppt/slides/_rels/slide9.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image" Target="../media/image32.gif"/><Relationship Id="rId7" Type="http://schemas.openxmlformats.org/officeDocument/2006/relationships/diagramColors" Target="../diagrams/colors4.xml"/><Relationship Id="rId2" Type="http://schemas.openxmlformats.org/officeDocument/2006/relationships/notesSlide" Target="../notesSlides/notesSlide9.xml"/><Relationship Id="rId1" Type="http://schemas.openxmlformats.org/officeDocument/2006/relationships/slideLayout" Target="../slideLayouts/slideLayout40.xml"/><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s>
</file>

<file path=ppt/slides/_rels/slide90.xml.rels><?xml version="1.0" encoding="UTF-8" standalone="yes"?>
<Relationships xmlns="http://schemas.openxmlformats.org/package/2006/relationships"><Relationship Id="rId3" Type="http://schemas.openxmlformats.org/officeDocument/2006/relationships/image" Target="../media/image193.png"/><Relationship Id="rId2" Type="http://schemas.openxmlformats.org/officeDocument/2006/relationships/notesSlide" Target="../notesSlides/notesSlide87.xml"/><Relationship Id="rId1" Type="http://schemas.openxmlformats.org/officeDocument/2006/relationships/slideLayout" Target="../slideLayouts/slideLayout104.xml"/></Relationships>
</file>

<file path=ppt/slides/_rels/slide91.xml.rels><?xml version="1.0" encoding="UTF-8" standalone="yes"?>
<Relationships xmlns="http://schemas.openxmlformats.org/package/2006/relationships"><Relationship Id="rId3" Type="http://schemas.openxmlformats.org/officeDocument/2006/relationships/image" Target="../media/image194.png"/><Relationship Id="rId2" Type="http://schemas.openxmlformats.org/officeDocument/2006/relationships/notesSlide" Target="../notesSlides/notesSlide88.xml"/><Relationship Id="rId1" Type="http://schemas.openxmlformats.org/officeDocument/2006/relationships/slideLayout" Target="../slideLayouts/slideLayout104.xml"/></Relationships>
</file>

<file path=ppt/slides/_rels/slide92.xml.rels><?xml version="1.0" encoding="UTF-8" standalone="yes"?>
<Relationships xmlns="http://schemas.openxmlformats.org/package/2006/relationships"><Relationship Id="rId3" Type="http://schemas.openxmlformats.org/officeDocument/2006/relationships/image" Target="../media/image195.png"/><Relationship Id="rId2" Type="http://schemas.openxmlformats.org/officeDocument/2006/relationships/notesSlide" Target="../notesSlides/notesSlide89.xml"/><Relationship Id="rId1" Type="http://schemas.openxmlformats.org/officeDocument/2006/relationships/slideLayout" Target="../slideLayouts/slideLayout103.xml"/></Relationships>
</file>

<file path=ppt/slides/_rels/slide93.xml.rels><?xml version="1.0" encoding="UTF-8" standalone="yes"?>
<Relationships xmlns="http://schemas.openxmlformats.org/package/2006/relationships"><Relationship Id="rId3" Type="http://schemas.openxmlformats.org/officeDocument/2006/relationships/image" Target="../media/image196.png"/><Relationship Id="rId2" Type="http://schemas.openxmlformats.org/officeDocument/2006/relationships/notesSlide" Target="../notesSlides/notesSlide90.xml"/><Relationship Id="rId1" Type="http://schemas.openxmlformats.org/officeDocument/2006/relationships/slideLayout" Target="../slideLayouts/slideLayout103.xml"/></Relationships>
</file>

<file path=ppt/slides/_rels/slide94.xml.rels><?xml version="1.0" encoding="UTF-8" standalone="yes"?>
<Relationships xmlns="http://schemas.openxmlformats.org/package/2006/relationships"><Relationship Id="rId3" Type="http://schemas.openxmlformats.org/officeDocument/2006/relationships/image" Target="../media/image197.png"/><Relationship Id="rId2" Type="http://schemas.openxmlformats.org/officeDocument/2006/relationships/notesSlide" Target="../notesSlides/notesSlide91.xml"/><Relationship Id="rId1" Type="http://schemas.openxmlformats.org/officeDocument/2006/relationships/slideLayout" Target="../slideLayouts/slideLayout103.xml"/></Relationships>
</file>

<file path=ppt/slides/_rels/slide95.xml.rels><?xml version="1.0" encoding="UTF-8" standalone="yes"?>
<Relationships xmlns="http://schemas.openxmlformats.org/package/2006/relationships"><Relationship Id="rId3" Type="http://schemas.openxmlformats.org/officeDocument/2006/relationships/image" Target="../media/image198.png"/><Relationship Id="rId2" Type="http://schemas.openxmlformats.org/officeDocument/2006/relationships/notesSlide" Target="../notesSlides/notesSlide92.xml"/><Relationship Id="rId1" Type="http://schemas.openxmlformats.org/officeDocument/2006/relationships/slideLayout" Target="../slideLayouts/slideLayout103.xml"/></Relationships>
</file>

<file path=ppt/slides/_rels/slide96.xml.rels><?xml version="1.0" encoding="UTF-8" standalone="yes"?>
<Relationships xmlns="http://schemas.openxmlformats.org/package/2006/relationships"><Relationship Id="rId3" Type="http://schemas.openxmlformats.org/officeDocument/2006/relationships/image" Target="../media/image199.png"/><Relationship Id="rId2" Type="http://schemas.openxmlformats.org/officeDocument/2006/relationships/notesSlide" Target="../notesSlides/notesSlide93.xml"/><Relationship Id="rId1" Type="http://schemas.openxmlformats.org/officeDocument/2006/relationships/slideLayout" Target="../slideLayouts/slideLayout103.xml"/></Relationships>
</file>

<file path=ppt/slides/_rels/slide97.xml.rels><?xml version="1.0" encoding="UTF-8" standalone="yes"?>
<Relationships xmlns="http://schemas.openxmlformats.org/package/2006/relationships"><Relationship Id="rId3" Type="http://schemas.openxmlformats.org/officeDocument/2006/relationships/image" Target="../media/image200.png"/><Relationship Id="rId2" Type="http://schemas.openxmlformats.org/officeDocument/2006/relationships/notesSlide" Target="../notesSlides/notesSlide94.xml"/><Relationship Id="rId1" Type="http://schemas.openxmlformats.org/officeDocument/2006/relationships/slideLayout" Target="../slideLayouts/slideLayout103.xml"/></Relationships>
</file>

<file path=ppt/slides/_rels/slide98.xml.rels><?xml version="1.0" encoding="UTF-8" standalone="yes"?>
<Relationships xmlns="http://schemas.openxmlformats.org/package/2006/relationships"><Relationship Id="rId3" Type="http://schemas.openxmlformats.org/officeDocument/2006/relationships/image" Target="../media/image201.png"/><Relationship Id="rId2" Type="http://schemas.openxmlformats.org/officeDocument/2006/relationships/notesSlide" Target="../notesSlides/notesSlide95.xml"/><Relationship Id="rId1" Type="http://schemas.openxmlformats.org/officeDocument/2006/relationships/slideLayout" Target="../slideLayouts/slideLayout103.xml"/></Relationships>
</file>

<file path=ppt/slides/_rels/slide99.xml.rels><?xml version="1.0" encoding="UTF-8" standalone="yes"?>
<Relationships xmlns="http://schemas.openxmlformats.org/package/2006/relationships"><Relationship Id="rId3" Type="http://schemas.openxmlformats.org/officeDocument/2006/relationships/image" Target="../media/image202.png"/><Relationship Id="rId2" Type="http://schemas.openxmlformats.org/officeDocument/2006/relationships/notesSlide" Target="../notesSlides/notesSlide96.xml"/><Relationship Id="rId1" Type="http://schemas.openxmlformats.org/officeDocument/2006/relationships/slideLayout" Target="../slideLayouts/slideLayout103.xml"/><Relationship Id="rId5" Type="http://schemas.openxmlformats.org/officeDocument/2006/relationships/image" Target="../media/image204.png"/><Relationship Id="rId4" Type="http://schemas.openxmlformats.org/officeDocument/2006/relationships/image" Target="../media/image203.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2000" b="-2000"/>
          </a:stretch>
        </a:blipFill>
        <a:effectLst/>
      </p:bgPr>
    </p:bg>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E93CFE69-79B0-440B-949E-DA17AD834A10}"/>
              </a:ext>
              <a:ext uri="{C183D7F6-B498-43B3-948B-1728B52AA6E4}">
                <adec:decorative xmlns:adec="http://schemas.microsoft.com/office/drawing/2017/decorative" val="1"/>
              </a:ext>
            </a:extLst>
          </p:cNvPr>
          <p:cNvSpPr/>
          <p:nvPr/>
        </p:nvSpPr>
        <p:spPr>
          <a:xfrm>
            <a:off x="6335999" y="0"/>
            <a:ext cx="4027201" cy="6781800"/>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sp>
        <p:nvSpPr>
          <p:cNvPr id="2" name="Title 1">
            <a:extLst>
              <a:ext uri="{FF2B5EF4-FFF2-40B4-BE49-F238E27FC236}">
                <a16:creationId xmlns:a16="http://schemas.microsoft.com/office/drawing/2014/main" id="{8468F2B1-EF8F-4772-ADA1-4195B20EBA74}"/>
              </a:ext>
            </a:extLst>
          </p:cNvPr>
          <p:cNvSpPr>
            <a:spLocks noGrp="1"/>
          </p:cNvSpPr>
          <p:nvPr>
            <p:ph type="ctrTitle"/>
          </p:nvPr>
        </p:nvSpPr>
        <p:spPr bwMode="gray">
          <a:xfrm>
            <a:off x="6539896" y="1585523"/>
            <a:ext cx="3571782" cy="2992099"/>
          </a:xfrm>
          <a:ln>
            <a:noFill/>
          </a:ln>
        </p:spPr>
        <p:txBody>
          <a:bodyPr/>
          <a:lstStyle/>
          <a:p>
            <a:r>
              <a:rPr lang="en-US">
                <a:solidFill>
                  <a:srgbClr val="FF715B"/>
                </a:solidFill>
              </a:rPr>
              <a:t>Students With Disabilities</a:t>
            </a:r>
            <a:br>
              <a:rPr lang="en-US">
                <a:solidFill>
                  <a:srgbClr val="FF715B"/>
                </a:solidFill>
              </a:rPr>
            </a:br>
            <a:r>
              <a:rPr lang="en-US">
                <a:solidFill>
                  <a:srgbClr val="FF715B"/>
                </a:solidFill>
              </a:rPr>
              <a:t>EOY </a:t>
            </a:r>
            <a:br>
              <a:rPr lang="en-US"/>
            </a:br>
            <a:r>
              <a:rPr lang="en-US">
                <a:solidFill>
                  <a:srgbClr val="555FAD"/>
                </a:solidFill>
              </a:rPr>
              <a:t>Reporting and Certification</a:t>
            </a:r>
          </a:p>
        </p:txBody>
      </p:sp>
      <p:sp>
        <p:nvSpPr>
          <p:cNvPr id="3" name="Subtitle 2">
            <a:extLst>
              <a:ext uri="{FF2B5EF4-FFF2-40B4-BE49-F238E27FC236}">
                <a16:creationId xmlns:a16="http://schemas.microsoft.com/office/drawing/2014/main" id="{565124A8-7554-4DB8-896F-F9946B9CF1F9}"/>
              </a:ext>
            </a:extLst>
          </p:cNvPr>
          <p:cNvSpPr>
            <a:spLocks noGrp="1"/>
          </p:cNvSpPr>
          <p:nvPr>
            <p:ph type="subTitle" idx="1"/>
          </p:nvPr>
        </p:nvSpPr>
        <p:spPr bwMode="gray">
          <a:xfrm>
            <a:off x="6539896" y="4962524"/>
            <a:ext cx="3571782" cy="1556799"/>
          </a:xfrm>
        </p:spPr>
        <p:txBody>
          <a:bodyPr/>
          <a:lstStyle/>
          <a:p>
            <a:pPr marL="0" indent="0">
              <a:spcBef>
                <a:spcPts val="0"/>
              </a:spcBef>
              <a:spcAft>
                <a:spcPts val="0"/>
              </a:spcAft>
              <a:buNone/>
            </a:pPr>
            <a:r>
              <a:rPr lang="en-US">
                <a:solidFill>
                  <a:schemeClr val="tx1">
                    <a:lumMod val="75000"/>
                    <a:lumOff val="25000"/>
                  </a:schemeClr>
                </a:solidFill>
              </a:rPr>
              <a:t>EOY Overview</a:t>
            </a:r>
          </a:p>
          <a:p>
            <a:pPr marL="0" indent="0">
              <a:spcBef>
                <a:spcPts val="0"/>
              </a:spcBef>
              <a:spcAft>
                <a:spcPts val="0"/>
              </a:spcAft>
              <a:buNone/>
            </a:pPr>
            <a:r>
              <a:rPr lang="en-US">
                <a:solidFill>
                  <a:schemeClr val="tx1">
                    <a:lumMod val="75000"/>
                    <a:lumOff val="25000"/>
                  </a:schemeClr>
                </a:solidFill>
              </a:rPr>
              <a:t>Special Education</a:t>
            </a:r>
          </a:p>
          <a:p>
            <a:pPr marL="0" indent="0">
              <a:spcBef>
                <a:spcPts val="0"/>
              </a:spcBef>
              <a:spcAft>
                <a:spcPts val="0"/>
              </a:spcAft>
              <a:buNone/>
            </a:pPr>
            <a:r>
              <a:rPr lang="en-US">
                <a:solidFill>
                  <a:schemeClr val="tx1">
                    <a:lumMod val="75000"/>
                    <a:lumOff val="25000"/>
                  </a:schemeClr>
                </a:solidFill>
              </a:rPr>
              <a:t>Behavioral Incidents</a:t>
            </a:r>
          </a:p>
          <a:p>
            <a:pPr marL="0" indent="0">
              <a:spcBef>
                <a:spcPts val="0"/>
              </a:spcBef>
              <a:spcAft>
                <a:spcPts val="0"/>
              </a:spcAft>
              <a:buNone/>
            </a:pPr>
            <a:endParaRPr lang="en-US">
              <a:solidFill>
                <a:schemeClr val="tx1">
                  <a:lumMod val="75000"/>
                  <a:lumOff val="25000"/>
                </a:schemeClr>
              </a:solidFill>
            </a:endParaRPr>
          </a:p>
        </p:txBody>
      </p:sp>
      <p:cxnSp>
        <p:nvCxnSpPr>
          <p:cNvPr id="16" name="Straight Connector 15">
            <a:extLst>
              <a:ext uri="{FF2B5EF4-FFF2-40B4-BE49-F238E27FC236}">
                <a16:creationId xmlns:a16="http://schemas.microsoft.com/office/drawing/2014/main" id="{F3753AF9-461F-4049-BB9D-621E76A51470}"/>
              </a:ext>
              <a:ext uri="{C183D7F6-B498-43B3-948B-1728B52AA6E4}">
                <adec:decorative xmlns:adec="http://schemas.microsoft.com/office/drawing/2017/decorative" val="1"/>
              </a:ext>
            </a:extLst>
          </p:cNvPr>
          <p:cNvCxnSpPr>
            <a:cxnSpLocks/>
          </p:cNvCxnSpPr>
          <p:nvPr/>
        </p:nvCxnSpPr>
        <p:spPr>
          <a:xfrm>
            <a:off x="6539896" y="4876800"/>
            <a:ext cx="3571782" cy="0"/>
          </a:xfrm>
          <a:prstGeom prst="line">
            <a:avLst/>
          </a:prstGeom>
          <a:ln>
            <a:gradFill>
              <a:gsLst>
                <a:gs pos="0">
                  <a:schemeClr val="accent1"/>
                </a:gs>
                <a:gs pos="51300">
                  <a:schemeClr val="accent2"/>
                </a:gs>
                <a:gs pos="100000">
                  <a:schemeClr val="accent3"/>
                </a:gs>
              </a:gsLst>
              <a:lin ang="0" scaled="0"/>
            </a:gradFill>
          </a:ln>
        </p:spPr>
        <p:style>
          <a:lnRef idx="1">
            <a:schemeClr val="accent1"/>
          </a:lnRef>
          <a:fillRef idx="0">
            <a:schemeClr val="accent1"/>
          </a:fillRef>
          <a:effectRef idx="0">
            <a:schemeClr val="accent1"/>
          </a:effectRef>
          <a:fontRef idx="minor">
            <a:schemeClr val="tx1"/>
          </a:fontRef>
        </p:style>
      </p:cxnSp>
      <p:pic>
        <p:nvPicPr>
          <p:cNvPr id="8" name="Graphic 7">
            <a:extLst>
              <a:ext uri="{FF2B5EF4-FFF2-40B4-BE49-F238E27FC236}">
                <a16:creationId xmlns:a16="http://schemas.microsoft.com/office/drawing/2014/main" id="{102CDE1C-BF23-47E6-BCC7-8494CEFD0D8F}"/>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325787" y="52519"/>
            <a:ext cx="1933107" cy="533906"/>
          </a:xfrm>
          <a:prstGeom prst="rect">
            <a:avLst/>
          </a:prstGeom>
        </p:spPr>
      </p:pic>
      <p:pic>
        <p:nvPicPr>
          <p:cNvPr id="5" name="Picture 4" descr="A close up of a sign&#10;&#10;Description generated with very high confidence">
            <a:extLst>
              <a:ext uri="{FF2B5EF4-FFF2-40B4-BE49-F238E27FC236}">
                <a16:creationId xmlns:a16="http://schemas.microsoft.com/office/drawing/2014/main" id="{D4B44E78-37BE-44B0-BED7-00ADEEB9997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460543" y="653804"/>
            <a:ext cx="798351" cy="798351"/>
          </a:xfrm>
          <a:prstGeom prst="rect">
            <a:avLst/>
          </a:prstGeom>
        </p:spPr>
      </p:pic>
      <p:sp>
        <p:nvSpPr>
          <p:cNvPr id="4" name="Rectangle 3">
            <a:extLst>
              <a:ext uri="{FF2B5EF4-FFF2-40B4-BE49-F238E27FC236}">
                <a16:creationId xmlns:a16="http://schemas.microsoft.com/office/drawing/2014/main" id="{237F8860-1DF5-974B-921D-A64ABDF9A51F}"/>
              </a:ext>
            </a:extLst>
          </p:cNvPr>
          <p:cNvSpPr/>
          <p:nvPr/>
        </p:nvSpPr>
        <p:spPr>
          <a:xfrm>
            <a:off x="5974813" y="3244334"/>
            <a:ext cx="242374"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imes" pitchFamily="2" charset="0"/>
                <a:ea typeface="+mn-ea"/>
                <a:cs typeface="+mn-cs"/>
              </a:rPr>
              <a:t> </a:t>
            </a: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Tree>
    <p:extLst>
      <p:ext uri="{BB962C8B-B14F-4D97-AF65-F5344CB8AC3E}">
        <p14:creationId xmlns:p14="http://schemas.microsoft.com/office/powerpoint/2010/main" val="345073859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05589D-F33A-4DB5-8099-5817DB2A51DB}"/>
              </a:ext>
            </a:extLst>
          </p:cNvPr>
          <p:cNvSpPr>
            <a:spLocks noGrp="1"/>
          </p:cNvSpPr>
          <p:nvPr>
            <p:ph type="title"/>
          </p:nvPr>
        </p:nvSpPr>
        <p:spPr>
          <a:xfrm>
            <a:off x="607846" y="647999"/>
            <a:ext cx="11340000" cy="432000"/>
          </a:xfrm>
        </p:spPr>
        <p:txBody>
          <a:bodyPr/>
          <a:lstStyle/>
          <a:p>
            <a:r>
              <a:rPr lang="en-US" b="1" dirty="0"/>
              <a:t>EOY Submission Order</a:t>
            </a:r>
            <a:br>
              <a:rPr lang="en-US" b="1" dirty="0"/>
            </a:br>
            <a:endParaRPr lang="en-US" dirty="0"/>
          </a:p>
        </p:txBody>
      </p:sp>
      <p:sp>
        <p:nvSpPr>
          <p:cNvPr id="4" name="Footer Placeholder 3">
            <a:extLst>
              <a:ext uri="{FF2B5EF4-FFF2-40B4-BE49-F238E27FC236}">
                <a16:creationId xmlns:a16="http://schemas.microsoft.com/office/drawing/2014/main" id="{5F86A30C-16E5-4462-86FE-8EF53B4C9AD1}"/>
              </a:ext>
            </a:extLst>
          </p:cNvPr>
          <p:cNvSpPr>
            <a:spLocks noGrp="1"/>
          </p:cNvSpPr>
          <p:nvPr>
            <p:ph type="ftr" sz="quarter" idx="10"/>
          </p:nvPr>
        </p:nvSpPr>
        <p:spPr/>
        <p:txBody>
          <a:bodyPr/>
          <a:lstStyle/>
          <a:p>
            <a:r>
              <a:rPr lang="en-US" noProof="0"/>
              <a:t>SWD End of Year R&amp;C  v2.1 June 8, 2020</a:t>
            </a:r>
          </a:p>
        </p:txBody>
      </p:sp>
      <p:sp>
        <p:nvSpPr>
          <p:cNvPr id="5" name="Slide Number Placeholder 4">
            <a:extLst>
              <a:ext uri="{FF2B5EF4-FFF2-40B4-BE49-F238E27FC236}">
                <a16:creationId xmlns:a16="http://schemas.microsoft.com/office/drawing/2014/main" id="{FF045A88-36D1-4C34-A8F7-DDAD96D1F3D0}"/>
              </a:ext>
            </a:extLst>
          </p:cNvPr>
          <p:cNvSpPr>
            <a:spLocks noGrp="1"/>
          </p:cNvSpPr>
          <p:nvPr>
            <p:ph type="sldNum" sz="quarter" idx="11"/>
          </p:nvPr>
        </p:nvSpPr>
        <p:spPr/>
        <p:txBody>
          <a:bodyPr/>
          <a:lstStyle/>
          <a:p>
            <a:fld id="{4B73C415-D670-4716-A5EC-CC4D52CA2BAC}" type="slidenum">
              <a:rPr lang="en-US" noProof="0" smtClean="0"/>
              <a:pPr/>
              <a:t>10</a:t>
            </a:fld>
            <a:endParaRPr lang="en-US" noProof="0"/>
          </a:p>
        </p:txBody>
      </p:sp>
      <p:graphicFrame>
        <p:nvGraphicFramePr>
          <p:cNvPr id="7" name="Diagram 6">
            <a:extLst>
              <a:ext uri="{FF2B5EF4-FFF2-40B4-BE49-F238E27FC236}">
                <a16:creationId xmlns:a16="http://schemas.microsoft.com/office/drawing/2014/main" id="{81C257E4-02BA-46B7-A871-1EC96AFB8E30}"/>
              </a:ext>
            </a:extLst>
          </p:cNvPr>
          <p:cNvGraphicFramePr/>
          <p:nvPr>
            <p:extLst>
              <p:ext uri="{D42A27DB-BD31-4B8C-83A1-F6EECF244321}">
                <p14:modId xmlns:p14="http://schemas.microsoft.com/office/powerpoint/2010/main" val="837507821"/>
              </p:ext>
            </p:extLst>
          </p:nvPr>
        </p:nvGraphicFramePr>
        <p:xfrm>
          <a:off x="5191567" y="1040026"/>
          <a:ext cx="9544340" cy="477794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0" name="Rectangle 9">
            <a:extLst>
              <a:ext uri="{FF2B5EF4-FFF2-40B4-BE49-F238E27FC236}">
                <a16:creationId xmlns:a16="http://schemas.microsoft.com/office/drawing/2014/main" id="{68363E82-C5D4-4C48-8AD5-5B5745B5B43F}"/>
              </a:ext>
            </a:extLst>
          </p:cNvPr>
          <p:cNvSpPr/>
          <p:nvPr/>
        </p:nvSpPr>
        <p:spPr>
          <a:xfrm>
            <a:off x="607846" y="1629522"/>
            <a:ext cx="6904907" cy="3970318"/>
          </a:xfrm>
          <a:prstGeom prst="rect">
            <a:avLst/>
          </a:prstGeom>
        </p:spPr>
        <p:txBody>
          <a:bodyPr wrap="square">
            <a:spAutoFit/>
          </a:bodyPr>
          <a:lstStyle/>
          <a:p>
            <a:r>
              <a:rPr lang="en-US" dirty="0">
                <a:solidFill>
                  <a:srgbClr val="000000"/>
                </a:solidFill>
                <a:latin typeface="Helvetica Neue"/>
              </a:rPr>
              <a:t>The CDE suggests that LEAs certify the EOY submissions </a:t>
            </a:r>
            <a:r>
              <a:rPr lang="en-US" dirty="0" err="1">
                <a:solidFill>
                  <a:srgbClr val="000000"/>
                </a:solidFill>
                <a:latin typeface="Helvetica Neue"/>
              </a:rPr>
              <a:t>orderof</a:t>
            </a:r>
            <a:r>
              <a:rPr lang="en-US" dirty="0">
                <a:solidFill>
                  <a:srgbClr val="000000"/>
                </a:solidFill>
                <a:latin typeface="Helvetica Neue"/>
              </a:rPr>
              <a:t> 2, 4. 3 then 1 </a:t>
            </a:r>
            <a:r>
              <a:rPr lang="en-US" dirty="0"/>
              <a:t>for the following reasons:</a:t>
            </a:r>
          </a:p>
          <a:p>
            <a:pPr marL="285750" indent="-285750">
              <a:buFont typeface="Courier New" panose="02070309020205020404" pitchFamily="49" charset="0"/>
              <a:buChar char="o"/>
            </a:pPr>
            <a:r>
              <a:rPr lang="en-US" dirty="0"/>
              <a:t>EOY 2 is a straightforward and most of the data certified should have already been updated in CALPADS</a:t>
            </a:r>
          </a:p>
          <a:p>
            <a:pPr marL="285750" indent="-285750">
              <a:buFont typeface="Courier New" panose="02070309020205020404" pitchFamily="49" charset="0"/>
              <a:buChar char="o"/>
            </a:pPr>
            <a:r>
              <a:rPr lang="en-US" dirty="0"/>
              <a:t>EOY 4 should be submitted and certified next because as LEAs submit special education records they identify enrollment updates they need to make before certifying cumulative enrollment counts in EOY 3</a:t>
            </a:r>
          </a:p>
          <a:p>
            <a:pPr marL="285750" indent="-285750">
              <a:buFont typeface="Courier New" panose="02070309020205020404" pitchFamily="49" charset="0"/>
              <a:buChar char="o"/>
            </a:pPr>
            <a:r>
              <a:rPr lang="en-US" dirty="0"/>
              <a:t>Next EOY 3, LEAs need to ensure that all enrollment/exit updates have been made, incident and absence summary data can be submitted with the end of the school year</a:t>
            </a:r>
          </a:p>
          <a:p>
            <a:pPr marL="285750" indent="-285750">
              <a:buFont typeface="Courier New" panose="02070309020205020404" pitchFamily="49" charset="0"/>
              <a:buChar char="o"/>
            </a:pPr>
            <a:r>
              <a:rPr lang="en-US" dirty="0"/>
              <a:t>Lastly EOY 1, anticipating that grades and credits earned may require policy and process changes, it may make sense to complete the EOY 1 submission last.</a:t>
            </a:r>
          </a:p>
        </p:txBody>
      </p:sp>
    </p:spTree>
    <p:extLst>
      <p:ext uri="{BB962C8B-B14F-4D97-AF65-F5344CB8AC3E}">
        <p14:creationId xmlns:p14="http://schemas.microsoft.com/office/powerpoint/2010/main" val="4097073004"/>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sp>
        <p:nvSpPr>
          <p:cNvPr id="30" name="Rectangle 29">
            <a:extLst>
              <a:ext uri="{FF2B5EF4-FFF2-40B4-BE49-F238E27FC236}">
                <a16:creationId xmlns:a16="http://schemas.microsoft.com/office/drawing/2014/main" id="{2AFED906-603E-4575-A8EB-18849F6201A6}"/>
              </a:ext>
              <a:ext uri="{C183D7F6-B498-43B3-948B-1728B52AA6E4}">
                <adec:decorative xmlns:adec="http://schemas.microsoft.com/office/drawing/2017/decorative" val="1"/>
              </a:ext>
            </a:extLst>
          </p:cNvPr>
          <p:cNvSpPr/>
          <p:nvPr/>
        </p:nvSpPr>
        <p:spPr>
          <a:xfrm>
            <a:off x="-17670" y="0"/>
            <a:ext cx="432001" cy="6365362"/>
          </a:xfrm>
          <a:prstGeom prst="rect">
            <a:avLst/>
          </a:prstGeom>
          <a:solidFill>
            <a:schemeClr val="bg1">
              <a:alpha val="9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sp>
        <p:nvSpPr>
          <p:cNvPr id="2" name="Title 1">
            <a:extLst>
              <a:ext uri="{FF2B5EF4-FFF2-40B4-BE49-F238E27FC236}">
                <a16:creationId xmlns:a16="http://schemas.microsoft.com/office/drawing/2014/main" id="{8468F2B1-EF8F-4772-ADA1-4195B20EBA74}"/>
              </a:ext>
            </a:extLst>
          </p:cNvPr>
          <p:cNvSpPr>
            <a:spLocks noGrp="1"/>
          </p:cNvSpPr>
          <p:nvPr>
            <p:ph type="ctrTitle"/>
          </p:nvPr>
        </p:nvSpPr>
        <p:spPr bwMode="gray"/>
        <p:txBody>
          <a:bodyPr/>
          <a:lstStyle/>
          <a:p>
            <a:r>
              <a:rPr lang="en-US">
                <a:solidFill>
                  <a:srgbClr val="00B0F0"/>
                </a:solidFill>
              </a:rPr>
              <a:t>Wrap Up</a:t>
            </a:r>
          </a:p>
        </p:txBody>
      </p:sp>
      <p:sp>
        <p:nvSpPr>
          <p:cNvPr id="3" name="Subtitle 2">
            <a:extLst>
              <a:ext uri="{FF2B5EF4-FFF2-40B4-BE49-F238E27FC236}">
                <a16:creationId xmlns:a16="http://schemas.microsoft.com/office/drawing/2014/main" id="{565124A8-7554-4DB8-896F-F9946B9CF1F9}"/>
              </a:ext>
            </a:extLst>
          </p:cNvPr>
          <p:cNvSpPr>
            <a:spLocks noGrp="1"/>
          </p:cNvSpPr>
          <p:nvPr>
            <p:ph type="subTitle" idx="1"/>
          </p:nvPr>
        </p:nvSpPr>
        <p:spPr bwMode="gray"/>
        <p:txBody>
          <a:bodyPr/>
          <a:lstStyle/>
          <a:p>
            <a:r>
              <a:rPr lang="en-US"/>
              <a:t>Key Points, Resources and Support</a:t>
            </a:r>
          </a:p>
        </p:txBody>
      </p:sp>
      <p:sp>
        <p:nvSpPr>
          <p:cNvPr id="7" name="Slide Number Placeholder 6">
            <a:extLst>
              <a:ext uri="{FF2B5EF4-FFF2-40B4-BE49-F238E27FC236}">
                <a16:creationId xmlns:a16="http://schemas.microsoft.com/office/drawing/2014/main" id="{B89EE55C-A9E7-4073-8406-46103DF6ABBC}"/>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B73C415-D670-4716-A5EC-CC4D52CA2BAC}" type="slidenum">
              <a:rPr kumimoji="0" lang="en-US" sz="1200" b="0" i="0" u="none" strike="noStrike" kern="1200" cap="none" spc="0" normalizeH="0" baseline="0" noProof="0" smtClean="0">
                <a:ln>
                  <a:noFill/>
                </a:ln>
                <a:solidFill>
                  <a:prstClr val="black">
                    <a:lumMod val="65000"/>
                    <a:lumOff val="35000"/>
                  </a:prstClr>
                </a:solidFill>
                <a:effectLst/>
                <a:uLnTx/>
                <a:uFillTx/>
                <a:latin typeface="Tahom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100</a:t>
            </a:fld>
            <a:endParaRPr kumimoji="0" lang="en-US" sz="1200" b="0" i="0" u="none" strike="noStrike" kern="1200" cap="none" spc="0" normalizeH="0" baseline="0" noProof="0">
              <a:ln>
                <a:noFill/>
              </a:ln>
              <a:solidFill>
                <a:prstClr val="black">
                  <a:lumMod val="65000"/>
                  <a:lumOff val="35000"/>
                </a:prstClr>
              </a:solidFill>
              <a:effectLst/>
              <a:uLnTx/>
              <a:uFillTx/>
              <a:latin typeface="Tahoma"/>
              <a:ea typeface="+mn-ea"/>
              <a:cs typeface="+mn-cs"/>
            </a:endParaRPr>
          </a:p>
        </p:txBody>
      </p:sp>
      <p:sp>
        <p:nvSpPr>
          <p:cNvPr id="4" name="Footer Placeholder 3">
            <a:extLst>
              <a:ext uri="{FF2B5EF4-FFF2-40B4-BE49-F238E27FC236}">
                <a16:creationId xmlns:a16="http://schemas.microsoft.com/office/drawing/2014/main" id="{A19209CE-A01E-4D1A-ACA5-65194FB7485A}"/>
              </a:ext>
            </a:extLst>
          </p:cNvPr>
          <p:cNvSpPr>
            <a:spLocks noGrp="1"/>
          </p:cNvSpPr>
          <p:nvPr>
            <p:ph type="ftr" sz="quarter" idx="1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75000"/>
                    <a:lumOff val="25000"/>
                  </a:prstClr>
                </a:solidFill>
                <a:effectLst/>
                <a:uLnTx/>
                <a:uFillTx/>
                <a:latin typeface="Tahoma"/>
                <a:ea typeface="+mn-ea"/>
                <a:cs typeface="+mn-cs"/>
              </a:rPr>
              <a:t>SWD End of Year R&amp;C  v2.1 June 8, 2020</a:t>
            </a:r>
          </a:p>
        </p:txBody>
      </p:sp>
      <p:cxnSp>
        <p:nvCxnSpPr>
          <p:cNvPr id="15" name="Straight Connector 14">
            <a:extLst>
              <a:ext uri="{FF2B5EF4-FFF2-40B4-BE49-F238E27FC236}">
                <a16:creationId xmlns:a16="http://schemas.microsoft.com/office/drawing/2014/main" id="{642D433C-2521-498F-AEB8-751A77CDE32F}"/>
              </a:ext>
              <a:ext uri="{C183D7F6-B498-43B3-948B-1728B52AA6E4}">
                <adec:decorative xmlns:adec="http://schemas.microsoft.com/office/drawing/2017/decorative" val="1"/>
              </a:ext>
            </a:extLst>
          </p:cNvPr>
          <p:cNvCxnSpPr>
            <a:cxnSpLocks/>
          </p:cNvCxnSpPr>
          <p:nvPr/>
        </p:nvCxnSpPr>
        <p:spPr bwMode="gray">
          <a:xfrm>
            <a:off x="680728" y="4876800"/>
            <a:ext cx="5187750" cy="0"/>
          </a:xfrm>
          <a:prstGeom prst="line">
            <a:avLst/>
          </a:prstGeom>
          <a:ln>
            <a:gradFill>
              <a:gsLst>
                <a:gs pos="0">
                  <a:schemeClr val="accent1"/>
                </a:gs>
                <a:gs pos="51300">
                  <a:schemeClr val="accent2"/>
                </a:gs>
                <a:gs pos="100000">
                  <a:schemeClr val="accent3"/>
                </a:gs>
              </a:gsLst>
              <a:lin ang="0" scaled="0"/>
            </a:gradFill>
          </a:ln>
        </p:spPr>
        <p:style>
          <a:lnRef idx="1">
            <a:schemeClr val="accent1"/>
          </a:lnRef>
          <a:fillRef idx="0">
            <a:schemeClr val="accent1"/>
          </a:fillRef>
          <a:effectRef idx="0">
            <a:schemeClr val="accent1"/>
          </a:effectRef>
          <a:fontRef idx="minor">
            <a:schemeClr val="tx1"/>
          </a:fontRef>
        </p:style>
      </p:cxnSp>
      <p:pic>
        <p:nvPicPr>
          <p:cNvPr id="16" name="Graphic 15" descr="Present">
            <a:extLst>
              <a:ext uri="{FF2B5EF4-FFF2-40B4-BE49-F238E27FC236}">
                <a16:creationId xmlns:a16="http://schemas.microsoft.com/office/drawing/2014/main" id="{F0EF4D88-D906-FD4F-AFF0-417F2D52676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085191" y="3706319"/>
            <a:ext cx="1046542" cy="1046542"/>
          </a:xfrm>
          <a:prstGeom prst="rect">
            <a:avLst/>
          </a:prstGeom>
        </p:spPr>
      </p:pic>
    </p:spTree>
    <p:extLst>
      <p:ext uri="{BB962C8B-B14F-4D97-AF65-F5344CB8AC3E}">
        <p14:creationId xmlns:p14="http://schemas.microsoft.com/office/powerpoint/2010/main" val="32593644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fill="hold" grpId="0" nodeType="afterEffect">
                                  <p:stCondLst>
                                    <p:cond delay="0"/>
                                  </p:stCondLst>
                                  <p:childTnLst>
                                    <p:anim calcmode="lin" valueType="num">
                                      <p:cBhvr additive="base">
                                        <p:cTn id="6" dur="500"/>
                                        <p:tgtEl>
                                          <p:spTgt spid="30"/>
                                        </p:tgtEl>
                                        <p:attrNameLst>
                                          <p:attrName>ppt_x</p:attrName>
                                        </p:attrNameLst>
                                      </p:cBhvr>
                                      <p:tavLst>
                                        <p:tav tm="0">
                                          <p:val>
                                            <p:strVal val="ppt_x"/>
                                          </p:val>
                                        </p:tav>
                                        <p:tav tm="100000">
                                          <p:val>
                                            <p:strVal val="0-ppt_w/2"/>
                                          </p:val>
                                        </p:tav>
                                      </p:tavLst>
                                    </p:anim>
                                    <p:anim calcmode="lin" valueType="num">
                                      <p:cBhvr additive="base">
                                        <p:cTn id="7" dur="500"/>
                                        <p:tgtEl>
                                          <p:spTgt spid="30"/>
                                        </p:tgtEl>
                                        <p:attrNameLst>
                                          <p:attrName>ppt_y</p:attrName>
                                        </p:attrNameLst>
                                      </p:cBhvr>
                                      <p:tavLst>
                                        <p:tav tm="0">
                                          <p:val>
                                            <p:strVal val="ppt_y"/>
                                          </p:val>
                                        </p:tav>
                                        <p:tav tm="100000">
                                          <p:val>
                                            <p:strVal val="ppt_y"/>
                                          </p:val>
                                        </p:tav>
                                      </p:tavLst>
                                    </p:anim>
                                    <p:set>
                                      <p:cBhvr>
                                        <p:cTn id="8" dur="1" fill="hold">
                                          <p:stCondLst>
                                            <p:cond delay="499"/>
                                          </p:stCondLst>
                                        </p:cTn>
                                        <p:tgtEl>
                                          <p:spTgt spid="3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Lst>
  </p:timing>
</p:sld>
</file>

<file path=ppt/slides/slide10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42088CAF-10D4-4E23-B5A6-E8A0009AC027}"/>
              </a:ext>
            </a:extLst>
          </p:cNvPr>
          <p:cNvSpPr>
            <a:spLocks noGrp="1"/>
          </p:cNvSpPr>
          <p:nvPr>
            <p:ph idx="1"/>
          </p:nvPr>
        </p:nvSpPr>
        <p:spPr>
          <a:xfrm>
            <a:off x="151589" y="390265"/>
            <a:ext cx="5142290" cy="5754656"/>
          </a:xfrm>
        </p:spPr>
        <p:txBody>
          <a:bodyPr/>
          <a:lstStyle/>
          <a:p>
            <a:pPr>
              <a:buFont typeface="Courier New" panose="02070309020205020404" pitchFamily="49" charset="0"/>
              <a:buChar char="o"/>
            </a:pPr>
            <a:r>
              <a:rPr lang="en-US" sz="1700" dirty="0"/>
              <a:t>The data in EOY is reflective of </a:t>
            </a:r>
            <a:r>
              <a:rPr lang="en-US" sz="1700" b="1" dirty="0">
                <a:solidFill>
                  <a:srgbClr val="FD7C62"/>
                </a:solidFill>
              </a:rPr>
              <a:t>entire academic year</a:t>
            </a:r>
            <a:r>
              <a:rPr lang="en-US" sz="1700" dirty="0"/>
              <a:t>. </a:t>
            </a:r>
          </a:p>
          <a:p>
            <a:pPr>
              <a:buFont typeface="Courier New" panose="02070309020205020404" pitchFamily="49" charset="0"/>
              <a:buChar char="o"/>
            </a:pPr>
            <a:r>
              <a:rPr lang="en-US" dirty="0">
                <a:solidFill>
                  <a:schemeClr val="tx1"/>
                </a:solidFill>
              </a:rPr>
              <a:t>EOY 4 submission will involve SPED, SSRV and PSTS reporting from SEDS.</a:t>
            </a:r>
          </a:p>
          <a:p>
            <a:pPr>
              <a:buFont typeface="Courier New" panose="02070309020205020404" pitchFamily="49" charset="0"/>
              <a:buChar char="o"/>
            </a:pPr>
            <a:r>
              <a:rPr lang="en-US" dirty="0">
                <a:solidFill>
                  <a:schemeClr val="tx1"/>
                </a:solidFill>
              </a:rPr>
              <a:t>Previously disabled </a:t>
            </a:r>
            <a:r>
              <a:rPr lang="en-US" b="1" dirty="0">
                <a:solidFill>
                  <a:srgbClr val="FD7C62"/>
                </a:solidFill>
              </a:rPr>
              <a:t>IVRs and CVRs </a:t>
            </a:r>
            <a:r>
              <a:rPr lang="en-US" dirty="0">
                <a:solidFill>
                  <a:schemeClr val="tx1"/>
                </a:solidFill>
              </a:rPr>
              <a:t>from Fall 1 will be </a:t>
            </a:r>
            <a:r>
              <a:rPr lang="en-US" b="1" dirty="0">
                <a:solidFill>
                  <a:srgbClr val="FD7C62"/>
                </a:solidFill>
              </a:rPr>
              <a:t>reactivated </a:t>
            </a:r>
            <a:r>
              <a:rPr lang="en-US" dirty="0">
                <a:solidFill>
                  <a:schemeClr val="tx1"/>
                </a:solidFill>
              </a:rPr>
              <a:t>for EOY 4</a:t>
            </a:r>
            <a:endParaRPr lang="en-US" sz="2000" dirty="0">
              <a:solidFill>
                <a:schemeClr val="tx1"/>
              </a:solidFill>
            </a:endParaRPr>
          </a:p>
          <a:p>
            <a:pPr>
              <a:defRPr/>
            </a:pPr>
            <a:r>
              <a:rPr lang="en-US" sz="1700" dirty="0">
                <a:solidFill>
                  <a:schemeClr val="tx1"/>
                </a:solidFill>
              </a:rPr>
              <a:t>The </a:t>
            </a:r>
            <a:r>
              <a:rPr lang="en-US" sz="1700" b="1" dirty="0">
                <a:solidFill>
                  <a:srgbClr val="FD7C62"/>
                </a:solidFill>
              </a:rPr>
              <a:t>Discipline File </a:t>
            </a:r>
            <a:r>
              <a:rPr lang="en-US" sz="1700" dirty="0">
                <a:solidFill>
                  <a:schemeClr val="tx1"/>
                </a:solidFill>
              </a:rPr>
              <a:t>is now broken into 3 file types: </a:t>
            </a:r>
            <a:r>
              <a:rPr lang="en-US" sz="1700" b="1" dirty="0">
                <a:solidFill>
                  <a:srgbClr val="FD7C62"/>
                </a:solidFill>
              </a:rPr>
              <a:t>SINC, SIRS, SOFF</a:t>
            </a:r>
          </a:p>
          <a:p>
            <a:pPr>
              <a:defRPr/>
            </a:pPr>
            <a:r>
              <a:rPr lang="en-US" sz="1700" dirty="0">
                <a:solidFill>
                  <a:schemeClr val="tx1"/>
                </a:solidFill>
              </a:rPr>
              <a:t>Discipline Reports are now in the 7.10 to 7.18</a:t>
            </a:r>
          </a:p>
          <a:p>
            <a:pPr>
              <a:defRPr/>
            </a:pPr>
            <a:r>
              <a:rPr lang="en-US" sz="1700" dirty="0">
                <a:solidFill>
                  <a:schemeClr val="tx1"/>
                </a:solidFill>
              </a:rPr>
              <a:t>SELPA reports are 7.16, 7.17 and 7.18</a:t>
            </a:r>
          </a:p>
          <a:p>
            <a:pPr>
              <a:defRPr/>
            </a:pPr>
            <a:r>
              <a:rPr lang="en-US" dirty="0"/>
              <a:t>New</a:t>
            </a:r>
            <a:r>
              <a:rPr lang="en-US" dirty="0">
                <a:solidFill>
                  <a:schemeClr val="tx1"/>
                </a:solidFill>
              </a:rPr>
              <a:t> </a:t>
            </a:r>
            <a:r>
              <a:rPr lang="en-US" b="1" dirty="0">
                <a:solidFill>
                  <a:srgbClr val="FD7C62"/>
                </a:solidFill>
              </a:rPr>
              <a:t>IVRs and CVRs </a:t>
            </a:r>
            <a:r>
              <a:rPr lang="en-US" dirty="0">
                <a:solidFill>
                  <a:schemeClr val="tx1"/>
                </a:solidFill>
              </a:rPr>
              <a:t>will be </a:t>
            </a:r>
            <a:r>
              <a:rPr lang="en-US" b="1" dirty="0">
                <a:solidFill>
                  <a:srgbClr val="FD7C62"/>
                </a:solidFill>
              </a:rPr>
              <a:t>activated </a:t>
            </a:r>
            <a:r>
              <a:rPr lang="en-US" dirty="0">
                <a:solidFill>
                  <a:schemeClr val="tx1"/>
                </a:solidFill>
              </a:rPr>
              <a:t>for EOY 3</a:t>
            </a:r>
            <a:r>
              <a:rPr lang="en-US" sz="1700" dirty="0">
                <a:solidFill>
                  <a:schemeClr val="tx1"/>
                </a:solidFill>
              </a:rPr>
              <a:t> </a:t>
            </a:r>
          </a:p>
          <a:p>
            <a:pPr>
              <a:buFont typeface="Courier New" panose="02070309020205020404" pitchFamily="49" charset="0"/>
              <a:buChar char="o"/>
            </a:pPr>
            <a:r>
              <a:rPr lang="en-US" sz="1700" dirty="0"/>
              <a:t>Nonpublic, Nonsectarian Schools (NPS) are required to report incidents: </a:t>
            </a:r>
            <a:r>
              <a:rPr lang="en-US" sz="1700" dirty="0">
                <a:cs typeface="Arial" panose="020B0604020202020204" pitchFamily="34" charset="0"/>
                <a:hlinkClick r:id="rId3"/>
              </a:rPr>
              <a:t>   https://www.youtube.com/watch?v=q8IEYoqlwCE</a:t>
            </a:r>
            <a:endParaRPr lang="en-US" sz="1700" dirty="0">
              <a:cs typeface="Arial" panose="020B0604020202020204" pitchFamily="34" charset="0"/>
            </a:endParaRPr>
          </a:p>
          <a:p>
            <a:pPr>
              <a:defRPr/>
            </a:pPr>
            <a:r>
              <a:rPr lang="en-US" sz="1700" b="1" dirty="0">
                <a:solidFill>
                  <a:srgbClr val="FF735D"/>
                </a:solidFill>
              </a:rPr>
              <a:t>Communicate, Collaborate and Coordinate!!</a:t>
            </a:r>
          </a:p>
        </p:txBody>
      </p:sp>
      <p:sp>
        <p:nvSpPr>
          <p:cNvPr id="3" name="Slide Number Placeholder 2">
            <a:extLst>
              <a:ext uri="{FF2B5EF4-FFF2-40B4-BE49-F238E27FC236}">
                <a16:creationId xmlns:a16="http://schemas.microsoft.com/office/drawing/2014/main" id="{78CFACDF-9E04-4412-89F5-EA362056D7F8}"/>
              </a:ext>
            </a:extLst>
          </p:cNvPr>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B73C415-D670-4716-A5EC-CC4D52CA2BAC}" type="slidenum">
              <a:rPr kumimoji="0" lang="en-US" sz="1200" b="0" i="0" u="none" strike="noStrike" kern="1200" cap="none" spc="0" normalizeH="0" baseline="0" noProof="0" smtClean="0">
                <a:ln>
                  <a:noFill/>
                </a:ln>
                <a:solidFill>
                  <a:prstClr val="black">
                    <a:lumMod val="65000"/>
                    <a:lumOff val="35000"/>
                  </a:prstClr>
                </a:solidFill>
                <a:effectLst/>
                <a:uLnTx/>
                <a:uFillTx/>
                <a:latin typeface="Tahom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101</a:t>
            </a:fld>
            <a:endParaRPr kumimoji="0" lang="en-US" sz="1200" b="0" i="0" u="none" strike="noStrike" kern="1200" cap="none" spc="0" normalizeH="0" baseline="0" noProof="0">
              <a:ln>
                <a:noFill/>
              </a:ln>
              <a:solidFill>
                <a:prstClr val="black">
                  <a:lumMod val="65000"/>
                  <a:lumOff val="35000"/>
                </a:prstClr>
              </a:solidFill>
              <a:effectLst/>
              <a:uLnTx/>
              <a:uFillTx/>
              <a:latin typeface="Tahoma"/>
              <a:ea typeface="+mn-ea"/>
              <a:cs typeface="+mn-cs"/>
            </a:endParaRPr>
          </a:p>
        </p:txBody>
      </p:sp>
      <p:sp>
        <p:nvSpPr>
          <p:cNvPr id="4" name="Title 3">
            <a:extLst>
              <a:ext uri="{FF2B5EF4-FFF2-40B4-BE49-F238E27FC236}">
                <a16:creationId xmlns:a16="http://schemas.microsoft.com/office/drawing/2014/main" id="{49E384DC-DAEE-4E7F-9DD5-4E5066C0652B}"/>
              </a:ext>
            </a:extLst>
          </p:cNvPr>
          <p:cNvSpPr>
            <a:spLocks noGrp="1"/>
          </p:cNvSpPr>
          <p:nvPr>
            <p:ph type="title"/>
          </p:nvPr>
        </p:nvSpPr>
        <p:spPr bwMode="gray"/>
        <p:txBody>
          <a:bodyPr/>
          <a:lstStyle/>
          <a:p>
            <a:r>
              <a:rPr lang="en-US"/>
              <a:t>EOY SWD Submission Summary</a:t>
            </a:r>
          </a:p>
        </p:txBody>
      </p:sp>
      <p:pic>
        <p:nvPicPr>
          <p:cNvPr id="12" name="Picture Placeholder 11">
            <a:extLst>
              <a:ext uri="{FF2B5EF4-FFF2-40B4-BE49-F238E27FC236}">
                <a16:creationId xmlns:a16="http://schemas.microsoft.com/office/drawing/2014/main" id="{495C7C6A-6EEF-CA43-A4A6-62CE9B02CD77}"/>
              </a:ext>
            </a:extLst>
          </p:cNvPr>
          <p:cNvPicPr>
            <a:picLocks noGrp="1" noChangeAspect="1"/>
          </p:cNvPicPr>
          <p:nvPr>
            <p:ph type="pic" sz="quarter" idx="12"/>
          </p:nvPr>
        </p:nvPicPr>
        <p:blipFill>
          <a:blip r:embed="rId4">
            <a:extLst>
              <a:ext uri="{28A0092B-C50C-407E-A947-70E740481C1C}">
                <a14:useLocalDpi xmlns:a14="http://schemas.microsoft.com/office/drawing/2010/main" val="0"/>
              </a:ext>
            </a:extLst>
          </a:blip>
          <a:srcRect t="6210" b="6210"/>
          <a:stretch>
            <a:fillRect/>
          </a:stretch>
        </p:blipFill>
        <p:spPr>
          <a:xfrm>
            <a:off x="5353050" y="0"/>
            <a:ext cx="6406950" cy="3714747"/>
          </a:xfrm>
        </p:spPr>
      </p:pic>
      <p:sp>
        <p:nvSpPr>
          <p:cNvPr id="2" name="Footer Placeholder 1">
            <a:extLst>
              <a:ext uri="{FF2B5EF4-FFF2-40B4-BE49-F238E27FC236}">
                <a16:creationId xmlns:a16="http://schemas.microsoft.com/office/drawing/2014/main" id="{ADCB71B4-2503-4953-8994-5A240876E23A}"/>
              </a:ext>
            </a:extLst>
          </p:cNvPr>
          <p:cNvSpPr>
            <a:spLocks noGrp="1"/>
          </p:cNvSpPr>
          <p:nvPr>
            <p:ph type="ftr" sz="quarter" idx="13"/>
          </p:nvPr>
        </p:nvSpPr>
        <p:spPr>
          <a:xfrm>
            <a:off x="432000" y="6365363"/>
            <a:ext cx="4786268" cy="412431"/>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75000"/>
                    <a:lumOff val="25000"/>
                  </a:prstClr>
                </a:solidFill>
                <a:effectLst/>
                <a:uLnTx/>
                <a:uFillTx/>
                <a:latin typeface="Tahoma"/>
                <a:ea typeface="+mn-ea"/>
                <a:cs typeface="+mn-cs"/>
              </a:rPr>
              <a:t>SWD End of Year R&amp;C  v2.1 June 8, 2020</a:t>
            </a:r>
          </a:p>
        </p:txBody>
      </p:sp>
      <p:sp>
        <p:nvSpPr>
          <p:cNvPr id="6" name="Text Placeholder 5">
            <a:extLst>
              <a:ext uri="{FF2B5EF4-FFF2-40B4-BE49-F238E27FC236}">
                <a16:creationId xmlns:a16="http://schemas.microsoft.com/office/drawing/2014/main" id="{DFE73750-57DB-4A35-85DD-B654E6A29A7C}"/>
              </a:ext>
            </a:extLst>
          </p:cNvPr>
          <p:cNvSpPr>
            <a:spLocks noGrp="1"/>
          </p:cNvSpPr>
          <p:nvPr>
            <p:ph type="body" sz="quarter" idx="14"/>
          </p:nvPr>
        </p:nvSpPr>
        <p:spPr bwMode="gray"/>
        <p:txBody>
          <a:bodyPr/>
          <a:lstStyle/>
          <a:p>
            <a:r>
              <a:rPr lang="en-US"/>
              <a:t>Some key points to remember</a:t>
            </a:r>
          </a:p>
        </p:txBody>
      </p:sp>
      <p:cxnSp>
        <p:nvCxnSpPr>
          <p:cNvPr id="10" name="Straight Connector 9">
            <a:extLst>
              <a:ext uri="{FF2B5EF4-FFF2-40B4-BE49-F238E27FC236}">
                <a16:creationId xmlns:a16="http://schemas.microsoft.com/office/drawing/2014/main" id="{5F4C8A63-F9E3-41F6-B725-B846F2010334}"/>
              </a:ext>
              <a:ext uri="{C183D7F6-B498-43B3-948B-1728B52AA6E4}">
                <adec:decorative xmlns:adec="http://schemas.microsoft.com/office/drawing/2017/decorative" val="1"/>
              </a:ext>
            </a:extLst>
          </p:cNvPr>
          <p:cNvCxnSpPr>
            <a:cxnSpLocks/>
          </p:cNvCxnSpPr>
          <p:nvPr/>
        </p:nvCxnSpPr>
        <p:spPr bwMode="gray">
          <a:xfrm>
            <a:off x="5658103" y="5491163"/>
            <a:ext cx="4974545" cy="0"/>
          </a:xfrm>
          <a:prstGeom prst="line">
            <a:avLst/>
          </a:prstGeom>
          <a:ln>
            <a:gradFill>
              <a:gsLst>
                <a:gs pos="0">
                  <a:schemeClr val="accent1"/>
                </a:gs>
                <a:gs pos="51300">
                  <a:schemeClr val="accent2"/>
                </a:gs>
                <a:gs pos="100000">
                  <a:schemeClr val="accent3"/>
                </a:gs>
              </a:gsLst>
              <a:lin ang="0" scaled="0"/>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814806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1000" fill="hold"/>
                                        <p:tgtEl>
                                          <p:spTgt spid="12"/>
                                        </p:tgtEl>
                                        <p:attrNameLst>
                                          <p:attrName>ppt_x</p:attrName>
                                        </p:attrNameLst>
                                      </p:cBhvr>
                                      <p:tavLst>
                                        <p:tav tm="0">
                                          <p:val>
                                            <p:strVal val="#ppt_x"/>
                                          </p:val>
                                        </p:tav>
                                        <p:tav tm="100000">
                                          <p:val>
                                            <p:strVal val="#ppt_x"/>
                                          </p:val>
                                        </p:tav>
                                      </p:tavLst>
                                    </p:anim>
                                    <p:anim calcmode="lin" valueType="num">
                                      <p:cBhvr additive="base">
                                        <p:cTn id="8" dur="1000" fill="hold"/>
                                        <p:tgtEl>
                                          <p:spTgt spid="1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E965861-5D01-5D4D-94A6-5E0DF7467BA3}"/>
              </a:ext>
            </a:extLst>
          </p:cNvPr>
          <p:cNvPicPr>
            <a:picLocks noChangeAspect="1"/>
          </p:cNvPicPr>
          <p:nvPr/>
        </p:nvPicPr>
        <p:blipFill rotWithShape="1">
          <a:blip r:embed="rId3">
            <a:alphaModFix amt="50000"/>
            <a:extLst>
              <a:ext uri="{28A0092B-C50C-407E-A947-70E740481C1C}">
                <a14:useLocalDpi xmlns:a14="http://schemas.microsoft.com/office/drawing/2010/main" val="0"/>
              </a:ext>
            </a:extLst>
          </a:blip>
          <a:srcRect t="4204"/>
          <a:stretch/>
        </p:blipFill>
        <p:spPr>
          <a:xfrm>
            <a:off x="0" y="2355576"/>
            <a:ext cx="4495800" cy="4009787"/>
          </a:xfrm>
          <a:prstGeom prst="rect">
            <a:avLst/>
          </a:prstGeom>
        </p:spPr>
      </p:pic>
      <p:sp>
        <p:nvSpPr>
          <p:cNvPr id="2" name="Title 1">
            <a:extLst>
              <a:ext uri="{FF2B5EF4-FFF2-40B4-BE49-F238E27FC236}">
                <a16:creationId xmlns:a16="http://schemas.microsoft.com/office/drawing/2014/main" id="{5B05E893-AE0E-43C3-9E66-15F8AF6543E3}"/>
              </a:ext>
            </a:extLst>
          </p:cNvPr>
          <p:cNvSpPr>
            <a:spLocks noGrp="1"/>
          </p:cNvSpPr>
          <p:nvPr>
            <p:ph type="title"/>
          </p:nvPr>
        </p:nvSpPr>
        <p:spPr>
          <a:xfrm>
            <a:off x="426000" y="321164"/>
            <a:ext cx="11340000" cy="432000"/>
          </a:xfrm>
        </p:spPr>
        <p:txBody>
          <a:bodyPr>
            <a:noAutofit/>
          </a:bodyPr>
          <a:lstStyle/>
          <a:p>
            <a:r>
              <a:rPr lang="en-US"/>
              <a:t>Certification Process Reminder</a:t>
            </a:r>
          </a:p>
        </p:txBody>
      </p:sp>
      <p:sp>
        <p:nvSpPr>
          <p:cNvPr id="6" name="Title 1">
            <a:extLst>
              <a:ext uri="{FF2B5EF4-FFF2-40B4-BE49-F238E27FC236}">
                <a16:creationId xmlns:a16="http://schemas.microsoft.com/office/drawing/2014/main" id="{A42BE623-AFDB-4888-94D0-5BB93544AE1C}"/>
              </a:ext>
            </a:extLst>
          </p:cNvPr>
          <p:cNvSpPr txBox="1">
            <a:spLocks/>
          </p:cNvSpPr>
          <p:nvPr/>
        </p:nvSpPr>
        <p:spPr>
          <a:xfrm>
            <a:off x="5032010" y="3840343"/>
            <a:ext cx="6733990" cy="1579382"/>
          </a:xfrm>
          <a:prstGeom prst="rect">
            <a:avLst/>
          </a:prstGeom>
          <a:solidFill>
            <a:srgbClr val="F9F1F3"/>
          </a:solidFill>
          <a:effectLst>
            <a:outerShdw blurRad="63500" algn="ctr" rotWithShape="0">
              <a:prstClr val="black">
                <a:alpha val="40000"/>
              </a:prstClr>
            </a:outerShdw>
          </a:effectLst>
        </p:spPr>
        <p:txBody>
          <a:bodyPr vert="horz" lIns="0" tIns="0" rIns="0" bIns="0" rtlCol="0" anchor="ctr">
            <a:noAutofit/>
          </a:bodyPr>
          <a:lstStyle>
            <a:lvl1pPr algn="l" defTabSz="914400" rtl="0" eaLnBrk="1" latinLnBrk="0" hangingPunct="1">
              <a:lnSpc>
                <a:spcPct val="90000"/>
              </a:lnSpc>
              <a:spcBef>
                <a:spcPct val="0"/>
              </a:spcBef>
              <a:buNone/>
              <a:defRPr sz="3200" kern="1200" spc="-150">
                <a:solidFill>
                  <a:schemeClr val="tx1">
                    <a:lumMod val="75000"/>
                    <a:lumOff val="25000"/>
                  </a:schemeClr>
                </a:solidFill>
                <a:latin typeface="+mj-lt"/>
                <a:ea typeface="+mj-ea"/>
                <a:cs typeface="+mj-cs"/>
              </a:defRPr>
            </a:lvl1pPr>
          </a:lstStyle>
          <a:p>
            <a:pPr algn="ctr"/>
            <a:r>
              <a:rPr lang="en-US" b="1">
                <a:solidFill>
                  <a:prstClr val="black">
                    <a:lumMod val="75000"/>
                    <a:lumOff val="25000"/>
                  </a:prstClr>
                </a:solidFill>
                <a:latin typeface="Arial" panose="020B0604020202020204" pitchFamily="34" charset="0"/>
                <a:cs typeface="Arial" panose="020B0604020202020204" pitchFamily="34" charset="0"/>
              </a:rPr>
              <a:t>The </a:t>
            </a:r>
            <a:r>
              <a:rPr lang="en-US" b="1">
                <a:solidFill>
                  <a:schemeClr val="accent2"/>
                </a:solidFill>
                <a:latin typeface="Arial" panose="020B0604020202020204" pitchFamily="34" charset="0"/>
                <a:cs typeface="Arial" panose="020B0604020202020204" pitchFamily="34" charset="0"/>
              </a:rPr>
              <a:t>SELPA</a:t>
            </a:r>
            <a:r>
              <a:rPr lang="en-US" b="1">
                <a:solidFill>
                  <a:prstClr val="black">
                    <a:lumMod val="75000"/>
                    <a:lumOff val="25000"/>
                  </a:prstClr>
                </a:solidFill>
                <a:latin typeface="Arial" panose="020B0604020202020204" pitchFamily="34" charset="0"/>
                <a:cs typeface="Arial" panose="020B0604020202020204" pitchFamily="34" charset="0"/>
              </a:rPr>
              <a:t> and </a:t>
            </a:r>
            <a:r>
              <a:rPr lang="en-US" b="1">
                <a:solidFill>
                  <a:schemeClr val="accent2"/>
                </a:solidFill>
                <a:latin typeface="Arial" panose="020B0604020202020204" pitchFamily="34" charset="0"/>
                <a:cs typeface="Arial" panose="020B0604020202020204" pitchFamily="34" charset="0"/>
              </a:rPr>
              <a:t>data collection certifier </a:t>
            </a:r>
            <a:r>
              <a:rPr lang="en-US" b="1">
                <a:solidFill>
                  <a:prstClr val="black">
                    <a:lumMod val="75000"/>
                    <a:lumOff val="25000"/>
                  </a:prstClr>
                </a:solidFill>
                <a:latin typeface="Arial" panose="020B0604020202020204" pitchFamily="34" charset="0"/>
                <a:cs typeface="Arial" panose="020B0604020202020204" pitchFamily="34" charset="0"/>
              </a:rPr>
              <a:t>are emailed if either party disapproves a revision</a:t>
            </a:r>
          </a:p>
        </p:txBody>
      </p:sp>
      <p:sp>
        <p:nvSpPr>
          <p:cNvPr id="7" name="Title 1">
            <a:extLst>
              <a:ext uri="{FF2B5EF4-FFF2-40B4-BE49-F238E27FC236}">
                <a16:creationId xmlns:a16="http://schemas.microsoft.com/office/drawing/2014/main" id="{9546B373-23F1-438C-BA36-C49A2CBB6F0C}"/>
              </a:ext>
            </a:extLst>
          </p:cNvPr>
          <p:cNvSpPr txBox="1">
            <a:spLocks/>
          </p:cNvSpPr>
          <p:nvPr/>
        </p:nvSpPr>
        <p:spPr>
          <a:xfrm>
            <a:off x="699466" y="975214"/>
            <a:ext cx="7529534" cy="822350"/>
          </a:xfrm>
          <a:prstGeom prst="rect">
            <a:avLst/>
          </a:prstGeom>
          <a:solidFill>
            <a:schemeClr val="accent1">
              <a:lumMod val="20000"/>
              <a:lumOff val="80000"/>
            </a:schemeClr>
          </a:solidFill>
          <a:effectLst>
            <a:outerShdw blurRad="63500" algn="ctr" rotWithShape="0">
              <a:prstClr val="black">
                <a:alpha val="40000"/>
              </a:prstClr>
            </a:outerShdw>
          </a:effectLst>
        </p:spPr>
        <p:txBody>
          <a:bodyPr vert="horz" lIns="0" tIns="0" rIns="0" bIns="0" rtlCol="0" anchor="ctr">
            <a:noAutofit/>
          </a:bodyPr>
          <a:lstStyle>
            <a:lvl1pPr algn="l" defTabSz="914400" rtl="0" eaLnBrk="1" latinLnBrk="0" hangingPunct="1">
              <a:lnSpc>
                <a:spcPct val="90000"/>
              </a:lnSpc>
              <a:spcBef>
                <a:spcPct val="0"/>
              </a:spcBef>
              <a:buNone/>
              <a:defRPr sz="3200" kern="1200" spc="-150">
                <a:solidFill>
                  <a:schemeClr val="tx1">
                    <a:lumMod val="75000"/>
                    <a:lumOff val="25000"/>
                  </a:schemeClr>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1" i="0" u="none" strike="noStrike" kern="1200" cap="none" spc="-150" normalizeH="0" baseline="0" noProof="0">
                <a:ln>
                  <a:noFill/>
                </a:ln>
                <a:solidFill>
                  <a:prstClr val="black">
                    <a:lumMod val="75000"/>
                    <a:lumOff val="25000"/>
                  </a:prstClr>
                </a:solidFill>
                <a:effectLst/>
                <a:uLnTx/>
                <a:uFillTx/>
                <a:latin typeface="Arial" panose="020B0604020202020204" pitchFamily="34" charset="0"/>
                <a:ea typeface="+mj-ea"/>
                <a:cs typeface="Arial" panose="020B0604020202020204" pitchFamily="34" charset="0"/>
              </a:rPr>
              <a:t>EOY 3 and 4 have </a:t>
            </a:r>
            <a:r>
              <a:rPr kumimoji="0" lang="en-US" sz="3200" b="1" i="0" u="none" strike="noStrike" kern="1200" cap="none" spc="-150" normalizeH="0" baseline="0" noProof="0">
                <a:ln>
                  <a:noFill/>
                </a:ln>
                <a:solidFill>
                  <a:srgbClr val="FF735D"/>
                </a:solidFill>
                <a:effectLst/>
                <a:uLnTx/>
                <a:uFillTx/>
                <a:latin typeface="Arial" panose="020B0604020202020204" pitchFamily="34" charset="0"/>
                <a:ea typeface="+mj-ea"/>
                <a:cs typeface="Arial" panose="020B0604020202020204" pitchFamily="34" charset="0"/>
              </a:rPr>
              <a:t>TWO levels </a:t>
            </a:r>
            <a:r>
              <a:rPr kumimoji="0" lang="en-US" sz="3200" b="1" i="0" u="none" strike="noStrike" kern="1200" cap="none" spc="-150" normalizeH="0" baseline="0" noProof="0">
                <a:ln>
                  <a:noFill/>
                </a:ln>
                <a:solidFill>
                  <a:prstClr val="black">
                    <a:lumMod val="75000"/>
                    <a:lumOff val="25000"/>
                  </a:prstClr>
                </a:solidFill>
                <a:effectLst/>
                <a:uLnTx/>
                <a:uFillTx/>
                <a:latin typeface="Arial" panose="020B0604020202020204" pitchFamily="34" charset="0"/>
                <a:ea typeface="+mj-ea"/>
                <a:cs typeface="Arial" panose="020B0604020202020204" pitchFamily="34" charset="0"/>
              </a:rPr>
              <a:t>of approval</a:t>
            </a:r>
          </a:p>
        </p:txBody>
      </p:sp>
      <p:sp>
        <p:nvSpPr>
          <p:cNvPr id="4" name="Rectangle 3">
            <a:extLst>
              <a:ext uri="{FF2B5EF4-FFF2-40B4-BE49-F238E27FC236}">
                <a16:creationId xmlns:a16="http://schemas.microsoft.com/office/drawing/2014/main" id="{389E0FC7-0DC7-4A13-A169-0D0C0DFB8F20}"/>
              </a:ext>
            </a:extLst>
          </p:cNvPr>
          <p:cNvSpPr/>
          <p:nvPr/>
        </p:nvSpPr>
        <p:spPr>
          <a:xfrm>
            <a:off x="6096000" y="2351782"/>
            <a:ext cx="4472576" cy="1077218"/>
          </a:xfrm>
          <a:prstGeom prst="rect">
            <a:avLst/>
          </a:prstGeom>
        </p:spPr>
        <p:txBody>
          <a:bodyPr wrap="square">
            <a:spAutoFit/>
          </a:bodyPr>
          <a:lstStyle/>
          <a:p>
            <a:pPr marL="457200" marR="0" lvl="0" indent="-457200" algn="l" defTabSz="914400" rtl="0" eaLnBrk="1" fontAlgn="auto" latinLnBrk="0" hangingPunct="1">
              <a:lnSpc>
                <a:spcPct val="100000"/>
              </a:lnSpc>
              <a:spcBef>
                <a:spcPts val="0"/>
              </a:spcBef>
              <a:spcAft>
                <a:spcPts val="0"/>
              </a:spcAft>
              <a:buClrTx/>
              <a:buSzTx/>
              <a:buFont typeface="Wingdings" pitchFamily="2" charset="2"/>
              <a:buChar char="ü"/>
              <a:tabLst/>
              <a:defRPr/>
            </a:pPr>
            <a:r>
              <a:rPr kumimoji="0" lang="en-US" sz="3200" b="1" i="0" u="none" strike="noStrike" kern="1200" cap="none" spc="0" normalizeH="0" baseline="0" noProof="0">
                <a:ln>
                  <a:noFill/>
                </a:ln>
                <a:solidFill>
                  <a:srgbClr val="FF735D"/>
                </a:solidFill>
                <a:effectLst/>
                <a:uLnTx/>
                <a:uFillTx/>
                <a:latin typeface="Arial" panose="020B0604020202020204" pitchFamily="34" charset="0"/>
                <a:ea typeface="+mn-ea"/>
                <a:cs typeface="Arial" panose="020B0604020202020204" pitchFamily="34" charset="0"/>
              </a:rPr>
              <a:t>LEA Approved</a:t>
            </a:r>
          </a:p>
          <a:p>
            <a:pPr marL="457200" marR="0" lvl="0" indent="-457200" algn="l" defTabSz="914400" rtl="0" eaLnBrk="1" fontAlgn="auto" latinLnBrk="0" hangingPunct="1">
              <a:lnSpc>
                <a:spcPct val="100000"/>
              </a:lnSpc>
              <a:spcBef>
                <a:spcPts val="0"/>
              </a:spcBef>
              <a:spcAft>
                <a:spcPts val="0"/>
              </a:spcAft>
              <a:buClrTx/>
              <a:buSzTx/>
              <a:buFont typeface="Wingdings" pitchFamily="2" charset="2"/>
              <a:buChar char="ü"/>
              <a:tabLst/>
              <a:defRPr/>
            </a:pPr>
            <a:r>
              <a:rPr kumimoji="0" lang="en-US" sz="3200" b="1" i="0" u="none" strike="noStrike" kern="1200" cap="none" spc="0" normalizeH="0" baseline="0" noProof="0">
                <a:ln>
                  <a:noFill/>
                </a:ln>
                <a:solidFill>
                  <a:srgbClr val="FF735D"/>
                </a:solidFill>
                <a:effectLst/>
                <a:uLnTx/>
                <a:uFillTx/>
                <a:latin typeface="Arial" panose="020B0604020202020204" pitchFamily="34" charset="0"/>
                <a:ea typeface="+mn-ea"/>
                <a:cs typeface="Arial" panose="020B0604020202020204" pitchFamily="34" charset="0"/>
              </a:rPr>
              <a:t>SELPA Approved</a:t>
            </a:r>
            <a:endParaRPr kumimoji="0" lang="en-US" sz="3200" b="0" i="0" u="none" strike="noStrike" kern="1200" cap="none" spc="0" normalizeH="0" baseline="0" noProof="0">
              <a:ln>
                <a:noFill/>
              </a:ln>
              <a:solidFill>
                <a:srgbClr val="FF735D"/>
              </a:solidFill>
              <a:effectLst/>
              <a:uLnTx/>
              <a:uFillTx/>
              <a:latin typeface="Tahoma"/>
              <a:ea typeface="+mn-ea"/>
              <a:cs typeface="+mn-cs"/>
            </a:endParaRPr>
          </a:p>
        </p:txBody>
      </p:sp>
      <p:sp>
        <p:nvSpPr>
          <p:cNvPr id="3" name="Footer Placeholder 2">
            <a:extLst>
              <a:ext uri="{FF2B5EF4-FFF2-40B4-BE49-F238E27FC236}">
                <a16:creationId xmlns:a16="http://schemas.microsoft.com/office/drawing/2014/main" id="{11E2BBBF-864B-4748-8BFD-E67FE6EA84AA}"/>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75000"/>
                    <a:lumOff val="25000"/>
                  </a:prstClr>
                </a:solidFill>
                <a:effectLst/>
                <a:uLnTx/>
                <a:uFillTx/>
                <a:latin typeface="Tahoma"/>
                <a:ea typeface="+mn-ea"/>
                <a:cs typeface="+mn-cs"/>
              </a:rPr>
              <a:t>SWD End of Year R&amp;C  v2.1 June 8, 2020</a:t>
            </a:r>
          </a:p>
        </p:txBody>
      </p:sp>
      <p:sp>
        <p:nvSpPr>
          <p:cNvPr id="10" name="Slide Number Placeholder 9">
            <a:extLst>
              <a:ext uri="{FF2B5EF4-FFF2-40B4-BE49-F238E27FC236}">
                <a16:creationId xmlns:a16="http://schemas.microsoft.com/office/drawing/2014/main" id="{A5C16D4F-2799-4971-8AE2-00FEB720F81C}"/>
              </a:ext>
            </a:extLst>
          </p:cNvPr>
          <p:cNvSpPr>
            <a:spLocks noGrp="1"/>
          </p:cNvSpPr>
          <p:nvPr>
            <p:ph type="sldNum" sz="quarter" idx="11"/>
          </p:nvPr>
        </p:nvSpPr>
        <p:spPr>
          <a:xfrm>
            <a:off x="11730318" y="6412669"/>
            <a:ext cx="461682"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B73C415-D670-4716-A5EC-CC4D52CA2BAC}" type="slidenum">
              <a:rPr kumimoji="0" lang="en-US" sz="1200" b="0" i="0" u="none" strike="noStrike" kern="1200" cap="none" spc="0" normalizeH="0" baseline="0" noProof="0" smtClean="0">
                <a:ln>
                  <a:noFill/>
                </a:ln>
                <a:solidFill>
                  <a:prstClr val="black">
                    <a:lumMod val="65000"/>
                    <a:lumOff val="35000"/>
                  </a:prstClr>
                </a:solidFill>
                <a:effectLst/>
                <a:uLnTx/>
                <a:uFillTx/>
                <a:latin typeface="Tahom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102</a:t>
            </a:fld>
            <a:endParaRPr kumimoji="0" lang="en-US" sz="1200" b="0" i="0" u="none" strike="noStrike" kern="1200" cap="none" spc="0" normalizeH="0" baseline="0" noProof="0">
              <a:ln>
                <a:noFill/>
              </a:ln>
              <a:solidFill>
                <a:prstClr val="black">
                  <a:lumMod val="65000"/>
                  <a:lumOff val="35000"/>
                </a:prstClr>
              </a:solidFill>
              <a:effectLst/>
              <a:uLnTx/>
              <a:uFillTx/>
              <a:latin typeface="Tahoma"/>
              <a:ea typeface="+mn-ea"/>
              <a:cs typeface="+mn-cs"/>
            </a:endParaRPr>
          </a:p>
        </p:txBody>
      </p:sp>
    </p:spTree>
    <p:extLst>
      <p:ext uri="{BB962C8B-B14F-4D97-AF65-F5344CB8AC3E}">
        <p14:creationId xmlns:p14="http://schemas.microsoft.com/office/powerpoint/2010/main" val="16424194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2" presetClass="entr" presetSubtype="4"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1000" fill="hold"/>
                                        <p:tgtEl>
                                          <p:spTgt spid="4"/>
                                        </p:tgtEl>
                                        <p:attrNameLst>
                                          <p:attrName>ppt_x</p:attrName>
                                        </p:attrNameLst>
                                      </p:cBhvr>
                                      <p:tavLst>
                                        <p:tav tm="0">
                                          <p:val>
                                            <p:strVal val="#ppt_x"/>
                                          </p:val>
                                        </p:tav>
                                        <p:tav tm="100000">
                                          <p:val>
                                            <p:strVal val="#ppt_x"/>
                                          </p:val>
                                        </p:tav>
                                      </p:tavLst>
                                    </p:anim>
                                    <p:anim calcmode="lin" valueType="num">
                                      <p:cBhvr additive="base">
                                        <p:cTn id="14" dur="10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4" grpId="0"/>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1A117950-139D-46B2-91ED-6B4E6AC10ED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6458417" y="1441976"/>
            <a:ext cx="5726973" cy="381983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4" name="Footer Placeholder 3">
            <a:extLst>
              <a:ext uri="{FF2B5EF4-FFF2-40B4-BE49-F238E27FC236}">
                <a16:creationId xmlns:a16="http://schemas.microsoft.com/office/drawing/2014/main" id="{F1C9EDE7-2766-496E-B4F9-ECC513432AB9}"/>
              </a:ext>
            </a:extLst>
          </p:cNvPr>
          <p:cNvSpPr>
            <a:spLocks noGrp="1"/>
          </p:cNvSpPr>
          <p:nvPr>
            <p:ph type="ftr" sz="quarter" idx="10"/>
          </p:nvPr>
        </p:nvSpPr>
        <p:spPr/>
        <p:txBody>
          <a:bodyPr anchor="ctr">
            <a:normAutofit/>
          </a:bodyPr>
          <a:lstStyle/>
          <a:p>
            <a:pPr>
              <a:spcAft>
                <a:spcPts val="600"/>
              </a:spcAft>
            </a:pPr>
            <a:r>
              <a:rPr lang="en-US" noProof="0"/>
              <a:t>SWD End of Year R&amp;C  v2.1 June 8, 2020</a:t>
            </a:r>
          </a:p>
        </p:txBody>
      </p:sp>
      <p:sp>
        <p:nvSpPr>
          <p:cNvPr id="5" name="Slide Number Placeholder 4">
            <a:extLst>
              <a:ext uri="{FF2B5EF4-FFF2-40B4-BE49-F238E27FC236}">
                <a16:creationId xmlns:a16="http://schemas.microsoft.com/office/drawing/2014/main" id="{461310EC-F66E-4709-9549-F11E9F18A1D7}"/>
              </a:ext>
            </a:extLst>
          </p:cNvPr>
          <p:cNvSpPr>
            <a:spLocks noGrp="1"/>
          </p:cNvSpPr>
          <p:nvPr>
            <p:ph type="sldNum" sz="quarter" idx="11"/>
          </p:nvPr>
        </p:nvSpPr>
        <p:spPr/>
        <p:txBody>
          <a:bodyPr anchor="ctr">
            <a:normAutofit/>
          </a:bodyPr>
          <a:lstStyle/>
          <a:p>
            <a:pPr>
              <a:spcAft>
                <a:spcPts val="600"/>
              </a:spcAft>
            </a:pPr>
            <a:fld id="{4B73C415-D670-4716-A5EC-CC4D52CA2BAC}" type="slidenum">
              <a:rPr lang="en-US" noProof="0" smtClean="0"/>
              <a:pPr>
                <a:spcAft>
                  <a:spcPts val="600"/>
                </a:spcAft>
              </a:pPr>
              <a:t>103</a:t>
            </a:fld>
            <a:endParaRPr lang="en-US" noProof="0"/>
          </a:p>
        </p:txBody>
      </p:sp>
      <p:sp>
        <p:nvSpPr>
          <p:cNvPr id="6" name="Title 3">
            <a:extLst>
              <a:ext uri="{FF2B5EF4-FFF2-40B4-BE49-F238E27FC236}">
                <a16:creationId xmlns:a16="http://schemas.microsoft.com/office/drawing/2014/main" id="{08D6A96B-7455-47E1-B595-BF8C87976D9C}"/>
              </a:ext>
            </a:extLst>
          </p:cNvPr>
          <p:cNvSpPr>
            <a:spLocks noGrp="1"/>
          </p:cNvSpPr>
          <p:nvPr>
            <p:ph type="title" idx="4294967295"/>
          </p:nvPr>
        </p:nvSpPr>
        <p:spPr>
          <a:xfrm>
            <a:off x="1073888" y="620712"/>
            <a:ext cx="6386513" cy="431800"/>
          </a:xfrm>
        </p:spPr>
        <p:txBody>
          <a:bodyPr anchor="t">
            <a:noAutofit/>
          </a:bodyPr>
          <a:lstStyle/>
          <a:p>
            <a:r>
              <a:rPr lang="en-US" sz="4000"/>
              <a:t>EOY 4 Checklist</a:t>
            </a:r>
          </a:p>
        </p:txBody>
      </p:sp>
      <p:sp>
        <p:nvSpPr>
          <p:cNvPr id="3" name="Content Placeholder 2">
            <a:extLst>
              <a:ext uri="{FF2B5EF4-FFF2-40B4-BE49-F238E27FC236}">
                <a16:creationId xmlns:a16="http://schemas.microsoft.com/office/drawing/2014/main" id="{12A290BD-4894-4ADC-93DF-71C00A3FCCF8}"/>
              </a:ext>
            </a:extLst>
          </p:cNvPr>
          <p:cNvSpPr>
            <a:spLocks noGrp="1"/>
          </p:cNvSpPr>
          <p:nvPr>
            <p:ph sz="half" idx="4294967295"/>
          </p:nvPr>
        </p:nvSpPr>
        <p:spPr>
          <a:xfrm>
            <a:off x="531628" y="1441450"/>
            <a:ext cx="6257925" cy="4795838"/>
          </a:xfrm>
        </p:spPr>
        <p:txBody>
          <a:bodyPr>
            <a:normAutofit lnSpcReduction="10000"/>
          </a:bodyPr>
          <a:lstStyle/>
          <a:p>
            <a:pPr>
              <a:spcBef>
                <a:spcPts val="0"/>
              </a:spcBef>
              <a:spcAft>
                <a:spcPts val="1200"/>
              </a:spcAft>
              <a:buFont typeface="Wingdings" panose="05000000000000000000" pitchFamily="2" charset="2"/>
              <a:buChar char="ü"/>
            </a:pPr>
            <a:r>
              <a:rPr lang="en-US" sz="2000"/>
              <a:t>Ensure all students who received parental consent for evaluation who were enrolled in your LEA from July 1 – June 30 are represented in the child counts</a:t>
            </a:r>
          </a:p>
          <a:p>
            <a:pPr>
              <a:spcBef>
                <a:spcPts val="0"/>
              </a:spcBef>
              <a:spcAft>
                <a:spcPts val="1200"/>
              </a:spcAft>
              <a:buFont typeface="Wingdings" panose="05000000000000000000" pitchFamily="2" charset="2"/>
              <a:buChar char="ü"/>
            </a:pPr>
            <a:r>
              <a:rPr lang="en-US" sz="2000"/>
              <a:t>Ensure services have been submitted for every student on an IEP, IFSP, and ISP</a:t>
            </a:r>
          </a:p>
          <a:p>
            <a:pPr>
              <a:spcBef>
                <a:spcPts val="0"/>
              </a:spcBef>
              <a:spcAft>
                <a:spcPts val="1200"/>
              </a:spcAft>
              <a:buFont typeface="Wingdings" panose="05000000000000000000" pitchFamily="2" charset="2"/>
              <a:buChar char="ü"/>
            </a:pPr>
            <a:r>
              <a:rPr lang="en-US" sz="2000"/>
              <a:t>Ensure that special education program exits are populated for all students who are not or no longer eligible for services</a:t>
            </a:r>
          </a:p>
          <a:p>
            <a:pPr>
              <a:spcBef>
                <a:spcPts val="0"/>
              </a:spcBef>
              <a:spcAft>
                <a:spcPts val="1200"/>
              </a:spcAft>
              <a:buFont typeface="Wingdings" panose="05000000000000000000" pitchFamily="2" charset="2"/>
              <a:buChar char="ü"/>
            </a:pPr>
            <a:r>
              <a:rPr lang="en-US" sz="2000"/>
              <a:t>Ensure all students with disabilities who have exited secondary education in 2018-19 have been surveyed for their postsecondary outcomes and responses have been recorded in the special education data system</a:t>
            </a:r>
          </a:p>
          <a:p>
            <a:pPr>
              <a:spcBef>
                <a:spcPts val="0"/>
              </a:spcBef>
              <a:spcAft>
                <a:spcPts val="1200"/>
              </a:spcAft>
              <a:buFont typeface="Wingdings" panose="05000000000000000000" pitchFamily="2" charset="2"/>
              <a:buChar char="ü"/>
            </a:pPr>
            <a:r>
              <a:rPr lang="en-US" sz="2000"/>
              <a:t>Review DSEA extract </a:t>
            </a:r>
          </a:p>
          <a:p>
            <a:endParaRPr lang="en-US" sz="1700"/>
          </a:p>
        </p:txBody>
      </p:sp>
    </p:spTree>
    <p:extLst>
      <p:ext uri="{BB962C8B-B14F-4D97-AF65-F5344CB8AC3E}">
        <p14:creationId xmlns:p14="http://schemas.microsoft.com/office/powerpoint/2010/main" val="584263513"/>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3DBA3604-9669-4BEA-9EF6-68E6338110CE}"/>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75000"/>
                    <a:lumOff val="25000"/>
                  </a:prstClr>
                </a:solidFill>
                <a:effectLst/>
                <a:uLnTx/>
                <a:uFillTx/>
                <a:latin typeface="Tahoma"/>
                <a:ea typeface="+mn-ea"/>
                <a:cs typeface="+mn-cs"/>
              </a:rPr>
              <a:t>SWD End of Year R&amp;C  v2.1 June 8, 2020</a:t>
            </a:r>
          </a:p>
        </p:txBody>
      </p:sp>
      <p:sp>
        <p:nvSpPr>
          <p:cNvPr id="6" name="Slide Number Placeholder 5">
            <a:extLst>
              <a:ext uri="{FF2B5EF4-FFF2-40B4-BE49-F238E27FC236}">
                <a16:creationId xmlns:a16="http://schemas.microsoft.com/office/drawing/2014/main" id="{29DFACB5-C56B-4252-95DC-8E5E6CE79879}"/>
              </a:ext>
            </a:extLst>
          </p:cNvPr>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F41BBA40-D491-440F-A181-17CBDCE45226}" type="slidenum">
              <a:rPr kumimoji="0" lang="en-US" sz="1200" b="0" i="0" u="none" strike="noStrike" kern="1200" cap="none" spc="0" normalizeH="0" baseline="0" noProof="0" smtClean="0">
                <a:ln>
                  <a:noFill/>
                </a:ln>
                <a:solidFill>
                  <a:prstClr val="black">
                    <a:lumMod val="65000"/>
                    <a:lumOff val="35000"/>
                  </a:prstClr>
                </a:solidFill>
                <a:effectLst/>
                <a:uLnTx/>
                <a:uFillTx/>
                <a:latin typeface="Tahom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104</a:t>
            </a:fld>
            <a:endParaRPr kumimoji="0" lang="en-US" sz="1200" b="0" i="0" u="none" strike="noStrike" kern="1200" cap="none" spc="0" normalizeH="0" baseline="0" noProof="0">
              <a:ln>
                <a:noFill/>
              </a:ln>
              <a:solidFill>
                <a:prstClr val="black">
                  <a:lumMod val="65000"/>
                  <a:lumOff val="35000"/>
                </a:prstClr>
              </a:solidFill>
              <a:effectLst/>
              <a:uLnTx/>
              <a:uFillTx/>
              <a:latin typeface="Tahoma"/>
              <a:ea typeface="+mn-ea"/>
              <a:cs typeface="+mn-cs"/>
            </a:endParaRPr>
          </a:p>
        </p:txBody>
      </p:sp>
      <p:sp>
        <p:nvSpPr>
          <p:cNvPr id="2" name="Title 1"/>
          <p:cNvSpPr>
            <a:spLocks noGrp="1"/>
          </p:cNvSpPr>
          <p:nvPr>
            <p:ph type="title" idx="4294967295"/>
          </p:nvPr>
        </p:nvSpPr>
        <p:spPr>
          <a:xfrm>
            <a:off x="432488" y="422275"/>
            <a:ext cx="11339512" cy="431800"/>
          </a:xfrm>
        </p:spPr>
        <p:txBody>
          <a:bodyPr>
            <a:normAutofit fontScale="90000"/>
          </a:bodyPr>
          <a:lstStyle/>
          <a:p>
            <a:r>
              <a:rPr lang="en-US" sz="4000"/>
              <a:t>EOY 3 Checklist</a:t>
            </a:r>
          </a:p>
        </p:txBody>
      </p:sp>
      <p:sp>
        <p:nvSpPr>
          <p:cNvPr id="3" name="Content Placeholder 2"/>
          <p:cNvSpPr>
            <a:spLocks noGrp="1"/>
          </p:cNvSpPr>
          <p:nvPr>
            <p:ph idx="4294967295"/>
          </p:nvPr>
        </p:nvSpPr>
        <p:spPr>
          <a:xfrm>
            <a:off x="646200" y="1471613"/>
            <a:ext cx="10515600" cy="4748212"/>
          </a:xfrm>
        </p:spPr>
        <p:txBody>
          <a:bodyPr>
            <a:normAutofit/>
          </a:bodyPr>
          <a:lstStyle/>
          <a:p>
            <a:pPr>
              <a:lnSpc>
                <a:spcPct val="100000"/>
              </a:lnSpc>
              <a:spcBef>
                <a:spcPts val="0"/>
              </a:spcBef>
              <a:spcAft>
                <a:spcPts val="1200"/>
              </a:spcAft>
              <a:buFont typeface="Wingdings" panose="05000000000000000000" pitchFamily="2" charset="2"/>
              <a:buChar char="ü"/>
            </a:pPr>
            <a:r>
              <a:rPr lang="en-US"/>
              <a:t>Ensure all incidents resulting from violations of Education Code Sections 48900 and 48915 have been reported for </a:t>
            </a:r>
            <a:r>
              <a:rPr lang="en-US" b="1"/>
              <a:t>all</a:t>
            </a:r>
            <a:r>
              <a:rPr lang="en-US"/>
              <a:t> students (including students attending NPS schools) </a:t>
            </a:r>
            <a:r>
              <a:rPr lang="en-US" b="1"/>
              <a:t>regardless of the outcome and duration </a:t>
            </a:r>
            <a:r>
              <a:rPr lang="en-US"/>
              <a:t>of a removal</a:t>
            </a:r>
          </a:p>
          <a:p>
            <a:pPr>
              <a:lnSpc>
                <a:spcPct val="100000"/>
              </a:lnSpc>
              <a:spcBef>
                <a:spcPts val="0"/>
              </a:spcBef>
              <a:spcAft>
                <a:spcPts val="1200"/>
              </a:spcAft>
              <a:buFont typeface="Wingdings" panose="05000000000000000000" pitchFamily="2" charset="2"/>
              <a:buChar char="ü"/>
            </a:pPr>
            <a:r>
              <a:rPr lang="en-US"/>
              <a:t>Report all instances of restraint or seclusion for </a:t>
            </a:r>
            <a:r>
              <a:rPr lang="en-US" b="1"/>
              <a:t>general education and students with disabilities</a:t>
            </a:r>
            <a:r>
              <a:rPr lang="en-US"/>
              <a:t> even if it was not the result of a violation of 48900 or 48915 (including students attending NPS schools) </a:t>
            </a:r>
          </a:p>
          <a:p>
            <a:pPr>
              <a:lnSpc>
                <a:spcPct val="100000"/>
              </a:lnSpc>
              <a:spcBef>
                <a:spcPts val="0"/>
              </a:spcBef>
              <a:spcAft>
                <a:spcPts val="1200"/>
              </a:spcAft>
              <a:buFont typeface="Wingdings" panose="05000000000000000000" pitchFamily="2" charset="2"/>
              <a:buChar char="ü"/>
            </a:pPr>
            <a:r>
              <a:rPr lang="en-US"/>
              <a:t>LEAs required to report incidents that occurred at Nonpublic, Nonsectarian Schools: </a:t>
            </a:r>
            <a:r>
              <a:rPr lang="en-US">
                <a:hlinkClick r:id="rId3"/>
              </a:rPr>
              <a:t>https://www.youtube.com/watch?v=q8IEYoqlwCE</a:t>
            </a:r>
            <a:endParaRPr lang="en-US"/>
          </a:p>
          <a:p>
            <a:pPr>
              <a:lnSpc>
                <a:spcPct val="100000"/>
              </a:lnSpc>
              <a:spcBef>
                <a:spcPts val="0"/>
              </a:spcBef>
              <a:spcAft>
                <a:spcPts val="1200"/>
              </a:spcAft>
              <a:buFont typeface="Wingdings" panose="05000000000000000000" pitchFamily="2" charset="2"/>
              <a:buChar char="ü"/>
            </a:pPr>
            <a:r>
              <a:rPr lang="en-US"/>
              <a:t>Duration Days should reflect ALL days a student was removed from instruction for each result</a:t>
            </a:r>
          </a:p>
          <a:p>
            <a:pPr lvl="1">
              <a:buFont typeface="Wingdings" panose="05000000000000000000" pitchFamily="2" charset="2"/>
              <a:buChar char="ü"/>
            </a:pPr>
            <a:endParaRPr lang="en-US"/>
          </a:p>
          <a:p>
            <a:pPr marL="0" indent="0">
              <a:buNone/>
            </a:pPr>
            <a:endParaRPr lang="en-US"/>
          </a:p>
          <a:p>
            <a:endParaRPr lang="en-US"/>
          </a:p>
        </p:txBody>
      </p:sp>
    </p:spTree>
    <p:extLst>
      <p:ext uri="{BB962C8B-B14F-4D97-AF65-F5344CB8AC3E}">
        <p14:creationId xmlns:p14="http://schemas.microsoft.com/office/powerpoint/2010/main" val="2195519311"/>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15000"/>
            <a:lum/>
          </a:blip>
          <a:srcRect/>
          <a:stretch>
            <a:fillRect/>
          </a:stretch>
        </a:blipFill>
        <a:effectLst/>
      </p:bgPr>
    </p:bg>
    <p:spTree>
      <p:nvGrpSpPr>
        <p:cNvPr id="1" name=""/>
        <p:cNvGrpSpPr/>
        <p:nvPr/>
      </p:nvGrpSpPr>
      <p:grpSpPr>
        <a:xfrm>
          <a:off x="0" y="0"/>
          <a:ext cx="0" cy="0"/>
          <a:chOff x="0" y="0"/>
          <a:chExt cx="0" cy="0"/>
        </a:xfrm>
      </p:grpSpPr>
      <p:sp>
        <p:nvSpPr>
          <p:cNvPr id="4" name="Title 1"/>
          <p:cNvSpPr txBox="1">
            <a:spLocks/>
          </p:cNvSpPr>
          <p:nvPr/>
        </p:nvSpPr>
        <p:spPr>
          <a:xfrm>
            <a:off x="569135" y="232639"/>
            <a:ext cx="10056812" cy="690040"/>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200" b="1" i="0" u="none" strike="noStrike" kern="1200" cap="none" spc="0" normalizeH="0" baseline="0" noProof="0">
                <a:ln>
                  <a:noFill/>
                </a:ln>
                <a:solidFill>
                  <a:prstClr val="black"/>
                </a:solidFill>
                <a:effectLst/>
                <a:uLnTx/>
                <a:uFillTx/>
                <a:latin typeface="Tahoma"/>
                <a:ea typeface="+mj-ea"/>
                <a:cs typeface="Poppins" panose="02000000000000000000" pitchFamily="2" charset="0"/>
              </a:rPr>
              <a:t>Suggested Milestones</a:t>
            </a:r>
          </a:p>
        </p:txBody>
      </p:sp>
      <p:sp>
        <p:nvSpPr>
          <p:cNvPr id="23" name="TextBox 22"/>
          <p:cNvSpPr txBox="1">
            <a:spLocks/>
          </p:cNvSpPr>
          <p:nvPr/>
        </p:nvSpPr>
        <p:spPr>
          <a:xfrm>
            <a:off x="53015" y="3298175"/>
            <a:ext cx="1754755" cy="769441"/>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31" normalizeH="0" baseline="0" noProof="0">
                <a:ln>
                  <a:noFill/>
                </a:ln>
                <a:solidFill>
                  <a:srgbClr val="555FAD">
                    <a:lumMod val="50000"/>
                  </a:srgbClr>
                </a:solidFill>
                <a:effectLst/>
                <a:uLnTx/>
                <a:uFillTx/>
                <a:latin typeface="Poppins" panose="02000000000000000000" pitchFamily="2" charset="0"/>
                <a:ea typeface="+mn-ea"/>
                <a:cs typeface="Poppins" panose="02000000000000000000" pitchFamily="2" charset="0"/>
              </a:rPr>
              <a:t>EOY 1-4</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31" normalizeH="0" baseline="0" noProof="0">
                <a:ln>
                  <a:noFill/>
                </a:ln>
                <a:solidFill>
                  <a:srgbClr val="555FAD">
                    <a:lumMod val="50000"/>
                  </a:srgbClr>
                </a:solidFill>
                <a:effectLst/>
                <a:uLnTx/>
                <a:uFillTx/>
                <a:latin typeface="Poppins" panose="02000000000000000000" pitchFamily="2" charset="0"/>
                <a:ea typeface="+mn-ea"/>
                <a:cs typeface="Poppins" panose="02000000000000000000" pitchFamily="2" charset="0"/>
              </a:rPr>
              <a:t>2019 - 2020</a:t>
            </a:r>
          </a:p>
        </p:txBody>
      </p:sp>
      <p:sp>
        <p:nvSpPr>
          <p:cNvPr id="24" name="Freeform 1140"/>
          <p:cNvSpPr>
            <a:spLocks/>
          </p:cNvSpPr>
          <p:nvPr/>
        </p:nvSpPr>
        <p:spPr bwMode="auto">
          <a:xfrm>
            <a:off x="1588" y="1262042"/>
            <a:ext cx="2103589" cy="4976199"/>
          </a:xfrm>
          <a:custGeom>
            <a:avLst/>
            <a:gdLst>
              <a:gd name="T0" fmla="*/ 0 w 660"/>
              <a:gd name="T1" fmla="*/ 1320 h 1320"/>
              <a:gd name="T2" fmla="*/ 0 w 660"/>
              <a:gd name="T3" fmla="*/ 1304 h 1320"/>
              <a:gd name="T4" fmla="*/ 644 w 660"/>
              <a:gd name="T5" fmla="*/ 660 h 1320"/>
              <a:gd name="T6" fmla="*/ 0 w 660"/>
              <a:gd name="T7" fmla="*/ 16 h 1320"/>
              <a:gd name="T8" fmla="*/ 0 w 660"/>
              <a:gd name="T9" fmla="*/ 0 h 1320"/>
              <a:gd name="T10" fmla="*/ 660 w 660"/>
              <a:gd name="T11" fmla="*/ 660 h 1320"/>
              <a:gd name="T12" fmla="*/ 0 w 660"/>
              <a:gd name="T13" fmla="*/ 1320 h 1320"/>
            </a:gdLst>
            <a:ahLst/>
            <a:cxnLst>
              <a:cxn ang="0">
                <a:pos x="T0" y="T1"/>
              </a:cxn>
              <a:cxn ang="0">
                <a:pos x="T2" y="T3"/>
              </a:cxn>
              <a:cxn ang="0">
                <a:pos x="T4" y="T5"/>
              </a:cxn>
              <a:cxn ang="0">
                <a:pos x="T6" y="T7"/>
              </a:cxn>
              <a:cxn ang="0">
                <a:pos x="T8" y="T9"/>
              </a:cxn>
              <a:cxn ang="0">
                <a:pos x="T10" y="T11"/>
              </a:cxn>
              <a:cxn ang="0">
                <a:pos x="T12" y="T13"/>
              </a:cxn>
            </a:cxnLst>
            <a:rect l="0" t="0" r="r" b="b"/>
            <a:pathLst>
              <a:path w="660" h="1320">
                <a:moveTo>
                  <a:pt x="0" y="1320"/>
                </a:moveTo>
                <a:cubicBezTo>
                  <a:pt x="0" y="1304"/>
                  <a:pt x="0" y="1304"/>
                  <a:pt x="0" y="1304"/>
                </a:cubicBezTo>
                <a:cubicBezTo>
                  <a:pt x="355" y="1304"/>
                  <a:pt x="644" y="1015"/>
                  <a:pt x="644" y="660"/>
                </a:cubicBezTo>
                <a:cubicBezTo>
                  <a:pt x="644" y="305"/>
                  <a:pt x="355" y="16"/>
                  <a:pt x="0" y="16"/>
                </a:cubicBezTo>
                <a:cubicBezTo>
                  <a:pt x="0" y="0"/>
                  <a:pt x="0" y="0"/>
                  <a:pt x="0" y="0"/>
                </a:cubicBezTo>
                <a:cubicBezTo>
                  <a:pt x="364" y="0"/>
                  <a:pt x="660" y="296"/>
                  <a:pt x="660" y="660"/>
                </a:cubicBezTo>
                <a:cubicBezTo>
                  <a:pt x="660" y="1024"/>
                  <a:pt x="364" y="1320"/>
                  <a:pt x="0" y="1320"/>
                </a:cubicBezTo>
                <a:close/>
              </a:path>
            </a:pathLst>
          </a:custGeom>
          <a:solidFill>
            <a:schemeClr val="accent3">
              <a:alpha val="3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31" normalizeH="0" baseline="0" noProof="0">
              <a:ln>
                <a:noFill/>
              </a:ln>
              <a:solidFill>
                <a:prstClr val="black"/>
              </a:solidFill>
              <a:effectLst/>
              <a:uLnTx/>
              <a:uFillTx/>
              <a:latin typeface="Poppins" panose="02000000000000000000" pitchFamily="2" charset="0"/>
              <a:ea typeface="+mn-ea"/>
              <a:cs typeface="Poppins" panose="02000000000000000000" pitchFamily="2" charset="0"/>
            </a:endParaRPr>
          </a:p>
        </p:txBody>
      </p:sp>
      <p:sp>
        <p:nvSpPr>
          <p:cNvPr id="26" name="Freeform 1142"/>
          <p:cNvSpPr>
            <a:spLocks/>
          </p:cNvSpPr>
          <p:nvPr/>
        </p:nvSpPr>
        <p:spPr bwMode="auto">
          <a:xfrm>
            <a:off x="1589" y="965200"/>
            <a:ext cx="3001963" cy="5892800"/>
          </a:xfrm>
          <a:custGeom>
            <a:avLst/>
            <a:gdLst>
              <a:gd name="T0" fmla="*/ 191 w 946"/>
              <a:gd name="T1" fmla="*/ 1856 h 1856"/>
              <a:gd name="T2" fmla="*/ 930 w 946"/>
              <a:gd name="T3" fmla="*/ 946 h 1856"/>
              <a:gd name="T4" fmla="*/ 0 w 946"/>
              <a:gd name="T5" fmla="*/ 16 h 1856"/>
              <a:gd name="T6" fmla="*/ 0 w 946"/>
              <a:gd name="T7" fmla="*/ 0 h 1856"/>
              <a:gd name="T8" fmla="*/ 669 w 946"/>
              <a:gd name="T9" fmla="*/ 277 h 1856"/>
              <a:gd name="T10" fmla="*/ 946 w 946"/>
              <a:gd name="T11" fmla="*/ 946 h 1856"/>
              <a:gd name="T12" fmla="*/ 669 w 946"/>
              <a:gd name="T13" fmla="*/ 1615 h 1856"/>
              <a:gd name="T14" fmla="*/ 259 w 946"/>
              <a:gd name="T15" fmla="*/ 1856 h 1856"/>
              <a:gd name="T16" fmla="*/ 191 w 946"/>
              <a:gd name="T17" fmla="*/ 1856 h 18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46" h="1856">
                <a:moveTo>
                  <a:pt x="191" y="1856"/>
                </a:moveTo>
                <a:cubicBezTo>
                  <a:pt x="612" y="1768"/>
                  <a:pt x="930" y="1393"/>
                  <a:pt x="930" y="946"/>
                </a:cubicBezTo>
                <a:cubicBezTo>
                  <a:pt x="930" y="433"/>
                  <a:pt x="513" y="16"/>
                  <a:pt x="0" y="16"/>
                </a:cubicBezTo>
                <a:cubicBezTo>
                  <a:pt x="0" y="0"/>
                  <a:pt x="0" y="0"/>
                  <a:pt x="0" y="0"/>
                </a:cubicBezTo>
                <a:cubicBezTo>
                  <a:pt x="253" y="0"/>
                  <a:pt x="490" y="99"/>
                  <a:pt x="669" y="277"/>
                </a:cubicBezTo>
                <a:cubicBezTo>
                  <a:pt x="847" y="456"/>
                  <a:pt x="946" y="693"/>
                  <a:pt x="946" y="946"/>
                </a:cubicBezTo>
                <a:cubicBezTo>
                  <a:pt x="946" y="1199"/>
                  <a:pt x="847" y="1436"/>
                  <a:pt x="669" y="1615"/>
                </a:cubicBezTo>
                <a:cubicBezTo>
                  <a:pt x="553" y="1731"/>
                  <a:pt x="412" y="1813"/>
                  <a:pt x="259" y="1856"/>
                </a:cubicBezTo>
                <a:lnTo>
                  <a:pt x="191" y="1856"/>
                </a:lnTo>
                <a:close/>
              </a:path>
            </a:pathLst>
          </a:custGeom>
          <a:solidFill>
            <a:schemeClr val="bg1">
              <a:alpha val="10000"/>
            </a:schemeClr>
          </a:solidFill>
          <a:ln>
            <a:solidFill>
              <a:schemeClr val="bg1"/>
            </a:solid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0" normalizeH="0" baseline="0" noProof="0">
              <a:ln>
                <a:noFill/>
              </a:ln>
              <a:solidFill>
                <a:prstClr val="black"/>
              </a:solidFill>
              <a:effectLst/>
              <a:uLnTx/>
              <a:uFillTx/>
              <a:latin typeface="Poppins" panose="02000000000000000000" pitchFamily="2" charset="0"/>
              <a:ea typeface="+mn-ea"/>
              <a:cs typeface="Poppins" panose="02000000000000000000" pitchFamily="2" charset="0"/>
            </a:endParaRPr>
          </a:p>
        </p:txBody>
      </p:sp>
      <p:grpSp>
        <p:nvGrpSpPr>
          <p:cNvPr id="25" name="Group 24">
            <a:extLst>
              <a:ext uri="{FF2B5EF4-FFF2-40B4-BE49-F238E27FC236}">
                <a16:creationId xmlns:a16="http://schemas.microsoft.com/office/drawing/2014/main" id="{37A6EB7B-4B4A-4637-A20A-D2794884B4D8}"/>
              </a:ext>
            </a:extLst>
          </p:cNvPr>
          <p:cNvGrpSpPr/>
          <p:nvPr/>
        </p:nvGrpSpPr>
        <p:grpSpPr>
          <a:xfrm>
            <a:off x="1906792" y="3721008"/>
            <a:ext cx="9618769" cy="592830"/>
            <a:chOff x="1408510" y="2759869"/>
            <a:chExt cx="7214077" cy="444622"/>
          </a:xfrm>
        </p:grpSpPr>
        <p:sp>
          <p:nvSpPr>
            <p:cNvPr id="14" name="TextBox 13"/>
            <p:cNvSpPr txBox="1">
              <a:spLocks/>
            </p:cNvSpPr>
            <p:nvPr/>
          </p:nvSpPr>
          <p:spPr>
            <a:xfrm>
              <a:off x="2596458" y="2884230"/>
              <a:ext cx="1364230" cy="184666"/>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31" normalizeH="0" baseline="0" noProof="0">
                  <a:ln>
                    <a:noFill/>
                  </a:ln>
                  <a:solidFill>
                    <a:srgbClr val="555FAD"/>
                  </a:solidFill>
                  <a:effectLst/>
                  <a:uLnTx/>
                  <a:uFillTx/>
                  <a:latin typeface="Poppins" panose="02000000000000000000" pitchFamily="2" charset="0"/>
                  <a:ea typeface="+mn-ea"/>
                  <a:cs typeface="Poppins" panose="02000000000000000000" pitchFamily="2" charset="0"/>
                </a:rPr>
                <a:t>7/1 – 7/19</a:t>
              </a:r>
            </a:p>
          </p:txBody>
        </p:sp>
        <p:sp>
          <p:nvSpPr>
            <p:cNvPr id="15" name="TextBox 14"/>
            <p:cNvSpPr txBox="1"/>
            <p:nvPr/>
          </p:nvSpPr>
          <p:spPr>
            <a:xfrm>
              <a:off x="4176572" y="2835159"/>
              <a:ext cx="4446015" cy="369332"/>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31" normalizeH="0" baseline="0" noProof="0">
                  <a:ln>
                    <a:noFill/>
                  </a:ln>
                  <a:solidFill>
                    <a:srgbClr val="555FAD">
                      <a:lumMod val="50000"/>
                    </a:srgbClr>
                  </a:solidFill>
                  <a:effectLst/>
                  <a:uLnTx/>
                  <a:uFillTx/>
                  <a:latin typeface="Tahoma"/>
                  <a:ea typeface="+mn-ea"/>
                  <a:cs typeface="Poppins" panose="02000000000000000000" pitchFamily="2" charset="0"/>
                </a:rPr>
                <a:t>Send reports to local data stewards, site leaders and administrators for approval</a:t>
              </a:r>
            </a:p>
          </p:txBody>
        </p:sp>
        <p:cxnSp>
          <p:nvCxnSpPr>
            <p:cNvPr id="16" name="Straight Connector 15"/>
            <p:cNvCxnSpPr/>
            <p:nvPr/>
          </p:nvCxnSpPr>
          <p:spPr>
            <a:xfrm>
              <a:off x="4013139" y="2785581"/>
              <a:ext cx="0" cy="381965"/>
            </a:xfrm>
            <a:prstGeom prst="line">
              <a:avLst/>
            </a:prstGeom>
            <a:ln w="28575" cap="rnd">
              <a:solidFill>
                <a:schemeClr val="accent3"/>
              </a:solidFill>
            </a:ln>
          </p:spPr>
          <p:style>
            <a:lnRef idx="1">
              <a:schemeClr val="accent1"/>
            </a:lnRef>
            <a:fillRef idx="0">
              <a:schemeClr val="accent1"/>
            </a:fillRef>
            <a:effectRef idx="0">
              <a:schemeClr val="accent1"/>
            </a:effectRef>
            <a:fontRef idx="minor">
              <a:schemeClr val="tx1"/>
            </a:fontRef>
          </p:style>
        </p:cxnSp>
        <p:sp>
          <p:nvSpPr>
            <p:cNvPr id="29" name="Freeform 1145"/>
            <p:cNvSpPr>
              <a:spLocks noEditPoints="1"/>
            </p:cNvSpPr>
            <p:nvPr/>
          </p:nvSpPr>
          <p:spPr bwMode="auto">
            <a:xfrm>
              <a:off x="1544241" y="2967038"/>
              <a:ext cx="665560" cy="19050"/>
            </a:xfrm>
            <a:custGeom>
              <a:avLst/>
              <a:gdLst>
                <a:gd name="T0" fmla="*/ 64 w 280"/>
                <a:gd name="T1" fmla="*/ 4 h 8"/>
                <a:gd name="T2" fmla="*/ 72 w 280"/>
                <a:gd name="T3" fmla="*/ 4 h 8"/>
                <a:gd name="T4" fmla="*/ 84 w 280"/>
                <a:gd name="T5" fmla="*/ 0 h 8"/>
                <a:gd name="T6" fmla="*/ 84 w 280"/>
                <a:gd name="T7" fmla="*/ 8 h 8"/>
                <a:gd name="T8" fmla="*/ 84 w 280"/>
                <a:gd name="T9" fmla="*/ 0 h 8"/>
                <a:gd name="T10" fmla="*/ 112 w 280"/>
                <a:gd name="T11" fmla="*/ 4 h 8"/>
                <a:gd name="T12" fmla="*/ 120 w 280"/>
                <a:gd name="T13" fmla="*/ 4 h 8"/>
                <a:gd name="T14" fmla="*/ 100 w 280"/>
                <a:gd name="T15" fmla="*/ 0 h 8"/>
                <a:gd name="T16" fmla="*/ 100 w 280"/>
                <a:gd name="T17" fmla="*/ 8 h 8"/>
                <a:gd name="T18" fmla="*/ 100 w 280"/>
                <a:gd name="T19" fmla="*/ 0 h 8"/>
                <a:gd name="T20" fmla="*/ 32 w 280"/>
                <a:gd name="T21" fmla="*/ 4 h 8"/>
                <a:gd name="T22" fmla="*/ 40 w 280"/>
                <a:gd name="T23" fmla="*/ 4 h 8"/>
                <a:gd name="T24" fmla="*/ 4 w 280"/>
                <a:gd name="T25" fmla="*/ 0 h 8"/>
                <a:gd name="T26" fmla="*/ 4 w 280"/>
                <a:gd name="T27" fmla="*/ 8 h 8"/>
                <a:gd name="T28" fmla="*/ 4 w 280"/>
                <a:gd name="T29" fmla="*/ 0 h 8"/>
                <a:gd name="T30" fmla="*/ 16 w 280"/>
                <a:gd name="T31" fmla="*/ 4 h 8"/>
                <a:gd name="T32" fmla="*/ 24 w 280"/>
                <a:gd name="T33" fmla="*/ 4 h 8"/>
                <a:gd name="T34" fmla="*/ 52 w 280"/>
                <a:gd name="T35" fmla="*/ 0 h 8"/>
                <a:gd name="T36" fmla="*/ 52 w 280"/>
                <a:gd name="T37" fmla="*/ 8 h 8"/>
                <a:gd name="T38" fmla="*/ 52 w 280"/>
                <a:gd name="T39" fmla="*/ 0 h 8"/>
                <a:gd name="T40" fmla="*/ 128 w 280"/>
                <a:gd name="T41" fmla="*/ 4 h 8"/>
                <a:gd name="T42" fmla="*/ 136 w 280"/>
                <a:gd name="T43" fmla="*/ 4 h 8"/>
                <a:gd name="T44" fmla="*/ 260 w 280"/>
                <a:gd name="T45" fmla="*/ 0 h 8"/>
                <a:gd name="T46" fmla="*/ 260 w 280"/>
                <a:gd name="T47" fmla="*/ 8 h 8"/>
                <a:gd name="T48" fmla="*/ 260 w 280"/>
                <a:gd name="T49" fmla="*/ 0 h 8"/>
                <a:gd name="T50" fmla="*/ 144 w 280"/>
                <a:gd name="T51" fmla="*/ 4 h 8"/>
                <a:gd name="T52" fmla="*/ 152 w 280"/>
                <a:gd name="T53" fmla="*/ 4 h 8"/>
                <a:gd name="T54" fmla="*/ 244 w 280"/>
                <a:gd name="T55" fmla="*/ 0 h 8"/>
                <a:gd name="T56" fmla="*/ 244 w 280"/>
                <a:gd name="T57" fmla="*/ 8 h 8"/>
                <a:gd name="T58" fmla="*/ 244 w 280"/>
                <a:gd name="T59" fmla="*/ 0 h 8"/>
                <a:gd name="T60" fmla="*/ 272 w 280"/>
                <a:gd name="T61" fmla="*/ 4 h 8"/>
                <a:gd name="T62" fmla="*/ 280 w 280"/>
                <a:gd name="T63" fmla="*/ 4 h 8"/>
                <a:gd name="T64" fmla="*/ 228 w 280"/>
                <a:gd name="T65" fmla="*/ 0 h 8"/>
                <a:gd name="T66" fmla="*/ 228 w 280"/>
                <a:gd name="T67" fmla="*/ 8 h 8"/>
                <a:gd name="T68" fmla="*/ 228 w 280"/>
                <a:gd name="T69" fmla="*/ 0 h 8"/>
                <a:gd name="T70" fmla="*/ 176 w 280"/>
                <a:gd name="T71" fmla="*/ 4 h 8"/>
                <a:gd name="T72" fmla="*/ 184 w 280"/>
                <a:gd name="T73" fmla="*/ 4 h 8"/>
                <a:gd name="T74" fmla="*/ 164 w 280"/>
                <a:gd name="T75" fmla="*/ 0 h 8"/>
                <a:gd name="T76" fmla="*/ 164 w 280"/>
                <a:gd name="T77" fmla="*/ 8 h 8"/>
                <a:gd name="T78" fmla="*/ 164 w 280"/>
                <a:gd name="T79" fmla="*/ 0 h 8"/>
                <a:gd name="T80" fmla="*/ 192 w 280"/>
                <a:gd name="T81" fmla="*/ 4 h 8"/>
                <a:gd name="T82" fmla="*/ 200 w 280"/>
                <a:gd name="T83" fmla="*/ 4 h 8"/>
                <a:gd name="T84" fmla="*/ 212 w 280"/>
                <a:gd name="T85" fmla="*/ 0 h 8"/>
                <a:gd name="T86" fmla="*/ 212 w 280"/>
                <a:gd name="T87" fmla="*/ 8 h 8"/>
                <a:gd name="T88" fmla="*/ 212 w 280"/>
                <a:gd name="T89"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80" h="8">
                  <a:moveTo>
                    <a:pt x="68" y="0"/>
                  </a:moveTo>
                  <a:cubicBezTo>
                    <a:pt x="66" y="0"/>
                    <a:pt x="64" y="2"/>
                    <a:pt x="64" y="4"/>
                  </a:cubicBezTo>
                  <a:cubicBezTo>
                    <a:pt x="64" y="6"/>
                    <a:pt x="66" y="8"/>
                    <a:pt x="68" y="8"/>
                  </a:cubicBezTo>
                  <a:cubicBezTo>
                    <a:pt x="70" y="8"/>
                    <a:pt x="72" y="6"/>
                    <a:pt x="72" y="4"/>
                  </a:cubicBezTo>
                  <a:cubicBezTo>
                    <a:pt x="72" y="2"/>
                    <a:pt x="70" y="0"/>
                    <a:pt x="68" y="0"/>
                  </a:cubicBezTo>
                  <a:close/>
                  <a:moveTo>
                    <a:pt x="84" y="0"/>
                  </a:moveTo>
                  <a:cubicBezTo>
                    <a:pt x="82" y="0"/>
                    <a:pt x="80" y="2"/>
                    <a:pt x="80" y="4"/>
                  </a:cubicBezTo>
                  <a:cubicBezTo>
                    <a:pt x="80" y="6"/>
                    <a:pt x="82" y="8"/>
                    <a:pt x="84" y="8"/>
                  </a:cubicBezTo>
                  <a:cubicBezTo>
                    <a:pt x="86" y="8"/>
                    <a:pt x="88" y="6"/>
                    <a:pt x="88" y="4"/>
                  </a:cubicBezTo>
                  <a:cubicBezTo>
                    <a:pt x="88" y="2"/>
                    <a:pt x="86" y="0"/>
                    <a:pt x="84" y="0"/>
                  </a:cubicBezTo>
                  <a:close/>
                  <a:moveTo>
                    <a:pt x="116" y="0"/>
                  </a:moveTo>
                  <a:cubicBezTo>
                    <a:pt x="114" y="0"/>
                    <a:pt x="112" y="2"/>
                    <a:pt x="112" y="4"/>
                  </a:cubicBezTo>
                  <a:cubicBezTo>
                    <a:pt x="112" y="6"/>
                    <a:pt x="114" y="8"/>
                    <a:pt x="116" y="8"/>
                  </a:cubicBezTo>
                  <a:cubicBezTo>
                    <a:pt x="118" y="8"/>
                    <a:pt x="120" y="6"/>
                    <a:pt x="120" y="4"/>
                  </a:cubicBezTo>
                  <a:cubicBezTo>
                    <a:pt x="120" y="2"/>
                    <a:pt x="118" y="0"/>
                    <a:pt x="116" y="0"/>
                  </a:cubicBezTo>
                  <a:close/>
                  <a:moveTo>
                    <a:pt x="100" y="0"/>
                  </a:moveTo>
                  <a:cubicBezTo>
                    <a:pt x="98" y="0"/>
                    <a:pt x="96" y="2"/>
                    <a:pt x="96" y="4"/>
                  </a:cubicBezTo>
                  <a:cubicBezTo>
                    <a:pt x="96" y="6"/>
                    <a:pt x="98" y="8"/>
                    <a:pt x="100" y="8"/>
                  </a:cubicBezTo>
                  <a:cubicBezTo>
                    <a:pt x="102" y="8"/>
                    <a:pt x="104" y="6"/>
                    <a:pt x="104" y="4"/>
                  </a:cubicBezTo>
                  <a:cubicBezTo>
                    <a:pt x="104" y="2"/>
                    <a:pt x="102" y="0"/>
                    <a:pt x="100" y="0"/>
                  </a:cubicBezTo>
                  <a:close/>
                  <a:moveTo>
                    <a:pt x="36" y="0"/>
                  </a:moveTo>
                  <a:cubicBezTo>
                    <a:pt x="34" y="0"/>
                    <a:pt x="32" y="2"/>
                    <a:pt x="32" y="4"/>
                  </a:cubicBezTo>
                  <a:cubicBezTo>
                    <a:pt x="32" y="6"/>
                    <a:pt x="34" y="8"/>
                    <a:pt x="36" y="8"/>
                  </a:cubicBezTo>
                  <a:cubicBezTo>
                    <a:pt x="38" y="8"/>
                    <a:pt x="40" y="6"/>
                    <a:pt x="40" y="4"/>
                  </a:cubicBezTo>
                  <a:cubicBezTo>
                    <a:pt x="40" y="2"/>
                    <a:pt x="38" y="0"/>
                    <a:pt x="36" y="0"/>
                  </a:cubicBezTo>
                  <a:close/>
                  <a:moveTo>
                    <a:pt x="4" y="0"/>
                  </a:moveTo>
                  <a:cubicBezTo>
                    <a:pt x="2" y="0"/>
                    <a:pt x="0" y="2"/>
                    <a:pt x="0" y="4"/>
                  </a:cubicBezTo>
                  <a:cubicBezTo>
                    <a:pt x="0" y="6"/>
                    <a:pt x="2" y="8"/>
                    <a:pt x="4" y="8"/>
                  </a:cubicBezTo>
                  <a:cubicBezTo>
                    <a:pt x="6" y="8"/>
                    <a:pt x="8" y="6"/>
                    <a:pt x="8" y="4"/>
                  </a:cubicBezTo>
                  <a:cubicBezTo>
                    <a:pt x="8" y="2"/>
                    <a:pt x="6" y="0"/>
                    <a:pt x="4" y="0"/>
                  </a:cubicBezTo>
                  <a:close/>
                  <a:moveTo>
                    <a:pt x="20" y="0"/>
                  </a:moveTo>
                  <a:cubicBezTo>
                    <a:pt x="18" y="0"/>
                    <a:pt x="16" y="2"/>
                    <a:pt x="16" y="4"/>
                  </a:cubicBezTo>
                  <a:cubicBezTo>
                    <a:pt x="16" y="6"/>
                    <a:pt x="18" y="8"/>
                    <a:pt x="20" y="8"/>
                  </a:cubicBezTo>
                  <a:cubicBezTo>
                    <a:pt x="22" y="8"/>
                    <a:pt x="24" y="6"/>
                    <a:pt x="24" y="4"/>
                  </a:cubicBezTo>
                  <a:cubicBezTo>
                    <a:pt x="24" y="2"/>
                    <a:pt x="22" y="0"/>
                    <a:pt x="20" y="0"/>
                  </a:cubicBezTo>
                  <a:close/>
                  <a:moveTo>
                    <a:pt x="52" y="0"/>
                  </a:moveTo>
                  <a:cubicBezTo>
                    <a:pt x="50" y="0"/>
                    <a:pt x="48" y="2"/>
                    <a:pt x="48" y="4"/>
                  </a:cubicBezTo>
                  <a:cubicBezTo>
                    <a:pt x="48" y="6"/>
                    <a:pt x="50" y="8"/>
                    <a:pt x="52" y="8"/>
                  </a:cubicBezTo>
                  <a:cubicBezTo>
                    <a:pt x="54" y="8"/>
                    <a:pt x="56" y="6"/>
                    <a:pt x="56" y="4"/>
                  </a:cubicBezTo>
                  <a:cubicBezTo>
                    <a:pt x="56" y="2"/>
                    <a:pt x="54" y="0"/>
                    <a:pt x="52" y="0"/>
                  </a:cubicBezTo>
                  <a:close/>
                  <a:moveTo>
                    <a:pt x="132" y="0"/>
                  </a:moveTo>
                  <a:cubicBezTo>
                    <a:pt x="130" y="0"/>
                    <a:pt x="128" y="2"/>
                    <a:pt x="128" y="4"/>
                  </a:cubicBezTo>
                  <a:cubicBezTo>
                    <a:pt x="128" y="6"/>
                    <a:pt x="130" y="8"/>
                    <a:pt x="132" y="8"/>
                  </a:cubicBezTo>
                  <a:cubicBezTo>
                    <a:pt x="134" y="8"/>
                    <a:pt x="136" y="6"/>
                    <a:pt x="136" y="4"/>
                  </a:cubicBezTo>
                  <a:cubicBezTo>
                    <a:pt x="136" y="2"/>
                    <a:pt x="134" y="0"/>
                    <a:pt x="132" y="0"/>
                  </a:cubicBezTo>
                  <a:close/>
                  <a:moveTo>
                    <a:pt x="260" y="0"/>
                  </a:moveTo>
                  <a:cubicBezTo>
                    <a:pt x="258" y="0"/>
                    <a:pt x="256" y="2"/>
                    <a:pt x="256" y="4"/>
                  </a:cubicBezTo>
                  <a:cubicBezTo>
                    <a:pt x="256" y="6"/>
                    <a:pt x="258" y="8"/>
                    <a:pt x="260" y="8"/>
                  </a:cubicBezTo>
                  <a:cubicBezTo>
                    <a:pt x="262" y="8"/>
                    <a:pt x="264" y="6"/>
                    <a:pt x="264" y="4"/>
                  </a:cubicBezTo>
                  <a:cubicBezTo>
                    <a:pt x="264" y="2"/>
                    <a:pt x="262" y="0"/>
                    <a:pt x="260" y="0"/>
                  </a:cubicBezTo>
                  <a:close/>
                  <a:moveTo>
                    <a:pt x="148" y="0"/>
                  </a:moveTo>
                  <a:cubicBezTo>
                    <a:pt x="146" y="0"/>
                    <a:pt x="144" y="2"/>
                    <a:pt x="144" y="4"/>
                  </a:cubicBezTo>
                  <a:cubicBezTo>
                    <a:pt x="144" y="6"/>
                    <a:pt x="146" y="8"/>
                    <a:pt x="148" y="8"/>
                  </a:cubicBezTo>
                  <a:cubicBezTo>
                    <a:pt x="150" y="8"/>
                    <a:pt x="152" y="6"/>
                    <a:pt x="152" y="4"/>
                  </a:cubicBezTo>
                  <a:cubicBezTo>
                    <a:pt x="152" y="2"/>
                    <a:pt x="150" y="0"/>
                    <a:pt x="148" y="0"/>
                  </a:cubicBezTo>
                  <a:close/>
                  <a:moveTo>
                    <a:pt x="244" y="0"/>
                  </a:moveTo>
                  <a:cubicBezTo>
                    <a:pt x="242" y="0"/>
                    <a:pt x="240" y="2"/>
                    <a:pt x="240" y="4"/>
                  </a:cubicBezTo>
                  <a:cubicBezTo>
                    <a:pt x="240" y="6"/>
                    <a:pt x="242" y="8"/>
                    <a:pt x="244" y="8"/>
                  </a:cubicBezTo>
                  <a:cubicBezTo>
                    <a:pt x="246" y="8"/>
                    <a:pt x="248" y="6"/>
                    <a:pt x="248" y="4"/>
                  </a:cubicBezTo>
                  <a:cubicBezTo>
                    <a:pt x="248" y="2"/>
                    <a:pt x="246" y="0"/>
                    <a:pt x="244" y="0"/>
                  </a:cubicBezTo>
                  <a:close/>
                  <a:moveTo>
                    <a:pt x="276" y="0"/>
                  </a:moveTo>
                  <a:cubicBezTo>
                    <a:pt x="274" y="0"/>
                    <a:pt x="272" y="2"/>
                    <a:pt x="272" y="4"/>
                  </a:cubicBezTo>
                  <a:cubicBezTo>
                    <a:pt x="272" y="6"/>
                    <a:pt x="274" y="8"/>
                    <a:pt x="276" y="8"/>
                  </a:cubicBezTo>
                  <a:cubicBezTo>
                    <a:pt x="278" y="8"/>
                    <a:pt x="280" y="6"/>
                    <a:pt x="280" y="4"/>
                  </a:cubicBezTo>
                  <a:cubicBezTo>
                    <a:pt x="280" y="2"/>
                    <a:pt x="278" y="0"/>
                    <a:pt x="276" y="0"/>
                  </a:cubicBezTo>
                  <a:close/>
                  <a:moveTo>
                    <a:pt x="228" y="0"/>
                  </a:moveTo>
                  <a:cubicBezTo>
                    <a:pt x="226" y="0"/>
                    <a:pt x="224" y="2"/>
                    <a:pt x="224" y="4"/>
                  </a:cubicBezTo>
                  <a:cubicBezTo>
                    <a:pt x="224" y="6"/>
                    <a:pt x="226" y="8"/>
                    <a:pt x="228" y="8"/>
                  </a:cubicBezTo>
                  <a:cubicBezTo>
                    <a:pt x="230" y="8"/>
                    <a:pt x="232" y="6"/>
                    <a:pt x="232" y="4"/>
                  </a:cubicBezTo>
                  <a:cubicBezTo>
                    <a:pt x="232" y="2"/>
                    <a:pt x="230" y="0"/>
                    <a:pt x="228" y="0"/>
                  </a:cubicBezTo>
                  <a:close/>
                  <a:moveTo>
                    <a:pt x="180" y="0"/>
                  </a:moveTo>
                  <a:cubicBezTo>
                    <a:pt x="178" y="0"/>
                    <a:pt x="176" y="2"/>
                    <a:pt x="176" y="4"/>
                  </a:cubicBezTo>
                  <a:cubicBezTo>
                    <a:pt x="176" y="6"/>
                    <a:pt x="178" y="8"/>
                    <a:pt x="180" y="8"/>
                  </a:cubicBezTo>
                  <a:cubicBezTo>
                    <a:pt x="182" y="8"/>
                    <a:pt x="184" y="6"/>
                    <a:pt x="184" y="4"/>
                  </a:cubicBezTo>
                  <a:cubicBezTo>
                    <a:pt x="184" y="2"/>
                    <a:pt x="182" y="0"/>
                    <a:pt x="180" y="0"/>
                  </a:cubicBezTo>
                  <a:close/>
                  <a:moveTo>
                    <a:pt x="164" y="0"/>
                  </a:moveTo>
                  <a:cubicBezTo>
                    <a:pt x="162" y="0"/>
                    <a:pt x="160" y="2"/>
                    <a:pt x="160" y="4"/>
                  </a:cubicBezTo>
                  <a:cubicBezTo>
                    <a:pt x="160" y="6"/>
                    <a:pt x="162" y="8"/>
                    <a:pt x="164" y="8"/>
                  </a:cubicBezTo>
                  <a:cubicBezTo>
                    <a:pt x="166" y="8"/>
                    <a:pt x="168" y="6"/>
                    <a:pt x="168" y="4"/>
                  </a:cubicBezTo>
                  <a:cubicBezTo>
                    <a:pt x="168" y="2"/>
                    <a:pt x="166" y="0"/>
                    <a:pt x="164" y="0"/>
                  </a:cubicBezTo>
                  <a:close/>
                  <a:moveTo>
                    <a:pt x="196" y="0"/>
                  </a:moveTo>
                  <a:cubicBezTo>
                    <a:pt x="194" y="0"/>
                    <a:pt x="192" y="2"/>
                    <a:pt x="192" y="4"/>
                  </a:cubicBezTo>
                  <a:cubicBezTo>
                    <a:pt x="192" y="6"/>
                    <a:pt x="194" y="8"/>
                    <a:pt x="196" y="8"/>
                  </a:cubicBezTo>
                  <a:cubicBezTo>
                    <a:pt x="198" y="8"/>
                    <a:pt x="200" y="6"/>
                    <a:pt x="200" y="4"/>
                  </a:cubicBezTo>
                  <a:cubicBezTo>
                    <a:pt x="200" y="2"/>
                    <a:pt x="198" y="0"/>
                    <a:pt x="196" y="0"/>
                  </a:cubicBezTo>
                  <a:close/>
                  <a:moveTo>
                    <a:pt x="212" y="0"/>
                  </a:moveTo>
                  <a:cubicBezTo>
                    <a:pt x="210" y="0"/>
                    <a:pt x="208" y="2"/>
                    <a:pt x="208" y="4"/>
                  </a:cubicBezTo>
                  <a:cubicBezTo>
                    <a:pt x="208" y="6"/>
                    <a:pt x="210" y="8"/>
                    <a:pt x="212" y="8"/>
                  </a:cubicBezTo>
                  <a:cubicBezTo>
                    <a:pt x="214" y="8"/>
                    <a:pt x="216" y="6"/>
                    <a:pt x="216" y="4"/>
                  </a:cubicBezTo>
                  <a:cubicBezTo>
                    <a:pt x="216" y="2"/>
                    <a:pt x="214" y="0"/>
                    <a:pt x="212" y="0"/>
                  </a:cubicBez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31" normalizeH="0" baseline="0" noProof="0">
                <a:ln>
                  <a:noFill/>
                </a:ln>
                <a:solidFill>
                  <a:prstClr val="black"/>
                </a:solidFill>
                <a:effectLst/>
                <a:uLnTx/>
                <a:uFillTx/>
                <a:latin typeface="Poppins" panose="02000000000000000000" pitchFamily="2" charset="0"/>
                <a:ea typeface="+mn-ea"/>
                <a:cs typeface="Poppins" panose="02000000000000000000" pitchFamily="2" charset="0"/>
              </a:endParaRPr>
            </a:p>
          </p:txBody>
        </p:sp>
        <p:sp>
          <p:nvSpPr>
            <p:cNvPr id="33" name="Oval 1149"/>
            <p:cNvSpPr>
              <a:spLocks noChangeArrowheads="1"/>
            </p:cNvSpPr>
            <p:nvPr/>
          </p:nvSpPr>
          <p:spPr bwMode="auto">
            <a:xfrm>
              <a:off x="1418035" y="2840831"/>
              <a:ext cx="271463" cy="271463"/>
            </a:xfrm>
            <a:prstGeom prst="ellipse">
              <a:avLst/>
            </a:pr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31" normalizeH="0" baseline="0" noProof="0">
                <a:ln>
                  <a:noFill/>
                </a:ln>
                <a:solidFill>
                  <a:prstClr val="black"/>
                </a:solidFill>
                <a:effectLst/>
                <a:uLnTx/>
                <a:uFillTx/>
                <a:latin typeface="Poppins" panose="02000000000000000000" pitchFamily="2" charset="0"/>
                <a:ea typeface="+mn-ea"/>
                <a:cs typeface="Poppins" panose="02000000000000000000" pitchFamily="2" charset="0"/>
              </a:endParaRPr>
            </a:p>
          </p:txBody>
        </p:sp>
        <p:sp>
          <p:nvSpPr>
            <p:cNvPr id="34" name="Freeform 1150"/>
            <p:cNvSpPr>
              <a:spLocks noEditPoints="1"/>
            </p:cNvSpPr>
            <p:nvPr/>
          </p:nvSpPr>
          <p:spPr bwMode="auto">
            <a:xfrm>
              <a:off x="1408510" y="2831306"/>
              <a:ext cx="290513" cy="290513"/>
            </a:xfrm>
            <a:custGeom>
              <a:avLst/>
              <a:gdLst>
                <a:gd name="T0" fmla="*/ 61 w 122"/>
                <a:gd name="T1" fmla="*/ 122 h 122"/>
                <a:gd name="T2" fmla="*/ 61 w 122"/>
                <a:gd name="T3" fmla="*/ 122 h 122"/>
                <a:gd name="T4" fmla="*/ 61 w 122"/>
                <a:gd name="T5" fmla="*/ 122 h 122"/>
                <a:gd name="T6" fmla="*/ 0 w 122"/>
                <a:gd name="T7" fmla="*/ 61 h 122"/>
                <a:gd name="T8" fmla="*/ 18 w 122"/>
                <a:gd name="T9" fmla="*/ 18 h 122"/>
                <a:gd name="T10" fmla="*/ 61 w 122"/>
                <a:gd name="T11" fmla="*/ 0 h 122"/>
                <a:gd name="T12" fmla="*/ 122 w 122"/>
                <a:gd name="T13" fmla="*/ 61 h 122"/>
                <a:gd name="T14" fmla="*/ 61 w 122"/>
                <a:gd name="T15" fmla="*/ 122 h 122"/>
                <a:gd name="T16" fmla="*/ 61 w 122"/>
                <a:gd name="T17" fmla="*/ 8 h 122"/>
                <a:gd name="T18" fmla="*/ 24 w 122"/>
                <a:gd name="T19" fmla="*/ 24 h 122"/>
                <a:gd name="T20" fmla="*/ 8 w 122"/>
                <a:gd name="T21" fmla="*/ 61 h 122"/>
                <a:gd name="T22" fmla="*/ 61 w 122"/>
                <a:gd name="T23" fmla="*/ 114 h 122"/>
                <a:gd name="T24" fmla="*/ 61 w 122"/>
                <a:gd name="T25" fmla="*/ 114 h 122"/>
                <a:gd name="T26" fmla="*/ 114 w 122"/>
                <a:gd name="T27" fmla="*/ 61 h 122"/>
                <a:gd name="T28" fmla="*/ 61 w 122"/>
                <a:gd name="T29" fmla="*/ 8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2" h="122">
                  <a:moveTo>
                    <a:pt x="61" y="122"/>
                  </a:moveTo>
                  <a:cubicBezTo>
                    <a:pt x="61" y="122"/>
                    <a:pt x="61" y="122"/>
                    <a:pt x="61" y="122"/>
                  </a:cubicBezTo>
                  <a:cubicBezTo>
                    <a:pt x="61" y="122"/>
                    <a:pt x="61" y="122"/>
                    <a:pt x="61" y="122"/>
                  </a:cubicBezTo>
                  <a:cubicBezTo>
                    <a:pt x="27" y="122"/>
                    <a:pt x="0" y="95"/>
                    <a:pt x="0" y="61"/>
                  </a:cubicBezTo>
                  <a:cubicBezTo>
                    <a:pt x="0" y="45"/>
                    <a:pt x="7" y="30"/>
                    <a:pt x="18" y="18"/>
                  </a:cubicBezTo>
                  <a:cubicBezTo>
                    <a:pt x="30" y="7"/>
                    <a:pt x="45" y="0"/>
                    <a:pt x="61" y="0"/>
                  </a:cubicBezTo>
                  <a:cubicBezTo>
                    <a:pt x="94" y="0"/>
                    <a:pt x="122" y="28"/>
                    <a:pt x="122" y="61"/>
                  </a:cubicBezTo>
                  <a:cubicBezTo>
                    <a:pt x="122" y="95"/>
                    <a:pt x="94" y="122"/>
                    <a:pt x="61" y="122"/>
                  </a:cubicBezTo>
                  <a:close/>
                  <a:moveTo>
                    <a:pt x="61" y="8"/>
                  </a:moveTo>
                  <a:cubicBezTo>
                    <a:pt x="47" y="8"/>
                    <a:pt x="34" y="14"/>
                    <a:pt x="24" y="24"/>
                  </a:cubicBezTo>
                  <a:cubicBezTo>
                    <a:pt x="14" y="34"/>
                    <a:pt x="8" y="47"/>
                    <a:pt x="8" y="61"/>
                  </a:cubicBezTo>
                  <a:cubicBezTo>
                    <a:pt x="8" y="90"/>
                    <a:pt x="32" y="114"/>
                    <a:pt x="61" y="114"/>
                  </a:cubicBezTo>
                  <a:cubicBezTo>
                    <a:pt x="61" y="114"/>
                    <a:pt x="61" y="114"/>
                    <a:pt x="61" y="114"/>
                  </a:cubicBezTo>
                  <a:cubicBezTo>
                    <a:pt x="90" y="114"/>
                    <a:pt x="114" y="90"/>
                    <a:pt x="114" y="61"/>
                  </a:cubicBezTo>
                  <a:cubicBezTo>
                    <a:pt x="114" y="32"/>
                    <a:pt x="90" y="8"/>
                    <a:pt x="61" y="8"/>
                  </a:cubicBez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31" normalizeH="0" baseline="0" noProof="0">
                <a:ln>
                  <a:noFill/>
                </a:ln>
                <a:solidFill>
                  <a:prstClr val="black"/>
                </a:solidFill>
                <a:effectLst/>
                <a:uLnTx/>
                <a:uFillTx/>
                <a:latin typeface="Poppins" panose="02000000000000000000" pitchFamily="2" charset="0"/>
                <a:ea typeface="+mn-ea"/>
                <a:cs typeface="Poppins" panose="02000000000000000000" pitchFamily="2" charset="0"/>
              </a:endParaRPr>
            </a:p>
          </p:txBody>
        </p:sp>
        <p:sp>
          <p:nvSpPr>
            <p:cNvPr id="47" name="Oval 1163"/>
            <p:cNvSpPr>
              <a:spLocks noChangeArrowheads="1"/>
            </p:cNvSpPr>
            <p:nvPr/>
          </p:nvSpPr>
          <p:spPr bwMode="auto">
            <a:xfrm>
              <a:off x="2016920" y="2759869"/>
              <a:ext cx="431006" cy="433388"/>
            </a:xfrm>
            <a:prstGeom prst="ellipse">
              <a:avLst/>
            </a:prstGeom>
            <a:solidFill>
              <a:schemeClr val="accent3"/>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31" normalizeH="0" baseline="0" noProof="0">
                <a:ln>
                  <a:noFill/>
                </a:ln>
                <a:solidFill>
                  <a:prstClr val="black"/>
                </a:solidFill>
                <a:effectLst/>
                <a:uLnTx/>
                <a:uFillTx/>
                <a:latin typeface="Poppins" panose="02000000000000000000" pitchFamily="2" charset="0"/>
                <a:ea typeface="+mn-ea"/>
                <a:cs typeface="Poppins" panose="02000000000000000000" pitchFamily="2" charset="0"/>
              </a:endParaRPr>
            </a:p>
          </p:txBody>
        </p:sp>
        <p:sp>
          <p:nvSpPr>
            <p:cNvPr id="48" name="Freeform 1164"/>
            <p:cNvSpPr>
              <a:spLocks noEditPoints="1"/>
            </p:cNvSpPr>
            <p:nvPr/>
          </p:nvSpPr>
          <p:spPr bwMode="auto">
            <a:xfrm>
              <a:off x="2128838" y="2845594"/>
              <a:ext cx="209550" cy="264319"/>
            </a:xfrm>
            <a:custGeom>
              <a:avLst/>
              <a:gdLst>
                <a:gd name="T0" fmla="*/ 126 w 176"/>
                <a:gd name="T1" fmla="*/ 36 h 222"/>
                <a:gd name="T2" fmla="*/ 30 w 176"/>
                <a:gd name="T3" fmla="*/ 36 h 222"/>
                <a:gd name="T4" fmla="*/ 30 w 176"/>
                <a:gd name="T5" fmla="*/ 50 h 222"/>
                <a:gd name="T6" fmla="*/ 126 w 176"/>
                <a:gd name="T7" fmla="*/ 50 h 222"/>
                <a:gd name="T8" fmla="*/ 126 w 176"/>
                <a:gd name="T9" fmla="*/ 36 h 222"/>
                <a:gd name="T10" fmla="*/ 126 w 176"/>
                <a:gd name="T11" fmla="*/ 64 h 222"/>
                <a:gd name="T12" fmla="*/ 30 w 176"/>
                <a:gd name="T13" fmla="*/ 64 h 222"/>
                <a:gd name="T14" fmla="*/ 30 w 176"/>
                <a:gd name="T15" fmla="*/ 76 h 222"/>
                <a:gd name="T16" fmla="*/ 126 w 176"/>
                <a:gd name="T17" fmla="*/ 76 h 222"/>
                <a:gd name="T18" fmla="*/ 126 w 176"/>
                <a:gd name="T19" fmla="*/ 64 h 222"/>
                <a:gd name="T20" fmla="*/ 156 w 176"/>
                <a:gd name="T21" fmla="*/ 18 h 222"/>
                <a:gd name="T22" fmla="*/ 156 w 176"/>
                <a:gd name="T23" fmla="*/ 0 h 222"/>
                <a:gd name="T24" fmla="*/ 0 w 176"/>
                <a:gd name="T25" fmla="*/ 0 h 222"/>
                <a:gd name="T26" fmla="*/ 0 w 176"/>
                <a:gd name="T27" fmla="*/ 202 h 222"/>
                <a:gd name="T28" fmla="*/ 18 w 176"/>
                <a:gd name="T29" fmla="*/ 202 h 222"/>
                <a:gd name="T30" fmla="*/ 18 w 176"/>
                <a:gd name="T31" fmla="*/ 222 h 222"/>
                <a:gd name="T32" fmla="*/ 176 w 176"/>
                <a:gd name="T33" fmla="*/ 222 h 222"/>
                <a:gd name="T34" fmla="*/ 176 w 176"/>
                <a:gd name="T35" fmla="*/ 18 h 222"/>
                <a:gd name="T36" fmla="*/ 156 w 176"/>
                <a:gd name="T37" fmla="*/ 18 h 222"/>
                <a:gd name="T38" fmla="*/ 10 w 176"/>
                <a:gd name="T39" fmla="*/ 190 h 222"/>
                <a:gd name="T40" fmla="*/ 10 w 176"/>
                <a:gd name="T41" fmla="*/ 10 h 222"/>
                <a:gd name="T42" fmla="*/ 144 w 176"/>
                <a:gd name="T43" fmla="*/ 10 h 222"/>
                <a:gd name="T44" fmla="*/ 144 w 176"/>
                <a:gd name="T45" fmla="*/ 144 h 222"/>
                <a:gd name="T46" fmla="*/ 98 w 176"/>
                <a:gd name="T47" fmla="*/ 144 h 222"/>
                <a:gd name="T48" fmla="*/ 98 w 176"/>
                <a:gd name="T49" fmla="*/ 190 h 222"/>
                <a:gd name="T50" fmla="*/ 10 w 176"/>
                <a:gd name="T51" fmla="*/ 190 h 222"/>
                <a:gd name="T52" fmla="*/ 164 w 176"/>
                <a:gd name="T53" fmla="*/ 210 h 222"/>
                <a:gd name="T54" fmla="*/ 30 w 176"/>
                <a:gd name="T55" fmla="*/ 210 h 222"/>
                <a:gd name="T56" fmla="*/ 30 w 176"/>
                <a:gd name="T57" fmla="*/ 202 h 222"/>
                <a:gd name="T58" fmla="*/ 104 w 176"/>
                <a:gd name="T59" fmla="*/ 202 h 222"/>
                <a:gd name="T60" fmla="*/ 156 w 176"/>
                <a:gd name="T61" fmla="*/ 150 h 222"/>
                <a:gd name="T62" fmla="*/ 156 w 176"/>
                <a:gd name="T63" fmla="*/ 30 h 222"/>
                <a:gd name="T64" fmla="*/ 164 w 176"/>
                <a:gd name="T65" fmla="*/ 30 h 222"/>
                <a:gd name="T66" fmla="*/ 164 w 176"/>
                <a:gd name="T67" fmla="*/ 210 h 222"/>
                <a:gd name="T68" fmla="*/ 30 w 176"/>
                <a:gd name="T69" fmla="*/ 130 h 222"/>
                <a:gd name="T70" fmla="*/ 78 w 176"/>
                <a:gd name="T71" fmla="*/ 130 h 222"/>
                <a:gd name="T72" fmla="*/ 78 w 176"/>
                <a:gd name="T73" fmla="*/ 118 h 222"/>
                <a:gd name="T74" fmla="*/ 30 w 176"/>
                <a:gd name="T75" fmla="*/ 118 h 222"/>
                <a:gd name="T76" fmla="*/ 30 w 176"/>
                <a:gd name="T77" fmla="*/ 130 h 222"/>
                <a:gd name="T78" fmla="*/ 126 w 176"/>
                <a:gd name="T79" fmla="*/ 90 h 222"/>
                <a:gd name="T80" fmla="*/ 30 w 176"/>
                <a:gd name="T81" fmla="*/ 90 h 222"/>
                <a:gd name="T82" fmla="*/ 30 w 176"/>
                <a:gd name="T83" fmla="*/ 104 h 222"/>
                <a:gd name="T84" fmla="*/ 126 w 176"/>
                <a:gd name="T85" fmla="*/ 104 h 222"/>
                <a:gd name="T86" fmla="*/ 126 w 176"/>
                <a:gd name="T87" fmla="*/ 90 h 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76" h="222">
                  <a:moveTo>
                    <a:pt x="126" y="36"/>
                  </a:moveTo>
                  <a:lnTo>
                    <a:pt x="30" y="36"/>
                  </a:lnTo>
                  <a:lnTo>
                    <a:pt x="30" y="50"/>
                  </a:lnTo>
                  <a:lnTo>
                    <a:pt x="126" y="50"/>
                  </a:lnTo>
                  <a:lnTo>
                    <a:pt x="126" y="36"/>
                  </a:lnTo>
                  <a:close/>
                  <a:moveTo>
                    <a:pt x="126" y="64"/>
                  </a:moveTo>
                  <a:lnTo>
                    <a:pt x="30" y="64"/>
                  </a:lnTo>
                  <a:lnTo>
                    <a:pt x="30" y="76"/>
                  </a:lnTo>
                  <a:lnTo>
                    <a:pt x="126" y="76"/>
                  </a:lnTo>
                  <a:lnTo>
                    <a:pt x="126" y="64"/>
                  </a:lnTo>
                  <a:close/>
                  <a:moveTo>
                    <a:pt x="156" y="18"/>
                  </a:moveTo>
                  <a:lnTo>
                    <a:pt x="156" y="0"/>
                  </a:lnTo>
                  <a:lnTo>
                    <a:pt x="0" y="0"/>
                  </a:lnTo>
                  <a:lnTo>
                    <a:pt x="0" y="202"/>
                  </a:lnTo>
                  <a:lnTo>
                    <a:pt x="18" y="202"/>
                  </a:lnTo>
                  <a:lnTo>
                    <a:pt x="18" y="222"/>
                  </a:lnTo>
                  <a:lnTo>
                    <a:pt x="176" y="222"/>
                  </a:lnTo>
                  <a:lnTo>
                    <a:pt x="176" y="18"/>
                  </a:lnTo>
                  <a:lnTo>
                    <a:pt x="156" y="18"/>
                  </a:lnTo>
                  <a:close/>
                  <a:moveTo>
                    <a:pt x="10" y="190"/>
                  </a:moveTo>
                  <a:lnTo>
                    <a:pt x="10" y="10"/>
                  </a:lnTo>
                  <a:lnTo>
                    <a:pt x="144" y="10"/>
                  </a:lnTo>
                  <a:lnTo>
                    <a:pt x="144" y="144"/>
                  </a:lnTo>
                  <a:lnTo>
                    <a:pt x="98" y="144"/>
                  </a:lnTo>
                  <a:lnTo>
                    <a:pt x="98" y="190"/>
                  </a:lnTo>
                  <a:lnTo>
                    <a:pt x="10" y="190"/>
                  </a:lnTo>
                  <a:close/>
                  <a:moveTo>
                    <a:pt x="164" y="210"/>
                  </a:moveTo>
                  <a:lnTo>
                    <a:pt x="30" y="210"/>
                  </a:lnTo>
                  <a:lnTo>
                    <a:pt x="30" y="202"/>
                  </a:lnTo>
                  <a:lnTo>
                    <a:pt x="104" y="202"/>
                  </a:lnTo>
                  <a:lnTo>
                    <a:pt x="156" y="150"/>
                  </a:lnTo>
                  <a:lnTo>
                    <a:pt x="156" y="30"/>
                  </a:lnTo>
                  <a:lnTo>
                    <a:pt x="164" y="30"/>
                  </a:lnTo>
                  <a:lnTo>
                    <a:pt x="164" y="210"/>
                  </a:lnTo>
                  <a:close/>
                  <a:moveTo>
                    <a:pt x="30" y="130"/>
                  </a:moveTo>
                  <a:lnTo>
                    <a:pt x="78" y="130"/>
                  </a:lnTo>
                  <a:lnTo>
                    <a:pt x="78" y="118"/>
                  </a:lnTo>
                  <a:lnTo>
                    <a:pt x="30" y="118"/>
                  </a:lnTo>
                  <a:lnTo>
                    <a:pt x="30" y="130"/>
                  </a:lnTo>
                  <a:close/>
                  <a:moveTo>
                    <a:pt x="126" y="90"/>
                  </a:moveTo>
                  <a:lnTo>
                    <a:pt x="30" y="90"/>
                  </a:lnTo>
                  <a:lnTo>
                    <a:pt x="30" y="104"/>
                  </a:lnTo>
                  <a:lnTo>
                    <a:pt x="126" y="104"/>
                  </a:lnTo>
                  <a:lnTo>
                    <a:pt x="126" y="9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31" normalizeH="0" baseline="0" noProof="0">
                <a:ln>
                  <a:noFill/>
                </a:ln>
                <a:solidFill>
                  <a:prstClr val="black"/>
                </a:solidFill>
                <a:effectLst/>
                <a:uLnTx/>
                <a:uFillTx/>
                <a:latin typeface="Poppins" panose="02000000000000000000" pitchFamily="2" charset="0"/>
                <a:ea typeface="+mn-ea"/>
                <a:cs typeface="Poppins" panose="02000000000000000000" pitchFamily="2" charset="0"/>
              </a:endParaRPr>
            </a:p>
          </p:txBody>
        </p:sp>
      </p:grpSp>
      <p:sp>
        <p:nvSpPr>
          <p:cNvPr id="52" name="Rectangle 51"/>
          <p:cNvSpPr/>
          <p:nvPr/>
        </p:nvSpPr>
        <p:spPr>
          <a:xfrm>
            <a:off x="0" y="361013"/>
            <a:ext cx="373627" cy="29684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0" normalizeH="0" baseline="0" noProof="0">
              <a:ln>
                <a:noFill/>
              </a:ln>
              <a:solidFill>
                <a:srgbClr val="FCFCFC"/>
              </a:solidFill>
              <a:effectLst/>
              <a:uLnTx/>
              <a:uFillTx/>
              <a:latin typeface="Tahoma"/>
              <a:ea typeface="+mn-ea"/>
              <a:cs typeface="+mn-cs"/>
            </a:endParaRPr>
          </a:p>
        </p:txBody>
      </p:sp>
      <p:cxnSp>
        <p:nvCxnSpPr>
          <p:cNvPr id="55" name="Straight Connector 54"/>
          <p:cNvCxnSpPr/>
          <p:nvPr/>
        </p:nvCxnSpPr>
        <p:spPr>
          <a:xfrm>
            <a:off x="10668000" y="6439987"/>
            <a:ext cx="1524000"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grpSp>
        <p:nvGrpSpPr>
          <p:cNvPr id="57" name="Group 56">
            <a:extLst>
              <a:ext uri="{FF2B5EF4-FFF2-40B4-BE49-F238E27FC236}">
                <a16:creationId xmlns:a16="http://schemas.microsoft.com/office/drawing/2014/main" id="{B2347C7A-4C0C-4058-9279-275E82261305}"/>
              </a:ext>
            </a:extLst>
          </p:cNvPr>
          <p:cNvGrpSpPr/>
          <p:nvPr/>
        </p:nvGrpSpPr>
        <p:grpSpPr>
          <a:xfrm>
            <a:off x="778443" y="1232725"/>
            <a:ext cx="9972235" cy="574674"/>
            <a:chOff x="830263" y="1889125"/>
            <a:chExt cx="9972234" cy="574675"/>
          </a:xfrm>
        </p:grpSpPr>
        <p:sp>
          <p:nvSpPr>
            <p:cNvPr id="58" name="TextBox 57">
              <a:extLst>
                <a:ext uri="{FF2B5EF4-FFF2-40B4-BE49-F238E27FC236}">
                  <a16:creationId xmlns:a16="http://schemas.microsoft.com/office/drawing/2014/main" id="{976F4236-165D-458F-B1E5-E2584061AB97}"/>
                </a:ext>
              </a:extLst>
            </p:cNvPr>
            <p:cNvSpPr txBox="1">
              <a:spLocks/>
            </p:cNvSpPr>
            <p:nvPr/>
          </p:nvSpPr>
          <p:spPr>
            <a:xfrm>
              <a:off x="2864067" y="2046844"/>
              <a:ext cx="1215507" cy="246221"/>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31" normalizeH="0" baseline="0" noProof="0">
                  <a:ln>
                    <a:noFill/>
                  </a:ln>
                  <a:solidFill>
                    <a:srgbClr val="00B0F0"/>
                  </a:solidFill>
                  <a:effectLst/>
                  <a:uLnTx/>
                  <a:uFillTx/>
                  <a:latin typeface="Poppins" panose="02000000000000000000" pitchFamily="2" charset="0"/>
                  <a:ea typeface="+mn-ea"/>
                  <a:cs typeface="Poppins" panose="02000000000000000000" pitchFamily="2" charset="0"/>
                </a:rPr>
                <a:t>Now </a:t>
              </a:r>
              <a:r>
                <a:rPr kumimoji="0" lang="en-US" sz="1600" b="0" i="0" u="none" strike="noStrike" kern="1200" cap="none" spc="-31" normalizeH="0" baseline="0" noProof="0">
                  <a:ln>
                    <a:noFill/>
                  </a:ln>
                  <a:solidFill>
                    <a:srgbClr val="00B0F0"/>
                  </a:solidFill>
                  <a:effectLst/>
                  <a:uLnTx/>
                  <a:uFillTx/>
                  <a:latin typeface="Poppins" panose="02000000000000000000" pitchFamily="2" charset="0"/>
                  <a:ea typeface="+mn-ea"/>
                  <a:cs typeface="Poppins" panose="02000000000000000000" pitchFamily="2" charset="0"/>
                </a:rPr>
                <a:t>–</a:t>
              </a:r>
              <a:r>
                <a:rPr kumimoji="0" lang="en-US" sz="1600" b="1" i="0" u="none" strike="noStrike" kern="1200" cap="none" spc="-31" normalizeH="0" baseline="0" noProof="0">
                  <a:ln>
                    <a:noFill/>
                  </a:ln>
                  <a:solidFill>
                    <a:srgbClr val="00B0F0"/>
                  </a:solidFill>
                  <a:effectLst/>
                  <a:uLnTx/>
                  <a:uFillTx/>
                  <a:latin typeface="Poppins" panose="02000000000000000000" pitchFamily="2" charset="0"/>
                  <a:ea typeface="+mn-ea"/>
                  <a:cs typeface="Poppins" panose="02000000000000000000" pitchFamily="2" charset="0"/>
                </a:rPr>
                <a:t> 5/30</a:t>
              </a:r>
            </a:p>
          </p:txBody>
        </p:sp>
        <p:sp>
          <p:nvSpPr>
            <p:cNvPr id="59" name="TextBox 58">
              <a:extLst>
                <a:ext uri="{FF2B5EF4-FFF2-40B4-BE49-F238E27FC236}">
                  <a16:creationId xmlns:a16="http://schemas.microsoft.com/office/drawing/2014/main" id="{FFBF2994-1A43-42C6-A69B-AA1DF6BAC6A5}"/>
                </a:ext>
              </a:extLst>
            </p:cNvPr>
            <p:cNvSpPr txBox="1"/>
            <p:nvPr/>
          </p:nvSpPr>
          <p:spPr>
            <a:xfrm>
              <a:off x="4379341" y="1979740"/>
              <a:ext cx="6423156" cy="246221"/>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31" normalizeH="0" baseline="0" noProof="0">
                  <a:ln>
                    <a:noFill/>
                  </a:ln>
                  <a:solidFill>
                    <a:srgbClr val="555FAD">
                      <a:lumMod val="50000"/>
                    </a:srgbClr>
                  </a:solidFill>
                  <a:effectLst/>
                  <a:uLnTx/>
                  <a:uFillTx/>
                  <a:latin typeface="Tahoma"/>
                  <a:ea typeface="+mn-ea"/>
                  <a:cs typeface="Poppins" panose="02000000000000000000" pitchFamily="2" charset="0"/>
                </a:rPr>
                <a:t>Complete EOY 1-4 data population in local SIS</a:t>
              </a:r>
            </a:p>
          </p:txBody>
        </p:sp>
        <p:cxnSp>
          <p:nvCxnSpPr>
            <p:cNvPr id="60" name="Straight Connector 59">
              <a:extLst>
                <a:ext uri="{FF2B5EF4-FFF2-40B4-BE49-F238E27FC236}">
                  <a16:creationId xmlns:a16="http://schemas.microsoft.com/office/drawing/2014/main" id="{89160013-8917-48FB-A8FE-FEEA8439C3F4}"/>
                </a:ext>
              </a:extLst>
            </p:cNvPr>
            <p:cNvCxnSpPr/>
            <p:nvPr/>
          </p:nvCxnSpPr>
          <p:spPr>
            <a:xfrm>
              <a:off x="4195626" y="1932932"/>
              <a:ext cx="0" cy="509286"/>
            </a:xfrm>
            <a:prstGeom prst="line">
              <a:avLst/>
            </a:prstGeom>
            <a:ln w="28575" cap="rnd">
              <a:solidFill>
                <a:srgbClr val="00B0F0"/>
              </a:solidFill>
            </a:ln>
          </p:spPr>
          <p:style>
            <a:lnRef idx="1">
              <a:schemeClr val="accent1"/>
            </a:lnRef>
            <a:fillRef idx="0">
              <a:schemeClr val="accent1"/>
            </a:fillRef>
            <a:effectRef idx="0">
              <a:schemeClr val="accent1"/>
            </a:effectRef>
            <a:fontRef idx="minor">
              <a:schemeClr val="tx1"/>
            </a:fontRef>
          </p:style>
        </p:cxnSp>
        <p:sp>
          <p:nvSpPr>
            <p:cNvPr id="61" name="Freeform 1143">
              <a:extLst>
                <a:ext uri="{FF2B5EF4-FFF2-40B4-BE49-F238E27FC236}">
                  <a16:creationId xmlns:a16="http://schemas.microsoft.com/office/drawing/2014/main" id="{C3F9A8F4-9C58-4718-B9D2-7CDCEA9A01EF}"/>
                </a:ext>
              </a:extLst>
            </p:cNvPr>
            <p:cNvSpPr>
              <a:spLocks noEditPoints="1"/>
            </p:cNvSpPr>
            <p:nvPr/>
          </p:nvSpPr>
          <p:spPr bwMode="auto">
            <a:xfrm>
              <a:off x="1023938" y="2162175"/>
              <a:ext cx="1344613" cy="25400"/>
            </a:xfrm>
            <a:custGeom>
              <a:avLst/>
              <a:gdLst>
                <a:gd name="T0" fmla="*/ 148 w 424"/>
                <a:gd name="T1" fmla="*/ 8 h 8"/>
                <a:gd name="T2" fmla="*/ 132 w 424"/>
                <a:gd name="T3" fmla="*/ 0 h 8"/>
                <a:gd name="T4" fmla="*/ 136 w 424"/>
                <a:gd name="T5" fmla="*/ 4 h 8"/>
                <a:gd name="T6" fmla="*/ 176 w 424"/>
                <a:gd name="T7" fmla="*/ 4 h 8"/>
                <a:gd name="T8" fmla="*/ 180 w 424"/>
                <a:gd name="T9" fmla="*/ 0 h 8"/>
                <a:gd name="T10" fmla="*/ 212 w 424"/>
                <a:gd name="T11" fmla="*/ 8 h 8"/>
                <a:gd name="T12" fmla="*/ 196 w 424"/>
                <a:gd name="T13" fmla="*/ 0 h 8"/>
                <a:gd name="T14" fmla="*/ 200 w 424"/>
                <a:gd name="T15" fmla="*/ 4 h 8"/>
                <a:gd name="T16" fmla="*/ 112 w 424"/>
                <a:gd name="T17" fmla="*/ 4 h 8"/>
                <a:gd name="T18" fmla="*/ 116 w 424"/>
                <a:gd name="T19" fmla="*/ 0 h 8"/>
                <a:gd name="T20" fmla="*/ 164 w 424"/>
                <a:gd name="T21" fmla="*/ 8 h 8"/>
                <a:gd name="T22" fmla="*/ 20 w 424"/>
                <a:gd name="T23" fmla="*/ 0 h 8"/>
                <a:gd name="T24" fmla="*/ 24 w 424"/>
                <a:gd name="T25" fmla="*/ 4 h 8"/>
                <a:gd name="T26" fmla="*/ 96 w 424"/>
                <a:gd name="T27" fmla="*/ 4 h 8"/>
                <a:gd name="T28" fmla="*/ 100 w 424"/>
                <a:gd name="T29" fmla="*/ 0 h 8"/>
                <a:gd name="T30" fmla="*/ 4 w 424"/>
                <a:gd name="T31" fmla="*/ 8 h 8"/>
                <a:gd name="T32" fmla="*/ 36 w 424"/>
                <a:gd name="T33" fmla="*/ 0 h 8"/>
                <a:gd name="T34" fmla="*/ 40 w 424"/>
                <a:gd name="T35" fmla="*/ 4 h 8"/>
                <a:gd name="T36" fmla="*/ 80 w 424"/>
                <a:gd name="T37" fmla="*/ 4 h 8"/>
                <a:gd name="T38" fmla="*/ 84 w 424"/>
                <a:gd name="T39" fmla="*/ 0 h 8"/>
                <a:gd name="T40" fmla="*/ 68 w 424"/>
                <a:gd name="T41" fmla="*/ 8 h 8"/>
                <a:gd name="T42" fmla="*/ 52 w 424"/>
                <a:gd name="T43" fmla="*/ 0 h 8"/>
                <a:gd name="T44" fmla="*/ 56 w 424"/>
                <a:gd name="T45" fmla="*/ 4 h 8"/>
                <a:gd name="T46" fmla="*/ 336 w 424"/>
                <a:gd name="T47" fmla="*/ 4 h 8"/>
                <a:gd name="T48" fmla="*/ 340 w 424"/>
                <a:gd name="T49" fmla="*/ 0 h 8"/>
                <a:gd name="T50" fmla="*/ 372 w 424"/>
                <a:gd name="T51" fmla="*/ 8 h 8"/>
                <a:gd name="T52" fmla="*/ 356 w 424"/>
                <a:gd name="T53" fmla="*/ 0 h 8"/>
                <a:gd name="T54" fmla="*/ 360 w 424"/>
                <a:gd name="T55" fmla="*/ 4 h 8"/>
                <a:gd name="T56" fmla="*/ 384 w 424"/>
                <a:gd name="T57" fmla="*/ 4 h 8"/>
                <a:gd name="T58" fmla="*/ 388 w 424"/>
                <a:gd name="T59" fmla="*/ 0 h 8"/>
                <a:gd name="T60" fmla="*/ 420 w 424"/>
                <a:gd name="T61" fmla="*/ 8 h 8"/>
                <a:gd name="T62" fmla="*/ 404 w 424"/>
                <a:gd name="T63" fmla="*/ 0 h 8"/>
                <a:gd name="T64" fmla="*/ 408 w 424"/>
                <a:gd name="T65" fmla="*/ 4 h 8"/>
                <a:gd name="T66" fmla="*/ 224 w 424"/>
                <a:gd name="T67" fmla="*/ 4 h 8"/>
                <a:gd name="T68" fmla="*/ 228 w 424"/>
                <a:gd name="T69" fmla="*/ 0 h 8"/>
                <a:gd name="T70" fmla="*/ 260 w 424"/>
                <a:gd name="T71" fmla="*/ 8 h 8"/>
                <a:gd name="T72" fmla="*/ 244 w 424"/>
                <a:gd name="T73" fmla="*/ 0 h 8"/>
                <a:gd name="T74" fmla="*/ 248 w 424"/>
                <a:gd name="T75" fmla="*/ 4 h 8"/>
                <a:gd name="T76" fmla="*/ 272 w 424"/>
                <a:gd name="T77" fmla="*/ 4 h 8"/>
                <a:gd name="T78" fmla="*/ 276 w 424"/>
                <a:gd name="T79" fmla="*/ 0 h 8"/>
                <a:gd name="T80" fmla="*/ 308 w 424"/>
                <a:gd name="T81" fmla="*/ 8 h 8"/>
                <a:gd name="T82" fmla="*/ 324 w 424"/>
                <a:gd name="T83" fmla="*/ 0 h 8"/>
                <a:gd name="T84" fmla="*/ 328 w 424"/>
                <a:gd name="T85" fmla="*/ 4 h 8"/>
                <a:gd name="T86" fmla="*/ 288 w 424"/>
                <a:gd name="T87" fmla="*/ 4 h 8"/>
                <a:gd name="T88" fmla="*/ 292 w 424"/>
                <a:gd name="T89"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424" h="8">
                  <a:moveTo>
                    <a:pt x="148" y="0"/>
                  </a:moveTo>
                  <a:cubicBezTo>
                    <a:pt x="146" y="0"/>
                    <a:pt x="144" y="2"/>
                    <a:pt x="144" y="4"/>
                  </a:cubicBezTo>
                  <a:cubicBezTo>
                    <a:pt x="144" y="7"/>
                    <a:pt x="146" y="8"/>
                    <a:pt x="148" y="8"/>
                  </a:cubicBezTo>
                  <a:cubicBezTo>
                    <a:pt x="150" y="8"/>
                    <a:pt x="152" y="7"/>
                    <a:pt x="152" y="4"/>
                  </a:cubicBezTo>
                  <a:cubicBezTo>
                    <a:pt x="152" y="2"/>
                    <a:pt x="150" y="0"/>
                    <a:pt x="148" y="0"/>
                  </a:cubicBezTo>
                  <a:close/>
                  <a:moveTo>
                    <a:pt x="132" y="0"/>
                  </a:moveTo>
                  <a:cubicBezTo>
                    <a:pt x="130" y="0"/>
                    <a:pt x="128" y="2"/>
                    <a:pt x="128" y="4"/>
                  </a:cubicBezTo>
                  <a:cubicBezTo>
                    <a:pt x="128" y="7"/>
                    <a:pt x="130" y="8"/>
                    <a:pt x="132" y="8"/>
                  </a:cubicBezTo>
                  <a:cubicBezTo>
                    <a:pt x="134" y="8"/>
                    <a:pt x="136" y="7"/>
                    <a:pt x="136" y="4"/>
                  </a:cubicBezTo>
                  <a:cubicBezTo>
                    <a:pt x="136" y="2"/>
                    <a:pt x="134" y="0"/>
                    <a:pt x="132" y="0"/>
                  </a:cubicBezTo>
                  <a:close/>
                  <a:moveTo>
                    <a:pt x="180" y="0"/>
                  </a:moveTo>
                  <a:cubicBezTo>
                    <a:pt x="178" y="0"/>
                    <a:pt x="176" y="2"/>
                    <a:pt x="176" y="4"/>
                  </a:cubicBezTo>
                  <a:cubicBezTo>
                    <a:pt x="176" y="7"/>
                    <a:pt x="178" y="8"/>
                    <a:pt x="180" y="8"/>
                  </a:cubicBezTo>
                  <a:cubicBezTo>
                    <a:pt x="182" y="8"/>
                    <a:pt x="184" y="7"/>
                    <a:pt x="184" y="4"/>
                  </a:cubicBezTo>
                  <a:cubicBezTo>
                    <a:pt x="184" y="2"/>
                    <a:pt x="182" y="0"/>
                    <a:pt x="180" y="0"/>
                  </a:cubicBezTo>
                  <a:close/>
                  <a:moveTo>
                    <a:pt x="212" y="0"/>
                  </a:moveTo>
                  <a:cubicBezTo>
                    <a:pt x="210" y="0"/>
                    <a:pt x="208" y="2"/>
                    <a:pt x="208" y="4"/>
                  </a:cubicBezTo>
                  <a:cubicBezTo>
                    <a:pt x="208" y="7"/>
                    <a:pt x="210" y="8"/>
                    <a:pt x="212" y="8"/>
                  </a:cubicBezTo>
                  <a:cubicBezTo>
                    <a:pt x="214" y="8"/>
                    <a:pt x="216" y="7"/>
                    <a:pt x="216" y="4"/>
                  </a:cubicBezTo>
                  <a:cubicBezTo>
                    <a:pt x="216" y="2"/>
                    <a:pt x="214" y="0"/>
                    <a:pt x="212" y="0"/>
                  </a:cubicBezTo>
                  <a:close/>
                  <a:moveTo>
                    <a:pt x="196" y="0"/>
                  </a:moveTo>
                  <a:cubicBezTo>
                    <a:pt x="194" y="0"/>
                    <a:pt x="192" y="2"/>
                    <a:pt x="192" y="4"/>
                  </a:cubicBezTo>
                  <a:cubicBezTo>
                    <a:pt x="192" y="7"/>
                    <a:pt x="194" y="8"/>
                    <a:pt x="196" y="8"/>
                  </a:cubicBezTo>
                  <a:cubicBezTo>
                    <a:pt x="198" y="8"/>
                    <a:pt x="200" y="7"/>
                    <a:pt x="200" y="4"/>
                  </a:cubicBezTo>
                  <a:cubicBezTo>
                    <a:pt x="200" y="2"/>
                    <a:pt x="198" y="0"/>
                    <a:pt x="196" y="0"/>
                  </a:cubicBezTo>
                  <a:close/>
                  <a:moveTo>
                    <a:pt x="116" y="0"/>
                  </a:moveTo>
                  <a:cubicBezTo>
                    <a:pt x="114" y="0"/>
                    <a:pt x="112" y="2"/>
                    <a:pt x="112" y="4"/>
                  </a:cubicBezTo>
                  <a:cubicBezTo>
                    <a:pt x="112" y="7"/>
                    <a:pt x="114" y="8"/>
                    <a:pt x="116" y="8"/>
                  </a:cubicBezTo>
                  <a:cubicBezTo>
                    <a:pt x="118" y="8"/>
                    <a:pt x="120" y="7"/>
                    <a:pt x="120" y="4"/>
                  </a:cubicBezTo>
                  <a:cubicBezTo>
                    <a:pt x="120" y="2"/>
                    <a:pt x="118" y="0"/>
                    <a:pt x="116" y="0"/>
                  </a:cubicBezTo>
                  <a:close/>
                  <a:moveTo>
                    <a:pt x="164" y="0"/>
                  </a:moveTo>
                  <a:cubicBezTo>
                    <a:pt x="162" y="0"/>
                    <a:pt x="160" y="2"/>
                    <a:pt x="160" y="4"/>
                  </a:cubicBezTo>
                  <a:cubicBezTo>
                    <a:pt x="160" y="7"/>
                    <a:pt x="162" y="8"/>
                    <a:pt x="164" y="8"/>
                  </a:cubicBezTo>
                  <a:cubicBezTo>
                    <a:pt x="166" y="8"/>
                    <a:pt x="168" y="7"/>
                    <a:pt x="168" y="4"/>
                  </a:cubicBezTo>
                  <a:cubicBezTo>
                    <a:pt x="168" y="2"/>
                    <a:pt x="166" y="0"/>
                    <a:pt x="164" y="0"/>
                  </a:cubicBezTo>
                  <a:close/>
                  <a:moveTo>
                    <a:pt x="20" y="0"/>
                  </a:moveTo>
                  <a:cubicBezTo>
                    <a:pt x="18" y="0"/>
                    <a:pt x="16" y="2"/>
                    <a:pt x="16" y="4"/>
                  </a:cubicBezTo>
                  <a:cubicBezTo>
                    <a:pt x="16" y="7"/>
                    <a:pt x="18" y="8"/>
                    <a:pt x="20" y="8"/>
                  </a:cubicBezTo>
                  <a:cubicBezTo>
                    <a:pt x="22" y="8"/>
                    <a:pt x="24" y="7"/>
                    <a:pt x="24" y="4"/>
                  </a:cubicBezTo>
                  <a:cubicBezTo>
                    <a:pt x="24" y="2"/>
                    <a:pt x="22" y="0"/>
                    <a:pt x="20" y="0"/>
                  </a:cubicBezTo>
                  <a:close/>
                  <a:moveTo>
                    <a:pt x="100" y="0"/>
                  </a:moveTo>
                  <a:cubicBezTo>
                    <a:pt x="98" y="0"/>
                    <a:pt x="96" y="2"/>
                    <a:pt x="96" y="4"/>
                  </a:cubicBezTo>
                  <a:cubicBezTo>
                    <a:pt x="96" y="7"/>
                    <a:pt x="98" y="8"/>
                    <a:pt x="100" y="8"/>
                  </a:cubicBezTo>
                  <a:cubicBezTo>
                    <a:pt x="102" y="8"/>
                    <a:pt x="104" y="7"/>
                    <a:pt x="104" y="4"/>
                  </a:cubicBezTo>
                  <a:cubicBezTo>
                    <a:pt x="104" y="2"/>
                    <a:pt x="102" y="0"/>
                    <a:pt x="100" y="0"/>
                  </a:cubicBezTo>
                  <a:close/>
                  <a:moveTo>
                    <a:pt x="4" y="0"/>
                  </a:moveTo>
                  <a:cubicBezTo>
                    <a:pt x="2" y="0"/>
                    <a:pt x="0" y="2"/>
                    <a:pt x="0" y="4"/>
                  </a:cubicBezTo>
                  <a:cubicBezTo>
                    <a:pt x="0" y="7"/>
                    <a:pt x="2" y="8"/>
                    <a:pt x="4" y="8"/>
                  </a:cubicBezTo>
                  <a:cubicBezTo>
                    <a:pt x="6" y="8"/>
                    <a:pt x="8" y="7"/>
                    <a:pt x="8" y="4"/>
                  </a:cubicBezTo>
                  <a:cubicBezTo>
                    <a:pt x="8" y="2"/>
                    <a:pt x="6" y="0"/>
                    <a:pt x="4" y="0"/>
                  </a:cubicBezTo>
                  <a:close/>
                  <a:moveTo>
                    <a:pt x="36" y="0"/>
                  </a:moveTo>
                  <a:cubicBezTo>
                    <a:pt x="34" y="0"/>
                    <a:pt x="32" y="2"/>
                    <a:pt x="32" y="4"/>
                  </a:cubicBezTo>
                  <a:cubicBezTo>
                    <a:pt x="32" y="7"/>
                    <a:pt x="34" y="8"/>
                    <a:pt x="36" y="8"/>
                  </a:cubicBezTo>
                  <a:cubicBezTo>
                    <a:pt x="38" y="8"/>
                    <a:pt x="40" y="7"/>
                    <a:pt x="40" y="4"/>
                  </a:cubicBezTo>
                  <a:cubicBezTo>
                    <a:pt x="40" y="2"/>
                    <a:pt x="38" y="0"/>
                    <a:pt x="36" y="0"/>
                  </a:cubicBezTo>
                  <a:close/>
                  <a:moveTo>
                    <a:pt x="84" y="0"/>
                  </a:moveTo>
                  <a:cubicBezTo>
                    <a:pt x="82" y="0"/>
                    <a:pt x="80" y="2"/>
                    <a:pt x="80" y="4"/>
                  </a:cubicBezTo>
                  <a:cubicBezTo>
                    <a:pt x="80" y="7"/>
                    <a:pt x="82" y="8"/>
                    <a:pt x="84" y="8"/>
                  </a:cubicBezTo>
                  <a:cubicBezTo>
                    <a:pt x="86" y="8"/>
                    <a:pt x="88" y="7"/>
                    <a:pt x="88" y="4"/>
                  </a:cubicBezTo>
                  <a:cubicBezTo>
                    <a:pt x="88" y="2"/>
                    <a:pt x="86" y="0"/>
                    <a:pt x="84" y="0"/>
                  </a:cubicBezTo>
                  <a:close/>
                  <a:moveTo>
                    <a:pt x="68" y="0"/>
                  </a:moveTo>
                  <a:cubicBezTo>
                    <a:pt x="66" y="0"/>
                    <a:pt x="64" y="2"/>
                    <a:pt x="64" y="4"/>
                  </a:cubicBezTo>
                  <a:cubicBezTo>
                    <a:pt x="64" y="7"/>
                    <a:pt x="66" y="8"/>
                    <a:pt x="68" y="8"/>
                  </a:cubicBezTo>
                  <a:cubicBezTo>
                    <a:pt x="70" y="8"/>
                    <a:pt x="72" y="7"/>
                    <a:pt x="72" y="4"/>
                  </a:cubicBezTo>
                  <a:cubicBezTo>
                    <a:pt x="72" y="2"/>
                    <a:pt x="70" y="0"/>
                    <a:pt x="68" y="0"/>
                  </a:cubicBezTo>
                  <a:close/>
                  <a:moveTo>
                    <a:pt x="52" y="0"/>
                  </a:moveTo>
                  <a:cubicBezTo>
                    <a:pt x="50" y="0"/>
                    <a:pt x="48" y="2"/>
                    <a:pt x="48" y="4"/>
                  </a:cubicBezTo>
                  <a:cubicBezTo>
                    <a:pt x="48" y="7"/>
                    <a:pt x="50" y="8"/>
                    <a:pt x="52" y="8"/>
                  </a:cubicBezTo>
                  <a:cubicBezTo>
                    <a:pt x="54" y="8"/>
                    <a:pt x="56" y="7"/>
                    <a:pt x="56" y="4"/>
                  </a:cubicBezTo>
                  <a:cubicBezTo>
                    <a:pt x="56" y="2"/>
                    <a:pt x="54" y="0"/>
                    <a:pt x="52" y="0"/>
                  </a:cubicBezTo>
                  <a:close/>
                  <a:moveTo>
                    <a:pt x="340" y="0"/>
                  </a:moveTo>
                  <a:cubicBezTo>
                    <a:pt x="338" y="0"/>
                    <a:pt x="336" y="2"/>
                    <a:pt x="336" y="4"/>
                  </a:cubicBezTo>
                  <a:cubicBezTo>
                    <a:pt x="336" y="7"/>
                    <a:pt x="338" y="8"/>
                    <a:pt x="340" y="8"/>
                  </a:cubicBezTo>
                  <a:cubicBezTo>
                    <a:pt x="342" y="8"/>
                    <a:pt x="344" y="7"/>
                    <a:pt x="344" y="4"/>
                  </a:cubicBezTo>
                  <a:cubicBezTo>
                    <a:pt x="344" y="2"/>
                    <a:pt x="342" y="0"/>
                    <a:pt x="340" y="0"/>
                  </a:cubicBezTo>
                  <a:close/>
                  <a:moveTo>
                    <a:pt x="372" y="0"/>
                  </a:moveTo>
                  <a:cubicBezTo>
                    <a:pt x="370" y="0"/>
                    <a:pt x="368" y="2"/>
                    <a:pt x="368" y="4"/>
                  </a:cubicBezTo>
                  <a:cubicBezTo>
                    <a:pt x="368" y="7"/>
                    <a:pt x="370" y="8"/>
                    <a:pt x="372" y="8"/>
                  </a:cubicBezTo>
                  <a:cubicBezTo>
                    <a:pt x="374" y="8"/>
                    <a:pt x="376" y="7"/>
                    <a:pt x="376" y="4"/>
                  </a:cubicBezTo>
                  <a:cubicBezTo>
                    <a:pt x="376" y="2"/>
                    <a:pt x="374" y="0"/>
                    <a:pt x="372" y="0"/>
                  </a:cubicBezTo>
                  <a:close/>
                  <a:moveTo>
                    <a:pt x="356" y="0"/>
                  </a:moveTo>
                  <a:cubicBezTo>
                    <a:pt x="354" y="0"/>
                    <a:pt x="352" y="2"/>
                    <a:pt x="352" y="4"/>
                  </a:cubicBezTo>
                  <a:cubicBezTo>
                    <a:pt x="352" y="7"/>
                    <a:pt x="354" y="8"/>
                    <a:pt x="356" y="8"/>
                  </a:cubicBezTo>
                  <a:cubicBezTo>
                    <a:pt x="358" y="8"/>
                    <a:pt x="360" y="7"/>
                    <a:pt x="360" y="4"/>
                  </a:cubicBezTo>
                  <a:cubicBezTo>
                    <a:pt x="360" y="2"/>
                    <a:pt x="358" y="0"/>
                    <a:pt x="356" y="0"/>
                  </a:cubicBezTo>
                  <a:close/>
                  <a:moveTo>
                    <a:pt x="388" y="0"/>
                  </a:moveTo>
                  <a:cubicBezTo>
                    <a:pt x="386" y="0"/>
                    <a:pt x="384" y="2"/>
                    <a:pt x="384" y="4"/>
                  </a:cubicBezTo>
                  <a:cubicBezTo>
                    <a:pt x="384" y="7"/>
                    <a:pt x="386" y="8"/>
                    <a:pt x="388" y="8"/>
                  </a:cubicBezTo>
                  <a:cubicBezTo>
                    <a:pt x="390" y="8"/>
                    <a:pt x="392" y="7"/>
                    <a:pt x="392" y="4"/>
                  </a:cubicBezTo>
                  <a:cubicBezTo>
                    <a:pt x="392" y="2"/>
                    <a:pt x="390" y="0"/>
                    <a:pt x="388" y="0"/>
                  </a:cubicBezTo>
                  <a:close/>
                  <a:moveTo>
                    <a:pt x="420" y="0"/>
                  </a:moveTo>
                  <a:cubicBezTo>
                    <a:pt x="418" y="0"/>
                    <a:pt x="416" y="2"/>
                    <a:pt x="416" y="4"/>
                  </a:cubicBezTo>
                  <a:cubicBezTo>
                    <a:pt x="416" y="7"/>
                    <a:pt x="418" y="8"/>
                    <a:pt x="420" y="8"/>
                  </a:cubicBezTo>
                  <a:cubicBezTo>
                    <a:pt x="422" y="8"/>
                    <a:pt x="424" y="7"/>
                    <a:pt x="424" y="4"/>
                  </a:cubicBezTo>
                  <a:cubicBezTo>
                    <a:pt x="424" y="2"/>
                    <a:pt x="422" y="0"/>
                    <a:pt x="420" y="0"/>
                  </a:cubicBezTo>
                  <a:close/>
                  <a:moveTo>
                    <a:pt x="404" y="0"/>
                  </a:moveTo>
                  <a:cubicBezTo>
                    <a:pt x="402" y="0"/>
                    <a:pt x="400" y="2"/>
                    <a:pt x="400" y="4"/>
                  </a:cubicBezTo>
                  <a:cubicBezTo>
                    <a:pt x="400" y="7"/>
                    <a:pt x="402" y="8"/>
                    <a:pt x="404" y="8"/>
                  </a:cubicBezTo>
                  <a:cubicBezTo>
                    <a:pt x="406" y="8"/>
                    <a:pt x="408" y="7"/>
                    <a:pt x="408" y="4"/>
                  </a:cubicBezTo>
                  <a:cubicBezTo>
                    <a:pt x="408" y="2"/>
                    <a:pt x="406" y="0"/>
                    <a:pt x="404" y="0"/>
                  </a:cubicBezTo>
                  <a:close/>
                  <a:moveTo>
                    <a:pt x="228" y="0"/>
                  </a:moveTo>
                  <a:cubicBezTo>
                    <a:pt x="226" y="0"/>
                    <a:pt x="224" y="2"/>
                    <a:pt x="224" y="4"/>
                  </a:cubicBezTo>
                  <a:cubicBezTo>
                    <a:pt x="224" y="7"/>
                    <a:pt x="226" y="8"/>
                    <a:pt x="228" y="8"/>
                  </a:cubicBezTo>
                  <a:cubicBezTo>
                    <a:pt x="230" y="8"/>
                    <a:pt x="232" y="7"/>
                    <a:pt x="232" y="4"/>
                  </a:cubicBezTo>
                  <a:cubicBezTo>
                    <a:pt x="232" y="2"/>
                    <a:pt x="230" y="0"/>
                    <a:pt x="228" y="0"/>
                  </a:cubicBezTo>
                  <a:close/>
                  <a:moveTo>
                    <a:pt x="260" y="0"/>
                  </a:moveTo>
                  <a:cubicBezTo>
                    <a:pt x="258" y="0"/>
                    <a:pt x="256" y="2"/>
                    <a:pt x="256" y="4"/>
                  </a:cubicBezTo>
                  <a:cubicBezTo>
                    <a:pt x="256" y="7"/>
                    <a:pt x="258" y="8"/>
                    <a:pt x="260" y="8"/>
                  </a:cubicBezTo>
                  <a:cubicBezTo>
                    <a:pt x="262" y="8"/>
                    <a:pt x="264" y="7"/>
                    <a:pt x="264" y="4"/>
                  </a:cubicBezTo>
                  <a:cubicBezTo>
                    <a:pt x="264" y="2"/>
                    <a:pt x="262" y="0"/>
                    <a:pt x="260" y="0"/>
                  </a:cubicBezTo>
                  <a:close/>
                  <a:moveTo>
                    <a:pt x="244" y="0"/>
                  </a:moveTo>
                  <a:cubicBezTo>
                    <a:pt x="242" y="0"/>
                    <a:pt x="240" y="2"/>
                    <a:pt x="240" y="4"/>
                  </a:cubicBezTo>
                  <a:cubicBezTo>
                    <a:pt x="240" y="7"/>
                    <a:pt x="242" y="8"/>
                    <a:pt x="244" y="8"/>
                  </a:cubicBezTo>
                  <a:cubicBezTo>
                    <a:pt x="246" y="8"/>
                    <a:pt x="248" y="7"/>
                    <a:pt x="248" y="4"/>
                  </a:cubicBezTo>
                  <a:cubicBezTo>
                    <a:pt x="248" y="2"/>
                    <a:pt x="246" y="0"/>
                    <a:pt x="244" y="0"/>
                  </a:cubicBezTo>
                  <a:close/>
                  <a:moveTo>
                    <a:pt x="276" y="0"/>
                  </a:moveTo>
                  <a:cubicBezTo>
                    <a:pt x="274" y="0"/>
                    <a:pt x="272" y="2"/>
                    <a:pt x="272" y="4"/>
                  </a:cubicBezTo>
                  <a:cubicBezTo>
                    <a:pt x="272" y="7"/>
                    <a:pt x="274" y="8"/>
                    <a:pt x="276" y="8"/>
                  </a:cubicBezTo>
                  <a:cubicBezTo>
                    <a:pt x="278" y="8"/>
                    <a:pt x="280" y="7"/>
                    <a:pt x="280" y="4"/>
                  </a:cubicBezTo>
                  <a:cubicBezTo>
                    <a:pt x="280" y="2"/>
                    <a:pt x="278" y="0"/>
                    <a:pt x="276" y="0"/>
                  </a:cubicBezTo>
                  <a:close/>
                  <a:moveTo>
                    <a:pt x="308" y="0"/>
                  </a:moveTo>
                  <a:cubicBezTo>
                    <a:pt x="306" y="0"/>
                    <a:pt x="304" y="2"/>
                    <a:pt x="304" y="4"/>
                  </a:cubicBezTo>
                  <a:cubicBezTo>
                    <a:pt x="304" y="7"/>
                    <a:pt x="306" y="8"/>
                    <a:pt x="308" y="8"/>
                  </a:cubicBezTo>
                  <a:cubicBezTo>
                    <a:pt x="310" y="8"/>
                    <a:pt x="312" y="7"/>
                    <a:pt x="312" y="4"/>
                  </a:cubicBezTo>
                  <a:cubicBezTo>
                    <a:pt x="312" y="2"/>
                    <a:pt x="310" y="0"/>
                    <a:pt x="308" y="0"/>
                  </a:cubicBezTo>
                  <a:close/>
                  <a:moveTo>
                    <a:pt x="324" y="0"/>
                  </a:moveTo>
                  <a:cubicBezTo>
                    <a:pt x="322" y="0"/>
                    <a:pt x="320" y="2"/>
                    <a:pt x="320" y="4"/>
                  </a:cubicBezTo>
                  <a:cubicBezTo>
                    <a:pt x="320" y="7"/>
                    <a:pt x="322" y="8"/>
                    <a:pt x="324" y="8"/>
                  </a:cubicBezTo>
                  <a:cubicBezTo>
                    <a:pt x="326" y="8"/>
                    <a:pt x="328" y="7"/>
                    <a:pt x="328" y="4"/>
                  </a:cubicBezTo>
                  <a:cubicBezTo>
                    <a:pt x="328" y="2"/>
                    <a:pt x="326" y="0"/>
                    <a:pt x="324" y="0"/>
                  </a:cubicBezTo>
                  <a:close/>
                  <a:moveTo>
                    <a:pt x="292" y="0"/>
                  </a:moveTo>
                  <a:cubicBezTo>
                    <a:pt x="290" y="0"/>
                    <a:pt x="288" y="2"/>
                    <a:pt x="288" y="4"/>
                  </a:cubicBezTo>
                  <a:cubicBezTo>
                    <a:pt x="288" y="7"/>
                    <a:pt x="290" y="8"/>
                    <a:pt x="292" y="8"/>
                  </a:cubicBezTo>
                  <a:cubicBezTo>
                    <a:pt x="294" y="8"/>
                    <a:pt x="296" y="7"/>
                    <a:pt x="296" y="4"/>
                  </a:cubicBezTo>
                  <a:cubicBezTo>
                    <a:pt x="296" y="2"/>
                    <a:pt x="294" y="0"/>
                    <a:pt x="292" y="0"/>
                  </a:cubicBezTo>
                  <a:close/>
                </a:path>
              </a:pathLst>
            </a:custGeom>
            <a:solidFill>
              <a:srgbClr val="FFC000"/>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31" normalizeH="0" baseline="0" noProof="0">
                <a:ln>
                  <a:noFill/>
                </a:ln>
                <a:solidFill>
                  <a:prstClr val="black"/>
                </a:solidFill>
                <a:effectLst/>
                <a:uLnTx/>
                <a:uFillTx/>
                <a:latin typeface="Poppins" panose="02000000000000000000" pitchFamily="2" charset="0"/>
                <a:ea typeface="+mn-ea"/>
                <a:cs typeface="Poppins" panose="02000000000000000000" pitchFamily="2" charset="0"/>
              </a:endParaRPr>
            </a:p>
          </p:txBody>
        </p:sp>
        <p:sp>
          <p:nvSpPr>
            <p:cNvPr id="62" name="Freeform 1155">
              <a:extLst>
                <a:ext uri="{FF2B5EF4-FFF2-40B4-BE49-F238E27FC236}">
                  <a16:creationId xmlns:a16="http://schemas.microsoft.com/office/drawing/2014/main" id="{BE9FA5AD-93E7-4D5C-A2BE-A06511C3F22C}"/>
                </a:ext>
              </a:extLst>
            </p:cNvPr>
            <p:cNvSpPr>
              <a:spLocks/>
            </p:cNvSpPr>
            <p:nvPr/>
          </p:nvSpPr>
          <p:spPr bwMode="auto">
            <a:xfrm>
              <a:off x="830263" y="1971675"/>
              <a:ext cx="412750" cy="409575"/>
            </a:xfrm>
            <a:custGeom>
              <a:avLst/>
              <a:gdLst>
                <a:gd name="T0" fmla="*/ 114 w 130"/>
                <a:gd name="T1" fmla="*/ 93 h 129"/>
                <a:gd name="T2" fmla="*/ 93 w 130"/>
                <a:gd name="T3" fmla="*/ 15 h 129"/>
                <a:gd name="T4" fmla="*/ 16 w 130"/>
                <a:gd name="T5" fmla="*/ 36 h 129"/>
                <a:gd name="T6" fmla="*/ 37 w 130"/>
                <a:gd name="T7" fmla="*/ 114 h 129"/>
                <a:gd name="T8" fmla="*/ 114 w 130"/>
                <a:gd name="T9" fmla="*/ 93 h 129"/>
              </a:gdLst>
              <a:ahLst/>
              <a:cxnLst>
                <a:cxn ang="0">
                  <a:pos x="T0" y="T1"/>
                </a:cxn>
                <a:cxn ang="0">
                  <a:pos x="T2" y="T3"/>
                </a:cxn>
                <a:cxn ang="0">
                  <a:pos x="T4" y="T5"/>
                </a:cxn>
                <a:cxn ang="0">
                  <a:pos x="T6" y="T7"/>
                </a:cxn>
                <a:cxn ang="0">
                  <a:pos x="T8" y="T9"/>
                </a:cxn>
              </a:cxnLst>
              <a:rect l="0" t="0" r="r" b="b"/>
              <a:pathLst>
                <a:path w="130" h="129">
                  <a:moveTo>
                    <a:pt x="114" y="93"/>
                  </a:moveTo>
                  <a:cubicBezTo>
                    <a:pt x="130" y="66"/>
                    <a:pt x="120" y="31"/>
                    <a:pt x="93" y="15"/>
                  </a:cubicBezTo>
                  <a:cubicBezTo>
                    <a:pt x="66" y="0"/>
                    <a:pt x="32" y="9"/>
                    <a:pt x="16" y="36"/>
                  </a:cubicBezTo>
                  <a:cubicBezTo>
                    <a:pt x="0" y="63"/>
                    <a:pt x="10" y="98"/>
                    <a:pt x="37" y="114"/>
                  </a:cubicBezTo>
                  <a:cubicBezTo>
                    <a:pt x="64" y="129"/>
                    <a:pt x="98" y="120"/>
                    <a:pt x="114" y="93"/>
                  </a:cubicBezTo>
                  <a:close/>
                </a:path>
              </a:pathLst>
            </a:custGeom>
            <a:solidFill>
              <a:schemeClr val="bg1"/>
            </a:solidFill>
            <a:ln>
              <a:solidFill>
                <a:srgbClr val="FFC000"/>
              </a:solid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31" normalizeH="0" baseline="0" noProof="0">
                <a:ln>
                  <a:noFill/>
                </a:ln>
                <a:solidFill>
                  <a:prstClr val="black"/>
                </a:solidFill>
                <a:effectLst/>
                <a:uLnTx/>
                <a:uFillTx/>
                <a:latin typeface="Poppins" panose="02000000000000000000" pitchFamily="2" charset="0"/>
                <a:ea typeface="+mn-ea"/>
                <a:cs typeface="Poppins" panose="02000000000000000000" pitchFamily="2" charset="0"/>
              </a:endParaRPr>
            </a:p>
          </p:txBody>
        </p:sp>
        <p:sp>
          <p:nvSpPr>
            <p:cNvPr id="63" name="Freeform 1156">
              <a:extLst>
                <a:ext uri="{FF2B5EF4-FFF2-40B4-BE49-F238E27FC236}">
                  <a16:creationId xmlns:a16="http://schemas.microsoft.com/office/drawing/2014/main" id="{A3433467-DDA6-45CF-AE8F-BEF18D54D1C2}"/>
                </a:ext>
              </a:extLst>
            </p:cNvPr>
            <p:cNvSpPr>
              <a:spLocks noEditPoints="1"/>
            </p:cNvSpPr>
            <p:nvPr/>
          </p:nvSpPr>
          <p:spPr bwMode="auto">
            <a:xfrm>
              <a:off x="836613" y="1984375"/>
              <a:ext cx="400050" cy="384175"/>
            </a:xfrm>
            <a:custGeom>
              <a:avLst/>
              <a:gdLst>
                <a:gd name="T0" fmla="*/ 63 w 126"/>
                <a:gd name="T1" fmla="*/ 121 h 121"/>
                <a:gd name="T2" fmla="*/ 63 w 126"/>
                <a:gd name="T3" fmla="*/ 121 h 121"/>
                <a:gd name="T4" fmla="*/ 33 w 126"/>
                <a:gd name="T5" fmla="*/ 113 h 121"/>
                <a:gd name="T6" fmla="*/ 4 w 126"/>
                <a:gd name="T7" fmla="*/ 76 h 121"/>
                <a:gd name="T8" fmla="*/ 10 w 126"/>
                <a:gd name="T9" fmla="*/ 30 h 121"/>
                <a:gd name="T10" fmla="*/ 63 w 126"/>
                <a:gd name="T11" fmla="*/ 0 h 121"/>
                <a:gd name="T12" fmla="*/ 93 w 126"/>
                <a:gd name="T13" fmla="*/ 8 h 121"/>
                <a:gd name="T14" fmla="*/ 122 w 126"/>
                <a:gd name="T15" fmla="*/ 45 h 121"/>
                <a:gd name="T16" fmla="*/ 116 w 126"/>
                <a:gd name="T17" fmla="*/ 91 h 121"/>
                <a:gd name="T18" fmla="*/ 63 w 126"/>
                <a:gd name="T19" fmla="*/ 121 h 121"/>
                <a:gd name="T20" fmla="*/ 63 w 126"/>
                <a:gd name="T21" fmla="*/ 8 h 121"/>
                <a:gd name="T22" fmla="*/ 17 w 126"/>
                <a:gd name="T23" fmla="*/ 34 h 121"/>
                <a:gd name="T24" fmla="*/ 12 w 126"/>
                <a:gd name="T25" fmla="*/ 74 h 121"/>
                <a:gd name="T26" fmla="*/ 37 w 126"/>
                <a:gd name="T27" fmla="*/ 106 h 121"/>
                <a:gd name="T28" fmla="*/ 63 w 126"/>
                <a:gd name="T29" fmla="*/ 113 h 121"/>
                <a:gd name="T30" fmla="*/ 109 w 126"/>
                <a:gd name="T31" fmla="*/ 87 h 121"/>
                <a:gd name="T32" fmla="*/ 114 w 126"/>
                <a:gd name="T33" fmla="*/ 47 h 121"/>
                <a:gd name="T34" fmla="*/ 89 w 126"/>
                <a:gd name="T35" fmla="*/ 15 h 121"/>
                <a:gd name="T36" fmla="*/ 63 w 126"/>
                <a:gd name="T37" fmla="*/ 8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26" h="121">
                  <a:moveTo>
                    <a:pt x="63" y="121"/>
                  </a:moveTo>
                  <a:cubicBezTo>
                    <a:pt x="63" y="121"/>
                    <a:pt x="63" y="121"/>
                    <a:pt x="63" y="121"/>
                  </a:cubicBezTo>
                  <a:cubicBezTo>
                    <a:pt x="52" y="121"/>
                    <a:pt x="42" y="118"/>
                    <a:pt x="33" y="113"/>
                  </a:cubicBezTo>
                  <a:cubicBezTo>
                    <a:pt x="19" y="105"/>
                    <a:pt x="9" y="92"/>
                    <a:pt x="4" y="76"/>
                  </a:cubicBezTo>
                  <a:cubicBezTo>
                    <a:pt x="0" y="61"/>
                    <a:pt x="2" y="44"/>
                    <a:pt x="10" y="30"/>
                  </a:cubicBezTo>
                  <a:cubicBezTo>
                    <a:pt x="21" y="11"/>
                    <a:pt x="41" y="0"/>
                    <a:pt x="63" y="0"/>
                  </a:cubicBezTo>
                  <a:cubicBezTo>
                    <a:pt x="74" y="0"/>
                    <a:pt x="84" y="3"/>
                    <a:pt x="93" y="8"/>
                  </a:cubicBezTo>
                  <a:cubicBezTo>
                    <a:pt x="107" y="16"/>
                    <a:pt x="117" y="29"/>
                    <a:pt x="122" y="45"/>
                  </a:cubicBezTo>
                  <a:cubicBezTo>
                    <a:pt x="126" y="60"/>
                    <a:pt x="124" y="77"/>
                    <a:pt x="116" y="91"/>
                  </a:cubicBezTo>
                  <a:cubicBezTo>
                    <a:pt x="105" y="110"/>
                    <a:pt x="85" y="121"/>
                    <a:pt x="63" y="121"/>
                  </a:cubicBezTo>
                  <a:close/>
                  <a:moveTo>
                    <a:pt x="63" y="8"/>
                  </a:moveTo>
                  <a:cubicBezTo>
                    <a:pt x="44" y="8"/>
                    <a:pt x="27" y="18"/>
                    <a:pt x="17" y="34"/>
                  </a:cubicBezTo>
                  <a:cubicBezTo>
                    <a:pt x="10" y="46"/>
                    <a:pt x="8" y="61"/>
                    <a:pt x="12" y="74"/>
                  </a:cubicBezTo>
                  <a:cubicBezTo>
                    <a:pt x="16" y="88"/>
                    <a:pt x="24" y="99"/>
                    <a:pt x="37" y="106"/>
                  </a:cubicBezTo>
                  <a:cubicBezTo>
                    <a:pt x="45" y="111"/>
                    <a:pt x="54" y="113"/>
                    <a:pt x="63" y="113"/>
                  </a:cubicBezTo>
                  <a:cubicBezTo>
                    <a:pt x="82" y="113"/>
                    <a:pt x="99" y="103"/>
                    <a:pt x="109" y="87"/>
                  </a:cubicBezTo>
                  <a:cubicBezTo>
                    <a:pt x="116" y="75"/>
                    <a:pt x="118" y="60"/>
                    <a:pt x="114" y="47"/>
                  </a:cubicBezTo>
                  <a:cubicBezTo>
                    <a:pt x="110" y="33"/>
                    <a:pt x="102" y="22"/>
                    <a:pt x="89" y="15"/>
                  </a:cubicBezTo>
                  <a:cubicBezTo>
                    <a:pt x="81" y="10"/>
                    <a:pt x="72" y="8"/>
                    <a:pt x="63" y="8"/>
                  </a:cubicBezTo>
                  <a:close/>
                </a:path>
              </a:pathLst>
            </a:custGeom>
            <a:solidFill>
              <a:srgbClr val="FFC000"/>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31" normalizeH="0" baseline="-25000" noProof="0">
                <a:ln>
                  <a:noFill/>
                </a:ln>
                <a:solidFill>
                  <a:prstClr val="black"/>
                </a:solidFill>
                <a:effectLst/>
                <a:uLnTx/>
                <a:uFillTx/>
                <a:latin typeface="Poppins" panose="02000000000000000000" pitchFamily="2" charset="0"/>
                <a:ea typeface="+mn-ea"/>
                <a:cs typeface="Poppins" panose="02000000000000000000" pitchFamily="2" charset="0"/>
              </a:endParaRPr>
            </a:p>
          </p:txBody>
        </p:sp>
        <p:sp>
          <p:nvSpPr>
            <p:cNvPr id="64" name="Oval 1159">
              <a:extLst>
                <a:ext uri="{FF2B5EF4-FFF2-40B4-BE49-F238E27FC236}">
                  <a16:creationId xmlns:a16="http://schemas.microsoft.com/office/drawing/2014/main" id="{C69D1520-2F0B-451D-A136-F5FF3AE24AFE}"/>
                </a:ext>
              </a:extLst>
            </p:cNvPr>
            <p:cNvSpPr>
              <a:spLocks noChangeArrowheads="1"/>
            </p:cNvSpPr>
            <p:nvPr/>
          </p:nvSpPr>
          <p:spPr bwMode="auto">
            <a:xfrm>
              <a:off x="2090738" y="1889125"/>
              <a:ext cx="573088" cy="574675"/>
            </a:xfrm>
            <a:prstGeom prst="ellipse">
              <a:avLst/>
            </a:prstGeom>
            <a:solidFill>
              <a:srgbClr val="00B0F0"/>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31" normalizeH="0" baseline="0" noProof="0">
                <a:ln>
                  <a:noFill/>
                </a:ln>
                <a:solidFill>
                  <a:prstClr val="black"/>
                </a:solidFill>
                <a:effectLst/>
                <a:uLnTx/>
                <a:uFillTx/>
                <a:latin typeface="Poppins" panose="02000000000000000000" pitchFamily="2" charset="0"/>
                <a:ea typeface="+mn-ea"/>
                <a:cs typeface="Poppins" panose="02000000000000000000" pitchFamily="2" charset="0"/>
              </a:endParaRPr>
            </a:p>
          </p:txBody>
        </p:sp>
        <p:sp>
          <p:nvSpPr>
            <p:cNvPr id="65" name="Freeform 1160">
              <a:extLst>
                <a:ext uri="{FF2B5EF4-FFF2-40B4-BE49-F238E27FC236}">
                  <a16:creationId xmlns:a16="http://schemas.microsoft.com/office/drawing/2014/main" id="{342C4480-3CA2-470B-8778-DF2C8D76BC7A}"/>
                </a:ext>
              </a:extLst>
            </p:cNvPr>
            <p:cNvSpPr>
              <a:spLocks noEditPoints="1"/>
            </p:cNvSpPr>
            <p:nvPr/>
          </p:nvSpPr>
          <p:spPr bwMode="auto">
            <a:xfrm>
              <a:off x="2255838" y="2003425"/>
              <a:ext cx="246063" cy="358775"/>
            </a:xfrm>
            <a:custGeom>
              <a:avLst/>
              <a:gdLst>
                <a:gd name="T0" fmla="*/ 22 w 78"/>
                <a:gd name="T1" fmla="*/ 98 h 113"/>
                <a:gd name="T2" fmla="*/ 23 w 78"/>
                <a:gd name="T3" fmla="*/ 104 h 113"/>
                <a:gd name="T4" fmla="*/ 28 w 78"/>
                <a:gd name="T5" fmla="*/ 107 h 113"/>
                <a:gd name="T6" fmla="*/ 29 w 78"/>
                <a:gd name="T7" fmla="*/ 110 h 113"/>
                <a:gd name="T8" fmla="*/ 39 w 78"/>
                <a:gd name="T9" fmla="*/ 113 h 113"/>
                <a:gd name="T10" fmla="*/ 48 w 78"/>
                <a:gd name="T11" fmla="*/ 110 h 113"/>
                <a:gd name="T12" fmla="*/ 49 w 78"/>
                <a:gd name="T13" fmla="*/ 107 h 113"/>
                <a:gd name="T14" fmla="*/ 54 w 78"/>
                <a:gd name="T15" fmla="*/ 104 h 113"/>
                <a:gd name="T16" fmla="*/ 55 w 78"/>
                <a:gd name="T17" fmla="*/ 98 h 113"/>
                <a:gd name="T18" fmla="*/ 39 w 78"/>
                <a:gd name="T19" fmla="*/ 100 h 113"/>
                <a:gd name="T20" fmla="*/ 22 w 78"/>
                <a:gd name="T21" fmla="*/ 98 h 113"/>
                <a:gd name="T22" fmla="*/ 21 w 78"/>
                <a:gd name="T23" fmla="*/ 87 h 113"/>
                <a:gd name="T24" fmla="*/ 21 w 78"/>
                <a:gd name="T25" fmla="*/ 92 h 113"/>
                <a:gd name="T26" fmla="*/ 39 w 78"/>
                <a:gd name="T27" fmla="*/ 96 h 113"/>
                <a:gd name="T28" fmla="*/ 56 w 78"/>
                <a:gd name="T29" fmla="*/ 93 h 113"/>
                <a:gd name="T30" fmla="*/ 57 w 78"/>
                <a:gd name="T31" fmla="*/ 87 h 113"/>
                <a:gd name="T32" fmla="*/ 39 w 78"/>
                <a:gd name="T33" fmla="*/ 90 h 113"/>
                <a:gd name="T34" fmla="*/ 21 w 78"/>
                <a:gd name="T35" fmla="*/ 87 h 113"/>
                <a:gd name="T36" fmla="*/ 47 w 78"/>
                <a:gd name="T37" fmla="*/ 53 h 113"/>
                <a:gd name="T38" fmla="*/ 39 w 78"/>
                <a:gd name="T39" fmla="*/ 37 h 113"/>
                <a:gd name="T40" fmla="*/ 30 w 78"/>
                <a:gd name="T41" fmla="*/ 53 h 113"/>
                <a:gd name="T42" fmla="*/ 26 w 78"/>
                <a:gd name="T43" fmla="*/ 45 h 113"/>
                <a:gd name="T44" fmla="*/ 21 w 78"/>
                <a:gd name="T45" fmla="*/ 48 h 113"/>
                <a:gd name="T46" fmla="*/ 30 w 78"/>
                <a:gd name="T47" fmla="*/ 66 h 113"/>
                <a:gd name="T48" fmla="*/ 39 w 78"/>
                <a:gd name="T49" fmla="*/ 50 h 113"/>
                <a:gd name="T50" fmla="*/ 48 w 78"/>
                <a:gd name="T51" fmla="*/ 66 h 113"/>
                <a:gd name="T52" fmla="*/ 56 w 78"/>
                <a:gd name="T53" fmla="*/ 48 h 113"/>
                <a:gd name="T54" fmla="*/ 51 w 78"/>
                <a:gd name="T55" fmla="*/ 45 h 113"/>
                <a:gd name="T56" fmla="*/ 47 w 78"/>
                <a:gd name="T57" fmla="*/ 53 h 113"/>
                <a:gd name="T58" fmla="*/ 39 w 78"/>
                <a:gd name="T59" fmla="*/ 0 h 113"/>
                <a:gd name="T60" fmla="*/ 0 w 78"/>
                <a:gd name="T61" fmla="*/ 39 h 113"/>
                <a:gd name="T62" fmla="*/ 18 w 78"/>
                <a:gd name="T63" fmla="*/ 72 h 113"/>
                <a:gd name="T64" fmla="*/ 20 w 78"/>
                <a:gd name="T65" fmla="*/ 82 h 113"/>
                <a:gd name="T66" fmla="*/ 39 w 78"/>
                <a:gd name="T67" fmla="*/ 85 h 113"/>
                <a:gd name="T68" fmla="*/ 57 w 78"/>
                <a:gd name="T69" fmla="*/ 82 h 113"/>
                <a:gd name="T70" fmla="*/ 59 w 78"/>
                <a:gd name="T71" fmla="*/ 72 h 113"/>
                <a:gd name="T72" fmla="*/ 78 w 78"/>
                <a:gd name="T73" fmla="*/ 39 h 113"/>
                <a:gd name="T74" fmla="*/ 39 w 78"/>
                <a:gd name="T75" fmla="*/ 0 h 113"/>
                <a:gd name="T76" fmla="*/ 53 w 78"/>
                <a:gd name="T77" fmla="*/ 67 h 113"/>
                <a:gd name="T78" fmla="*/ 52 w 78"/>
                <a:gd name="T79" fmla="*/ 76 h 113"/>
                <a:gd name="T80" fmla="*/ 39 w 78"/>
                <a:gd name="T81" fmla="*/ 78 h 113"/>
                <a:gd name="T82" fmla="*/ 25 w 78"/>
                <a:gd name="T83" fmla="*/ 76 h 113"/>
                <a:gd name="T84" fmla="*/ 24 w 78"/>
                <a:gd name="T85" fmla="*/ 67 h 113"/>
                <a:gd name="T86" fmla="*/ 7 w 78"/>
                <a:gd name="T87" fmla="*/ 39 h 113"/>
                <a:gd name="T88" fmla="*/ 39 w 78"/>
                <a:gd name="T89" fmla="*/ 6 h 113"/>
                <a:gd name="T90" fmla="*/ 71 w 78"/>
                <a:gd name="T91" fmla="*/ 39 h 113"/>
                <a:gd name="T92" fmla="*/ 53 w 78"/>
                <a:gd name="T93" fmla="*/ 67 h 113"/>
                <a:gd name="T94" fmla="*/ 39 w 78"/>
                <a:gd name="T95" fmla="*/ 16 h 113"/>
                <a:gd name="T96" fmla="*/ 41 w 78"/>
                <a:gd name="T97" fmla="*/ 14 h 113"/>
                <a:gd name="T98" fmla="*/ 39 w 78"/>
                <a:gd name="T99" fmla="*/ 11 h 113"/>
                <a:gd name="T100" fmla="*/ 12 w 78"/>
                <a:gd name="T101" fmla="*/ 39 h 113"/>
                <a:gd name="T102" fmla="*/ 14 w 78"/>
                <a:gd name="T103" fmla="*/ 41 h 113"/>
                <a:gd name="T104" fmla="*/ 16 w 78"/>
                <a:gd name="T105" fmla="*/ 39 h 113"/>
                <a:gd name="T106" fmla="*/ 39 w 78"/>
                <a:gd name="T107" fmla="*/ 16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78" h="113">
                  <a:moveTo>
                    <a:pt x="22" y="98"/>
                  </a:moveTo>
                  <a:cubicBezTo>
                    <a:pt x="23" y="104"/>
                    <a:pt x="23" y="104"/>
                    <a:pt x="23" y="104"/>
                  </a:cubicBezTo>
                  <a:cubicBezTo>
                    <a:pt x="23" y="104"/>
                    <a:pt x="24" y="105"/>
                    <a:pt x="28" y="107"/>
                  </a:cubicBezTo>
                  <a:cubicBezTo>
                    <a:pt x="29" y="110"/>
                    <a:pt x="29" y="110"/>
                    <a:pt x="29" y="110"/>
                  </a:cubicBezTo>
                  <a:cubicBezTo>
                    <a:pt x="29" y="110"/>
                    <a:pt x="31" y="113"/>
                    <a:pt x="39" y="113"/>
                  </a:cubicBezTo>
                  <a:cubicBezTo>
                    <a:pt x="46" y="113"/>
                    <a:pt x="48" y="110"/>
                    <a:pt x="48" y="110"/>
                  </a:cubicBezTo>
                  <a:cubicBezTo>
                    <a:pt x="49" y="107"/>
                    <a:pt x="49" y="107"/>
                    <a:pt x="49" y="107"/>
                  </a:cubicBezTo>
                  <a:cubicBezTo>
                    <a:pt x="53" y="105"/>
                    <a:pt x="54" y="104"/>
                    <a:pt x="54" y="104"/>
                  </a:cubicBezTo>
                  <a:cubicBezTo>
                    <a:pt x="55" y="98"/>
                    <a:pt x="55" y="98"/>
                    <a:pt x="55" y="98"/>
                  </a:cubicBezTo>
                  <a:cubicBezTo>
                    <a:pt x="50" y="99"/>
                    <a:pt x="44" y="100"/>
                    <a:pt x="39" y="100"/>
                  </a:cubicBezTo>
                  <a:cubicBezTo>
                    <a:pt x="33" y="100"/>
                    <a:pt x="27" y="99"/>
                    <a:pt x="22" y="98"/>
                  </a:cubicBezTo>
                  <a:close/>
                  <a:moveTo>
                    <a:pt x="21" y="87"/>
                  </a:moveTo>
                  <a:cubicBezTo>
                    <a:pt x="21" y="92"/>
                    <a:pt x="21" y="92"/>
                    <a:pt x="21" y="92"/>
                  </a:cubicBezTo>
                  <a:cubicBezTo>
                    <a:pt x="27" y="95"/>
                    <a:pt x="32" y="96"/>
                    <a:pt x="39" y="96"/>
                  </a:cubicBezTo>
                  <a:cubicBezTo>
                    <a:pt x="45" y="96"/>
                    <a:pt x="51" y="95"/>
                    <a:pt x="56" y="93"/>
                  </a:cubicBezTo>
                  <a:cubicBezTo>
                    <a:pt x="57" y="87"/>
                    <a:pt x="57" y="87"/>
                    <a:pt x="57" y="87"/>
                  </a:cubicBezTo>
                  <a:cubicBezTo>
                    <a:pt x="51" y="89"/>
                    <a:pt x="45" y="90"/>
                    <a:pt x="39" y="90"/>
                  </a:cubicBezTo>
                  <a:cubicBezTo>
                    <a:pt x="32" y="90"/>
                    <a:pt x="26" y="89"/>
                    <a:pt x="21" y="87"/>
                  </a:cubicBezTo>
                  <a:close/>
                  <a:moveTo>
                    <a:pt x="47" y="53"/>
                  </a:moveTo>
                  <a:cubicBezTo>
                    <a:pt x="39" y="37"/>
                    <a:pt x="39" y="37"/>
                    <a:pt x="39" y="37"/>
                  </a:cubicBezTo>
                  <a:cubicBezTo>
                    <a:pt x="30" y="53"/>
                    <a:pt x="30" y="53"/>
                    <a:pt x="30" y="53"/>
                  </a:cubicBezTo>
                  <a:cubicBezTo>
                    <a:pt x="26" y="45"/>
                    <a:pt x="26" y="45"/>
                    <a:pt x="26" y="45"/>
                  </a:cubicBezTo>
                  <a:cubicBezTo>
                    <a:pt x="21" y="48"/>
                    <a:pt x="21" y="48"/>
                    <a:pt x="21" y="48"/>
                  </a:cubicBezTo>
                  <a:cubicBezTo>
                    <a:pt x="30" y="66"/>
                    <a:pt x="30" y="66"/>
                    <a:pt x="30" y="66"/>
                  </a:cubicBezTo>
                  <a:cubicBezTo>
                    <a:pt x="39" y="50"/>
                    <a:pt x="39" y="50"/>
                    <a:pt x="39" y="50"/>
                  </a:cubicBezTo>
                  <a:cubicBezTo>
                    <a:pt x="48" y="66"/>
                    <a:pt x="48" y="66"/>
                    <a:pt x="48" y="66"/>
                  </a:cubicBezTo>
                  <a:cubicBezTo>
                    <a:pt x="56" y="48"/>
                    <a:pt x="56" y="48"/>
                    <a:pt x="56" y="48"/>
                  </a:cubicBezTo>
                  <a:cubicBezTo>
                    <a:pt x="51" y="45"/>
                    <a:pt x="51" y="45"/>
                    <a:pt x="51" y="45"/>
                  </a:cubicBezTo>
                  <a:lnTo>
                    <a:pt x="47" y="53"/>
                  </a:lnTo>
                  <a:close/>
                  <a:moveTo>
                    <a:pt x="39" y="0"/>
                  </a:moveTo>
                  <a:cubicBezTo>
                    <a:pt x="17" y="0"/>
                    <a:pt x="0" y="17"/>
                    <a:pt x="0" y="39"/>
                  </a:cubicBezTo>
                  <a:cubicBezTo>
                    <a:pt x="0" y="53"/>
                    <a:pt x="7" y="65"/>
                    <a:pt x="18" y="72"/>
                  </a:cubicBezTo>
                  <a:cubicBezTo>
                    <a:pt x="20" y="82"/>
                    <a:pt x="20" y="82"/>
                    <a:pt x="20" y="82"/>
                  </a:cubicBezTo>
                  <a:cubicBezTo>
                    <a:pt x="25" y="84"/>
                    <a:pt x="32" y="85"/>
                    <a:pt x="39" y="85"/>
                  </a:cubicBezTo>
                  <a:cubicBezTo>
                    <a:pt x="45" y="85"/>
                    <a:pt x="52" y="84"/>
                    <a:pt x="57" y="82"/>
                  </a:cubicBezTo>
                  <a:cubicBezTo>
                    <a:pt x="59" y="72"/>
                    <a:pt x="59" y="72"/>
                    <a:pt x="59" y="72"/>
                  </a:cubicBezTo>
                  <a:cubicBezTo>
                    <a:pt x="70" y="65"/>
                    <a:pt x="78" y="53"/>
                    <a:pt x="78" y="39"/>
                  </a:cubicBezTo>
                  <a:cubicBezTo>
                    <a:pt x="78" y="17"/>
                    <a:pt x="60" y="0"/>
                    <a:pt x="39" y="0"/>
                  </a:cubicBezTo>
                  <a:close/>
                  <a:moveTo>
                    <a:pt x="53" y="67"/>
                  </a:moveTo>
                  <a:cubicBezTo>
                    <a:pt x="52" y="76"/>
                    <a:pt x="52" y="76"/>
                    <a:pt x="52" y="76"/>
                  </a:cubicBezTo>
                  <a:cubicBezTo>
                    <a:pt x="52" y="76"/>
                    <a:pt x="48" y="78"/>
                    <a:pt x="39" y="78"/>
                  </a:cubicBezTo>
                  <a:cubicBezTo>
                    <a:pt x="29" y="78"/>
                    <a:pt x="25" y="76"/>
                    <a:pt x="25" y="76"/>
                  </a:cubicBezTo>
                  <a:cubicBezTo>
                    <a:pt x="24" y="67"/>
                    <a:pt x="24" y="67"/>
                    <a:pt x="24" y="67"/>
                  </a:cubicBezTo>
                  <a:cubicBezTo>
                    <a:pt x="14" y="62"/>
                    <a:pt x="7" y="51"/>
                    <a:pt x="7" y="39"/>
                  </a:cubicBezTo>
                  <a:cubicBezTo>
                    <a:pt x="7" y="21"/>
                    <a:pt x="21" y="6"/>
                    <a:pt x="39" y="6"/>
                  </a:cubicBezTo>
                  <a:cubicBezTo>
                    <a:pt x="56" y="6"/>
                    <a:pt x="71" y="21"/>
                    <a:pt x="71" y="39"/>
                  </a:cubicBezTo>
                  <a:cubicBezTo>
                    <a:pt x="71" y="51"/>
                    <a:pt x="63" y="62"/>
                    <a:pt x="53" y="67"/>
                  </a:cubicBezTo>
                  <a:close/>
                  <a:moveTo>
                    <a:pt x="39" y="16"/>
                  </a:moveTo>
                  <a:cubicBezTo>
                    <a:pt x="40" y="16"/>
                    <a:pt x="41" y="15"/>
                    <a:pt x="41" y="14"/>
                  </a:cubicBezTo>
                  <a:cubicBezTo>
                    <a:pt x="41" y="12"/>
                    <a:pt x="40" y="11"/>
                    <a:pt x="39" y="11"/>
                  </a:cubicBezTo>
                  <a:cubicBezTo>
                    <a:pt x="24" y="11"/>
                    <a:pt x="12" y="24"/>
                    <a:pt x="12" y="39"/>
                  </a:cubicBezTo>
                  <a:cubicBezTo>
                    <a:pt x="12" y="40"/>
                    <a:pt x="12" y="41"/>
                    <a:pt x="14" y="41"/>
                  </a:cubicBezTo>
                  <a:cubicBezTo>
                    <a:pt x="15" y="41"/>
                    <a:pt x="16" y="40"/>
                    <a:pt x="16" y="39"/>
                  </a:cubicBezTo>
                  <a:cubicBezTo>
                    <a:pt x="16" y="26"/>
                    <a:pt x="26" y="16"/>
                    <a:pt x="39" y="16"/>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31" normalizeH="0" baseline="0" noProof="0">
                <a:ln>
                  <a:noFill/>
                </a:ln>
                <a:solidFill>
                  <a:prstClr val="black"/>
                </a:solidFill>
                <a:effectLst/>
                <a:uLnTx/>
                <a:uFillTx/>
                <a:latin typeface="Poppins" panose="02000000000000000000" pitchFamily="2" charset="0"/>
                <a:ea typeface="+mn-ea"/>
                <a:cs typeface="Poppins" panose="02000000000000000000" pitchFamily="2" charset="0"/>
              </a:endParaRPr>
            </a:p>
          </p:txBody>
        </p:sp>
      </p:grpSp>
      <p:grpSp>
        <p:nvGrpSpPr>
          <p:cNvPr id="7" name="Group 6">
            <a:extLst>
              <a:ext uri="{FF2B5EF4-FFF2-40B4-BE49-F238E27FC236}">
                <a16:creationId xmlns:a16="http://schemas.microsoft.com/office/drawing/2014/main" id="{43A82884-37C3-4922-9EC9-B7A3F561CF4B}"/>
              </a:ext>
            </a:extLst>
          </p:cNvPr>
          <p:cNvGrpSpPr/>
          <p:nvPr/>
        </p:nvGrpSpPr>
        <p:grpSpPr>
          <a:xfrm>
            <a:off x="1603339" y="4769530"/>
            <a:ext cx="10098231" cy="852978"/>
            <a:chOff x="1179910" y="3536156"/>
            <a:chExt cx="7573673" cy="639733"/>
          </a:xfrm>
        </p:grpSpPr>
        <p:sp>
          <p:nvSpPr>
            <p:cNvPr id="17" name="TextBox 16"/>
            <p:cNvSpPr txBox="1">
              <a:spLocks/>
            </p:cNvSpPr>
            <p:nvPr/>
          </p:nvSpPr>
          <p:spPr>
            <a:xfrm>
              <a:off x="2459298" y="3650284"/>
              <a:ext cx="1580114" cy="369332"/>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31" normalizeH="0" baseline="0" noProof="0">
                  <a:ln>
                    <a:noFill/>
                  </a:ln>
                  <a:solidFill>
                    <a:srgbClr val="FF0000"/>
                  </a:solidFill>
                  <a:effectLst/>
                  <a:uLnTx/>
                  <a:uFillTx/>
                  <a:latin typeface="Poppins" panose="02000000000000000000" pitchFamily="2" charset="0"/>
                  <a:ea typeface="+mn-ea"/>
                  <a:cs typeface="Poppins" panose="02000000000000000000" pitchFamily="2" charset="0"/>
                </a:rPr>
                <a:t>7/20 – 7/31</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31" normalizeH="0" baseline="0" noProof="0">
                  <a:ln>
                    <a:noFill/>
                  </a:ln>
                  <a:solidFill>
                    <a:srgbClr val="FF0000"/>
                  </a:solidFill>
                  <a:effectLst/>
                  <a:uLnTx/>
                  <a:uFillTx/>
                  <a:latin typeface="Poppins" panose="02000000000000000000" pitchFamily="2" charset="0"/>
                  <a:ea typeface="+mn-ea"/>
                  <a:cs typeface="Poppins" panose="02000000000000000000" pitchFamily="2" charset="0"/>
                </a:rPr>
                <a:t>8/1 – 8/28</a:t>
              </a:r>
            </a:p>
          </p:txBody>
        </p:sp>
        <p:sp>
          <p:nvSpPr>
            <p:cNvPr id="18" name="TextBox 17"/>
            <p:cNvSpPr txBox="1"/>
            <p:nvPr/>
          </p:nvSpPr>
          <p:spPr>
            <a:xfrm>
              <a:off x="4039412" y="3621892"/>
              <a:ext cx="4714171" cy="55399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31" normalizeH="0" baseline="0" noProof="0">
                  <a:ln>
                    <a:noFill/>
                  </a:ln>
                  <a:solidFill>
                    <a:srgbClr val="555FAD">
                      <a:lumMod val="50000"/>
                    </a:srgbClr>
                  </a:solidFill>
                  <a:effectLst/>
                  <a:uLnTx/>
                  <a:uFillTx/>
                  <a:latin typeface="Tahoma"/>
                  <a:ea typeface="+mn-ea"/>
                  <a:cs typeface="Poppins" panose="02000000000000000000" pitchFamily="2" charset="0"/>
                </a:rPr>
                <a:t>Certify by Initial Deadline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31" normalizeH="0" baseline="0" noProof="0">
                  <a:ln>
                    <a:noFill/>
                  </a:ln>
                  <a:solidFill>
                    <a:srgbClr val="555FAD">
                      <a:lumMod val="50000"/>
                    </a:srgbClr>
                  </a:solidFill>
                  <a:effectLst/>
                  <a:uLnTx/>
                  <a:uFillTx/>
                  <a:latin typeface="Tahoma"/>
                  <a:ea typeface="+mn-ea"/>
                  <a:cs typeface="Poppins" panose="02000000000000000000" pitchFamily="2" charset="0"/>
                </a:rPr>
                <a:t>Amendment and Final Deadline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31" normalizeH="0" baseline="0" noProof="0">
                  <a:ln>
                    <a:noFill/>
                  </a:ln>
                  <a:solidFill>
                    <a:srgbClr val="FF735D"/>
                  </a:solidFill>
                  <a:effectLst/>
                  <a:uLnTx/>
                  <a:uFillTx/>
                  <a:latin typeface="Tahoma"/>
                  <a:ea typeface="+mn-ea"/>
                  <a:cs typeface="Poppins" panose="02000000000000000000" pitchFamily="2" charset="0"/>
                </a:rPr>
                <a:t>(EOY 3 &amp; 4 require SELPA Approval)</a:t>
              </a:r>
            </a:p>
          </p:txBody>
        </p:sp>
        <p:cxnSp>
          <p:nvCxnSpPr>
            <p:cNvPr id="19" name="Straight Connector 18"/>
            <p:cNvCxnSpPr/>
            <p:nvPr/>
          </p:nvCxnSpPr>
          <p:spPr>
            <a:xfrm>
              <a:off x="3898520" y="3557475"/>
              <a:ext cx="0" cy="381965"/>
            </a:xfrm>
            <a:prstGeom prst="line">
              <a:avLst/>
            </a:prstGeom>
            <a:ln w="28575" cap="rnd">
              <a:solidFill>
                <a:srgbClr val="FF0000"/>
              </a:solidFill>
            </a:ln>
          </p:spPr>
          <p:style>
            <a:lnRef idx="1">
              <a:schemeClr val="accent1"/>
            </a:lnRef>
            <a:fillRef idx="0">
              <a:schemeClr val="accent1"/>
            </a:fillRef>
            <a:effectRef idx="0">
              <a:schemeClr val="accent1"/>
            </a:effectRef>
            <a:fontRef idx="minor">
              <a:schemeClr val="tx1"/>
            </a:fontRef>
          </p:style>
        </p:cxnSp>
        <p:sp>
          <p:nvSpPr>
            <p:cNvPr id="30" name="Freeform 1146"/>
            <p:cNvSpPr>
              <a:spLocks noEditPoints="1"/>
            </p:cNvSpPr>
            <p:nvPr/>
          </p:nvSpPr>
          <p:spPr bwMode="auto">
            <a:xfrm>
              <a:off x="1337073" y="3743325"/>
              <a:ext cx="741760" cy="19050"/>
            </a:xfrm>
            <a:custGeom>
              <a:avLst/>
              <a:gdLst>
                <a:gd name="T0" fmla="*/ 96 w 312"/>
                <a:gd name="T1" fmla="*/ 4 h 8"/>
                <a:gd name="T2" fmla="*/ 104 w 312"/>
                <a:gd name="T3" fmla="*/ 4 h 8"/>
                <a:gd name="T4" fmla="*/ 84 w 312"/>
                <a:gd name="T5" fmla="*/ 0 h 8"/>
                <a:gd name="T6" fmla="*/ 84 w 312"/>
                <a:gd name="T7" fmla="*/ 8 h 8"/>
                <a:gd name="T8" fmla="*/ 84 w 312"/>
                <a:gd name="T9" fmla="*/ 0 h 8"/>
                <a:gd name="T10" fmla="*/ 112 w 312"/>
                <a:gd name="T11" fmla="*/ 4 h 8"/>
                <a:gd name="T12" fmla="*/ 120 w 312"/>
                <a:gd name="T13" fmla="*/ 4 h 8"/>
                <a:gd name="T14" fmla="*/ 132 w 312"/>
                <a:gd name="T15" fmla="*/ 0 h 8"/>
                <a:gd name="T16" fmla="*/ 132 w 312"/>
                <a:gd name="T17" fmla="*/ 8 h 8"/>
                <a:gd name="T18" fmla="*/ 132 w 312"/>
                <a:gd name="T19" fmla="*/ 0 h 8"/>
                <a:gd name="T20" fmla="*/ 32 w 312"/>
                <a:gd name="T21" fmla="*/ 4 h 8"/>
                <a:gd name="T22" fmla="*/ 40 w 312"/>
                <a:gd name="T23" fmla="*/ 4 h 8"/>
                <a:gd name="T24" fmla="*/ 20 w 312"/>
                <a:gd name="T25" fmla="*/ 0 h 8"/>
                <a:gd name="T26" fmla="*/ 20 w 312"/>
                <a:gd name="T27" fmla="*/ 8 h 8"/>
                <a:gd name="T28" fmla="*/ 20 w 312"/>
                <a:gd name="T29" fmla="*/ 0 h 8"/>
                <a:gd name="T30" fmla="*/ 0 w 312"/>
                <a:gd name="T31" fmla="*/ 4 h 8"/>
                <a:gd name="T32" fmla="*/ 8 w 312"/>
                <a:gd name="T33" fmla="*/ 4 h 8"/>
                <a:gd name="T34" fmla="*/ 52 w 312"/>
                <a:gd name="T35" fmla="*/ 0 h 8"/>
                <a:gd name="T36" fmla="*/ 52 w 312"/>
                <a:gd name="T37" fmla="*/ 8 h 8"/>
                <a:gd name="T38" fmla="*/ 52 w 312"/>
                <a:gd name="T39" fmla="*/ 0 h 8"/>
                <a:gd name="T40" fmla="*/ 64 w 312"/>
                <a:gd name="T41" fmla="*/ 4 h 8"/>
                <a:gd name="T42" fmla="*/ 72 w 312"/>
                <a:gd name="T43" fmla="*/ 4 h 8"/>
                <a:gd name="T44" fmla="*/ 148 w 312"/>
                <a:gd name="T45" fmla="*/ 0 h 8"/>
                <a:gd name="T46" fmla="*/ 148 w 312"/>
                <a:gd name="T47" fmla="*/ 8 h 8"/>
                <a:gd name="T48" fmla="*/ 148 w 312"/>
                <a:gd name="T49" fmla="*/ 0 h 8"/>
                <a:gd name="T50" fmla="*/ 192 w 312"/>
                <a:gd name="T51" fmla="*/ 4 h 8"/>
                <a:gd name="T52" fmla="*/ 200 w 312"/>
                <a:gd name="T53" fmla="*/ 4 h 8"/>
                <a:gd name="T54" fmla="*/ 276 w 312"/>
                <a:gd name="T55" fmla="*/ 0 h 8"/>
                <a:gd name="T56" fmla="*/ 276 w 312"/>
                <a:gd name="T57" fmla="*/ 8 h 8"/>
                <a:gd name="T58" fmla="*/ 276 w 312"/>
                <a:gd name="T59" fmla="*/ 0 h 8"/>
                <a:gd name="T60" fmla="*/ 160 w 312"/>
                <a:gd name="T61" fmla="*/ 4 h 8"/>
                <a:gd name="T62" fmla="*/ 168 w 312"/>
                <a:gd name="T63" fmla="*/ 4 h 8"/>
                <a:gd name="T64" fmla="*/ 292 w 312"/>
                <a:gd name="T65" fmla="*/ 0 h 8"/>
                <a:gd name="T66" fmla="*/ 292 w 312"/>
                <a:gd name="T67" fmla="*/ 8 h 8"/>
                <a:gd name="T68" fmla="*/ 292 w 312"/>
                <a:gd name="T69" fmla="*/ 0 h 8"/>
                <a:gd name="T70" fmla="*/ 304 w 312"/>
                <a:gd name="T71" fmla="*/ 4 h 8"/>
                <a:gd name="T72" fmla="*/ 312 w 312"/>
                <a:gd name="T73" fmla="*/ 4 h 8"/>
                <a:gd name="T74" fmla="*/ 260 w 312"/>
                <a:gd name="T75" fmla="*/ 0 h 8"/>
                <a:gd name="T76" fmla="*/ 260 w 312"/>
                <a:gd name="T77" fmla="*/ 8 h 8"/>
                <a:gd name="T78" fmla="*/ 260 w 312"/>
                <a:gd name="T79" fmla="*/ 0 h 8"/>
                <a:gd name="T80" fmla="*/ 240 w 312"/>
                <a:gd name="T81" fmla="*/ 4 h 8"/>
                <a:gd name="T82" fmla="*/ 248 w 312"/>
                <a:gd name="T83" fmla="*/ 4 h 8"/>
                <a:gd name="T84" fmla="*/ 212 w 312"/>
                <a:gd name="T85" fmla="*/ 0 h 8"/>
                <a:gd name="T86" fmla="*/ 212 w 312"/>
                <a:gd name="T87" fmla="*/ 8 h 8"/>
                <a:gd name="T88" fmla="*/ 212 w 312"/>
                <a:gd name="T89" fmla="*/ 0 h 8"/>
                <a:gd name="T90" fmla="*/ 176 w 312"/>
                <a:gd name="T91" fmla="*/ 4 h 8"/>
                <a:gd name="T92" fmla="*/ 184 w 312"/>
                <a:gd name="T93" fmla="*/ 4 h 8"/>
                <a:gd name="T94" fmla="*/ 228 w 312"/>
                <a:gd name="T95" fmla="*/ 0 h 8"/>
                <a:gd name="T96" fmla="*/ 228 w 312"/>
                <a:gd name="T97" fmla="*/ 8 h 8"/>
                <a:gd name="T98" fmla="*/ 228 w 312"/>
                <a:gd name="T99"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312" h="8">
                  <a:moveTo>
                    <a:pt x="100" y="0"/>
                  </a:moveTo>
                  <a:cubicBezTo>
                    <a:pt x="97" y="0"/>
                    <a:pt x="96" y="2"/>
                    <a:pt x="96" y="4"/>
                  </a:cubicBezTo>
                  <a:cubicBezTo>
                    <a:pt x="96" y="6"/>
                    <a:pt x="97" y="8"/>
                    <a:pt x="100" y="8"/>
                  </a:cubicBezTo>
                  <a:cubicBezTo>
                    <a:pt x="102" y="8"/>
                    <a:pt x="104" y="6"/>
                    <a:pt x="104" y="4"/>
                  </a:cubicBezTo>
                  <a:cubicBezTo>
                    <a:pt x="104" y="2"/>
                    <a:pt x="102" y="0"/>
                    <a:pt x="100" y="0"/>
                  </a:cubicBezTo>
                  <a:close/>
                  <a:moveTo>
                    <a:pt x="84" y="0"/>
                  </a:moveTo>
                  <a:cubicBezTo>
                    <a:pt x="81" y="0"/>
                    <a:pt x="80" y="2"/>
                    <a:pt x="80" y="4"/>
                  </a:cubicBezTo>
                  <a:cubicBezTo>
                    <a:pt x="80" y="6"/>
                    <a:pt x="81" y="8"/>
                    <a:pt x="84" y="8"/>
                  </a:cubicBezTo>
                  <a:cubicBezTo>
                    <a:pt x="86" y="8"/>
                    <a:pt x="88" y="6"/>
                    <a:pt x="88" y="4"/>
                  </a:cubicBezTo>
                  <a:cubicBezTo>
                    <a:pt x="88" y="2"/>
                    <a:pt x="86" y="0"/>
                    <a:pt x="84" y="0"/>
                  </a:cubicBezTo>
                  <a:close/>
                  <a:moveTo>
                    <a:pt x="116" y="0"/>
                  </a:moveTo>
                  <a:cubicBezTo>
                    <a:pt x="113" y="0"/>
                    <a:pt x="112" y="2"/>
                    <a:pt x="112" y="4"/>
                  </a:cubicBezTo>
                  <a:cubicBezTo>
                    <a:pt x="112" y="6"/>
                    <a:pt x="113" y="8"/>
                    <a:pt x="116" y="8"/>
                  </a:cubicBezTo>
                  <a:cubicBezTo>
                    <a:pt x="118" y="8"/>
                    <a:pt x="120" y="6"/>
                    <a:pt x="120" y="4"/>
                  </a:cubicBezTo>
                  <a:cubicBezTo>
                    <a:pt x="120" y="2"/>
                    <a:pt x="118" y="0"/>
                    <a:pt x="116" y="0"/>
                  </a:cubicBezTo>
                  <a:close/>
                  <a:moveTo>
                    <a:pt x="132" y="0"/>
                  </a:moveTo>
                  <a:cubicBezTo>
                    <a:pt x="129" y="0"/>
                    <a:pt x="128" y="2"/>
                    <a:pt x="128" y="4"/>
                  </a:cubicBezTo>
                  <a:cubicBezTo>
                    <a:pt x="128" y="6"/>
                    <a:pt x="129" y="8"/>
                    <a:pt x="132" y="8"/>
                  </a:cubicBezTo>
                  <a:cubicBezTo>
                    <a:pt x="134" y="8"/>
                    <a:pt x="136" y="6"/>
                    <a:pt x="136" y="4"/>
                  </a:cubicBezTo>
                  <a:cubicBezTo>
                    <a:pt x="136" y="2"/>
                    <a:pt x="134" y="0"/>
                    <a:pt x="132" y="0"/>
                  </a:cubicBezTo>
                  <a:close/>
                  <a:moveTo>
                    <a:pt x="36" y="0"/>
                  </a:moveTo>
                  <a:cubicBezTo>
                    <a:pt x="33" y="0"/>
                    <a:pt x="32" y="2"/>
                    <a:pt x="32" y="4"/>
                  </a:cubicBezTo>
                  <a:cubicBezTo>
                    <a:pt x="32" y="6"/>
                    <a:pt x="33" y="8"/>
                    <a:pt x="36" y="8"/>
                  </a:cubicBezTo>
                  <a:cubicBezTo>
                    <a:pt x="38" y="8"/>
                    <a:pt x="40" y="6"/>
                    <a:pt x="40" y="4"/>
                  </a:cubicBezTo>
                  <a:cubicBezTo>
                    <a:pt x="40" y="2"/>
                    <a:pt x="38" y="0"/>
                    <a:pt x="36" y="0"/>
                  </a:cubicBezTo>
                  <a:close/>
                  <a:moveTo>
                    <a:pt x="20" y="0"/>
                  </a:moveTo>
                  <a:cubicBezTo>
                    <a:pt x="17" y="0"/>
                    <a:pt x="16" y="2"/>
                    <a:pt x="16" y="4"/>
                  </a:cubicBezTo>
                  <a:cubicBezTo>
                    <a:pt x="16" y="6"/>
                    <a:pt x="17" y="8"/>
                    <a:pt x="20" y="8"/>
                  </a:cubicBezTo>
                  <a:cubicBezTo>
                    <a:pt x="22" y="8"/>
                    <a:pt x="24" y="6"/>
                    <a:pt x="24" y="4"/>
                  </a:cubicBezTo>
                  <a:cubicBezTo>
                    <a:pt x="24" y="2"/>
                    <a:pt x="22" y="0"/>
                    <a:pt x="20" y="0"/>
                  </a:cubicBezTo>
                  <a:close/>
                  <a:moveTo>
                    <a:pt x="4" y="0"/>
                  </a:moveTo>
                  <a:cubicBezTo>
                    <a:pt x="1" y="0"/>
                    <a:pt x="0" y="2"/>
                    <a:pt x="0" y="4"/>
                  </a:cubicBezTo>
                  <a:cubicBezTo>
                    <a:pt x="0" y="6"/>
                    <a:pt x="1" y="8"/>
                    <a:pt x="4" y="8"/>
                  </a:cubicBezTo>
                  <a:cubicBezTo>
                    <a:pt x="6" y="8"/>
                    <a:pt x="8" y="6"/>
                    <a:pt x="8" y="4"/>
                  </a:cubicBezTo>
                  <a:cubicBezTo>
                    <a:pt x="8" y="2"/>
                    <a:pt x="6" y="0"/>
                    <a:pt x="4" y="0"/>
                  </a:cubicBezTo>
                  <a:close/>
                  <a:moveTo>
                    <a:pt x="52" y="0"/>
                  </a:moveTo>
                  <a:cubicBezTo>
                    <a:pt x="49" y="0"/>
                    <a:pt x="48" y="2"/>
                    <a:pt x="48" y="4"/>
                  </a:cubicBezTo>
                  <a:cubicBezTo>
                    <a:pt x="48" y="6"/>
                    <a:pt x="49" y="8"/>
                    <a:pt x="52" y="8"/>
                  </a:cubicBezTo>
                  <a:cubicBezTo>
                    <a:pt x="54" y="8"/>
                    <a:pt x="56" y="6"/>
                    <a:pt x="56" y="4"/>
                  </a:cubicBezTo>
                  <a:cubicBezTo>
                    <a:pt x="56" y="2"/>
                    <a:pt x="54" y="0"/>
                    <a:pt x="52" y="0"/>
                  </a:cubicBezTo>
                  <a:close/>
                  <a:moveTo>
                    <a:pt x="68" y="0"/>
                  </a:moveTo>
                  <a:cubicBezTo>
                    <a:pt x="65" y="0"/>
                    <a:pt x="64" y="2"/>
                    <a:pt x="64" y="4"/>
                  </a:cubicBezTo>
                  <a:cubicBezTo>
                    <a:pt x="64" y="6"/>
                    <a:pt x="65" y="8"/>
                    <a:pt x="68" y="8"/>
                  </a:cubicBezTo>
                  <a:cubicBezTo>
                    <a:pt x="70" y="8"/>
                    <a:pt x="72" y="6"/>
                    <a:pt x="72" y="4"/>
                  </a:cubicBezTo>
                  <a:cubicBezTo>
                    <a:pt x="72" y="2"/>
                    <a:pt x="70" y="0"/>
                    <a:pt x="68" y="0"/>
                  </a:cubicBezTo>
                  <a:close/>
                  <a:moveTo>
                    <a:pt x="148" y="0"/>
                  </a:moveTo>
                  <a:cubicBezTo>
                    <a:pt x="145" y="0"/>
                    <a:pt x="144" y="2"/>
                    <a:pt x="144" y="4"/>
                  </a:cubicBezTo>
                  <a:cubicBezTo>
                    <a:pt x="144" y="6"/>
                    <a:pt x="145" y="8"/>
                    <a:pt x="148" y="8"/>
                  </a:cubicBezTo>
                  <a:cubicBezTo>
                    <a:pt x="150" y="8"/>
                    <a:pt x="152" y="6"/>
                    <a:pt x="152" y="4"/>
                  </a:cubicBezTo>
                  <a:cubicBezTo>
                    <a:pt x="152" y="2"/>
                    <a:pt x="150" y="0"/>
                    <a:pt x="148" y="0"/>
                  </a:cubicBezTo>
                  <a:close/>
                  <a:moveTo>
                    <a:pt x="196" y="0"/>
                  </a:moveTo>
                  <a:cubicBezTo>
                    <a:pt x="193" y="0"/>
                    <a:pt x="192" y="2"/>
                    <a:pt x="192" y="4"/>
                  </a:cubicBezTo>
                  <a:cubicBezTo>
                    <a:pt x="192" y="6"/>
                    <a:pt x="193" y="8"/>
                    <a:pt x="196" y="8"/>
                  </a:cubicBezTo>
                  <a:cubicBezTo>
                    <a:pt x="198" y="8"/>
                    <a:pt x="200" y="6"/>
                    <a:pt x="200" y="4"/>
                  </a:cubicBezTo>
                  <a:cubicBezTo>
                    <a:pt x="200" y="2"/>
                    <a:pt x="198" y="0"/>
                    <a:pt x="196" y="0"/>
                  </a:cubicBezTo>
                  <a:close/>
                  <a:moveTo>
                    <a:pt x="276" y="0"/>
                  </a:moveTo>
                  <a:cubicBezTo>
                    <a:pt x="273" y="0"/>
                    <a:pt x="272" y="2"/>
                    <a:pt x="272" y="4"/>
                  </a:cubicBezTo>
                  <a:cubicBezTo>
                    <a:pt x="272" y="6"/>
                    <a:pt x="273" y="8"/>
                    <a:pt x="276" y="8"/>
                  </a:cubicBezTo>
                  <a:cubicBezTo>
                    <a:pt x="278" y="8"/>
                    <a:pt x="280" y="6"/>
                    <a:pt x="280" y="4"/>
                  </a:cubicBezTo>
                  <a:cubicBezTo>
                    <a:pt x="280" y="2"/>
                    <a:pt x="278" y="0"/>
                    <a:pt x="276" y="0"/>
                  </a:cubicBezTo>
                  <a:close/>
                  <a:moveTo>
                    <a:pt x="164" y="0"/>
                  </a:moveTo>
                  <a:cubicBezTo>
                    <a:pt x="161" y="0"/>
                    <a:pt x="160" y="2"/>
                    <a:pt x="160" y="4"/>
                  </a:cubicBezTo>
                  <a:cubicBezTo>
                    <a:pt x="160" y="6"/>
                    <a:pt x="161" y="8"/>
                    <a:pt x="164" y="8"/>
                  </a:cubicBezTo>
                  <a:cubicBezTo>
                    <a:pt x="166" y="8"/>
                    <a:pt x="168" y="6"/>
                    <a:pt x="168" y="4"/>
                  </a:cubicBezTo>
                  <a:cubicBezTo>
                    <a:pt x="168" y="2"/>
                    <a:pt x="166" y="0"/>
                    <a:pt x="164" y="0"/>
                  </a:cubicBezTo>
                  <a:close/>
                  <a:moveTo>
                    <a:pt x="292" y="0"/>
                  </a:moveTo>
                  <a:cubicBezTo>
                    <a:pt x="289" y="0"/>
                    <a:pt x="288" y="2"/>
                    <a:pt x="288" y="4"/>
                  </a:cubicBezTo>
                  <a:cubicBezTo>
                    <a:pt x="288" y="6"/>
                    <a:pt x="289" y="8"/>
                    <a:pt x="292" y="8"/>
                  </a:cubicBezTo>
                  <a:cubicBezTo>
                    <a:pt x="294" y="8"/>
                    <a:pt x="296" y="6"/>
                    <a:pt x="296" y="4"/>
                  </a:cubicBezTo>
                  <a:cubicBezTo>
                    <a:pt x="296" y="2"/>
                    <a:pt x="294" y="0"/>
                    <a:pt x="292" y="0"/>
                  </a:cubicBezTo>
                  <a:close/>
                  <a:moveTo>
                    <a:pt x="308" y="0"/>
                  </a:moveTo>
                  <a:cubicBezTo>
                    <a:pt x="305" y="0"/>
                    <a:pt x="304" y="2"/>
                    <a:pt x="304" y="4"/>
                  </a:cubicBezTo>
                  <a:cubicBezTo>
                    <a:pt x="304" y="6"/>
                    <a:pt x="305" y="8"/>
                    <a:pt x="308" y="8"/>
                  </a:cubicBezTo>
                  <a:cubicBezTo>
                    <a:pt x="310" y="8"/>
                    <a:pt x="312" y="6"/>
                    <a:pt x="312" y="4"/>
                  </a:cubicBezTo>
                  <a:cubicBezTo>
                    <a:pt x="312" y="2"/>
                    <a:pt x="310" y="0"/>
                    <a:pt x="308" y="0"/>
                  </a:cubicBezTo>
                  <a:close/>
                  <a:moveTo>
                    <a:pt x="260" y="0"/>
                  </a:moveTo>
                  <a:cubicBezTo>
                    <a:pt x="257" y="0"/>
                    <a:pt x="256" y="2"/>
                    <a:pt x="256" y="4"/>
                  </a:cubicBezTo>
                  <a:cubicBezTo>
                    <a:pt x="256" y="6"/>
                    <a:pt x="257" y="8"/>
                    <a:pt x="260" y="8"/>
                  </a:cubicBezTo>
                  <a:cubicBezTo>
                    <a:pt x="262" y="8"/>
                    <a:pt x="264" y="6"/>
                    <a:pt x="264" y="4"/>
                  </a:cubicBezTo>
                  <a:cubicBezTo>
                    <a:pt x="264" y="2"/>
                    <a:pt x="262" y="0"/>
                    <a:pt x="260" y="0"/>
                  </a:cubicBezTo>
                  <a:close/>
                  <a:moveTo>
                    <a:pt x="244" y="0"/>
                  </a:moveTo>
                  <a:cubicBezTo>
                    <a:pt x="241" y="0"/>
                    <a:pt x="240" y="2"/>
                    <a:pt x="240" y="4"/>
                  </a:cubicBezTo>
                  <a:cubicBezTo>
                    <a:pt x="240" y="6"/>
                    <a:pt x="241" y="8"/>
                    <a:pt x="244" y="8"/>
                  </a:cubicBezTo>
                  <a:cubicBezTo>
                    <a:pt x="246" y="8"/>
                    <a:pt x="248" y="6"/>
                    <a:pt x="248" y="4"/>
                  </a:cubicBezTo>
                  <a:cubicBezTo>
                    <a:pt x="248" y="2"/>
                    <a:pt x="246" y="0"/>
                    <a:pt x="244" y="0"/>
                  </a:cubicBezTo>
                  <a:close/>
                  <a:moveTo>
                    <a:pt x="212" y="0"/>
                  </a:moveTo>
                  <a:cubicBezTo>
                    <a:pt x="209" y="0"/>
                    <a:pt x="208" y="2"/>
                    <a:pt x="208" y="4"/>
                  </a:cubicBezTo>
                  <a:cubicBezTo>
                    <a:pt x="208" y="6"/>
                    <a:pt x="209" y="8"/>
                    <a:pt x="212" y="8"/>
                  </a:cubicBezTo>
                  <a:cubicBezTo>
                    <a:pt x="214" y="8"/>
                    <a:pt x="216" y="6"/>
                    <a:pt x="216" y="4"/>
                  </a:cubicBezTo>
                  <a:cubicBezTo>
                    <a:pt x="216" y="2"/>
                    <a:pt x="214" y="0"/>
                    <a:pt x="212" y="0"/>
                  </a:cubicBezTo>
                  <a:close/>
                  <a:moveTo>
                    <a:pt x="180" y="0"/>
                  </a:moveTo>
                  <a:cubicBezTo>
                    <a:pt x="177" y="0"/>
                    <a:pt x="176" y="2"/>
                    <a:pt x="176" y="4"/>
                  </a:cubicBezTo>
                  <a:cubicBezTo>
                    <a:pt x="176" y="6"/>
                    <a:pt x="177" y="8"/>
                    <a:pt x="180" y="8"/>
                  </a:cubicBezTo>
                  <a:cubicBezTo>
                    <a:pt x="182" y="8"/>
                    <a:pt x="184" y="6"/>
                    <a:pt x="184" y="4"/>
                  </a:cubicBezTo>
                  <a:cubicBezTo>
                    <a:pt x="184" y="2"/>
                    <a:pt x="182" y="0"/>
                    <a:pt x="180" y="0"/>
                  </a:cubicBezTo>
                  <a:close/>
                  <a:moveTo>
                    <a:pt x="228" y="0"/>
                  </a:moveTo>
                  <a:cubicBezTo>
                    <a:pt x="225" y="0"/>
                    <a:pt x="224" y="2"/>
                    <a:pt x="224" y="4"/>
                  </a:cubicBezTo>
                  <a:cubicBezTo>
                    <a:pt x="224" y="6"/>
                    <a:pt x="225" y="8"/>
                    <a:pt x="228" y="8"/>
                  </a:cubicBezTo>
                  <a:cubicBezTo>
                    <a:pt x="230" y="8"/>
                    <a:pt x="232" y="6"/>
                    <a:pt x="232" y="4"/>
                  </a:cubicBezTo>
                  <a:cubicBezTo>
                    <a:pt x="232" y="2"/>
                    <a:pt x="230" y="0"/>
                    <a:pt x="228" y="0"/>
                  </a:cubicBezTo>
                  <a:close/>
                </a:path>
              </a:pathLst>
            </a:custGeom>
            <a:solidFill>
              <a:srgbClr val="FF0000"/>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31" normalizeH="0" baseline="0" noProof="0">
                <a:ln>
                  <a:noFill/>
                </a:ln>
                <a:solidFill>
                  <a:prstClr val="black"/>
                </a:solidFill>
                <a:effectLst/>
                <a:uLnTx/>
                <a:uFillTx/>
                <a:latin typeface="Poppins" panose="02000000000000000000" pitchFamily="2" charset="0"/>
                <a:ea typeface="+mn-ea"/>
                <a:cs typeface="Poppins" panose="02000000000000000000" pitchFamily="2" charset="0"/>
              </a:endParaRPr>
            </a:p>
          </p:txBody>
        </p:sp>
        <p:sp>
          <p:nvSpPr>
            <p:cNvPr id="35" name="Freeform 1151"/>
            <p:cNvSpPr>
              <a:spLocks/>
            </p:cNvSpPr>
            <p:nvPr/>
          </p:nvSpPr>
          <p:spPr bwMode="auto">
            <a:xfrm>
              <a:off x="1191817" y="3598069"/>
              <a:ext cx="307181" cy="309563"/>
            </a:xfrm>
            <a:custGeom>
              <a:avLst/>
              <a:gdLst>
                <a:gd name="T0" fmla="*/ 36 w 129"/>
                <a:gd name="T1" fmla="*/ 114 h 130"/>
                <a:gd name="T2" fmla="*/ 114 w 129"/>
                <a:gd name="T3" fmla="*/ 93 h 130"/>
                <a:gd name="T4" fmla="*/ 93 w 129"/>
                <a:gd name="T5" fmla="*/ 16 h 130"/>
                <a:gd name="T6" fmla="*/ 16 w 129"/>
                <a:gd name="T7" fmla="*/ 37 h 130"/>
                <a:gd name="T8" fmla="*/ 36 w 129"/>
                <a:gd name="T9" fmla="*/ 114 h 130"/>
              </a:gdLst>
              <a:ahLst/>
              <a:cxnLst>
                <a:cxn ang="0">
                  <a:pos x="T0" y="T1"/>
                </a:cxn>
                <a:cxn ang="0">
                  <a:pos x="T2" y="T3"/>
                </a:cxn>
                <a:cxn ang="0">
                  <a:pos x="T4" y="T5"/>
                </a:cxn>
                <a:cxn ang="0">
                  <a:pos x="T6" y="T7"/>
                </a:cxn>
                <a:cxn ang="0">
                  <a:pos x="T8" y="T9"/>
                </a:cxn>
              </a:cxnLst>
              <a:rect l="0" t="0" r="r" b="b"/>
              <a:pathLst>
                <a:path w="129" h="130">
                  <a:moveTo>
                    <a:pt x="36" y="114"/>
                  </a:moveTo>
                  <a:cubicBezTo>
                    <a:pt x="63" y="130"/>
                    <a:pt x="98" y="121"/>
                    <a:pt x="114" y="93"/>
                  </a:cubicBezTo>
                  <a:cubicBezTo>
                    <a:pt x="129" y="66"/>
                    <a:pt x="120" y="32"/>
                    <a:pt x="93" y="16"/>
                  </a:cubicBezTo>
                  <a:cubicBezTo>
                    <a:pt x="66" y="0"/>
                    <a:pt x="31" y="10"/>
                    <a:pt x="16" y="37"/>
                  </a:cubicBezTo>
                  <a:cubicBezTo>
                    <a:pt x="0" y="64"/>
                    <a:pt x="9" y="98"/>
                    <a:pt x="36" y="114"/>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31" normalizeH="0" baseline="0" noProof="0">
                <a:ln>
                  <a:noFill/>
                </a:ln>
                <a:solidFill>
                  <a:prstClr val="black"/>
                </a:solidFill>
                <a:effectLst/>
                <a:uLnTx/>
                <a:uFillTx/>
                <a:latin typeface="Poppins" panose="02000000000000000000" pitchFamily="2" charset="0"/>
                <a:ea typeface="+mn-ea"/>
                <a:cs typeface="Poppins" panose="02000000000000000000" pitchFamily="2" charset="0"/>
              </a:endParaRPr>
            </a:p>
          </p:txBody>
        </p:sp>
        <p:sp>
          <p:nvSpPr>
            <p:cNvPr id="36" name="Freeform 1152"/>
            <p:cNvSpPr>
              <a:spLocks noEditPoints="1"/>
            </p:cNvSpPr>
            <p:nvPr/>
          </p:nvSpPr>
          <p:spPr bwMode="auto">
            <a:xfrm>
              <a:off x="1179910" y="3607594"/>
              <a:ext cx="314325" cy="290513"/>
            </a:xfrm>
            <a:custGeom>
              <a:avLst/>
              <a:gdLst>
                <a:gd name="T0" fmla="*/ 70 w 132"/>
                <a:gd name="T1" fmla="*/ 122 h 122"/>
                <a:gd name="T2" fmla="*/ 70 w 132"/>
                <a:gd name="T3" fmla="*/ 122 h 122"/>
                <a:gd name="T4" fmla="*/ 39 w 132"/>
                <a:gd name="T5" fmla="*/ 114 h 122"/>
                <a:gd name="T6" fmla="*/ 17 w 132"/>
                <a:gd name="T7" fmla="*/ 31 h 122"/>
                <a:gd name="T8" fmla="*/ 70 w 132"/>
                <a:gd name="T9" fmla="*/ 0 h 122"/>
                <a:gd name="T10" fmla="*/ 100 w 132"/>
                <a:gd name="T11" fmla="*/ 9 h 122"/>
                <a:gd name="T12" fmla="*/ 128 w 132"/>
                <a:gd name="T13" fmla="*/ 45 h 122"/>
                <a:gd name="T14" fmla="*/ 122 w 132"/>
                <a:gd name="T15" fmla="*/ 91 h 122"/>
                <a:gd name="T16" fmla="*/ 70 w 132"/>
                <a:gd name="T17" fmla="*/ 122 h 122"/>
                <a:gd name="T18" fmla="*/ 70 w 132"/>
                <a:gd name="T19" fmla="*/ 8 h 122"/>
                <a:gd name="T20" fmla="*/ 24 w 132"/>
                <a:gd name="T21" fmla="*/ 35 h 122"/>
                <a:gd name="T22" fmla="*/ 43 w 132"/>
                <a:gd name="T23" fmla="*/ 107 h 122"/>
                <a:gd name="T24" fmla="*/ 70 w 132"/>
                <a:gd name="T25" fmla="*/ 114 h 122"/>
                <a:gd name="T26" fmla="*/ 115 w 132"/>
                <a:gd name="T27" fmla="*/ 87 h 122"/>
                <a:gd name="T28" fmla="*/ 121 w 132"/>
                <a:gd name="T29" fmla="*/ 47 h 122"/>
                <a:gd name="T30" fmla="*/ 96 w 132"/>
                <a:gd name="T31" fmla="*/ 15 h 122"/>
                <a:gd name="T32" fmla="*/ 70 w 132"/>
                <a:gd name="T33" fmla="*/ 8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32" h="122">
                  <a:moveTo>
                    <a:pt x="70" y="122"/>
                  </a:moveTo>
                  <a:cubicBezTo>
                    <a:pt x="70" y="122"/>
                    <a:pt x="70" y="122"/>
                    <a:pt x="70" y="122"/>
                  </a:cubicBezTo>
                  <a:cubicBezTo>
                    <a:pt x="59" y="122"/>
                    <a:pt x="48" y="119"/>
                    <a:pt x="39" y="114"/>
                  </a:cubicBezTo>
                  <a:cubicBezTo>
                    <a:pt x="10" y="97"/>
                    <a:pt x="0" y="60"/>
                    <a:pt x="17" y="31"/>
                  </a:cubicBezTo>
                  <a:cubicBezTo>
                    <a:pt x="28" y="12"/>
                    <a:pt x="48" y="0"/>
                    <a:pt x="70" y="0"/>
                  </a:cubicBezTo>
                  <a:cubicBezTo>
                    <a:pt x="80" y="0"/>
                    <a:pt x="91" y="3"/>
                    <a:pt x="100" y="9"/>
                  </a:cubicBezTo>
                  <a:cubicBezTo>
                    <a:pt x="114" y="17"/>
                    <a:pt x="124" y="30"/>
                    <a:pt x="128" y="45"/>
                  </a:cubicBezTo>
                  <a:cubicBezTo>
                    <a:pt x="132" y="61"/>
                    <a:pt x="130" y="77"/>
                    <a:pt x="122" y="91"/>
                  </a:cubicBezTo>
                  <a:cubicBezTo>
                    <a:pt x="111" y="110"/>
                    <a:pt x="91" y="122"/>
                    <a:pt x="70" y="122"/>
                  </a:cubicBezTo>
                  <a:close/>
                  <a:moveTo>
                    <a:pt x="70" y="8"/>
                  </a:moveTo>
                  <a:cubicBezTo>
                    <a:pt x="51" y="8"/>
                    <a:pt x="33" y="18"/>
                    <a:pt x="24" y="35"/>
                  </a:cubicBezTo>
                  <a:cubicBezTo>
                    <a:pt x="9" y="60"/>
                    <a:pt x="18" y="92"/>
                    <a:pt x="43" y="107"/>
                  </a:cubicBezTo>
                  <a:cubicBezTo>
                    <a:pt x="51" y="111"/>
                    <a:pt x="60" y="114"/>
                    <a:pt x="70" y="114"/>
                  </a:cubicBezTo>
                  <a:cubicBezTo>
                    <a:pt x="88" y="114"/>
                    <a:pt x="106" y="104"/>
                    <a:pt x="115" y="87"/>
                  </a:cubicBezTo>
                  <a:cubicBezTo>
                    <a:pt x="122" y="75"/>
                    <a:pt x="124" y="61"/>
                    <a:pt x="121" y="47"/>
                  </a:cubicBezTo>
                  <a:cubicBezTo>
                    <a:pt x="117" y="34"/>
                    <a:pt x="108" y="22"/>
                    <a:pt x="96" y="15"/>
                  </a:cubicBezTo>
                  <a:cubicBezTo>
                    <a:pt x="88" y="11"/>
                    <a:pt x="79" y="8"/>
                    <a:pt x="70" y="8"/>
                  </a:cubicBezTo>
                  <a:close/>
                </a:path>
              </a:pathLst>
            </a:custGeom>
            <a:solidFill>
              <a:srgbClr val="FF0000"/>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31" normalizeH="0" baseline="0" noProof="0">
                <a:ln>
                  <a:noFill/>
                </a:ln>
                <a:solidFill>
                  <a:prstClr val="black"/>
                </a:solidFill>
                <a:effectLst/>
                <a:uLnTx/>
                <a:uFillTx/>
                <a:latin typeface="Poppins" panose="02000000000000000000" pitchFamily="2" charset="0"/>
                <a:ea typeface="+mn-ea"/>
                <a:cs typeface="Poppins" panose="02000000000000000000" pitchFamily="2" charset="0"/>
              </a:endParaRPr>
            </a:p>
          </p:txBody>
        </p:sp>
        <p:sp>
          <p:nvSpPr>
            <p:cNvPr id="49" name="Oval 1165"/>
            <p:cNvSpPr>
              <a:spLocks noChangeArrowheads="1"/>
            </p:cNvSpPr>
            <p:nvPr/>
          </p:nvSpPr>
          <p:spPr bwMode="auto">
            <a:xfrm>
              <a:off x="1878808" y="3536156"/>
              <a:ext cx="431006" cy="433388"/>
            </a:xfrm>
            <a:prstGeom prst="ellipse">
              <a:avLst/>
            </a:prstGeom>
            <a:solidFill>
              <a:srgbClr val="FF0000"/>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31" normalizeH="0" baseline="0" noProof="0">
                <a:ln>
                  <a:noFill/>
                </a:ln>
                <a:solidFill>
                  <a:prstClr val="black"/>
                </a:solidFill>
                <a:effectLst/>
                <a:uLnTx/>
                <a:uFillTx/>
                <a:latin typeface="Poppins" panose="02000000000000000000" pitchFamily="2" charset="0"/>
                <a:ea typeface="+mn-ea"/>
                <a:cs typeface="Poppins" panose="02000000000000000000" pitchFamily="2" charset="0"/>
              </a:endParaRPr>
            </a:p>
          </p:txBody>
        </p:sp>
        <p:pic>
          <p:nvPicPr>
            <p:cNvPr id="6" name="Graphic 5" descr="Thumbs up sign">
              <a:extLst>
                <a:ext uri="{FF2B5EF4-FFF2-40B4-BE49-F238E27FC236}">
                  <a16:creationId xmlns:a16="http://schemas.microsoft.com/office/drawing/2014/main" id="{CFE67715-E3C4-43BF-B85A-383764D15E7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945624" y="3586107"/>
              <a:ext cx="304045" cy="304045"/>
            </a:xfrm>
            <a:prstGeom prst="rect">
              <a:avLst/>
            </a:prstGeom>
          </p:spPr>
        </p:pic>
      </p:grpSp>
      <p:grpSp>
        <p:nvGrpSpPr>
          <p:cNvPr id="67" name="Group 66">
            <a:extLst>
              <a:ext uri="{FF2B5EF4-FFF2-40B4-BE49-F238E27FC236}">
                <a16:creationId xmlns:a16="http://schemas.microsoft.com/office/drawing/2014/main" id="{ECFE66DC-6F5E-BA48-9BD6-3CB2A5B464C8}"/>
              </a:ext>
            </a:extLst>
          </p:cNvPr>
          <p:cNvGrpSpPr/>
          <p:nvPr/>
        </p:nvGrpSpPr>
        <p:grpSpPr>
          <a:xfrm>
            <a:off x="1433288" y="1914843"/>
            <a:ext cx="10424409" cy="574994"/>
            <a:chOff x="1433288" y="1914843"/>
            <a:chExt cx="10424409" cy="574994"/>
          </a:xfrm>
        </p:grpSpPr>
        <p:grpSp>
          <p:nvGrpSpPr>
            <p:cNvPr id="2" name="Group 1">
              <a:extLst>
                <a:ext uri="{FF2B5EF4-FFF2-40B4-BE49-F238E27FC236}">
                  <a16:creationId xmlns:a16="http://schemas.microsoft.com/office/drawing/2014/main" id="{818F3BDA-696A-4747-B05F-A9FB168C9DE4}"/>
                </a:ext>
              </a:extLst>
            </p:cNvPr>
            <p:cNvGrpSpPr/>
            <p:nvPr/>
          </p:nvGrpSpPr>
          <p:grpSpPr>
            <a:xfrm>
              <a:off x="1433288" y="1914843"/>
              <a:ext cx="10424409" cy="574994"/>
              <a:chOff x="830263" y="1889125"/>
              <a:chExt cx="10424409" cy="574993"/>
            </a:xfrm>
          </p:grpSpPr>
          <p:sp>
            <p:nvSpPr>
              <p:cNvPr id="8" name="TextBox 7"/>
              <p:cNvSpPr txBox="1">
                <a:spLocks/>
              </p:cNvSpPr>
              <p:nvPr/>
            </p:nvSpPr>
            <p:spPr>
              <a:xfrm>
                <a:off x="2864066" y="2046843"/>
                <a:ext cx="1888909" cy="246221"/>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31" normalizeH="0" baseline="0" noProof="0">
                    <a:ln>
                      <a:noFill/>
                    </a:ln>
                    <a:solidFill>
                      <a:srgbClr val="3DC1BD"/>
                    </a:solidFill>
                    <a:effectLst/>
                    <a:uLnTx/>
                    <a:uFillTx/>
                    <a:latin typeface="Poppins" panose="02000000000000000000" pitchFamily="2" charset="0"/>
                    <a:ea typeface="+mn-ea"/>
                    <a:cs typeface="Poppins" panose="02000000000000000000" pitchFamily="2" charset="0"/>
                  </a:rPr>
                  <a:t>Now – 6/15</a:t>
                </a:r>
              </a:p>
            </p:txBody>
          </p:sp>
          <p:sp>
            <p:nvSpPr>
              <p:cNvPr id="9" name="TextBox 8"/>
              <p:cNvSpPr txBox="1"/>
              <p:nvPr/>
            </p:nvSpPr>
            <p:spPr>
              <a:xfrm>
                <a:off x="4831518" y="1971676"/>
                <a:ext cx="6423154" cy="492442"/>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31" normalizeH="0" baseline="0" noProof="0">
                    <a:ln>
                      <a:noFill/>
                    </a:ln>
                    <a:solidFill>
                      <a:srgbClr val="555FAD">
                        <a:lumMod val="50000"/>
                      </a:srgbClr>
                    </a:solidFill>
                    <a:effectLst/>
                    <a:uLnTx/>
                    <a:uFillTx/>
                    <a:latin typeface="Tahoma"/>
                    <a:ea typeface="+mn-ea"/>
                    <a:cs typeface="Poppins" panose="02000000000000000000" pitchFamily="2" charset="0"/>
                  </a:rPr>
                  <a:t>Submit and post files. Review validation errors and reconcile as needed</a:t>
                </a:r>
              </a:p>
            </p:txBody>
          </p:sp>
          <p:cxnSp>
            <p:nvCxnSpPr>
              <p:cNvPr id="10" name="Straight Connector 9"/>
              <p:cNvCxnSpPr/>
              <p:nvPr/>
            </p:nvCxnSpPr>
            <p:spPr>
              <a:xfrm>
                <a:off x="4595003" y="1932931"/>
                <a:ext cx="0" cy="509286"/>
              </a:xfrm>
              <a:prstGeom prst="line">
                <a:avLst/>
              </a:prstGeom>
              <a:ln w="28575" cap="rnd">
                <a:solidFill>
                  <a:schemeClr val="accent1"/>
                </a:solidFill>
              </a:ln>
            </p:spPr>
            <p:style>
              <a:lnRef idx="1">
                <a:schemeClr val="accent1"/>
              </a:lnRef>
              <a:fillRef idx="0">
                <a:schemeClr val="accent1"/>
              </a:fillRef>
              <a:effectRef idx="0">
                <a:schemeClr val="accent1"/>
              </a:effectRef>
              <a:fontRef idx="minor">
                <a:schemeClr val="tx1"/>
              </a:fontRef>
            </p:style>
          </p:cxnSp>
          <p:sp>
            <p:nvSpPr>
              <p:cNvPr id="27" name="Freeform 1143"/>
              <p:cNvSpPr>
                <a:spLocks noEditPoints="1"/>
              </p:cNvSpPr>
              <p:nvPr/>
            </p:nvSpPr>
            <p:spPr bwMode="auto">
              <a:xfrm>
                <a:off x="1023938" y="2162175"/>
                <a:ext cx="1344613" cy="25400"/>
              </a:xfrm>
              <a:custGeom>
                <a:avLst/>
                <a:gdLst>
                  <a:gd name="T0" fmla="*/ 148 w 424"/>
                  <a:gd name="T1" fmla="*/ 8 h 8"/>
                  <a:gd name="T2" fmla="*/ 132 w 424"/>
                  <a:gd name="T3" fmla="*/ 0 h 8"/>
                  <a:gd name="T4" fmla="*/ 136 w 424"/>
                  <a:gd name="T5" fmla="*/ 4 h 8"/>
                  <a:gd name="T6" fmla="*/ 176 w 424"/>
                  <a:gd name="T7" fmla="*/ 4 h 8"/>
                  <a:gd name="T8" fmla="*/ 180 w 424"/>
                  <a:gd name="T9" fmla="*/ 0 h 8"/>
                  <a:gd name="T10" fmla="*/ 212 w 424"/>
                  <a:gd name="T11" fmla="*/ 8 h 8"/>
                  <a:gd name="T12" fmla="*/ 196 w 424"/>
                  <a:gd name="T13" fmla="*/ 0 h 8"/>
                  <a:gd name="T14" fmla="*/ 200 w 424"/>
                  <a:gd name="T15" fmla="*/ 4 h 8"/>
                  <a:gd name="T16" fmla="*/ 112 w 424"/>
                  <a:gd name="T17" fmla="*/ 4 h 8"/>
                  <a:gd name="T18" fmla="*/ 116 w 424"/>
                  <a:gd name="T19" fmla="*/ 0 h 8"/>
                  <a:gd name="T20" fmla="*/ 164 w 424"/>
                  <a:gd name="T21" fmla="*/ 8 h 8"/>
                  <a:gd name="T22" fmla="*/ 20 w 424"/>
                  <a:gd name="T23" fmla="*/ 0 h 8"/>
                  <a:gd name="T24" fmla="*/ 24 w 424"/>
                  <a:gd name="T25" fmla="*/ 4 h 8"/>
                  <a:gd name="T26" fmla="*/ 96 w 424"/>
                  <a:gd name="T27" fmla="*/ 4 h 8"/>
                  <a:gd name="T28" fmla="*/ 100 w 424"/>
                  <a:gd name="T29" fmla="*/ 0 h 8"/>
                  <a:gd name="T30" fmla="*/ 4 w 424"/>
                  <a:gd name="T31" fmla="*/ 8 h 8"/>
                  <a:gd name="T32" fmla="*/ 36 w 424"/>
                  <a:gd name="T33" fmla="*/ 0 h 8"/>
                  <a:gd name="T34" fmla="*/ 40 w 424"/>
                  <a:gd name="T35" fmla="*/ 4 h 8"/>
                  <a:gd name="T36" fmla="*/ 80 w 424"/>
                  <a:gd name="T37" fmla="*/ 4 h 8"/>
                  <a:gd name="T38" fmla="*/ 84 w 424"/>
                  <a:gd name="T39" fmla="*/ 0 h 8"/>
                  <a:gd name="T40" fmla="*/ 68 w 424"/>
                  <a:gd name="T41" fmla="*/ 8 h 8"/>
                  <a:gd name="T42" fmla="*/ 52 w 424"/>
                  <a:gd name="T43" fmla="*/ 0 h 8"/>
                  <a:gd name="T44" fmla="*/ 56 w 424"/>
                  <a:gd name="T45" fmla="*/ 4 h 8"/>
                  <a:gd name="T46" fmla="*/ 336 w 424"/>
                  <a:gd name="T47" fmla="*/ 4 h 8"/>
                  <a:gd name="T48" fmla="*/ 340 w 424"/>
                  <a:gd name="T49" fmla="*/ 0 h 8"/>
                  <a:gd name="T50" fmla="*/ 372 w 424"/>
                  <a:gd name="T51" fmla="*/ 8 h 8"/>
                  <a:gd name="T52" fmla="*/ 356 w 424"/>
                  <a:gd name="T53" fmla="*/ 0 h 8"/>
                  <a:gd name="T54" fmla="*/ 360 w 424"/>
                  <a:gd name="T55" fmla="*/ 4 h 8"/>
                  <a:gd name="T56" fmla="*/ 384 w 424"/>
                  <a:gd name="T57" fmla="*/ 4 h 8"/>
                  <a:gd name="T58" fmla="*/ 388 w 424"/>
                  <a:gd name="T59" fmla="*/ 0 h 8"/>
                  <a:gd name="T60" fmla="*/ 420 w 424"/>
                  <a:gd name="T61" fmla="*/ 8 h 8"/>
                  <a:gd name="T62" fmla="*/ 404 w 424"/>
                  <a:gd name="T63" fmla="*/ 0 h 8"/>
                  <a:gd name="T64" fmla="*/ 408 w 424"/>
                  <a:gd name="T65" fmla="*/ 4 h 8"/>
                  <a:gd name="T66" fmla="*/ 224 w 424"/>
                  <a:gd name="T67" fmla="*/ 4 h 8"/>
                  <a:gd name="T68" fmla="*/ 228 w 424"/>
                  <a:gd name="T69" fmla="*/ 0 h 8"/>
                  <a:gd name="T70" fmla="*/ 260 w 424"/>
                  <a:gd name="T71" fmla="*/ 8 h 8"/>
                  <a:gd name="T72" fmla="*/ 244 w 424"/>
                  <a:gd name="T73" fmla="*/ 0 h 8"/>
                  <a:gd name="T74" fmla="*/ 248 w 424"/>
                  <a:gd name="T75" fmla="*/ 4 h 8"/>
                  <a:gd name="T76" fmla="*/ 272 w 424"/>
                  <a:gd name="T77" fmla="*/ 4 h 8"/>
                  <a:gd name="T78" fmla="*/ 276 w 424"/>
                  <a:gd name="T79" fmla="*/ 0 h 8"/>
                  <a:gd name="T80" fmla="*/ 308 w 424"/>
                  <a:gd name="T81" fmla="*/ 8 h 8"/>
                  <a:gd name="T82" fmla="*/ 324 w 424"/>
                  <a:gd name="T83" fmla="*/ 0 h 8"/>
                  <a:gd name="T84" fmla="*/ 328 w 424"/>
                  <a:gd name="T85" fmla="*/ 4 h 8"/>
                  <a:gd name="T86" fmla="*/ 288 w 424"/>
                  <a:gd name="T87" fmla="*/ 4 h 8"/>
                  <a:gd name="T88" fmla="*/ 292 w 424"/>
                  <a:gd name="T89"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424" h="8">
                    <a:moveTo>
                      <a:pt x="148" y="0"/>
                    </a:moveTo>
                    <a:cubicBezTo>
                      <a:pt x="146" y="0"/>
                      <a:pt x="144" y="2"/>
                      <a:pt x="144" y="4"/>
                    </a:cubicBezTo>
                    <a:cubicBezTo>
                      <a:pt x="144" y="7"/>
                      <a:pt x="146" y="8"/>
                      <a:pt x="148" y="8"/>
                    </a:cubicBezTo>
                    <a:cubicBezTo>
                      <a:pt x="150" y="8"/>
                      <a:pt x="152" y="7"/>
                      <a:pt x="152" y="4"/>
                    </a:cubicBezTo>
                    <a:cubicBezTo>
                      <a:pt x="152" y="2"/>
                      <a:pt x="150" y="0"/>
                      <a:pt x="148" y="0"/>
                    </a:cubicBezTo>
                    <a:close/>
                    <a:moveTo>
                      <a:pt x="132" y="0"/>
                    </a:moveTo>
                    <a:cubicBezTo>
                      <a:pt x="130" y="0"/>
                      <a:pt x="128" y="2"/>
                      <a:pt x="128" y="4"/>
                    </a:cubicBezTo>
                    <a:cubicBezTo>
                      <a:pt x="128" y="7"/>
                      <a:pt x="130" y="8"/>
                      <a:pt x="132" y="8"/>
                    </a:cubicBezTo>
                    <a:cubicBezTo>
                      <a:pt x="134" y="8"/>
                      <a:pt x="136" y="7"/>
                      <a:pt x="136" y="4"/>
                    </a:cubicBezTo>
                    <a:cubicBezTo>
                      <a:pt x="136" y="2"/>
                      <a:pt x="134" y="0"/>
                      <a:pt x="132" y="0"/>
                    </a:cubicBezTo>
                    <a:close/>
                    <a:moveTo>
                      <a:pt x="180" y="0"/>
                    </a:moveTo>
                    <a:cubicBezTo>
                      <a:pt x="178" y="0"/>
                      <a:pt x="176" y="2"/>
                      <a:pt x="176" y="4"/>
                    </a:cubicBezTo>
                    <a:cubicBezTo>
                      <a:pt x="176" y="7"/>
                      <a:pt x="178" y="8"/>
                      <a:pt x="180" y="8"/>
                    </a:cubicBezTo>
                    <a:cubicBezTo>
                      <a:pt x="182" y="8"/>
                      <a:pt x="184" y="7"/>
                      <a:pt x="184" y="4"/>
                    </a:cubicBezTo>
                    <a:cubicBezTo>
                      <a:pt x="184" y="2"/>
                      <a:pt x="182" y="0"/>
                      <a:pt x="180" y="0"/>
                    </a:cubicBezTo>
                    <a:close/>
                    <a:moveTo>
                      <a:pt x="212" y="0"/>
                    </a:moveTo>
                    <a:cubicBezTo>
                      <a:pt x="210" y="0"/>
                      <a:pt x="208" y="2"/>
                      <a:pt x="208" y="4"/>
                    </a:cubicBezTo>
                    <a:cubicBezTo>
                      <a:pt x="208" y="7"/>
                      <a:pt x="210" y="8"/>
                      <a:pt x="212" y="8"/>
                    </a:cubicBezTo>
                    <a:cubicBezTo>
                      <a:pt x="214" y="8"/>
                      <a:pt x="216" y="7"/>
                      <a:pt x="216" y="4"/>
                    </a:cubicBezTo>
                    <a:cubicBezTo>
                      <a:pt x="216" y="2"/>
                      <a:pt x="214" y="0"/>
                      <a:pt x="212" y="0"/>
                    </a:cubicBezTo>
                    <a:close/>
                    <a:moveTo>
                      <a:pt x="196" y="0"/>
                    </a:moveTo>
                    <a:cubicBezTo>
                      <a:pt x="194" y="0"/>
                      <a:pt x="192" y="2"/>
                      <a:pt x="192" y="4"/>
                    </a:cubicBezTo>
                    <a:cubicBezTo>
                      <a:pt x="192" y="7"/>
                      <a:pt x="194" y="8"/>
                      <a:pt x="196" y="8"/>
                    </a:cubicBezTo>
                    <a:cubicBezTo>
                      <a:pt x="198" y="8"/>
                      <a:pt x="200" y="7"/>
                      <a:pt x="200" y="4"/>
                    </a:cubicBezTo>
                    <a:cubicBezTo>
                      <a:pt x="200" y="2"/>
                      <a:pt x="198" y="0"/>
                      <a:pt x="196" y="0"/>
                    </a:cubicBezTo>
                    <a:close/>
                    <a:moveTo>
                      <a:pt x="116" y="0"/>
                    </a:moveTo>
                    <a:cubicBezTo>
                      <a:pt x="114" y="0"/>
                      <a:pt x="112" y="2"/>
                      <a:pt x="112" y="4"/>
                    </a:cubicBezTo>
                    <a:cubicBezTo>
                      <a:pt x="112" y="7"/>
                      <a:pt x="114" y="8"/>
                      <a:pt x="116" y="8"/>
                    </a:cubicBezTo>
                    <a:cubicBezTo>
                      <a:pt x="118" y="8"/>
                      <a:pt x="120" y="7"/>
                      <a:pt x="120" y="4"/>
                    </a:cubicBezTo>
                    <a:cubicBezTo>
                      <a:pt x="120" y="2"/>
                      <a:pt x="118" y="0"/>
                      <a:pt x="116" y="0"/>
                    </a:cubicBezTo>
                    <a:close/>
                    <a:moveTo>
                      <a:pt x="164" y="0"/>
                    </a:moveTo>
                    <a:cubicBezTo>
                      <a:pt x="162" y="0"/>
                      <a:pt x="160" y="2"/>
                      <a:pt x="160" y="4"/>
                    </a:cubicBezTo>
                    <a:cubicBezTo>
                      <a:pt x="160" y="7"/>
                      <a:pt x="162" y="8"/>
                      <a:pt x="164" y="8"/>
                    </a:cubicBezTo>
                    <a:cubicBezTo>
                      <a:pt x="166" y="8"/>
                      <a:pt x="168" y="7"/>
                      <a:pt x="168" y="4"/>
                    </a:cubicBezTo>
                    <a:cubicBezTo>
                      <a:pt x="168" y="2"/>
                      <a:pt x="166" y="0"/>
                      <a:pt x="164" y="0"/>
                    </a:cubicBezTo>
                    <a:close/>
                    <a:moveTo>
                      <a:pt x="20" y="0"/>
                    </a:moveTo>
                    <a:cubicBezTo>
                      <a:pt x="18" y="0"/>
                      <a:pt x="16" y="2"/>
                      <a:pt x="16" y="4"/>
                    </a:cubicBezTo>
                    <a:cubicBezTo>
                      <a:pt x="16" y="7"/>
                      <a:pt x="18" y="8"/>
                      <a:pt x="20" y="8"/>
                    </a:cubicBezTo>
                    <a:cubicBezTo>
                      <a:pt x="22" y="8"/>
                      <a:pt x="24" y="7"/>
                      <a:pt x="24" y="4"/>
                    </a:cubicBezTo>
                    <a:cubicBezTo>
                      <a:pt x="24" y="2"/>
                      <a:pt x="22" y="0"/>
                      <a:pt x="20" y="0"/>
                    </a:cubicBezTo>
                    <a:close/>
                    <a:moveTo>
                      <a:pt x="100" y="0"/>
                    </a:moveTo>
                    <a:cubicBezTo>
                      <a:pt x="98" y="0"/>
                      <a:pt x="96" y="2"/>
                      <a:pt x="96" y="4"/>
                    </a:cubicBezTo>
                    <a:cubicBezTo>
                      <a:pt x="96" y="7"/>
                      <a:pt x="98" y="8"/>
                      <a:pt x="100" y="8"/>
                    </a:cubicBezTo>
                    <a:cubicBezTo>
                      <a:pt x="102" y="8"/>
                      <a:pt x="104" y="7"/>
                      <a:pt x="104" y="4"/>
                    </a:cubicBezTo>
                    <a:cubicBezTo>
                      <a:pt x="104" y="2"/>
                      <a:pt x="102" y="0"/>
                      <a:pt x="100" y="0"/>
                    </a:cubicBezTo>
                    <a:close/>
                    <a:moveTo>
                      <a:pt x="4" y="0"/>
                    </a:moveTo>
                    <a:cubicBezTo>
                      <a:pt x="2" y="0"/>
                      <a:pt x="0" y="2"/>
                      <a:pt x="0" y="4"/>
                    </a:cubicBezTo>
                    <a:cubicBezTo>
                      <a:pt x="0" y="7"/>
                      <a:pt x="2" y="8"/>
                      <a:pt x="4" y="8"/>
                    </a:cubicBezTo>
                    <a:cubicBezTo>
                      <a:pt x="6" y="8"/>
                      <a:pt x="8" y="7"/>
                      <a:pt x="8" y="4"/>
                    </a:cubicBezTo>
                    <a:cubicBezTo>
                      <a:pt x="8" y="2"/>
                      <a:pt x="6" y="0"/>
                      <a:pt x="4" y="0"/>
                    </a:cubicBezTo>
                    <a:close/>
                    <a:moveTo>
                      <a:pt x="36" y="0"/>
                    </a:moveTo>
                    <a:cubicBezTo>
                      <a:pt x="34" y="0"/>
                      <a:pt x="32" y="2"/>
                      <a:pt x="32" y="4"/>
                    </a:cubicBezTo>
                    <a:cubicBezTo>
                      <a:pt x="32" y="7"/>
                      <a:pt x="34" y="8"/>
                      <a:pt x="36" y="8"/>
                    </a:cubicBezTo>
                    <a:cubicBezTo>
                      <a:pt x="38" y="8"/>
                      <a:pt x="40" y="7"/>
                      <a:pt x="40" y="4"/>
                    </a:cubicBezTo>
                    <a:cubicBezTo>
                      <a:pt x="40" y="2"/>
                      <a:pt x="38" y="0"/>
                      <a:pt x="36" y="0"/>
                    </a:cubicBezTo>
                    <a:close/>
                    <a:moveTo>
                      <a:pt x="84" y="0"/>
                    </a:moveTo>
                    <a:cubicBezTo>
                      <a:pt x="82" y="0"/>
                      <a:pt x="80" y="2"/>
                      <a:pt x="80" y="4"/>
                    </a:cubicBezTo>
                    <a:cubicBezTo>
                      <a:pt x="80" y="7"/>
                      <a:pt x="82" y="8"/>
                      <a:pt x="84" y="8"/>
                    </a:cubicBezTo>
                    <a:cubicBezTo>
                      <a:pt x="86" y="8"/>
                      <a:pt x="88" y="7"/>
                      <a:pt x="88" y="4"/>
                    </a:cubicBezTo>
                    <a:cubicBezTo>
                      <a:pt x="88" y="2"/>
                      <a:pt x="86" y="0"/>
                      <a:pt x="84" y="0"/>
                    </a:cubicBezTo>
                    <a:close/>
                    <a:moveTo>
                      <a:pt x="68" y="0"/>
                    </a:moveTo>
                    <a:cubicBezTo>
                      <a:pt x="66" y="0"/>
                      <a:pt x="64" y="2"/>
                      <a:pt x="64" y="4"/>
                    </a:cubicBezTo>
                    <a:cubicBezTo>
                      <a:pt x="64" y="7"/>
                      <a:pt x="66" y="8"/>
                      <a:pt x="68" y="8"/>
                    </a:cubicBezTo>
                    <a:cubicBezTo>
                      <a:pt x="70" y="8"/>
                      <a:pt x="72" y="7"/>
                      <a:pt x="72" y="4"/>
                    </a:cubicBezTo>
                    <a:cubicBezTo>
                      <a:pt x="72" y="2"/>
                      <a:pt x="70" y="0"/>
                      <a:pt x="68" y="0"/>
                    </a:cubicBezTo>
                    <a:close/>
                    <a:moveTo>
                      <a:pt x="52" y="0"/>
                    </a:moveTo>
                    <a:cubicBezTo>
                      <a:pt x="50" y="0"/>
                      <a:pt x="48" y="2"/>
                      <a:pt x="48" y="4"/>
                    </a:cubicBezTo>
                    <a:cubicBezTo>
                      <a:pt x="48" y="7"/>
                      <a:pt x="50" y="8"/>
                      <a:pt x="52" y="8"/>
                    </a:cubicBezTo>
                    <a:cubicBezTo>
                      <a:pt x="54" y="8"/>
                      <a:pt x="56" y="7"/>
                      <a:pt x="56" y="4"/>
                    </a:cubicBezTo>
                    <a:cubicBezTo>
                      <a:pt x="56" y="2"/>
                      <a:pt x="54" y="0"/>
                      <a:pt x="52" y="0"/>
                    </a:cubicBezTo>
                    <a:close/>
                    <a:moveTo>
                      <a:pt x="340" y="0"/>
                    </a:moveTo>
                    <a:cubicBezTo>
                      <a:pt x="338" y="0"/>
                      <a:pt x="336" y="2"/>
                      <a:pt x="336" y="4"/>
                    </a:cubicBezTo>
                    <a:cubicBezTo>
                      <a:pt x="336" y="7"/>
                      <a:pt x="338" y="8"/>
                      <a:pt x="340" y="8"/>
                    </a:cubicBezTo>
                    <a:cubicBezTo>
                      <a:pt x="342" y="8"/>
                      <a:pt x="344" y="7"/>
                      <a:pt x="344" y="4"/>
                    </a:cubicBezTo>
                    <a:cubicBezTo>
                      <a:pt x="344" y="2"/>
                      <a:pt x="342" y="0"/>
                      <a:pt x="340" y="0"/>
                    </a:cubicBezTo>
                    <a:close/>
                    <a:moveTo>
                      <a:pt x="372" y="0"/>
                    </a:moveTo>
                    <a:cubicBezTo>
                      <a:pt x="370" y="0"/>
                      <a:pt x="368" y="2"/>
                      <a:pt x="368" y="4"/>
                    </a:cubicBezTo>
                    <a:cubicBezTo>
                      <a:pt x="368" y="7"/>
                      <a:pt x="370" y="8"/>
                      <a:pt x="372" y="8"/>
                    </a:cubicBezTo>
                    <a:cubicBezTo>
                      <a:pt x="374" y="8"/>
                      <a:pt x="376" y="7"/>
                      <a:pt x="376" y="4"/>
                    </a:cubicBezTo>
                    <a:cubicBezTo>
                      <a:pt x="376" y="2"/>
                      <a:pt x="374" y="0"/>
                      <a:pt x="372" y="0"/>
                    </a:cubicBezTo>
                    <a:close/>
                    <a:moveTo>
                      <a:pt x="356" y="0"/>
                    </a:moveTo>
                    <a:cubicBezTo>
                      <a:pt x="354" y="0"/>
                      <a:pt x="352" y="2"/>
                      <a:pt x="352" y="4"/>
                    </a:cubicBezTo>
                    <a:cubicBezTo>
                      <a:pt x="352" y="7"/>
                      <a:pt x="354" y="8"/>
                      <a:pt x="356" y="8"/>
                    </a:cubicBezTo>
                    <a:cubicBezTo>
                      <a:pt x="358" y="8"/>
                      <a:pt x="360" y="7"/>
                      <a:pt x="360" y="4"/>
                    </a:cubicBezTo>
                    <a:cubicBezTo>
                      <a:pt x="360" y="2"/>
                      <a:pt x="358" y="0"/>
                      <a:pt x="356" y="0"/>
                    </a:cubicBezTo>
                    <a:close/>
                    <a:moveTo>
                      <a:pt x="388" y="0"/>
                    </a:moveTo>
                    <a:cubicBezTo>
                      <a:pt x="386" y="0"/>
                      <a:pt x="384" y="2"/>
                      <a:pt x="384" y="4"/>
                    </a:cubicBezTo>
                    <a:cubicBezTo>
                      <a:pt x="384" y="7"/>
                      <a:pt x="386" y="8"/>
                      <a:pt x="388" y="8"/>
                    </a:cubicBezTo>
                    <a:cubicBezTo>
                      <a:pt x="390" y="8"/>
                      <a:pt x="392" y="7"/>
                      <a:pt x="392" y="4"/>
                    </a:cubicBezTo>
                    <a:cubicBezTo>
                      <a:pt x="392" y="2"/>
                      <a:pt x="390" y="0"/>
                      <a:pt x="388" y="0"/>
                    </a:cubicBezTo>
                    <a:close/>
                    <a:moveTo>
                      <a:pt x="420" y="0"/>
                    </a:moveTo>
                    <a:cubicBezTo>
                      <a:pt x="418" y="0"/>
                      <a:pt x="416" y="2"/>
                      <a:pt x="416" y="4"/>
                    </a:cubicBezTo>
                    <a:cubicBezTo>
                      <a:pt x="416" y="7"/>
                      <a:pt x="418" y="8"/>
                      <a:pt x="420" y="8"/>
                    </a:cubicBezTo>
                    <a:cubicBezTo>
                      <a:pt x="422" y="8"/>
                      <a:pt x="424" y="7"/>
                      <a:pt x="424" y="4"/>
                    </a:cubicBezTo>
                    <a:cubicBezTo>
                      <a:pt x="424" y="2"/>
                      <a:pt x="422" y="0"/>
                      <a:pt x="420" y="0"/>
                    </a:cubicBezTo>
                    <a:close/>
                    <a:moveTo>
                      <a:pt x="404" y="0"/>
                    </a:moveTo>
                    <a:cubicBezTo>
                      <a:pt x="402" y="0"/>
                      <a:pt x="400" y="2"/>
                      <a:pt x="400" y="4"/>
                    </a:cubicBezTo>
                    <a:cubicBezTo>
                      <a:pt x="400" y="7"/>
                      <a:pt x="402" y="8"/>
                      <a:pt x="404" y="8"/>
                    </a:cubicBezTo>
                    <a:cubicBezTo>
                      <a:pt x="406" y="8"/>
                      <a:pt x="408" y="7"/>
                      <a:pt x="408" y="4"/>
                    </a:cubicBezTo>
                    <a:cubicBezTo>
                      <a:pt x="408" y="2"/>
                      <a:pt x="406" y="0"/>
                      <a:pt x="404" y="0"/>
                    </a:cubicBezTo>
                    <a:close/>
                    <a:moveTo>
                      <a:pt x="228" y="0"/>
                    </a:moveTo>
                    <a:cubicBezTo>
                      <a:pt x="226" y="0"/>
                      <a:pt x="224" y="2"/>
                      <a:pt x="224" y="4"/>
                    </a:cubicBezTo>
                    <a:cubicBezTo>
                      <a:pt x="224" y="7"/>
                      <a:pt x="226" y="8"/>
                      <a:pt x="228" y="8"/>
                    </a:cubicBezTo>
                    <a:cubicBezTo>
                      <a:pt x="230" y="8"/>
                      <a:pt x="232" y="7"/>
                      <a:pt x="232" y="4"/>
                    </a:cubicBezTo>
                    <a:cubicBezTo>
                      <a:pt x="232" y="2"/>
                      <a:pt x="230" y="0"/>
                      <a:pt x="228" y="0"/>
                    </a:cubicBezTo>
                    <a:close/>
                    <a:moveTo>
                      <a:pt x="260" y="0"/>
                    </a:moveTo>
                    <a:cubicBezTo>
                      <a:pt x="258" y="0"/>
                      <a:pt x="256" y="2"/>
                      <a:pt x="256" y="4"/>
                    </a:cubicBezTo>
                    <a:cubicBezTo>
                      <a:pt x="256" y="7"/>
                      <a:pt x="258" y="8"/>
                      <a:pt x="260" y="8"/>
                    </a:cubicBezTo>
                    <a:cubicBezTo>
                      <a:pt x="262" y="8"/>
                      <a:pt x="264" y="7"/>
                      <a:pt x="264" y="4"/>
                    </a:cubicBezTo>
                    <a:cubicBezTo>
                      <a:pt x="264" y="2"/>
                      <a:pt x="262" y="0"/>
                      <a:pt x="260" y="0"/>
                    </a:cubicBezTo>
                    <a:close/>
                    <a:moveTo>
                      <a:pt x="244" y="0"/>
                    </a:moveTo>
                    <a:cubicBezTo>
                      <a:pt x="242" y="0"/>
                      <a:pt x="240" y="2"/>
                      <a:pt x="240" y="4"/>
                    </a:cubicBezTo>
                    <a:cubicBezTo>
                      <a:pt x="240" y="7"/>
                      <a:pt x="242" y="8"/>
                      <a:pt x="244" y="8"/>
                    </a:cubicBezTo>
                    <a:cubicBezTo>
                      <a:pt x="246" y="8"/>
                      <a:pt x="248" y="7"/>
                      <a:pt x="248" y="4"/>
                    </a:cubicBezTo>
                    <a:cubicBezTo>
                      <a:pt x="248" y="2"/>
                      <a:pt x="246" y="0"/>
                      <a:pt x="244" y="0"/>
                    </a:cubicBezTo>
                    <a:close/>
                    <a:moveTo>
                      <a:pt x="276" y="0"/>
                    </a:moveTo>
                    <a:cubicBezTo>
                      <a:pt x="274" y="0"/>
                      <a:pt x="272" y="2"/>
                      <a:pt x="272" y="4"/>
                    </a:cubicBezTo>
                    <a:cubicBezTo>
                      <a:pt x="272" y="7"/>
                      <a:pt x="274" y="8"/>
                      <a:pt x="276" y="8"/>
                    </a:cubicBezTo>
                    <a:cubicBezTo>
                      <a:pt x="278" y="8"/>
                      <a:pt x="280" y="7"/>
                      <a:pt x="280" y="4"/>
                    </a:cubicBezTo>
                    <a:cubicBezTo>
                      <a:pt x="280" y="2"/>
                      <a:pt x="278" y="0"/>
                      <a:pt x="276" y="0"/>
                    </a:cubicBezTo>
                    <a:close/>
                    <a:moveTo>
                      <a:pt x="308" y="0"/>
                    </a:moveTo>
                    <a:cubicBezTo>
                      <a:pt x="306" y="0"/>
                      <a:pt x="304" y="2"/>
                      <a:pt x="304" y="4"/>
                    </a:cubicBezTo>
                    <a:cubicBezTo>
                      <a:pt x="304" y="7"/>
                      <a:pt x="306" y="8"/>
                      <a:pt x="308" y="8"/>
                    </a:cubicBezTo>
                    <a:cubicBezTo>
                      <a:pt x="310" y="8"/>
                      <a:pt x="312" y="7"/>
                      <a:pt x="312" y="4"/>
                    </a:cubicBezTo>
                    <a:cubicBezTo>
                      <a:pt x="312" y="2"/>
                      <a:pt x="310" y="0"/>
                      <a:pt x="308" y="0"/>
                    </a:cubicBezTo>
                    <a:close/>
                    <a:moveTo>
                      <a:pt x="324" y="0"/>
                    </a:moveTo>
                    <a:cubicBezTo>
                      <a:pt x="322" y="0"/>
                      <a:pt x="320" y="2"/>
                      <a:pt x="320" y="4"/>
                    </a:cubicBezTo>
                    <a:cubicBezTo>
                      <a:pt x="320" y="7"/>
                      <a:pt x="322" y="8"/>
                      <a:pt x="324" y="8"/>
                    </a:cubicBezTo>
                    <a:cubicBezTo>
                      <a:pt x="326" y="8"/>
                      <a:pt x="328" y="7"/>
                      <a:pt x="328" y="4"/>
                    </a:cubicBezTo>
                    <a:cubicBezTo>
                      <a:pt x="328" y="2"/>
                      <a:pt x="326" y="0"/>
                      <a:pt x="324" y="0"/>
                    </a:cubicBezTo>
                    <a:close/>
                    <a:moveTo>
                      <a:pt x="292" y="0"/>
                    </a:moveTo>
                    <a:cubicBezTo>
                      <a:pt x="290" y="0"/>
                      <a:pt x="288" y="2"/>
                      <a:pt x="288" y="4"/>
                    </a:cubicBezTo>
                    <a:cubicBezTo>
                      <a:pt x="288" y="7"/>
                      <a:pt x="290" y="8"/>
                      <a:pt x="292" y="8"/>
                    </a:cubicBezTo>
                    <a:cubicBezTo>
                      <a:pt x="294" y="8"/>
                      <a:pt x="296" y="7"/>
                      <a:pt x="296" y="4"/>
                    </a:cubicBezTo>
                    <a:cubicBezTo>
                      <a:pt x="296" y="2"/>
                      <a:pt x="294" y="0"/>
                      <a:pt x="292" y="0"/>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31" normalizeH="0" baseline="0" noProof="0">
                  <a:ln>
                    <a:noFill/>
                  </a:ln>
                  <a:solidFill>
                    <a:prstClr val="black"/>
                  </a:solidFill>
                  <a:effectLst/>
                  <a:uLnTx/>
                  <a:uFillTx/>
                  <a:latin typeface="Poppins" panose="02000000000000000000" pitchFamily="2" charset="0"/>
                  <a:ea typeface="+mn-ea"/>
                  <a:cs typeface="Poppins" panose="02000000000000000000" pitchFamily="2" charset="0"/>
                </a:endParaRPr>
              </a:p>
            </p:txBody>
          </p:sp>
          <p:sp>
            <p:nvSpPr>
              <p:cNvPr id="39" name="Freeform 1155"/>
              <p:cNvSpPr>
                <a:spLocks/>
              </p:cNvSpPr>
              <p:nvPr/>
            </p:nvSpPr>
            <p:spPr bwMode="auto">
              <a:xfrm>
                <a:off x="830263" y="1971675"/>
                <a:ext cx="412750" cy="409575"/>
              </a:xfrm>
              <a:custGeom>
                <a:avLst/>
                <a:gdLst>
                  <a:gd name="T0" fmla="*/ 114 w 130"/>
                  <a:gd name="T1" fmla="*/ 93 h 129"/>
                  <a:gd name="T2" fmla="*/ 93 w 130"/>
                  <a:gd name="T3" fmla="*/ 15 h 129"/>
                  <a:gd name="T4" fmla="*/ 16 w 130"/>
                  <a:gd name="T5" fmla="*/ 36 h 129"/>
                  <a:gd name="T6" fmla="*/ 37 w 130"/>
                  <a:gd name="T7" fmla="*/ 114 h 129"/>
                  <a:gd name="T8" fmla="*/ 114 w 130"/>
                  <a:gd name="T9" fmla="*/ 93 h 129"/>
                </a:gdLst>
                <a:ahLst/>
                <a:cxnLst>
                  <a:cxn ang="0">
                    <a:pos x="T0" y="T1"/>
                  </a:cxn>
                  <a:cxn ang="0">
                    <a:pos x="T2" y="T3"/>
                  </a:cxn>
                  <a:cxn ang="0">
                    <a:pos x="T4" y="T5"/>
                  </a:cxn>
                  <a:cxn ang="0">
                    <a:pos x="T6" y="T7"/>
                  </a:cxn>
                  <a:cxn ang="0">
                    <a:pos x="T8" y="T9"/>
                  </a:cxn>
                </a:cxnLst>
                <a:rect l="0" t="0" r="r" b="b"/>
                <a:pathLst>
                  <a:path w="130" h="129">
                    <a:moveTo>
                      <a:pt x="114" y="93"/>
                    </a:moveTo>
                    <a:cubicBezTo>
                      <a:pt x="130" y="66"/>
                      <a:pt x="120" y="31"/>
                      <a:pt x="93" y="15"/>
                    </a:cubicBezTo>
                    <a:cubicBezTo>
                      <a:pt x="66" y="0"/>
                      <a:pt x="32" y="9"/>
                      <a:pt x="16" y="36"/>
                    </a:cubicBezTo>
                    <a:cubicBezTo>
                      <a:pt x="0" y="63"/>
                      <a:pt x="10" y="98"/>
                      <a:pt x="37" y="114"/>
                    </a:cubicBezTo>
                    <a:cubicBezTo>
                      <a:pt x="64" y="129"/>
                      <a:pt x="98" y="120"/>
                      <a:pt x="114" y="93"/>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31" normalizeH="0" baseline="0" noProof="0">
                  <a:ln>
                    <a:noFill/>
                  </a:ln>
                  <a:solidFill>
                    <a:prstClr val="black"/>
                  </a:solidFill>
                  <a:effectLst/>
                  <a:uLnTx/>
                  <a:uFillTx/>
                  <a:latin typeface="Poppins" panose="02000000000000000000" pitchFamily="2" charset="0"/>
                  <a:ea typeface="+mn-ea"/>
                  <a:cs typeface="Poppins" panose="02000000000000000000" pitchFamily="2" charset="0"/>
                </a:endParaRPr>
              </a:p>
            </p:txBody>
          </p:sp>
          <p:sp>
            <p:nvSpPr>
              <p:cNvPr id="40" name="Freeform 1156"/>
              <p:cNvSpPr>
                <a:spLocks noEditPoints="1"/>
              </p:cNvSpPr>
              <p:nvPr/>
            </p:nvSpPr>
            <p:spPr bwMode="auto">
              <a:xfrm>
                <a:off x="836613" y="1984375"/>
                <a:ext cx="400050" cy="384175"/>
              </a:xfrm>
              <a:custGeom>
                <a:avLst/>
                <a:gdLst>
                  <a:gd name="T0" fmla="*/ 63 w 126"/>
                  <a:gd name="T1" fmla="*/ 121 h 121"/>
                  <a:gd name="T2" fmla="*/ 63 w 126"/>
                  <a:gd name="T3" fmla="*/ 121 h 121"/>
                  <a:gd name="T4" fmla="*/ 33 w 126"/>
                  <a:gd name="T5" fmla="*/ 113 h 121"/>
                  <a:gd name="T6" fmla="*/ 4 w 126"/>
                  <a:gd name="T7" fmla="*/ 76 h 121"/>
                  <a:gd name="T8" fmla="*/ 10 w 126"/>
                  <a:gd name="T9" fmla="*/ 30 h 121"/>
                  <a:gd name="T10" fmla="*/ 63 w 126"/>
                  <a:gd name="T11" fmla="*/ 0 h 121"/>
                  <a:gd name="T12" fmla="*/ 93 w 126"/>
                  <a:gd name="T13" fmla="*/ 8 h 121"/>
                  <a:gd name="T14" fmla="*/ 122 w 126"/>
                  <a:gd name="T15" fmla="*/ 45 h 121"/>
                  <a:gd name="T16" fmla="*/ 116 w 126"/>
                  <a:gd name="T17" fmla="*/ 91 h 121"/>
                  <a:gd name="T18" fmla="*/ 63 w 126"/>
                  <a:gd name="T19" fmla="*/ 121 h 121"/>
                  <a:gd name="T20" fmla="*/ 63 w 126"/>
                  <a:gd name="T21" fmla="*/ 8 h 121"/>
                  <a:gd name="T22" fmla="*/ 17 w 126"/>
                  <a:gd name="T23" fmla="*/ 34 h 121"/>
                  <a:gd name="T24" fmla="*/ 12 w 126"/>
                  <a:gd name="T25" fmla="*/ 74 h 121"/>
                  <a:gd name="T26" fmla="*/ 37 w 126"/>
                  <a:gd name="T27" fmla="*/ 106 h 121"/>
                  <a:gd name="T28" fmla="*/ 63 w 126"/>
                  <a:gd name="T29" fmla="*/ 113 h 121"/>
                  <a:gd name="T30" fmla="*/ 109 w 126"/>
                  <a:gd name="T31" fmla="*/ 87 h 121"/>
                  <a:gd name="T32" fmla="*/ 114 w 126"/>
                  <a:gd name="T33" fmla="*/ 47 h 121"/>
                  <a:gd name="T34" fmla="*/ 89 w 126"/>
                  <a:gd name="T35" fmla="*/ 15 h 121"/>
                  <a:gd name="T36" fmla="*/ 63 w 126"/>
                  <a:gd name="T37" fmla="*/ 8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26" h="121">
                    <a:moveTo>
                      <a:pt x="63" y="121"/>
                    </a:moveTo>
                    <a:cubicBezTo>
                      <a:pt x="63" y="121"/>
                      <a:pt x="63" y="121"/>
                      <a:pt x="63" y="121"/>
                    </a:cubicBezTo>
                    <a:cubicBezTo>
                      <a:pt x="52" y="121"/>
                      <a:pt x="42" y="118"/>
                      <a:pt x="33" y="113"/>
                    </a:cubicBezTo>
                    <a:cubicBezTo>
                      <a:pt x="19" y="105"/>
                      <a:pt x="9" y="92"/>
                      <a:pt x="4" y="76"/>
                    </a:cubicBezTo>
                    <a:cubicBezTo>
                      <a:pt x="0" y="61"/>
                      <a:pt x="2" y="44"/>
                      <a:pt x="10" y="30"/>
                    </a:cubicBezTo>
                    <a:cubicBezTo>
                      <a:pt x="21" y="11"/>
                      <a:pt x="41" y="0"/>
                      <a:pt x="63" y="0"/>
                    </a:cubicBezTo>
                    <a:cubicBezTo>
                      <a:pt x="74" y="0"/>
                      <a:pt x="84" y="3"/>
                      <a:pt x="93" y="8"/>
                    </a:cubicBezTo>
                    <a:cubicBezTo>
                      <a:pt x="107" y="16"/>
                      <a:pt x="117" y="29"/>
                      <a:pt x="122" y="45"/>
                    </a:cubicBezTo>
                    <a:cubicBezTo>
                      <a:pt x="126" y="60"/>
                      <a:pt x="124" y="77"/>
                      <a:pt x="116" y="91"/>
                    </a:cubicBezTo>
                    <a:cubicBezTo>
                      <a:pt x="105" y="110"/>
                      <a:pt x="85" y="121"/>
                      <a:pt x="63" y="121"/>
                    </a:cubicBezTo>
                    <a:close/>
                    <a:moveTo>
                      <a:pt x="63" y="8"/>
                    </a:moveTo>
                    <a:cubicBezTo>
                      <a:pt x="44" y="8"/>
                      <a:pt x="27" y="18"/>
                      <a:pt x="17" y="34"/>
                    </a:cubicBezTo>
                    <a:cubicBezTo>
                      <a:pt x="10" y="46"/>
                      <a:pt x="8" y="61"/>
                      <a:pt x="12" y="74"/>
                    </a:cubicBezTo>
                    <a:cubicBezTo>
                      <a:pt x="16" y="88"/>
                      <a:pt x="24" y="99"/>
                      <a:pt x="37" y="106"/>
                    </a:cubicBezTo>
                    <a:cubicBezTo>
                      <a:pt x="45" y="111"/>
                      <a:pt x="54" y="113"/>
                      <a:pt x="63" y="113"/>
                    </a:cubicBezTo>
                    <a:cubicBezTo>
                      <a:pt x="82" y="113"/>
                      <a:pt x="99" y="103"/>
                      <a:pt x="109" y="87"/>
                    </a:cubicBezTo>
                    <a:cubicBezTo>
                      <a:pt x="116" y="75"/>
                      <a:pt x="118" y="60"/>
                      <a:pt x="114" y="47"/>
                    </a:cubicBezTo>
                    <a:cubicBezTo>
                      <a:pt x="110" y="33"/>
                      <a:pt x="102" y="22"/>
                      <a:pt x="89" y="15"/>
                    </a:cubicBezTo>
                    <a:cubicBezTo>
                      <a:pt x="81" y="10"/>
                      <a:pt x="72" y="8"/>
                      <a:pt x="63" y="8"/>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31" normalizeH="0" baseline="0" noProof="0">
                  <a:ln>
                    <a:noFill/>
                  </a:ln>
                  <a:solidFill>
                    <a:prstClr val="black"/>
                  </a:solidFill>
                  <a:effectLst/>
                  <a:uLnTx/>
                  <a:uFillTx/>
                  <a:latin typeface="Poppins" panose="02000000000000000000" pitchFamily="2" charset="0"/>
                  <a:ea typeface="+mn-ea"/>
                  <a:cs typeface="Poppins" panose="02000000000000000000" pitchFamily="2" charset="0"/>
                </a:endParaRPr>
              </a:p>
            </p:txBody>
          </p:sp>
          <p:sp>
            <p:nvSpPr>
              <p:cNvPr id="43" name="Oval 1159"/>
              <p:cNvSpPr>
                <a:spLocks noChangeArrowheads="1"/>
              </p:cNvSpPr>
              <p:nvPr/>
            </p:nvSpPr>
            <p:spPr bwMode="auto">
              <a:xfrm>
                <a:off x="2090738" y="1889125"/>
                <a:ext cx="573088" cy="574675"/>
              </a:xfrm>
              <a:prstGeom prst="ellipse">
                <a:avLst/>
              </a:pr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31" normalizeH="0" baseline="0" noProof="0">
                  <a:ln>
                    <a:noFill/>
                  </a:ln>
                  <a:solidFill>
                    <a:prstClr val="black"/>
                  </a:solidFill>
                  <a:effectLst/>
                  <a:uLnTx/>
                  <a:uFillTx/>
                  <a:latin typeface="Poppins" panose="02000000000000000000" pitchFamily="2" charset="0"/>
                  <a:ea typeface="+mn-ea"/>
                  <a:cs typeface="Poppins" panose="02000000000000000000" pitchFamily="2" charset="0"/>
                </a:endParaRPr>
              </a:p>
            </p:txBody>
          </p:sp>
        </p:grpSp>
        <p:pic>
          <p:nvPicPr>
            <p:cNvPr id="66" name="Graphic 65" descr="Laptop">
              <a:extLst>
                <a:ext uri="{FF2B5EF4-FFF2-40B4-BE49-F238E27FC236}">
                  <a16:creationId xmlns:a16="http://schemas.microsoft.com/office/drawing/2014/main" id="{40CA49B5-8A11-4BAB-AF26-5543358ACB98}"/>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2783205" y="1984057"/>
              <a:ext cx="407673" cy="407673"/>
            </a:xfrm>
            <a:prstGeom prst="rect">
              <a:avLst/>
            </a:prstGeom>
          </p:spPr>
        </p:pic>
      </p:grpSp>
      <p:grpSp>
        <p:nvGrpSpPr>
          <p:cNvPr id="69" name="Group 68">
            <a:extLst>
              <a:ext uri="{FF2B5EF4-FFF2-40B4-BE49-F238E27FC236}">
                <a16:creationId xmlns:a16="http://schemas.microsoft.com/office/drawing/2014/main" id="{AD81DBBD-C3DF-DE44-A9DC-3D02414502F6}"/>
              </a:ext>
            </a:extLst>
          </p:cNvPr>
          <p:cNvGrpSpPr/>
          <p:nvPr/>
        </p:nvGrpSpPr>
        <p:grpSpPr>
          <a:xfrm>
            <a:off x="1793875" y="2714849"/>
            <a:ext cx="9907695" cy="612666"/>
            <a:chOff x="1793875" y="2714849"/>
            <a:chExt cx="9907695" cy="612666"/>
          </a:xfrm>
        </p:grpSpPr>
        <p:grpSp>
          <p:nvGrpSpPr>
            <p:cNvPr id="3" name="Group 2">
              <a:extLst>
                <a:ext uri="{FF2B5EF4-FFF2-40B4-BE49-F238E27FC236}">
                  <a16:creationId xmlns:a16="http://schemas.microsoft.com/office/drawing/2014/main" id="{6F2A49F0-D43F-45CE-91CF-5D90E269A563}"/>
                </a:ext>
              </a:extLst>
            </p:cNvPr>
            <p:cNvGrpSpPr/>
            <p:nvPr/>
          </p:nvGrpSpPr>
          <p:grpSpPr>
            <a:xfrm>
              <a:off x="1793875" y="2714849"/>
              <a:ext cx="9907695" cy="612666"/>
              <a:chOff x="1589088" y="2644775"/>
              <a:chExt cx="9907694" cy="612665"/>
            </a:xfrm>
          </p:grpSpPr>
          <p:sp>
            <p:nvSpPr>
              <p:cNvPr id="11" name="TextBox 10"/>
              <p:cNvSpPr txBox="1">
                <a:spLocks/>
              </p:cNvSpPr>
              <p:nvPr/>
            </p:nvSpPr>
            <p:spPr>
              <a:xfrm>
                <a:off x="3279064" y="2801028"/>
                <a:ext cx="1714176" cy="246221"/>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31" normalizeH="0" baseline="0" noProof="0">
                    <a:ln>
                      <a:noFill/>
                    </a:ln>
                    <a:solidFill>
                      <a:srgbClr val="FF715B"/>
                    </a:solidFill>
                    <a:effectLst/>
                    <a:uLnTx/>
                    <a:uFillTx/>
                    <a:latin typeface="Poppins" panose="02000000000000000000" pitchFamily="2" charset="0"/>
                    <a:ea typeface="+mn-ea"/>
                    <a:cs typeface="Poppins" panose="02000000000000000000" pitchFamily="2" charset="0"/>
                  </a:rPr>
                  <a:t>6/15 – 6/30</a:t>
                </a:r>
              </a:p>
            </p:txBody>
          </p:sp>
          <p:sp>
            <p:nvSpPr>
              <p:cNvPr id="12" name="TextBox 11"/>
              <p:cNvSpPr txBox="1"/>
              <p:nvPr/>
            </p:nvSpPr>
            <p:spPr>
              <a:xfrm>
                <a:off x="5385882" y="2764998"/>
                <a:ext cx="6110900" cy="492442"/>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31" normalizeH="0" baseline="0" noProof="0">
                    <a:ln>
                      <a:noFill/>
                    </a:ln>
                    <a:solidFill>
                      <a:srgbClr val="555FAD">
                        <a:lumMod val="50000"/>
                      </a:srgbClr>
                    </a:solidFill>
                    <a:effectLst/>
                    <a:uLnTx/>
                    <a:uFillTx/>
                    <a:latin typeface="Tahoma"/>
                    <a:ea typeface="+mn-ea"/>
                    <a:cs typeface="Poppins" panose="02000000000000000000" pitchFamily="2" charset="0"/>
                  </a:rPr>
                  <a:t>Resolve certification errors, anomalies. Review  snapshot reports and update records as needed</a:t>
                </a:r>
              </a:p>
            </p:txBody>
          </p:sp>
          <p:cxnSp>
            <p:nvCxnSpPr>
              <p:cNvPr id="13" name="Straight Connector 12"/>
              <p:cNvCxnSpPr/>
              <p:nvPr/>
            </p:nvCxnSpPr>
            <p:spPr>
              <a:xfrm>
                <a:off x="5167972" y="2679058"/>
                <a:ext cx="0" cy="509286"/>
              </a:xfrm>
              <a:prstGeom prst="line">
                <a:avLst/>
              </a:prstGeom>
              <a:ln w="28575" cap="rnd">
                <a:solidFill>
                  <a:schemeClr val="accent2"/>
                </a:solidFill>
              </a:ln>
            </p:spPr>
            <p:style>
              <a:lnRef idx="1">
                <a:schemeClr val="accent1"/>
              </a:lnRef>
              <a:fillRef idx="0">
                <a:schemeClr val="accent1"/>
              </a:fillRef>
              <a:effectRef idx="0">
                <a:schemeClr val="accent1"/>
              </a:effectRef>
              <a:fontRef idx="minor">
                <a:schemeClr val="tx1"/>
              </a:fontRef>
            </p:style>
          </p:cxnSp>
          <p:sp>
            <p:nvSpPr>
              <p:cNvPr id="28" name="Freeform 1144"/>
              <p:cNvSpPr>
                <a:spLocks noEditPoints="1"/>
              </p:cNvSpPr>
              <p:nvPr/>
            </p:nvSpPr>
            <p:spPr bwMode="auto">
              <a:xfrm>
                <a:off x="1782763" y="2921000"/>
                <a:ext cx="989013" cy="25400"/>
              </a:xfrm>
              <a:custGeom>
                <a:avLst/>
                <a:gdLst>
                  <a:gd name="T0" fmla="*/ 96 w 312"/>
                  <a:gd name="T1" fmla="*/ 4 h 8"/>
                  <a:gd name="T2" fmla="*/ 104 w 312"/>
                  <a:gd name="T3" fmla="*/ 4 h 8"/>
                  <a:gd name="T4" fmla="*/ 116 w 312"/>
                  <a:gd name="T5" fmla="*/ 0 h 8"/>
                  <a:gd name="T6" fmla="*/ 116 w 312"/>
                  <a:gd name="T7" fmla="*/ 8 h 8"/>
                  <a:gd name="T8" fmla="*/ 116 w 312"/>
                  <a:gd name="T9" fmla="*/ 0 h 8"/>
                  <a:gd name="T10" fmla="*/ 128 w 312"/>
                  <a:gd name="T11" fmla="*/ 4 h 8"/>
                  <a:gd name="T12" fmla="*/ 136 w 312"/>
                  <a:gd name="T13" fmla="*/ 4 h 8"/>
                  <a:gd name="T14" fmla="*/ 84 w 312"/>
                  <a:gd name="T15" fmla="*/ 0 h 8"/>
                  <a:gd name="T16" fmla="*/ 84 w 312"/>
                  <a:gd name="T17" fmla="*/ 8 h 8"/>
                  <a:gd name="T18" fmla="*/ 84 w 312"/>
                  <a:gd name="T19" fmla="*/ 0 h 8"/>
                  <a:gd name="T20" fmla="*/ 144 w 312"/>
                  <a:gd name="T21" fmla="*/ 4 h 8"/>
                  <a:gd name="T22" fmla="*/ 152 w 312"/>
                  <a:gd name="T23" fmla="*/ 4 h 8"/>
                  <a:gd name="T24" fmla="*/ 68 w 312"/>
                  <a:gd name="T25" fmla="*/ 0 h 8"/>
                  <a:gd name="T26" fmla="*/ 68 w 312"/>
                  <a:gd name="T27" fmla="*/ 8 h 8"/>
                  <a:gd name="T28" fmla="*/ 68 w 312"/>
                  <a:gd name="T29" fmla="*/ 0 h 8"/>
                  <a:gd name="T30" fmla="*/ 16 w 312"/>
                  <a:gd name="T31" fmla="*/ 4 h 8"/>
                  <a:gd name="T32" fmla="*/ 24 w 312"/>
                  <a:gd name="T33" fmla="*/ 4 h 8"/>
                  <a:gd name="T34" fmla="*/ 4 w 312"/>
                  <a:gd name="T35" fmla="*/ 0 h 8"/>
                  <a:gd name="T36" fmla="*/ 4 w 312"/>
                  <a:gd name="T37" fmla="*/ 8 h 8"/>
                  <a:gd name="T38" fmla="*/ 4 w 312"/>
                  <a:gd name="T39" fmla="*/ 0 h 8"/>
                  <a:gd name="T40" fmla="*/ 48 w 312"/>
                  <a:gd name="T41" fmla="*/ 4 h 8"/>
                  <a:gd name="T42" fmla="*/ 56 w 312"/>
                  <a:gd name="T43" fmla="*/ 4 h 8"/>
                  <a:gd name="T44" fmla="*/ 36 w 312"/>
                  <a:gd name="T45" fmla="*/ 0 h 8"/>
                  <a:gd name="T46" fmla="*/ 36 w 312"/>
                  <a:gd name="T47" fmla="*/ 8 h 8"/>
                  <a:gd name="T48" fmla="*/ 36 w 312"/>
                  <a:gd name="T49" fmla="*/ 0 h 8"/>
                  <a:gd name="T50" fmla="*/ 160 w 312"/>
                  <a:gd name="T51" fmla="*/ 4 h 8"/>
                  <a:gd name="T52" fmla="*/ 168 w 312"/>
                  <a:gd name="T53" fmla="*/ 4 h 8"/>
                  <a:gd name="T54" fmla="*/ 276 w 312"/>
                  <a:gd name="T55" fmla="*/ 0 h 8"/>
                  <a:gd name="T56" fmla="*/ 276 w 312"/>
                  <a:gd name="T57" fmla="*/ 8 h 8"/>
                  <a:gd name="T58" fmla="*/ 276 w 312"/>
                  <a:gd name="T59" fmla="*/ 0 h 8"/>
                  <a:gd name="T60" fmla="*/ 288 w 312"/>
                  <a:gd name="T61" fmla="*/ 4 h 8"/>
                  <a:gd name="T62" fmla="*/ 296 w 312"/>
                  <a:gd name="T63" fmla="*/ 4 h 8"/>
                  <a:gd name="T64" fmla="*/ 180 w 312"/>
                  <a:gd name="T65" fmla="*/ 0 h 8"/>
                  <a:gd name="T66" fmla="*/ 180 w 312"/>
                  <a:gd name="T67" fmla="*/ 8 h 8"/>
                  <a:gd name="T68" fmla="*/ 180 w 312"/>
                  <a:gd name="T69" fmla="*/ 0 h 8"/>
                  <a:gd name="T70" fmla="*/ 304 w 312"/>
                  <a:gd name="T71" fmla="*/ 4 h 8"/>
                  <a:gd name="T72" fmla="*/ 312 w 312"/>
                  <a:gd name="T73" fmla="*/ 4 h 8"/>
                  <a:gd name="T74" fmla="*/ 260 w 312"/>
                  <a:gd name="T75" fmla="*/ 0 h 8"/>
                  <a:gd name="T76" fmla="*/ 260 w 312"/>
                  <a:gd name="T77" fmla="*/ 8 h 8"/>
                  <a:gd name="T78" fmla="*/ 260 w 312"/>
                  <a:gd name="T79" fmla="*/ 0 h 8"/>
                  <a:gd name="T80" fmla="*/ 192 w 312"/>
                  <a:gd name="T81" fmla="*/ 4 h 8"/>
                  <a:gd name="T82" fmla="*/ 200 w 312"/>
                  <a:gd name="T83" fmla="*/ 4 h 8"/>
                  <a:gd name="T84" fmla="*/ 244 w 312"/>
                  <a:gd name="T85" fmla="*/ 0 h 8"/>
                  <a:gd name="T86" fmla="*/ 244 w 312"/>
                  <a:gd name="T87" fmla="*/ 8 h 8"/>
                  <a:gd name="T88" fmla="*/ 244 w 312"/>
                  <a:gd name="T89" fmla="*/ 0 h 8"/>
                  <a:gd name="T90" fmla="*/ 208 w 312"/>
                  <a:gd name="T91" fmla="*/ 4 h 8"/>
                  <a:gd name="T92" fmla="*/ 216 w 312"/>
                  <a:gd name="T93" fmla="*/ 4 h 8"/>
                  <a:gd name="T94" fmla="*/ 228 w 312"/>
                  <a:gd name="T95" fmla="*/ 0 h 8"/>
                  <a:gd name="T96" fmla="*/ 228 w 312"/>
                  <a:gd name="T97" fmla="*/ 8 h 8"/>
                  <a:gd name="T98" fmla="*/ 228 w 312"/>
                  <a:gd name="T99"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312" h="8">
                    <a:moveTo>
                      <a:pt x="100" y="0"/>
                    </a:moveTo>
                    <a:cubicBezTo>
                      <a:pt x="97" y="0"/>
                      <a:pt x="96" y="2"/>
                      <a:pt x="96" y="4"/>
                    </a:cubicBezTo>
                    <a:cubicBezTo>
                      <a:pt x="96" y="6"/>
                      <a:pt x="97" y="8"/>
                      <a:pt x="100" y="8"/>
                    </a:cubicBezTo>
                    <a:cubicBezTo>
                      <a:pt x="102" y="8"/>
                      <a:pt x="104" y="6"/>
                      <a:pt x="104" y="4"/>
                    </a:cubicBezTo>
                    <a:cubicBezTo>
                      <a:pt x="104" y="2"/>
                      <a:pt x="102" y="0"/>
                      <a:pt x="100" y="0"/>
                    </a:cubicBezTo>
                    <a:close/>
                    <a:moveTo>
                      <a:pt x="116" y="0"/>
                    </a:moveTo>
                    <a:cubicBezTo>
                      <a:pt x="113" y="0"/>
                      <a:pt x="112" y="2"/>
                      <a:pt x="112" y="4"/>
                    </a:cubicBezTo>
                    <a:cubicBezTo>
                      <a:pt x="112" y="6"/>
                      <a:pt x="113" y="8"/>
                      <a:pt x="116" y="8"/>
                    </a:cubicBezTo>
                    <a:cubicBezTo>
                      <a:pt x="118" y="8"/>
                      <a:pt x="120" y="6"/>
                      <a:pt x="120" y="4"/>
                    </a:cubicBezTo>
                    <a:cubicBezTo>
                      <a:pt x="120" y="2"/>
                      <a:pt x="118" y="0"/>
                      <a:pt x="116" y="0"/>
                    </a:cubicBezTo>
                    <a:close/>
                    <a:moveTo>
                      <a:pt x="132" y="0"/>
                    </a:moveTo>
                    <a:cubicBezTo>
                      <a:pt x="129" y="0"/>
                      <a:pt x="128" y="2"/>
                      <a:pt x="128" y="4"/>
                    </a:cubicBezTo>
                    <a:cubicBezTo>
                      <a:pt x="128" y="6"/>
                      <a:pt x="129" y="8"/>
                      <a:pt x="132" y="8"/>
                    </a:cubicBezTo>
                    <a:cubicBezTo>
                      <a:pt x="134" y="8"/>
                      <a:pt x="136" y="6"/>
                      <a:pt x="136" y="4"/>
                    </a:cubicBezTo>
                    <a:cubicBezTo>
                      <a:pt x="136" y="2"/>
                      <a:pt x="134" y="0"/>
                      <a:pt x="132" y="0"/>
                    </a:cubicBezTo>
                    <a:close/>
                    <a:moveTo>
                      <a:pt x="84" y="0"/>
                    </a:moveTo>
                    <a:cubicBezTo>
                      <a:pt x="81" y="0"/>
                      <a:pt x="80" y="2"/>
                      <a:pt x="80" y="4"/>
                    </a:cubicBezTo>
                    <a:cubicBezTo>
                      <a:pt x="80" y="6"/>
                      <a:pt x="81" y="8"/>
                      <a:pt x="84" y="8"/>
                    </a:cubicBezTo>
                    <a:cubicBezTo>
                      <a:pt x="86" y="8"/>
                      <a:pt x="88" y="6"/>
                      <a:pt x="88" y="4"/>
                    </a:cubicBezTo>
                    <a:cubicBezTo>
                      <a:pt x="88" y="2"/>
                      <a:pt x="86" y="0"/>
                      <a:pt x="84" y="0"/>
                    </a:cubicBezTo>
                    <a:close/>
                    <a:moveTo>
                      <a:pt x="148" y="0"/>
                    </a:moveTo>
                    <a:cubicBezTo>
                      <a:pt x="145" y="0"/>
                      <a:pt x="144" y="2"/>
                      <a:pt x="144" y="4"/>
                    </a:cubicBezTo>
                    <a:cubicBezTo>
                      <a:pt x="144" y="6"/>
                      <a:pt x="145" y="8"/>
                      <a:pt x="148" y="8"/>
                    </a:cubicBezTo>
                    <a:cubicBezTo>
                      <a:pt x="150" y="8"/>
                      <a:pt x="152" y="6"/>
                      <a:pt x="152" y="4"/>
                    </a:cubicBezTo>
                    <a:cubicBezTo>
                      <a:pt x="152" y="2"/>
                      <a:pt x="150" y="0"/>
                      <a:pt x="148" y="0"/>
                    </a:cubicBezTo>
                    <a:close/>
                    <a:moveTo>
                      <a:pt x="68" y="0"/>
                    </a:moveTo>
                    <a:cubicBezTo>
                      <a:pt x="65" y="0"/>
                      <a:pt x="64" y="2"/>
                      <a:pt x="64" y="4"/>
                    </a:cubicBezTo>
                    <a:cubicBezTo>
                      <a:pt x="64" y="6"/>
                      <a:pt x="65" y="8"/>
                      <a:pt x="68" y="8"/>
                    </a:cubicBezTo>
                    <a:cubicBezTo>
                      <a:pt x="70" y="8"/>
                      <a:pt x="72" y="6"/>
                      <a:pt x="72" y="4"/>
                    </a:cubicBezTo>
                    <a:cubicBezTo>
                      <a:pt x="72" y="2"/>
                      <a:pt x="70" y="0"/>
                      <a:pt x="68" y="0"/>
                    </a:cubicBezTo>
                    <a:close/>
                    <a:moveTo>
                      <a:pt x="20" y="0"/>
                    </a:moveTo>
                    <a:cubicBezTo>
                      <a:pt x="17" y="0"/>
                      <a:pt x="16" y="2"/>
                      <a:pt x="16" y="4"/>
                    </a:cubicBezTo>
                    <a:cubicBezTo>
                      <a:pt x="16" y="6"/>
                      <a:pt x="17" y="8"/>
                      <a:pt x="20" y="8"/>
                    </a:cubicBezTo>
                    <a:cubicBezTo>
                      <a:pt x="22" y="8"/>
                      <a:pt x="24" y="6"/>
                      <a:pt x="24" y="4"/>
                    </a:cubicBezTo>
                    <a:cubicBezTo>
                      <a:pt x="24" y="2"/>
                      <a:pt x="22" y="0"/>
                      <a:pt x="20" y="0"/>
                    </a:cubicBezTo>
                    <a:close/>
                    <a:moveTo>
                      <a:pt x="4" y="0"/>
                    </a:moveTo>
                    <a:cubicBezTo>
                      <a:pt x="1" y="0"/>
                      <a:pt x="0" y="2"/>
                      <a:pt x="0" y="4"/>
                    </a:cubicBezTo>
                    <a:cubicBezTo>
                      <a:pt x="0" y="6"/>
                      <a:pt x="1" y="8"/>
                      <a:pt x="4" y="8"/>
                    </a:cubicBezTo>
                    <a:cubicBezTo>
                      <a:pt x="6" y="8"/>
                      <a:pt x="8" y="6"/>
                      <a:pt x="8" y="4"/>
                    </a:cubicBezTo>
                    <a:cubicBezTo>
                      <a:pt x="8" y="2"/>
                      <a:pt x="6" y="0"/>
                      <a:pt x="4" y="0"/>
                    </a:cubicBezTo>
                    <a:close/>
                    <a:moveTo>
                      <a:pt x="52" y="0"/>
                    </a:moveTo>
                    <a:cubicBezTo>
                      <a:pt x="49" y="0"/>
                      <a:pt x="48" y="2"/>
                      <a:pt x="48" y="4"/>
                    </a:cubicBezTo>
                    <a:cubicBezTo>
                      <a:pt x="48" y="6"/>
                      <a:pt x="49" y="8"/>
                      <a:pt x="52" y="8"/>
                    </a:cubicBezTo>
                    <a:cubicBezTo>
                      <a:pt x="54" y="8"/>
                      <a:pt x="56" y="6"/>
                      <a:pt x="56" y="4"/>
                    </a:cubicBezTo>
                    <a:cubicBezTo>
                      <a:pt x="56" y="2"/>
                      <a:pt x="54" y="0"/>
                      <a:pt x="52" y="0"/>
                    </a:cubicBezTo>
                    <a:close/>
                    <a:moveTo>
                      <a:pt x="36" y="0"/>
                    </a:moveTo>
                    <a:cubicBezTo>
                      <a:pt x="33" y="0"/>
                      <a:pt x="32" y="2"/>
                      <a:pt x="32" y="4"/>
                    </a:cubicBezTo>
                    <a:cubicBezTo>
                      <a:pt x="32" y="6"/>
                      <a:pt x="33" y="8"/>
                      <a:pt x="36" y="8"/>
                    </a:cubicBezTo>
                    <a:cubicBezTo>
                      <a:pt x="38" y="8"/>
                      <a:pt x="40" y="6"/>
                      <a:pt x="40" y="4"/>
                    </a:cubicBezTo>
                    <a:cubicBezTo>
                      <a:pt x="40" y="2"/>
                      <a:pt x="38" y="0"/>
                      <a:pt x="36" y="0"/>
                    </a:cubicBezTo>
                    <a:close/>
                    <a:moveTo>
                      <a:pt x="164" y="0"/>
                    </a:moveTo>
                    <a:cubicBezTo>
                      <a:pt x="161" y="0"/>
                      <a:pt x="160" y="2"/>
                      <a:pt x="160" y="4"/>
                    </a:cubicBezTo>
                    <a:cubicBezTo>
                      <a:pt x="160" y="6"/>
                      <a:pt x="161" y="8"/>
                      <a:pt x="164" y="8"/>
                    </a:cubicBezTo>
                    <a:cubicBezTo>
                      <a:pt x="166" y="8"/>
                      <a:pt x="168" y="6"/>
                      <a:pt x="168" y="4"/>
                    </a:cubicBezTo>
                    <a:cubicBezTo>
                      <a:pt x="168" y="2"/>
                      <a:pt x="166" y="0"/>
                      <a:pt x="164" y="0"/>
                    </a:cubicBezTo>
                    <a:close/>
                    <a:moveTo>
                      <a:pt x="276" y="0"/>
                    </a:moveTo>
                    <a:cubicBezTo>
                      <a:pt x="273" y="0"/>
                      <a:pt x="272" y="2"/>
                      <a:pt x="272" y="4"/>
                    </a:cubicBezTo>
                    <a:cubicBezTo>
                      <a:pt x="272" y="6"/>
                      <a:pt x="273" y="8"/>
                      <a:pt x="276" y="8"/>
                    </a:cubicBezTo>
                    <a:cubicBezTo>
                      <a:pt x="278" y="8"/>
                      <a:pt x="280" y="6"/>
                      <a:pt x="280" y="4"/>
                    </a:cubicBezTo>
                    <a:cubicBezTo>
                      <a:pt x="280" y="2"/>
                      <a:pt x="278" y="0"/>
                      <a:pt x="276" y="0"/>
                    </a:cubicBezTo>
                    <a:close/>
                    <a:moveTo>
                      <a:pt x="292" y="0"/>
                    </a:moveTo>
                    <a:cubicBezTo>
                      <a:pt x="289" y="0"/>
                      <a:pt x="288" y="2"/>
                      <a:pt x="288" y="4"/>
                    </a:cubicBezTo>
                    <a:cubicBezTo>
                      <a:pt x="288" y="6"/>
                      <a:pt x="289" y="8"/>
                      <a:pt x="292" y="8"/>
                    </a:cubicBezTo>
                    <a:cubicBezTo>
                      <a:pt x="294" y="8"/>
                      <a:pt x="296" y="6"/>
                      <a:pt x="296" y="4"/>
                    </a:cubicBezTo>
                    <a:cubicBezTo>
                      <a:pt x="296" y="2"/>
                      <a:pt x="294" y="0"/>
                      <a:pt x="292" y="0"/>
                    </a:cubicBezTo>
                    <a:close/>
                    <a:moveTo>
                      <a:pt x="180" y="0"/>
                    </a:moveTo>
                    <a:cubicBezTo>
                      <a:pt x="177" y="0"/>
                      <a:pt x="176" y="2"/>
                      <a:pt x="176" y="4"/>
                    </a:cubicBezTo>
                    <a:cubicBezTo>
                      <a:pt x="176" y="6"/>
                      <a:pt x="177" y="8"/>
                      <a:pt x="180" y="8"/>
                    </a:cubicBezTo>
                    <a:cubicBezTo>
                      <a:pt x="182" y="8"/>
                      <a:pt x="184" y="6"/>
                      <a:pt x="184" y="4"/>
                    </a:cubicBezTo>
                    <a:cubicBezTo>
                      <a:pt x="184" y="2"/>
                      <a:pt x="182" y="0"/>
                      <a:pt x="180" y="0"/>
                    </a:cubicBezTo>
                    <a:close/>
                    <a:moveTo>
                      <a:pt x="308" y="0"/>
                    </a:moveTo>
                    <a:cubicBezTo>
                      <a:pt x="305" y="0"/>
                      <a:pt x="304" y="2"/>
                      <a:pt x="304" y="4"/>
                    </a:cubicBezTo>
                    <a:cubicBezTo>
                      <a:pt x="304" y="6"/>
                      <a:pt x="305" y="8"/>
                      <a:pt x="308" y="8"/>
                    </a:cubicBezTo>
                    <a:cubicBezTo>
                      <a:pt x="310" y="8"/>
                      <a:pt x="312" y="6"/>
                      <a:pt x="312" y="4"/>
                    </a:cubicBezTo>
                    <a:cubicBezTo>
                      <a:pt x="312" y="2"/>
                      <a:pt x="310" y="0"/>
                      <a:pt x="308" y="0"/>
                    </a:cubicBezTo>
                    <a:close/>
                    <a:moveTo>
                      <a:pt x="260" y="0"/>
                    </a:moveTo>
                    <a:cubicBezTo>
                      <a:pt x="257" y="0"/>
                      <a:pt x="256" y="2"/>
                      <a:pt x="256" y="4"/>
                    </a:cubicBezTo>
                    <a:cubicBezTo>
                      <a:pt x="256" y="6"/>
                      <a:pt x="257" y="8"/>
                      <a:pt x="260" y="8"/>
                    </a:cubicBezTo>
                    <a:cubicBezTo>
                      <a:pt x="262" y="8"/>
                      <a:pt x="264" y="6"/>
                      <a:pt x="264" y="4"/>
                    </a:cubicBezTo>
                    <a:cubicBezTo>
                      <a:pt x="264" y="2"/>
                      <a:pt x="262" y="0"/>
                      <a:pt x="260" y="0"/>
                    </a:cubicBezTo>
                    <a:close/>
                    <a:moveTo>
                      <a:pt x="196" y="0"/>
                    </a:moveTo>
                    <a:cubicBezTo>
                      <a:pt x="193" y="0"/>
                      <a:pt x="192" y="2"/>
                      <a:pt x="192" y="4"/>
                    </a:cubicBezTo>
                    <a:cubicBezTo>
                      <a:pt x="192" y="6"/>
                      <a:pt x="193" y="8"/>
                      <a:pt x="196" y="8"/>
                    </a:cubicBezTo>
                    <a:cubicBezTo>
                      <a:pt x="198" y="8"/>
                      <a:pt x="200" y="6"/>
                      <a:pt x="200" y="4"/>
                    </a:cubicBezTo>
                    <a:cubicBezTo>
                      <a:pt x="200" y="2"/>
                      <a:pt x="198" y="0"/>
                      <a:pt x="196" y="0"/>
                    </a:cubicBezTo>
                    <a:close/>
                    <a:moveTo>
                      <a:pt x="244" y="0"/>
                    </a:moveTo>
                    <a:cubicBezTo>
                      <a:pt x="241" y="0"/>
                      <a:pt x="240" y="2"/>
                      <a:pt x="240" y="4"/>
                    </a:cubicBezTo>
                    <a:cubicBezTo>
                      <a:pt x="240" y="6"/>
                      <a:pt x="241" y="8"/>
                      <a:pt x="244" y="8"/>
                    </a:cubicBezTo>
                    <a:cubicBezTo>
                      <a:pt x="246" y="8"/>
                      <a:pt x="248" y="6"/>
                      <a:pt x="248" y="4"/>
                    </a:cubicBezTo>
                    <a:cubicBezTo>
                      <a:pt x="248" y="2"/>
                      <a:pt x="246" y="0"/>
                      <a:pt x="244" y="0"/>
                    </a:cubicBezTo>
                    <a:close/>
                    <a:moveTo>
                      <a:pt x="212" y="0"/>
                    </a:moveTo>
                    <a:cubicBezTo>
                      <a:pt x="209" y="0"/>
                      <a:pt x="208" y="2"/>
                      <a:pt x="208" y="4"/>
                    </a:cubicBezTo>
                    <a:cubicBezTo>
                      <a:pt x="208" y="6"/>
                      <a:pt x="209" y="8"/>
                      <a:pt x="212" y="8"/>
                    </a:cubicBezTo>
                    <a:cubicBezTo>
                      <a:pt x="214" y="8"/>
                      <a:pt x="216" y="6"/>
                      <a:pt x="216" y="4"/>
                    </a:cubicBezTo>
                    <a:cubicBezTo>
                      <a:pt x="216" y="2"/>
                      <a:pt x="214" y="0"/>
                      <a:pt x="212" y="0"/>
                    </a:cubicBezTo>
                    <a:close/>
                    <a:moveTo>
                      <a:pt x="228" y="0"/>
                    </a:moveTo>
                    <a:cubicBezTo>
                      <a:pt x="225" y="0"/>
                      <a:pt x="224" y="2"/>
                      <a:pt x="224" y="4"/>
                    </a:cubicBezTo>
                    <a:cubicBezTo>
                      <a:pt x="224" y="6"/>
                      <a:pt x="225" y="8"/>
                      <a:pt x="228" y="8"/>
                    </a:cubicBezTo>
                    <a:cubicBezTo>
                      <a:pt x="230" y="8"/>
                      <a:pt x="232" y="6"/>
                      <a:pt x="232" y="4"/>
                    </a:cubicBezTo>
                    <a:cubicBezTo>
                      <a:pt x="232" y="2"/>
                      <a:pt x="230" y="0"/>
                      <a:pt x="228" y="0"/>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31" normalizeH="0" baseline="0" noProof="0">
                  <a:ln>
                    <a:noFill/>
                  </a:ln>
                  <a:solidFill>
                    <a:prstClr val="black"/>
                  </a:solidFill>
                  <a:effectLst/>
                  <a:uLnTx/>
                  <a:uFillTx/>
                  <a:latin typeface="Poppins" panose="02000000000000000000" pitchFamily="2" charset="0"/>
                  <a:ea typeface="+mn-ea"/>
                  <a:cs typeface="Poppins" panose="02000000000000000000" pitchFamily="2" charset="0"/>
                </a:endParaRPr>
              </a:p>
            </p:txBody>
          </p:sp>
          <p:sp>
            <p:nvSpPr>
              <p:cNvPr id="41" name="Freeform 1157"/>
              <p:cNvSpPr>
                <a:spLocks/>
              </p:cNvSpPr>
              <p:nvPr/>
            </p:nvSpPr>
            <p:spPr bwMode="auto">
              <a:xfrm>
                <a:off x="1589088" y="2727325"/>
                <a:ext cx="409575" cy="412750"/>
              </a:xfrm>
              <a:custGeom>
                <a:avLst/>
                <a:gdLst>
                  <a:gd name="T0" fmla="*/ 93 w 129"/>
                  <a:gd name="T1" fmla="*/ 114 h 130"/>
                  <a:gd name="T2" fmla="*/ 114 w 129"/>
                  <a:gd name="T3" fmla="*/ 37 h 130"/>
                  <a:gd name="T4" fmla="*/ 36 w 129"/>
                  <a:gd name="T5" fmla="*/ 16 h 130"/>
                  <a:gd name="T6" fmla="*/ 16 w 129"/>
                  <a:gd name="T7" fmla="*/ 93 h 130"/>
                  <a:gd name="T8" fmla="*/ 93 w 129"/>
                  <a:gd name="T9" fmla="*/ 114 h 130"/>
                </a:gdLst>
                <a:ahLst/>
                <a:cxnLst>
                  <a:cxn ang="0">
                    <a:pos x="T0" y="T1"/>
                  </a:cxn>
                  <a:cxn ang="0">
                    <a:pos x="T2" y="T3"/>
                  </a:cxn>
                  <a:cxn ang="0">
                    <a:pos x="T4" y="T5"/>
                  </a:cxn>
                  <a:cxn ang="0">
                    <a:pos x="T6" y="T7"/>
                  </a:cxn>
                  <a:cxn ang="0">
                    <a:pos x="T8" y="T9"/>
                  </a:cxn>
                </a:cxnLst>
                <a:rect l="0" t="0" r="r" b="b"/>
                <a:pathLst>
                  <a:path w="129" h="130">
                    <a:moveTo>
                      <a:pt x="93" y="114"/>
                    </a:moveTo>
                    <a:cubicBezTo>
                      <a:pt x="120" y="99"/>
                      <a:pt x="129" y="64"/>
                      <a:pt x="114" y="37"/>
                    </a:cubicBezTo>
                    <a:cubicBezTo>
                      <a:pt x="98" y="10"/>
                      <a:pt x="63" y="0"/>
                      <a:pt x="36" y="16"/>
                    </a:cubicBezTo>
                    <a:cubicBezTo>
                      <a:pt x="9" y="32"/>
                      <a:pt x="0" y="66"/>
                      <a:pt x="16" y="93"/>
                    </a:cubicBezTo>
                    <a:cubicBezTo>
                      <a:pt x="31" y="121"/>
                      <a:pt x="66" y="130"/>
                      <a:pt x="93" y="114"/>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31" normalizeH="0" baseline="0" noProof="0">
                  <a:ln>
                    <a:noFill/>
                  </a:ln>
                  <a:solidFill>
                    <a:prstClr val="black"/>
                  </a:solidFill>
                  <a:effectLst/>
                  <a:uLnTx/>
                  <a:uFillTx/>
                  <a:latin typeface="Poppins" panose="02000000000000000000" pitchFamily="2" charset="0"/>
                  <a:ea typeface="+mn-ea"/>
                  <a:cs typeface="Poppins" panose="02000000000000000000" pitchFamily="2" charset="0"/>
                </a:endParaRPr>
              </a:p>
            </p:txBody>
          </p:sp>
          <p:sp>
            <p:nvSpPr>
              <p:cNvPr id="42" name="Freeform 1158"/>
              <p:cNvSpPr>
                <a:spLocks noEditPoints="1"/>
              </p:cNvSpPr>
              <p:nvPr/>
            </p:nvSpPr>
            <p:spPr bwMode="auto">
              <a:xfrm>
                <a:off x="1595438" y="2740025"/>
                <a:ext cx="419100" cy="387350"/>
              </a:xfrm>
              <a:custGeom>
                <a:avLst/>
                <a:gdLst>
                  <a:gd name="T0" fmla="*/ 63 w 132"/>
                  <a:gd name="T1" fmla="*/ 122 h 122"/>
                  <a:gd name="T2" fmla="*/ 63 w 132"/>
                  <a:gd name="T3" fmla="*/ 122 h 122"/>
                  <a:gd name="T4" fmla="*/ 10 w 132"/>
                  <a:gd name="T5" fmla="*/ 91 h 122"/>
                  <a:gd name="T6" fmla="*/ 4 w 132"/>
                  <a:gd name="T7" fmla="*/ 45 h 122"/>
                  <a:gd name="T8" fmla="*/ 32 w 132"/>
                  <a:gd name="T9" fmla="*/ 9 h 122"/>
                  <a:gd name="T10" fmla="*/ 63 w 132"/>
                  <a:gd name="T11" fmla="*/ 0 h 122"/>
                  <a:gd name="T12" fmla="*/ 115 w 132"/>
                  <a:gd name="T13" fmla="*/ 31 h 122"/>
                  <a:gd name="T14" fmla="*/ 93 w 132"/>
                  <a:gd name="T15" fmla="*/ 114 h 122"/>
                  <a:gd name="T16" fmla="*/ 63 w 132"/>
                  <a:gd name="T17" fmla="*/ 122 h 122"/>
                  <a:gd name="T18" fmla="*/ 63 w 132"/>
                  <a:gd name="T19" fmla="*/ 8 h 122"/>
                  <a:gd name="T20" fmla="*/ 36 w 132"/>
                  <a:gd name="T21" fmla="*/ 15 h 122"/>
                  <a:gd name="T22" fmla="*/ 12 w 132"/>
                  <a:gd name="T23" fmla="*/ 47 h 122"/>
                  <a:gd name="T24" fmla="*/ 17 w 132"/>
                  <a:gd name="T25" fmla="*/ 87 h 122"/>
                  <a:gd name="T26" fmla="*/ 63 w 132"/>
                  <a:gd name="T27" fmla="*/ 114 h 122"/>
                  <a:gd name="T28" fmla="*/ 63 w 132"/>
                  <a:gd name="T29" fmla="*/ 114 h 122"/>
                  <a:gd name="T30" fmla="*/ 89 w 132"/>
                  <a:gd name="T31" fmla="*/ 107 h 122"/>
                  <a:gd name="T32" fmla="*/ 108 w 132"/>
                  <a:gd name="T33" fmla="*/ 35 h 122"/>
                  <a:gd name="T34" fmla="*/ 63 w 132"/>
                  <a:gd name="T35" fmla="*/ 8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32" h="122">
                    <a:moveTo>
                      <a:pt x="63" y="122"/>
                    </a:moveTo>
                    <a:cubicBezTo>
                      <a:pt x="63" y="122"/>
                      <a:pt x="63" y="122"/>
                      <a:pt x="63" y="122"/>
                    </a:cubicBezTo>
                    <a:cubicBezTo>
                      <a:pt x="41" y="122"/>
                      <a:pt x="21" y="110"/>
                      <a:pt x="10" y="91"/>
                    </a:cubicBezTo>
                    <a:cubicBezTo>
                      <a:pt x="2" y="77"/>
                      <a:pt x="0" y="61"/>
                      <a:pt x="4" y="45"/>
                    </a:cubicBezTo>
                    <a:cubicBezTo>
                      <a:pt x="8" y="30"/>
                      <a:pt x="18" y="17"/>
                      <a:pt x="32" y="9"/>
                    </a:cubicBezTo>
                    <a:cubicBezTo>
                      <a:pt x="42" y="3"/>
                      <a:pt x="52" y="0"/>
                      <a:pt x="63" y="0"/>
                    </a:cubicBezTo>
                    <a:cubicBezTo>
                      <a:pt x="84" y="0"/>
                      <a:pt x="104" y="12"/>
                      <a:pt x="115" y="31"/>
                    </a:cubicBezTo>
                    <a:cubicBezTo>
                      <a:pt x="132" y="60"/>
                      <a:pt x="122" y="97"/>
                      <a:pt x="93" y="114"/>
                    </a:cubicBezTo>
                    <a:cubicBezTo>
                      <a:pt x="84" y="119"/>
                      <a:pt x="73" y="122"/>
                      <a:pt x="63" y="122"/>
                    </a:cubicBezTo>
                    <a:close/>
                    <a:moveTo>
                      <a:pt x="63" y="8"/>
                    </a:moveTo>
                    <a:cubicBezTo>
                      <a:pt x="53" y="8"/>
                      <a:pt x="44" y="11"/>
                      <a:pt x="36" y="15"/>
                    </a:cubicBezTo>
                    <a:cubicBezTo>
                      <a:pt x="24" y="23"/>
                      <a:pt x="15" y="34"/>
                      <a:pt x="12" y="47"/>
                    </a:cubicBezTo>
                    <a:cubicBezTo>
                      <a:pt x="8" y="61"/>
                      <a:pt x="10" y="75"/>
                      <a:pt x="17" y="87"/>
                    </a:cubicBezTo>
                    <a:cubicBezTo>
                      <a:pt x="26" y="104"/>
                      <a:pt x="44" y="114"/>
                      <a:pt x="63" y="114"/>
                    </a:cubicBezTo>
                    <a:cubicBezTo>
                      <a:pt x="63" y="114"/>
                      <a:pt x="63" y="114"/>
                      <a:pt x="63" y="114"/>
                    </a:cubicBezTo>
                    <a:cubicBezTo>
                      <a:pt x="72" y="114"/>
                      <a:pt x="81" y="111"/>
                      <a:pt x="89" y="107"/>
                    </a:cubicBezTo>
                    <a:cubicBezTo>
                      <a:pt x="114" y="92"/>
                      <a:pt x="123" y="60"/>
                      <a:pt x="108" y="35"/>
                    </a:cubicBezTo>
                    <a:cubicBezTo>
                      <a:pt x="99" y="19"/>
                      <a:pt x="81" y="8"/>
                      <a:pt x="63" y="8"/>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31" normalizeH="0" baseline="0" noProof="0">
                  <a:ln>
                    <a:noFill/>
                  </a:ln>
                  <a:solidFill>
                    <a:prstClr val="black"/>
                  </a:solidFill>
                  <a:effectLst/>
                  <a:uLnTx/>
                  <a:uFillTx/>
                  <a:latin typeface="Poppins" panose="02000000000000000000" pitchFamily="2" charset="0"/>
                  <a:ea typeface="+mn-ea"/>
                  <a:cs typeface="Poppins" panose="02000000000000000000" pitchFamily="2" charset="0"/>
                </a:endParaRPr>
              </a:p>
            </p:txBody>
          </p:sp>
          <p:sp>
            <p:nvSpPr>
              <p:cNvPr id="45" name="Oval 1161"/>
              <p:cNvSpPr>
                <a:spLocks noChangeArrowheads="1"/>
              </p:cNvSpPr>
              <p:nvPr/>
            </p:nvSpPr>
            <p:spPr bwMode="auto">
              <a:xfrm>
                <a:off x="2505076" y="2644775"/>
                <a:ext cx="574675" cy="577850"/>
              </a:xfrm>
              <a:prstGeom prst="ellipse">
                <a:avLst/>
              </a:prstGeom>
              <a:solidFill>
                <a:schemeClr val="accent2"/>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31" normalizeH="0" baseline="0" noProof="0">
                  <a:ln>
                    <a:noFill/>
                  </a:ln>
                  <a:solidFill>
                    <a:prstClr val="black"/>
                  </a:solidFill>
                  <a:effectLst/>
                  <a:uLnTx/>
                  <a:uFillTx/>
                  <a:latin typeface="Poppins" panose="02000000000000000000" pitchFamily="2" charset="0"/>
                  <a:ea typeface="+mn-ea"/>
                  <a:cs typeface="Poppins" panose="02000000000000000000" pitchFamily="2" charset="0"/>
                </a:endParaRPr>
              </a:p>
            </p:txBody>
          </p:sp>
        </p:grpSp>
        <p:pic>
          <p:nvPicPr>
            <p:cNvPr id="68" name="Graphic 67" descr="Magnifying glass">
              <a:extLst>
                <a:ext uri="{FF2B5EF4-FFF2-40B4-BE49-F238E27FC236}">
                  <a16:creationId xmlns:a16="http://schemas.microsoft.com/office/drawing/2014/main" id="{8512365E-B3C2-460E-AAF2-1516DFF8DCC3}"/>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2809509" y="2807729"/>
              <a:ext cx="373227" cy="373227"/>
            </a:xfrm>
            <a:prstGeom prst="rect">
              <a:avLst/>
            </a:prstGeom>
          </p:spPr>
        </p:pic>
      </p:grpSp>
      <p:sp>
        <p:nvSpPr>
          <p:cNvPr id="44" name="Rectangle 43">
            <a:extLst>
              <a:ext uri="{FF2B5EF4-FFF2-40B4-BE49-F238E27FC236}">
                <a16:creationId xmlns:a16="http://schemas.microsoft.com/office/drawing/2014/main" id="{D0E17711-C6FC-4DC9-80C3-4C88B5729BC5}"/>
              </a:ext>
            </a:extLst>
          </p:cNvPr>
          <p:cNvSpPr/>
          <p:nvPr/>
        </p:nvSpPr>
        <p:spPr>
          <a:xfrm>
            <a:off x="5372759" y="261402"/>
            <a:ext cx="2845651"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FF6600"/>
                </a:solidFill>
                <a:effectLst/>
                <a:uLnTx/>
                <a:uFillTx/>
                <a:latin typeface="Tahoma"/>
                <a:ea typeface="+mn-ea"/>
                <a:cs typeface="Poppins" panose="02000000000000000000" pitchFamily="2" charset="0"/>
              </a:rPr>
              <a:t>EOY 1-4 Timeline</a:t>
            </a:r>
          </a:p>
        </p:txBody>
      </p:sp>
      <p:sp>
        <p:nvSpPr>
          <p:cNvPr id="46" name="Footer Placeholder 45">
            <a:extLst>
              <a:ext uri="{FF2B5EF4-FFF2-40B4-BE49-F238E27FC236}">
                <a16:creationId xmlns:a16="http://schemas.microsoft.com/office/drawing/2014/main" id="{ED9196B1-A8A4-49B5-B2DE-145062921464}"/>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75000"/>
                    <a:lumOff val="25000"/>
                  </a:prstClr>
                </a:solidFill>
                <a:effectLst/>
                <a:uLnTx/>
                <a:uFillTx/>
                <a:latin typeface="Tahoma"/>
                <a:ea typeface="+mn-ea"/>
                <a:cs typeface="+mn-cs"/>
              </a:rPr>
              <a:t>SWD End of Year R&amp;C  v2.1 June 8, 2020</a:t>
            </a:r>
          </a:p>
        </p:txBody>
      </p:sp>
      <p:sp>
        <p:nvSpPr>
          <p:cNvPr id="50" name="Slide Number Placeholder 49">
            <a:extLst>
              <a:ext uri="{FF2B5EF4-FFF2-40B4-BE49-F238E27FC236}">
                <a16:creationId xmlns:a16="http://schemas.microsoft.com/office/drawing/2014/main" id="{EA7B7B86-3257-40FF-82B6-5069BEC9211F}"/>
              </a:ext>
            </a:extLst>
          </p:cNvPr>
          <p:cNvSpPr>
            <a:spLocks noGrp="1"/>
          </p:cNvSpPr>
          <p:nvPr>
            <p:ph type="sldNum" sz="quarter" idx="11"/>
          </p:nvPr>
        </p:nvSpPr>
        <p:spPr>
          <a:xfrm>
            <a:off x="11772000" y="6365363"/>
            <a:ext cx="420000" cy="421200"/>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B73C415-D670-4716-A5EC-CC4D52CA2BAC}" type="slidenum">
              <a:rPr kumimoji="0" lang="en-US" sz="1200" b="0" i="0" u="none" strike="noStrike" kern="1200" cap="none" spc="0" normalizeH="0" baseline="0" noProof="0" smtClean="0">
                <a:ln>
                  <a:noFill/>
                </a:ln>
                <a:solidFill>
                  <a:prstClr val="black">
                    <a:lumMod val="65000"/>
                    <a:lumOff val="35000"/>
                  </a:prstClr>
                </a:solidFill>
                <a:effectLst/>
                <a:uLnTx/>
                <a:uFillTx/>
                <a:latin typeface="Tahom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105</a:t>
            </a:fld>
            <a:endParaRPr kumimoji="0" lang="en-US" sz="1200" b="0" i="0" u="none" strike="noStrike" kern="1200" cap="none" spc="0" normalizeH="0" baseline="0" noProof="0" dirty="0">
              <a:ln>
                <a:noFill/>
              </a:ln>
              <a:solidFill>
                <a:prstClr val="black">
                  <a:lumMod val="65000"/>
                  <a:lumOff val="35000"/>
                </a:prstClr>
              </a:solidFill>
              <a:effectLst/>
              <a:uLnTx/>
              <a:uFillTx/>
              <a:latin typeface="Tahoma"/>
              <a:ea typeface="+mn-ea"/>
              <a:cs typeface="+mn-cs"/>
            </a:endParaRPr>
          </a:p>
        </p:txBody>
      </p:sp>
      <p:grpSp>
        <p:nvGrpSpPr>
          <p:cNvPr id="21" name="Group 20">
            <a:extLst>
              <a:ext uri="{FF2B5EF4-FFF2-40B4-BE49-F238E27FC236}">
                <a16:creationId xmlns:a16="http://schemas.microsoft.com/office/drawing/2014/main" id="{9A422734-8B04-604E-A6B6-BCD90BB95F38}"/>
              </a:ext>
            </a:extLst>
          </p:cNvPr>
          <p:cNvGrpSpPr/>
          <p:nvPr/>
        </p:nvGrpSpPr>
        <p:grpSpPr>
          <a:xfrm>
            <a:off x="750780" y="5638347"/>
            <a:ext cx="10186662" cy="574675"/>
            <a:chOff x="750780" y="5638347"/>
            <a:chExt cx="10186662" cy="574675"/>
          </a:xfrm>
        </p:grpSpPr>
        <p:grpSp>
          <p:nvGrpSpPr>
            <p:cNvPr id="5" name="Group 4">
              <a:extLst>
                <a:ext uri="{FF2B5EF4-FFF2-40B4-BE49-F238E27FC236}">
                  <a16:creationId xmlns:a16="http://schemas.microsoft.com/office/drawing/2014/main" id="{00E782BD-A9FD-4A41-AF38-BFE215FE5E66}"/>
                </a:ext>
              </a:extLst>
            </p:cNvPr>
            <p:cNvGrpSpPr/>
            <p:nvPr/>
          </p:nvGrpSpPr>
          <p:grpSpPr>
            <a:xfrm>
              <a:off x="750780" y="5638347"/>
              <a:ext cx="4131147" cy="574675"/>
              <a:chOff x="613172" y="4105276"/>
              <a:chExt cx="3098360" cy="431006"/>
            </a:xfrm>
          </p:grpSpPr>
          <p:sp>
            <p:nvSpPr>
              <p:cNvPr id="20" name="TextBox 19"/>
              <p:cNvSpPr txBox="1">
                <a:spLocks/>
              </p:cNvSpPr>
              <p:nvPr/>
            </p:nvSpPr>
            <p:spPr>
              <a:xfrm>
                <a:off x="2148050" y="4235588"/>
                <a:ext cx="1563482" cy="184666"/>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31" normalizeH="0" baseline="0" noProof="0">
                  <a:ln>
                    <a:noFill/>
                  </a:ln>
                  <a:solidFill>
                    <a:srgbClr val="8E8016"/>
                  </a:solidFill>
                  <a:effectLst/>
                  <a:uLnTx/>
                  <a:uFillTx/>
                  <a:latin typeface="Poppins" panose="02000000000000000000" pitchFamily="2" charset="0"/>
                  <a:ea typeface="+mn-ea"/>
                  <a:cs typeface="Poppins" panose="02000000000000000000" pitchFamily="2" charset="0"/>
                </a:endParaRPr>
              </a:p>
            </p:txBody>
          </p:sp>
          <p:cxnSp>
            <p:nvCxnSpPr>
              <p:cNvPr id="22" name="Straight Connector 21"/>
              <p:cNvCxnSpPr/>
              <p:nvPr/>
            </p:nvCxnSpPr>
            <p:spPr>
              <a:xfrm>
                <a:off x="3211965" y="4121461"/>
                <a:ext cx="0" cy="381965"/>
              </a:xfrm>
              <a:prstGeom prst="line">
                <a:avLst/>
              </a:prstGeom>
              <a:ln w="28575" cap="rnd">
                <a:solidFill>
                  <a:schemeClr val="accent6"/>
                </a:solidFill>
              </a:ln>
            </p:spPr>
            <p:style>
              <a:lnRef idx="1">
                <a:schemeClr val="accent1"/>
              </a:lnRef>
              <a:fillRef idx="0">
                <a:schemeClr val="accent1"/>
              </a:fillRef>
              <a:effectRef idx="0">
                <a:schemeClr val="accent1"/>
              </a:effectRef>
              <a:fontRef idx="minor">
                <a:schemeClr val="tx1"/>
              </a:fontRef>
            </p:style>
          </p:cxnSp>
          <p:sp>
            <p:nvSpPr>
              <p:cNvPr id="31" name="Freeform 1147"/>
              <p:cNvSpPr>
                <a:spLocks noEditPoints="1"/>
              </p:cNvSpPr>
              <p:nvPr/>
            </p:nvSpPr>
            <p:spPr bwMode="auto">
              <a:xfrm>
                <a:off x="767954" y="4312444"/>
                <a:ext cx="1008460" cy="19050"/>
              </a:xfrm>
              <a:custGeom>
                <a:avLst/>
                <a:gdLst>
                  <a:gd name="T0" fmla="*/ 132 w 424"/>
                  <a:gd name="T1" fmla="*/ 8 h 8"/>
                  <a:gd name="T2" fmla="*/ 148 w 424"/>
                  <a:gd name="T3" fmla="*/ 0 h 8"/>
                  <a:gd name="T4" fmla="*/ 152 w 424"/>
                  <a:gd name="T5" fmla="*/ 4 h 8"/>
                  <a:gd name="T6" fmla="*/ 112 w 424"/>
                  <a:gd name="T7" fmla="*/ 4 h 8"/>
                  <a:gd name="T8" fmla="*/ 116 w 424"/>
                  <a:gd name="T9" fmla="*/ 0 h 8"/>
                  <a:gd name="T10" fmla="*/ 100 w 424"/>
                  <a:gd name="T11" fmla="*/ 8 h 8"/>
                  <a:gd name="T12" fmla="*/ 164 w 424"/>
                  <a:gd name="T13" fmla="*/ 0 h 8"/>
                  <a:gd name="T14" fmla="*/ 168 w 424"/>
                  <a:gd name="T15" fmla="*/ 4 h 8"/>
                  <a:gd name="T16" fmla="*/ 192 w 424"/>
                  <a:gd name="T17" fmla="*/ 4 h 8"/>
                  <a:gd name="T18" fmla="*/ 196 w 424"/>
                  <a:gd name="T19" fmla="*/ 0 h 8"/>
                  <a:gd name="T20" fmla="*/ 36 w 424"/>
                  <a:gd name="T21" fmla="*/ 8 h 8"/>
                  <a:gd name="T22" fmla="*/ 20 w 424"/>
                  <a:gd name="T23" fmla="*/ 0 h 8"/>
                  <a:gd name="T24" fmla="*/ 24 w 424"/>
                  <a:gd name="T25" fmla="*/ 4 h 8"/>
                  <a:gd name="T26" fmla="*/ 0 w 424"/>
                  <a:gd name="T27" fmla="*/ 4 h 8"/>
                  <a:gd name="T28" fmla="*/ 4 w 424"/>
                  <a:gd name="T29" fmla="*/ 0 h 8"/>
                  <a:gd name="T30" fmla="*/ 212 w 424"/>
                  <a:gd name="T31" fmla="*/ 8 h 8"/>
                  <a:gd name="T32" fmla="*/ 84 w 424"/>
                  <a:gd name="T33" fmla="*/ 0 h 8"/>
                  <a:gd name="T34" fmla="*/ 88 w 424"/>
                  <a:gd name="T35" fmla="*/ 4 h 8"/>
                  <a:gd name="T36" fmla="*/ 48 w 424"/>
                  <a:gd name="T37" fmla="*/ 4 h 8"/>
                  <a:gd name="T38" fmla="*/ 52 w 424"/>
                  <a:gd name="T39" fmla="*/ 0 h 8"/>
                  <a:gd name="T40" fmla="*/ 68 w 424"/>
                  <a:gd name="T41" fmla="*/ 8 h 8"/>
                  <a:gd name="T42" fmla="*/ 180 w 424"/>
                  <a:gd name="T43" fmla="*/ 0 h 8"/>
                  <a:gd name="T44" fmla="*/ 184 w 424"/>
                  <a:gd name="T45" fmla="*/ 4 h 8"/>
                  <a:gd name="T46" fmla="*/ 336 w 424"/>
                  <a:gd name="T47" fmla="*/ 4 h 8"/>
                  <a:gd name="T48" fmla="*/ 340 w 424"/>
                  <a:gd name="T49" fmla="*/ 0 h 8"/>
                  <a:gd name="T50" fmla="*/ 228 w 424"/>
                  <a:gd name="T51" fmla="*/ 8 h 8"/>
                  <a:gd name="T52" fmla="*/ 356 w 424"/>
                  <a:gd name="T53" fmla="*/ 0 h 8"/>
                  <a:gd name="T54" fmla="*/ 360 w 424"/>
                  <a:gd name="T55" fmla="*/ 4 h 8"/>
                  <a:gd name="T56" fmla="*/ 384 w 424"/>
                  <a:gd name="T57" fmla="*/ 4 h 8"/>
                  <a:gd name="T58" fmla="*/ 388 w 424"/>
                  <a:gd name="T59" fmla="*/ 0 h 8"/>
                  <a:gd name="T60" fmla="*/ 404 w 424"/>
                  <a:gd name="T61" fmla="*/ 8 h 8"/>
                  <a:gd name="T62" fmla="*/ 420 w 424"/>
                  <a:gd name="T63" fmla="*/ 0 h 8"/>
                  <a:gd name="T64" fmla="*/ 424 w 424"/>
                  <a:gd name="T65" fmla="*/ 4 h 8"/>
                  <a:gd name="T66" fmla="*/ 368 w 424"/>
                  <a:gd name="T67" fmla="*/ 4 h 8"/>
                  <a:gd name="T68" fmla="*/ 372 w 424"/>
                  <a:gd name="T69" fmla="*/ 0 h 8"/>
                  <a:gd name="T70" fmla="*/ 260 w 424"/>
                  <a:gd name="T71" fmla="*/ 8 h 8"/>
                  <a:gd name="T72" fmla="*/ 276 w 424"/>
                  <a:gd name="T73" fmla="*/ 0 h 8"/>
                  <a:gd name="T74" fmla="*/ 280 w 424"/>
                  <a:gd name="T75" fmla="*/ 4 h 8"/>
                  <a:gd name="T76" fmla="*/ 240 w 424"/>
                  <a:gd name="T77" fmla="*/ 4 h 8"/>
                  <a:gd name="T78" fmla="*/ 244 w 424"/>
                  <a:gd name="T79" fmla="*/ 0 h 8"/>
                  <a:gd name="T80" fmla="*/ 324 w 424"/>
                  <a:gd name="T81" fmla="*/ 8 h 8"/>
                  <a:gd name="T82" fmla="*/ 308 w 424"/>
                  <a:gd name="T83" fmla="*/ 0 h 8"/>
                  <a:gd name="T84" fmla="*/ 312 w 424"/>
                  <a:gd name="T85" fmla="*/ 4 h 8"/>
                  <a:gd name="T86" fmla="*/ 288 w 424"/>
                  <a:gd name="T87" fmla="*/ 4 h 8"/>
                  <a:gd name="T88" fmla="*/ 292 w 424"/>
                  <a:gd name="T89"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424" h="8">
                    <a:moveTo>
                      <a:pt x="132" y="0"/>
                    </a:moveTo>
                    <a:cubicBezTo>
                      <a:pt x="130" y="0"/>
                      <a:pt x="128" y="1"/>
                      <a:pt x="128" y="4"/>
                    </a:cubicBezTo>
                    <a:cubicBezTo>
                      <a:pt x="128" y="6"/>
                      <a:pt x="130" y="8"/>
                      <a:pt x="132" y="8"/>
                    </a:cubicBezTo>
                    <a:cubicBezTo>
                      <a:pt x="134" y="8"/>
                      <a:pt x="136" y="6"/>
                      <a:pt x="136" y="4"/>
                    </a:cubicBezTo>
                    <a:cubicBezTo>
                      <a:pt x="136" y="1"/>
                      <a:pt x="134" y="0"/>
                      <a:pt x="132" y="0"/>
                    </a:cubicBezTo>
                    <a:close/>
                    <a:moveTo>
                      <a:pt x="148" y="0"/>
                    </a:moveTo>
                    <a:cubicBezTo>
                      <a:pt x="146" y="0"/>
                      <a:pt x="144" y="1"/>
                      <a:pt x="144" y="4"/>
                    </a:cubicBezTo>
                    <a:cubicBezTo>
                      <a:pt x="144" y="6"/>
                      <a:pt x="146" y="8"/>
                      <a:pt x="148" y="8"/>
                    </a:cubicBezTo>
                    <a:cubicBezTo>
                      <a:pt x="150" y="8"/>
                      <a:pt x="152" y="6"/>
                      <a:pt x="152" y="4"/>
                    </a:cubicBezTo>
                    <a:cubicBezTo>
                      <a:pt x="152" y="1"/>
                      <a:pt x="150" y="0"/>
                      <a:pt x="148" y="0"/>
                    </a:cubicBezTo>
                    <a:close/>
                    <a:moveTo>
                      <a:pt x="116" y="0"/>
                    </a:moveTo>
                    <a:cubicBezTo>
                      <a:pt x="114" y="0"/>
                      <a:pt x="112" y="1"/>
                      <a:pt x="112" y="4"/>
                    </a:cubicBezTo>
                    <a:cubicBezTo>
                      <a:pt x="112" y="6"/>
                      <a:pt x="114" y="8"/>
                      <a:pt x="116" y="8"/>
                    </a:cubicBezTo>
                    <a:cubicBezTo>
                      <a:pt x="118" y="8"/>
                      <a:pt x="120" y="6"/>
                      <a:pt x="120" y="4"/>
                    </a:cubicBezTo>
                    <a:cubicBezTo>
                      <a:pt x="120" y="1"/>
                      <a:pt x="118" y="0"/>
                      <a:pt x="116" y="0"/>
                    </a:cubicBezTo>
                    <a:close/>
                    <a:moveTo>
                      <a:pt x="100" y="0"/>
                    </a:moveTo>
                    <a:cubicBezTo>
                      <a:pt x="98" y="0"/>
                      <a:pt x="96" y="1"/>
                      <a:pt x="96" y="4"/>
                    </a:cubicBezTo>
                    <a:cubicBezTo>
                      <a:pt x="96" y="6"/>
                      <a:pt x="98" y="8"/>
                      <a:pt x="100" y="8"/>
                    </a:cubicBezTo>
                    <a:cubicBezTo>
                      <a:pt x="102" y="8"/>
                      <a:pt x="104" y="6"/>
                      <a:pt x="104" y="4"/>
                    </a:cubicBezTo>
                    <a:cubicBezTo>
                      <a:pt x="104" y="1"/>
                      <a:pt x="102" y="0"/>
                      <a:pt x="100" y="0"/>
                    </a:cubicBezTo>
                    <a:close/>
                    <a:moveTo>
                      <a:pt x="164" y="0"/>
                    </a:moveTo>
                    <a:cubicBezTo>
                      <a:pt x="162" y="0"/>
                      <a:pt x="160" y="1"/>
                      <a:pt x="160" y="4"/>
                    </a:cubicBezTo>
                    <a:cubicBezTo>
                      <a:pt x="160" y="6"/>
                      <a:pt x="162" y="8"/>
                      <a:pt x="164" y="8"/>
                    </a:cubicBezTo>
                    <a:cubicBezTo>
                      <a:pt x="166" y="8"/>
                      <a:pt x="168" y="6"/>
                      <a:pt x="168" y="4"/>
                    </a:cubicBezTo>
                    <a:cubicBezTo>
                      <a:pt x="168" y="1"/>
                      <a:pt x="166" y="0"/>
                      <a:pt x="164" y="0"/>
                    </a:cubicBezTo>
                    <a:close/>
                    <a:moveTo>
                      <a:pt x="196" y="0"/>
                    </a:moveTo>
                    <a:cubicBezTo>
                      <a:pt x="194" y="0"/>
                      <a:pt x="192" y="1"/>
                      <a:pt x="192" y="4"/>
                    </a:cubicBezTo>
                    <a:cubicBezTo>
                      <a:pt x="192" y="6"/>
                      <a:pt x="194" y="8"/>
                      <a:pt x="196" y="8"/>
                    </a:cubicBezTo>
                    <a:cubicBezTo>
                      <a:pt x="198" y="8"/>
                      <a:pt x="200" y="6"/>
                      <a:pt x="200" y="4"/>
                    </a:cubicBezTo>
                    <a:cubicBezTo>
                      <a:pt x="200" y="1"/>
                      <a:pt x="198" y="0"/>
                      <a:pt x="196" y="0"/>
                    </a:cubicBezTo>
                    <a:close/>
                    <a:moveTo>
                      <a:pt x="36" y="0"/>
                    </a:moveTo>
                    <a:cubicBezTo>
                      <a:pt x="34" y="0"/>
                      <a:pt x="32" y="1"/>
                      <a:pt x="32" y="4"/>
                    </a:cubicBezTo>
                    <a:cubicBezTo>
                      <a:pt x="32" y="6"/>
                      <a:pt x="34" y="8"/>
                      <a:pt x="36" y="8"/>
                    </a:cubicBezTo>
                    <a:cubicBezTo>
                      <a:pt x="38" y="8"/>
                      <a:pt x="40" y="6"/>
                      <a:pt x="40" y="4"/>
                    </a:cubicBezTo>
                    <a:cubicBezTo>
                      <a:pt x="40" y="1"/>
                      <a:pt x="38" y="0"/>
                      <a:pt x="36" y="0"/>
                    </a:cubicBezTo>
                    <a:close/>
                    <a:moveTo>
                      <a:pt x="20" y="0"/>
                    </a:moveTo>
                    <a:cubicBezTo>
                      <a:pt x="18" y="0"/>
                      <a:pt x="16" y="1"/>
                      <a:pt x="16" y="4"/>
                    </a:cubicBezTo>
                    <a:cubicBezTo>
                      <a:pt x="16" y="6"/>
                      <a:pt x="18" y="8"/>
                      <a:pt x="20" y="8"/>
                    </a:cubicBezTo>
                    <a:cubicBezTo>
                      <a:pt x="22" y="8"/>
                      <a:pt x="24" y="6"/>
                      <a:pt x="24" y="4"/>
                    </a:cubicBezTo>
                    <a:cubicBezTo>
                      <a:pt x="24" y="1"/>
                      <a:pt x="22" y="0"/>
                      <a:pt x="20" y="0"/>
                    </a:cubicBezTo>
                    <a:close/>
                    <a:moveTo>
                      <a:pt x="4" y="0"/>
                    </a:moveTo>
                    <a:cubicBezTo>
                      <a:pt x="2" y="0"/>
                      <a:pt x="0" y="1"/>
                      <a:pt x="0" y="4"/>
                    </a:cubicBezTo>
                    <a:cubicBezTo>
                      <a:pt x="0" y="6"/>
                      <a:pt x="2" y="8"/>
                      <a:pt x="4" y="8"/>
                    </a:cubicBezTo>
                    <a:cubicBezTo>
                      <a:pt x="6" y="8"/>
                      <a:pt x="8" y="6"/>
                      <a:pt x="8" y="4"/>
                    </a:cubicBezTo>
                    <a:cubicBezTo>
                      <a:pt x="8" y="1"/>
                      <a:pt x="6" y="0"/>
                      <a:pt x="4" y="0"/>
                    </a:cubicBezTo>
                    <a:close/>
                    <a:moveTo>
                      <a:pt x="212" y="0"/>
                    </a:moveTo>
                    <a:cubicBezTo>
                      <a:pt x="210" y="0"/>
                      <a:pt x="208" y="1"/>
                      <a:pt x="208" y="4"/>
                    </a:cubicBezTo>
                    <a:cubicBezTo>
                      <a:pt x="208" y="6"/>
                      <a:pt x="210" y="8"/>
                      <a:pt x="212" y="8"/>
                    </a:cubicBezTo>
                    <a:cubicBezTo>
                      <a:pt x="214" y="8"/>
                      <a:pt x="216" y="6"/>
                      <a:pt x="216" y="4"/>
                    </a:cubicBezTo>
                    <a:cubicBezTo>
                      <a:pt x="216" y="1"/>
                      <a:pt x="214" y="0"/>
                      <a:pt x="212" y="0"/>
                    </a:cubicBezTo>
                    <a:close/>
                    <a:moveTo>
                      <a:pt x="84" y="0"/>
                    </a:moveTo>
                    <a:cubicBezTo>
                      <a:pt x="82" y="0"/>
                      <a:pt x="80" y="1"/>
                      <a:pt x="80" y="4"/>
                    </a:cubicBezTo>
                    <a:cubicBezTo>
                      <a:pt x="80" y="6"/>
                      <a:pt x="82" y="8"/>
                      <a:pt x="84" y="8"/>
                    </a:cubicBezTo>
                    <a:cubicBezTo>
                      <a:pt x="86" y="8"/>
                      <a:pt x="88" y="6"/>
                      <a:pt x="88" y="4"/>
                    </a:cubicBezTo>
                    <a:cubicBezTo>
                      <a:pt x="88" y="1"/>
                      <a:pt x="86" y="0"/>
                      <a:pt x="84" y="0"/>
                    </a:cubicBezTo>
                    <a:close/>
                    <a:moveTo>
                      <a:pt x="52" y="0"/>
                    </a:moveTo>
                    <a:cubicBezTo>
                      <a:pt x="50" y="0"/>
                      <a:pt x="48" y="1"/>
                      <a:pt x="48" y="4"/>
                    </a:cubicBezTo>
                    <a:cubicBezTo>
                      <a:pt x="48" y="6"/>
                      <a:pt x="50" y="8"/>
                      <a:pt x="52" y="8"/>
                    </a:cubicBezTo>
                    <a:cubicBezTo>
                      <a:pt x="54" y="8"/>
                      <a:pt x="56" y="6"/>
                      <a:pt x="56" y="4"/>
                    </a:cubicBezTo>
                    <a:cubicBezTo>
                      <a:pt x="56" y="1"/>
                      <a:pt x="54" y="0"/>
                      <a:pt x="52" y="0"/>
                    </a:cubicBezTo>
                    <a:close/>
                    <a:moveTo>
                      <a:pt x="68" y="0"/>
                    </a:moveTo>
                    <a:cubicBezTo>
                      <a:pt x="66" y="0"/>
                      <a:pt x="64" y="1"/>
                      <a:pt x="64" y="4"/>
                    </a:cubicBezTo>
                    <a:cubicBezTo>
                      <a:pt x="64" y="6"/>
                      <a:pt x="66" y="8"/>
                      <a:pt x="68" y="8"/>
                    </a:cubicBezTo>
                    <a:cubicBezTo>
                      <a:pt x="70" y="8"/>
                      <a:pt x="72" y="6"/>
                      <a:pt x="72" y="4"/>
                    </a:cubicBezTo>
                    <a:cubicBezTo>
                      <a:pt x="72" y="1"/>
                      <a:pt x="70" y="0"/>
                      <a:pt x="68" y="0"/>
                    </a:cubicBezTo>
                    <a:close/>
                    <a:moveTo>
                      <a:pt x="180" y="0"/>
                    </a:moveTo>
                    <a:cubicBezTo>
                      <a:pt x="178" y="0"/>
                      <a:pt x="176" y="1"/>
                      <a:pt x="176" y="4"/>
                    </a:cubicBezTo>
                    <a:cubicBezTo>
                      <a:pt x="176" y="6"/>
                      <a:pt x="178" y="8"/>
                      <a:pt x="180" y="8"/>
                    </a:cubicBezTo>
                    <a:cubicBezTo>
                      <a:pt x="182" y="8"/>
                      <a:pt x="184" y="6"/>
                      <a:pt x="184" y="4"/>
                    </a:cubicBezTo>
                    <a:cubicBezTo>
                      <a:pt x="184" y="1"/>
                      <a:pt x="182" y="0"/>
                      <a:pt x="180" y="0"/>
                    </a:cubicBezTo>
                    <a:close/>
                    <a:moveTo>
                      <a:pt x="340" y="0"/>
                    </a:moveTo>
                    <a:cubicBezTo>
                      <a:pt x="338" y="0"/>
                      <a:pt x="336" y="1"/>
                      <a:pt x="336" y="4"/>
                    </a:cubicBezTo>
                    <a:cubicBezTo>
                      <a:pt x="336" y="6"/>
                      <a:pt x="338" y="8"/>
                      <a:pt x="340" y="8"/>
                    </a:cubicBezTo>
                    <a:cubicBezTo>
                      <a:pt x="342" y="8"/>
                      <a:pt x="344" y="6"/>
                      <a:pt x="344" y="4"/>
                    </a:cubicBezTo>
                    <a:cubicBezTo>
                      <a:pt x="344" y="1"/>
                      <a:pt x="342" y="0"/>
                      <a:pt x="340" y="0"/>
                    </a:cubicBezTo>
                    <a:close/>
                    <a:moveTo>
                      <a:pt x="228" y="0"/>
                    </a:moveTo>
                    <a:cubicBezTo>
                      <a:pt x="226" y="0"/>
                      <a:pt x="224" y="1"/>
                      <a:pt x="224" y="4"/>
                    </a:cubicBezTo>
                    <a:cubicBezTo>
                      <a:pt x="224" y="6"/>
                      <a:pt x="226" y="8"/>
                      <a:pt x="228" y="8"/>
                    </a:cubicBezTo>
                    <a:cubicBezTo>
                      <a:pt x="230" y="8"/>
                      <a:pt x="232" y="6"/>
                      <a:pt x="232" y="4"/>
                    </a:cubicBezTo>
                    <a:cubicBezTo>
                      <a:pt x="232" y="1"/>
                      <a:pt x="230" y="0"/>
                      <a:pt x="228" y="0"/>
                    </a:cubicBezTo>
                    <a:close/>
                    <a:moveTo>
                      <a:pt x="356" y="0"/>
                    </a:moveTo>
                    <a:cubicBezTo>
                      <a:pt x="354" y="0"/>
                      <a:pt x="352" y="1"/>
                      <a:pt x="352" y="4"/>
                    </a:cubicBezTo>
                    <a:cubicBezTo>
                      <a:pt x="352" y="6"/>
                      <a:pt x="354" y="8"/>
                      <a:pt x="356" y="8"/>
                    </a:cubicBezTo>
                    <a:cubicBezTo>
                      <a:pt x="358" y="8"/>
                      <a:pt x="360" y="6"/>
                      <a:pt x="360" y="4"/>
                    </a:cubicBezTo>
                    <a:cubicBezTo>
                      <a:pt x="360" y="1"/>
                      <a:pt x="358" y="0"/>
                      <a:pt x="356" y="0"/>
                    </a:cubicBezTo>
                    <a:close/>
                    <a:moveTo>
                      <a:pt x="388" y="0"/>
                    </a:moveTo>
                    <a:cubicBezTo>
                      <a:pt x="386" y="0"/>
                      <a:pt x="384" y="1"/>
                      <a:pt x="384" y="4"/>
                    </a:cubicBezTo>
                    <a:cubicBezTo>
                      <a:pt x="384" y="6"/>
                      <a:pt x="386" y="8"/>
                      <a:pt x="388" y="8"/>
                    </a:cubicBezTo>
                    <a:cubicBezTo>
                      <a:pt x="390" y="8"/>
                      <a:pt x="392" y="6"/>
                      <a:pt x="392" y="4"/>
                    </a:cubicBezTo>
                    <a:cubicBezTo>
                      <a:pt x="392" y="1"/>
                      <a:pt x="390" y="0"/>
                      <a:pt x="388" y="0"/>
                    </a:cubicBezTo>
                    <a:close/>
                    <a:moveTo>
                      <a:pt x="404" y="0"/>
                    </a:moveTo>
                    <a:cubicBezTo>
                      <a:pt x="402" y="0"/>
                      <a:pt x="400" y="1"/>
                      <a:pt x="400" y="4"/>
                    </a:cubicBezTo>
                    <a:cubicBezTo>
                      <a:pt x="400" y="6"/>
                      <a:pt x="402" y="8"/>
                      <a:pt x="404" y="8"/>
                    </a:cubicBezTo>
                    <a:cubicBezTo>
                      <a:pt x="406" y="8"/>
                      <a:pt x="408" y="6"/>
                      <a:pt x="408" y="4"/>
                    </a:cubicBezTo>
                    <a:cubicBezTo>
                      <a:pt x="408" y="1"/>
                      <a:pt x="406" y="0"/>
                      <a:pt x="404" y="0"/>
                    </a:cubicBezTo>
                    <a:close/>
                    <a:moveTo>
                      <a:pt x="420" y="0"/>
                    </a:moveTo>
                    <a:cubicBezTo>
                      <a:pt x="418" y="0"/>
                      <a:pt x="416" y="1"/>
                      <a:pt x="416" y="4"/>
                    </a:cubicBezTo>
                    <a:cubicBezTo>
                      <a:pt x="416" y="6"/>
                      <a:pt x="418" y="8"/>
                      <a:pt x="420" y="8"/>
                    </a:cubicBezTo>
                    <a:cubicBezTo>
                      <a:pt x="422" y="8"/>
                      <a:pt x="424" y="6"/>
                      <a:pt x="424" y="4"/>
                    </a:cubicBezTo>
                    <a:cubicBezTo>
                      <a:pt x="424" y="1"/>
                      <a:pt x="422" y="0"/>
                      <a:pt x="420" y="0"/>
                    </a:cubicBezTo>
                    <a:close/>
                    <a:moveTo>
                      <a:pt x="372" y="0"/>
                    </a:moveTo>
                    <a:cubicBezTo>
                      <a:pt x="370" y="0"/>
                      <a:pt x="368" y="1"/>
                      <a:pt x="368" y="4"/>
                    </a:cubicBezTo>
                    <a:cubicBezTo>
                      <a:pt x="368" y="6"/>
                      <a:pt x="370" y="8"/>
                      <a:pt x="372" y="8"/>
                    </a:cubicBezTo>
                    <a:cubicBezTo>
                      <a:pt x="374" y="8"/>
                      <a:pt x="376" y="6"/>
                      <a:pt x="376" y="4"/>
                    </a:cubicBezTo>
                    <a:cubicBezTo>
                      <a:pt x="376" y="1"/>
                      <a:pt x="374" y="0"/>
                      <a:pt x="372" y="0"/>
                    </a:cubicBezTo>
                    <a:close/>
                    <a:moveTo>
                      <a:pt x="260" y="0"/>
                    </a:moveTo>
                    <a:cubicBezTo>
                      <a:pt x="258" y="0"/>
                      <a:pt x="256" y="1"/>
                      <a:pt x="256" y="4"/>
                    </a:cubicBezTo>
                    <a:cubicBezTo>
                      <a:pt x="256" y="6"/>
                      <a:pt x="258" y="8"/>
                      <a:pt x="260" y="8"/>
                    </a:cubicBezTo>
                    <a:cubicBezTo>
                      <a:pt x="262" y="8"/>
                      <a:pt x="264" y="6"/>
                      <a:pt x="264" y="4"/>
                    </a:cubicBezTo>
                    <a:cubicBezTo>
                      <a:pt x="264" y="1"/>
                      <a:pt x="262" y="0"/>
                      <a:pt x="260" y="0"/>
                    </a:cubicBezTo>
                    <a:close/>
                    <a:moveTo>
                      <a:pt x="276" y="0"/>
                    </a:moveTo>
                    <a:cubicBezTo>
                      <a:pt x="274" y="0"/>
                      <a:pt x="272" y="1"/>
                      <a:pt x="272" y="4"/>
                    </a:cubicBezTo>
                    <a:cubicBezTo>
                      <a:pt x="272" y="6"/>
                      <a:pt x="274" y="8"/>
                      <a:pt x="276" y="8"/>
                    </a:cubicBezTo>
                    <a:cubicBezTo>
                      <a:pt x="278" y="8"/>
                      <a:pt x="280" y="6"/>
                      <a:pt x="280" y="4"/>
                    </a:cubicBezTo>
                    <a:cubicBezTo>
                      <a:pt x="280" y="1"/>
                      <a:pt x="278" y="0"/>
                      <a:pt x="276" y="0"/>
                    </a:cubicBezTo>
                    <a:close/>
                    <a:moveTo>
                      <a:pt x="244" y="0"/>
                    </a:moveTo>
                    <a:cubicBezTo>
                      <a:pt x="242" y="0"/>
                      <a:pt x="240" y="1"/>
                      <a:pt x="240" y="4"/>
                    </a:cubicBezTo>
                    <a:cubicBezTo>
                      <a:pt x="240" y="6"/>
                      <a:pt x="242" y="8"/>
                      <a:pt x="244" y="8"/>
                    </a:cubicBezTo>
                    <a:cubicBezTo>
                      <a:pt x="246" y="8"/>
                      <a:pt x="248" y="6"/>
                      <a:pt x="248" y="4"/>
                    </a:cubicBezTo>
                    <a:cubicBezTo>
                      <a:pt x="248" y="1"/>
                      <a:pt x="246" y="0"/>
                      <a:pt x="244" y="0"/>
                    </a:cubicBezTo>
                    <a:close/>
                    <a:moveTo>
                      <a:pt x="324" y="0"/>
                    </a:moveTo>
                    <a:cubicBezTo>
                      <a:pt x="322" y="0"/>
                      <a:pt x="320" y="1"/>
                      <a:pt x="320" y="4"/>
                    </a:cubicBezTo>
                    <a:cubicBezTo>
                      <a:pt x="320" y="6"/>
                      <a:pt x="322" y="8"/>
                      <a:pt x="324" y="8"/>
                    </a:cubicBezTo>
                    <a:cubicBezTo>
                      <a:pt x="326" y="8"/>
                      <a:pt x="328" y="6"/>
                      <a:pt x="328" y="4"/>
                    </a:cubicBezTo>
                    <a:cubicBezTo>
                      <a:pt x="328" y="1"/>
                      <a:pt x="326" y="0"/>
                      <a:pt x="324" y="0"/>
                    </a:cubicBezTo>
                    <a:close/>
                    <a:moveTo>
                      <a:pt x="308" y="0"/>
                    </a:moveTo>
                    <a:cubicBezTo>
                      <a:pt x="306" y="0"/>
                      <a:pt x="304" y="1"/>
                      <a:pt x="304" y="4"/>
                    </a:cubicBezTo>
                    <a:cubicBezTo>
                      <a:pt x="304" y="6"/>
                      <a:pt x="306" y="8"/>
                      <a:pt x="308" y="8"/>
                    </a:cubicBezTo>
                    <a:cubicBezTo>
                      <a:pt x="310" y="8"/>
                      <a:pt x="312" y="6"/>
                      <a:pt x="312" y="4"/>
                    </a:cubicBezTo>
                    <a:cubicBezTo>
                      <a:pt x="312" y="1"/>
                      <a:pt x="310" y="0"/>
                      <a:pt x="308" y="0"/>
                    </a:cubicBezTo>
                    <a:close/>
                    <a:moveTo>
                      <a:pt x="292" y="0"/>
                    </a:moveTo>
                    <a:cubicBezTo>
                      <a:pt x="290" y="0"/>
                      <a:pt x="288" y="1"/>
                      <a:pt x="288" y="4"/>
                    </a:cubicBezTo>
                    <a:cubicBezTo>
                      <a:pt x="288" y="6"/>
                      <a:pt x="290" y="8"/>
                      <a:pt x="292" y="8"/>
                    </a:cubicBezTo>
                    <a:cubicBezTo>
                      <a:pt x="294" y="8"/>
                      <a:pt x="296" y="6"/>
                      <a:pt x="296" y="4"/>
                    </a:cubicBezTo>
                    <a:cubicBezTo>
                      <a:pt x="296" y="1"/>
                      <a:pt x="294" y="0"/>
                      <a:pt x="292" y="0"/>
                    </a:cubicBezTo>
                    <a:close/>
                  </a:path>
                </a:pathLst>
              </a:custGeom>
              <a:solidFill>
                <a:schemeClr val="accent6"/>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31" normalizeH="0" baseline="0" noProof="0">
                  <a:ln>
                    <a:noFill/>
                  </a:ln>
                  <a:solidFill>
                    <a:prstClr val="black"/>
                  </a:solidFill>
                  <a:effectLst/>
                  <a:uLnTx/>
                  <a:uFillTx/>
                  <a:latin typeface="Poppins" panose="02000000000000000000" pitchFamily="2" charset="0"/>
                  <a:ea typeface="+mn-ea"/>
                  <a:cs typeface="Poppins" panose="02000000000000000000" pitchFamily="2" charset="0"/>
                </a:endParaRPr>
              </a:p>
            </p:txBody>
          </p:sp>
          <p:sp>
            <p:nvSpPr>
              <p:cNvPr id="32" name="Oval 1148"/>
              <p:cNvSpPr>
                <a:spLocks noChangeArrowheads="1"/>
              </p:cNvSpPr>
              <p:nvPr/>
            </p:nvSpPr>
            <p:spPr bwMode="auto">
              <a:xfrm>
                <a:off x="1568054" y="4105276"/>
                <a:ext cx="429816" cy="431006"/>
              </a:xfrm>
              <a:prstGeom prst="ellipse">
                <a:avLst/>
              </a:prstGeom>
              <a:solidFill>
                <a:schemeClr val="accent6"/>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31" normalizeH="0" baseline="0" noProof="0">
                  <a:ln>
                    <a:noFill/>
                  </a:ln>
                  <a:solidFill>
                    <a:prstClr val="black"/>
                  </a:solidFill>
                  <a:effectLst/>
                  <a:uLnTx/>
                  <a:uFillTx/>
                  <a:latin typeface="Poppins" panose="02000000000000000000" pitchFamily="2" charset="0"/>
                  <a:ea typeface="+mn-ea"/>
                  <a:cs typeface="Poppins" panose="02000000000000000000" pitchFamily="2" charset="0"/>
                </a:endParaRPr>
              </a:p>
            </p:txBody>
          </p:sp>
          <p:sp>
            <p:nvSpPr>
              <p:cNvPr id="37" name="Freeform 1153"/>
              <p:cNvSpPr>
                <a:spLocks/>
              </p:cNvSpPr>
              <p:nvPr/>
            </p:nvSpPr>
            <p:spPr bwMode="auto">
              <a:xfrm>
                <a:off x="622697" y="4167188"/>
                <a:ext cx="309563" cy="307181"/>
              </a:xfrm>
              <a:custGeom>
                <a:avLst/>
                <a:gdLst>
                  <a:gd name="T0" fmla="*/ 16 w 130"/>
                  <a:gd name="T1" fmla="*/ 93 h 129"/>
                  <a:gd name="T2" fmla="*/ 93 w 130"/>
                  <a:gd name="T3" fmla="*/ 114 h 129"/>
                  <a:gd name="T4" fmla="*/ 114 w 130"/>
                  <a:gd name="T5" fmla="*/ 36 h 129"/>
                  <a:gd name="T6" fmla="*/ 37 w 130"/>
                  <a:gd name="T7" fmla="*/ 16 h 129"/>
                  <a:gd name="T8" fmla="*/ 16 w 130"/>
                  <a:gd name="T9" fmla="*/ 93 h 129"/>
                </a:gdLst>
                <a:ahLst/>
                <a:cxnLst>
                  <a:cxn ang="0">
                    <a:pos x="T0" y="T1"/>
                  </a:cxn>
                  <a:cxn ang="0">
                    <a:pos x="T2" y="T3"/>
                  </a:cxn>
                  <a:cxn ang="0">
                    <a:pos x="T4" y="T5"/>
                  </a:cxn>
                  <a:cxn ang="0">
                    <a:pos x="T6" y="T7"/>
                  </a:cxn>
                  <a:cxn ang="0">
                    <a:pos x="T8" y="T9"/>
                  </a:cxn>
                </a:cxnLst>
                <a:rect l="0" t="0" r="r" b="b"/>
                <a:pathLst>
                  <a:path w="130" h="129">
                    <a:moveTo>
                      <a:pt x="16" y="93"/>
                    </a:moveTo>
                    <a:cubicBezTo>
                      <a:pt x="32" y="120"/>
                      <a:pt x="66" y="129"/>
                      <a:pt x="93" y="114"/>
                    </a:cubicBezTo>
                    <a:cubicBezTo>
                      <a:pt x="120" y="98"/>
                      <a:pt x="130" y="63"/>
                      <a:pt x="114" y="36"/>
                    </a:cubicBezTo>
                    <a:cubicBezTo>
                      <a:pt x="98" y="9"/>
                      <a:pt x="64" y="0"/>
                      <a:pt x="37" y="16"/>
                    </a:cubicBezTo>
                    <a:cubicBezTo>
                      <a:pt x="10" y="31"/>
                      <a:pt x="0" y="66"/>
                      <a:pt x="16" y="93"/>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31" normalizeH="0" baseline="0" noProof="0">
                  <a:ln>
                    <a:noFill/>
                  </a:ln>
                  <a:solidFill>
                    <a:prstClr val="black"/>
                  </a:solidFill>
                  <a:effectLst/>
                  <a:uLnTx/>
                  <a:uFillTx/>
                  <a:latin typeface="Poppins" panose="02000000000000000000" pitchFamily="2" charset="0"/>
                  <a:ea typeface="+mn-ea"/>
                  <a:cs typeface="Poppins" panose="02000000000000000000" pitchFamily="2" charset="0"/>
                </a:endParaRPr>
              </a:p>
            </p:txBody>
          </p:sp>
          <p:sp>
            <p:nvSpPr>
              <p:cNvPr id="38" name="Freeform 1154"/>
              <p:cNvSpPr>
                <a:spLocks noEditPoints="1"/>
              </p:cNvSpPr>
              <p:nvPr/>
            </p:nvSpPr>
            <p:spPr bwMode="auto">
              <a:xfrm>
                <a:off x="613172" y="4176713"/>
                <a:ext cx="328613" cy="288131"/>
              </a:xfrm>
              <a:custGeom>
                <a:avLst/>
                <a:gdLst>
                  <a:gd name="T0" fmla="*/ 69 w 138"/>
                  <a:gd name="T1" fmla="*/ 121 h 121"/>
                  <a:gd name="T2" fmla="*/ 69 w 138"/>
                  <a:gd name="T3" fmla="*/ 121 h 121"/>
                  <a:gd name="T4" fmla="*/ 16 w 138"/>
                  <a:gd name="T5" fmla="*/ 91 h 121"/>
                  <a:gd name="T6" fmla="*/ 39 w 138"/>
                  <a:gd name="T7" fmla="*/ 8 h 121"/>
                  <a:gd name="T8" fmla="*/ 69 w 138"/>
                  <a:gd name="T9" fmla="*/ 0 h 121"/>
                  <a:gd name="T10" fmla="*/ 122 w 138"/>
                  <a:gd name="T11" fmla="*/ 30 h 121"/>
                  <a:gd name="T12" fmla="*/ 99 w 138"/>
                  <a:gd name="T13" fmla="*/ 113 h 121"/>
                  <a:gd name="T14" fmla="*/ 69 w 138"/>
                  <a:gd name="T15" fmla="*/ 121 h 121"/>
                  <a:gd name="T16" fmla="*/ 69 w 138"/>
                  <a:gd name="T17" fmla="*/ 8 h 121"/>
                  <a:gd name="T18" fmla="*/ 43 w 138"/>
                  <a:gd name="T19" fmla="*/ 15 h 121"/>
                  <a:gd name="T20" fmla="*/ 23 w 138"/>
                  <a:gd name="T21" fmla="*/ 87 h 121"/>
                  <a:gd name="T22" fmla="*/ 69 w 138"/>
                  <a:gd name="T23" fmla="*/ 113 h 121"/>
                  <a:gd name="T24" fmla="*/ 69 w 138"/>
                  <a:gd name="T25" fmla="*/ 113 h 121"/>
                  <a:gd name="T26" fmla="*/ 95 w 138"/>
                  <a:gd name="T27" fmla="*/ 106 h 121"/>
                  <a:gd name="T28" fmla="*/ 115 w 138"/>
                  <a:gd name="T29" fmla="*/ 34 h 121"/>
                  <a:gd name="T30" fmla="*/ 69 w 138"/>
                  <a:gd name="T31" fmla="*/ 8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38" h="121">
                    <a:moveTo>
                      <a:pt x="69" y="121"/>
                    </a:moveTo>
                    <a:cubicBezTo>
                      <a:pt x="69" y="121"/>
                      <a:pt x="69" y="121"/>
                      <a:pt x="69" y="121"/>
                    </a:cubicBezTo>
                    <a:cubicBezTo>
                      <a:pt x="47" y="121"/>
                      <a:pt x="27" y="110"/>
                      <a:pt x="16" y="91"/>
                    </a:cubicBezTo>
                    <a:cubicBezTo>
                      <a:pt x="0" y="62"/>
                      <a:pt x="10" y="25"/>
                      <a:pt x="39" y="8"/>
                    </a:cubicBezTo>
                    <a:cubicBezTo>
                      <a:pt x="48" y="3"/>
                      <a:pt x="58" y="0"/>
                      <a:pt x="69" y="0"/>
                    </a:cubicBezTo>
                    <a:cubicBezTo>
                      <a:pt x="91" y="0"/>
                      <a:pt x="111" y="12"/>
                      <a:pt x="122" y="30"/>
                    </a:cubicBezTo>
                    <a:cubicBezTo>
                      <a:pt x="138" y="59"/>
                      <a:pt x="128" y="97"/>
                      <a:pt x="99" y="113"/>
                    </a:cubicBezTo>
                    <a:cubicBezTo>
                      <a:pt x="90" y="119"/>
                      <a:pt x="80" y="121"/>
                      <a:pt x="69" y="121"/>
                    </a:cubicBezTo>
                    <a:close/>
                    <a:moveTo>
                      <a:pt x="69" y="8"/>
                    </a:moveTo>
                    <a:cubicBezTo>
                      <a:pt x="60" y="8"/>
                      <a:pt x="51" y="10"/>
                      <a:pt x="43" y="15"/>
                    </a:cubicBezTo>
                    <a:cubicBezTo>
                      <a:pt x="17" y="30"/>
                      <a:pt x="9" y="62"/>
                      <a:pt x="23" y="87"/>
                    </a:cubicBezTo>
                    <a:cubicBezTo>
                      <a:pt x="33" y="103"/>
                      <a:pt x="50" y="113"/>
                      <a:pt x="69" y="113"/>
                    </a:cubicBezTo>
                    <a:cubicBezTo>
                      <a:pt x="69" y="113"/>
                      <a:pt x="69" y="113"/>
                      <a:pt x="69" y="113"/>
                    </a:cubicBezTo>
                    <a:cubicBezTo>
                      <a:pt x="78" y="113"/>
                      <a:pt x="87" y="111"/>
                      <a:pt x="95" y="106"/>
                    </a:cubicBezTo>
                    <a:cubicBezTo>
                      <a:pt x="120" y="92"/>
                      <a:pt x="129" y="60"/>
                      <a:pt x="115" y="34"/>
                    </a:cubicBezTo>
                    <a:cubicBezTo>
                      <a:pt x="105" y="18"/>
                      <a:pt x="88" y="8"/>
                      <a:pt x="69" y="8"/>
                    </a:cubicBezTo>
                    <a:close/>
                  </a:path>
                </a:pathLst>
              </a:custGeom>
              <a:solidFill>
                <a:schemeClr val="accent6"/>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31" normalizeH="0" baseline="0" noProof="0">
                  <a:ln>
                    <a:noFill/>
                  </a:ln>
                  <a:solidFill>
                    <a:prstClr val="black"/>
                  </a:solidFill>
                  <a:effectLst/>
                  <a:uLnTx/>
                  <a:uFillTx/>
                  <a:latin typeface="Poppins" panose="02000000000000000000" pitchFamily="2" charset="0"/>
                  <a:ea typeface="+mn-ea"/>
                  <a:cs typeface="Poppins" panose="02000000000000000000" pitchFamily="2" charset="0"/>
                </a:endParaRPr>
              </a:p>
            </p:txBody>
          </p:sp>
          <p:sp>
            <p:nvSpPr>
              <p:cNvPr id="51" name="Freeform 1167"/>
              <p:cNvSpPr>
                <a:spLocks noEditPoints="1"/>
              </p:cNvSpPr>
              <p:nvPr/>
            </p:nvSpPr>
            <p:spPr bwMode="auto">
              <a:xfrm>
                <a:off x="1672829" y="4202907"/>
                <a:ext cx="220266" cy="250031"/>
              </a:xfrm>
              <a:custGeom>
                <a:avLst/>
                <a:gdLst>
                  <a:gd name="T0" fmla="*/ 90 w 93"/>
                  <a:gd name="T1" fmla="*/ 4 h 105"/>
                  <a:gd name="T2" fmla="*/ 79 w 93"/>
                  <a:gd name="T3" fmla="*/ 4 h 105"/>
                  <a:gd name="T4" fmla="*/ 76 w 93"/>
                  <a:gd name="T5" fmla="*/ 0 h 105"/>
                  <a:gd name="T6" fmla="*/ 20 w 93"/>
                  <a:gd name="T7" fmla="*/ 0 h 105"/>
                  <a:gd name="T8" fmla="*/ 17 w 93"/>
                  <a:gd name="T9" fmla="*/ 4 h 105"/>
                  <a:gd name="T10" fmla="*/ 3 w 93"/>
                  <a:gd name="T11" fmla="*/ 4 h 105"/>
                  <a:gd name="T12" fmla="*/ 0 w 93"/>
                  <a:gd name="T13" fmla="*/ 7 h 105"/>
                  <a:gd name="T14" fmla="*/ 0 w 93"/>
                  <a:gd name="T15" fmla="*/ 20 h 105"/>
                  <a:gd name="T16" fmla="*/ 42 w 93"/>
                  <a:gd name="T17" fmla="*/ 59 h 105"/>
                  <a:gd name="T18" fmla="*/ 42 w 93"/>
                  <a:gd name="T19" fmla="*/ 80 h 105"/>
                  <a:gd name="T20" fmla="*/ 25 w 93"/>
                  <a:gd name="T21" fmla="*/ 85 h 105"/>
                  <a:gd name="T22" fmla="*/ 23 w 93"/>
                  <a:gd name="T23" fmla="*/ 87 h 105"/>
                  <a:gd name="T24" fmla="*/ 23 w 93"/>
                  <a:gd name="T25" fmla="*/ 90 h 105"/>
                  <a:gd name="T26" fmla="*/ 20 w 93"/>
                  <a:gd name="T27" fmla="*/ 93 h 105"/>
                  <a:gd name="T28" fmla="*/ 17 w 93"/>
                  <a:gd name="T29" fmla="*/ 96 h 105"/>
                  <a:gd name="T30" fmla="*/ 17 w 93"/>
                  <a:gd name="T31" fmla="*/ 101 h 105"/>
                  <a:gd name="T32" fmla="*/ 20 w 93"/>
                  <a:gd name="T33" fmla="*/ 105 h 105"/>
                  <a:gd name="T34" fmla="*/ 73 w 93"/>
                  <a:gd name="T35" fmla="*/ 105 h 105"/>
                  <a:gd name="T36" fmla="*/ 76 w 93"/>
                  <a:gd name="T37" fmla="*/ 101 h 105"/>
                  <a:gd name="T38" fmla="*/ 76 w 93"/>
                  <a:gd name="T39" fmla="*/ 96 h 105"/>
                  <a:gd name="T40" fmla="*/ 73 w 93"/>
                  <a:gd name="T41" fmla="*/ 93 h 105"/>
                  <a:gd name="T42" fmla="*/ 70 w 93"/>
                  <a:gd name="T43" fmla="*/ 90 h 105"/>
                  <a:gd name="T44" fmla="*/ 70 w 93"/>
                  <a:gd name="T45" fmla="*/ 87 h 105"/>
                  <a:gd name="T46" fmla="*/ 68 w 93"/>
                  <a:gd name="T47" fmla="*/ 85 h 105"/>
                  <a:gd name="T48" fmla="*/ 52 w 93"/>
                  <a:gd name="T49" fmla="*/ 80 h 105"/>
                  <a:gd name="T50" fmla="*/ 52 w 93"/>
                  <a:gd name="T51" fmla="*/ 59 h 105"/>
                  <a:gd name="T52" fmla="*/ 93 w 93"/>
                  <a:gd name="T53" fmla="*/ 20 h 105"/>
                  <a:gd name="T54" fmla="*/ 93 w 93"/>
                  <a:gd name="T55" fmla="*/ 7 h 105"/>
                  <a:gd name="T56" fmla="*/ 90 w 93"/>
                  <a:gd name="T57" fmla="*/ 4 h 105"/>
                  <a:gd name="T58" fmla="*/ 6 w 93"/>
                  <a:gd name="T59" fmla="*/ 18 h 105"/>
                  <a:gd name="T60" fmla="*/ 6 w 93"/>
                  <a:gd name="T61" fmla="*/ 14 h 105"/>
                  <a:gd name="T62" fmla="*/ 10 w 93"/>
                  <a:gd name="T63" fmla="*/ 11 h 105"/>
                  <a:gd name="T64" fmla="*/ 18 w 93"/>
                  <a:gd name="T65" fmla="*/ 11 h 105"/>
                  <a:gd name="T66" fmla="*/ 23 w 93"/>
                  <a:gd name="T67" fmla="*/ 39 h 105"/>
                  <a:gd name="T68" fmla="*/ 6 w 93"/>
                  <a:gd name="T69" fmla="*/ 18 h 105"/>
                  <a:gd name="T70" fmla="*/ 87 w 93"/>
                  <a:gd name="T71" fmla="*/ 18 h 105"/>
                  <a:gd name="T72" fmla="*/ 70 w 93"/>
                  <a:gd name="T73" fmla="*/ 39 h 105"/>
                  <a:gd name="T74" fmla="*/ 76 w 93"/>
                  <a:gd name="T75" fmla="*/ 11 h 105"/>
                  <a:gd name="T76" fmla="*/ 84 w 93"/>
                  <a:gd name="T77" fmla="*/ 11 h 105"/>
                  <a:gd name="T78" fmla="*/ 87 w 93"/>
                  <a:gd name="T79" fmla="*/ 14 h 105"/>
                  <a:gd name="T80" fmla="*/ 87 w 93"/>
                  <a:gd name="T81" fmla="*/ 18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93" h="105">
                    <a:moveTo>
                      <a:pt x="90" y="4"/>
                    </a:moveTo>
                    <a:cubicBezTo>
                      <a:pt x="79" y="4"/>
                      <a:pt x="79" y="4"/>
                      <a:pt x="79" y="4"/>
                    </a:cubicBezTo>
                    <a:cubicBezTo>
                      <a:pt x="77" y="4"/>
                      <a:pt x="76" y="2"/>
                      <a:pt x="76" y="0"/>
                    </a:cubicBezTo>
                    <a:cubicBezTo>
                      <a:pt x="20" y="0"/>
                      <a:pt x="20" y="0"/>
                      <a:pt x="20" y="0"/>
                    </a:cubicBezTo>
                    <a:cubicBezTo>
                      <a:pt x="19" y="0"/>
                      <a:pt x="17" y="2"/>
                      <a:pt x="17" y="4"/>
                    </a:cubicBezTo>
                    <a:cubicBezTo>
                      <a:pt x="3" y="4"/>
                      <a:pt x="3" y="4"/>
                      <a:pt x="3" y="4"/>
                    </a:cubicBezTo>
                    <a:cubicBezTo>
                      <a:pt x="1" y="4"/>
                      <a:pt x="0" y="5"/>
                      <a:pt x="0" y="7"/>
                    </a:cubicBezTo>
                    <a:cubicBezTo>
                      <a:pt x="0" y="20"/>
                      <a:pt x="0" y="20"/>
                      <a:pt x="0" y="20"/>
                    </a:cubicBezTo>
                    <a:cubicBezTo>
                      <a:pt x="0" y="38"/>
                      <a:pt x="29" y="54"/>
                      <a:pt x="42" y="59"/>
                    </a:cubicBezTo>
                    <a:cubicBezTo>
                      <a:pt x="42" y="80"/>
                      <a:pt x="42" y="80"/>
                      <a:pt x="42" y="80"/>
                    </a:cubicBezTo>
                    <a:cubicBezTo>
                      <a:pt x="42" y="80"/>
                      <a:pt x="32" y="81"/>
                      <a:pt x="25" y="85"/>
                    </a:cubicBezTo>
                    <a:cubicBezTo>
                      <a:pt x="24" y="85"/>
                      <a:pt x="23" y="86"/>
                      <a:pt x="23" y="87"/>
                    </a:cubicBezTo>
                    <a:cubicBezTo>
                      <a:pt x="23" y="90"/>
                      <a:pt x="23" y="90"/>
                      <a:pt x="23" y="90"/>
                    </a:cubicBezTo>
                    <a:cubicBezTo>
                      <a:pt x="23" y="91"/>
                      <a:pt x="22" y="93"/>
                      <a:pt x="20" y="93"/>
                    </a:cubicBezTo>
                    <a:cubicBezTo>
                      <a:pt x="19" y="93"/>
                      <a:pt x="17" y="94"/>
                      <a:pt x="17" y="96"/>
                    </a:cubicBezTo>
                    <a:cubicBezTo>
                      <a:pt x="17" y="101"/>
                      <a:pt x="17" y="101"/>
                      <a:pt x="17" y="101"/>
                    </a:cubicBezTo>
                    <a:cubicBezTo>
                      <a:pt x="17" y="103"/>
                      <a:pt x="19" y="105"/>
                      <a:pt x="20" y="105"/>
                    </a:cubicBezTo>
                    <a:cubicBezTo>
                      <a:pt x="73" y="105"/>
                      <a:pt x="73" y="105"/>
                      <a:pt x="73" y="105"/>
                    </a:cubicBezTo>
                    <a:cubicBezTo>
                      <a:pt x="75" y="105"/>
                      <a:pt x="76" y="103"/>
                      <a:pt x="76" y="101"/>
                    </a:cubicBezTo>
                    <a:cubicBezTo>
                      <a:pt x="76" y="96"/>
                      <a:pt x="76" y="96"/>
                      <a:pt x="76" y="96"/>
                    </a:cubicBezTo>
                    <a:cubicBezTo>
                      <a:pt x="76" y="94"/>
                      <a:pt x="75" y="93"/>
                      <a:pt x="73" y="93"/>
                    </a:cubicBezTo>
                    <a:cubicBezTo>
                      <a:pt x="71" y="93"/>
                      <a:pt x="70" y="91"/>
                      <a:pt x="70" y="90"/>
                    </a:cubicBezTo>
                    <a:cubicBezTo>
                      <a:pt x="70" y="87"/>
                      <a:pt x="70" y="87"/>
                      <a:pt x="70" y="87"/>
                    </a:cubicBezTo>
                    <a:cubicBezTo>
                      <a:pt x="70" y="86"/>
                      <a:pt x="69" y="85"/>
                      <a:pt x="68" y="85"/>
                    </a:cubicBezTo>
                    <a:cubicBezTo>
                      <a:pt x="61" y="81"/>
                      <a:pt x="52" y="80"/>
                      <a:pt x="52" y="80"/>
                    </a:cubicBezTo>
                    <a:cubicBezTo>
                      <a:pt x="52" y="59"/>
                      <a:pt x="52" y="59"/>
                      <a:pt x="52" y="59"/>
                    </a:cubicBezTo>
                    <a:cubicBezTo>
                      <a:pt x="64" y="54"/>
                      <a:pt x="93" y="38"/>
                      <a:pt x="93" y="20"/>
                    </a:cubicBezTo>
                    <a:cubicBezTo>
                      <a:pt x="93" y="7"/>
                      <a:pt x="93" y="7"/>
                      <a:pt x="93" y="7"/>
                    </a:cubicBezTo>
                    <a:cubicBezTo>
                      <a:pt x="93" y="5"/>
                      <a:pt x="92" y="4"/>
                      <a:pt x="90" y="4"/>
                    </a:cubicBezTo>
                    <a:close/>
                    <a:moveTo>
                      <a:pt x="6" y="18"/>
                    </a:moveTo>
                    <a:cubicBezTo>
                      <a:pt x="6" y="14"/>
                      <a:pt x="6" y="14"/>
                      <a:pt x="6" y="14"/>
                    </a:cubicBezTo>
                    <a:cubicBezTo>
                      <a:pt x="6" y="12"/>
                      <a:pt x="8" y="11"/>
                      <a:pt x="10" y="11"/>
                    </a:cubicBezTo>
                    <a:cubicBezTo>
                      <a:pt x="18" y="11"/>
                      <a:pt x="18" y="11"/>
                      <a:pt x="18" y="11"/>
                    </a:cubicBezTo>
                    <a:cubicBezTo>
                      <a:pt x="18" y="11"/>
                      <a:pt x="18" y="30"/>
                      <a:pt x="23" y="39"/>
                    </a:cubicBezTo>
                    <a:cubicBezTo>
                      <a:pt x="23" y="39"/>
                      <a:pt x="6" y="32"/>
                      <a:pt x="6" y="18"/>
                    </a:cubicBezTo>
                    <a:close/>
                    <a:moveTo>
                      <a:pt x="87" y="18"/>
                    </a:moveTo>
                    <a:cubicBezTo>
                      <a:pt x="87" y="32"/>
                      <a:pt x="70" y="39"/>
                      <a:pt x="70" y="39"/>
                    </a:cubicBezTo>
                    <a:cubicBezTo>
                      <a:pt x="75" y="30"/>
                      <a:pt x="76" y="11"/>
                      <a:pt x="76" y="11"/>
                    </a:cubicBezTo>
                    <a:cubicBezTo>
                      <a:pt x="84" y="11"/>
                      <a:pt x="84" y="11"/>
                      <a:pt x="84" y="11"/>
                    </a:cubicBezTo>
                    <a:cubicBezTo>
                      <a:pt x="86" y="11"/>
                      <a:pt x="87" y="12"/>
                      <a:pt x="87" y="14"/>
                    </a:cubicBezTo>
                    <a:lnTo>
                      <a:pt x="87" y="18"/>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31" normalizeH="0" baseline="0" noProof="0">
                  <a:ln>
                    <a:noFill/>
                  </a:ln>
                  <a:solidFill>
                    <a:prstClr val="black"/>
                  </a:solidFill>
                  <a:effectLst/>
                  <a:uLnTx/>
                  <a:uFillTx/>
                  <a:latin typeface="Poppins" panose="02000000000000000000" pitchFamily="2" charset="0"/>
                  <a:ea typeface="+mn-ea"/>
                  <a:cs typeface="Poppins" panose="02000000000000000000" pitchFamily="2" charset="0"/>
                </a:endParaRPr>
              </a:p>
            </p:txBody>
          </p:sp>
        </p:grpSp>
        <p:sp>
          <p:nvSpPr>
            <p:cNvPr id="70" name="TextBox 69">
              <a:extLst>
                <a:ext uri="{FF2B5EF4-FFF2-40B4-BE49-F238E27FC236}">
                  <a16:creationId xmlns:a16="http://schemas.microsoft.com/office/drawing/2014/main" id="{09D10590-5E08-F444-B92C-5152CE324160}"/>
                </a:ext>
              </a:extLst>
            </p:cNvPr>
            <p:cNvSpPr txBox="1"/>
            <p:nvPr/>
          </p:nvSpPr>
          <p:spPr>
            <a:xfrm>
              <a:off x="4411545" y="5764562"/>
              <a:ext cx="6525897" cy="246221"/>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31" normalizeH="0" baseline="0" noProof="0">
                  <a:ln>
                    <a:noFill/>
                  </a:ln>
                  <a:solidFill>
                    <a:srgbClr val="555FAD">
                      <a:lumMod val="50000"/>
                    </a:srgbClr>
                  </a:solidFill>
                  <a:effectLst/>
                  <a:uLnTx/>
                  <a:uFillTx/>
                  <a:latin typeface="Tahoma"/>
                  <a:ea typeface="Tahoma" panose="020B0604030504040204" pitchFamily="34" charset="0"/>
                  <a:cs typeface="Tahoma" panose="020B0604030504040204" pitchFamily="34" charset="0"/>
                </a:rPr>
                <a:t>Congratulations!</a:t>
              </a:r>
            </a:p>
          </p:txBody>
        </p:sp>
      </p:grpSp>
    </p:spTree>
    <p:extLst>
      <p:ext uri="{BB962C8B-B14F-4D97-AF65-F5344CB8AC3E}">
        <p14:creationId xmlns:p14="http://schemas.microsoft.com/office/powerpoint/2010/main" val="2481568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57"/>
                                        </p:tgtEl>
                                        <p:attrNameLst>
                                          <p:attrName>style.visibility</p:attrName>
                                        </p:attrNameLst>
                                      </p:cBhvr>
                                      <p:to>
                                        <p:strVal val="visible"/>
                                      </p:to>
                                    </p:set>
                                    <p:anim calcmode="lin" valueType="num">
                                      <p:cBhvr additive="base">
                                        <p:cTn id="7" dur="1000" fill="hold"/>
                                        <p:tgtEl>
                                          <p:spTgt spid="57"/>
                                        </p:tgtEl>
                                        <p:attrNameLst>
                                          <p:attrName>ppt_x</p:attrName>
                                        </p:attrNameLst>
                                      </p:cBhvr>
                                      <p:tavLst>
                                        <p:tav tm="0">
                                          <p:val>
                                            <p:strVal val="#ppt_x"/>
                                          </p:val>
                                        </p:tav>
                                        <p:tav tm="100000">
                                          <p:val>
                                            <p:strVal val="#ppt_x"/>
                                          </p:val>
                                        </p:tav>
                                      </p:tavLst>
                                    </p:anim>
                                    <p:anim calcmode="lin" valueType="num">
                                      <p:cBhvr additive="base">
                                        <p:cTn id="8" dur="1000" fill="hold"/>
                                        <p:tgtEl>
                                          <p:spTgt spid="5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7"/>
                                        </p:tgtEl>
                                        <p:attrNameLst>
                                          <p:attrName>style.visibility</p:attrName>
                                        </p:attrNameLst>
                                      </p:cBhvr>
                                      <p:to>
                                        <p:strVal val="visible"/>
                                      </p:to>
                                    </p:set>
                                    <p:anim calcmode="lin" valueType="num">
                                      <p:cBhvr additive="base">
                                        <p:cTn id="13" dur="1000" fill="hold"/>
                                        <p:tgtEl>
                                          <p:spTgt spid="67"/>
                                        </p:tgtEl>
                                        <p:attrNameLst>
                                          <p:attrName>ppt_x</p:attrName>
                                        </p:attrNameLst>
                                      </p:cBhvr>
                                      <p:tavLst>
                                        <p:tav tm="0">
                                          <p:val>
                                            <p:strVal val="#ppt_x"/>
                                          </p:val>
                                        </p:tav>
                                        <p:tav tm="100000">
                                          <p:val>
                                            <p:strVal val="#ppt_x"/>
                                          </p:val>
                                        </p:tav>
                                      </p:tavLst>
                                    </p:anim>
                                    <p:anim calcmode="lin" valueType="num">
                                      <p:cBhvr additive="base">
                                        <p:cTn id="14" dur="1000" fill="hold"/>
                                        <p:tgtEl>
                                          <p:spTgt spid="6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69"/>
                                        </p:tgtEl>
                                        <p:attrNameLst>
                                          <p:attrName>style.visibility</p:attrName>
                                        </p:attrNameLst>
                                      </p:cBhvr>
                                      <p:to>
                                        <p:strVal val="visible"/>
                                      </p:to>
                                    </p:set>
                                    <p:anim calcmode="lin" valueType="num">
                                      <p:cBhvr additive="base">
                                        <p:cTn id="19" dur="1000" fill="hold"/>
                                        <p:tgtEl>
                                          <p:spTgt spid="69"/>
                                        </p:tgtEl>
                                        <p:attrNameLst>
                                          <p:attrName>ppt_x</p:attrName>
                                        </p:attrNameLst>
                                      </p:cBhvr>
                                      <p:tavLst>
                                        <p:tav tm="0">
                                          <p:val>
                                            <p:strVal val="#ppt_x"/>
                                          </p:val>
                                        </p:tav>
                                        <p:tav tm="100000">
                                          <p:val>
                                            <p:strVal val="#ppt_x"/>
                                          </p:val>
                                        </p:tav>
                                      </p:tavLst>
                                    </p:anim>
                                    <p:anim calcmode="lin" valueType="num">
                                      <p:cBhvr additive="base">
                                        <p:cTn id="20" dur="1000" fill="hold"/>
                                        <p:tgtEl>
                                          <p:spTgt spid="69"/>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25"/>
                                        </p:tgtEl>
                                        <p:attrNameLst>
                                          <p:attrName>style.visibility</p:attrName>
                                        </p:attrNameLst>
                                      </p:cBhvr>
                                      <p:to>
                                        <p:strVal val="visible"/>
                                      </p:to>
                                    </p:set>
                                    <p:anim calcmode="lin" valueType="num">
                                      <p:cBhvr additive="base">
                                        <p:cTn id="25" dur="1000" fill="hold"/>
                                        <p:tgtEl>
                                          <p:spTgt spid="25"/>
                                        </p:tgtEl>
                                        <p:attrNameLst>
                                          <p:attrName>ppt_x</p:attrName>
                                        </p:attrNameLst>
                                      </p:cBhvr>
                                      <p:tavLst>
                                        <p:tav tm="0">
                                          <p:val>
                                            <p:strVal val="#ppt_x"/>
                                          </p:val>
                                        </p:tav>
                                        <p:tav tm="100000">
                                          <p:val>
                                            <p:strVal val="#ppt_x"/>
                                          </p:val>
                                        </p:tav>
                                      </p:tavLst>
                                    </p:anim>
                                    <p:anim calcmode="lin" valueType="num">
                                      <p:cBhvr additive="base">
                                        <p:cTn id="26" dur="10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7"/>
                                        </p:tgtEl>
                                        <p:attrNameLst>
                                          <p:attrName>style.visibility</p:attrName>
                                        </p:attrNameLst>
                                      </p:cBhvr>
                                      <p:to>
                                        <p:strVal val="visible"/>
                                      </p:to>
                                    </p:set>
                                    <p:anim calcmode="lin" valueType="num">
                                      <p:cBhvr additive="base">
                                        <p:cTn id="31" dur="1000" fill="hold"/>
                                        <p:tgtEl>
                                          <p:spTgt spid="7"/>
                                        </p:tgtEl>
                                        <p:attrNameLst>
                                          <p:attrName>ppt_x</p:attrName>
                                        </p:attrNameLst>
                                      </p:cBhvr>
                                      <p:tavLst>
                                        <p:tav tm="0">
                                          <p:val>
                                            <p:strVal val="#ppt_x"/>
                                          </p:val>
                                        </p:tav>
                                        <p:tav tm="100000">
                                          <p:val>
                                            <p:strVal val="#ppt_x"/>
                                          </p:val>
                                        </p:tav>
                                      </p:tavLst>
                                    </p:anim>
                                    <p:anim calcmode="lin" valueType="num">
                                      <p:cBhvr additive="base">
                                        <p:cTn id="32" dur="10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21"/>
                                        </p:tgtEl>
                                        <p:attrNameLst>
                                          <p:attrName>style.visibility</p:attrName>
                                        </p:attrNameLst>
                                      </p:cBhvr>
                                      <p:to>
                                        <p:strVal val="visible"/>
                                      </p:to>
                                    </p:set>
                                    <p:anim calcmode="lin" valueType="num">
                                      <p:cBhvr additive="base">
                                        <p:cTn id="37" dur="1000" fill="hold"/>
                                        <p:tgtEl>
                                          <p:spTgt spid="21"/>
                                        </p:tgtEl>
                                        <p:attrNameLst>
                                          <p:attrName>ppt_x</p:attrName>
                                        </p:attrNameLst>
                                      </p:cBhvr>
                                      <p:tavLst>
                                        <p:tav tm="0">
                                          <p:val>
                                            <p:strVal val="#ppt_x"/>
                                          </p:val>
                                        </p:tav>
                                        <p:tav tm="100000">
                                          <p:val>
                                            <p:strVal val="#ppt_x"/>
                                          </p:val>
                                        </p:tav>
                                      </p:tavLst>
                                    </p:anim>
                                    <p:anim calcmode="lin" valueType="num">
                                      <p:cBhvr additive="base">
                                        <p:cTn id="38" dur="10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1" name="Rectangle 30">
            <a:extLst>
              <a:ext uri="{FF2B5EF4-FFF2-40B4-BE49-F238E27FC236}">
                <a16:creationId xmlns:a16="http://schemas.microsoft.com/office/drawing/2014/main" id="{EBF87945-A001-489F-9D9B-7D9435F0B9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1911096"/>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5F3AC83-AB34-42B1-969E-B2F85B23DFB2}"/>
              </a:ext>
            </a:extLst>
          </p:cNvPr>
          <p:cNvSpPr>
            <a:spLocks noGrp="1"/>
          </p:cNvSpPr>
          <p:nvPr>
            <p:ph type="title"/>
          </p:nvPr>
        </p:nvSpPr>
        <p:spPr>
          <a:xfrm>
            <a:off x="838200" y="365760"/>
            <a:ext cx="10515600" cy="1325563"/>
          </a:xfrm>
        </p:spPr>
        <p:txBody>
          <a:bodyPr vert="horz" lIns="91440" tIns="45720" rIns="91440" bIns="45720" rtlCol="0">
            <a:normAutofit/>
          </a:bodyPr>
          <a:lstStyle/>
          <a:p>
            <a:pPr marL="571500" indent="-571500"/>
            <a:br>
              <a:rPr lang="en-US" sz="2800" dirty="0">
                <a:solidFill>
                  <a:schemeClr val="bg1"/>
                </a:solidFill>
              </a:rPr>
            </a:br>
            <a:br>
              <a:rPr lang="en-US" sz="2800" dirty="0">
                <a:solidFill>
                  <a:schemeClr val="bg1"/>
                </a:solidFill>
              </a:rPr>
            </a:br>
            <a:endParaRPr lang="en-US" sz="2800" dirty="0">
              <a:solidFill>
                <a:schemeClr val="bg1"/>
              </a:solidFill>
            </a:endParaRPr>
          </a:p>
        </p:txBody>
      </p:sp>
      <p:sp>
        <p:nvSpPr>
          <p:cNvPr id="23" name="Content Placeholder 22">
            <a:extLst>
              <a:ext uri="{FF2B5EF4-FFF2-40B4-BE49-F238E27FC236}">
                <a16:creationId xmlns:a16="http://schemas.microsoft.com/office/drawing/2014/main" id="{FC8A8AC7-5449-419F-8758-970D0947340A}"/>
              </a:ext>
            </a:extLst>
          </p:cNvPr>
          <p:cNvSpPr>
            <a:spLocks noGrp="1"/>
          </p:cNvSpPr>
          <p:nvPr>
            <p:ph idx="1"/>
          </p:nvPr>
        </p:nvSpPr>
        <p:spPr>
          <a:xfrm>
            <a:off x="841248" y="2276857"/>
            <a:ext cx="5015484" cy="3900106"/>
          </a:xfrm>
        </p:spPr>
        <p:txBody>
          <a:bodyPr anchor="ctr">
            <a:normAutofit/>
          </a:bodyPr>
          <a:lstStyle/>
          <a:p>
            <a:r>
              <a:rPr lang="en-US" sz="2200" dirty="0"/>
              <a:t>What were the challenges of Fall 1</a:t>
            </a:r>
          </a:p>
          <a:p>
            <a:r>
              <a:rPr lang="en-US" sz="2200" dirty="0"/>
              <a:t>Do you have access to CALPADS/ SEDS</a:t>
            </a:r>
          </a:p>
          <a:p>
            <a:r>
              <a:rPr lang="en-US" sz="2200" dirty="0"/>
              <a:t>Do you maintain SPED data in your SIS</a:t>
            </a:r>
          </a:p>
          <a:p>
            <a:r>
              <a:rPr lang="en-US" sz="2200" dirty="0"/>
              <a:t>How do you import </a:t>
            </a:r>
            <a:r>
              <a:rPr lang="en-US" sz="2200"/>
              <a:t>Sped data </a:t>
            </a:r>
            <a:r>
              <a:rPr lang="en-US" sz="2200" dirty="0"/>
              <a:t>from your SEDS to SIS</a:t>
            </a:r>
          </a:p>
          <a:p>
            <a:r>
              <a:rPr lang="en-US" sz="2200" dirty="0"/>
              <a:t>Coordination with SEDS data</a:t>
            </a:r>
          </a:p>
          <a:p>
            <a:r>
              <a:rPr lang="en-US" sz="2200" dirty="0"/>
              <a:t>Coordinator and SELPA</a:t>
            </a:r>
          </a:p>
          <a:p>
            <a:r>
              <a:rPr lang="en-US" sz="2200" dirty="0"/>
              <a:t>Certification and Report Review Process</a:t>
            </a:r>
          </a:p>
          <a:p>
            <a:r>
              <a:rPr lang="en-US" sz="2200" dirty="0"/>
              <a:t>Internal milestones and timelines</a:t>
            </a:r>
          </a:p>
        </p:txBody>
      </p:sp>
      <p:pic>
        <p:nvPicPr>
          <p:cNvPr id="9" name="Picture 2" descr="A close up of a flower&#10;&#10;Description automatically generated">
            <a:extLst>
              <a:ext uri="{FF2B5EF4-FFF2-40B4-BE49-F238E27FC236}">
                <a16:creationId xmlns:a16="http://schemas.microsoft.com/office/drawing/2014/main" id="{A968C388-6B51-4A17-91D9-2377019253E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301" r="1" b="1"/>
          <a:stretch/>
        </p:blipFill>
        <p:spPr bwMode="auto">
          <a:xfrm>
            <a:off x="6335270" y="2276857"/>
            <a:ext cx="5015484" cy="3900106"/>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A6D80EBC-F006-47FF-A50D-B6755CB723BC}"/>
              </a:ext>
            </a:extLst>
          </p:cNvPr>
          <p:cNvSpPr/>
          <p:nvPr/>
        </p:nvSpPr>
        <p:spPr>
          <a:xfrm>
            <a:off x="5974813" y="3244334"/>
            <a:ext cx="242374"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 </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Footer Placeholder 1">
            <a:extLst>
              <a:ext uri="{FF2B5EF4-FFF2-40B4-BE49-F238E27FC236}">
                <a16:creationId xmlns:a16="http://schemas.microsoft.com/office/drawing/2014/main" id="{29979EA3-327F-45C5-925A-7C5199017876}"/>
              </a:ext>
            </a:extLst>
          </p:cNvPr>
          <p:cNvSpPr>
            <a:spLocks noGrp="1"/>
          </p:cNvSpPr>
          <p:nvPr>
            <p:ph type="ftr" sz="quarter" idx="11"/>
          </p:nvPr>
        </p:nvSpPr>
        <p:spPr>
          <a:xfrm>
            <a:off x="8077200" y="12712701"/>
            <a:ext cx="8229600" cy="730250"/>
          </a:xfrm>
        </p:spPr>
        <p:txBody>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SWD End of Year R&amp;C  v2.1 June 8, 2020</a:t>
            </a:r>
          </a:p>
        </p:txBody>
      </p:sp>
      <p:sp>
        <p:nvSpPr>
          <p:cNvPr id="20" name="Rectangle 19">
            <a:extLst>
              <a:ext uri="{FF2B5EF4-FFF2-40B4-BE49-F238E27FC236}">
                <a16:creationId xmlns:a16="http://schemas.microsoft.com/office/drawing/2014/main" id="{065AE11F-F3C3-4DAA-8A60-918F379B88A7}"/>
              </a:ext>
            </a:extLst>
          </p:cNvPr>
          <p:cNvSpPr/>
          <p:nvPr/>
        </p:nvSpPr>
        <p:spPr>
          <a:xfrm>
            <a:off x="1168449" y="477771"/>
            <a:ext cx="7975004" cy="76944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700" cap="none" spc="230" normalizeH="0" baseline="0" noProof="0" dirty="0">
                <a:ln>
                  <a:noFill/>
                </a:ln>
                <a:solidFill>
                  <a:prstClr val="white"/>
                </a:solidFill>
                <a:effectLst/>
                <a:uLnTx/>
                <a:uFillTx/>
                <a:latin typeface="Arial Black" panose="020B0A04020102020204" pitchFamily="34" charset="0"/>
                <a:ea typeface="+mn-ea"/>
                <a:cs typeface="+mn-cs"/>
              </a:rPr>
              <a:t>Learning Opportunities</a:t>
            </a:r>
            <a:endParaRPr kumimoji="0" lang="en-US" sz="4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Slide Number Placeholder 2">
            <a:extLst>
              <a:ext uri="{FF2B5EF4-FFF2-40B4-BE49-F238E27FC236}">
                <a16:creationId xmlns:a16="http://schemas.microsoft.com/office/drawing/2014/main" id="{DEFD3D7C-ED61-4542-8BAF-DB444DE59A75}"/>
              </a:ext>
            </a:extLst>
          </p:cNvPr>
          <p:cNvSpPr>
            <a:spLocks noGrp="1"/>
          </p:cNvSpPr>
          <p:nvPr>
            <p:ph type="sldNum" sz="quarter" idx="12"/>
          </p:nvPr>
        </p:nvSpPr>
        <p:spPr>
          <a:xfrm>
            <a:off x="9313984" y="6360160"/>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B764A6-E8E7-428F-A188-FEEA54BB5278}"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106</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11" name="Footer Placeholder 1">
            <a:extLst>
              <a:ext uri="{FF2B5EF4-FFF2-40B4-BE49-F238E27FC236}">
                <a16:creationId xmlns:a16="http://schemas.microsoft.com/office/drawing/2014/main" id="{5E879D0F-CEAA-434C-84FC-15B408CEFE3C}"/>
              </a:ext>
            </a:extLst>
          </p:cNvPr>
          <p:cNvSpPr txBox="1">
            <a:spLocks/>
          </p:cNvSpPr>
          <p:nvPr/>
        </p:nvSpPr>
        <p:spPr>
          <a:xfrm>
            <a:off x="432000" y="6365363"/>
            <a:ext cx="5472000" cy="412431"/>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a:solidFill>
                  <a:prstClr val="black">
                    <a:lumMod val="75000"/>
                    <a:lumOff val="25000"/>
                  </a:prstClr>
                </a:solidFill>
                <a:latin typeface="Tahoma"/>
              </a:rPr>
              <a:t>SWD End of Year R&amp;C  v2.0 June 2020</a:t>
            </a:r>
            <a:endParaRPr lang="en-US" dirty="0">
              <a:solidFill>
                <a:prstClr val="black">
                  <a:lumMod val="75000"/>
                  <a:lumOff val="25000"/>
                </a:prstClr>
              </a:solidFill>
              <a:latin typeface="Tahoma"/>
            </a:endParaRPr>
          </a:p>
        </p:txBody>
      </p:sp>
    </p:spTree>
    <p:extLst>
      <p:ext uri="{BB962C8B-B14F-4D97-AF65-F5344CB8AC3E}">
        <p14:creationId xmlns:p14="http://schemas.microsoft.com/office/powerpoint/2010/main" val="3593522271"/>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04842A40-C4DE-494D-9B78-1B7F1A32B551}"/>
              </a:ext>
            </a:extLst>
          </p:cNvPr>
          <p:cNvSpPr>
            <a:spLocks noGrp="1"/>
          </p:cNvSpPr>
          <p:nvPr>
            <p:ph type="ftr" sz="quarter" idx="10"/>
          </p:nvPr>
        </p:nvSpPr>
        <p:spPr/>
        <p:txBody>
          <a:bodyPr/>
          <a:lstStyle/>
          <a:p>
            <a:r>
              <a:rPr lang="en-US" noProof="0"/>
              <a:t>SWD End of Year R&amp;C  v2.1 June 8, 2020</a:t>
            </a:r>
          </a:p>
        </p:txBody>
      </p:sp>
      <p:sp>
        <p:nvSpPr>
          <p:cNvPr id="4" name="Slide Number Placeholder 3">
            <a:extLst>
              <a:ext uri="{FF2B5EF4-FFF2-40B4-BE49-F238E27FC236}">
                <a16:creationId xmlns:a16="http://schemas.microsoft.com/office/drawing/2014/main" id="{3C6B9B6A-42C7-467B-87F1-2B648E19E759}"/>
              </a:ext>
            </a:extLst>
          </p:cNvPr>
          <p:cNvSpPr>
            <a:spLocks noGrp="1"/>
          </p:cNvSpPr>
          <p:nvPr>
            <p:ph type="sldNum" sz="quarter" idx="11"/>
          </p:nvPr>
        </p:nvSpPr>
        <p:spPr/>
        <p:txBody>
          <a:bodyPr/>
          <a:lstStyle/>
          <a:p>
            <a:fld id="{4B73C415-D670-4716-A5EC-CC4D52CA2BAC}" type="slidenum">
              <a:rPr lang="en-US" noProof="0" smtClean="0"/>
              <a:pPr/>
              <a:t>107</a:t>
            </a:fld>
            <a:endParaRPr lang="en-US" noProof="0"/>
          </a:p>
        </p:txBody>
      </p:sp>
      <p:sp>
        <p:nvSpPr>
          <p:cNvPr id="7" name="Title 6">
            <a:extLst>
              <a:ext uri="{FF2B5EF4-FFF2-40B4-BE49-F238E27FC236}">
                <a16:creationId xmlns:a16="http://schemas.microsoft.com/office/drawing/2014/main" id="{095995E7-E9AF-4E1B-AAD0-A50686855442}"/>
              </a:ext>
            </a:extLst>
          </p:cNvPr>
          <p:cNvSpPr>
            <a:spLocks noGrp="1"/>
          </p:cNvSpPr>
          <p:nvPr>
            <p:ph type="title" idx="4294967295"/>
          </p:nvPr>
        </p:nvSpPr>
        <p:spPr>
          <a:xfrm>
            <a:off x="1116419" y="448599"/>
            <a:ext cx="5121275" cy="841375"/>
          </a:xfrm>
          <a:prstGeom prst="rect">
            <a:avLst/>
          </a:prstGeom>
        </p:spPr>
        <p:txBody>
          <a:bodyPr vert="horz" lIns="0" tIns="0" rIns="0" bIns="0" rtlCol="0">
            <a:normAutofit/>
          </a:bodyPr>
          <a:lstStyle/>
          <a:p>
            <a:pPr>
              <a:spcBef>
                <a:spcPct val="0"/>
              </a:spcBef>
              <a:spcAft>
                <a:spcPts val="600"/>
              </a:spcAft>
            </a:pPr>
            <a:r>
              <a:rPr lang="en-US" sz="4000" kern="1200" spc="-150">
                <a:latin typeface="+mj-lt"/>
                <a:ea typeface="+mj-ea"/>
                <a:cs typeface="+mj-cs"/>
              </a:rPr>
              <a:t>Considerations</a:t>
            </a:r>
          </a:p>
        </p:txBody>
      </p:sp>
      <p:sp>
        <p:nvSpPr>
          <p:cNvPr id="3" name="Content Placeholder 2">
            <a:extLst>
              <a:ext uri="{FF2B5EF4-FFF2-40B4-BE49-F238E27FC236}">
                <a16:creationId xmlns:a16="http://schemas.microsoft.com/office/drawing/2014/main" id="{C3914E80-26FC-412F-9AEF-D3A52608E760}"/>
              </a:ext>
            </a:extLst>
          </p:cNvPr>
          <p:cNvSpPr>
            <a:spLocks noGrp="1"/>
          </p:cNvSpPr>
          <p:nvPr>
            <p:ph idx="4294967295"/>
          </p:nvPr>
        </p:nvSpPr>
        <p:spPr>
          <a:xfrm>
            <a:off x="432000" y="1420006"/>
            <a:ext cx="5414963" cy="4714875"/>
          </a:xfrm>
        </p:spPr>
        <p:txBody>
          <a:bodyPr>
            <a:noAutofit/>
          </a:bodyPr>
          <a:lstStyle/>
          <a:p>
            <a:pPr>
              <a:spcBef>
                <a:spcPts val="1000"/>
              </a:spcBef>
              <a:spcAft>
                <a:spcPts val="500"/>
              </a:spcAft>
              <a:buClr>
                <a:schemeClr val="accent1"/>
              </a:buClr>
              <a:buFont typeface="Arial" panose="020B0604020202020204" pitchFamily="34" charset="0"/>
            </a:pPr>
            <a:r>
              <a:rPr lang="en-US" sz="2000"/>
              <a:t>What is my role in the EOY 3/4 submission</a:t>
            </a:r>
          </a:p>
          <a:p>
            <a:pPr>
              <a:spcAft>
                <a:spcPts val="500"/>
              </a:spcAft>
              <a:buClr>
                <a:schemeClr val="accent1"/>
              </a:buClr>
            </a:pPr>
            <a:r>
              <a:rPr lang="en-US" sz="2000"/>
              <a:t>What is my role during EOY 3/4 with approval and report review process (certification)</a:t>
            </a:r>
          </a:p>
          <a:p>
            <a:r>
              <a:rPr lang="en-US" sz="2000"/>
              <a:t>How can I assist in error resolution</a:t>
            </a:r>
          </a:p>
          <a:p>
            <a:r>
              <a:rPr lang="en-US" sz="2000"/>
              <a:t>What is my responsibility if EOY 3/4 is not certified</a:t>
            </a:r>
          </a:p>
          <a:p>
            <a:r>
              <a:rPr lang="en-US" sz="2000"/>
              <a:t>Can I leverage my experience from Fall 1 to overcome the challenges with EOY</a:t>
            </a:r>
          </a:p>
          <a:p>
            <a:r>
              <a:rPr lang="en-US" sz="2000"/>
              <a:t>How is the communication with SIS or SEDS data coordinators and SELPA contact</a:t>
            </a:r>
          </a:p>
          <a:p>
            <a:r>
              <a:rPr lang="en-US" sz="2000"/>
              <a:t>Which factors to consider when setting internal milestones and timelines</a:t>
            </a:r>
          </a:p>
          <a:p>
            <a:endParaRPr lang="en-US" sz="2000"/>
          </a:p>
          <a:p>
            <a:endParaRPr lang="en-US" sz="2000"/>
          </a:p>
          <a:p>
            <a:endParaRPr lang="en-US" sz="2000"/>
          </a:p>
          <a:p>
            <a:pPr>
              <a:spcBef>
                <a:spcPts val="1000"/>
              </a:spcBef>
              <a:spcAft>
                <a:spcPts val="500"/>
              </a:spcAft>
              <a:buClr>
                <a:schemeClr val="accent1"/>
              </a:buClr>
              <a:buFont typeface="Arial" panose="020B0604020202020204" pitchFamily="34" charset="0"/>
            </a:pPr>
            <a:endParaRPr lang="en-US" sz="2000"/>
          </a:p>
        </p:txBody>
      </p:sp>
      <p:pic>
        <p:nvPicPr>
          <p:cNvPr id="6" name="Picture 2" descr="Image result for responsibility&quot;">
            <a:extLst>
              <a:ext uri="{FF2B5EF4-FFF2-40B4-BE49-F238E27FC236}">
                <a16:creationId xmlns:a16="http://schemas.microsoft.com/office/drawing/2014/main" id="{ABC030E9-783A-4FD4-8B3B-5DCFD6F55E1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2997" r="25555" b="-1"/>
          <a:stretch/>
        </p:blipFill>
        <p:spPr bwMode="auto">
          <a:xfrm>
            <a:off x="5878849" y="10"/>
            <a:ext cx="6313150" cy="6857987"/>
          </a:xfrm>
          <a:custGeom>
            <a:avLst/>
            <a:gdLst/>
            <a:ahLst/>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a:noFill/>
          <a:extLst>
            <a:ext uri="{909E8E84-426E-40DD-AFC4-6F175D3DCCD1}">
              <a14:hiddenFill xmlns:a14="http://schemas.microsoft.com/office/drawing/2010/main">
                <a:solidFill>
                  <a:srgbClr val="FFFFFF"/>
                </a:solidFill>
              </a14:hiddenFill>
            </a:ext>
          </a:extLst>
        </p:spPr>
      </p:pic>
      <p:sp>
        <p:nvSpPr>
          <p:cNvPr id="8" name="Slide Number Placeholder 49">
            <a:extLst>
              <a:ext uri="{FF2B5EF4-FFF2-40B4-BE49-F238E27FC236}">
                <a16:creationId xmlns:a16="http://schemas.microsoft.com/office/drawing/2014/main" id="{4F63D2D6-DD67-2A43-A0FA-806AF775AC05}"/>
              </a:ext>
            </a:extLst>
          </p:cNvPr>
          <p:cNvSpPr txBox="1">
            <a:spLocks/>
          </p:cNvSpPr>
          <p:nvPr/>
        </p:nvSpPr>
        <p:spPr>
          <a:xfrm>
            <a:off x="11771999" y="6360978"/>
            <a:ext cx="420000" cy="421200"/>
          </a:xfrm>
          <a:prstGeom prst="rect">
            <a:avLst/>
          </a:prstGeom>
          <a:solidFill>
            <a:schemeClr val="bg1">
              <a:lumMod val="95000"/>
            </a:schemeClr>
          </a:solidFill>
          <a:ln w="6350">
            <a:noFill/>
          </a:ln>
        </p:spPr>
        <p:txBody>
          <a:bodyPr vert="horz" lIns="0" tIns="0" rIns="0" bIns="0" rtlCol="0" anchor="ctr"/>
          <a:lstStyle>
            <a:defPPr>
              <a:defRPr lang="en-US"/>
            </a:defPPr>
            <a:lvl1pPr marL="0" algn="ctr" defTabSz="914400" rtl="0" eaLnBrk="1" latinLnBrk="0" hangingPunct="1">
              <a:defRPr sz="1200" b="0" i="0" kern="1200">
                <a:solidFill>
                  <a:schemeClr val="tx1">
                    <a:lumMod val="65000"/>
                    <a:lumOff val="3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4B73C415-D670-4716-A5EC-CC4D52CA2BAC}" type="slidenum">
              <a:rPr lang="en-US" smtClean="0">
                <a:solidFill>
                  <a:prstClr val="black">
                    <a:lumMod val="65000"/>
                    <a:lumOff val="35000"/>
                  </a:prstClr>
                </a:solidFill>
                <a:latin typeface="Tahoma"/>
              </a:rPr>
              <a:pPr>
                <a:defRPr/>
              </a:pPr>
              <a:t>107</a:t>
            </a:fld>
            <a:endParaRPr lang="en-US" dirty="0">
              <a:solidFill>
                <a:prstClr val="black">
                  <a:lumMod val="65000"/>
                  <a:lumOff val="35000"/>
                </a:prstClr>
              </a:solidFill>
              <a:latin typeface="Tahoma"/>
            </a:endParaRPr>
          </a:p>
        </p:txBody>
      </p:sp>
    </p:spTree>
    <p:extLst>
      <p:ext uri="{BB962C8B-B14F-4D97-AF65-F5344CB8AC3E}">
        <p14:creationId xmlns:p14="http://schemas.microsoft.com/office/powerpoint/2010/main" val="2540068925"/>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3EAE0D-88F0-4123-A369-92983D7E55DC}"/>
              </a:ext>
            </a:extLst>
          </p:cNvPr>
          <p:cNvSpPr>
            <a:spLocks noGrp="1"/>
          </p:cNvSpPr>
          <p:nvPr>
            <p:ph type="title"/>
          </p:nvPr>
        </p:nvSpPr>
        <p:spPr>
          <a:xfrm>
            <a:off x="432000" y="432000"/>
            <a:ext cx="11340000" cy="432000"/>
          </a:xfrm>
        </p:spPr>
        <p:txBody>
          <a:bodyPr>
            <a:normAutofit fontScale="90000"/>
          </a:bodyPr>
          <a:lstStyle/>
          <a:p>
            <a:r>
              <a:rPr lang="en-US">
                <a:latin typeface="Arial Black" panose="020B0A04020102020204" pitchFamily="34" charset="0"/>
              </a:rPr>
              <a:t>Resources</a:t>
            </a:r>
          </a:p>
        </p:txBody>
      </p:sp>
      <p:sp>
        <p:nvSpPr>
          <p:cNvPr id="5" name="Text Placeholder 4">
            <a:extLst>
              <a:ext uri="{FF2B5EF4-FFF2-40B4-BE49-F238E27FC236}">
                <a16:creationId xmlns:a16="http://schemas.microsoft.com/office/drawing/2014/main" id="{B3873866-C6DF-4447-8D2F-8A88CF14E6CB}"/>
              </a:ext>
            </a:extLst>
          </p:cNvPr>
          <p:cNvSpPr>
            <a:spLocks noGrp="1"/>
          </p:cNvSpPr>
          <p:nvPr>
            <p:ph type="body" sz="quarter" idx="12"/>
          </p:nvPr>
        </p:nvSpPr>
        <p:spPr>
          <a:xfrm>
            <a:off x="431800" y="1582738"/>
            <a:ext cx="3975100" cy="1744662"/>
          </a:xfrm>
        </p:spPr>
        <p:txBody>
          <a:bodyPr/>
          <a:lstStyle/>
          <a:p>
            <a:r>
              <a:rPr lang="en-US" sz="2400"/>
              <a:t>Here are some important resources related to SELA reporting.</a:t>
            </a:r>
          </a:p>
        </p:txBody>
      </p:sp>
      <p:sp>
        <p:nvSpPr>
          <p:cNvPr id="4" name="Slide Number Placeholder 3">
            <a:extLst>
              <a:ext uri="{FF2B5EF4-FFF2-40B4-BE49-F238E27FC236}">
                <a16:creationId xmlns:a16="http://schemas.microsoft.com/office/drawing/2014/main" id="{27A106A1-5BFA-4033-8A49-0E0F2A688C19}"/>
              </a:ext>
            </a:extLst>
          </p:cNvPr>
          <p:cNvSpPr>
            <a:spLocks noGrp="1"/>
          </p:cNvSpPr>
          <p:nvPr>
            <p:ph type="sldNum" sz="quarter" idx="11"/>
          </p:nvPr>
        </p:nvSpPr>
        <p:spPr>
          <a:xfrm>
            <a:off x="9322831" y="6389015"/>
            <a:ext cx="2743200" cy="365125"/>
          </a:xfrm>
        </p:spPr>
        <p:txBody>
          <a:bodyPr/>
          <a:lstStyle/>
          <a:p>
            <a:fld id="{4B73C415-D670-4716-A5EC-CC4D52CA2BAC}" type="slidenum">
              <a:rPr lang="en-US" smtClean="0"/>
              <a:pPr/>
              <a:t>108</a:t>
            </a:fld>
            <a:endParaRPr lang="en-US" dirty="0"/>
          </a:p>
        </p:txBody>
      </p:sp>
      <p:sp>
        <p:nvSpPr>
          <p:cNvPr id="11" name="Rectangle: Rounded Corners 10">
            <a:extLst>
              <a:ext uri="{FF2B5EF4-FFF2-40B4-BE49-F238E27FC236}">
                <a16:creationId xmlns:a16="http://schemas.microsoft.com/office/drawing/2014/main" id="{9F69524E-5D65-4CCF-A82F-1147E1AEAD32}"/>
              </a:ext>
            </a:extLst>
          </p:cNvPr>
          <p:cNvSpPr/>
          <p:nvPr/>
        </p:nvSpPr>
        <p:spPr>
          <a:xfrm>
            <a:off x="5215127" y="1450975"/>
            <a:ext cx="6976872" cy="3931920"/>
          </a:xfrm>
          <a:prstGeom prst="roundRect">
            <a:avLst>
              <a:gd name="adj" fmla="val 1164"/>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AutoShape 2" descr="https://encrypted-tbn0.gstatic.com/images?q=tbn:ANd9GcQgBBtq389mm3sddMtxVn3r2pa1eFRsE_5IEsxOxkap47n82NhN">
            <a:extLst>
              <a:ext uri="{FF2B5EF4-FFF2-40B4-BE49-F238E27FC236}">
                <a16:creationId xmlns:a16="http://schemas.microsoft.com/office/drawing/2014/main" id="{125D1E28-B080-4674-AA36-B9A8625C0554}"/>
              </a:ext>
            </a:extLst>
          </p:cNvPr>
          <p:cNvSpPr>
            <a:spLocks noChangeAspect="1" noChangeArrowheads="1"/>
          </p:cNvSpPr>
          <p:nvPr/>
        </p:nvSpPr>
        <p:spPr bwMode="auto">
          <a:xfrm>
            <a:off x="5947181" y="3421737"/>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28" name="Picture 4" descr="https://encrypted-tbn0.gstatic.com/images?q=tbn:ANd9GcQc4WiDDVuY1rVs8BkJQPP0mjyh6k-CFu2U0AZfdjPOOEW7wQ-u">
            <a:extLst>
              <a:ext uri="{FF2B5EF4-FFF2-40B4-BE49-F238E27FC236}">
                <a16:creationId xmlns:a16="http://schemas.microsoft.com/office/drawing/2014/main" id="{A80D2A53-7247-44AF-BDFB-2B6D0D9E328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04281" y="2799371"/>
            <a:ext cx="685800" cy="476746"/>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16">
            <a:extLst>
              <a:ext uri="{FF2B5EF4-FFF2-40B4-BE49-F238E27FC236}">
                <a16:creationId xmlns:a16="http://schemas.microsoft.com/office/drawing/2014/main" id="{12DCDFF9-2521-4D42-A15E-EF819DC9A536}"/>
              </a:ext>
            </a:extLst>
          </p:cNvPr>
          <p:cNvSpPr/>
          <p:nvPr/>
        </p:nvSpPr>
        <p:spPr>
          <a:xfrm>
            <a:off x="6556277" y="2044268"/>
            <a:ext cx="2328073" cy="338554"/>
          </a:xfrm>
          <a:prstGeom prst="rect">
            <a:avLst/>
          </a:prstGeom>
        </p:spPr>
        <p:txBody>
          <a:bodyPr wrap="none">
            <a:spAutoFit/>
          </a:bodyPr>
          <a:lstStyle/>
          <a:p>
            <a:pPr marL="0" lvl="1">
              <a:defRPr/>
            </a:pPr>
            <a:r>
              <a:rPr lang="en-US" sz="1600">
                <a:hlinkClick r:id="rId4"/>
              </a:rPr>
              <a:t>https://learn.fcmat.org/</a:t>
            </a:r>
            <a:endParaRPr lang="en-US" sz="1600">
              <a:hlinkClick r:id="rId5"/>
            </a:endParaRPr>
          </a:p>
        </p:txBody>
      </p:sp>
      <p:sp>
        <p:nvSpPr>
          <p:cNvPr id="18" name="Rectangle 17">
            <a:extLst>
              <a:ext uri="{FF2B5EF4-FFF2-40B4-BE49-F238E27FC236}">
                <a16:creationId xmlns:a16="http://schemas.microsoft.com/office/drawing/2014/main" id="{F329A3E3-C1D2-46CE-9275-28037523FA55}"/>
              </a:ext>
            </a:extLst>
          </p:cNvPr>
          <p:cNvSpPr/>
          <p:nvPr/>
        </p:nvSpPr>
        <p:spPr>
          <a:xfrm>
            <a:off x="6562285" y="2841372"/>
            <a:ext cx="5410199" cy="307777"/>
          </a:xfrm>
          <a:prstGeom prst="rect">
            <a:avLst/>
          </a:prstGeom>
        </p:spPr>
        <p:txBody>
          <a:bodyPr wrap="square">
            <a:spAutoFit/>
          </a:bodyPr>
          <a:lstStyle/>
          <a:p>
            <a:r>
              <a:rPr lang="en-US" sz="1400">
                <a:hlinkClick r:id="rId6"/>
              </a:rPr>
              <a:t>https://www.youtube.com/channel/UCA9oRTiyVECCCzOxpmJheZw</a:t>
            </a:r>
            <a:endParaRPr lang="en-US" sz="1400"/>
          </a:p>
        </p:txBody>
      </p:sp>
      <p:pic>
        <p:nvPicPr>
          <p:cNvPr id="20" name="Graphic 19">
            <a:extLst>
              <a:ext uri="{FF2B5EF4-FFF2-40B4-BE49-F238E27FC236}">
                <a16:creationId xmlns:a16="http://schemas.microsoft.com/office/drawing/2014/main" id="{C2C67D1B-8AC2-44D1-A9D7-ACCCC9C6CB3B}"/>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442840" y="3704946"/>
            <a:ext cx="1618282" cy="446954"/>
          </a:xfrm>
          <a:prstGeom prst="rect">
            <a:avLst/>
          </a:prstGeom>
        </p:spPr>
      </p:pic>
      <p:sp>
        <p:nvSpPr>
          <p:cNvPr id="22" name="Rectangle 21">
            <a:extLst>
              <a:ext uri="{FF2B5EF4-FFF2-40B4-BE49-F238E27FC236}">
                <a16:creationId xmlns:a16="http://schemas.microsoft.com/office/drawing/2014/main" id="{06C60D83-9D72-4756-866A-91765FAACBA5}"/>
              </a:ext>
            </a:extLst>
          </p:cNvPr>
          <p:cNvSpPr/>
          <p:nvPr/>
        </p:nvSpPr>
        <p:spPr>
          <a:xfrm>
            <a:off x="7285254" y="3811912"/>
            <a:ext cx="4547848" cy="307777"/>
          </a:xfrm>
          <a:prstGeom prst="rect">
            <a:avLst/>
          </a:prstGeom>
        </p:spPr>
        <p:txBody>
          <a:bodyPr wrap="none">
            <a:spAutoFit/>
          </a:bodyPr>
          <a:lstStyle/>
          <a:p>
            <a:r>
              <a:rPr lang="en-US" sz="1400">
                <a:hlinkClick r:id="rId9"/>
              </a:rPr>
              <a:t>https://documentation.calpads.org/Support/References</a:t>
            </a:r>
            <a:endParaRPr lang="en-US" sz="1400"/>
          </a:p>
        </p:txBody>
      </p:sp>
      <p:pic>
        <p:nvPicPr>
          <p:cNvPr id="23" name="Picture 22">
            <a:extLst>
              <a:ext uri="{FF2B5EF4-FFF2-40B4-BE49-F238E27FC236}">
                <a16:creationId xmlns:a16="http://schemas.microsoft.com/office/drawing/2014/main" id="{919EDCA2-879D-4953-A9E6-BE4D3E4C27EF}"/>
              </a:ext>
            </a:extLst>
          </p:cNvPr>
          <p:cNvPicPr>
            <a:picLocks noChangeAspect="1"/>
          </p:cNvPicPr>
          <p:nvPr/>
        </p:nvPicPr>
        <p:blipFill>
          <a:blip r:embed="rId10"/>
          <a:stretch>
            <a:fillRect/>
          </a:stretch>
        </p:blipFill>
        <p:spPr>
          <a:xfrm>
            <a:off x="5345540" y="1712194"/>
            <a:ext cx="1210737" cy="1010284"/>
          </a:xfrm>
          <a:prstGeom prst="rect">
            <a:avLst/>
          </a:prstGeom>
        </p:spPr>
      </p:pic>
      <p:sp>
        <p:nvSpPr>
          <p:cNvPr id="24" name="Rectangle 23">
            <a:extLst>
              <a:ext uri="{FF2B5EF4-FFF2-40B4-BE49-F238E27FC236}">
                <a16:creationId xmlns:a16="http://schemas.microsoft.com/office/drawing/2014/main" id="{FB9E612D-DF25-43BC-B5FB-C91904C48C75}"/>
              </a:ext>
            </a:extLst>
          </p:cNvPr>
          <p:cNvSpPr/>
          <p:nvPr/>
        </p:nvSpPr>
        <p:spPr>
          <a:xfrm>
            <a:off x="7285254" y="4537387"/>
            <a:ext cx="4075155" cy="338554"/>
          </a:xfrm>
          <a:prstGeom prst="rect">
            <a:avLst/>
          </a:prstGeom>
        </p:spPr>
        <p:txBody>
          <a:bodyPr wrap="none">
            <a:spAutoFit/>
          </a:bodyPr>
          <a:lstStyle/>
          <a:p>
            <a:r>
              <a:rPr lang="en-US" sz="1600">
                <a:hlinkClick r:id="rId11"/>
              </a:rPr>
              <a:t>https://www.cde.ca.gov/ds/sp/cl/index.asp</a:t>
            </a:r>
            <a:endParaRPr lang="en-US" sz="1600"/>
          </a:p>
        </p:txBody>
      </p:sp>
      <p:pic>
        <p:nvPicPr>
          <p:cNvPr id="3" name="Picture 2">
            <a:extLst>
              <a:ext uri="{FF2B5EF4-FFF2-40B4-BE49-F238E27FC236}">
                <a16:creationId xmlns:a16="http://schemas.microsoft.com/office/drawing/2014/main" id="{E0C33E22-2DD2-46A3-8CDC-7185E24D8C53}"/>
              </a:ext>
            </a:extLst>
          </p:cNvPr>
          <p:cNvPicPr>
            <a:picLocks noChangeAspect="1"/>
          </p:cNvPicPr>
          <p:nvPr/>
        </p:nvPicPr>
        <p:blipFill>
          <a:blip r:embed="rId12"/>
          <a:stretch>
            <a:fillRect/>
          </a:stretch>
        </p:blipFill>
        <p:spPr>
          <a:xfrm>
            <a:off x="5356712" y="4459568"/>
            <a:ext cx="1618283" cy="374823"/>
          </a:xfrm>
          <a:prstGeom prst="rect">
            <a:avLst/>
          </a:prstGeom>
        </p:spPr>
      </p:pic>
      <p:sp>
        <p:nvSpPr>
          <p:cNvPr id="16" name="Footer Placeholder 1">
            <a:extLst>
              <a:ext uri="{FF2B5EF4-FFF2-40B4-BE49-F238E27FC236}">
                <a16:creationId xmlns:a16="http://schemas.microsoft.com/office/drawing/2014/main" id="{9C00E9D4-E745-9B45-A837-C3BFAED2CB70}"/>
              </a:ext>
            </a:extLst>
          </p:cNvPr>
          <p:cNvSpPr txBox="1">
            <a:spLocks/>
          </p:cNvSpPr>
          <p:nvPr/>
        </p:nvSpPr>
        <p:spPr>
          <a:xfrm>
            <a:off x="432000" y="6365363"/>
            <a:ext cx="5472000" cy="412431"/>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defRPr/>
            </a:pPr>
            <a:r>
              <a:rPr lang="en-US">
                <a:solidFill>
                  <a:prstClr val="black">
                    <a:lumMod val="75000"/>
                    <a:lumOff val="25000"/>
                  </a:prstClr>
                </a:solidFill>
                <a:latin typeface="Tahoma"/>
              </a:rPr>
              <a:t>SWD End of Year R&amp;C  v2.0 June 2020</a:t>
            </a:r>
            <a:endParaRPr lang="en-US" dirty="0">
              <a:solidFill>
                <a:prstClr val="black">
                  <a:lumMod val="75000"/>
                  <a:lumOff val="25000"/>
                </a:prstClr>
              </a:solidFill>
              <a:latin typeface="Tahoma"/>
            </a:endParaRPr>
          </a:p>
        </p:txBody>
      </p:sp>
      <p:sp>
        <p:nvSpPr>
          <p:cNvPr id="6" name="Footer Placeholder 5">
            <a:extLst>
              <a:ext uri="{FF2B5EF4-FFF2-40B4-BE49-F238E27FC236}">
                <a16:creationId xmlns:a16="http://schemas.microsoft.com/office/drawing/2014/main" id="{37CDEE7D-BB62-A440-B8C6-89B81C953A62}"/>
              </a:ext>
            </a:extLst>
          </p:cNvPr>
          <p:cNvSpPr>
            <a:spLocks noGrp="1"/>
          </p:cNvSpPr>
          <p:nvPr>
            <p:ph type="ftr" sz="quarter" idx="10"/>
          </p:nvPr>
        </p:nvSpPr>
        <p:spPr/>
        <p:txBody>
          <a:bodyPr/>
          <a:lstStyle/>
          <a:p>
            <a:r>
              <a:rPr lang="en-US" noProof="0"/>
              <a:t>SWD End of Year R&amp;C  v2.1 June 8, 2020</a:t>
            </a:r>
          </a:p>
        </p:txBody>
      </p:sp>
    </p:spTree>
    <p:extLst>
      <p:ext uri="{BB962C8B-B14F-4D97-AF65-F5344CB8AC3E}">
        <p14:creationId xmlns:p14="http://schemas.microsoft.com/office/powerpoint/2010/main" val="3325951071"/>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58C420A-3AEC-4BE5-BD90-C854A306696C}"/>
              </a:ext>
            </a:extLst>
          </p:cNvPr>
          <p:cNvSpPr>
            <a:spLocks noGrp="1"/>
          </p:cNvSpPr>
          <p:nvPr>
            <p:ph type="title"/>
          </p:nvPr>
        </p:nvSpPr>
        <p:spPr bwMode="gray"/>
        <p:txBody>
          <a:bodyPr/>
          <a:lstStyle/>
          <a:p>
            <a:r>
              <a:rPr lang="en-US"/>
              <a:t>Support</a:t>
            </a:r>
          </a:p>
        </p:txBody>
      </p:sp>
      <p:cxnSp>
        <p:nvCxnSpPr>
          <p:cNvPr id="12" name="Straight Connector 11">
            <a:extLst>
              <a:ext uri="{FF2B5EF4-FFF2-40B4-BE49-F238E27FC236}">
                <a16:creationId xmlns:a16="http://schemas.microsoft.com/office/drawing/2014/main" id="{3E48293B-B086-4048-863C-47E7C47880A1}"/>
              </a:ext>
              <a:ext uri="{C183D7F6-B498-43B3-948B-1728B52AA6E4}">
                <adec:decorative xmlns:adec="http://schemas.microsoft.com/office/drawing/2017/decorative" val="1"/>
              </a:ext>
            </a:extLst>
          </p:cNvPr>
          <p:cNvCxnSpPr>
            <a:cxnSpLocks/>
          </p:cNvCxnSpPr>
          <p:nvPr/>
        </p:nvCxnSpPr>
        <p:spPr bwMode="gray">
          <a:xfrm>
            <a:off x="680728" y="5491163"/>
            <a:ext cx="4974545" cy="0"/>
          </a:xfrm>
          <a:prstGeom prst="line">
            <a:avLst/>
          </a:prstGeom>
          <a:ln>
            <a:gradFill>
              <a:gsLst>
                <a:gs pos="0">
                  <a:schemeClr val="accent1"/>
                </a:gs>
                <a:gs pos="51300">
                  <a:schemeClr val="accent2"/>
                </a:gs>
                <a:gs pos="100000">
                  <a:schemeClr val="accent3"/>
                </a:gs>
              </a:gsLst>
              <a:lin ang="0" scaled="0"/>
            </a:gradFill>
          </a:ln>
        </p:spPr>
        <p:style>
          <a:lnRef idx="1">
            <a:schemeClr val="accent1"/>
          </a:lnRef>
          <a:fillRef idx="0">
            <a:schemeClr val="accent1"/>
          </a:fillRef>
          <a:effectRef idx="0">
            <a:schemeClr val="accent1"/>
          </a:effectRef>
          <a:fontRef idx="minor">
            <a:schemeClr val="tx1"/>
          </a:fontRef>
        </p:style>
      </p:cxnSp>
      <p:sp>
        <p:nvSpPr>
          <p:cNvPr id="2" name="Content Placeholder 1">
            <a:extLst>
              <a:ext uri="{FF2B5EF4-FFF2-40B4-BE49-F238E27FC236}">
                <a16:creationId xmlns:a16="http://schemas.microsoft.com/office/drawing/2014/main" id="{1AC9E886-BD82-4757-912B-F7589A22164F}"/>
              </a:ext>
            </a:extLst>
          </p:cNvPr>
          <p:cNvSpPr>
            <a:spLocks noGrp="1"/>
          </p:cNvSpPr>
          <p:nvPr>
            <p:ph idx="1"/>
          </p:nvPr>
        </p:nvSpPr>
        <p:spPr bwMode="gray"/>
        <p:txBody>
          <a:bodyPr/>
          <a:lstStyle/>
          <a:p>
            <a:r>
              <a:rPr lang="en-US"/>
              <a:t>You can get help through these channels.</a:t>
            </a:r>
          </a:p>
        </p:txBody>
      </p:sp>
      <p:grpSp>
        <p:nvGrpSpPr>
          <p:cNvPr id="22" name="Group 21">
            <a:extLst>
              <a:ext uri="{FF2B5EF4-FFF2-40B4-BE49-F238E27FC236}">
                <a16:creationId xmlns:a16="http://schemas.microsoft.com/office/drawing/2014/main" id="{C26B3923-BC78-49A9-B1F8-DF179812A30B}"/>
              </a:ext>
            </a:extLst>
          </p:cNvPr>
          <p:cNvGrpSpPr/>
          <p:nvPr/>
        </p:nvGrpSpPr>
        <p:grpSpPr>
          <a:xfrm>
            <a:off x="7107152" y="603995"/>
            <a:ext cx="685800" cy="685800"/>
            <a:chOff x="7449941" y="756300"/>
            <a:chExt cx="685800" cy="685800"/>
          </a:xfrm>
        </p:grpSpPr>
        <p:sp>
          <p:nvSpPr>
            <p:cNvPr id="16" name="Rectangle 15">
              <a:extLst>
                <a:ext uri="{FF2B5EF4-FFF2-40B4-BE49-F238E27FC236}">
                  <a16:creationId xmlns:a16="http://schemas.microsoft.com/office/drawing/2014/main" id="{05860339-31F7-4884-957E-5C40F818EBB8}"/>
                </a:ext>
                <a:ext uri="{C183D7F6-B498-43B3-948B-1728B52AA6E4}">
                  <adec:decorative xmlns:adec="http://schemas.microsoft.com/office/drawing/2017/decorative" val="1"/>
                </a:ext>
              </a:extLst>
            </p:cNvPr>
            <p:cNvSpPr>
              <a:spLocks noChangeAspect="1"/>
            </p:cNvSpPr>
            <p:nvPr/>
          </p:nvSpPr>
          <p:spPr>
            <a:xfrm>
              <a:off x="7449941" y="756300"/>
              <a:ext cx="685800" cy="6858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4" name="Graphic 33" descr="Internet">
              <a:extLst>
                <a:ext uri="{FF2B5EF4-FFF2-40B4-BE49-F238E27FC236}">
                  <a16:creationId xmlns:a16="http://schemas.microsoft.com/office/drawing/2014/main" id="{01B04A53-CFF0-41E3-A36F-790D2F6B635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535441" y="825211"/>
              <a:ext cx="514800" cy="514800"/>
            </a:xfrm>
            <a:prstGeom prst="rect">
              <a:avLst/>
            </a:prstGeom>
          </p:spPr>
        </p:pic>
      </p:grpSp>
      <p:sp>
        <p:nvSpPr>
          <p:cNvPr id="10" name="Text Placeholder 9">
            <a:extLst>
              <a:ext uri="{FF2B5EF4-FFF2-40B4-BE49-F238E27FC236}">
                <a16:creationId xmlns:a16="http://schemas.microsoft.com/office/drawing/2014/main" id="{77D79B0F-EFCB-42B1-AEAE-0FE4763D4456}"/>
              </a:ext>
            </a:extLst>
          </p:cNvPr>
          <p:cNvSpPr>
            <a:spLocks noGrp="1"/>
          </p:cNvSpPr>
          <p:nvPr>
            <p:ph type="body" sz="quarter" idx="17"/>
          </p:nvPr>
        </p:nvSpPr>
        <p:spPr>
          <a:xfrm>
            <a:off x="6550052" y="1369956"/>
            <a:ext cx="1800000" cy="360000"/>
          </a:xfrm>
        </p:spPr>
        <p:txBody>
          <a:bodyPr/>
          <a:lstStyle/>
          <a:p>
            <a:r>
              <a:rPr lang="en-US"/>
              <a:t>Web</a:t>
            </a:r>
            <a:r>
              <a:rPr lang="en-US">
                <a:solidFill>
                  <a:schemeClr val="tx1">
                    <a:lumMod val="75000"/>
                    <a:lumOff val="25000"/>
                  </a:schemeClr>
                </a:solidFill>
              </a:rPr>
              <a:t> </a:t>
            </a:r>
          </a:p>
        </p:txBody>
      </p:sp>
      <p:cxnSp>
        <p:nvCxnSpPr>
          <p:cNvPr id="18" name="Straight Connector 17">
            <a:extLst>
              <a:ext uri="{FF2B5EF4-FFF2-40B4-BE49-F238E27FC236}">
                <a16:creationId xmlns:a16="http://schemas.microsoft.com/office/drawing/2014/main" id="{45C26E9A-3991-49A2-8D63-94C577E8A0AC}"/>
              </a:ext>
              <a:ext uri="{C183D7F6-B498-43B3-948B-1728B52AA6E4}">
                <adec:decorative xmlns:adec="http://schemas.microsoft.com/office/drawing/2017/decorative" val="1"/>
              </a:ext>
            </a:extLst>
          </p:cNvPr>
          <p:cNvCxnSpPr>
            <a:cxnSpLocks/>
          </p:cNvCxnSpPr>
          <p:nvPr/>
        </p:nvCxnSpPr>
        <p:spPr>
          <a:xfrm>
            <a:off x="6653629" y="1729956"/>
            <a:ext cx="1548000"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
        <p:nvSpPr>
          <p:cNvPr id="11" name="Text Placeholder 10">
            <a:extLst>
              <a:ext uri="{FF2B5EF4-FFF2-40B4-BE49-F238E27FC236}">
                <a16:creationId xmlns:a16="http://schemas.microsoft.com/office/drawing/2014/main" id="{1D0238C6-EDC9-431C-B062-27BAF34CDE16}"/>
              </a:ext>
            </a:extLst>
          </p:cNvPr>
          <p:cNvSpPr>
            <a:spLocks noGrp="1"/>
          </p:cNvSpPr>
          <p:nvPr>
            <p:ph type="body" sz="quarter" idx="18"/>
          </p:nvPr>
        </p:nvSpPr>
        <p:spPr>
          <a:xfrm>
            <a:off x="8163528" y="713377"/>
            <a:ext cx="2990247" cy="720000"/>
          </a:xfrm>
        </p:spPr>
        <p:txBody>
          <a:bodyPr/>
          <a:lstStyle/>
          <a:p>
            <a:pPr lvl="0" algn="l"/>
            <a:r>
              <a:rPr lang="en-US" sz="1600"/>
              <a:t>http://www2.cde.ca.gov/calpadshelp/default.aspx</a:t>
            </a:r>
          </a:p>
        </p:txBody>
      </p:sp>
      <p:sp>
        <p:nvSpPr>
          <p:cNvPr id="15" name="Rectangle 14">
            <a:extLst>
              <a:ext uri="{FF2B5EF4-FFF2-40B4-BE49-F238E27FC236}">
                <a16:creationId xmlns:a16="http://schemas.microsoft.com/office/drawing/2014/main" id="{056960D0-0A22-4E28-82F3-B9AA805E96A4}"/>
              </a:ext>
              <a:ext uri="{C183D7F6-B498-43B3-948B-1728B52AA6E4}">
                <adec:decorative xmlns:adec="http://schemas.microsoft.com/office/drawing/2017/decorative" val="1"/>
              </a:ext>
            </a:extLst>
          </p:cNvPr>
          <p:cNvSpPr>
            <a:spLocks noChangeAspect="1"/>
          </p:cNvSpPr>
          <p:nvPr/>
        </p:nvSpPr>
        <p:spPr>
          <a:xfrm>
            <a:off x="7107152" y="2017269"/>
            <a:ext cx="685800" cy="6858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2" name="Graphic 31" descr="Email">
            <a:extLst>
              <a:ext uri="{FF2B5EF4-FFF2-40B4-BE49-F238E27FC236}">
                <a16:creationId xmlns:a16="http://schemas.microsoft.com/office/drawing/2014/main" id="{A67046E4-7EA7-414C-8B67-BE9C73705C82}"/>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192652" y="2102769"/>
            <a:ext cx="514800" cy="514800"/>
          </a:xfrm>
          <a:prstGeom prst="rect">
            <a:avLst/>
          </a:prstGeom>
        </p:spPr>
      </p:pic>
      <p:sp>
        <p:nvSpPr>
          <p:cNvPr id="4" name="Text Placeholder 3">
            <a:extLst>
              <a:ext uri="{FF2B5EF4-FFF2-40B4-BE49-F238E27FC236}">
                <a16:creationId xmlns:a16="http://schemas.microsoft.com/office/drawing/2014/main" id="{27325661-92B1-4FD6-80E6-C1A1C5F5B8BA}"/>
              </a:ext>
            </a:extLst>
          </p:cNvPr>
          <p:cNvSpPr>
            <a:spLocks noGrp="1"/>
          </p:cNvSpPr>
          <p:nvPr>
            <p:ph type="body" sz="quarter" idx="19"/>
          </p:nvPr>
        </p:nvSpPr>
        <p:spPr>
          <a:xfrm>
            <a:off x="6550052" y="2783230"/>
            <a:ext cx="1800000" cy="360000"/>
          </a:xfrm>
        </p:spPr>
        <p:txBody>
          <a:bodyPr/>
          <a:lstStyle/>
          <a:p>
            <a:r>
              <a:rPr lang="en-US">
                <a:solidFill>
                  <a:schemeClr val="tx1">
                    <a:lumMod val="75000"/>
                    <a:lumOff val="25000"/>
                  </a:schemeClr>
                </a:solidFill>
              </a:rPr>
              <a:t>Email</a:t>
            </a:r>
          </a:p>
        </p:txBody>
      </p:sp>
      <p:cxnSp>
        <p:nvCxnSpPr>
          <p:cNvPr id="19" name="Straight Connector 18">
            <a:extLst>
              <a:ext uri="{FF2B5EF4-FFF2-40B4-BE49-F238E27FC236}">
                <a16:creationId xmlns:a16="http://schemas.microsoft.com/office/drawing/2014/main" id="{4EAA895A-8A04-4C68-83A5-3E4F5209FB7E}"/>
              </a:ext>
              <a:ext uri="{C183D7F6-B498-43B3-948B-1728B52AA6E4}">
                <adec:decorative xmlns:adec="http://schemas.microsoft.com/office/drawing/2017/decorative" val="1"/>
              </a:ext>
            </a:extLst>
          </p:cNvPr>
          <p:cNvCxnSpPr>
            <a:cxnSpLocks/>
          </p:cNvCxnSpPr>
          <p:nvPr/>
        </p:nvCxnSpPr>
        <p:spPr>
          <a:xfrm>
            <a:off x="6615529" y="3143277"/>
            <a:ext cx="1548000" cy="0"/>
          </a:xfrm>
          <a:prstGeom prst="line">
            <a:avLst/>
          </a:prstGeom>
          <a:ln w="28575">
            <a:solidFill>
              <a:schemeClr val="accent3"/>
            </a:solidFill>
          </a:ln>
        </p:spPr>
        <p:style>
          <a:lnRef idx="1">
            <a:schemeClr val="accent1"/>
          </a:lnRef>
          <a:fillRef idx="0">
            <a:schemeClr val="accent1"/>
          </a:fillRef>
          <a:effectRef idx="0">
            <a:schemeClr val="accent1"/>
          </a:effectRef>
          <a:fontRef idx="minor">
            <a:schemeClr val="tx1"/>
          </a:fontRef>
        </p:style>
      </p:cxnSp>
      <p:sp>
        <p:nvSpPr>
          <p:cNvPr id="13" name="Text Placeholder 12">
            <a:extLst>
              <a:ext uri="{FF2B5EF4-FFF2-40B4-BE49-F238E27FC236}">
                <a16:creationId xmlns:a16="http://schemas.microsoft.com/office/drawing/2014/main" id="{C32C294C-1590-42EF-AA55-43D984432B57}"/>
              </a:ext>
            </a:extLst>
          </p:cNvPr>
          <p:cNvSpPr>
            <a:spLocks noGrp="1"/>
          </p:cNvSpPr>
          <p:nvPr>
            <p:ph type="body" sz="quarter" idx="20"/>
          </p:nvPr>
        </p:nvSpPr>
        <p:spPr>
          <a:xfrm>
            <a:off x="8163529" y="2360169"/>
            <a:ext cx="2675023" cy="359996"/>
          </a:xfrm>
        </p:spPr>
        <p:txBody>
          <a:bodyPr/>
          <a:lstStyle/>
          <a:p>
            <a:pPr algn="l"/>
            <a:r>
              <a:rPr lang="en-US" sz="1600"/>
              <a:t>calpads-support@cde.ca.gov</a:t>
            </a:r>
            <a:endParaRPr lang="en-US" sz="1600">
              <a:solidFill>
                <a:schemeClr val="tx1">
                  <a:lumMod val="75000"/>
                  <a:lumOff val="25000"/>
                </a:schemeClr>
              </a:solidFill>
            </a:endParaRPr>
          </a:p>
        </p:txBody>
      </p:sp>
      <p:sp>
        <p:nvSpPr>
          <p:cNvPr id="17" name="Rectangle 16">
            <a:extLst>
              <a:ext uri="{FF2B5EF4-FFF2-40B4-BE49-F238E27FC236}">
                <a16:creationId xmlns:a16="http://schemas.microsoft.com/office/drawing/2014/main" id="{7AEBBE7F-98BB-4059-8F15-7198C7DAC337}"/>
              </a:ext>
              <a:ext uri="{C183D7F6-B498-43B3-948B-1728B52AA6E4}">
                <adec:decorative xmlns:adec="http://schemas.microsoft.com/office/drawing/2017/decorative" val="1"/>
              </a:ext>
            </a:extLst>
          </p:cNvPr>
          <p:cNvSpPr>
            <a:spLocks noChangeAspect="1"/>
          </p:cNvSpPr>
          <p:nvPr/>
        </p:nvSpPr>
        <p:spPr>
          <a:xfrm>
            <a:off x="7129575" y="3431925"/>
            <a:ext cx="685800" cy="6858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Graphic 20" descr="Telephone">
            <a:extLst>
              <a:ext uri="{FF2B5EF4-FFF2-40B4-BE49-F238E27FC236}">
                <a16:creationId xmlns:a16="http://schemas.microsoft.com/office/drawing/2014/main" id="{E34FD3C6-9F01-4A17-AD96-054AF500405F}"/>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7215075" y="3517425"/>
            <a:ext cx="514800" cy="514800"/>
          </a:xfrm>
          <a:prstGeom prst="rect">
            <a:avLst/>
          </a:prstGeom>
        </p:spPr>
      </p:pic>
      <p:sp>
        <p:nvSpPr>
          <p:cNvPr id="6" name="Text Placeholder 5">
            <a:extLst>
              <a:ext uri="{FF2B5EF4-FFF2-40B4-BE49-F238E27FC236}">
                <a16:creationId xmlns:a16="http://schemas.microsoft.com/office/drawing/2014/main" id="{0F0E443A-F987-4A67-86AD-557D61E47992}"/>
              </a:ext>
            </a:extLst>
          </p:cNvPr>
          <p:cNvSpPr>
            <a:spLocks noGrp="1"/>
          </p:cNvSpPr>
          <p:nvPr>
            <p:ph type="body" sz="quarter" idx="13"/>
          </p:nvPr>
        </p:nvSpPr>
        <p:spPr>
          <a:xfrm>
            <a:off x="6550052" y="4254924"/>
            <a:ext cx="1800000" cy="360000"/>
          </a:xfrm>
        </p:spPr>
        <p:txBody>
          <a:bodyPr/>
          <a:lstStyle/>
          <a:p>
            <a:r>
              <a:rPr lang="en-US">
                <a:solidFill>
                  <a:schemeClr val="tx1">
                    <a:lumMod val="75000"/>
                    <a:lumOff val="25000"/>
                  </a:schemeClr>
                </a:solidFill>
              </a:rPr>
              <a:t>Phone</a:t>
            </a:r>
          </a:p>
        </p:txBody>
      </p:sp>
      <p:cxnSp>
        <p:nvCxnSpPr>
          <p:cNvPr id="28" name="Straight Connector 27">
            <a:extLst>
              <a:ext uri="{FF2B5EF4-FFF2-40B4-BE49-F238E27FC236}">
                <a16:creationId xmlns:a16="http://schemas.microsoft.com/office/drawing/2014/main" id="{FDEE8591-D916-4064-8CD3-2AD3F759B9E2}"/>
              </a:ext>
              <a:ext uri="{C183D7F6-B498-43B3-948B-1728B52AA6E4}">
                <adec:decorative xmlns:adec="http://schemas.microsoft.com/office/drawing/2017/decorative" val="1"/>
              </a:ext>
            </a:extLst>
          </p:cNvPr>
          <p:cNvCxnSpPr>
            <a:cxnSpLocks/>
          </p:cNvCxnSpPr>
          <p:nvPr/>
        </p:nvCxnSpPr>
        <p:spPr>
          <a:xfrm>
            <a:off x="6786786" y="4617637"/>
            <a:ext cx="1548000" cy="0"/>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sp>
        <p:nvSpPr>
          <p:cNvPr id="7" name="Text Placeholder 6">
            <a:extLst>
              <a:ext uri="{FF2B5EF4-FFF2-40B4-BE49-F238E27FC236}">
                <a16:creationId xmlns:a16="http://schemas.microsoft.com/office/drawing/2014/main" id="{34535CB7-70A5-4E0C-835B-C50960E5BC69}"/>
              </a:ext>
            </a:extLst>
          </p:cNvPr>
          <p:cNvSpPr>
            <a:spLocks noGrp="1"/>
          </p:cNvSpPr>
          <p:nvPr>
            <p:ph type="body" sz="quarter" idx="14"/>
          </p:nvPr>
        </p:nvSpPr>
        <p:spPr>
          <a:xfrm>
            <a:off x="8163529" y="3736388"/>
            <a:ext cx="1800000" cy="359996"/>
          </a:xfrm>
        </p:spPr>
        <p:txBody>
          <a:bodyPr/>
          <a:lstStyle/>
          <a:p>
            <a:pPr algn="l"/>
            <a:r>
              <a:rPr lang="en-US" sz="1600"/>
              <a:t>916-325-9210</a:t>
            </a:r>
            <a:endParaRPr lang="en-US" sz="1600">
              <a:solidFill>
                <a:schemeClr val="tx1">
                  <a:lumMod val="75000"/>
                  <a:lumOff val="25000"/>
                </a:schemeClr>
              </a:solidFill>
            </a:endParaRPr>
          </a:p>
        </p:txBody>
      </p:sp>
      <p:sp>
        <p:nvSpPr>
          <p:cNvPr id="26" name="Rectangle 25">
            <a:extLst>
              <a:ext uri="{FF2B5EF4-FFF2-40B4-BE49-F238E27FC236}">
                <a16:creationId xmlns:a16="http://schemas.microsoft.com/office/drawing/2014/main" id="{A892DD94-78B8-4911-A32B-3B174E2921B2}"/>
              </a:ext>
              <a:ext uri="{C183D7F6-B498-43B3-948B-1728B52AA6E4}">
                <adec:decorative xmlns:adec="http://schemas.microsoft.com/office/drawing/2017/decorative" val="1"/>
              </a:ext>
            </a:extLst>
          </p:cNvPr>
          <p:cNvSpPr>
            <a:spLocks noChangeAspect="1"/>
          </p:cNvSpPr>
          <p:nvPr/>
        </p:nvSpPr>
        <p:spPr>
          <a:xfrm>
            <a:off x="7144356" y="4886471"/>
            <a:ext cx="685800" cy="6858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 name="Graphic 29" descr="Chat">
            <a:extLst>
              <a:ext uri="{FF2B5EF4-FFF2-40B4-BE49-F238E27FC236}">
                <a16:creationId xmlns:a16="http://schemas.microsoft.com/office/drawing/2014/main" id="{72D31FC8-7143-4EC0-8D99-6AE8BC0B8DFB}"/>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229856" y="4971971"/>
            <a:ext cx="514800" cy="514800"/>
          </a:xfrm>
          <a:prstGeom prst="rect">
            <a:avLst/>
          </a:prstGeom>
        </p:spPr>
      </p:pic>
      <p:sp>
        <p:nvSpPr>
          <p:cNvPr id="8" name="Text Placeholder 7">
            <a:extLst>
              <a:ext uri="{FF2B5EF4-FFF2-40B4-BE49-F238E27FC236}">
                <a16:creationId xmlns:a16="http://schemas.microsoft.com/office/drawing/2014/main" id="{FA562AA1-9ED1-4AA1-8F21-A53B5A69CB06}"/>
              </a:ext>
            </a:extLst>
          </p:cNvPr>
          <p:cNvSpPr>
            <a:spLocks noGrp="1"/>
          </p:cNvSpPr>
          <p:nvPr>
            <p:ph type="body" sz="quarter" idx="15"/>
          </p:nvPr>
        </p:nvSpPr>
        <p:spPr>
          <a:xfrm>
            <a:off x="6650256" y="5675686"/>
            <a:ext cx="1674000" cy="360000"/>
          </a:xfrm>
        </p:spPr>
        <p:txBody>
          <a:bodyPr/>
          <a:lstStyle/>
          <a:p>
            <a:r>
              <a:rPr lang="en-US"/>
              <a:t>Listserv</a:t>
            </a:r>
            <a:endParaRPr lang="en-US">
              <a:solidFill>
                <a:schemeClr val="tx1">
                  <a:lumMod val="75000"/>
                  <a:lumOff val="25000"/>
                </a:schemeClr>
              </a:solidFill>
            </a:endParaRPr>
          </a:p>
        </p:txBody>
      </p:sp>
      <p:cxnSp>
        <p:nvCxnSpPr>
          <p:cNvPr id="20" name="Straight Connector 19">
            <a:extLst>
              <a:ext uri="{FF2B5EF4-FFF2-40B4-BE49-F238E27FC236}">
                <a16:creationId xmlns:a16="http://schemas.microsoft.com/office/drawing/2014/main" id="{59D2C94E-1924-4389-B84A-2828D610B220}"/>
              </a:ext>
              <a:ext uri="{C183D7F6-B498-43B3-948B-1728B52AA6E4}">
                <adec:decorative xmlns:adec="http://schemas.microsoft.com/office/drawing/2017/decorative" val="1"/>
              </a:ext>
            </a:extLst>
          </p:cNvPr>
          <p:cNvCxnSpPr>
            <a:cxnSpLocks/>
          </p:cNvCxnSpPr>
          <p:nvPr/>
        </p:nvCxnSpPr>
        <p:spPr>
          <a:xfrm>
            <a:off x="6713256" y="6043608"/>
            <a:ext cx="1548000" cy="0"/>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9" name="Text Placeholder 8">
            <a:extLst>
              <a:ext uri="{FF2B5EF4-FFF2-40B4-BE49-F238E27FC236}">
                <a16:creationId xmlns:a16="http://schemas.microsoft.com/office/drawing/2014/main" id="{29E0145E-8E4E-439B-A78F-92EC279B320C}"/>
              </a:ext>
            </a:extLst>
          </p:cNvPr>
          <p:cNvSpPr>
            <a:spLocks noGrp="1"/>
          </p:cNvSpPr>
          <p:nvPr>
            <p:ph type="body" sz="quarter" idx="16"/>
          </p:nvPr>
        </p:nvSpPr>
        <p:spPr>
          <a:xfrm>
            <a:off x="8163529" y="5103872"/>
            <a:ext cx="2799746" cy="720000"/>
          </a:xfrm>
        </p:spPr>
        <p:txBody>
          <a:bodyPr/>
          <a:lstStyle/>
          <a:p>
            <a:pPr algn="l"/>
            <a:r>
              <a:rPr lang="en-US" sz="1600"/>
              <a:t>https://csis.fcmat.org/ListServ</a:t>
            </a:r>
            <a:endParaRPr lang="en-US" sz="1600">
              <a:solidFill>
                <a:schemeClr val="tx1">
                  <a:lumMod val="75000"/>
                  <a:lumOff val="25000"/>
                </a:schemeClr>
              </a:solidFill>
            </a:endParaRPr>
          </a:p>
        </p:txBody>
      </p:sp>
      <p:sp>
        <p:nvSpPr>
          <p:cNvPr id="3" name="Slide Number Placeholder 2">
            <a:extLst>
              <a:ext uri="{FF2B5EF4-FFF2-40B4-BE49-F238E27FC236}">
                <a16:creationId xmlns:a16="http://schemas.microsoft.com/office/drawing/2014/main" id="{8234C221-D094-445D-A8B7-0030E816562D}"/>
              </a:ext>
            </a:extLst>
          </p:cNvPr>
          <p:cNvSpPr>
            <a:spLocks noGrp="1"/>
          </p:cNvSpPr>
          <p:nvPr>
            <p:ph type="sldNum" sz="quarter" idx="11"/>
          </p:nvPr>
        </p:nvSpPr>
        <p:spPr>
          <a:xfrm>
            <a:off x="9349154" y="6359075"/>
            <a:ext cx="2743200" cy="365125"/>
          </a:xfrm>
        </p:spPr>
        <p:txBody>
          <a:bodyPr/>
          <a:lstStyle/>
          <a:p>
            <a:fld id="{4B73C415-D670-4716-A5EC-CC4D52CA2BAC}" type="slidenum">
              <a:rPr lang="en-US" smtClean="0"/>
              <a:pPr/>
              <a:t>109</a:t>
            </a:fld>
            <a:endParaRPr lang="en-US" dirty="0"/>
          </a:p>
        </p:txBody>
      </p:sp>
      <p:pic>
        <p:nvPicPr>
          <p:cNvPr id="25" name="Picture Placeholder 24">
            <a:extLst>
              <a:ext uri="{FF2B5EF4-FFF2-40B4-BE49-F238E27FC236}">
                <a16:creationId xmlns:a16="http://schemas.microsoft.com/office/drawing/2014/main" id="{323866CD-D2B5-F247-B1A6-D88B3FC5A56A}"/>
              </a:ext>
            </a:extLst>
          </p:cNvPr>
          <p:cNvPicPr>
            <a:picLocks noGrp="1" noChangeAspect="1"/>
          </p:cNvPicPr>
          <p:nvPr>
            <p:ph type="pic" sz="quarter" idx="12"/>
          </p:nvPr>
        </p:nvPicPr>
        <p:blipFill>
          <a:blip r:embed="rId11">
            <a:extLst>
              <a:ext uri="{28A0092B-C50C-407E-A947-70E740481C1C}">
                <a14:useLocalDpi xmlns:a14="http://schemas.microsoft.com/office/drawing/2010/main" val="0"/>
              </a:ext>
            </a:extLst>
          </a:blip>
          <a:srcRect l="873" r="873"/>
          <a:stretch>
            <a:fillRect/>
          </a:stretch>
        </p:blipFill>
        <p:spPr/>
      </p:pic>
    </p:spTree>
    <p:extLst>
      <p:ext uri="{BB962C8B-B14F-4D97-AF65-F5344CB8AC3E}">
        <p14:creationId xmlns:p14="http://schemas.microsoft.com/office/powerpoint/2010/main" val="5471833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4" fill="hold" nodeType="after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heel(4)">
                                      <p:cBhvr>
                                        <p:cTn id="7" dur="20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D7E64F53-19CD-4548-8EF2-A78FB350C01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12192000" cy="6365363"/>
          </a:xfrm>
          <a:prstGeom prst="rect">
            <a:avLst/>
          </a:prstGeom>
        </p:spPr>
      </p:pic>
      <p:sp>
        <p:nvSpPr>
          <p:cNvPr id="6" name="Oval 5">
            <a:extLst>
              <a:ext uri="{FF2B5EF4-FFF2-40B4-BE49-F238E27FC236}">
                <a16:creationId xmlns:a16="http://schemas.microsoft.com/office/drawing/2014/main" id="{BE5C62E3-4639-5449-AFDD-DEDCBEC2A0F9}"/>
              </a:ext>
            </a:extLst>
          </p:cNvPr>
          <p:cNvSpPr/>
          <p:nvPr/>
        </p:nvSpPr>
        <p:spPr>
          <a:xfrm>
            <a:off x="-683666" y="902163"/>
            <a:ext cx="6265743" cy="6365353"/>
          </a:xfrm>
          <a:prstGeom prst="ellipse">
            <a:avLst/>
          </a:prstGeom>
          <a:solidFill>
            <a:schemeClr val="bg1">
              <a:lumMod val="95000"/>
              <a:alpha val="7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sp>
        <p:nvSpPr>
          <p:cNvPr id="5" name="Slide Number Placeholder 4">
            <a:extLst>
              <a:ext uri="{FF2B5EF4-FFF2-40B4-BE49-F238E27FC236}">
                <a16:creationId xmlns:a16="http://schemas.microsoft.com/office/drawing/2014/main" id="{0939B6BA-1A25-C040-9235-4C8F273C2D2D}"/>
              </a:ext>
            </a:extLst>
          </p:cNvPr>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B73C415-D670-4716-A5EC-CC4D52CA2BAC}" type="slidenum">
              <a:rPr kumimoji="0" lang="en-US" sz="1200" b="0" i="0" u="none" strike="noStrike" kern="1200" cap="none" spc="0" normalizeH="0" baseline="0" noProof="0" smtClean="0">
                <a:ln>
                  <a:noFill/>
                </a:ln>
                <a:solidFill>
                  <a:prstClr val="black">
                    <a:lumMod val="65000"/>
                    <a:lumOff val="35000"/>
                  </a:prstClr>
                </a:solidFill>
                <a:effectLst/>
                <a:uLnTx/>
                <a:uFillTx/>
                <a:latin typeface="Tahom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lumMod val="65000"/>
                  <a:lumOff val="35000"/>
                </a:prstClr>
              </a:solidFill>
              <a:effectLst/>
              <a:uLnTx/>
              <a:uFillTx/>
              <a:latin typeface="Tahoma"/>
              <a:ea typeface="+mn-ea"/>
              <a:cs typeface="+mn-cs"/>
            </a:endParaRPr>
          </a:p>
        </p:txBody>
      </p:sp>
      <p:sp>
        <p:nvSpPr>
          <p:cNvPr id="2" name="Title 1">
            <a:extLst>
              <a:ext uri="{FF2B5EF4-FFF2-40B4-BE49-F238E27FC236}">
                <a16:creationId xmlns:a16="http://schemas.microsoft.com/office/drawing/2014/main" id="{DAE45D29-D164-48B0-A4A9-973EFB56248B}"/>
              </a:ext>
            </a:extLst>
          </p:cNvPr>
          <p:cNvSpPr>
            <a:spLocks noGrp="1"/>
          </p:cNvSpPr>
          <p:nvPr>
            <p:ph type="title"/>
          </p:nvPr>
        </p:nvSpPr>
        <p:spPr>
          <a:xfrm>
            <a:off x="0" y="1467517"/>
            <a:ext cx="4913585" cy="1342754"/>
          </a:xfrm>
        </p:spPr>
        <p:txBody>
          <a:bodyPr vert="horz" lIns="91440" tIns="45720" rIns="91440" bIns="45720" rtlCol="0" anchor="ctr">
            <a:normAutofit/>
          </a:bodyPr>
          <a:lstStyle/>
          <a:p>
            <a:pPr algn="ctr"/>
            <a:r>
              <a:rPr lang="en-US" sz="3600" dirty="0">
                <a:solidFill>
                  <a:schemeClr val="accent2"/>
                </a:solidFill>
              </a:rPr>
              <a:t>EOY 4 and EOY 3 Overview</a:t>
            </a:r>
          </a:p>
        </p:txBody>
      </p:sp>
      <p:sp>
        <p:nvSpPr>
          <p:cNvPr id="3" name="Content Placeholder 2">
            <a:extLst>
              <a:ext uri="{FF2B5EF4-FFF2-40B4-BE49-F238E27FC236}">
                <a16:creationId xmlns:a16="http://schemas.microsoft.com/office/drawing/2014/main" id="{E17249B0-92BC-4725-9A4F-C87DBFB832EB}"/>
              </a:ext>
            </a:extLst>
          </p:cNvPr>
          <p:cNvSpPr>
            <a:spLocks noGrp="1"/>
          </p:cNvSpPr>
          <p:nvPr>
            <p:ph idx="1"/>
          </p:nvPr>
        </p:nvSpPr>
        <p:spPr>
          <a:xfrm>
            <a:off x="304200" y="2467653"/>
            <a:ext cx="4943631" cy="2899191"/>
          </a:xfrm>
        </p:spPr>
        <p:txBody>
          <a:bodyPr vert="horz" lIns="91440" tIns="45720" rIns="91440" bIns="45720" rtlCol="0" anchor="ctr">
            <a:normAutofit/>
          </a:bodyPr>
          <a:lstStyle/>
          <a:p>
            <a:pPr indent="-228600">
              <a:lnSpc>
                <a:spcPct val="90000"/>
              </a:lnSpc>
              <a:buFont typeface="Arial" panose="020B0604020202020204" pitchFamily="34" charset="0"/>
              <a:buChar char="•"/>
            </a:pPr>
            <a:r>
              <a:rPr lang="en-US" dirty="0">
                <a:solidFill>
                  <a:schemeClr val="tx1"/>
                </a:solidFill>
              </a:rPr>
              <a:t>Special Education</a:t>
            </a:r>
          </a:p>
          <a:p>
            <a:pPr indent="-228600">
              <a:lnSpc>
                <a:spcPct val="90000"/>
              </a:lnSpc>
              <a:buFont typeface="Arial" panose="020B0604020202020204" pitchFamily="34" charset="0"/>
              <a:buChar char="•"/>
            </a:pPr>
            <a:r>
              <a:rPr lang="en-US" dirty="0">
                <a:solidFill>
                  <a:schemeClr val="tx1"/>
                </a:solidFill>
              </a:rPr>
              <a:t>Student Services</a:t>
            </a:r>
          </a:p>
          <a:p>
            <a:pPr indent="-228600">
              <a:lnSpc>
                <a:spcPct val="90000"/>
              </a:lnSpc>
              <a:buFont typeface="Arial" panose="020B0604020202020204" pitchFamily="34" charset="0"/>
              <a:buChar char="•"/>
            </a:pPr>
            <a:r>
              <a:rPr lang="en-US" dirty="0">
                <a:solidFill>
                  <a:schemeClr val="tx1"/>
                </a:solidFill>
              </a:rPr>
              <a:t>SWD Postsecondary Status</a:t>
            </a:r>
          </a:p>
          <a:p>
            <a:pPr indent="-228600">
              <a:lnSpc>
                <a:spcPct val="90000"/>
              </a:lnSpc>
              <a:buFont typeface="Arial" panose="020B0604020202020204" pitchFamily="34" charset="0"/>
              <a:buChar char="•"/>
            </a:pPr>
            <a:r>
              <a:rPr lang="en-US" dirty="0">
                <a:solidFill>
                  <a:schemeClr val="tx1"/>
                </a:solidFill>
              </a:rPr>
              <a:t>Behavioral Incidents</a:t>
            </a:r>
          </a:p>
        </p:txBody>
      </p:sp>
      <p:sp>
        <p:nvSpPr>
          <p:cNvPr id="4" name="Footer Placeholder 3">
            <a:extLst>
              <a:ext uri="{FF2B5EF4-FFF2-40B4-BE49-F238E27FC236}">
                <a16:creationId xmlns:a16="http://schemas.microsoft.com/office/drawing/2014/main" id="{EB9B375E-928E-C24D-9DAC-0F43FEF697DF}"/>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75000"/>
                    <a:lumOff val="25000"/>
                  </a:prstClr>
                </a:solidFill>
                <a:effectLst/>
                <a:uLnTx/>
                <a:uFillTx/>
                <a:latin typeface="Tahoma"/>
                <a:ea typeface="+mn-ea"/>
                <a:cs typeface="+mn-cs"/>
              </a:rPr>
              <a:t>SWD End of Year R&amp;C  v2.1 June 8, 2020</a:t>
            </a:r>
          </a:p>
        </p:txBody>
      </p:sp>
    </p:spTree>
    <p:extLst>
      <p:ext uri="{BB962C8B-B14F-4D97-AF65-F5344CB8AC3E}">
        <p14:creationId xmlns:p14="http://schemas.microsoft.com/office/powerpoint/2010/main" val="30170791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heel(1)">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AEC97E-A437-4843-81CB-2F215D3EA4E5}"/>
              </a:ext>
            </a:extLst>
          </p:cNvPr>
          <p:cNvSpPr>
            <a:spLocks noGrp="1"/>
          </p:cNvSpPr>
          <p:nvPr>
            <p:ph type="title"/>
          </p:nvPr>
        </p:nvSpPr>
        <p:spPr/>
        <p:txBody>
          <a:bodyPr/>
          <a:lstStyle/>
          <a:p>
            <a:r>
              <a:rPr lang="en-US"/>
              <a:t>Feedback</a:t>
            </a:r>
          </a:p>
        </p:txBody>
      </p:sp>
      <p:sp>
        <p:nvSpPr>
          <p:cNvPr id="44" name="Text Placeholder 26" title="Testimonial Shadow">
            <a:extLst>
              <a:ext uri="{FF2B5EF4-FFF2-40B4-BE49-F238E27FC236}">
                <a16:creationId xmlns:a16="http://schemas.microsoft.com/office/drawing/2014/main" id="{63CF5A3D-E6FE-4E24-987B-114B6983A76B}"/>
              </a:ext>
            </a:extLst>
          </p:cNvPr>
          <p:cNvSpPr txBox="1">
            <a:spLocks/>
          </p:cNvSpPr>
          <p:nvPr/>
        </p:nvSpPr>
        <p:spPr>
          <a:xfrm>
            <a:off x="1815984" y="1853522"/>
            <a:ext cx="3821055" cy="2580550"/>
          </a:xfrm>
          <a:custGeom>
            <a:avLst/>
            <a:gdLst>
              <a:gd name="connsiteX0" fmla="*/ 0 w 3541655"/>
              <a:gd name="connsiteY0" fmla="*/ 0 h 2224950"/>
              <a:gd name="connsiteX1" fmla="*/ 3541655 w 3541655"/>
              <a:gd name="connsiteY1" fmla="*/ 0 h 2224950"/>
              <a:gd name="connsiteX2" fmla="*/ 3541655 w 3541655"/>
              <a:gd name="connsiteY2" fmla="*/ 2224950 h 2224950"/>
              <a:gd name="connsiteX3" fmla="*/ 0 w 3541655"/>
              <a:gd name="connsiteY3" fmla="*/ 2224950 h 2224950"/>
              <a:gd name="connsiteX4" fmla="*/ 0 w 3541655"/>
              <a:gd name="connsiteY4" fmla="*/ 0 h 2224950"/>
              <a:gd name="connsiteX0" fmla="*/ 0 w 3821055"/>
              <a:gd name="connsiteY0" fmla="*/ 0 h 2580550"/>
              <a:gd name="connsiteX1" fmla="*/ 3541655 w 3821055"/>
              <a:gd name="connsiteY1" fmla="*/ 0 h 2580550"/>
              <a:gd name="connsiteX2" fmla="*/ 3821055 w 3821055"/>
              <a:gd name="connsiteY2" fmla="*/ 2580550 h 2580550"/>
              <a:gd name="connsiteX3" fmla="*/ 0 w 3821055"/>
              <a:gd name="connsiteY3" fmla="*/ 2224950 h 2580550"/>
              <a:gd name="connsiteX4" fmla="*/ 0 w 3821055"/>
              <a:gd name="connsiteY4" fmla="*/ 0 h 2580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21055" h="2580550">
                <a:moveTo>
                  <a:pt x="0" y="0"/>
                </a:moveTo>
                <a:lnTo>
                  <a:pt x="3541655" y="0"/>
                </a:lnTo>
                <a:lnTo>
                  <a:pt x="3821055" y="2580550"/>
                </a:lnTo>
                <a:lnTo>
                  <a:pt x="0" y="2224950"/>
                </a:lnTo>
                <a:lnTo>
                  <a:pt x="0" y="0"/>
                </a:lnTo>
                <a:close/>
              </a:path>
            </a:pathLst>
          </a:custGeom>
          <a:gradFill>
            <a:gsLst>
              <a:gs pos="100000">
                <a:schemeClr val="tx1">
                  <a:alpha val="0"/>
                </a:schemeClr>
              </a:gs>
              <a:gs pos="0">
                <a:schemeClr val="tx1"/>
              </a:gs>
            </a:gsLst>
            <a:lin ang="3600000" scaled="0"/>
          </a:gradFill>
          <a:effectLst>
            <a:softEdge rad="127000"/>
          </a:effectLst>
        </p:spPr>
        <p:txBody>
          <a:bodyPr vert="horz" lIns="180000" tIns="180000" rIns="180000" bIns="180000" rtlCol="0" anchor="ctr">
            <a:noAutofit/>
          </a:bodyPr>
          <a:lstStyle>
            <a:lvl1pPr marL="0" indent="0" algn="ctr" defTabSz="914400" rtl="0" eaLnBrk="1" latinLnBrk="0" hangingPunct="1">
              <a:lnSpc>
                <a:spcPct val="100000"/>
              </a:lnSpc>
              <a:spcBef>
                <a:spcPts val="1000"/>
              </a:spcBef>
              <a:spcAft>
                <a:spcPts val="500"/>
              </a:spcAft>
              <a:buClr>
                <a:schemeClr val="accent1"/>
              </a:buClr>
              <a:buFont typeface="Arial" panose="020B0604020202020204" pitchFamily="34" charset="0"/>
              <a:buNone/>
              <a:defRPr sz="1800" i="0" kern="1200">
                <a:solidFill>
                  <a:schemeClr val="tx2"/>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a:p>
        </p:txBody>
      </p:sp>
      <p:sp>
        <p:nvSpPr>
          <p:cNvPr id="5" name="Text Placeholder 4" title="Testimonial Text">
            <a:extLst>
              <a:ext uri="{FF2B5EF4-FFF2-40B4-BE49-F238E27FC236}">
                <a16:creationId xmlns:a16="http://schemas.microsoft.com/office/drawing/2014/main" id="{D3659FA1-93D3-46F2-9245-9BB2309C53A4}"/>
              </a:ext>
            </a:extLst>
          </p:cNvPr>
          <p:cNvSpPr>
            <a:spLocks noGrp="1"/>
          </p:cNvSpPr>
          <p:nvPr>
            <p:ph type="body" sz="quarter" idx="34"/>
          </p:nvPr>
        </p:nvSpPr>
        <p:spPr>
          <a:xfrm>
            <a:off x="1815984" y="1853522"/>
            <a:ext cx="3541655" cy="2224950"/>
          </a:xfrm>
        </p:spPr>
        <p:txBody>
          <a:bodyPr/>
          <a:lstStyle/>
          <a:p>
            <a:r>
              <a:rPr lang="en-US" b="1">
                <a:solidFill>
                  <a:schemeClr val="tx1">
                    <a:lumMod val="75000"/>
                    <a:lumOff val="25000"/>
                  </a:schemeClr>
                </a:solidFill>
              </a:rPr>
              <a:t>I have a question…</a:t>
            </a:r>
            <a:endParaRPr lang="en-US" i="1">
              <a:latin typeface="Calibri" pitchFamily="34" charset="0"/>
            </a:endParaRPr>
          </a:p>
          <a:p>
            <a:endParaRPr lang="en-US">
              <a:solidFill>
                <a:schemeClr val="tx1">
                  <a:lumMod val="75000"/>
                  <a:lumOff val="25000"/>
                </a:schemeClr>
              </a:solidFill>
            </a:endParaRPr>
          </a:p>
        </p:txBody>
      </p:sp>
      <p:sp>
        <p:nvSpPr>
          <p:cNvPr id="33" name="Isosceles Triangle 32">
            <a:extLst>
              <a:ext uri="{FF2B5EF4-FFF2-40B4-BE49-F238E27FC236}">
                <a16:creationId xmlns:a16="http://schemas.microsoft.com/office/drawing/2014/main" id="{2651CFC8-4C75-4552-B304-9F0895B0DDAD}"/>
              </a:ext>
              <a:ext uri="{C183D7F6-B498-43B3-948B-1728B52AA6E4}">
                <adec:decorative xmlns:adec="http://schemas.microsoft.com/office/drawing/2017/decorative" val="1"/>
              </a:ext>
            </a:extLst>
          </p:cNvPr>
          <p:cNvSpPr/>
          <p:nvPr/>
        </p:nvSpPr>
        <p:spPr>
          <a:xfrm rot="8031906" flipH="1">
            <a:off x="3632229" y="3309201"/>
            <a:ext cx="1199086" cy="1638300"/>
          </a:xfrm>
          <a:prstGeom prst="triangle">
            <a:avLst/>
          </a:prstGeom>
          <a:solidFill>
            <a:schemeClr val="bg1">
              <a:lumMod val="95000"/>
            </a:schemeClr>
          </a:solidFill>
        </p:spPr>
        <p:txBody>
          <a:bodyPr vert="horz" lIns="0" tIns="0" rIns="0" bIns="0" rtlCol="0" anchor="ctr">
            <a:noAutofit/>
          </a:bodyPr>
          <a:lstStyle/>
          <a:p>
            <a:pPr lvl="0" indent="0" algn="ctr">
              <a:lnSpc>
                <a:spcPct val="100000"/>
              </a:lnSpc>
              <a:spcBef>
                <a:spcPts val="1000"/>
              </a:spcBef>
              <a:spcAft>
                <a:spcPts val="500"/>
              </a:spcAft>
              <a:buClr>
                <a:schemeClr val="accent1"/>
              </a:buClr>
              <a:buFont typeface="Arial" panose="020B0604020202020204" pitchFamily="34" charset="0"/>
              <a:buNone/>
            </a:pPr>
            <a:endParaRPr lang="en-US" i="0">
              <a:solidFill>
                <a:schemeClr val="tx2"/>
              </a:solidFill>
            </a:endParaRPr>
          </a:p>
        </p:txBody>
      </p:sp>
      <p:grpSp>
        <p:nvGrpSpPr>
          <p:cNvPr id="47" name="Group 46" title="Quotation Marks">
            <a:extLst>
              <a:ext uri="{FF2B5EF4-FFF2-40B4-BE49-F238E27FC236}">
                <a16:creationId xmlns:a16="http://schemas.microsoft.com/office/drawing/2014/main" id="{8A4B623C-7D54-49B8-88C2-371525C054A9}"/>
              </a:ext>
            </a:extLst>
          </p:cNvPr>
          <p:cNvGrpSpPr/>
          <p:nvPr/>
        </p:nvGrpSpPr>
        <p:grpSpPr>
          <a:xfrm>
            <a:off x="1966934" y="1959044"/>
            <a:ext cx="3358880" cy="432000"/>
            <a:chOff x="582750" y="1942266"/>
            <a:chExt cx="3358880" cy="432000"/>
          </a:xfrm>
        </p:grpSpPr>
        <p:sp>
          <p:nvSpPr>
            <p:cNvPr id="13" name="Title 1" title="Quotation Mark">
              <a:extLst>
                <a:ext uri="{FF2B5EF4-FFF2-40B4-BE49-F238E27FC236}">
                  <a16:creationId xmlns:a16="http://schemas.microsoft.com/office/drawing/2014/main" id="{38226AF8-9F0B-4E81-AA01-3212E6D9C3F9}"/>
                </a:ext>
              </a:extLst>
            </p:cNvPr>
            <p:cNvSpPr txBox="1">
              <a:spLocks/>
            </p:cNvSpPr>
            <p:nvPr/>
          </p:nvSpPr>
          <p:spPr>
            <a:xfrm>
              <a:off x="582750" y="1942266"/>
              <a:ext cx="483415" cy="432000"/>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3200" kern="1200" spc="-150">
                  <a:solidFill>
                    <a:schemeClr val="tx1">
                      <a:lumMod val="75000"/>
                      <a:lumOff val="25000"/>
                    </a:schemeClr>
                  </a:solidFill>
                  <a:latin typeface="+mj-lt"/>
                  <a:ea typeface="+mj-ea"/>
                  <a:cs typeface="+mj-cs"/>
                </a:defRPr>
              </a:lvl1pPr>
            </a:lstStyle>
            <a:p>
              <a:r>
                <a:rPr lang="en-US" sz="5400">
                  <a:solidFill>
                    <a:schemeClr val="accent1"/>
                  </a:solidFill>
                </a:rPr>
                <a:t>“</a:t>
              </a:r>
            </a:p>
          </p:txBody>
        </p:sp>
        <p:sp>
          <p:nvSpPr>
            <p:cNvPr id="14" name="Title 1" title="Quotation Mark">
              <a:extLst>
                <a:ext uri="{FF2B5EF4-FFF2-40B4-BE49-F238E27FC236}">
                  <a16:creationId xmlns:a16="http://schemas.microsoft.com/office/drawing/2014/main" id="{F140743B-0061-458D-A004-A08E6D191697}"/>
                </a:ext>
              </a:extLst>
            </p:cNvPr>
            <p:cNvSpPr txBox="1">
              <a:spLocks/>
            </p:cNvSpPr>
            <p:nvPr/>
          </p:nvSpPr>
          <p:spPr>
            <a:xfrm>
              <a:off x="3458215" y="1942266"/>
              <a:ext cx="483415" cy="432000"/>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3200" kern="1200" spc="-150">
                  <a:solidFill>
                    <a:schemeClr val="tx1">
                      <a:lumMod val="75000"/>
                      <a:lumOff val="25000"/>
                    </a:schemeClr>
                  </a:solidFill>
                  <a:latin typeface="+mj-lt"/>
                  <a:ea typeface="+mj-ea"/>
                  <a:cs typeface="+mj-cs"/>
                </a:defRPr>
              </a:lvl1pPr>
            </a:lstStyle>
            <a:p>
              <a:r>
                <a:rPr lang="en-US" sz="5400">
                  <a:solidFill>
                    <a:schemeClr val="accent1"/>
                  </a:solidFill>
                </a:rPr>
                <a:t>”</a:t>
              </a:r>
            </a:p>
          </p:txBody>
        </p:sp>
      </p:grpSp>
      <p:sp>
        <p:nvSpPr>
          <p:cNvPr id="38" name="Text Placeholder 26" title="Testimonial Shadow">
            <a:extLst>
              <a:ext uri="{FF2B5EF4-FFF2-40B4-BE49-F238E27FC236}">
                <a16:creationId xmlns:a16="http://schemas.microsoft.com/office/drawing/2014/main" id="{D26DBB43-1FE8-4F1C-AC2D-18197EAE4A86}"/>
              </a:ext>
            </a:extLst>
          </p:cNvPr>
          <p:cNvSpPr txBox="1">
            <a:spLocks/>
          </p:cNvSpPr>
          <p:nvPr/>
        </p:nvSpPr>
        <p:spPr>
          <a:xfrm>
            <a:off x="6496804" y="3030393"/>
            <a:ext cx="3821055" cy="2580550"/>
          </a:xfrm>
          <a:custGeom>
            <a:avLst/>
            <a:gdLst>
              <a:gd name="connsiteX0" fmla="*/ 0 w 3541655"/>
              <a:gd name="connsiteY0" fmla="*/ 0 h 2224950"/>
              <a:gd name="connsiteX1" fmla="*/ 3541655 w 3541655"/>
              <a:gd name="connsiteY1" fmla="*/ 0 h 2224950"/>
              <a:gd name="connsiteX2" fmla="*/ 3541655 w 3541655"/>
              <a:gd name="connsiteY2" fmla="*/ 2224950 h 2224950"/>
              <a:gd name="connsiteX3" fmla="*/ 0 w 3541655"/>
              <a:gd name="connsiteY3" fmla="*/ 2224950 h 2224950"/>
              <a:gd name="connsiteX4" fmla="*/ 0 w 3541655"/>
              <a:gd name="connsiteY4" fmla="*/ 0 h 2224950"/>
              <a:gd name="connsiteX0" fmla="*/ 0 w 3821055"/>
              <a:gd name="connsiteY0" fmla="*/ 0 h 2580550"/>
              <a:gd name="connsiteX1" fmla="*/ 3541655 w 3821055"/>
              <a:gd name="connsiteY1" fmla="*/ 0 h 2580550"/>
              <a:gd name="connsiteX2" fmla="*/ 3821055 w 3821055"/>
              <a:gd name="connsiteY2" fmla="*/ 2580550 h 2580550"/>
              <a:gd name="connsiteX3" fmla="*/ 0 w 3821055"/>
              <a:gd name="connsiteY3" fmla="*/ 2224950 h 2580550"/>
              <a:gd name="connsiteX4" fmla="*/ 0 w 3821055"/>
              <a:gd name="connsiteY4" fmla="*/ 0 h 2580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21055" h="2580550">
                <a:moveTo>
                  <a:pt x="0" y="0"/>
                </a:moveTo>
                <a:lnTo>
                  <a:pt x="3541655" y="0"/>
                </a:lnTo>
                <a:lnTo>
                  <a:pt x="3821055" y="2580550"/>
                </a:lnTo>
                <a:lnTo>
                  <a:pt x="0" y="2224950"/>
                </a:lnTo>
                <a:lnTo>
                  <a:pt x="0" y="0"/>
                </a:lnTo>
                <a:close/>
              </a:path>
            </a:pathLst>
          </a:custGeom>
          <a:gradFill>
            <a:gsLst>
              <a:gs pos="100000">
                <a:schemeClr val="tx1">
                  <a:alpha val="0"/>
                </a:schemeClr>
              </a:gs>
              <a:gs pos="0">
                <a:schemeClr val="tx1"/>
              </a:gs>
            </a:gsLst>
            <a:lin ang="3600000" scaled="0"/>
          </a:gradFill>
          <a:effectLst>
            <a:softEdge rad="127000"/>
          </a:effectLst>
        </p:spPr>
        <p:txBody>
          <a:bodyPr vert="horz" lIns="180000" tIns="180000" rIns="180000" bIns="180000" rtlCol="0" anchor="ctr">
            <a:noAutofit/>
          </a:bodyPr>
          <a:lstStyle>
            <a:lvl1pPr marL="0" indent="0" algn="ctr" defTabSz="914400" rtl="0" eaLnBrk="1" latinLnBrk="0" hangingPunct="1">
              <a:lnSpc>
                <a:spcPct val="100000"/>
              </a:lnSpc>
              <a:spcBef>
                <a:spcPts val="1000"/>
              </a:spcBef>
              <a:spcAft>
                <a:spcPts val="500"/>
              </a:spcAft>
              <a:buClr>
                <a:schemeClr val="accent1"/>
              </a:buClr>
              <a:buFont typeface="Arial" panose="020B0604020202020204" pitchFamily="34" charset="0"/>
              <a:buNone/>
              <a:defRPr sz="1800" i="0" kern="1200">
                <a:solidFill>
                  <a:schemeClr val="tx2"/>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a:p>
        </p:txBody>
      </p:sp>
      <p:sp>
        <p:nvSpPr>
          <p:cNvPr id="36" name="Isosceles Triangle 35">
            <a:extLst>
              <a:ext uri="{FF2B5EF4-FFF2-40B4-BE49-F238E27FC236}">
                <a16:creationId xmlns:a16="http://schemas.microsoft.com/office/drawing/2014/main" id="{8C60CF3E-F7CF-4588-94B7-06B17195A378}"/>
              </a:ext>
              <a:ext uri="{C183D7F6-B498-43B3-948B-1728B52AA6E4}">
                <adec:decorative xmlns:adec="http://schemas.microsoft.com/office/drawing/2017/decorative" val="1"/>
              </a:ext>
            </a:extLst>
          </p:cNvPr>
          <p:cNvSpPr/>
          <p:nvPr/>
        </p:nvSpPr>
        <p:spPr>
          <a:xfrm rot="8031906" flipV="1">
            <a:off x="6785551" y="2139789"/>
            <a:ext cx="1199086" cy="1638300"/>
          </a:xfrm>
          <a:prstGeom prst="triangle">
            <a:avLst/>
          </a:prstGeom>
          <a:solidFill>
            <a:schemeClr val="bg1">
              <a:lumMod val="95000"/>
            </a:schemeClr>
          </a:solidFill>
        </p:spPr>
        <p:txBody>
          <a:bodyPr vert="horz" lIns="0" tIns="0" rIns="0" bIns="0" rtlCol="0" anchor="ctr">
            <a:noAutofit/>
          </a:bodyPr>
          <a:lstStyle/>
          <a:p>
            <a:pPr lvl="0" indent="0" algn="ctr">
              <a:lnSpc>
                <a:spcPct val="100000"/>
              </a:lnSpc>
              <a:spcBef>
                <a:spcPts val="1000"/>
              </a:spcBef>
              <a:spcAft>
                <a:spcPts val="500"/>
              </a:spcAft>
              <a:buClr>
                <a:schemeClr val="accent1"/>
              </a:buClr>
              <a:buFont typeface="Arial" panose="020B0604020202020204" pitchFamily="34" charset="0"/>
              <a:buNone/>
            </a:pPr>
            <a:endParaRPr lang="en-US" i="0">
              <a:solidFill>
                <a:schemeClr val="tx2"/>
              </a:solidFill>
            </a:endParaRPr>
          </a:p>
        </p:txBody>
      </p:sp>
      <p:sp>
        <p:nvSpPr>
          <p:cNvPr id="27" name="Text Placeholder 26" title="Testimonial Text">
            <a:extLst>
              <a:ext uri="{FF2B5EF4-FFF2-40B4-BE49-F238E27FC236}">
                <a16:creationId xmlns:a16="http://schemas.microsoft.com/office/drawing/2014/main" id="{36D1E065-62B5-4D94-BE31-531E357C79F1}"/>
              </a:ext>
            </a:extLst>
          </p:cNvPr>
          <p:cNvSpPr>
            <a:spLocks noGrp="1"/>
          </p:cNvSpPr>
          <p:nvPr>
            <p:ph type="body" sz="quarter" idx="35"/>
          </p:nvPr>
        </p:nvSpPr>
        <p:spPr>
          <a:xfrm>
            <a:off x="6496804" y="3030393"/>
            <a:ext cx="3541655" cy="2224950"/>
          </a:xfrm>
        </p:spPr>
        <p:txBody>
          <a:bodyPr/>
          <a:lstStyle/>
          <a:p>
            <a:r>
              <a:rPr lang="en-US" b="1">
                <a:solidFill>
                  <a:schemeClr val="tx1">
                    <a:lumMod val="75000"/>
                    <a:lumOff val="25000"/>
                  </a:schemeClr>
                </a:solidFill>
              </a:rPr>
              <a:t>Please complete survey…</a:t>
            </a:r>
          </a:p>
          <a:p>
            <a:r>
              <a:rPr lang="en-US" i="1">
                <a:latin typeface="Calibri" pitchFamily="34" charset="0"/>
                <a:hlinkClick r:id="rId3"/>
              </a:rPr>
              <a:t>https://bit.ly/2MXsECg</a:t>
            </a:r>
            <a:endParaRPr lang="en-US" i="1">
              <a:latin typeface="Calibri" pitchFamily="34" charset="0"/>
            </a:endParaRPr>
          </a:p>
        </p:txBody>
      </p:sp>
      <p:grpSp>
        <p:nvGrpSpPr>
          <p:cNvPr id="48" name="Group 47" title="Quotation Marks">
            <a:extLst>
              <a:ext uri="{FF2B5EF4-FFF2-40B4-BE49-F238E27FC236}">
                <a16:creationId xmlns:a16="http://schemas.microsoft.com/office/drawing/2014/main" id="{50B17079-D53B-4A87-B8DC-90C7BF713900}"/>
              </a:ext>
            </a:extLst>
          </p:cNvPr>
          <p:cNvGrpSpPr/>
          <p:nvPr/>
        </p:nvGrpSpPr>
        <p:grpSpPr>
          <a:xfrm>
            <a:off x="6639684" y="3145904"/>
            <a:ext cx="3358880" cy="432000"/>
            <a:chOff x="4468052" y="3707170"/>
            <a:chExt cx="3358880" cy="432000"/>
          </a:xfrm>
        </p:grpSpPr>
        <p:sp>
          <p:nvSpPr>
            <p:cNvPr id="18" name="Title 1" title="Quotation Mark">
              <a:extLst>
                <a:ext uri="{FF2B5EF4-FFF2-40B4-BE49-F238E27FC236}">
                  <a16:creationId xmlns:a16="http://schemas.microsoft.com/office/drawing/2014/main" id="{BC33B0C5-2D89-4449-B1AF-C794737CC261}"/>
                </a:ext>
              </a:extLst>
            </p:cNvPr>
            <p:cNvSpPr txBox="1">
              <a:spLocks/>
            </p:cNvSpPr>
            <p:nvPr/>
          </p:nvSpPr>
          <p:spPr>
            <a:xfrm>
              <a:off x="4468052" y="3707170"/>
              <a:ext cx="483415" cy="432000"/>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3200" kern="1200" spc="-150">
                  <a:solidFill>
                    <a:schemeClr val="tx1">
                      <a:lumMod val="75000"/>
                      <a:lumOff val="25000"/>
                    </a:schemeClr>
                  </a:solidFill>
                  <a:latin typeface="+mj-lt"/>
                  <a:ea typeface="+mj-ea"/>
                  <a:cs typeface="+mj-cs"/>
                </a:defRPr>
              </a:lvl1pPr>
            </a:lstStyle>
            <a:p>
              <a:r>
                <a:rPr lang="en-US" sz="5400">
                  <a:solidFill>
                    <a:schemeClr val="accent3"/>
                  </a:solidFill>
                </a:rPr>
                <a:t>“</a:t>
              </a:r>
            </a:p>
          </p:txBody>
        </p:sp>
        <p:sp>
          <p:nvSpPr>
            <p:cNvPr id="19" name="Title 1" title="Quotation Mark">
              <a:extLst>
                <a:ext uri="{FF2B5EF4-FFF2-40B4-BE49-F238E27FC236}">
                  <a16:creationId xmlns:a16="http://schemas.microsoft.com/office/drawing/2014/main" id="{D179C67C-63D4-4501-A7BE-E51183200C7D}"/>
                </a:ext>
              </a:extLst>
            </p:cNvPr>
            <p:cNvSpPr txBox="1">
              <a:spLocks/>
            </p:cNvSpPr>
            <p:nvPr/>
          </p:nvSpPr>
          <p:spPr>
            <a:xfrm>
              <a:off x="7343517" y="3707170"/>
              <a:ext cx="483415" cy="432000"/>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3200" kern="1200" spc="-150">
                  <a:solidFill>
                    <a:schemeClr val="tx1">
                      <a:lumMod val="75000"/>
                      <a:lumOff val="25000"/>
                    </a:schemeClr>
                  </a:solidFill>
                  <a:latin typeface="+mj-lt"/>
                  <a:ea typeface="+mj-ea"/>
                  <a:cs typeface="+mj-cs"/>
                </a:defRPr>
              </a:lvl1pPr>
            </a:lstStyle>
            <a:p>
              <a:r>
                <a:rPr lang="en-US" sz="5400">
                  <a:solidFill>
                    <a:schemeClr val="accent3"/>
                  </a:solidFill>
                </a:rPr>
                <a:t>”</a:t>
              </a:r>
            </a:p>
          </p:txBody>
        </p:sp>
      </p:grpSp>
      <p:sp>
        <p:nvSpPr>
          <p:cNvPr id="3" name="Slide Number Placeholder 2">
            <a:extLst>
              <a:ext uri="{FF2B5EF4-FFF2-40B4-BE49-F238E27FC236}">
                <a16:creationId xmlns:a16="http://schemas.microsoft.com/office/drawing/2014/main" id="{9633E64F-4DBA-44B0-97B6-58474E70EB7F}"/>
              </a:ext>
            </a:extLst>
          </p:cNvPr>
          <p:cNvSpPr>
            <a:spLocks noGrp="1"/>
          </p:cNvSpPr>
          <p:nvPr>
            <p:ph type="sldNum" sz="quarter" idx="11"/>
          </p:nvPr>
        </p:nvSpPr>
        <p:spPr>
          <a:xfrm>
            <a:off x="9349154" y="6356821"/>
            <a:ext cx="2743200" cy="365125"/>
          </a:xfrm>
        </p:spPr>
        <p:txBody>
          <a:bodyPr/>
          <a:lstStyle/>
          <a:p>
            <a:fld id="{4B73C415-D670-4716-A5EC-CC4D52CA2BAC}" type="slidenum">
              <a:rPr lang="en-US" smtClean="0"/>
              <a:pPr/>
              <a:t>110</a:t>
            </a:fld>
            <a:endParaRPr lang="en-US" dirty="0"/>
          </a:p>
        </p:txBody>
      </p:sp>
      <p:sp>
        <p:nvSpPr>
          <p:cNvPr id="7" name="Text Placeholder 6">
            <a:extLst>
              <a:ext uri="{FF2B5EF4-FFF2-40B4-BE49-F238E27FC236}">
                <a16:creationId xmlns:a16="http://schemas.microsoft.com/office/drawing/2014/main" id="{E9841A40-0204-47EA-9D77-68FADA95A3DB}"/>
              </a:ext>
            </a:extLst>
          </p:cNvPr>
          <p:cNvSpPr>
            <a:spLocks noGrp="1"/>
          </p:cNvSpPr>
          <p:nvPr>
            <p:ph type="body" sz="quarter" idx="13"/>
          </p:nvPr>
        </p:nvSpPr>
        <p:spPr>
          <a:xfrm>
            <a:off x="1966740" y="3710404"/>
            <a:ext cx="3251132" cy="231102"/>
          </a:xfrm>
        </p:spPr>
        <p:txBody>
          <a:bodyPr>
            <a:normAutofit fontScale="92500" lnSpcReduction="10000"/>
          </a:bodyPr>
          <a:lstStyle/>
          <a:p>
            <a:endParaRPr lang="en-US"/>
          </a:p>
        </p:txBody>
      </p:sp>
      <p:sp>
        <p:nvSpPr>
          <p:cNvPr id="9" name="Text Placeholder 8">
            <a:extLst>
              <a:ext uri="{FF2B5EF4-FFF2-40B4-BE49-F238E27FC236}">
                <a16:creationId xmlns:a16="http://schemas.microsoft.com/office/drawing/2014/main" id="{B0CAEAF4-DEDC-477A-884F-998122904AC3}"/>
              </a:ext>
            </a:extLst>
          </p:cNvPr>
          <p:cNvSpPr>
            <a:spLocks noGrp="1"/>
          </p:cNvSpPr>
          <p:nvPr>
            <p:ph type="body" sz="quarter" idx="36"/>
          </p:nvPr>
        </p:nvSpPr>
        <p:spPr>
          <a:xfrm>
            <a:off x="6639684" y="4887275"/>
            <a:ext cx="3251132" cy="231102"/>
          </a:xfrm>
        </p:spPr>
        <p:txBody>
          <a:bodyPr>
            <a:normAutofit fontScale="92500" lnSpcReduction="10000"/>
          </a:bodyPr>
          <a:lstStyle/>
          <a:p>
            <a:endParaRPr lang="en-US"/>
          </a:p>
        </p:txBody>
      </p:sp>
      <p:sp>
        <p:nvSpPr>
          <p:cNvPr id="20" name="Footer Placeholder 1">
            <a:extLst>
              <a:ext uri="{FF2B5EF4-FFF2-40B4-BE49-F238E27FC236}">
                <a16:creationId xmlns:a16="http://schemas.microsoft.com/office/drawing/2014/main" id="{0A779357-1DE2-6B45-8FCA-F0B6AB1BDDFF}"/>
              </a:ext>
            </a:extLst>
          </p:cNvPr>
          <p:cNvSpPr txBox="1">
            <a:spLocks/>
          </p:cNvSpPr>
          <p:nvPr/>
        </p:nvSpPr>
        <p:spPr>
          <a:xfrm>
            <a:off x="432000" y="6365363"/>
            <a:ext cx="5472000" cy="412431"/>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defRPr/>
            </a:pPr>
            <a:r>
              <a:rPr lang="en-US">
                <a:solidFill>
                  <a:prstClr val="black">
                    <a:lumMod val="75000"/>
                    <a:lumOff val="25000"/>
                  </a:prstClr>
                </a:solidFill>
                <a:latin typeface="Tahoma"/>
              </a:rPr>
              <a:t>SWD End of Year R&amp;C  v2.0 June 2020</a:t>
            </a:r>
            <a:endParaRPr lang="en-US" dirty="0">
              <a:solidFill>
                <a:prstClr val="black">
                  <a:lumMod val="75000"/>
                  <a:lumOff val="25000"/>
                </a:prstClr>
              </a:solidFill>
              <a:latin typeface="Tahoma"/>
            </a:endParaRPr>
          </a:p>
        </p:txBody>
      </p:sp>
      <p:sp>
        <p:nvSpPr>
          <p:cNvPr id="4" name="Footer Placeholder 3">
            <a:extLst>
              <a:ext uri="{FF2B5EF4-FFF2-40B4-BE49-F238E27FC236}">
                <a16:creationId xmlns:a16="http://schemas.microsoft.com/office/drawing/2014/main" id="{67782D95-EB8F-4D41-B118-CB91EF7A96F7}"/>
              </a:ext>
            </a:extLst>
          </p:cNvPr>
          <p:cNvSpPr>
            <a:spLocks noGrp="1"/>
          </p:cNvSpPr>
          <p:nvPr>
            <p:ph type="ftr" sz="quarter" idx="10"/>
          </p:nvPr>
        </p:nvSpPr>
        <p:spPr/>
        <p:txBody>
          <a:bodyPr/>
          <a:lstStyle/>
          <a:p>
            <a:r>
              <a:rPr lang="en-US" noProof="0"/>
              <a:t>SWD End of Year R&amp;C  v2.1 June 8, 2020</a:t>
            </a:r>
          </a:p>
        </p:txBody>
      </p:sp>
    </p:spTree>
    <p:extLst>
      <p:ext uri="{BB962C8B-B14F-4D97-AF65-F5344CB8AC3E}">
        <p14:creationId xmlns:p14="http://schemas.microsoft.com/office/powerpoint/2010/main" val="2811499314"/>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a:extLst>
              <a:ext uri="{FF2B5EF4-FFF2-40B4-BE49-F238E27FC236}">
                <a16:creationId xmlns:a16="http://schemas.microsoft.com/office/drawing/2014/main" id="{238328FE-3545-4640-A138-700DA599EEB7}"/>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2281" r="2281"/>
          <a:stretch>
            <a:fillRect/>
          </a:stretch>
        </p:blipFill>
        <p:spPr>
          <a:xfrm>
            <a:off x="573437" y="0"/>
            <a:ext cx="11060624" cy="6786563"/>
          </a:xfrm>
        </p:spPr>
      </p:pic>
      <p:sp>
        <p:nvSpPr>
          <p:cNvPr id="32" name="Rectangle 31">
            <a:extLst>
              <a:ext uri="{FF2B5EF4-FFF2-40B4-BE49-F238E27FC236}">
                <a16:creationId xmlns:a16="http://schemas.microsoft.com/office/drawing/2014/main" id="{A851B3CA-790D-465D-9B97-AA9876E357B9}"/>
              </a:ext>
              <a:ext uri="{C183D7F6-B498-43B3-948B-1728B52AA6E4}">
                <adec:decorative xmlns:adec="http://schemas.microsoft.com/office/drawing/2017/decorative" val="1"/>
              </a:ext>
            </a:extLst>
          </p:cNvPr>
          <p:cNvSpPr/>
          <p:nvPr/>
        </p:nvSpPr>
        <p:spPr>
          <a:xfrm>
            <a:off x="6336000" y="0"/>
            <a:ext cx="3979575" cy="6858000"/>
          </a:xfrm>
          <a:prstGeom prst="rect">
            <a:avLst/>
          </a:prstGeom>
          <a:solidFill>
            <a:srgbClr val="3FC1BD">
              <a:alpha val="8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468F2B1-EF8F-4772-ADA1-4195B20EBA74}"/>
              </a:ext>
            </a:extLst>
          </p:cNvPr>
          <p:cNvSpPr>
            <a:spLocks noGrp="1"/>
          </p:cNvSpPr>
          <p:nvPr>
            <p:ph type="ctrTitle"/>
          </p:nvPr>
        </p:nvSpPr>
        <p:spPr bwMode="gray">
          <a:xfrm>
            <a:off x="6539896" y="2377000"/>
            <a:ext cx="3571782" cy="2387600"/>
          </a:xfrm>
        </p:spPr>
        <p:txBody>
          <a:bodyPr/>
          <a:lstStyle/>
          <a:p>
            <a:r>
              <a:rPr lang="en-US">
                <a:solidFill>
                  <a:schemeClr val="bg2"/>
                </a:solidFill>
              </a:rPr>
              <a:t>Thank You</a:t>
            </a:r>
          </a:p>
        </p:txBody>
      </p:sp>
      <p:cxnSp>
        <p:nvCxnSpPr>
          <p:cNvPr id="16" name="Straight Connector 15">
            <a:extLst>
              <a:ext uri="{FF2B5EF4-FFF2-40B4-BE49-F238E27FC236}">
                <a16:creationId xmlns:a16="http://schemas.microsoft.com/office/drawing/2014/main" id="{F3753AF9-461F-4049-BB9D-621E76A51470}"/>
              </a:ext>
              <a:ext uri="{C183D7F6-B498-43B3-948B-1728B52AA6E4}">
                <adec:decorative xmlns:adec="http://schemas.microsoft.com/office/drawing/2017/decorative" val="1"/>
              </a:ext>
            </a:extLst>
          </p:cNvPr>
          <p:cNvCxnSpPr>
            <a:cxnSpLocks/>
          </p:cNvCxnSpPr>
          <p:nvPr/>
        </p:nvCxnSpPr>
        <p:spPr>
          <a:xfrm>
            <a:off x="6539896" y="4848225"/>
            <a:ext cx="3571782" cy="0"/>
          </a:xfrm>
          <a:prstGeom prst="line">
            <a:avLst/>
          </a:prstGeom>
          <a:ln>
            <a:gradFill>
              <a:gsLst>
                <a:gs pos="0">
                  <a:schemeClr val="accent1"/>
                </a:gs>
                <a:gs pos="51300">
                  <a:schemeClr val="accent2"/>
                </a:gs>
                <a:gs pos="100000">
                  <a:schemeClr val="accent3"/>
                </a:gs>
              </a:gsLst>
              <a:lin ang="0" scaled="0"/>
            </a:gradFill>
          </a:ln>
        </p:spPr>
        <p:style>
          <a:lnRef idx="1">
            <a:schemeClr val="accent1"/>
          </a:lnRef>
          <a:fillRef idx="0">
            <a:schemeClr val="accent1"/>
          </a:fillRef>
          <a:effectRef idx="0">
            <a:schemeClr val="accent1"/>
          </a:effectRef>
          <a:fontRef idx="minor">
            <a:schemeClr val="tx1"/>
          </a:fontRef>
        </p:style>
      </p:cxnSp>
      <p:pic>
        <p:nvPicPr>
          <p:cNvPr id="21" name="Graphic 20" descr="User" title="Icon - Presenter Name">
            <a:extLst>
              <a:ext uri="{FF2B5EF4-FFF2-40B4-BE49-F238E27FC236}">
                <a16:creationId xmlns:a16="http://schemas.microsoft.com/office/drawing/2014/main" id="{97242EBD-470B-4FB1-9B4C-E6DCB282152D}"/>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6582150" y="5034270"/>
            <a:ext cx="218900" cy="218900"/>
          </a:xfrm>
          <a:prstGeom prst="rect">
            <a:avLst/>
          </a:prstGeom>
        </p:spPr>
      </p:pic>
      <p:sp>
        <p:nvSpPr>
          <p:cNvPr id="3" name="Subtitle 2">
            <a:extLst>
              <a:ext uri="{FF2B5EF4-FFF2-40B4-BE49-F238E27FC236}">
                <a16:creationId xmlns:a16="http://schemas.microsoft.com/office/drawing/2014/main" id="{565124A8-7554-4DB8-896F-F9946B9CF1F9}"/>
              </a:ext>
            </a:extLst>
          </p:cNvPr>
          <p:cNvSpPr>
            <a:spLocks noGrp="1"/>
          </p:cNvSpPr>
          <p:nvPr>
            <p:ph type="subTitle" idx="1"/>
          </p:nvPr>
        </p:nvSpPr>
        <p:spPr bwMode="gray">
          <a:xfrm>
            <a:off x="6905624" y="5057775"/>
            <a:ext cx="3206053" cy="247650"/>
          </a:xfrm>
        </p:spPr>
        <p:txBody>
          <a:bodyPr>
            <a:normAutofit fontScale="92500" lnSpcReduction="20000"/>
          </a:bodyPr>
          <a:lstStyle/>
          <a:p>
            <a:r>
              <a:rPr lang="en-US"/>
              <a:t>Presenter Name</a:t>
            </a:r>
          </a:p>
        </p:txBody>
      </p:sp>
      <p:pic>
        <p:nvPicPr>
          <p:cNvPr id="25" name="Graphic 24" descr="Smart Phone" title="Icon - Presenter Phone Number">
            <a:extLst>
              <a:ext uri="{FF2B5EF4-FFF2-40B4-BE49-F238E27FC236}">
                <a16:creationId xmlns:a16="http://schemas.microsoft.com/office/drawing/2014/main" id="{B1BC719A-AAF0-4DB7-9856-CF7AC6A98805}"/>
              </a:ext>
            </a:extLst>
          </p:cNvPr>
          <p:cNvPicPr>
            <a:picLocks noChangeAspect="1"/>
          </p:cNvPicPr>
          <p:nvPr/>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6582150" y="5388742"/>
            <a:ext cx="218900" cy="218900"/>
          </a:xfrm>
          <a:prstGeom prst="rect">
            <a:avLst/>
          </a:prstGeom>
        </p:spPr>
      </p:pic>
      <p:sp>
        <p:nvSpPr>
          <p:cNvPr id="18" name="Text Placeholder 17">
            <a:extLst>
              <a:ext uri="{FF2B5EF4-FFF2-40B4-BE49-F238E27FC236}">
                <a16:creationId xmlns:a16="http://schemas.microsoft.com/office/drawing/2014/main" id="{31CED8F1-B63A-4FD2-9699-34AD761A8805}"/>
              </a:ext>
            </a:extLst>
          </p:cNvPr>
          <p:cNvSpPr>
            <a:spLocks noGrp="1"/>
          </p:cNvSpPr>
          <p:nvPr>
            <p:ph type="body" sz="quarter" idx="12"/>
          </p:nvPr>
        </p:nvSpPr>
        <p:spPr bwMode="gray">
          <a:xfrm>
            <a:off x="6905625" y="5412943"/>
            <a:ext cx="3206750" cy="247650"/>
          </a:xfrm>
        </p:spPr>
        <p:txBody>
          <a:bodyPr/>
          <a:lstStyle/>
          <a:p>
            <a:r>
              <a:rPr lang="en-US"/>
              <a:t>916-325-9200</a:t>
            </a:r>
          </a:p>
        </p:txBody>
      </p:sp>
      <p:pic>
        <p:nvPicPr>
          <p:cNvPr id="23" name="Graphic 22" descr="Envelope" title="Icon Presenter Email">
            <a:extLst>
              <a:ext uri="{FF2B5EF4-FFF2-40B4-BE49-F238E27FC236}">
                <a16:creationId xmlns:a16="http://schemas.microsoft.com/office/drawing/2014/main" id="{D99072B1-8690-4652-9009-362F46A213C2}"/>
              </a:ext>
            </a:extLst>
          </p:cNvPr>
          <p:cNvPicPr>
            <a:picLocks noChangeAspect="1"/>
          </p:cNvPicPr>
          <p:nvPr/>
        </p:nvPicPr>
        <p:blipFill>
          <a:blip r:embed="rId8" cstate="screen">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6582150" y="5780263"/>
            <a:ext cx="218900" cy="218900"/>
          </a:xfrm>
          <a:prstGeom prst="rect">
            <a:avLst/>
          </a:prstGeom>
        </p:spPr>
      </p:pic>
      <p:sp>
        <p:nvSpPr>
          <p:cNvPr id="19" name="Text Placeholder 18">
            <a:extLst>
              <a:ext uri="{FF2B5EF4-FFF2-40B4-BE49-F238E27FC236}">
                <a16:creationId xmlns:a16="http://schemas.microsoft.com/office/drawing/2014/main" id="{E48632CD-1506-46F5-A0DE-640903269D93}"/>
              </a:ext>
            </a:extLst>
          </p:cNvPr>
          <p:cNvSpPr>
            <a:spLocks noGrp="1"/>
          </p:cNvSpPr>
          <p:nvPr>
            <p:ph type="body" sz="quarter" idx="13"/>
          </p:nvPr>
        </p:nvSpPr>
        <p:spPr bwMode="gray">
          <a:xfrm>
            <a:off x="6905625" y="5768111"/>
            <a:ext cx="3206750" cy="247650"/>
          </a:xfrm>
        </p:spPr>
        <p:txBody>
          <a:bodyPr/>
          <a:lstStyle/>
          <a:p>
            <a:r>
              <a:rPr lang="en-US" err="1"/>
              <a:t>csistraining@fcmat.org</a:t>
            </a:r>
            <a:endParaRPr lang="en-US"/>
          </a:p>
        </p:txBody>
      </p:sp>
      <p:pic>
        <p:nvPicPr>
          <p:cNvPr id="17" name="Graphic 16" descr="World">
            <a:extLst>
              <a:ext uri="{FF2B5EF4-FFF2-40B4-BE49-F238E27FC236}">
                <a16:creationId xmlns:a16="http://schemas.microsoft.com/office/drawing/2014/main" id="{67AFAC0E-54F2-8843-9BDA-C965BFBBFBFB}"/>
              </a:ext>
            </a:extLst>
          </p:cNvPr>
          <p:cNvPicPr>
            <a:picLocks noChangeAspect="1"/>
          </p:cNvPicPr>
          <p:nvPr/>
        </p:nvPicPr>
        <p:blipFill>
          <a:blip r:embed="rId10" cstate="screen">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a:off x="6576383" y="6123279"/>
            <a:ext cx="231342" cy="231342"/>
          </a:xfrm>
          <a:prstGeom prst="rect">
            <a:avLst/>
          </a:prstGeom>
        </p:spPr>
      </p:pic>
      <p:sp>
        <p:nvSpPr>
          <p:cNvPr id="26" name="Text Placeholder 18">
            <a:extLst>
              <a:ext uri="{FF2B5EF4-FFF2-40B4-BE49-F238E27FC236}">
                <a16:creationId xmlns:a16="http://schemas.microsoft.com/office/drawing/2014/main" id="{2EA3E05A-60C4-CD45-A7AC-1F20F4D95F6A}"/>
              </a:ext>
            </a:extLst>
          </p:cNvPr>
          <p:cNvSpPr txBox="1">
            <a:spLocks/>
          </p:cNvSpPr>
          <p:nvPr/>
        </p:nvSpPr>
        <p:spPr bwMode="gray">
          <a:xfrm>
            <a:off x="6905625" y="6123279"/>
            <a:ext cx="3206750" cy="247650"/>
          </a:xfrm>
          <a:prstGeom prst="rect">
            <a:avLst/>
          </a:prstGeom>
        </p:spPr>
        <p:txBody>
          <a:bodyPr vert="horz" lIns="0" tIns="0" rIns="0" bIns="0" rtlCol="0">
            <a:noAutofit/>
          </a:bodyPr>
          <a:lstStyle>
            <a:lvl1pPr marL="0" indent="0" algn="l" defTabSz="914400" rtl="0" eaLnBrk="1" latinLnBrk="0" hangingPunct="1">
              <a:lnSpc>
                <a:spcPct val="100000"/>
              </a:lnSpc>
              <a:spcBef>
                <a:spcPts val="1000"/>
              </a:spcBef>
              <a:spcAft>
                <a:spcPts val="500"/>
              </a:spcAft>
              <a:buClr>
                <a:schemeClr val="accent1"/>
              </a:buClr>
              <a:buFont typeface="Arial" panose="020B0604020202020204" pitchFamily="34" charset="0"/>
              <a:buNone/>
              <a:defRPr lang="en-US" sz="1400" kern="1200" smtClean="0">
                <a:solidFill>
                  <a:schemeClr val="bg1"/>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lang="en-US" sz="2000" kern="1200" smtClean="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lang="en-US" sz="1800" kern="1200" smtClean="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lang="en-US" sz="1600" kern="1200" smtClean="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lang="en-ZA" sz="16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solidFill>
                  <a:srgbClr val="FF735D"/>
                </a:solidFill>
                <a:hlinkClick r:id="rId12">
                  <a:extLst>
                    <a:ext uri="{A12FA001-AC4F-418D-AE19-62706E023703}">
                      <ahyp:hlinkClr xmlns:ahyp="http://schemas.microsoft.com/office/drawing/2018/hyperlinkcolor" val="tx"/>
                    </a:ext>
                  </a:extLst>
                </a:hlinkClick>
              </a:rPr>
              <a:t>https://csis.fcmat.org/</a:t>
            </a:r>
            <a:endParaRPr lang="en-US">
              <a:solidFill>
                <a:srgbClr val="FF735D"/>
              </a:solidFill>
            </a:endParaRPr>
          </a:p>
        </p:txBody>
      </p:sp>
      <p:pic>
        <p:nvPicPr>
          <p:cNvPr id="15" name="Graphic 14">
            <a:extLst>
              <a:ext uri="{FF2B5EF4-FFF2-40B4-BE49-F238E27FC236}">
                <a16:creationId xmlns:a16="http://schemas.microsoft.com/office/drawing/2014/main" id="{F70BEA4E-5272-4EB3-8E71-8C131B18C4C8}"/>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8282506" y="71437"/>
            <a:ext cx="1868667" cy="533905"/>
          </a:xfrm>
          <a:prstGeom prst="rect">
            <a:avLst/>
          </a:prstGeom>
        </p:spPr>
      </p:pic>
    </p:spTree>
    <p:extLst>
      <p:ext uri="{BB962C8B-B14F-4D97-AF65-F5344CB8AC3E}">
        <p14:creationId xmlns:p14="http://schemas.microsoft.com/office/powerpoint/2010/main" val="16856765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2000" y="370157"/>
            <a:ext cx="6932022" cy="432000"/>
          </a:xfrm>
        </p:spPr>
        <p:txBody>
          <a:bodyPr/>
          <a:lstStyle/>
          <a:p>
            <a:r>
              <a:rPr lang="en-US"/>
              <a:t>Data Collected for EOY 4</a:t>
            </a:r>
          </a:p>
        </p:txBody>
      </p:sp>
      <p:sp>
        <p:nvSpPr>
          <p:cNvPr id="4" name="Footer Placeholder 3"/>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75000"/>
                    <a:lumOff val="25000"/>
                  </a:prstClr>
                </a:solidFill>
                <a:effectLst/>
                <a:uLnTx/>
                <a:uFillTx/>
                <a:latin typeface="Tahoma"/>
                <a:ea typeface="+mn-ea"/>
                <a:cs typeface="+mn-cs"/>
              </a:rPr>
              <a:t>SWD End of Year R&amp;C  v2.1 June 8, 2020</a:t>
            </a:r>
          </a:p>
        </p:txBody>
      </p:sp>
      <p:sp>
        <p:nvSpPr>
          <p:cNvPr id="13" name="Slide Number Placeholder 12"/>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34C76EF4-4FA8-4FCA-8964-02BC12CDC853}" type="slidenum">
              <a:rPr kumimoji="0" lang="en-US" sz="1200" b="0" i="0" u="none" strike="noStrike" kern="1200" cap="none" spc="0" normalizeH="0" baseline="0" noProof="0" smtClean="0">
                <a:ln>
                  <a:noFill/>
                </a:ln>
                <a:solidFill>
                  <a:prstClr val="black">
                    <a:lumMod val="65000"/>
                    <a:lumOff val="35000"/>
                  </a:prstClr>
                </a:solidFill>
                <a:effectLst/>
                <a:uLnTx/>
                <a:uFillTx/>
                <a:latin typeface="Tahom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lumMod val="65000"/>
                  <a:lumOff val="35000"/>
                </a:prstClr>
              </a:solidFill>
              <a:effectLst/>
              <a:uLnTx/>
              <a:uFillTx/>
              <a:latin typeface="Tahoma"/>
              <a:ea typeface="+mn-ea"/>
              <a:cs typeface="+mn-cs"/>
            </a:endParaRPr>
          </a:p>
        </p:txBody>
      </p:sp>
      <p:graphicFrame>
        <p:nvGraphicFramePr>
          <p:cNvPr id="5" name="Diagram 4"/>
          <p:cNvGraphicFramePr/>
          <p:nvPr/>
        </p:nvGraphicFramePr>
        <p:xfrm>
          <a:off x="-63289" y="967945"/>
          <a:ext cx="7777024" cy="454867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7" name="TextBox 6"/>
          <p:cNvSpPr txBox="1"/>
          <p:nvPr/>
        </p:nvSpPr>
        <p:spPr>
          <a:xfrm>
            <a:off x="639262" y="5830243"/>
            <a:ext cx="6371922" cy="369332"/>
          </a:xfrm>
          <a:prstGeom prst="rect">
            <a:avLst/>
          </a:prstGeom>
          <a:solidFill>
            <a:srgbClr val="FFFFCC"/>
          </a:solidFill>
          <a:ln>
            <a:solidFill>
              <a:srgbClr val="CCCC0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3366"/>
                </a:solidFill>
                <a:effectLst/>
                <a:uLnTx/>
                <a:uFillTx/>
                <a:latin typeface="Arial" panose="020B0604020202020204" pitchFamily="34" charset="0"/>
                <a:ea typeface="+mn-ea"/>
                <a:cs typeface="Arial" panose="020B0604020202020204" pitchFamily="34" charset="0"/>
              </a:rPr>
              <a:t>🖌 </a:t>
            </a:r>
            <a:r>
              <a:rPr kumimoji="0" lang="en-US" sz="1800" b="0" i="0" u="none" strike="noStrike" kern="1200" cap="none" spc="0" normalizeH="0" baseline="0" noProof="0">
                <a:ln>
                  <a:noFill/>
                </a:ln>
                <a:solidFill>
                  <a:srgbClr val="C00000"/>
                </a:solidFill>
                <a:effectLst/>
                <a:uLnTx/>
                <a:uFillTx/>
                <a:latin typeface="Arial" panose="020B0604020202020204" pitchFamily="34" charset="0"/>
                <a:ea typeface="+mn-ea"/>
                <a:cs typeface="Arial" panose="020B0604020202020204" pitchFamily="34" charset="0"/>
              </a:rPr>
              <a:t>NOTE</a:t>
            </a:r>
            <a:r>
              <a:rPr kumimoji="0" lang="en-US" sz="1800" b="0" i="0" u="none" strike="noStrike" kern="1200" cap="none" spc="0" normalizeH="0" baseline="0" noProof="0">
                <a:ln>
                  <a:noFill/>
                </a:ln>
                <a:solidFill>
                  <a:srgbClr val="003366"/>
                </a:solidFill>
                <a:effectLst/>
                <a:uLnTx/>
                <a:uFillTx/>
                <a:latin typeface="Arial" panose="020B0604020202020204" pitchFamily="34" charset="0"/>
                <a:ea typeface="+mn-ea"/>
                <a:cs typeface="Arial" panose="020B0604020202020204" pitchFamily="34" charset="0"/>
              </a:rPr>
              <a:t>: </a:t>
            </a:r>
            <a:r>
              <a:rPr kumimoji="0" lang="en-US" sz="1800" b="0" i="0" u="none" strike="noStrike" kern="1200" cap="none" spc="0" normalizeH="0" baseline="0" noProof="0">
                <a:ln>
                  <a:noFill/>
                </a:ln>
                <a:solidFill>
                  <a:prstClr val="black"/>
                </a:solidFill>
                <a:effectLst/>
                <a:uLnTx/>
                <a:uFillTx/>
                <a:latin typeface="Tahoma"/>
                <a:ea typeface="+mn-ea"/>
                <a:cs typeface="+mn-cs"/>
              </a:rPr>
              <a:t>EOY-4 Requires Both LEA and SELPA Approvals</a:t>
            </a:r>
          </a:p>
        </p:txBody>
      </p:sp>
      <p:graphicFrame>
        <p:nvGraphicFramePr>
          <p:cNvPr id="8" name="Diagram 7">
            <a:extLst>
              <a:ext uri="{FF2B5EF4-FFF2-40B4-BE49-F238E27FC236}">
                <a16:creationId xmlns:a16="http://schemas.microsoft.com/office/drawing/2014/main" id="{8E2E61C7-EFCF-8A46-A7EF-3498352E72F2}"/>
              </a:ext>
            </a:extLst>
          </p:cNvPr>
          <p:cNvGraphicFramePr/>
          <p:nvPr/>
        </p:nvGraphicFramePr>
        <p:xfrm>
          <a:off x="7364022" y="3048000"/>
          <a:ext cx="4617978" cy="2782243"/>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graphicFrame>
        <p:nvGraphicFramePr>
          <p:cNvPr id="9" name="Diagram 8">
            <a:extLst>
              <a:ext uri="{FF2B5EF4-FFF2-40B4-BE49-F238E27FC236}">
                <a16:creationId xmlns:a16="http://schemas.microsoft.com/office/drawing/2014/main" id="{D285F52B-8F07-FE4C-8E20-E306CC285ABB}"/>
              </a:ext>
            </a:extLst>
          </p:cNvPr>
          <p:cNvGraphicFramePr/>
          <p:nvPr/>
        </p:nvGraphicFramePr>
        <p:xfrm>
          <a:off x="7367451" y="479863"/>
          <a:ext cx="4617978" cy="2568137"/>
        </p:xfrm>
        <a:graphic>
          <a:graphicData uri="http://schemas.openxmlformats.org/drawingml/2006/diagram">
            <dgm:relIds xmlns:dgm="http://schemas.openxmlformats.org/drawingml/2006/diagram" xmlns:r="http://schemas.openxmlformats.org/officeDocument/2006/relationships" r:dm="rId14" r:lo="rId15" r:qs="rId16" r:cs="rId17"/>
          </a:graphicData>
        </a:graphic>
      </p:graphicFrame>
    </p:spTree>
    <p:custDataLst>
      <p:tags r:id="rId1"/>
    </p:custDataLst>
    <p:extLst>
      <p:ext uri="{BB962C8B-B14F-4D97-AF65-F5344CB8AC3E}">
        <p14:creationId xmlns:p14="http://schemas.microsoft.com/office/powerpoint/2010/main" val="78599119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2000" y="271835"/>
            <a:ext cx="11340000" cy="432000"/>
          </a:xfrm>
        </p:spPr>
        <p:txBody>
          <a:bodyPr>
            <a:normAutofit fontScale="90000"/>
          </a:bodyPr>
          <a:lstStyle/>
          <a:p>
            <a:r>
              <a:rPr lang="en-US"/>
              <a:t>Data Collected for EOY 3</a:t>
            </a:r>
          </a:p>
        </p:txBody>
      </p:sp>
      <p:sp>
        <p:nvSpPr>
          <p:cNvPr id="4" name="Footer Placeholder 3"/>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75000"/>
                    <a:lumOff val="25000"/>
                  </a:prstClr>
                </a:solidFill>
                <a:effectLst/>
                <a:uLnTx/>
                <a:uFillTx/>
                <a:latin typeface="Tahoma"/>
                <a:ea typeface="+mn-ea"/>
                <a:cs typeface="+mn-cs"/>
              </a:rPr>
              <a:t>SWD End of Year R&amp;C  v2.1 June 8, 2020</a:t>
            </a:r>
          </a:p>
        </p:txBody>
      </p:sp>
      <p:sp>
        <p:nvSpPr>
          <p:cNvPr id="13" name="Slide Number Placeholder 12"/>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34C76EF4-4FA8-4FCA-8964-02BC12CDC853}" type="slidenum">
              <a:rPr kumimoji="0" lang="en-US" sz="1200" b="0" i="0" u="none" strike="noStrike" kern="1200" cap="none" spc="0" normalizeH="0" baseline="0" noProof="0" smtClean="0">
                <a:ln>
                  <a:noFill/>
                </a:ln>
                <a:solidFill>
                  <a:prstClr val="black">
                    <a:lumMod val="65000"/>
                    <a:lumOff val="35000"/>
                  </a:prstClr>
                </a:solidFill>
                <a:effectLst/>
                <a:uLnTx/>
                <a:uFillTx/>
                <a:latin typeface="Tahom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lumMod val="65000"/>
                  <a:lumOff val="35000"/>
                </a:prstClr>
              </a:solidFill>
              <a:effectLst/>
              <a:uLnTx/>
              <a:uFillTx/>
              <a:latin typeface="Tahoma"/>
              <a:ea typeface="+mn-ea"/>
              <a:cs typeface="+mn-cs"/>
            </a:endParaRPr>
          </a:p>
        </p:txBody>
      </p:sp>
      <p:graphicFrame>
        <p:nvGraphicFramePr>
          <p:cNvPr id="5" name="Diagram 4"/>
          <p:cNvGraphicFramePr/>
          <p:nvPr/>
        </p:nvGraphicFramePr>
        <p:xfrm>
          <a:off x="222000" y="737419"/>
          <a:ext cx="6650748" cy="559436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3" name="Rectangle 2"/>
          <p:cNvSpPr/>
          <p:nvPr/>
        </p:nvSpPr>
        <p:spPr>
          <a:xfrm>
            <a:off x="5978019" y="3259723"/>
            <a:ext cx="235962" cy="338554"/>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k-SK" sz="1800" b="0" i="0" u="none" strike="noStrike" kern="1200" cap="none" spc="0" normalizeH="0" baseline="0" noProof="0">
                <a:ln>
                  <a:noFill/>
                </a:ln>
                <a:solidFill>
                  <a:srgbClr val="000000"/>
                </a:solidFill>
                <a:effectLst/>
                <a:uLnTx/>
                <a:uFillTx/>
                <a:latin typeface="Times" charset="0"/>
                <a:ea typeface="+mn-ea"/>
                <a:cs typeface="+mn-cs"/>
              </a:rPr>
              <a:t> </a:t>
            </a: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graphicFrame>
        <p:nvGraphicFramePr>
          <p:cNvPr id="11" name="Diagram 10">
            <a:extLst>
              <a:ext uri="{FF2B5EF4-FFF2-40B4-BE49-F238E27FC236}">
                <a16:creationId xmlns:a16="http://schemas.microsoft.com/office/drawing/2014/main" id="{CE970985-F3C9-694E-9207-56FF590484B3}"/>
              </a:ext>
            </a:extLst>
          </p:cNvPr>
          <p:cNvGraphicFramePr/>
          <p:nvPr/>
        </p:nvGraphicFramePr>
        <p:xfrm>
          <a:off x="7078429" y="3429000"/>
          <a:ext cx="4766983" cy="2782243"/>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graphicFrame>
        <p:nvGraphicFramePr>
          <p:cNvPr id="21" name="Diagram 20">
            <a:extLst>
              <a:ext uri="{FF2B5EF4-FFF2-40B4-BE49-F238E27FC236}">
                <a16:creationId xmlns:a16="http://schemas.microsoft.com/office/drawing/2014/main" id="{66935674-ED3C-2846-8CCE-E831A6BBD3B5}"/>
              </a:ext>
            </a:extLst>
          </p:cNvPr>
          <p:cNvGraphicFramePr/>
          <p:nvPr/>
        </p:nvGraphicFramePr>
        <p:xfrm>
          <a:off x="7078428" y="477480"/>
          <a:ext cx="4766983" cy="2782243"/>
        </p:xfrm>
        <a:graphic>
          <a:graphicData uri="http://schemas.openxmlformats.org/drawingml/2006/diagram">
            <dgm:relIds xmlns:dgm="http://schemas.openxmlformats.org/drawingml/2006/diagram" xmlns:r="http://schemas.openxmlformats.org/officeDocument/2006/relationships" r:dm="rId14" r:lo="rId15" r:qs="rId16" r:cs="rId17"/>
          </a:graphicData>
        </a:graphic>
      </p:graphicFrame>
    </p:spTree>
    <p:custDataLst>
      <p:tags r:id="rId1"/>
    </p:custDataLst>
    <p:extLst>
      <p:ext uri="{BB962C8B-B14F-4D97-AF65-F5344CB8AC3E}">
        <p14:creationId xmlns:p14="http://schemas.microsoft.com/office/powerpoint/2010/main" val="314900380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432000" y="370157"/>
            <a:ext cx="11340000" cy="432000"/>
          </a:xfrm>
        </p:spPr>
        <p:txBody>
          <a:bodyPr/>
          <a:lstStyle/>
          <a:p>
            <a:r>
              <a:rPr lang="en-US"/>
              <a:t>Data Collected for EOY 1</a:t>
            </a:r>
          </a:p>
        </p:txBody>
      </p:sp>
      <p:sp>
        <p:nvSpPr>
          <p:cNvPr id="4" name="Footer Placeholder 3"/>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75000"/>
                    <a:lumOff val="25000"/>
                  </a:prstClr>
                </a:solidFill>
                <a:effectLst/>
                <a:uLnTx/>
                <a:uFillTx/>
                <a:latin typeface="Tahoma"/>
                <a:ea typeface="+mn-ea"/>
                <a:cs typeface="+mn-cs"/>
              </a:rPr>
              <a:t>SWD End of Year R&amp;C  v2.1 June 8, 2020</a:t>
            </a:r>
          </a:p>
        </p:txBody>
      </p:sp>
      <p:sp>
        <p:nvSpPr>
          <p:cNvPr id="13" name="Slide Number Placeholder 12"/>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34C76EF4-4FA8-4FCA-8964-02BC12CDC853}" type="slidenum">
              <a:rPr kumimoji="0" lang="en-US" sz="1200" b="0" i="0" u="none" strike="noStrike" kern="1200" cap="none" spc="0" normalizeH="0" baseline="0" noProof="0" smtClean="0">
                <a:ln>
                  <a:noFill/>
                </a:ln>
                <a:solidFill>
                  <a:prstClr val="black">
                    <a:lumMod val="65000"/>
                    <a:lumOff val="35000"/>
                  </a:prstClr>
                </a:solidFill>
                <a:effectLst/>
                <a:uLnTx/>
                <a:uFillTx/>
                <a:latin typeface="Tahom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lumMod val="65000"/>
                  <a:lumOff val="35000"/>
                </a:prstClr>
              </a:solidFill>
              <a:effectLst/>
              <a:uLnTx/>
              <a:uFillTx/>
              <a:latin typeface="Tahoma"/>
              <a:ea typeface="+mn-ea"/>
              <a:cs typeface="+mn-cs"/>
            </a:endParaRPr>
          </a:p>
        </p:txBody>
      </p:sp>
      <p:graphicFrame>
        <p:nvGraphicFramePr>
          <p:cNvPr id="5" name="Diagram 4"/>
          <p:cNvGraphicFramePr/>
          <p:nvPr/>
        </p:nvGraphicFramePr>
        <p:xfrm>
          <a:off x="-63289" y="1054979"/>
          <a:ext cx="7777024" cy="470208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7" name="TextBox 6"/>
          <p:cNvSpPr txBox="1"/>
          <p:nvPr/>
        </p:nvSpPr>
        <p:spPr>
          <a:xfrm>
            <a:off x="432000" y="5913137"/>
            <a:ext cx="10654011" cy="369332"/>
          </a:xfrm>
          <a:prstGeom prst="rect">
            <a:avLst/>
          </a:prstGeom>
          <a:solidFill>
            <a:srgbClr val="FFFFCC"/>
          </a:solidFill>
          <a:ln>
            <a:solidFill>
              <a:srgbClr val="CCCC0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3366"/>
                </a:solidFill>
                <a:effectLst/>
                <a:uLnTx/>
                <a:uFillTx/>
                <a:latin typeface="Arial" panose="020B0604020202020204" pitchFamily="34" charset="0"/>
                <a:ea typeface="+mn-ea"/>
                <a:cs typeface="Arial" panose="020B0604020202020204" pitchFamily="34" charset="0"/>
              </a:rPr>
              <a:t>🖌 </a:t>
            </a:r>
            <a:r>
              <a:rPr kumimoji="0" lang="en-US" sz="1800" b="0" i="0" u="none" strike="noStrike" kern="1200" cap="none" spc="0" normalizeH="0" baseline="0" noProof="0">
                <a:ln>
                  <a:noFill/>
                </a:ln>
                <a:solidFill>
                  <a:srgbClr val="C00000"/>
                </a:solidFill>
                <a:effectLst/>
                <a:uLnTx/>
                <a:uFillTx/>
                <a:latin typeface="Arial" panose="020B0604020202020204" pitchFamily="34" charset="0"/>
                <a:ea typeface="+mn-ea"/>
                <a:cs typeface="Arial" panose="020B0604020202020204" pitchFamily="34" charset="0"/>
              </a:rPr>
              <a:t>NOTE</a:t>
            </a:r>
            <a:r>
              <a:rPr kumimoji="0" lang="en-US" sz="1800" b="0" i="0" u="none" strike="noStrike" kern="1200" cap="none" spc="0" normalizeH="0" baseline="0" noProof="0">
                <a:ln>
                  <a:noFill/>
                </a:ln>
                <a:solidFill>
                  <a:srgbClr val="003366"/>
                </a:solidFill>
                <a:effectLst/>
                <a:uLnTx/>
                <a:uFillTx/>
                <a:latin typeface="Arial" panose="020B0604020202020204" pitchFamily="34" charset="0"/>
                <a:ea typeface="+mn-ea"/>
                <a:cs typeface="Arial" panose="020B0604020202020204" pitchFamily="34" charset="0"/>
              </a:rPr>
              <a:t>: </a:t>
            </a:r>
            <a:r>
              <a:rPr kumimoji="0" lang="en-US" sz="1800" b="0" i="0" u="none" strike="noStrike" kern="1200" cap="none" spc="0" normalizeH="0" baseline="0" noProof="0">
                <a:ln>
                  <a:noFill/>
                </a:ln>
                <a:solidFill>
                  <a:prstClr val="black"/>
                </a:solidFill>
                <a:effectLst/>
                <a:uLnTx/>
                <a:uFillTx/>
                <a:latin typeface="Tahoma"/>
                <a:ea typeface="+mn-ea"/>
                <a:cs typeface="+mn-cs"/>
              </a:rPr>
              <a:t>Courses completed are not compared to course enrollment reported during Fall 2</a:t>
            </a:r>
          </a:p>
        </p:txBody>
      </p:sp>
      <p:graphicFrame>
        <p:nvGraphicFramePr>
          <p:cNvPr id="8" name="Diagram 7">
            <a:extLst>
              <a:ext uri="{FF2B5EF4-FFF2-40B4-BE49-F238E27FC236}">
                <a16:creationId xmlns:a16="http://schemas.microsoft.com/office/drawing/2014/main" id="{8E2E61C7-EFCF-8A46-A7EF-3498352E72F2}"/>
              </a:ext>
            </a:extLst>
          </p:cNvPr>
          <p:cNvGraphicFramePr/>
          <p:nvPr/>
        </p:nvGraphicFramePr>
        <p:xfrm>
          <a:off x="7364022" y="3048000"/>
          <a:ext cx="4617978" cy="2782243"/>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graphicFrame>
        <p:nvGraphicFramePr>
          <p:cNvPr id="9" name="Diagram 8">
            <a:extLst>
              <a:ext uri="{FF2B5EF4-FFF2-40B4-BE49-F238E27FC236}">
                <a16:creationId xmlns:a16="http://schemas.microsoft.com/office/drawing/2014/main" id="{D285F52B-8F07-FE4C-8E20-E306CC285ABB}"/>
              </a:ext>
            </a:extLst>
          </p:cNvPr>
          <p:cNvGraphicFramePr/>
          <p:nvPr/>
        </p:nvGraphicFramePr>
        <p:xfrm>
          <a:off x="7367451" y="479863"/>
          <a:ext cx="4617978" cy="2568137"/>
        </p:xfrm>
        <a:graphic>
          <a:graphicData uri="http://schemas.openxmlformats.org/drawingml/2006/diagram">
            <dgm:relIds xmlns:dgm="http://schemas.openxmlformats.org/drawingml/2006/diagram" xmlns:r="http://schemas.openxmlformats.org/officeDocument/2006/relationships" r:dm="rId14" r:lo="rId15" r:qs="rId16" r:cs="rId17"/>
          </a:graphicData>
        </a:graphic>
      </p:graphicFrame>
    </p:spTree>
    <p:custDataLst>
      <p:tags r:id="rId1"/>
    </p:custDataLst>
    <p:extLst>
      <p:ext uri="{BB962C8B-B14F-4D97-AF65-F5344CB8AC3E}">
        <p14:creationId xmlns:p14="http://schemas.microsoft.com/office/powerpoint/2010/main" val="407428668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Data Collected for EOY 2</a:t>
            </a:r>
          </a:p>
        </p:txBody>
      </p:sp>
      <p:sp>
        <p:nvSpPr>
          <p:cNvPr id="4" name="Footer Placeholder 3"/>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75000"/>
                    <a:lumOff val="25000"/>
                  </a:prstClr>
                </a:solidFill>
                <a:effectLst/>
                <a:uLnTx/>
                <a:uFillTx/>
                <a:latin typeface="Tahoma"/>
                <a:ea typeface="+mn-ea"/>
                <a:cs typeface="+mn-cs"/>
              </a:rPr>
              <a:t>SWD End of Year R&amp;C  v2.1 June 8, 2020</a:t>
            </a:r>
          </a:p>
        </p:txBody>
      </p:sp>
      <p:sp>
        <p:nvSpPr>
          <p:cNvPr id="13" name="Slide Number Placeholder 12"/>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34C76EF4-4FA8-4FCA-8964-02BC12CDC853}" type="slidenum">
              <a:rPr kumimoji="0" lang="en-US" sz="1200" b="0" i="0" u="none" strike="noStrike" kern="1200" cap="none" spc="0" normalizeH="0" baseline="0" noProof="0" smtClean="0">
                <a:ln>
                  <a:noFill/>
                </a:ln>
                <a:solidFill>
                  <a:prstClr val="black">
                    <a:lumMod val="65000"/>
                    <a:lumOff val="35000"/>
                  </a:prstClr>
                </a:solidFill>
                <a:effectLst/>
                <a:uLnTx/>
                <a:uFillTx/>
                <a:latin typeface="Tahom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lumMod val="65000"/>
                  <a:lumOff val="35000"/>
                </a:prstClr>
              </a:solidFill>
              <a:effectLst/>
              <a:uLnTx/>
              <a:uFillTx/>
              <a:latin typeface="Tahoma"/>
              <a:ea typeface="+mn-ea"/>
              <a:cs typeface="+mn-cs"/>
            </a:endParaRPr>
          </a:p>
        </p:txBody>
      </p:sp>
      <p:graphicFrame>
        <p:nvGraphicFramePr>
          <p:cNvPr id="5" name="Diagram 4"/>
          <p:cNvGraphicFramePr/>
          <p:nvPr/>
        </p:nvGraphicFramePr>
        <p:xfrm>
          <a:off x="396144" y="932068"/>
          <a:ext cx="5721192" cy="488351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aphicFrame>
        <p:nvGraphicFramePr>
          <p:cNvPr id="6" name="Diagram 5">
            <a:extLst>
              <a:ext uri="{FF2B5EF4-FFF2-40B4-BE49-F238E27FC236}">
                <a16:creationId xmlns:a16="http://schemas.microsoft.com/office/drawing/2014/main" id="{4E2EC06E-E04C-2947-8E7C-F8B95227781E}"/>
              </a:ext>
            </a:extLst>
          </p:cNvPr>
          <p:cNvGraphicFramePr/>
          <p:nvPr/>
        </p:nvGraphicFramePr>
        <p:xfrm>
          <a:off x="6891614" y="2979265"/>
          <a:ext cx="4766983" cy="2000872"/>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
        <p:nvSpPr>
          <p:cNvPr id="14" name="TextBox 13"/>
          <p:cNvSpPr txBox="1"/>
          <p:nvPr/>
        </p:nvSpPr>
        <p:spPr>
          <a:xfrm>
            <a:off x="783336" y="5861304"/>
            <a:ext cx="10472928" cy="369332"/>
          </a:xfrm>
          <a:prstGeom prst="rect">
            <a:avLst/>
          </a:prstGeom>
          <a:solidFill>
            <a:srgbClr val="FFFFCC"/>
          </a:solidFill>
          <a:ln>
            <a:solidFill>
              <a:srgbClr val="CCCC0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3366"/>
                </a:solidFill>
                <a:effectLst/>
                <a:uLnTx/>
                <a:uFillTx/>
                <a:latin typeface="Arial" panose="020B0604020202020204" pitchFamily="34" charset="0"/>
                <a:ea typeface="+mn-ea"/>
                <a:cs typeface="Arial" panose="020B0604020202020204" pitchFamily="34" charset="0"/>
              </a:rPr>
              <a:t>🖌 </a:t>
            </a:r>
            <a:r>
              <a:rPr kumimoji="0" lang="en-US" sz="1800" b="0" i="0" u="none" strike="noStrike" kern="1200" cap="none" spc="0" normalizeH="0" baseline="0" noProof="0">
                <a:ln>
                  <a:noFill/>
                </a:ln>
                <a:solidFill>
                  <a:srgbClr val="C00000"/>
                </a:solidFill>
                <a:effectLst/>
                <a:uLnTx/>
                <a:uFillTx/>
                <a:latin typeface="Arial" panose="020B0604020202020204" pitchFamily="34" charset="0"/>
                <a:ea typeface="+mn-ea"/>
                <a:cs typeface="Arial" panose="020B0604020202020204" pitchFamily="34" charset="0"/>
              </a:rPr>
              <a:t>NOTE</a:t>
            </a:r>
            <a:r>
              <a:rPr kumimoji="0" lang="en-US" sz="1800" b="0" i="0" u="none" strike="noStrike" kern="1200" cap="none" spc="0" normalizeH="0" baseline="0" noProof="0">
                <a:ln>
                  <a:noFill/>
                </a:ln>
                <a:solidFill>
                  <a:srgbClr val="003366"/>
                </a:solidFill>
                <a:effectLst/>
                <a:uLnTx/>
                <a:uFillTx/>
                <a:latin typeface="Arial" panose="020B0604020202020204" pitchFamily="34" charset="0"/>
                <a:ea typeface="+mn-ea"/>
                <a:cs typeface="Arial" panose="020B0604020202020204" pitchFamily="34" charset="0"/>
              </a:rPr>
              <a:t>:  </a:t>
            </a:r>
            <a:r>
              <a:rPr kumimoji="0" lang="en-US" sz="1800" b="0" i="0" u="none" strike="noStrike" kern="1200" cap="none" spc="0" normalizeH="0" baseline="0" noProof="0">
                <a:ln>
                  <a:noFill/>
                </a:ln>
                <a:solidFill>
                  <a:prstClr val="black"/>
                </a:solidFill>
                <a:effectLst/>
                <a:uLnTx/>
                <a:uFillTx/>
                <a:latin typeface="Tahoma"/>
                <a:ea typeface="+mn-ea"/>
                <a:cs typeface="+mn-cs"/>
              </a:rPr>
              <a:t>Programs should be reported at each school a student attends except for summer schools</a:t>
            </a:r>
          </a:p>
        </p:txBody>
      </p:sp>
      <p:graphicFrame>
        <p:nvGraphicFramePr>
          <p:cNvPr id="3" name="Diagram 2">
            <a:extLst>
              <a:ext uri="{FF2B5EF4-FFF2-40B4-BE49-F238E27FC236}">
                <a16:creationId xmlns:a16="http://schemas.microsoft.com/office/drawing/2014/main" id="{B912D5D2-BD3D-5941-87A7-A9C142FA8E90}"/>
              </a:ext>
            </a:extLst>
          </p:cNvPr>
          <p:cNvGraphicFramePr/>
          <p:nvPr/>
        </p:nvGraphicFramePr>
        <p:xfrm>
          <a:off x="6891615" y="1494047"/>
          <a:ext cx="4766983" cy="961472"/>
        </p:xfrm>
        <a:graphic>
          <a:graphicData uri="http://schemas.openxmlformats.org/drawingml/2006/diagram">
            <dgm:relIds xmlns:dgm="http://schemas.openxmlformats.org/drawingml/2006/diagram" xmlns:r="http://schemas.openxmlformats.org/officeDocument/2006/relationships" r:dm="rId14" r:lo="rId15" r:qs="rId16" r:cs="rId17"/>
          </a:graphicData>
        </a:graphic>
      </p:graphicFrame>
    </p:spTree>
    <p:custDataLst>
      <p:tags r:id="rId1"/>
    </p:custDataLst>
    <p:extLst>
      <p:ext uri="{BB962C8B-B14F-4D97-AF65-F5344CB8AC3E}">
        <p14:creationId xmlns:p14="http://schemas.microsoft.com/office/powerpoint/2010/main" val="11026791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ppt_x"/>
                                          </p:val>
                                        </p:tav>
                                        <p:tav tm="100000">
                                          <p:val>
                                            <p:strVal val="#ppt_x"/>
                                          </p:val>
                                        </p:tav>
                                      </p:tavLst>
                                    </p:anim>
                                    <p:anim calcmode="lin" valueType="num">
                                      <p:cBhvr additive="base">
                                        <p:cTn id="8" dur="10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AsOne/>
      </p:bldGraphic>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12542A48-095D-42C2-A15D-2381F99237AD}"/>
              </a:ext>
            </a:extLst>
          </p:cNvPr>
          <p:cNvSpPr>
            <a:spLocks noGrp="1"/>
          </p:cNvSpPr>
          <p:nvPr>
            <p:ph type="title"/>
          </p:nvPr>
        </p:nvSpPr>
        <p:spPr>
          <a:xfrm>
            <a:off x="432000" y="264658"/>
            <a:ext cx="11340000" cy="432000"/>
          </a:xfrm>
        </p:spPr>
        <p:txBody>
          <a:bodyPr anchor="t">
            <a:noAutofit/>
          </a:bodyPr>
          <a:lstStyle/>
          <a:p>
            <a:r>
              <a:rPr lang="en-US"/>
              <a:t>CALPADS Survival Kit</a:t>
            </a:r>
          </a:p>
        </p:txBody>
      </p:sp>
      <p:sp>
        <p:nvSpPr>
          <p:cNvPr id="4" name="Footer Placeholder 3">
            <a:extLst>
              <a:ext uri="{FF2B5EF4-FFF2-40B4-BE49-F238E27FC236}">
                <a16:creationId xmlns:a16="http://schemas.microsoft.com/office/drawing/2014/main" id="{828975D7-55D7-403B-AB39-06418C1CEA46}"/>
              </a:ext>
            </a:extLst>
          </p:cNvPr>
          <p:cNvSpPr>
            <a:spLocks noGrp="1"/>
          </p:cNvSpPr>
          <p:nvPr>
            <p:ph type="ftr" sz="quarter" idx="10"/>
          </p:nvPr>
        </p:nvSpPr>
        <p:spPr/>
        <p:txBody>
          <a:bodyPr anchor="ctr">
            <a:normAutofit/>
          </a:bodyPr>
          <a:lstStyle/>
          <a:p>
            <a:pPr>
              <a:spcAft>
                <a:spcPts val="600"/>
              </a:spcAft>
            </a:pPr>
            <a:r>
              <a:rPr lang="en-US" noProof="0"/>
              <a:t>SWD End of Year R&amp;C  v2.1 June 8, 2020</a:t>
            </a:r>
          </a:p>
        </p:txBody>
      </p:sp>
      <p:sp>
        <p:nvSpPr>
          <p:cNvPr id="5" name="Slide Number Placeholder 4">
            <a:extLst>
              <a:ext uri="{FF2B5EF4-FFF2-40B4-BE49-F238E27FC236}">
                <a16:creationId xmlns:a16="http://schemas.microsoft.com/office/drawing/2014/main" id="{5C60DAFE-05FC-4BE2-B687-4274967B3B31}"/>
              </a:ext>
            </a:extLst>
          </p:cNvPr>
          <p:cNvSpPr>
            <a:spLocks noGrp="1"/>
          </p:cNvSpPr>
          <p:nvPr>
            <p:ph type="sldNum" sz="quarter" idx="11"/>
          </p:nvPr>
        </p:nvSpPr>
        <p:spPr/>
        <p:txBody>
          <a:bodyPr anchor="ctr">
            <a:normAutofit/>
          </a:bodyPr>
          <a:lstStyle/>
          <a:p>
            <a:pPr>
              <a:spcAft>
                <a:spcPts val="600"/>
              </a:spcAft>
            </a:pPr>
            <a:fld id="{4B73C415-D670-4716-A5EC-CC4D52CA2BAC}" type="slidenum">
              <a:rPr lang="en-US" noProof="0" smtClean="0"/>
              <a:pPr>
                <a:spcAft>
                  <a:spcPts val="600"/>
                </a:spcAft>
              </a:pPr>
              <a:t>16</a:t>
            </a:fld>
            <a:endParaRPr lang="en-US" noProof="0"/>
          </a:p>
        </p:txBody>
      </p:sp>
      <p:sp>
        <p:nvSpPr>
          <p:cNvPr id="13" name="TextBox 12">
            <a:extLst>
              <a:ext uri="{FF2B5EF4-FFF2-40B4-BE49-F238E27FC236}">
                <a16:creationId xmlns:a16="http://schemas.microsoft.com/office/drawing/2014/main" id="{CEB7839D-0A0B-4431-BAD3-AF61C7A02845}"/>
              </a:ext>
            </a:extLst>
          </p:cNvPr>
          <p:cNvSpPr txBox="1"/>
          <p:nvPr/>
        </p:nvSpPr>
        <p:spPr>
          <a:xfrm>
            <a:off x="739800" y="4465045"/>
            <a:ext cx="5472000" cy="646331"/>
          </a:xfrm>
          <a:prstGeom prst="rect">
            <a:avLst/>
          </a:prstGeom>
          <a:noFill/>
        </p:spPr>
        <p:txBody>
          <a:bodyPr wrap="square" rtlCol="0">
            <a:spAutoFit/>
          </a:bodyPr>
          <a:lstStyle/>
          <a:p>
            <a:r>
              <a:rPr lang="en-US"/>
              <a:t>Both View and Edit roles for each file type must be assigned</a:t>
            </a:r>
          </a:p>
        </p:txBody>
      </p:sp>
      <p:sp>
        <p:nvSpPr>
          <p:cNvPr id="2" name="Rectangle 1">
            <a:extLst>
              <a:ext uri="{FF2B5EF4-FFF2-40B4-BE49-F238E27FC236}">
                <a16:creationId xmlns:a16="http://schemas.microsoft.com/office/drawing/2014/main" id="{E201366B-1727-4B26-8F21-895C6A1AFD0D}"/>
              </a:ext>
            </a:extLst>
          </p:cNvPr>
          <p:cNvSpPr/>
          <p:nvPr/>
        </p:nvSpPr>
        <p:spPr>
          <a:xfrm>
            <a:off x="739800" y="5221954"/>
            <a:ext cx="5472000" cy="646331"/>
          </a:xfrm>
          <a:prstGeom prst="rect">
            <a:avLst/>
          </a:prstGeom>
        </p:spPr>
        <p:txBody>
          <a:bodyPr wrap="square">
            <a:spAutoFit/>
          </a:bodyPr>
          <a:lstStyle/>
          <a:p>
            <a:r>
              <a:rPr lang="en-US">
                <a:solidFill>
                  <a:srgbClr val="FF0000"/>
                </a:solidFill>
                <a:latin typeface="Tahoma"/>
                <a:cs typeface="Arial" charset="0"/>
              </a:rPr>
              <a:t>If you have SDIS previously, SDIS roles are automatically converted to SINC role</a:t>
            </a:r>
            <a:endParaRPr lang="en-US"/>
          </a:p>
        </p:txBody>
      </p:sp>
      <p:graphicFrame>
        <p:nvGraphicFramePr>
          <p:cNvPr id="12" name="Content Placeholder 6">
            <a:extLst>
              <a:ext uri="{FF2B5EF4-FFF2-40B4-BE49-F238E27FC236}">
                <a16:creationId xmlns:a16="http://schemas.microsoft.com/office/drawing/2014/main" id="{34D0A262-9962-45AD-8D8D-C6A4058E67FA}"/>
              </a:ext>
            </a:extLst>
          </p:cNvPr>
          <p:cNvGraphicFramePr>
            <a:graphicFrameLocks/>
          </p:cNvGraphicFramePr>
          <p:nvPr>
            <p:extLst>
              <p:ext uri="{D42A27DB-BD31-4B8C-83A1-F6EECF244321}">
                <p14:modId xmlns:p14="http://schemas.microsoft.com/office/powerpoint/2010/main" val="1836199812"/>
              </p:ext>
            </p:extLst>
          </p:nvPr>
        </p:nvGraphicFramePr>
        <p:xfrm>
          <a:off x="739800" y="1714422"/>
          <a:ext cx="5472000" cy="306929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Title 5">
            <a:extLst>
              <a:ext uri="{FF2B5EF4-FFF2-40B4-BE49-F238E27FC236}">
                <a16:creationId xmlns:a16="http://schemas.microsoft.com/office/drawing/2014/main" id="{4A3E75BA-A1DA-4C52-8F8C-808B2F44170C}"/>
              </a:ext>
            </a:extLst>
          </p:cNvPr>
          <p:cNvSpPr txBox="1">
            <a:spLocks/>
          </p:cNvSpPr>
          <p:nvPr/>
        </p:nvSpPr>
        <p:spPr>
          <a:xfrm>
            <a:off x="1679550" y="1472849"/>
            <a:ext cx="4532250" cy="432000"/>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3200" kern="1200" spc="-150">
                <a:solidFill>
                  <a:schemeClr val="tx1">
                    <a:lumMod val="75000"/>
                    <a:lumOff val="25000"/>
                  </a:schemeClr>
                </a:solidFill>
                <a:latin typeface="+mj-lt"/>
                <a:ea typeface="+mj-ea"/>
                <a:cs typeface="+mj-cs"/>
              </a:defRPr>
            </a:lvl1pPr>
          </a:lstStyle>
          <a:p>
            <a:r>
              <a:rPr lang="en-US" sz="2800"/>
              <a:t>User Roles</a:t>
            </a:r>
          </a:p>
        </p:txBody>
      </p:sp>
      <p:pic>
        <p:nvPicPr>
          <p:cNvPr id="11" name="Graphic 46">
            <a:extLst>
              <a:ext uri="{FF2B5EF4-FFF2-40B4-BE49-F238E27FC236}">
                <a16:creationId xmlns:a16="http://schemas.microsoft.com/office/drawing/2014/main" id="{F1E1DC9C-6388-42FC-9CF4-71BB99F78BB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11795" y="1332813"/>
            <a:ext cx="595760" cy="595760"/>
          </a:xfrm>
          <a:prstGeom prst="rect">
            <a:avLst/>
          </a:prstGeom>
        </p:spPr>
      </p:pic>
      <p:grpSp>
        <p:nvGrpSpPr>
          <p:cNvPr id="7" name="Group 6">
            <a:extLst>
              <a:ext uri="{FF2B5EF4-FFF2-40B4-BE49-F238E27FC236}">
                <a16:creationId xmlns:a16="http://schemas.microsoft.com/office/drawing/2014/main" id="{2F14964E-00B8-4FB9-B814-F263113C954D}"/>
              </a:ext>
            </a:extLst>
          </p:cNvPr>
          <p:cNvGrpSpPr/>
          <p:nvPr/>
        </p:nvGrpSpPr>
        <p:grpSpPr>
          <a:xfrm>
            <a:off x="6960000" y="1301829"/>
            <a:ext cx="786600" cy="771362"/>
            <a:chOff x="7481100" y="1157211"/>
            <a:chExt cx="786600" cy="771362"/>
          </a:xfrm>
        </p:grpSpPr>
        <p:sp>
          <p:nvSpPr>
            <p:cNvPr id="14" name="Rectangle 13">
              <a:extLst>
                <a:ext uri="{FF2B5EF4-FFF2-40B4-BE49-F238E27FC236}">
                  <a16:creationId xmlns:a16="http://schemas.microsoft.com/office/drawing/2014/main" id="{12E311D8-2BBF-46B2-8182-072942089BDF}"/>
                </a:ext>
                <a:ext uri="{C183D7F6-B498-43B3-948B-1728B52AA6E4}">
                  <adec:decorative xmlns:adec="http://schemas.microsoft.com/office/drawing/2017/decorative" val="1"/>
                </a:ext>
              </a:extLst>
            </p:cNvPr>
            <p:cNvSpPr/>
            <p:nvPr/>
          </p:nvSpPr>
          <p:spPr>
            <a:xfrm>
              <a:off x="7481100" y="1157211"/>
              <a:ext cx="786600" cy="77136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pic>
          <p:nvPicPr>
            <p:cNvPr id="15" name="Graphic 45">
              <a:extLst>
                <a:ext uri="{FF2B5EF4-FFF2-40B4-BE49-F238E27FC236}">
                  <a16:creationId xmlns:a16="http://schemas.microsoft.com/office/drawing/2014/main" id="{753107D1-4BC6-4913-B07A-79229CB4476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581111" y="1257222"/>
              <a:ext cx="594360" cy="594360"/>
            </a:xfrm>
            <a:prstGeom prst="rect">
              <a:avLst/>
            </a:prstGeom>
          </p:spPr>
        </p:pic>
      </p:grpSp>
      <p:sp>
        <p:nvSpPr>
          <p:cNvPr id="16" name="Text Placeholder 8">
            <a:extLst>
              <a:ext uri="{FF2B5EF4-FFF2-40B4-BE49-F238E27FC236}">
                <a16:creationId xmlns:a16="http://schemas.microsoft.com/office/drawing/2014/main" id="{9A2FF1FE-5082-447E-A2CE-F8F9F49184DB}"/>
              </a:ext>
            </a:extLst>
          </p:cNvPr>
          <p:cNvSpPr txBox="1">
            <a:spLocks/>
          </p:cNvSpPr>
          <p:nvPr/>
        </p:nvSpPr>
        <p:spPr>
          <a:xfrm>
            <a:off x="6683007" y="1384020"/>
            <a:ext cx="4292398" cy="871478"/>
          </a:xfrm>
          <a:prstGeom prst="rect">
            <a:avLst/>
          </a:prstGeom>
        </p:spPr>
        <p:txBody>
          <a:bodyPr/>
          <a:lstStyle>
            <a:lvl1pPr marL="266700" indent="-266700" algn="l" defTabSz="914400" rtl="0" eaLnBrk="1" latinLnBrk="0" hangingPunct="1">
              <a:lnSpc>
                <a:spcPct val="100000"/>
              </a:lnSpc>
              <a:spcBef>
                <a:spcPts val="1000"/>
              </a:spcBef>
              <a:spcAft>
                <a:spcPts val="500"/>
              </a:spcAft>
              <a:buClr>
                <a:schemeClr val="accent1"/>
              </a:buClr>
              <a:buFont typeface="Arial" panose="020B0604020202020204" pitchFamily="34" charset="0"/>
              <a:buChar char="○"/>
              <a:defRPr sz="1800" kern="1200">
                <a:solidFill>
                  <a:schemeClr val="tx2"/>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en-US" sz="2800">
                <a:solidFill>
                  <a:srgbClr val="404040"/>
                </a:solidFill>
                <a:latin typeface="+mj-lt"/>
              </a:rPr>
              <a:t>Documentation</a:t>
            </a:r>
          </a:p>
        </p:txBody>
      </p:sp>
      <p:sp>
        <p:nvSpPr>
          <p:cNvPr id="17" name="Content Placeholder 5">
            <a:extLst>
              <a:ext uri="{FF2B5EF4-FFF2-40B4-BE49-F238E27FC236}">
                <a16:creationId xmlns:a16="http://schemas.microsoft.com/office/drawing/2014/main" id="{BAC26C5F-8031-449F-B8AE-218702960F34}"/>
              </a:ext>
            </a:extLst>
          </p:cNvPr>
          <p:cNvSpPr txBox="1">
            <a:spLocks/>
          </p:cNvSpPr>
          <p:nvPr/>
        </p:nvSpPr>
        <p:spPr>
          <a:xfrm>
            <a:off x="7654371" y="2287593"/>
            <a:ext cx="3321034" cy="3532380"/>
          </a:xfrm>
          <a:prstGeom prst="rect">
            <a:avLst/>
          </a:prstGeom>
        </p:spPr>
        <p:txBody>
          <a:bodyPr/>
          <a:lstStyle>
            <a:lvl1pPr marL="266700" indent="-266700" algn="l" defTabSz="914400" rtl="0" eaLnBrk="1" latinLnBrk="0" hangingPunct="1">
              <a:lnSpc>
                <a:spcPct val="100000"/>
              </a:lnSpc>
              <a:spcBef>
                <a:spcPts val="1000"/>
              </a:spcBef>
              <a:spcAft>
                <a:spcPts val="500"/>
              </a:spcAft>
              <a:buClr>
                <a:schemeClr val="accent1"/>
              </a:buClr>
              <a:buFont typeface="Arial" panose="020B0604020202020204" pitchFamily="34" charset="0"/>
              <a:buChar char="○"/>
              <a:defRPr sz="1800" kern="1200">
                <a:solidFill>
                  <a:schemeClr val="tx2"/>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a:t>User Manual</a:t>
            </a:r>
          </a:p>
          <a:p>
            <a:r>
              <a:rPr lang="en-US" b="1"/>
              <a:t>CALPADS Code Sets</a:t>
            </a:r>
          </a:p>
          <a:p>
            <a:r>
              <a:rPr lang="en-US" b="1"/>
              <a:t>File Specifications Form</a:t>
            </a:r>
          </a:p>
          <a:p>
            <a:r>
              <a:rPr lang="en-US" b="1"/>
              <a:t>Error List</a:t>
            </a:r>
          </a:p>
          <a:p>
            <a:r>
              <a:rPr lang="en-US" b="1"/>
              <a:t>Data Guide</a:t>
            </a:r>
          </a:p>
          <a:p>
            <a:r>
              <a:rPr lang="en-US" b="1"/>
              <a:t>Valid Code Combinations</a:t>
            </a:r>
          </a:p>
          <a:p>
            <a:r>
              <a:rPr lang="en-US" b="1"/>
              <a:t>Flash Communications</a:t>
            </a:r>
          </a:p>
        </p:txBody>
      </p:sp>
    </p:spTree>
    <p:extLst>
      <p:ext uri="{BB962C8B-B14F-4D97-AF65-F5344CB8AC3E}">
        <p14:creationId xmlns:p14="http://schemas.microsoft.com/office/powerpoint/2010/main" val="21172120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6">
                                            <p:txEl>
                                              <p:pRg st="0" end="0"/>
                                            </p:txEl>
                                          </p:spTgt>
                                        </p:tgtEl>
                                        <p:attrNameLst>
                                          <p:attrName>style.visibility</p:attrName>
                                        </p:attrNameLst>
                                      </p:cBhvr>
                                      <p:to>
                                        <p:strVal val="visible"/>
                                      </p:to>
                                    </p:set>
                                    <p:animEffect transition="in" filter="fade">
                                      <p:cBhvr>
                                        <p:cTn id="12" dur="1000"/>
                                        <p:tgtEl>
                                          <p:spTgt spid="16">
                                            <p:txEl>
                                              <p:pRg st="0" end="0"/>
                                            </p:txEl>
                                          </p:spTgt>
                                        </p:tgtEl>
                                      </p:cBhvr>
                                    </p:animEffect>
                                    <p:anim calcmode="lin" valueType="num">
                                      <p:cBhvr>
                                        <p:cTn id="13" dur="1000" fill="hold"/>
                                        <p:tgtEl>
                                          <p:spTgt spid="16">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1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7">
                                            <p:txEl>
                                              <p:pRg st="0" end="0"/>
                                            </p:txEl>
                                          </p:spTgt>
                                        </p:tgtEl>
                                        <p:attrNameLst>
                                          <p:attrName>style.visibility</p:attrName>
                                        </p:attrNameLst>
                                      </p:cBhvr>
                                      <p:to>
                                        <p:strVal val="visible"/>
                                      </p:to>
                                    </p:set>
                                    <p:animEffect transition="in" filter="fade">
                                      <p:cBhvr>
                                        <p:cTn id="19" dur="1000"/>
                                        <p:tgtEl>
                                          <p:spTgt spid="17">
                                            <p:txEl>
                                              <p:pRg st="0" end="0"/>
                                            </p:txEl>
                                          </p:spTgt>
                                        </p:tgtEl>
                                      </p:cBhvr>
                                    </p:animEffect>
                                    <p:anim calcmode="lin" valueType="num">
                                      <p:cBhvr>
                                        <p:cTn id="20" dur="1000" fill="hold"/>
                                        <p:tgtEl>
                                          <p:spTgt spid="17">
                                            <p:txEl>
                                              <p:pRg st="0" end="0"/>
                                            </p:txEl>
                                          </p:spTgt>
                                        </p:tgtEl>
                                        <p:attrNameLst>
                                          <p:attrName>ppt_x</p:attrName>
                                        </p:attrNameLst>
                                      </p:cBhvr>
                                      <p:tavLst>
                                        <p:tav tm="0">
                                          <p:val>
                                            <p:strVal val="#ppt_x"/>
                                          </p:val>
                                        </p:tav>
                                        <p:tav tm="100000">
                                          <p:val>
                                            <p:strVal val="#ppt_x"/>
                                          </p:val>
                                        </p:tav>
                                      </p:tavLst>
                                    </p:anim>
                                    <p:anim calcmode="lin" valueType="num">
                                      <p:cBhvr>
                                        <p:cTn id="21" dur="1000" fill="hold"/>
                                        <p:tgtEl>
                                          <p:spTgt spid="1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17">
                                            <p:txEl>
                                              <p:pRg st="1" end="1"/>
                                            </p:txEl>
                                          </p:spTgt>
                                        </p:tgtEl>
                                        <p:attrNameLst>
                                          <p:attrName>style.visibility</p:attrName>
                                        </p:attrNameLst>
                                      </p:cBhvr>
                                      <p:to>
                                        <p:strVal val="visible"/>
                                      </p:to>
                                    </p:set>
                                    <p:animEffect transition="in" filter="fade">
                                      <p:cBhvr>
                                        <p:cTn id="26" dur="1000"/>
                                        <p:tgtEl>
                                          <p:spTgt spid="17">
                                            <p:txEl>
                                              <p:pRg st="1" end="1"/>
                                            </p:txEl>
                                          </p:spTgt>
                                        </p:tgtEl>
                                      </p:cBhvr>
                                    </p:animEffect>
                                    <p:anim calcmode="lin" valueType="num">
                                      <p:cBhvr>
                                        <p:cTn id="27" dur="1000" fill="hold"/>
                                        <p:tgtEl>
                                          <p:spTgt spid="17">
                                            <p:txEl>
                                              <p:pRg st="1" end="1"/>
                                            </p:txEl>
                                          </p:spTgt>
                                        </p:tgtEl>
                                        <p:attrNameLst>
                                          <p:attrName>ppt_x</p:attrName>
                                        </p:attrNameLst>
                                      </p:cBhvr>
                                      <p:tavLst>
                                        <p:tav tm="0">
                                          <p:val>
                                            <p:strVal val="#ppt_x"/>
                                          </p:val>
                                        </p:tav>
                                        <p:tav tm="100000">
                                          <p:val>
                                            <p:strVal val="#ppt_x"/>
                                          </p:val>
                                        </p:tav>
                                      </p:tavLst>
                                    </p:anim>
                                    <p:anim calcmode="lin" valueType="num">
                                      <p:cBhvr>
                                        <p:cTn id="28" dur="1000" fill="hold"/>
                                        <p:tgtEl>
                                          <p:spTgt spid="17">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17">
                                            <p:txEl>
                                              <p:pRg st="2" end="2"/>
                                            </p:txEl>
                                          </p:spTgt>
                                        </p:tgtEl>
                                        <p:attrNameLst>
                                          <p:attrName>style.visibility</p:attrName>
                                        </p:attrNameLst>
                                      </p:cBhvr>
                                      <p:to>
                                        <p:strVal val="visible"/>
                                      </p:to>
                                    </p:set>
                                    <p:animEffect transition="in" filter="fade">
                                      <p:cBhvr>
                                        <p:cTn id="33" dur="1000"/>
                                        <p:tgtEl>
                                          <p:spTgt spid="17">
                                            <p:txEl>
                                              <p:pRg st="2" end="2"/>
                                            </p:txEl>
                                          </p:spTgt>
                                        </p:tgtEl>
                                      </p:cBhvr>
                                    </p:animEffect>
                                    <p:anim calcmode="lin" valueType="num">
                                      <p:cBhvr>
                                        <p:cTn id="34" dur="1000" fill="hold"/>
                                        <p:tgtEl>
                                          <p:spTgt spid="17">
                                            <p:txEl>
                                              <p:pRg st="2" end="2"/>
                                            </p:txEl>
                                          </p:spTgt>
                                        </p:tgtEl>
                                        <p:attrNameLst>
                                          <p:attrName>ppt_x</p:attrName>
                                        </p:attrNameLst>
                                      </p:cBhvr>
                                      <p:tavLst>
                                        <p:tav tm="0">
                                          <p:val>
                                            <p:strVal val="#ppt_x"/>
                                          </p:val>
                                        </p:tav>
                                        <p:tav tm="100000">
                                          <p:val>
                                            <p:strVal val="#ppt_x"/>
                                          </p:val>
                                        </p:tav>
                                      </p:tavLst>
                                    </p:anim>
                                    <p:anim calcmode="lin" valueType="num">
                                      <p:cBhvr>
                                        <p:cTn id="35" dur="1000" fill="hold"/>
                                        <p:tgtEl>
                                          <p:spTgt spid="17">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17">
                                            <p:txEl>
                                              <p:pRg st="3" end="3"/>
                                            </p:txEl>
                                          </p:spTgt>
                                        </p:tgtEl>
                                        <p:attrNameLst>
                                          <p:attrName>style.visibility</p:attrName>
                                        </p:attrNameLst>
                                      </p:cBhvr>
                                      <p:to>
                                        <p:strVal val="visible"/>
                                      </p:to>
                                    </p:set>
                                    <p:animEffect transition="in" filter="fade">
                                      <p:cBhvr>
                                        <p:cTn id="40" dur="1000"/>
                                        <p:tgtEl>
                                          <p:spTgt spid="17">
                                            <p:txEl>
                                              <p:pRg st="3" end="3"/>
                                            </p:txEl>
                                          </p:spTgt>
                                        </p:tgtEl>
                                      </p:cBhvr>
                                    </p:animEffect>
                                    <p:anim calcmode="lin" valueType="num">
                                      <p:cBhvr>
                                        <p:cTn id="41" dur="1000" fill="hold"/>
                                        <p:tgtEl>
                                          <p:spTgt spid="17">
                                            <p:txEl>
                                              <p:pRg st="3" end="3"/>
                                            </p:txEl>
                                          </p:spTgt>
                                        </p:tgtEl>
                                        <p:attrNameLst>
                                          <p:attrName>ppt_x</p:attrName>
                                        </p:attrNameLst>
                                      </p:cBhvr>
                                      <p:tavLst>
                                        <p:tav tm="0">
                                          <p:val>
                                            <p:strVal val="#ppt_x"/>
                                          </p:val>
                                        </p:tav>
                                        <p:tav tm="100000">
                                          <p:val>
                                            <p:strVal val="#ppt_x"/>
                                          </p:val>
                                        </p:tav>
                                      </p:tavLst>
                                    </p:anim>
                                    <p:anim calcmode="lin" valueType="num">
                                      <p:cBhvr>
                                        <p:cTn id="42" dur="1000" fill="hold"/>
                                        <p:tgtEl>
                                          <p:spTgt spid="17">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grpId="0" nodeType="clickEffect">
                                  <p:stCondLst>
                                    <p:cond delay="0"/>
                                  </p:stCondLst>
                                  <p:childTnLst>
                                    <p:set>
                                      <p:cBhvr>
                                        <p:cTn id="46" dur="1" fill="hold">
                                          <p:stCondLst>
                                            <p:cond delay="0"/>
                                          </p:stCondLst>
                                        </p:cTn>
                                        <p:tgtEl>
                                          <p:spTgt spid="17">
                                            <p:txEl>
                                              <p:pRg st="4" end="4"/>
                                            </p:txEl>
                                          </p:spTgt>
                                        </p:tgtEl>
                                        <p:attrNameLst>
                                          <p:attrName>style.visibility</p:attrName>
                                        </p:attrNameLst>
                                      </p:cBhvr>
                                      <p:to>
                                        <p:strVal val="visible"/>
                                      </p:to>
                                    </p:set>
                                    <p:animEffect transition="in" filter="fade">
                                      <p:cBhvr>
                                        <p:cTn id="47" dur="1000"/>
                                        <p:tgtEl>
                                          <p:spTgt spid="17">
                                            <p:txEl>
                                              <p:pRg st="4" end="4"/>
                                            </p:txEl>
                                          </p:spTgt>
                                        </p:tgtEl>
                                      </p:cBhvr>
                                    </p:animEffect>
                                    <p:anim calcmode="lin" valueType="num">
                                      <p:cBhvr>
                                        <p:cTn id="48" dur="1000" fill="hold"/>
                                        <p:tgtEl>
                                          <p:spTgt spid="17">
                                            <p:txEl>
                                              <p:pRg st="4" end="4"/>
                                            </p:txEl>
                                          </p:spTgt>
                                        </p:tgtEl>
                                        <p:attrNameLst>
                                          <p:attrName>ppt_x</p:attrName>
                                        </p:attrNameLst>
                                      </p:cBhvr>
                                      <p:tavLst>
                                        <p:tav tm="0">
                                          <p:val>
                                            <p:strVal val="#ppt_x"/>
                                          </p:val>
                                        </p:tav>
                                        <p:tav tm="100000">
                                          <p:val>
                                            <p:strVal val="#ppt_x"/>
                                          </p:val>
                                        </p:tav>
                                      </p:tavLst>
                                    </p:anim>
                                    <p:anim calcmode="lin" valueType="num">
                                      <p:cBhvr>
                                        <p:cTn id="49" dur="1000" fill="hold"/>
                                        <p:tgtEl>
                                          <p:spTgt spid="17">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42" presetClass="entr" presetSubtype="0" fill="hold" grpId="0" nodeType="clickEffect">
                                  <p:stCondLst>
                                    <p:cond delay="0"/>
                                  </p:stCondLst>
                                  <p:childTnLst>
                                    <p:set>
                                      <p:cBhvr>
                                        <p:cTn id="53" dur="1" fill="hold">
                                          <p:stCondLst>
                                            <p:cond delay="0"/>
                                          </p:stCondLst>
                                        </p:cTn>
                                        <p:tgtEl>
                                          <p:spTgt spid="17">
                                            <p:txEl>
                                              <p:pRg st="5" end="5"/>
                                            </p:txEl>
                                          </p:spTgt>
                                        </p:tgtEl>
                                        <p:attrNameLst>
                                          <p:attrName>style.visibility</p:attrName>
                                        </p:attrNameLst>
                                      </p:cBhvr>
                                      <p:to>
                                        <p:strVal val="visible"/>
                                      </p:to>
                                    </p:set>
                                    <p:animEffect transition="in" filter="fade">
                                      <p:cBhvr>
                                        <p:cTn id="54" dur="1000"/>
                                        <p:tgtEl>
                                          <p:spTgt spid="17">
                                            <p:txEl>
                                              <p:pRg st="5" end="5"/>
                                            </p:txEl>
                                          </p:spTgt>
                                        </p:tgtEl>
                                      </p:cBhvr>
                                    </p:animEffect>
                                    <p:anim calcmode="lin" valueType="num">
                                      <p:cBhvr>
                                        <p:cTn id="55" dur="1000" fill="hold"/>
                                        <p:tgtEl>
                                          <p:spTgt spid="17">
                                            <p:txEl>
                                              <p:pRg st="5" end="5"/>
                                            </p:txEl>
                                          </p:spTgt>
                                        </p:tgtEl>
                                        <p:attrNameLst>
                                          <p:attrName>ppt_x</p:attrName>
                                        </p:attrNameLst>
                                      </p:cBhvr>
                                      <p:tavLst>
                                        <p:tav tm="0">
                                          <p:val>
                                            <p:strVal val="#ppt_x"/>
                                          </p:val>
                                        </p:tav>
                                        <p:tav tm="100000">
                                          <p:val>
                                            <p:strVal val="#ppt_x"/>
                                          </p:val>
                                        </p:tav>
                                      </p:tavLst>
                                    </p:anim>
                                    <p:anim calcmode="lin" valueType="num">
                                      <p:cBhvr>
                                        <p:cTn id="56" dur="1000" fill="hold"/>
                                        <p:tgtEl>
                                          <p:spTgt spid="17">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42" presetClass="entr" presetSubtype="0" fill="hold" grpId="0" nodeType="clickEffect">
                                  <p:stCondLst>
                                    <p:cond delay="0"/>
                                  </p:stCondLst>
                                  <p:childTnLst>
                                    <p:set>
                                      <p:cBhvr>
                                        <p:cTn id="60" dur="1" fill="hold">
                                          <p:stCondLst>
                                            <p:cond delay="0"/>
                                          </p:stCondLst>
                                        </p:cTn>
                                        <p:tgtEl>
                                          <p:spTgt spid="17">
                                            <p:txEl>
                                              <p:pRg st="6" end="6"/>
                                            </p:txEl>
                                          </p:spTgt>
                                        </p:tgtEl>
                                        <p:attrNameLst>
                                          <p:attrName>style.visibility</p:attrName>
                                        </p:attrNameLst>
                                      </p:cBhvr>
                                      <p:to>
                                        <p:strVal val="visible"/>
                                      </p:to>
                                    </p:set>
                                    <p:animEffect transition="in" filter="fade">
                                      <p:cBhvr>
                                        <p:cTn id="61" dur="1000"/>
                                        <p:tgtEl>
                                          <p:spTgt spid="17">
                                            <p:txEl>
                                              <p:pRg st="6" end="6"/>
                                            </p:txEl>
                                          </p:spTgt>
                                        </p:tgtEl>
                                      </p:cBhvr>
                                    </p:animEffect>
                                    <p:anim calcmode="lin" valueType="num">
                                      <p:cBhvr>
                                        <p:cTn id="62" dur="1000" fill="hold"/>
                                        <p:tgtEl>
                                          <p:spTgt spid="17">
                                            <p:txEl>
                                              <p:pRg st="6" end="6"/>
                                            </p:txEl>
                                          </p:spTgt>
                                        </p:tgtEl>
                                        <p:attrNameLst>
                                          <p:attrName>ppt_x</p:attrName>
                                        </p:attrNameLst>
                                      </p:cBhvr>
                                      <p:tavLst>
                                        <p:tav tm="0">
                                          <p:val>
                                            <p:strVal val="#ppt_x"/>
                                          </p:val>
                                        </p:tav>
                                        <p:tav tm="100000">
                                          <p:val>
                                            <p:strVal val="#ppt_x"/>
                                          </p:val>
                                        </p:tav>
                                      </p:tavLst>
                                    </p:anim>
                                    <p:anim calcmode="lin" valueType="num">
                                      <p:cBhvr>
                                        <p:cTn id="63" dur="1000" fill="hold"/>
                                        <p:tgtEl>
                                          <p:spTgt spid="17">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build="p"/>
      <p:bldP spid="17"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3000" b="-13000"/>
          </a:stretch>
        </a:blip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5159E9FA-E2FE-4ED3-AF77-6A386F661A9D}"/>
              </a:ext>
              <a:ext uri="{C183D7F6-B498-43B3-948B-1728B52AA6E4}">
                <adec:decorative xmlns:adec="http://schemas.microsoft.com/office/drawing/2017/decorative" val="1"/>
              </a:ext>
            </a:extLst>
          </p:cNvPr>
          <p:cNvSpPr/>
          <p:nvPr/>
        </p:nvSpPr>
        <p:spPr bwMode="gray">
          <a:xfrm>
            <a:off x="430033" y="0"/>
            <a:ext cx="11761968" cy="6365362"/>
          </a:xfrm>
          <a:prstGeom prst="rect">
            <a:avLst/>
          </a:prstGeom>
          <a:solidFill>
            <a:schemeClr val="tx1">
              <a:lumMod val="75000"/>
              <a:lumOff val="25000"/>
              <a:alpha val="6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sp>
        <p:nvSpPr>
          <p:cNvPr id="30" name="Rectangle 29">
            <a:extLst>
              <a:ext uri="{FF2B5EF4-FFF2-40B4-BE49-F238E27FC236}">
                <a16:creationId xmlns:a16="http://schemas.microsoft.com/office/drawing/2014/main" id="{2AFED906-603E-4575-A8EB-18849F6201A6}"/>
              </a:ext>
              <a:ext uri="{C183D7F6-B498-43B3-948B-1728B52AA6E4}">
                <adec:decorative xmlns:adec="http://schemas.microsoft.com/office/drawing/2017/decorative" val="1"/>
              </a:ext>
            </a:extLst>
          </p:cNvPr>
          <p:cNvSpPr/>
          <p:nvPr/>
        </p:nvSpPr>
        <p:spPr>
          <a:xfrm>
            <a:off x="-1969" y="0"/>
            <a:ext cx="432001" cy="6365362"/>
          </a:xfrm>
          <a:prstGeom prst="rect">
            <a:avLst/>
          </a:pr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sp>
        <p:nvSpPr>
          <p:cNvPr id="2" name="Title 1">
            <a:extLst>
              <a:ext uri="{FF2B5EF4-FFF2-40B4-BE49-F238E27FC236}">
                <a16:creationId xmlns:a16="http://schemas.microsoft.com/office/drawing/2014/main" id="{8468F2B1-EF8F-4772-ADA1-4195B20EBA74}"/>
              </a:ext>
            </a:extLst>
          </p:cNvPr>
          <p:cNvSpPr>
            <a:spLocks noGrp="1"/>
          </p:cNvSpPr>
          <p:nvPr>
            <p:ph type="ctrTitle"/>
          </p:nvPr>
        </p:nvSpPr>
        <p:spPr bwMode="gray">
          <a:xfrm>
            <a:off x="680728" y="1817092"/>
            <a:ext cx="8139422" cy="2387600"/>
          </a:xfrm>
        </p:spPr>
        <p:txBody>
          <a:bodyPr/>
          <a:lstStyle/>
          <a:p>
            <a:r>
              <a:rPr lang="en-US">
                <a:solidFill>
                  <a:schemeClr val="bg1"/>
                </a:solidFill>
              </a:rPr>
              <a:t>EOY 4 – Special Education </a:t>
            </a:r>
          </a:p>
        </p:txBody>
      </p:sp>
      <p:sp>
        <p:nvSpPr>
          <p:cNvPr id="3" name="Subtitle 2">
            <a:extLst>
              <a:ext uri="{FF2B5EF4-FFF2-40B4-BE49-F238E27FC236}">
                <a16:creationId xmlns:a16="http://schemas.microsoft.com/office/drawing/2014/main" id="{565124A8-7554-4DB8-896F-F9946B9CF1F9}"/>
              </a:ext>
            </a:extLst>
          </p:cNvPr>
          <p:cNvSpPr>
            <a:spLocks noGrp="1"/>
          </p:cNvSpPr>
          <p:nvPr>
            <p:ph type="subTitle" idx="1"/>
          </p:nvPr>
        </p:nvSpPr>
        <p:spPr bwMode="gray">
          <a:xfrm>
            <a:off x="680728" y="4382236"/>
            <a:ext cx="5664088" cy="1219200"/>
          </a:xfrm>
          <a:solidFill>
            <a:schemeClr val="bg1">
              <a:lumMod val="50000"/>
              <a:alpha val="61000"/>
            </a:schemeClr>
          </a:solidFill>
        </p:spPr>
        <p:txBody>
          <a:bodyPr/>
          <a:lstStyle/>
          <a:p>
            <a:pPr marL="342900" indent="-342900">
              <a:buFont typeface="Arial" panose="020B0604020202020204" pitchFamily="34" charset="0"/>
              <a:buChar char="•"/>
            </a:pPr>
            <a:r>
              <a:rPr lang="en-US">
                <a:solidFill>
                  <a:schemeClr val="bg1"/>
                </a:solidFill>
              </a:rPr>
              <a:t>Students with Disabilities</a:t>
            </a:r>
          </a:p>
          <a:p>
            <a:pPr marL="342900" indent="-342900">
              <a:spcBef>
                <a:spcPts val="0"/>
              </a:spcBef>
              <a:spcAft>
                <a:spcPts val="0"/>
              </a:spcAft>
              <a:buFont typeface="Arial" panose="020B0604020202020204" pitchFamily="34" charset="0"/>
              <a:buChar char="•"/>
            </a:pPr>
            <a:r>
              <a:rPr lang="en-US">
                <a:solidFill>
                  <a:schemeClr val="bg1"/>
                </a:solidFill>
              </a:rPr>
              <a:t>SWD Services</a:t>
            </a:r>
          </a:p>
          <a:p>
            <a:pPr marL="342900" indent="-342900">
              <a:spcBef>
                <a:spcPts val="0"/>
              </a:spcBef>
              <a:spcAft>
                <a:spcPts val="0"/>
              </a:spcAft>
              <a:buFont typeface="Arial" panose="020B0604020202020204" pitchFamily="34" charset="0"/>
              <a:buChar char="•"/>
            </a:pPr>
            <a:r>
              <a:rPr lang="en-US">
                <a:solidFill>
                  <a:schemeClr val="bg1"/>
                </a:solidFill>
              </a:rPr>
              <a:t>Postsecondary Status</a:t>
            </a:r>
          </a:p>
        </p:txBody>
      </p:sp>
      <p:sp>
        <p:nvSpPr>
          <p:cNvPr id="7" name="Slide Number Placeholder 6">
            <a:extLst>
              <a:ext uri="{FF2B5EF4-FFF2-40B4-BE49-F238E27FC236}">
                <a16:creationId xmlns:a16="http://schemas.microsoft.com/office/drawing/2014/main" id="{B89EE55C-A9E7-4073-8406-46103DF6ABBC}"/>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B73C415-D670-4716-A5EC-CC4D52CA2BAC}" type="slidenum">
              <a:rPr kumimoji="0" lang="en-US" sz="1200" b="0" i="0" u="none" strike="noStrike" kern="1200" cap="none" spc="0" normalizeH="0" baseline="0" noProof="0" smtClean="0">
                <a:ln>
                  <a:noFill/>
                </a:ln>
                <a:solidFill>
                  <a:prstClr val="black">
                    <a:lumMod val="65000"/>
                    <a:lumOff val="35000"/>
                  </a:prstClr>
                </a:solidFill>
                <a:effectLst/>
                <a:uLnTx/>
                <a:uFillTx/>
                <a:latin typeface="Tahom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lumMod val="65000"/>
                  <a:lumOff val="35000"/>
                </a:prstClr>
              </a:solidFill>
              <a:effectLst/>
              <a:uLnTx/>
              <a:uFillTx/>
              <a:latin typeface="Tahoma"/>
              <a:ea typeface="+mn-ea"/>
              <a:cs typeface="+mn-cs"/>
            </a:endParaRPr>
          </a:p>
        </p:txBody>
      </p:sp>
      <p:sp>
        <p:nvSpPr>
          <p:cNvPr id="4" name="Footer Placeholder 3">
            <a:extLst>
              <a:ext uri="{FF2B5EF4-FFF2-40B4-BE49-F238E27FC236}">
                <a16:creationId xmlns:a16="http://schemas.microsoft.com/office/drawing/2014/main" id="{AE7B4051-D9FC-4650-89C2-BC66990CF505}"/>
              </a:ext>
            </a:extLst>
          </p:cNvPr>
          <p:cNvSpPr>
            <a:spLocks noGrp="1"/>
          </p:cNvSpPr>
          <p:nvPr>
            <p:ph type="ftr" sz="quarter" idx="1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75000"/>
                    <a:lumOff val="25000"/>
                  </a:prstClr>
                </a:solidFill>
                <a:effectLst/>
                <a:uLnTx/>
                <a:uFillTx/>
                <a:latin typeface="Tahoma"/>
                <a:ea typeface="+mn-ea"/>
                <a:cs typeface="+mn-cs"/>
              </a:rPr>
              <a:t>SWD End of Year R&amp;C  v2.1 June 8, 2020</a:t>
            </a:r>
          </a:p>
        </p:txBody>
      </p:sp>
      <p:cxnSp>
        <p:nvCxnSpPr>
          <p:cNvPr id="15" name="Straight Connector 14">
            <a:extLst>
              <a:ext uri="{FF2B5EF4-FFF2-40B4-BE49-F238E27FC236}">
                <a16:creationId xmlns:a16="http://schemas.microsoft.com/office/drawing/2014/main" id="{642D433C-2521-498F-AEB8-751A77CDE32F}"/>
              </a:ext>
              <a:ext uri="{C183D7F6-B498-43B3-948B-1728B52AA6E4}">
                <adec:decorative xmlns:adec="http://schemas.microsoft.com/office/drawing/2017/decorative" val="1"/>
              </a:ext>
            </a:extLst>
          </p:cNvPr>
          <p:cNvCxnSpPr>
            <a:cxnSpLocks/>
          </p:cNvCxnSpPr>
          <p:nvPr/>
        </p:nvCxnSpPr>
        <p:spPr bwMode="gray">
          <a:xfrm>
            <a:off x="680728" y="4296511"/>
            <a:ext cx="5187750" cy="0"/>
          </a:xfrm>
          <a:prstGeom prst="line">
            <a:avLst/>
          </a:prstGeom>
          <a:ln>
            <a:gradFill>
              <a:gsLst>
                <a:gs pos="0">
                  <a:schemeClr val="accent1"/>
                </a:gs>
                <a:gs pos="51300">
                  <a:schemeClr val="accent2"/>
                </a:gs>
                <a:gs pos="100000">
                  <a:schemeClr val="accent3"/>
                </a:gs>
              </a:gsLst>
              <a:lin ang="0" scaled="0"/>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172316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1000" fill="hold"/>
                                        <p:tgtEl>
                                          <p:spTgt spid="20"/>
                                        </p:tgtEl>
                                        <p:attrNameLst>
                                          <p:attrName>ppt_x</p:attrName>
                                        </p:attrNameLst>
                                      </p:cBhvr>
                                      <p:tavLst>
                                        <p:tav tm="0">
                                          <p:val>
                                            <p:strVal val="1+#ppt_w/2"/>
                                          </p:val>
                                        </p:tav>
                                        <p:tav tm="100000">
                                          <p:val>
                                            <p:strVal val="#ppt_x"/>
                                          </p:val>
                                        </p:tav>
                                      </p:tavLst>
                                    </p:anim>
                                    <p:anim calcmode="lin" valueType="num">
                                      <p:cBhvr additive="base">
                                        <p:cTn id="8" dur="1000" fill="hold"/>
                                        <p:tgtEl>
                                          <p:spTgt spid="20"/>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2" presetClass="exit" presetSubtype="8" fill="hold" grpId="0" nodeType="afterEffect">
                                  <p:stCondLst>
                                    <p:cond delay="0"/>
                                  </p:stCondLst>
                                  <p:childTnLst>
                                    <p:anim calcmode="lin" valueType="num">
                                      <p:cBhvr additive="base">
                                        <p:cTn id="11" dur="500"/>
                                        <p:tgtEl>
                                          <p:spTgt spid="30"/>
                                        </p:tgtEl>
                                        <p:attrNameLst>
                                          <p:attrName>ppt_x</p:attrName>
                                        </p:attrNameLst>
                                      </p:cBhvr>
                                      <p:tavLst>
                                        <p:tav tm="0">
                                          <p:val>
                                            <p:strVal val="ppt_x"/>
                                          </p:val>
                                        </p:tav>
                                        <p:tav tm="100000">
                                          <p:val>
                                            <p:strVal val="0-ppt_w/2"/>
                                          </p:val>
                                        </p:tav>
                                      </p:tavLst>
                                    </p:anim>
                                    <p:anim calcmode="lin" valueType="num">
                                      <p:cBhvr additive="base">
                                        <p:cTn id="12" dur="500"/>
                                        <p:tgtEl>
                                          <p:spTgt spid="30"/>
                                        </p:tgtEl>
                                        <p:attrNameLst>
                                          <p:attrName>ppt_y</p:attrName>
                                        </p:attrNameLst>
                                      </p:cBhvr>
                                      <p:tavLst>
                                        <p:tav tm="0">
                                          <p:val>
                                            <p:strVal val="ppt_y"/>
                                          </p:val>
                                        </p:tav>
                                        <p:tav tm="100000">
                                          <p:val>
                                            <p:strVal val="ppt_y"/>
                                          </p:val>
                                        </p:tav>
                                      </p:tavLst>
                                    </p:anim>
                                    <p:set>
                                      <p:cBhvr>
                                        <p:cTn id="13" dur="1" fill="hold">
                                          <p:stCondLst>
                                            <p:cond delay="499"/>
                                          </p:stCondLst>
                                        </p:cTn>
                                        <p:tgtEl>
                                          <p:spTgt spid="3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30"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286405DD-8E11-48F2-B8CE-13E83716358D}"/>
              </a:ext>
            </a:extLst>
          </p:cNvPr>
          <p:cNvSpPr>
            <a:spLocks noGrp="1"/>
          </p:cNvSpPr>
          <p:nvPr>
            <p:ph type="ftr" sz="quarter" idx="10"/>
          </p:nvPr>
        </p:nvSpPr>
        <p:spPr/>
        <p:txBody>
          <a:bodyPr>
            <a:normAutofit/>
          </a:bodyPr>
          <a:lstStyle/>
          <a:p>
            <a:pPr>
              <a:spcAft>
                <a:spcPts val="600"/>
              </a:spcAft>
            </a:pPr>
            <a:r>
              <a:rPr lang="en-US" noProof="0"/>
              <a:t>SWD End of Year R&amp;C  v2.1 June 8, 2020</a:t>
            </a:r>
          </a:p>
        </p:txBody>
      </p:sp>
      <p:sp>
        <p:nvSpPr>
          <p:cNvPr id="5" name="Slide Number Placeholder 4">
            <a:extLst>
              <a:ext uri="{FF2B5EF4-FFF2-40B4-BE49-F238E27FC236}">
                <a16:creationId xmlns:a16="http://schemas.microsoft.com/office/drawing/2014/main" id="{95BC62D5-721B-48D9-9C78-F1E82ACABE6F}"/>
              </a:ext>
            </a:extLst>
          </p:cNvPr>
          <p:cNvSpPr>
            <a:spLocks noGrp="1"/>
          </p:cNvSpPr>
          <p:nvPr>
            <p:ph type="sldNum" sz="quarter" idx="11"/>
          </p:nvPr>
        </p:nvSpPr>
        <p:spPr/>
        <p:txBody>
          <a:bodyPr>
            <a:normAutofit/>
          </a:bodyPr>
          <a:lstStyle/>
          <a:p>
            <a:pPr>
              <a:spcAft>
                <a:spcPts val="600"/>
              </a:spcAft>
            </a:pPr>
            <a:fld id="{4B73C415-D670-4716-A5EC-CC4D52CA2BAC}" type="slidenum">
              <a:rPr lang="en-US" noProof="0" smtClean="0"/>
              <a:pPr>
                <a:spcAft>
                  <a:spcPts val="600"/>
                </a:spcAft>
              </a:pPr>
              <a:t>18</a:t>
            </a:fld>
            <a:endParaRPr lang="en-US" noProof="0"/>
          </a:p>
        </p:txBody>
      </p:sp>
      <p:sp>
        <p:nvSpPr>
          <p:cNvPr id="11" name="Title 1">
            <a:extLst>
              <a:ext uri="{FF2B5EF4-FFF2-40B4-BE49-F238E27FC236}">
                <a16:creationId xmlns:a16="http://schemas.microsoft.com/office/drawing/2014/main" id="{7DCC5AB0-BAB8-4E25-8A66-3E8A89DE8FA8}"/>
              </a:ext>
            </a:extLst>
          </p:cNvPr>
          <p:cNvSpPr txBox="1">
            <a:spLocks/>
          </p:cNvSpPr>
          <p:nvPr/>
        </p:nvSpPr>
        <p:spPr>
          <a:xfrm>
            <a:off x="378470" y="441053"/>
            <a:ext cx="4398482" cy="553612"/>
          </a:xfrm>
          <a:prstGeom prst="rect">
            <a:avLst/>
          </a:prstGeom>
        </p:spPr>
        <p:txBody>
          <a:bodyPr/>
          <a:lstStyle>
            <a:lvl1pPr algn="l" defTabSz="914400" rtl="0" eaLnBrk="1" latinLnBrk="0" hangingPunct="1">
              <a:lnSpc>
                <a:spcPct val="90000"/>
              </a:lnSpc>
              <a:spcBef>
                <a:spcPct val="0"/>
              </a:spcBef>
              <a:buNone/>
              <a:defRPr sz="3200" kern="1200" spc="-150">
                <a:solidFill>
                  <a:schemeClr val="tx1">
                    <a:lumMod val="75000"/>
                    <a:lumOff val="25000"/>
                  </a:schemeClr>
                </a:solidFill>
                <a:latin typeface="+mj-lt"/>
                <a:ea typeface="+mj-ea"/>
                <a:cs typeface="+mj-cs"/>
              </a:defRPr>
            </a:lvl1pPr>
          </a:lstStyle>
          <a:p>
            <a:pPr algn="ctr"/>
            <a:r>
              <a:rPr lang="en-US">
                <a:latin typeface="Arial Black" panose="020B0A04020102020204" pitchFamily="34" charset="0"/>
              </a:rPr>
              <a:t>Why EOY 4?</a:t>
            </a:r>
          </a:p>
        </p:txBody>
      </p:sp>
      <p:sp>
        <p:nvSpPr>
          <p:cNvPr id="4" name="TextBox 3">
            <a:extLst>
              <a:ext uri="{FF2B5EF4-FFF2-40B4-BE49-F238E27FC236}">
                <a16:creationId xmlns:a16="http://schemas.microsoft.com/office/drawing/2014/main" id="{0069FDCA-ADD7-41CB-AE70-F8BE078086A0}"/>
              </a:ext>
            </a:extLst>
          </p:cNvPr>
          <p:cNvSpPr txBox="1"/>
          <p:nvPr/>
        </p:nvSpPr>
        <p:spPr>
          <a:xfrm>
            <a:off x="236487" y="1986454"/>
            <a:ext cx="3310326" cy="2246769"/>
          </a:xfrm>
          <a:prstGeom prst="rect">
            <a:avLst/>
          </a:prstGeom>
          <a:noFill/>
        </p:spPr>
        <p:txBody>
          <a:bodyPr wrap="square" rtlCol="0">
            <a:spAutoFit/>
          </a:bodyPr>
          <a:lstStyle/>
          <a:p>
            <a:pPr marL="114300" algn="ctr">
              <a:spcBef>
                <a:spcPts val="600"/>
              </a:spcBef>
            </a:pPr>
            <a:r>
              <a:rPr lang="en-US" sz="2000">
                <a:latin typeface="Arial" panose="020B0604020202020204" pitchFamily="34" charset="0"/>
                <a:ea typeface="Calibri" panose="020F0502020204030204" pitchFamily="34" charset="0"/>
                <a:cs typeface="Times New Roman" panose="02020603050405020304" pitchFamily="18" charset="0"/>
              </a:rPr>
              <a:t>The End of Year (EOY) 4 data collection provides information required for students with disabilities for the federal Individuals with Disabilities Education Act (IDEA). </a:t>
            </a:r>
            <a:endParaRPr lang="en-US"/>
          </a:p>
        </p:txBody>
      </p:sp>
      <p:pic>
        <p:nvPicPr>
          <p:cNvPr id="8" name="Picture 7" descr="A picture containing bird&#10;&#10;Description automatically generated">
            <a:extLst>
              <a:ext uri="{FF2B5EF4-FFF2-40B4-BE49-F238E27FC236}">
                <a16:creationId xmlns:a16="http://schemas.microsoft.com/office/drawing/2014/main" id="{0D621F78-060D-4F52-9BB6-A869CB0EA17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83287" y="1236492"/>
            <a:ext cx="6432115" cy="804014"/>
          </a:xfrm>
          <a:prstGeom prst="rect">
            <a:avLst/>
          </a:prstGeom>
        </p:spPr>
      </p:pic>
      <p:pic>
        <p:nvPicPr>
          <p:cNvPr id="9" name="Picture 8" descr="A picture containing person, indoor, child, young&#10;&#10;Description automatically generated">
            <a:extLst>
              <a:ext uri="{FF2B5EF4-FFF2-40B4-BE49-F238E27FC236}">
                <a16:creationId xmlns:a16="http://schemas.microsoft.com/office/drawing/2014/main" id="{729DF4C4-43F8-4772-A605-6FE2C1DF7E3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83287" y="2165748"/>
            <a:ext cx="6432115" cy="3430462"/>
          </a:xfrm>
          <a:prstGeom prst="rect">
            <a:avLst/>
          </a:prstGeom>
        </p:spPr>
      </p:pic>
    </p:spTree>
    <p:extLst>
      <p:ext uri="{BB962C8B-B14F-4D97-AF65-F5344CB8AC3E}">
        <p14:creationId xmlns:p14="http://schemas.microsoft.com/office/powerpoint/2010/main" val="278736746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1"/>
          </p:nvPr>
        </p:nvSpPr>
        <p:spPr/>
        <p:txBody>
          <a:bodyPr/>
          <a:lstStyle/>
          <a:p>
            <a:fld id="{84E91884-CAC6-40C5-8951-05CEBB3430F4}" type="slidenum">
              <a:rPr lang="en-US" smtClean="0"/>
              <a:pPr/>
              <a:t>19</a:t>
            </a:fld>
            <a:endParaRPr lang="en-US"/>
          </a:p>
        </p:txBody>
      </p:sp>
      <p:sp>
        <p:nvSpPr>
          <p:cNvPr id="2" name="Title 1"/>
          <p:cNvSpPr>
            <a:spLocks noGrp="1"/>
          </p:cNvSpPr>
          <p:nvPr>
            <p:ph type="title" idx="4294967295"/>
          </p:nvPr>
        </p:nvSpPr>
        <p:spPr>
          <a:xfrm>
            <a:off x="852488" y="322263"/>
            <a:ext cx="11339512" cy="431800"/>
          </a:xfrm>
        </p:spPr>
        <p:txBody>
          <a:bodyPr>
            <a:noAutofit/>
          </a:bodyPr>
          <a:lstStyle/>
          <a:p>
            <a:r>
              <a:rPr lang="en-US" sz="3200">
                <a:latin typeface="Arial Black" panose="020B0A04020102020204" pitchFamily="34" charset="0"/>
              </a:rPr>
              <a:t>What are the data used for?</a:t>
            </a:r>
          </a:p>
        </p:txBody>
      </p:sp>
      <p:grpSp>
        <p:nvGrpSpPr>
          <p:cNvPr id="26" name="Group 25">
            <a:extLst>
              <a:ext uri="{FF2B5EF4-FFF2-40B4-BE49-F238E27FC236}">
                <a16:creationId xmlns:a16="http://schemas.microsoft.com/office/drawing/2014/main" id="{B6CABA17-62EA-4078-8B82-60B1300AD219}"/>
              </a:ext>
            </a:extLst>
          </p:cNvPr>
          <p:cNvGrpSpPr/>
          <p:nvPr/>
        </p:nvGrpSpPr>
        <p:grpSpPr>
          <a:xfrm>
            <a:off x="1882587" y="1165412"/>
            <a:ext cx="8785413" cy="5046326"/>
            <a:chOff x="2198287" y="1274296"/>
            <a:chExt cx="8227425" cy="4937442"/>
          </a:xfrm>
        </p:grpSpPr>
        <p:grpSp>
          <p:nvGrpSpPr>
            <p:cNvPr id="19" name="Group 18">
              <a:extLst>
                <a:ext uri="{FF2B5EF4-FFF2-40B4-BE49-F238E27FC236}">
                  <a16:creationId xmlns:a16="http://schemas.microsoft.com/office/drawing/2014/main" id="{6BE1D57C-F008-4963-9447-F714D1CAF247}"/>
                </a:ext>
              </a:extLst>
            </p:cNvPr>
            <p:cNvGrpSpPr/>
            <p:nvPr/>
          </p:nvGrpSpPr>
          <p:grpSpPr>
            <a:xfrm>
              <a:off x="2198287" y="1274296"/>
              <a:ext cx="8227425" cy="4937442"/>
              <a:chOff x="2198287" y="1274296"/>
              <a:chExt cx="8227425" cy="4937442"/>
            </a:xfrm>
          </p:grpSpPr>
          <p:sp>
            <p:nvSpPr>
              <p:cNvPr id="20" name="Freeform: Shape 19">
                <a:extLst>
                  <a:ext uri="{FF2B5EF4-FFF2-40B4-BE49-F238E27FC236}">
                    <a16:creationId xmlns:a16="http://schemas.microsoft.com/office/drawing/2014/main" id="{9D52146A-E8DE-40FC-8F87-554612571EF9}"/>
                  </a:ext>
                </a:extLst>
              </p:cNvPr>
              <p:cNvSpPr/>
              <p:nvPr/>
            </p:nvSpPr>
            <p:spPr>
              <a:xfrm>
                <a:off x="2884612" y="1274296"/>
                <a:ext cx="7541100" cy="1404479"/>
              </a:xfrm>
              <a:custGeom>
                <a:avLst/>
                <a:gdLst>
                  <a:gd name="connsiteX0" fmla="*/ 0 w 7541100"/>
                  <a:gd name="connsiteY0" fmla="*/ 0 h 1372649"/>
                  <a:gd name="connsiteX1" fmla="*/ 6854776 w 7541100"/>
                  <a:gd name="connsiteY1" fmla="*/ 0 h 1372649"/>
                  <a:gd name="connsiteX2" fmla="*/ 7541100 w 7541100"/>
                  <a:gd name="connsiteY2" fmla="*/ 686325 h 1372649"/>
                  <a:gd name="connsiteX3" fmla="*/ 6854776 w 7541100"/>
                  <a:gd name="connsiteY3" fmla="*/ 1372649 h 1372649"/>
                  <a:gd name="connsiteX4" fmla="*/ 0 w 7541100"/>
                  <a:gd name="connsiteY4" fmla="*/ 1372649 h 1372649"/>
                  <a:gd name="connsiteX5" fmla="*/ 0 w 7541100"/>
                  <a:gd name="connsiteY5" fmla="*/ 0 h 13726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541100" h="1372649">
                    <a:moveTo>
                      <a:pt x="7541100" y="1372648"/>
                    </a:moveTo>
                    <a:lnTo>
                      <a:pt x="686324" y="1372648"/>
                    </a:lnTo>
                    <a:lnTo>
                      <a:pt x="0" y="686324"/>
                    </a:lnTo>
                    <a:lnTo>
                      <a:pt x="686324" y="1"/>
                    </a:lnTo>
                    <a:lnTo>
                      <a:pt x="7541100" y="1"/>
                    </a:lnTo>
                    <a:lnTo>
                      <a:pt x="7541100" y="1372648"/>
                    </a:lnTo>
                    <a:close/>
                  </a:path>
                </a:pathLst>
              </a:custGeom>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spcFirstLastPara="0" vert="horz" wrap="square" lIns="948462" tIns="83821" rIns="156464" bIns="83821" numCol="1" spcCol="1270" anchor="t" anchorCtr="0">
                <a:noAutofit/>
              </a:bodyPr>
              <a:lstStyle/>
              <a:p>
                <a:pPr marL="0" lvl="0" indent="0" algn="l" defTabSz="977900">
                  <a:lnSpc>
                    <a:spcPct val="90000"/>
                  </a:lnSpc>
                  <a:spcBef>
                    <a:spcPct val="0"/>
                  </a:spcBef>
                  <a:spcAft>
                    <a:spcPct val="35000"/>
                  </a:spcAft>
                  <a:buNone/>
                </a:pPr>
                <a:r>
                  <a:rPr lang="en-US" sz="2200" kern="1200"/>
                  <a:t>Special Education (SPED)</a:t>
                </a:r>
              </a:p>
              <a:p>
                <a:pPr marL="171450" lvl="1" indent="-171450" algn="l" defTabSz="755650">
                  <a:lnSpc>
                    <a:spcPct val="90000"/>
                  </a:lnSpc>
                  <a:spcBef>
                    <a:spcPct val="0"/>
                  </a:spcBef>
                  <a:spcAft>
                    <a:spcPct val="15000"/>
                  </a:spcAft>
                  <a:buChar char="•"/>
                </a:pPr>
                <a:r>
                  <a:rPr lang="en-US" sz="1700" kern="1200"/>
                  <a:t>Student counts and program exits for IDEA</a:t>
                </a:r>
              </a:p>
              <a:p>
                <a:pPr marL="171450" lvl="1" indent="-171450" algn="l" defTabSz="755650">
                  <a:lnSpc>
                    <a:spcPct val="90000"/>
                  </a:lnSpc>
                  <a:spcBef>
                    <a:spcPct val="0"/>
                  </a:spcBef>
                  <a:spcAft>
                    <a:spcPct val="15000"/>
                  </a:spcAft>
                  <a:buChar char="•"/>
                </a:pPr>
                <a:r>
                  <a:rPr lang="en-US" sz="1700" kern="1200"/>
                  <a:t>Special Education Monitoring</a:t>
                </a:r>
              </a:p>
              <a:p>
                <a:pPr marL="171450" lvl="1" indent="-171450" algn="l" defTabSz="755650">
                  <a:lnSpc>
                    <a:spcPct val="90000"/>
                  </a:lnSpc>
                  <a:spcBef>
                    <a:spcPct val="0"/>
                  </a:spcBef>
                  <a:spcAft>
                    <a:spcPct val="15000"/>
                  </a:spcAft>
                  <a:buChar char="•"/>
                </a:pPr>
                <a:r>
                  <a:rPr lang="en-US" sz="1700" kern="1200"/>
                  <a:t>District of Special Education Accountability – Dashboard accountability</a:t>
                </a:r>
              </a:p>
            </p:txBody>
          </p:sp>
          <p:sp>
            <p:nvSpPr>
              <p:cNvPr id="21" name="Oval 20">
                <a:extLst>
                  <a:ext uri="{FF2B5EF4-FFF2-40B4-BE49-F238E27FC236}">
                    <a16:creationId xmlns:a16="http://schemas.microsoft.com/office/drawing/2014/main" id="{89354137-6A0E-4380-8359-8DD00E7769B5}"/>
                  </a:ext>
                </a:extLst>
              </p:cNvPr>
              <p:cNvSpPr/>
              <p:nvPr/>
            </p:nvSpPr>
            <p:spPr>
              <a:xfrm>
                <a:off x="2198287" y="1274298"/>
                <a:ext cx="1372649" cy="1372649"/>
              </a:xfrm>
              <a:prstGeom prst="ellipse">
                <a:avLst/>
              </a:prstGeom>
              <a:solidFill>
                <a:schemeClr val="accent1">
                  <a:lumMod val="60000"/>
                  <a:lumOff val="40000"/>
                </a:schemeClr>
              </a:solidFill>
            </p:spPr>
            <p:style>
              <a:lnRef idx="2">
                <a:schemeClr val="lt1">
                  <a:hueOff val="0"/>
                  <a:satOff val="0"/>
                  <a:lumOff val="0"/>
                  <a:alphaOff val="0"/>
                </a:schemeClr>
              </a:lnRef>
              <a:fillRef idx="1">
                <a:scrgbClr r="0" g="0" b="0"/>
              </a:fillRef>
              <a:effectRef idx="0">
                <a:schemeClr val="accent4">
                  <a:tint val="50000"/>
                  <a:hueOff val="0"/>
                  <a:satOff val="0"/>
                  <a:lumOff val="0"/>
                  <a:alphaOff val="0"/>
                </a:schemeClr>
              </a:effectRef>
              <a:fontRef idx="minor">
                <a:schemeClr val="lt1">
                  <a:hueOff val="0"/>
                  <a:satOff val="0"/>
                  <a:lumOff val="0"/>
                  <a:alphaOff val="0"/>
                </a:schemeClr>
              </a:fontRef>
            </p:style>
          </p:sp>
          <p:sp>
            <p:nvSpPr>
              <p:cNvPr id="22" name="Freeform: Shape 21">
                <a:extLst>
                  <a:ext uri="{FF2B5EF4-FFF2-40B4-BE49-F238E27FC236}">
                    <a16:creationId xmlns:a16="http://schemas.microsoft.com/office/drawing/2014/main" id="{4043B561-6AFD-4E08-8732-5A3F8520A3FD}"/>
                  </a:ext>
                </a:extLst>
              </p:cNvPr>
              <p:cNvSpPr/>
              <p:nvPr/>
            </p:nvSpPr>
            <p:spPr>
              <a:xfrm rot="21600000">
                <a:off x="2884612" y="3056692"/>
                <a:ext cx="7541100" cy="1372651"/>
              </a:xfrm>
              <a:custGeom>
                <a:avLst/>
                <a:gdLst>
                  <a:gd name="connsiteX0" fmla="*/ 0 w 7541100"/>
                  <a:gd name="connsiteY0" fmla="*/ 0 h 1372649"/>
                  <a:gd name="connsiteX1" fmla="*/ 6854776 w 7541100"/>
                  <a:gd name="connsiteY1" fmla="*/ 0 h 1372649"/>
                  <a:gd name="connsiteX2" fmla="*/ 7541100 w 7541100"/>
                  <a:gd name="connsiteY2" fmla="*/ 686325 h 1372649"/>
                  <a:gd name="connsiteX3" fmla="*/ 6854776 w 7541100"/>
                  <a:gd name="connsiteY3" fmla="*/ 1372649 h 1372649"/>
                  <a:gd name="connsiteX4" fmla="*/ 0 w 7541100"/>
                  <a:gd name="connsiteY4" fmla="*/ 1372649 h 1372649"/>
                  <a:gd name="connsiteX5" fmla="*/ 0 w 7541100"/>
                  <a:gd name="connsiteY5" fmla="*/ 0 h 13726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541100" h="1372649">
                    <a:moveTo>
                      <a:pt x="7541100" y="1372648"/>
                    </a:moveTo>
                    <a:lnTo>
                      <a:pt x="686324" y="1372648"/>
                    </a:lnTo>
                    <a:lnTo>
                      <a:pt x="0" y="686324"/>
                    </a:lnTo>
                    <a:lnTo>
                      <a:pt x="686324" y="1"/>
                    </a:lnTo>
                    <a:lnTo>
                      <a:pt x="7541100" y="1"/>
                    </a:lnTo>
                    <a:lnTo>
                      <a:pt x="7541100" y="1372648"/>
                    </a:lnTo>
                    <a:close/>
                  </a:path>
                </a:pathLst>
              </a:custGeom>
            </p:spPr>
            <p:style>
              <a:lnRef idx="2">
                <a:schemeClr val="lt1">
                  <a:hueOff val="0"/>
                  <a:satOff val="0"/>
                  <a:lumOff val="0"/>
                  <a:alphaOff val="0"/>
                </a:schemeClr>
              </a:lnRef>
              <a:fillRef idx="1">
                <a:schemeClr val="accent4">
                  <a:hueOff val="-5524622"/>
                  <a:satOff val="-6359"/>
                  <a:lumOff val="6079"/>
                  <a:alphaOff val="0"/>
                </a:schemeClr>
              </a:fillRef>
              <a:effectRef idx="0">
                <a:schemeClr val="accent4">
                  <a:hueOff val="-5524622"/>
                  <a:satOff val="-6359"/>
                  <a:lumOff val="6079"/>
                  <a:alphaOff val="0"/>
                </a:schemeClr>
              </a:effectRef>
              <a:fontRef idx="minor">
                <a:schemeClr val="lt1"/>
              </a:fontRef>
            </p:style>
            <p:txBody>
              <a:bodyPr spcFirstLastPara="0" vert="horz" wrap="square" lIns="948462" tIns="83821" rIns="156464" bIns="83821" numCol="1" spcCol="1270" anchor="t" anchorCtr="0">
                <a:noAutofit/>
              </a:bodyPr>
              <a:lstStyle/>
              <a:p>
                <a:pPr marL="0" lvl="0" indent="0" algn="l" defTabSz="977900">
                  <a:lnSpc>
                    <a:spcPct val="90000"/>
                  </a:lnSpc>
                  <a:spcBef>
                    <a:spcPct val="0"/>
                  </a:spcBef>
                  <a:spcAft>
                    <a:spcPct val="35000"/>
                  </a:spcAft>
                  <a:buNone/>
                </a:pPr>
                <a:r>
                  <a:rPr lang="en-US" sz="2200" kern="1200"/>
                  <a:t>Special Education Services (SSRV)</a:t>
                </a:r>
              </a:p>
              <a:p>
                <a:pPr marL="171450" lvl="1" indent="-171450" algn="l" defTabSz="755650">
                  <a:lnSpc>
                    <a:spcPct val="90000"/>
                  </a:lnSpc>
                  <a:spcBef>
                    <a:spcPct val="0"/>
                  </a:spcBef>
                  <a:spcAft>
                    <a:spcPct val="15000"/>
                  </a:spcAft>
                  <a:buChar char="•"/>
                </a:pPr>
                <a:r>
                  <a:rPr lang="en-US" sz="1700" kern="1200"/>
                  <a:t>Special Education Monitoring</a:t>
                </a:r>
              </a:p>
            </p:txBody>
          </p:sp>
          <p:sp>
            <p:nvSpPr>
              <p:cNvPr id="23" name="Oval 22">
                <a:extLst>
                  <a:ext uri="{FF2B5EF4-FFF2-40B4-BE49-F238E27FC236}">
                    <a16:creationId xmlns:a16="http://schemas.microsoft.com/office/drawing/2014/main" id="{BC0A070B-1164-4113-A9A1-48EEE59613AA}"/>
                  </a:ext>
                </a:extLst>
              </p:cNvPr>
              <p:cNvSpPr/>
              <p:nvPr/>
            </p:nvSpPr>
            <p:spPr>
              <a:xfrm>
                <a:off x="2198287" y="3056693"/>
                <a:ext cx="1372649" cy="1372649"/>
              </a:xfrm>
              <a:prstGeom prst="ellipse">
                <a:avLst/>
              </a:prstGeom>
              <a:solidFill>
                <a:srgbClr val="BCE292"/>
              </a:solidFill>
            </p:spPr>
            <p:style>
              <a:lnRef idx="2">
                <a:schemeClr val="lt1">
                  <a:hueOff val="0"/>
                  <a:satOff val="0"/>
                  <a:lumOff val="0"/>
                  <a:alphaOff val="0"/>
                </a:schemeClr>
              </a:lnRef>
              <a:fillRef idx="1">
                <a:scrgbClr r="0" g="0" b="0"/>
              </a:fillRef>
              <a:effectRef idx="0">
                <a:schemeClr val="accent4">
                  <a:tint val="50000"/>
                  <a:hueOff val="-5613220"/>
                  <a:satOff val="8490"/>
                  <a:lumOff val="1545"/>
                  <a:alphaOff val="0"/>
                </a:schemeClr>
              </a:effectRef>
              <a:fontRef idx="minor">
                <a:schemeClr val="lt1">
                  <a:hueOff val="0"/>
                  <a:satOff val="0"/>
                  <a:lumOff val="0"/>
                  <a:alphaOff val="0"/>
                </a:schemeClr>
              </a:fontRef>
            </p:style>
          </p:sp>
          <p:sp>
            <p:nvSpPr>
              <p:cNvPr id="24" name="Freeform: Shape 23">
                <a:extLst>
                  <a:ext uri="{FF2B5EF4-FFF2-40B4-BE49-F238E27FC236}">
                    <a16:creationId xmlns:a16="http://schemas.microsoft.com/office/drawing/2014/main" id="{8B79AFB9-F7B8-4669-8837-95A245C7475E}"/>
                  </a:ext>
                </a:extLst>
              </p:cNvPr>
              <p:cNvSpPr/>
              <p:nvPr/>
            </p:nvSpPr>
            <p:spPr>
              <a:xfrm rot="21600000">
                <a:off x="2884612" y="4839088"/>
                <a:ext cx="7541100" cy="1372650"/>
              </a:xfrm>
              <a:custGeom>
                <a:avLst/>
                <a:gdLst>
                  <a:gd name="connsiteX0" fmla="*/ 0 w 7541100"/>
                  <a:gd name="connsiteY0" fmla="*/ 0 h 1372649"/>
                  <a:gd name="connsiteX1" fmla="*/ 6854776 w 7541100"/>
                  <a:gd name="connsiteY1" fmla="*/ 0 h 1372649"/>
                  <a:gd name="connsiteX2" fmla="*/ 7541100 w 7541100"/>
                  <a:gd name="connsiteY2" fmla="*/ 686325 h 1372649"/>
                  <a:gd name="connsiteX3" fmla="*/ 6854776 w 7541100"/>
                  <a:gd name="connsiteY3" fmla="*/ 1372649 h 1372649"/>
                  <a:gd name="connsiteX4" fmla="*/ 0 w 7541100"/>
                  <a:gd name="connsiteY4" fmla="*/ 1372649 h 1372649"/>
                  <a:gd name="connsiteX5" fmla="*/ 0 w 7541100"/>
                  <a:gd name="connsiteY5" fmla="*/ 0 h 13726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541100" h="1372649">
                    <a:moveTo>
                      <a:pt x="7541100" y="1372648"/>
                    </a:moveTo>
                    <a:lnTo>
                      <a:pt x="686324" y="1372648"/>
                    </a:lnTo>
                    <a:lnTo>
                      <a:pt x="0" y="686324"/>
                    </a:lnTo>
                    <a:lnTo>
                      <a:pt x="686324" y="1"/>
                    </a:lnTo>
                    <a:lnTo>
                      <a:pt x="7541100" y="1"/>
                    </a:lnTo>
                    <a:lnTo>
                      <a:pt x="7541100" y="1372648"/>
                    </a:lnTo>
                    <a:close/>
                  </a:path>
                </a:pathLst>
              </a:custGeom>
            </p:spPr>
            <p:style>
              <a:lnRef idx="2">
                <a:schemeClr val="lt1">
                  <a:hueOff val="0"/>
                  <a:satOff val="0"/>
                  <a:lumOff val="0"/>
                  <a:alphaOff val="0"/>
                </a:schemeClr>
              </a:lnRef>
              <a:fillRef idx="1">
                <a:schemeClr val="accent4">
                  <a:hueOff val="-11049243"/>
                  <a:satOff val="-12718"/>
                  <a:lumOff val="12157"/>
                  <a:alphaOff val="0"/>
                </a:schemeClr>
              </a:fillRef>
              <a:effectRef idx="0">
                <a:schemeClr val="accent4">
                  <a:hueOff val="-11049243"/>
                  <a:satOff val="-12718"/>
                  <a:lumOff val="12157"/>
                  <a:alphaOff val="0"/>
                </a:schemeClr>
              </a:effectRef>
              <a:fontRef idx="minor">
                <a:schemeClr val="lt1"/>
              </a:fontRef>
            </p:style>
            <p:txBody>
              <a:bodyPr spcFirstLastPara="0" vert="horz" wrap="square" lIns="948462" tIns="83821" rIns="156464" bIns="83820" numCol="1" spcCol="1270" anchor="t" anchorCtr="0">
                <a:noAutofit/>
              </a:bodyPr>
              <a:lstStyle/>
              <a:p>
                <a:pPr marL="0" lvl="0" indent="0" algn="l" defTabSz="977900">
                  <a:lnSpc>
                    <a:spcPct val="90000"/>
                  </a:lnSpc>
                  <a:spcBef>
                    <a:spcPct val="0"/>
                  </a:spcBef>
                  <a:spcAft>
                    <a:spcPct val="35000"/>
                  </a:spcAft>
                  <a:buNone/>
                </a:pPr>
                <a:r>
                  <a:rPr lang="en-US" sz="2200" kern="1200"/>
                  <a:t>Postsecondary Status (PSTS)</a:t>
                </a:r>
              </a:p>
              <a:p>
                <a:pPr marL="171450" lvl="1" indent="-171450" algn="l" defTabSz="755650">
                  <a:lnSpc>
                    <a:spcPct val="90000"/>
                  </a:lnSpc>
                  <a:spcBef>
                    <a:spcPct val="0"/>
                  </a:spcBef>
                  <a:spcAft>
                    <a:spcPct val="15000"/>
                  </a:spcAft>
                  <a:buChar char="•"/>
                </a:pPr>
                <a:r>
                  <a:rPr lang="en-US" sz="1700" kern="1200"/>
                  <a:t>Post-school outcomes for IDEA; outcomes of SWD who exited secondary education in 2018-19 </a:t>
                </a:r>
              </a:p>
            </p:txBody>
          </p:sp>
          <p:sp>
            <p:nvSpPr>
              <p:cNvPr id="25" name="Oval 24">
                <a:extLst>
                  <a:ext uri="{FF2B5EF4-FFF2-40B4-BE49-F238E27FC236}">
                    <a16:creationId xmlns:a16="http://schemas.microsoft.com/office/drawing/2014/main" id="{663C3634-9392-4A48-B3E3-1F3C59FAD4BE}"/>
                  </a:ext>
                </a:extLst>
              </p:cNvPr>
              <p:cNvSpPr/>
              <p:nvPr/>
            </p:nvSpPr>
            <p:spPr>
              <a:xfrm>
                <a:off x="2198287" y="4839089"/>
                <a:ext cx="1372649" cy="1372649"/>
              </a:xfrm>
              <a:prstGeom prst="ellipse">
                <a:avLst/>
              </a:prstGeom>
              <a:solidFill>
                <a:srgbClr val="FF9C8B"/>
              </a:solidFill>
            </p:spPr>
            <p:style>
              <a:lnRef idx="2">
                <a:schemeClr val="lt1">
                  <a:hueOff val="0"/>
                  <a:satOff val="0"/>
                  <a:lumOff val="0"/>
                  <a:alphaOff val="0"/>
                </a:schemeClr>
              </a:lnRef>
              <a:fillRef idx="1">
                <a:scrgbClr r="0" g="0" b="0"/>
              </a:fillRef>
              <a:effectRef idx="0">
                <a:schemeClr val="accent4">
                  <a:tint val="50000"/>
                  <a:hueOff val="-11226441"/>
                  <a:satOff val="16980"/>
                  <a:lumOff val="3090"/>
                  <a:alphaOff val="0"/>
                </a:schemeClr>
              </a:effectRef>
              <a:fontRef idx="minor">
                <a:schemeClr val="lt1">
                  <a:hueOff val="0"/>
                  <a:satOff val="0"/>
                  <a:lumOff val="0"/>
                  <a:alphaOff val="0"/>
                </a:schemeClr>
              </a:fontRef>
            </p:style>
          </p:sp>
        </p:grpSp>
        <p:pic>
          <p:nvPicPr>
            <p:cNvPr id="9" name="Graphic 8" descr="Boardroom">
              <a:extLst>
                <a:ext uri="{FF2B5EF4-FFF2-40B4-BE49-F238E27FC236}">
                  <a16:creationId xmlns:a16="http://schemas.microsoft.com/office/drawing/2014/main" id="{3721EC81-4B94-44D2-9D26-F6F40F16678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292885" y="1389857"/>
              <a:ext cx="1226542" cy="1226542"/>
            </a:xfrm>
            <a:prstGeom prst="rect">
              <a:avLst/>
            </a:prstGeom>
          </p:spPr>
        </p:pic>
        <p:pic>
          <p:nvPicPr>
            <p:cNvPr id="11" name="Graphic 10" descr="Classroom">
              <a:extLst>
                <a:ext uri="{FF2B5EF4-FFF2-40B4-BE49-F238E27FC236}">
                  <a16:creationId xmlns:a16="http://schemas.microsoft.com/office/drawing/2014/main" id="{387123BE-57B0-436D-93E6-60104548BC4D}"/>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370920" y="3208423"/>
              <a:ext cx="1070471" cy="1070471"/>
            </a:xfrm>
            <a:prstGeom prst="rect">
              <a:avLst/>
            </a:prstGeom>
          </p:spPr>
        </p:pic>
        <p:grpSp>
          <p:nvGrpSpPr>
            <p:cNvPr id="18" name="Group 17">
              <a:extLst>
                <a:ext uri="{FF2B5EF4-FFF2-40B4-BE49-F238E27FC236}">
                  <a16:creationId xmlns:a16="http://schemas.microsoft.com/office/drawing/2014/main" id="{954D8127-75AC-4A34-84F6-D9DA2128BA3B}"/>
                </a:ext>
              </a:extLst>
            </p:cNvPr>
            <p:cNvGrpSpPr/>
            <p:nvPr/>
          </p:nvGrpSpPr>
          <p:grpSpPr>
            <a:xfrm>
              <a:off x="2255992" y="4870918"/>
              <a:ext cx="1263435" cy="1047107"/>
              <a:chOff x="9282244" y="111363"/>
              <a:chExt cx="1263435" cy="1047107"/>
            </a:xfrm>
          </p:grpSpPr>
          <p:pic>
            <p:nvPicPr>
              <p:cNvPr id="13" name="Graphic 12" descr="Welder">
                <a:extLst>
                  <a:ext uri="{FF2B5EF4-FFF2-40B4-BE49-F238E27FC236}">
                    <a16:creationId xmlns:a16="http://schemas.microsoft.com/office/drawing/2014/main" id="{8DB9048B-54EE-4B20-B43A-0F0A10936920}"/>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9894120" y="506911"/>
                <a:ext cx="651559" cy="651559"/>
              </a:xfrm>
              <a:prstGeom prst="rect">
                <a:avLst/>
              </a:prstGeom>
            </p:spPr>
          </p:pic>
          <p:pic>
            <p:nvPicPr>
              <p:cNvPr id="15" name="Graphic 14" descr="Waiter">
                <a:extLst>
                  <a:ext uri="{FF2B5EF4-FFF2-40B4-BE49-F238E27FC236}">
                    <a16:creationId xmlns:a16="http://schemas.microsoft.com/office/drawing/2014/main" id="{3DB6CF1D-75F3-45F6-96E7-E0443363C1A5}"/>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9625909" y="111363"/>
                <a:ext cx="690017" cy="690017"/>
              </a:xfrm>
              <a:prstGeom prst="rect">
                <a:avLst/>
              </a:prstGeom>
            </p:spPr>
          </p:pic>
          <p:pic>
            <p:nvPicPr>
              <p:cNvPr id="17" name="Graphic 16" descr="Programmer">
                <a:extLst>
                  <a:ext uri="{FF2B5EF4-FFF2-40B4-BE49-F238E27FC236}">
                    <a16:creationId xmlns:a16="http://schemas.microsoft.com/office/drawing/2014/main" id="{012ED979-9EC0-430E-A533-05B0DD74DA18}"/>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9282244" y="432000"/>
                <a:ext cx="688674" cy="688674"/>
              </a:xfrm>
              <a:prstGeom prst="rect">
                <a:avLst/>
              </a:prstGeom>
            </p:spPr>
          </p:pic>
        </p:grpSp>
      </p:grpSp>
      <p:sp>
        <p:nvSpPr>
          <p:cNvPr id="3" name="Footer Placeholder 2">
            <a:extLst>
              <a:ext uri="{FF2B5EF4-FFF2-40B4-BE49-F238E27FC236}">
                <a16:creationId xmlns:a16="http://schemas.microsoft.com/office/drawing/2014/main" id="{C761B2B4-8C31-47C2-95A3-481C9FE0A11D}"/>
              </a:ext>
            </a:extLst>
          </p:cNvPr>
          <p:cNvSpPr>
            <a:spLocks noGrp="1"/>
          </p:cNvSpPr>
          <p:nvPr>
            <p:ph type="ftr" sz="quarter" idx="10"/>
          </p:nvPr>
        </p:nvSpPr>
        <p:spPr/>
        <p:txBody>
          <a:bodyPr/>
          <a:lstStyle/>
          <a:p>
            <a:r>
              <a:rPr lang="en-US" noProof="0"/>
              <a:t>SWD End of Year R&amp;C  v2.1 June 8, 2020</a:t>
            </a:r>
          </a:p>
        </p:txBody>
      </p:sp>
    </p:spTree>
    <p:extLst>
      <p:ext uri="{BB962C8B-B14F-4D97-AF65-F5344CB8AC3E}">
        <p14:creationId xmlns:p14="http://schemas.microsoft.com/office/powerpoint/2010/main" val="6032467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1000"/>
                                        <p:tgtEl>
                                          <p:spTgt spid="26"/>
                                        </p:tgtEl>
                                      </p:cBhvr>
                                    </p:animEffect>
                                    <p:anim calcmode="lin" valueType="num">
                                      <p:cBhvr>
                                        <p:cTn id="8" dur="1000" fill="hold"/>
                                        <p:tgtEl>
                                          <p:spTgt spid="26"/>
                                        </p:tgtEl>
                                        <p:attrNameLst>
                                          <p:attrName>ppt_x</p:attrName>
                                        </p:attrNameLst>
                                      </p:cBhvr>
                                      <p:tavLst>
                                        <p:tav tm="0">
                                          <p:val>
                                            <p:strVal val="#ppt_x"/>
                                          </p:val>
                                        </p:tav>
                                        <p:tav tm="100000">
                                          <p:val>
                                            <p:strVal val="#ppt_x"/>
                                          </p:val>
                                        </p:tav>
                                      </p:tavLst>
                                    </p:anim>
                                    <p:anim calcmode="lin" valueType="num">
                                      <p:cBhvr>
                                        <p:cTn id="9"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Footer Placeholder 12"/>
          <p:cNvSpPr>
            <a:spLocks noGrp="1"/>
          </p:cNvSpPr>
          <p:nvPr>
            <p:ph type="ftr" sz="quarter" idx="10"/>
          </p:nvPr>
        </p:nvSpPr>
        <p:spPr/>
        <p:txBody>
          <a:bodyPr/>
          <a:lstStyle/>
          <a:p>
            <a:r>
              <a:rPr lang="en-US"/>
              <a:t>SWD End of Year R&amp;C  v2.1 June 8, 2020</a:t>
            </a:r>
          </a:p>
        </p:txBody>
      </p:sp>
      <p:sp>
        <p:nvSpPr>
          <p:cNvPr id="14" name="Slide Number Placeholder 13"/>
          <p:cNvSpPr>
            <a:spLocks noGrp="1"/>
          </p:cNvSpPr>
          <p:nvPr>
            <p:ph type="sldNum" sz="quarter" idx="11"/>
          </p:nvPr>
        </p:nvSpPr>
        <p:spPr/>
        <p:txBody>
          <a:bodyPr/>
          <a:lstStyle/>
          <a:p>
            <a:fld id="{84E91884-CAC6-40C5-8951-05CEBB3430F4}" type="slidenum">
              <a:rPr lang="en-US" smtClean="0"/>
              <a:pPr/>
              <a:t>2</a:t>
            </a:fld>
            <a:endParaRPr lang="en-US"/>
          </a:p>
        </p:txBody>
      </p:sp>
      <p:sp>
        <p:nvSpPr>
          <p:cNvPr id="3" name="Title 2"/>
          <p:cNvSpPr>
            <a:spLocks noGrp="1"/>
          </p:cNvSpPr>
          <p:nvPr>
            <p:ph type="title" idx="4294967295"/>
          </p:nvPr>
        </p:nvSpPr>
        <p:spPr>
          <a:xfrm>
            <a:off x="1117600" y="450656"/>
            <a:ext cx="4978400" cy="587375"/>
          </a:xfrm>
        </p:spPr>
        <p:txBody>
          <a:bodyPr>
            <a:normAutofit/>
          </a:bodyPr>
          <a:lstStyle/>
          <a:p>
            <a:r>
              <a:rPr lang="en-US"/>
              <a:t>Target Audience</a:t>
            </a:r>
          </a:p>
        </p:txBody>
      </p:sp>
      <p:sp>
        <p:nvSpPr>
          <p:cNvPr id="9" name="TextBox 8"/>
          <p:cNvSpPr txBox="1">
            <a:spLocks noChangeArrowheads="1"/>
          </p:cNvSpPr>
          <p:nvPr/>
        </p:nvSpPr>
        <p:spPr bwMode="auto">
          <a:xfrm>
            <a:off x="1739238" y="5290657"/>
            <a:ext cx="8329523" cy="73866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1600">
                <a:solidFill>
                  <a:schemeClr val="tx1"/>
                </a:solidFill>
                <a:latin typeface="Arial" charset="0"/>
                <a:cs typeface="Arial" charset="0"/>
              </a:defRPr>
            </a:lvl1pPr>
            <a:lvl2pPr marL="742950" indent="-285750">
              <a:defRPr sz="1600">
                <a:solidFill>
                  <a:schemeClr val="tx1"/>
                </a:solidFill>
                <a:latin typeface="Arial" charset="0"/>
                <a:cs typeface="Arial" charset="0"/>
              </a:defRPr>
            </a:lvl2pPr>
            <a:lvl3pPr marL="1143000" indent="-228600">
              <a:defRPr sz="1600">
                <a:solidFill>
                  <a:schemeClr val="tx1"/>
                </a:solidFill>
                <a:latin typeface="Arial" charset="0"/>
                <a:cs typeface="Arial" charset="0"/>
              </a:defRPr>
            </a:lvl3pPr>
            <a:lvl4pPr marL="1600200" indent="-228600">
              <a:defRPr sz="1600">
                <a:solidFill>
                  <a:schemeClr val="tx1"/>
                </a:solidFill>
                <a:latin typeface="Arial" charset="0"/>
                <a:cs typeface="Arial" charset="0"/>
              </a:defRPr>
            </a:lvl4pPr>
            <a:lvl5pPr marL="2057400" indent="-228600">
              <a:defRPr sz="1600">
                <a:solidFill>
                  <a:schemeClr val="tx1"/>
                </a:solidFill>
                <a:latin typeface="Arial" charset="0"/>
                <a:cs typeface="Arial" charset="0"/>
              </a:defRPr>
            </a:lvl5pPr>
            <a:lvl6pPr marL="2514600" indent="-228600" algn="ctr" eaLnBrk="0" fontAlgn="base" hangingPunct="0">
              <a:spcBef>
                <a:spcPct val="0"/>
              </a:spcBef>
              <a:spcAft>
                <a:spcPct val="0"/>
              </a:spcAft>
              <a:defRPr sz="1600">
                <a:solidFill>
                  <a:schemeClr val="tx1"/>
                </a:solidFill>
                <a:latin typeface="Arial" charset="0"/>
                <a:cs typeface="Arial" charset="0"/>
              </a:defRPr>
            </a:lvl6pPr>
            <a:lvl7pPr marL="2971800" indent="-228600" algn="ctr" eaLnBrk="0" fontAlgn="base" hangingPunct="0">
              <a:spcBef>
                <a:spcPct val="0"/>
              </a:spcBef>
              <a:spcAft>
                <a:spcPct val="0"/>
              </a:spcAft>
              <a:defRPr sz="1600">
                <a:solidFill>
                  <a:schemeClr val="tx1"/>
                </a:solidFill>
                <a:latin typeface="Arial" charset="0"/>
                <a:cs typeface="Arial" charset="0"/>
              </a:defRPr>
            </a:lvl7pPr>
            <a:lvl8pPr marL="3429000" indent="-228600" algn="ctr" eaLnBrk="0" fontAlgn="base" hangingPunct="0">
              <a:spcBef>
                <a:spcPct val="0"/>
              </a:spcBef>
              <a:spcAft>
                <a:spcPct val="0"/>
              </a:spcAft>
              <a:defRPr sz="1600">
                <a:solidFill>
                  <a:schemeClr val="tx1"/>
                </a:solidFill>
                <a:latin typeface="Arial" charset="0"/>
                <a:cs typeface="Arial" charset="0"/>
              </a:defRPr>
            </a:lvl8pPr>
            <a:lvl9pPr marL="3886200" indent="-228600" algn="ctr" eaLnBrk="0" fontAlgn="base" hangingPunct="0">
              <a:spcBef>
                <a:spcPct val="0"/>
              </a:spcBef>
              <a:spcAft>
                <a:spcPct val="0"/>
              </a:spcAft>
              <a:defRPr sz="1600">
                <a:solidFill>
                  <a:schemeClr val="tx1"/>
                </a:solidFill>
                <a:latin typeface="Arial" charset="0"/>
                <a:cs typeface="Arial" charset="0"/>
              </a:defRPr>
            </a:lvl9pPr>
          </a:lstStyle>
          <a:p>
            <a:pPr algn="ctr"/>
            <a:r>
              <a:rPr lang="en-US" sz="2400" b="1">
                <a:solidFill>
                  <a:srgbClr val="FE7864"/>
                </a:solidFill>
                <a:latin typeface="+mn-lt"/>
              </a:rPr>
              <a:t>Those who submit data for Students with disabilities</a:t>
            </a:r>
          </a:p>
          <a:p>
            <a:pPr algn="ctr"/>
            <a:r>
              <a:rPr lang="en-US" sz="1800">
                <a:latin typeface="+mn-lt"/>
              </a:rPr>
              <a:t>LEA Special Education System (SEDS) and SELPA Data Coordinators</a:t>
            </a:r>
          </a:p>
        </p:txBody>
      </p:sp>
      <p:sp>
        <p:nvSpPr>
          <p:cNvPr id="5" name="Rectangle 4">
            <a:extLst>
              <a:ext uri="{FF2B5EF4-FFF2-40B4-BE49-F238E27FC236}">
                <a16:creationId xmlns:a16="http://schemas.microsoft.com/office/drawing/2014/main" id="{FCA23631-E1D1-422F-A71C-EF0B0E818BE3}"/>
              </a:ext>
            </a:extLst>
          </p:cNvPr>
          <p:cNvSpPr/>
          <p:nvPr/>
        </p:nvSpPr>
        <p:spPr>
          <a:xfrm>
            <a:off x="6358269" y="4981663"/>
            <a:ext cx="3912880" cy="2667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8" name="Picture 4">
            <a:extLst>
              <a:ext uri="{FF2B5EF4-FFF2-40B4-BE49-F238E27FC236}">
                <a16:creationId xmlns:a16="http://schemas.microsoft.com/office/drawing/2014/main" id="{AEE38D74-4C50-4599-A8C5-1E0F811499D1}"/>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567158" y="1215602"/>
            <a:ext cx="6324600" cy="37199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2046845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14B9ABB6-3453-4590-9255-46AA05FA2953}"/>
              </a:ext>
            </a:extLst>
          </p:cNvPr>
          <p:cNvSpPr>
            <a:spLocks noGrp="1"/>
          </p:cNvSpPr>
          <p:nvPr>
            <p:ph type="sldNum" sz="quarter" idx="11"/>
          </p:nvPr>
        </p:nvSpPr>
        <p:spPr>
          <a:xfrm>
            <a:off x="11772000" y="6365363"/>
            <a:ext cx="420000" cy="421200"/>
          </a:xfrm>
        </p:spPr>
        <p:txBody>
          <a:bodyPr vert="horz" lIns="0" tIns="0" rIns="0" bIns="0" rtlCol="0" anchor="ctr">
            <a:normAutofit/>
          </a:bodyPr>
          <a:lstStyle/>
          <a:p>
            <a:pPr>
              <a:spcAft>
                <a:spcPts val="600"/>
              </a:spcAft>
            </a:pPr>
            <a:fld id="{4B73C415-D670-4716-A5EC-CC4D52CA2BAC}" type="slidenum">
              <a:rPr lang="en-US" smtClean="0"/>
              <a:pPr>
                <a:spcAft>
                  <a:spcPts val="600"/>
                </a:spcAft>
              </a:pPr>
              <a:t>20</a:t>
            </a:fld>
            <a:endParaRPr lang="en-US"/>
          </a:p>
        </p:txBody>
      </p:sp>
      <p:sp>
        <p:nvSpPr>
          <p:cNvPr id="2" name="Footer Placeholder 1">
            <a:extLst>
              <a:ext uri="{FF2B5EF4-FFF2-40B4-BE49-F238E27FC236}">
                <a16:creationId xmlns:a16="http://schemas.microsoft.com/office/drawing/2014/main" id="{7A0E1E28-6EA1-496E-89A6-082062F70C9A}"/>
              </a:ext>
            </a:extLst>
          </p:cNvPr>
          <p:cNvSpPr>
            <a:spLocks noGrp="1"/>
          </p:cNvSpPr>
          <p:nvPr>
            <p:ph type="ftr" sz="quarter" idx="13"/>
          </p:nvPr>
        </p:nvSpPr>
        <p:spPr>
          <a:xfrm>
            <a:off x="432000" y="6365363"/>
            <a:ext cx="4416225" cy="412431"/>
          </a:xfrm>
          <a:prstGeom prst="rect">
            <a:avLst/>
          </a:prstGeom>
        </p:spPr>
        <p:txBody>
          <a:bodyPr vert="horz" lIns="0" tIns="0" rIns="0" bIns="0" rtlCol="0" anchor="ctr">
            <a:normAutofit/>
          </a:bodyPr>
          <a:lstStyle>
            <a:defPPr>
              <a:defRPr lang="en-US"/>
            </a:defPPr>
            <a:lvl1pPr marL="0" algn="l" defTabSz="914400" rtl="0" eaLnBrk="1" latinLnBrk="0" hangingPunct="1">
              <a:defRPr sz="1200" kern="1200">
                <a:solidFill>
                  <a:schemeClr val="tx1">
                    <a:lumMod val="75000"/>
                    <a:lumOff val="2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600"/>
              </a:spcAft>
            </a:pPr>
            <a:r>
              <a:rPr lang="en-US"/>
              <a:t>SWD End of Year R&amp;C  v2.1 June 8, 2020</a:t>
            </a:r>
            <a:endParaRPr lang="en-US" kern="1200">
              <a:latin typeface="+mn-lt"/>
              <a:ea typeface="+mn-ea"/>
              <a:cs typeface="+mn-cs"/>
            </a:endParaRPr>
          </a:p>
        </p:txBody>
      </p:sp>
      <p:sp>
        <p:nvSpPr>
          <p:cNvPr id="5" name="Title 1">
            <a:extLst>
              <a:ext uri="{FF2B5EF4-FFF2-40B4-BE49-F238E27FC236}">
                <a16:creationId xmlns:a16="http://schemas.microsoft.com/office/drawing/2014/main" id="{B185E28C-2E0B-4018-B0A7-EA1841022829}"/>
              </a:ext>
            </a:extLst>
          </p:cNvPr>
          <p:cNvSpPr txBox="1">
            <a:spLocks/>
          </p:cNvSpPr>
          <p:nvPr/>
        </p:nvSpPr>
        <p:spPr>
          <a:xfrm>
            <a:off x="432000" y="457200"/>
            <a:ext cx="4340025" cy="800100"/>
          </a:xfrm>
          <a:prstGeom prst="rect">
            <a:avLst/>
          </a:prstGeom>
        </p:spPr>
        <p:txBody>
          <a:bodyPr vert="horz" lIns="0" tIns="0" rIns="0" bIns="0" rtlCol="0" anchor="b">
            <a:normAutofit/>
          </a:bodyPr>
          <a:lstStyle>
            <a:lvl1pPr algn="l" defTabSz="914400" rtl="0" eaLnBrk="1" latinLnBrk="0" hangingPunct="1">
              <a:lnSpc>
                <a:spcPct val="90000"/>
              </a:lnSpc>
              <a:spcBef>
                <a:spcPct val="0"/>
              </a:spcBef>
              <a:buNone/>
              <a:defRPr sz="3200" kern="1200" spc="-150">
                <a:solidFill>
                  <a:schemeClr val="tx1">
                    <a:lumMod val="75000"/>
                    <a:lumOff val="25000"/>
                  </a:schemeClr>
                </a:solidFill>
                <a:latin typeface="+mj-lt"/>
                <a:ea typeface="+mj-ea"/>
                <a:cs typeface="+mj-cs"/>
              </a:defRPr>
            </a:lvl1pPr>
          </a:lstStyle>
          <a:p>
            <a:pPr>
              <a:spcAft>
                <a:spcPts val="600"/>
              </a:spcAft>
            </a:pPr>
            <a:r>
              <a:rPr lang="en-US" sz="4400" kern="1200" spc="-150">
                <a:latin typeface="+mj-lt"/>
                <a:ea typeface="+mj-ea"/>
                <a:cs typeface="+mj-cs"/>
              </a:rPr>
              <a:t>Data Collected</a:t>
            </a:r>
          </a:p>
        </p:txBody>
      </p:sp>
      <p:sp>
        <p:nvSpPr>
          <p:cNvPr id="4" name="Rectangle 3">
            <a:extLst>
              <a:ext uri="{FF2B5EF4-FFF2-40B4-BE49-F238E27FC236}">
                <a16:creationId xmlns:a16="http://schemas.microsoft.com/office/drawing/2014/main" id="{79867EF0-0156-469D-843C-10354793613D}"/>
              </a:ext>
            </a:extLst>
          </p:cNvPr>
          <p:cNvSpPr/>
          <p:nvPr/>
        </p:nvSpPr>
        <p:spPr>
          <a:xfrm>
            <a:off x="241300" y="1448656"/>
            <a:ext cx="4825999" cy="4705564"/>
          </a:xfrm>
          <a:prstGeom prst="rect">
            <a:avLst/>
          </a:prstGeom>
        </p:spPr>
        <p:txBody>
          <a:bodyPr vert="horz" lIns="0" tIns="0" rIns="0" bIns="0" rtlCol="0">
            <a:noAutofit/>
          </a:bodyPr>
          <a:lstStyle/>
          <a:p>
            <a:pPr>
              <a:spcBef>
                <a:spcPts val="1000"/>
              </a:spcBef>
              <a:spcAft>
                <a:spcPts val="500"/>
              </a:spcAft>
              <a:buClr>
                <a:schemeClr val="accent1"/>
              </a:buClr>
            </a:pPr>
            <a:r>
              <a:rPr lang="en-US" sz="2000" kern="1200">
                <a:solidFill>
                  <a:schemeClr val="tx2"/>
                </a:solidFill>
                <a:latin typeface="+mn-lt"/>
                <a:ea typeface="+mn-ea"/>
                <a:cs typeface="+mn-cs"/>
              </a:rPr>
              <a:t>Provide a count of students with disabilities by Education Plan Type and Primary Disability Category of the academic year.</a:t>
            </a:r>
          </a:p>
          <a:p>
            <a:pPr>
              <a:spcBef>
                <a:spcPts val="1000"/>
              </a:spcBef>
              <a:spcAft>
                <a:spcPts val="500"/>
              </a:spcAft>
              <a:buClr>
                <a:schemeClr val="accent1"/>
              </a:buClr>
            </a:pPr>
            <a:r>
              <a:rPr lang="en-US" sz="2000" kern="1200">
                <a:solidFill>
                  <a:schemeClr val="tx2"/>
                </a:solidFill>
                <a:latin typeface="+mn-lt"/>
                <a:ea typeface="+mn-ea"/>
                <a:cs typeface="+mn-cs"/>
              </a:rPr>
              <a:t>Provide a count of students with disabilities within each Primary Disability Category by Federal Setting during the prior academic year.</a:t>
            </a:r>
          </a:p>
          <a:p>
            <a:pPr>
              <a:spcBef>
                <a:spcPts val="1000"/>
              </a:spcBef>
              <a:spcAft>
                <a:spcPts val="500"/>
              </a:spcAft>
              <a:buClr>
                <a:schemeClr val="accent1"/>
              </a:buClr>
            </a:pPr>
            <a:r>
              <a:rPr lang="en-US" sz="2000" kern="1200">
                <a:solidFill>
                  <a:schemeClr val="tx2"/>
                </a:solidFill>
                <a:latin typeface="+mn-lt"/>
                <a:ea typeface="+mn-ea"/>
                <a:cs typeface="+mn-cs"/>
              </a:rPr>
              <a:t>Provide a count of students regarding employment and educational status after completely secondary education in the </a:t>
            </a:r>
            <a:r>
              <a:rPr lang="en-US" sz="2000" b="1" kern="1200">
                <a:solidFill>
                  <a:schemeClr val="tx2"/>
                </a:solidFill>
                <a:latin typeface="+mn-lt"/>
                <a:ea typeface="+mn-ea"/>
                <a:cs typeface="+mn-cs"/>
              </a:rPr>
              <a:t>prior academic year </a:t>
            </a:r>
            <a:r>
              <a:rPr lang="en-US" sz="2000" kern="1200">
                <a:solidFill>
                  <a:schemeClr val="tx2"/>
                </a:solidFill>
                <a:latin typeface="+mn-lt"/>
                <a:ea typeface="+mn-ea"/>
                <a:cs typeface="+mn-cs"/>
              </a:rPr>
              <a:t>for students with  disabilities.</a:t>
            </a:r>
          </a:p>
        </p:txBody>
      </p:sp>
      <p:pic>
        <p:nvPicPr>
          <p:cNvPr id="6" name="Picture 5">
            <a:extLst>
              <a:ext uri="{FF2B5EF4-FFF2-40B4-BE49-F238E27FC236}">
                <a16:creationId xmlns:a16="http://schemas.microsoft.com/office/drawing/2014/main" id="{CD38BA76-84FA-4D72-881F-9F22E8E6CE45}"/>
              </a:ext>
            </a:extLst>
          </p:cNvPr>
          <p:cNvPicPr>
            <a:picLocks noChangeAspect="1"/>
          </p:cNvPicPr>
          <p:nvPr/>
        </p:nvPicPr>
        <p:blipFill>
          <a:blip r:embed="rId3"/>
          <a:stretch>
            <a:fillRect/>
          </a:stretch>
        </p:blipFill>
        <p:spPr>
          <a:xfrm>
            <a:off x="5539359" y="1642556"/>
            <a:ext cx="6055741" cy="3572887"/>
          </a:xfrm>
          <a:prstGeom prst="rect">
            <a:avLst/>
          </a:prstGeom>
          <a:noFill/>
        </p:spPr>
      </p:pic>
    </p:spTree>
    <p:extLst>
      <p:ext uri="{BB962C8B-B14F-4D97-AF65-F5344CB8AC3E}">
        <p14:creationId xmlns:p14="http://schemas.microsoft.com/office/powerpoint/2010/main" val="166087103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87C219B6-583E-4D39-A50C-D75B81106E0D}"/>
              </a:ext>
            </a:extLst>
          </p:cNvPr>
          <p:cNvSpPr>
            <a:spLocks noGrp="1"/>
          </p:cNvSpPr>
          <p:nvPr>
            <p:ph type="ftr" sz="quarter" idx="10"/>
          </p:nvPr>
        </p:nvSpPr>
        <p:spPr/>
        <p:txBody>
          <a:bodyPr/>
          <a:lstStyle/>
          <a:p>
            <a:r>
              <a:rPr lang="en-US" noProof="0"/>
              <a:t>SWD End of Year R&amp;C  v2.1 June 8, 2020</a:t>
            </a:r>
          </a:p>
        </p:txBody>
      </p:sp>
      <p:sp>
        <p:nvSpPr>
          <p:cNvPr id="5" name="Slide Number Placeholder 4">
            <a:extLst>
              <a:ext uri="{FF2B5EF4-FFF2-40B4-BE49-F238E27FC236}">
                <a16:creationId xmlns:a16="http://schemas.microsoft.com/office/drawing/2014/main" id="{22C498C9-E1DA-42F3-BFAC-49037F6A5EF8}"/>
              </a:ext>
            </a:extLst>
          </p:cNvPr>
          <p:cNvSpPr>
            <a:spLocks noGrp="1"/>
          </p:cNvSpPr>
          <p:nvPr>
            <p:ph type="sldNum" sz="quarter" idx="11"/>
          </p:nvPr>
        </p:nvSpPr>
        <p:spPr/>
        <p:txBody>
          <a:bodyPr/>
          <a:lstStyle/>
          <a:p>
            <a:fld id="{4B73C415-D670-4716-A5EC-CC4D52CA2BAC}" type="slidenum">
              <a:rPr lang="en-US" smtClean="0"/>
              <a:pPr/>
              <a:t>21</a:t>
            </a:fld>
            <a:endParaRPr lang="en-US"/>
          </a:p>
        </p:txBody>
      </p:sp>
      <p:sp>
        <p:nvSpPr>
          <p:cNvPr id="2" name="Title 1">
            <a:extLst>
              <a:ext uri="{FF2B5EF4-FFF2-40B4-BE49-F238E27FC236}">
                <a16:creationId xmlns:a16="http://schemas.microsoft.com/office/drawing/2014/main" id="{2B7D1F8E-48FE-488B-A9FF-5984CD8E40B3}"/>
              </a:ext>
            </a:extLst>
          </p:cNvPr>
          <p:cNvSpPr>
            <a:spLocks noGrp="1"/>
          </p:cNvSpPr>
          <p:nvPr>
            <p:ph type="title" idx="4294967295"/>
          </p:nvPr>
        </p:nvSpPr>
        <p:spPr>
          <a:xfrm>
            <a:off x="1574646" y="406207"/>
            <a:ext cx="4329354" cy="433388"/>
          </a:xfrm>
        </p:spPr>
        <p:txBody>
          <a:bodyPr>
            <a:noAutofit/>
          </a:bodyPr>
          <a:lstStyle/>
          <a:p>
            <a:r>
              <a:rPr lang="en-US"/>
              <a:t>Data Collected </a:t>
            </a:r>
          </a:p>
        </p:txBody>
      </p:sp>
      <p:sp>
        <p:nvSpPr>
          <p:cNvPr id="3" name="Content Placeholder 2">
            <a:extLst>
              <a:ext uri="{FF2B5EF4-FFF2-40B4-BE49-F238E27FC236}">
                <a16:creationId xmlns:a16="http://schemas.microsoft.com/office/drawing/2014/main" id="{65ADB5E6-B409-4DC6-A6BD-4CDB7349C1DD}"/>
              </a:ext>
            </a:extLst>
          </p:cNvPr>
          <p:cNvSpPr>
            <a:spLocks noGrp="1"/>
          </p:cNvSpPr>
          <p:nvPr>
            <p:ph sz="half" idx="4294967295"/>
          </p:nvPr>
        </p:nvSpPr>
        <p:spPr>
          <a:xfrm>
            <a:off x="642487" y="1070003"/>
            <a:ext cx="11339513" cy="360362"/>
          </a:xfrm>
        </p:spPr>
        <p:txBody>
          <a:bodyPr>
            <a:normAutofit/>
          </a:bodyPr>
          <a:lstStyle/>
          <a:p>
            <a:pPr marL="0" marR="0" lvl="0" indent="0">
              <a:spcBef>
                <a:spcPts val="0"/>
              </a:spcBef>
              <a:spcAft>
                <a:spcPts val="600"/>
              </a:spcAft>
              <a:buNone/>
            </a:pPr>
            <a:r>
              <a:rPr lang="en-US">
                <a:latin typeface="Arial" panose="020B0604020202020204" pitchFamily="34" charset="0"/>
                <a:ea typeface="Calibri" panose="020F0502020204030204" pitchFamily="34" charset="0"/>
                <a:cs typeface="Times New Roman" panose="02020603050405020304" pitchFamily="18" charset="0"/>
              </a:rPr>
              <a:t>Special education program staff must complete data population in SEDS for submission to CALPADS</a:t>
            </a:r>
          </a:p>
        </p:txBody>
      </p:sp>
      <p:sp>
        <p:nvSpPr>
          <p:cNvPr id="17" name="Text Placeholder 16">
            <a:extLst>
              <a:ext uri="{FF2B5EF4-FFF2-40B4-BE49-F238E27FC236}">
                <a16:creationId xmlns:a16="http://schemas.microsoft.com/office/drawing/2014/main" id="{14084BC5-2173-45D5-9E56-563C563D35B0}"/>
              </a:ext>
            </a:extLst>
          </p:cNvPr>
          <p:cNvSpPr>
            <a:spLocks noGrp="1"/>
          </p:cNvSpPr>
          <p:nvPr>
            <p:ph type="body" sz="quarter" idx="4294967295"/>
          </p:nvPr>
        </p:nvSpPr>
        <p:spPr>
          <a:xfrm>
            <a:off x="1198995" y="2772085"/>
            <a:ext cx="1651000" cy="398462"/>
          </a:xfrm>
        </p:spPr>
        <p:txBody>
          <a:bodyPr/>
          <a:lstStyle/>
          <a:p>
            <a:pPr marL="0" indent="0" algn="ctr">
              <a:lnSpc>
                <a:spcPct val="130000"/>
              </a:lnSpc>
              <a:buNone/>
            </a:pPr>
            <a:r>
              <a:rPr lang="en-US" sz="2000">
                <a:solidFill>
                  <a:schemeClr val="tx1">
                    <a:lumMod val="75000"/>
                    <a:lumOff val="25000"/>
                  </a:schemeClr>
                </a:solidFill>
              </a:rPr>
              <a:t>Primary Disability</a:t>
            </a:r>
          </a:p>
        </p:txBody>
      </p:sp>
      <p:sp>
        <p:nvSpPr>
          <p:cNvPr id="18" name="Text Placeholder 17">
            <a:extLst>
              <a:ext uri="{FF2B5EF4-FFF2-40B4-BE49-F238E27FC236}">
                <a16:creationId xmlns:a16="http://schemas.microsoft.com/office/drawing/2014/main" id="{5EB121FC-C0E3-46F5-8451-FEBDE3886C91}"/>
              </a:ext>
            </a:extLst>
          </p:cNvPr>
          <p:cNvSpPr>
            <a:spLocks noGrp="1"/>
          </p:cNvSpPr>
          <p:nvPr>
            <p:ph type="body" sz="quarter" idx="4294967295"/>
          </p:nvPr>
        </p:nvSpPr>
        <p:spPr>
          <a:xfrm>
            <a:off x="3838982" y="2763107"/>
            <a:ext cx="1979613" cy="398462"/>
          </a:xfrm>
        </p:spPr>
        <p:txBody>
          <a:bodyPr>
            <a:noAutofit/>
          </a:bodyPr>
          <a:lstStyle/>
          <a:p>
            <a:pPr marL="0" indent="0" algn="ctr">
              <a:lnSpc>
                <a:spcPct val="130000"/>
              </a:lnSpc>
              <a:buNone/>
            </a:pPr>
            <a:r>
              <a:rPr lang="en-US" sz="2000">
                <a:solidFill>
                  <a:schemeClr val="tx1">
                    <a:lumMod val="75000"/>
                    <a:lumOff val="25000"/>
                  </a:schemeClr>
                </a:solidFill>
              </a:rPr>
              <a:t>Federal Setting/ LRE</a:t>
            </a:r>
          </a:p>
        </p:txBody>
      </p:sp>
      <p:sp>
        <p:nvSpPr>
          <p:cNvPr id="19" name="Text Placeholder 18">
            <a:extLst>
              <a:ext uri="{FF2B5EF4-FFF2-40B4-BE49-F238E27FC236}">
                <a16:creationId xmlns:a16="http://schemas.microsoft.com/office/drawing/2014/main" id="{04988242-F2AD-4512-B0A1-DB6CCA2AC2F0}"/>
              </a:ext>
            </a:extLst>
          </p:cNvPr>
          <p:cNvSpPr>
            <a:spLocks noGrp="1"/>
          </p:cNvSpPr>
          <p:nvPr>
            <p:ph type="body" sz="quarter" idx="4294967295"/>
          </p:nvPr>
        </p:nvSpPr>
        <p:spPr>
          <a:xfrm>
            <a:off x="6278832" y="2813616"/>
            <a:ext cx="2355850" cy="439737"/>
          </a:xfrm>
        </p:spPr>
        <p:txBody>
          <a:bodyPr>
            <a:noAutofit/>
          </a:bodyPr>
          <a:lstStyle/>
          <a:p>
            <a:pPr marL="0" indent="0" algn="ctr">
              <a:lnSpc>
                <a:spcPct val="120000"/>
              </a:lnSpc>
              <a:buNone/>
            </a:pPr>
            <a:r>
              <a:rPr lang="en-US" sz="2000">
                <a:solidFill>
                  <a:schemeClr val="tx1">
                    <a:lumMod val="75000"/>
                    <a:lumOff val="25000"/>
                  </a:schemeClr>
                </a:solidFill>
              </a:rPr>
              <a:t>District of Accountability</a:t>
            </a:r>
          </a:p>
        </p:txBody>
      </p:sp>
      <p:cxnSp>
        <p:nvCxnSpPr>
          <p:cNvPr id="20" name="Straight Connector 19">
            <a:extLst>
              <a:ext uri="{FF2B5EF4-FFF2-40B4-BE49-F238E27FC236}">
                <a16:creationId xmlns:a16="http://schemas.microsoft.com/office/drawing/2014/main" id="{3FBD2CC2-A27F-456D-8D6B-3CFE314DBA1A}"/>
              </a:ext>
              <a:ext uri="{C183D7F6-B498-43B3-948B-1728B52AA6E4}">
                <adec:decorative xmlns:adec="http://schemas.microsoft.com/office/drawing/2017/decorative" val="1"/>
              </a:ext>
            </a:extLst>
          </p:cNvPr>
          <p:cNvCxnSpPr>
            <a:cxnSpLocks/>
          </p:cNvCxnSpPr>
          <p:nvPr/>
        </p:nvCxnSpPr>
        <p:spPr>
          <a:xfrm>
            <a:off x="1261996" y="3545583"/>
            <a:ext cx="1548000"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grpSp>
        <p:nvGrpSpPr>
          <p:cNvPr id="32" name="Group 31">
            <a:extLst>
              <a:ext uri="{FF2B5EF4-FFF2-40B4-BE49-F238E27FC236}">
                <a16:creationId xmlns:a16="http://schemas.microsoft.com/office/drawing/2014/main" id="{59BFF67D-3244-4C9C-BC47-7CB1275D10F3}"/>
              </a:ext>
            </a:extLst>
          </p:cNvPr>
          <p:cNvGrpSpPr/>
          <p:nvPr/>
        </p:nvGrpSpPr>
        <p:grpSpPr>
          <a:xfrm>
            <a:off x="4200907" y="1672770"/>
            <a:ext cx="1160073" cy="1143000"/>
            <a:chOff x="3968837" y="1776482"/>
            <a:chExt cx="1160073" cy="1143000"/>
          </a:xfrm>
        </p:grpSpPr>
        <p:sp>
          <p:nvSpPr>
            <p:cNvPr id="23" name="Rectangle 22">
              <a:extLst>
                <a:ext uri="{FF2B5EF4-FFF2-40B4-BE49-F238E27FC236}">
                  <a16:creationId xmlns:a16="http://schemas.microsoft.com/office/drawing/2014/main" id="{338D1D98-5389-456F-97BB-E9A6B2DEE098}"/>
                </a:ext>
                <a:ext uri="{C183D7F6-B498-43B3-948B-1728B52AA6E4}">
                  <adec:decorative xmlns:adec="http://schemas.microsoft.com/office/drawing/2017/decorative" val="1"/>
                </a:ext>
              </a:extLst>
            </p:cNvPr>
            <p:cNvSpPr/>
            <p:nvPr/>
          </p:nvSpPr>
          <p:spPr>
            <a:xfrm>
              <a:off x="4014488" y="1781433"/>
              <a:ext cx="1114422" cy="111442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0" name="Graphic 39" descr="Unlock">
              <a:extLst>
                <a:ext uri="{FF2B5EF4-FFF2-40B4-BE49-F238E27FC236}">
                  <a16:creationId xmlns:a16="http://schemas.microsoft.com/office/drawing/2014/main" id="{1CFBED44-D32C-4E5C-A5EC-2E34E1BF2F5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968837" y="1776482"/>
              <a:ext cx="1143000" cy="1143000"/>
            </a:xfrm>
            <a:prstGeom prst="rect">
              <a:avLst/>
            </a:prstGeom>
            <a:effectLst>
              <a:outerShdw blurRad="63500" algn="ctr" rotWithShape="0">
                <a:prstClr val="black">
                  <a:alpha val="20000"/>
                </a:prstClr>
              </a:outerShdw>
            </a:effectLst>
          </p:spPr>
        </p:pic>
      </p:grpSp>
      <p:cxnSp>
        <p:nvCxnSpPr>
          <p:cNvPr id="22" name="Straight Connector 21">
            <a:extLst>
              <a:ext uri="{FF2B5EF4-FFF2-40B4-BE49-F238E27FC236}">
                <a16:creationId xmlns:a16="http://schemas.microsoft.com/office/drawing/2014/main" id="{F494E1CA-0600-4970-93CD-9FB5EC22F9D8}"/>
              </a:ext>
              <a:ext uri="{C183D7F6-B498-43B3-948B-1728B52AA6E4}">
                <adec:decorative xmlns:adec="http://schemas.microsoft.com/office/drawing/2017/decorative" val="1"/>
              </a:ext>
            </a:extLst>
          </p:cNvPr>
          <p:cNvCxnSpPr>
            <a:cxnSpLocks/>
          </p:cNvCxnSpPr>
          <p:nvPr/>
        </p:nvCxnSpPr>
        <p:spPr>
          <a:xfrm>
            <a:off x="6667694" y="3545583"/>
            <a:ext cx="1548000" cy="0"/>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sp>
        <p:nvSpPr>
          <p:cNvPr id="28" name="Text Placeholder 18">
            <a:extLst>
              <a:ext uri="{FF2B5EF4-FFF2-40B4-BE49-F238E27FC236}">
                <a16:creationId xmlns:a16="http://schemas.microsoft.com/office/drawing/2014/main" id="{AFEBE92B-3DFD-4914-B14E-6F37FC123374}"/>
              </a:ext>
            </a:extLst>
          </p:cNvPr>
          <p:cNvSpPr txBox="1">
            <a:spLocks/>
          </p:cNvSpPr>
          <p:nvPr/>
        </p:nvSpPr>
        <p:spPr>
          <a:xfrm>
            <a:off x="9133144" y="3025034"/>
            <a:ext cx="1980000" cy="360000"/>
          </a:xfrm>
          <a:prstGeom prst="rect">
            <a:avLst/>
          </a:prstGeom>
        </p:spPr>
        <p:txBody>
          <a:bodyPr vert="horz" lIns="0" tIns="0" rIns="0" bIns="0" rtlCol="0">
            <a:noAutofit/>
          </a:bodyPr>
          <a:lstStyle>
            <a:lvl1pPr marL="0" indent="0" algn="ctr" defTabSz="914400" rtl="0" eaLnBrk="1" latinLnBrk="0" hangingPunct="1">
              <a:lnSpc>
                <a:spcPct val="100000"/>
              </a:lnSpc>
              <a:spcBef>
                <a:spcPts val="1000"/>
              </a:spcBef>
              <a:spcAft>
                <a:spcPts val="500"/>
              </a:spcAft>
              <a:buClr>
                <a:schemeClr val="accent1"/>
              </a:buClr>
              <a:buFont typeface="Arial" panose="020B0604020202020204" pitchFamily="34" charset="0"/>
              <a:buNone/>
              <a:defRPr sz="18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a:t>Education Plan</a:t>
            </a:r>
          </a:p>
        </p:txBody>
      </p:sp>
      <p:cxnSp>
        <p:nvCxnSpPr>
          <p:cNvPr id="29" name="Straight Connector 28">
            <a:extLst>
              <a:ext uri="{FF2B5EF4-FFF2-40B4-BE49-F238E27FC236}">
                <a16:creationId xmlns:a16="http://schemas.microsoft.com/office/drawing/2014/main" id="{3AFCD98C-7816-49EA-B905-9BC691D9AEA7}"/>
              </a:ext>
              <a:ext uri="{C183D7F6-B498-43B3-948B-1728B52AA6E4}">
                <adec:decorative xmlns:adec="http://schemas.microsoft.com/office/drawing/2017/decorative" val="1"/>
              </a:ext>
            </a:extLst>
          </p:cNvPr>
          <p:cNvCxnSpPr>
            <a:cxnSpLocks/>
          </p:cNvCxnSpPr>
          <p:nvPr/>
        </p:nvCxnSpPr>
        <p:spPr>
          <a:xfrm>
            <a:off x="9349144" y="3513457"/>
            <a:ext cx="1548000" cy="0"/>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grpSp>
        <p:nvGrpSpPr>
          <p:cNvPr id="4" name="Group 3">
            <a:extLst>
              <a:ext uri="{FF2B5EF4-FFF2-40B4-BE49-F238E27FC236}">
                <a16:creationId xmlns:a16="http://schemas.microsoft.com/office/drawing/2014/main" id="{F47CF5A0-D812-4B8A-9744-F2F0FBFF3678}"/>
              </a:ext>
            </a:extLst>
          </p:cNvPr>
          <p:cNvGrpSpPr/>
          <p:nvPr/>
        </p:nvGrpSpPr>
        <p:grpSpPr>
          <a:xfrm>
            <a:off x="1507372" y="1681090"/>
            <a:ext cx="1114422" cy="1114422"/>
            <a:chOff x="1548962" y="2212602"/>
            <a:chExt cx="1114422" cy="1114422"/>
          </a:xfrm>
        </p:grpSpPr>
        <p:sp>
          <p:nvSpPr>
            <p:cNvPr id="24" name="Rectangle 23">
              <a:extLst>
                <a:ext uri="{FF2B5EF4-FFF2-40B4-BE49-F238E27FC236}">
                  <a16:creationId xmlns:a16="http://schemas.microsoft.com/office/drawing/2014/main" id="{8C1073E4-F5B8-41C9-BC20-6329036B5025}"/>
                </a:ext>
                <a:ext uri="{C183D7F6-B498-43B3-948B-1728B52AA6E4}">
                  <adec:decorative xmlns:adec="http://schemas.microsoft.com/office/drawing/2017/decorative" val="1"/>
                </a:ext>
              </a:extLst>
            </p:cNvPr>
            <p:cNvSpPr/>
            <p:nvPr/>
          </p:nvSpPr>
          <p:spPr>
            <a:xfrm>
              <a:off x="1548962" y="2212602"/>
              <a:ext cx="1114422" cy="111442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3" name="Graphic 42" descr="Deaf">
              <a:extLst>
                <a:ext uri="{FF2B5EF4-FFF2-40B4-BE49-F238E27FC236}">
                  <a16:creationId xmlns:a16="http://schemas.microsoft.com/office/drawing/2014/main" id="{1E2D8BED-72E2-426A-B3B9-DBC90D978F2E}"/>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584678" y="2277471"/>
              <a:ext cx="1042989" cy="1042989"/>
            </a:xfrm>
            <a:prstGeom prst="rect">
              <a:avLst/>
            </a:prstGeom>
          </p:spPr>
        </p:pic>
      </p:grpSp>
      <p:cxnSp>
        <p:nvCxnSpPr>
          <p:cNvPr id="31" name="Straight Connector 30">
            <a:extLst>
              <a:ext uri="{FF2B5EF4-FFF2-40B4-BE49-F238E27FC236}">
                <a16:creationId xmlns:a16="http://schemas.microsoft.com/office/drawing/2014/main" id="{A3258553-ABFD-4246-85CA-A7960D5699FF}"/>
              </a:ext>
              <a:ext uri="{C183D7F6-B498-43B3-948B-1728B52AA6E4}">
                <adec:decorative xmlns:adec="http://schemas.microsoft.com/office/drawing/2017/decorative" val="1"/>
              </a:ext>
            </a:extLst>
          </p:cNvPr>
          <p:cNvCxnSpPr>
            <a:cxnSpLocks/>
          </p:cNvCxnSpPr>
          <p:nvPr/>
        </p:nvCxnSpPr>
        <p:spPr>
          <a:xfrm>
            <a:off x="4105330" y="3530996"/>
            <a:ext cx="1548000"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grpSp>
        <p:nvGrpSpPr>
          <p:cNvPr id="33" name="Group 32">
            <a:extLst>
              <a:ext uri="{FF2B5EF4-FFF2-40B4-BE49-F238E27FC236}">
                <a16:creationId xmlns:a16="http://schemas.microsoft.com/office/drawing/2014/main" id="{83EC7D4B-44BD-4979-A3D9-192F58EDC90F}"/>
              </a:ext>
            </a:extLst>
          </p:cNvPr>
          <p:cNvGrpSpPr/>
          <p:nvPr/>
        </p:nvGrpSpPr>
        <p:grpSpPr>
          <a:xfrm>
            <a:off x="6869420" y="1670931"/>
            <a:ext cx="1144548" cy="1114422"/>
            <a:chOff x="6941361" y="1848877"/>
            <a:chExt cx="1144548" cy="1114422"/>
          </a:xfrm>
        </p:grpSpPr>
        <p:sp>
          <p:nvSpPr>
            <p:cNvPr id="25" name="Rectangle 24">
              <a:extLst>
                <a:ext uri="{FF2B5EF4-FFF2-40B4-BE49-F238E27FC236}">
                  <a16:creationId xmlns:a16="http://schemas.microsoft.com/office/drawing/2014/main" id="{68564942-0718-48BF-9A1F-9EC35051A510}"/>
                </a:ext>
                <a:ext uri="{C183D7F6-B498-43B3-948B-1728B52AA6E4}">
                  <adec:decorative xmlns:adec="http://schemas.microsoft.com/office/drawing/2017/decorative" val="1"/>
                </a:ext>
              </a:extLst>
            </p:cNvPr>
            <p:cNvSpPr/>
            <p:nvPr/>
          </p:nvSpPr>
          <p:spPr>
            <a:xfrm>
              <a:off x="6971487" y="1848877"/>
              <a:ext cx="1114422" cy="111442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24C5A2CF-EA36-4C1F-AB0C-D137D4C3E781}"/>
                </a:ext>
              </a:extLst>
            </p:cNvPr>
            <p:cNvPicPr>
              <a:picLocks noChangeAspect="1"/>
            </p:cNvPicPr>
            <p:nvPr/>
          </p:nvPicPr>
          <p:blipFill>
            <a:blip r:embed="rId7"/>
            <a:stretch>
              <a:fillRect/>
            </a:stretch>
          </p:blipFill>
          <p:spPr>
            <a:xfrm>
              <a:off x="6941361" y="1856053"/>
              <a:ext cx="1098897" cy="1100070"/>
            </a:xfrm>
            <a:prstGeom prst="rect">
              <a:avLst/>
            </a:prstGeom>
          </p:spPr>
        </p:pic>
      </p:grpSp>
      <p:grpSp>
        <p:nvGrpSpPr>
          <p:cNvPr id="34" name="Group 33">
            <a:extLst>
              <a:ext uri="{FF2B5EF4-FFF2-40B4-BE49-F238E27FC236}">
                <a16:creationId xmlns:a16="http://schemas.microsoft.com/office/drawing/2014/main" id="{8C329744-4D14-4F36-8ECE-A9F761A32441}"/>
              </a:ext>
            </a:extLst>
          </p:cNvPr>
          <p:cNvGrpSpPr/>
          <p:nvPr/>
        </p:nvGrpSpPr>
        <p:grpSpPr>
          <a:xfrm>
            <a:off x="9442244" y="1684165"/>
            <a:ext cx="1166575" cy="1166575"/>
            <a:chOff x="9561987" y="1883565"/>
            <a:chExt cx="1166575" cy="1166575"/>
          </a:xfrm>
        </p:grpSpPr>
        <p:sp>
          <p:nvSpPr>
            <p:cNvPr id="26" name="Rectangle 25">
              <a:extLst>
                <a:ext uri="{FF2B5EF4-FFF2-40B4-BE49-F238E27FC236}">
                  <a16:creationId xmlns:a16="http://schemas.microsoft.com/office/drawing/2014/main" id="{2383C43F-EC42-4446-9184-DCFEA355CA05}"/>
                </a:ext>
                <a:ext uri="{C183D7F6-B498-43B3-948B-1728B52AA6E4}">
                  <adec:decorative xmlns:adec="http://schemas.microsoft.com/office/drawing/2017/decorative" val="1"/>
                </a:ext>
              </a:extLst>
            </p:cNvPr>
            <p:cNvSpPr/>
            <p:nvPr/>
          </p:nvSpPr>
          <p:spPr>
            <a:xfrm>
              <a:off x="9584014" y="1912926"/>
              <a:ext cx="1114422" cy="111442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Graphic 8" descr="Group brainstorm">
              <a:extLst>
                <a:ext uri="{FF2B5EF4-FFF2-40B4-BE49-F238E27FC236}">
                  <a16:creationId xmlns:a16="http://schemas.microsoft.com/office/drawing/2014/main" id="{8C4A4B53-E982-4046-B98B-F95D4D7C0103}"/>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9561987" y="1883565"/>
              <a:ext cx="1166575" cy="1166575"/>
            </a:xfrm>
            <a:prstGeom prst="rect">
              <a:avLst/>
            </a:prstGeom>
          </p:spPr>
        </p:pic>
      </p:grpSp>
      <p:sp>
        <p:nvSpPr>
          <p:cNvPr id="35" name="Text Placeholder 16">
            <a:extLst>
              <a:ext uri="{FF2B5EF4-FFF2-40B4-BE49-F238E27FC236}">
                <a16:creationId xmlns:a16="http://schemas.microsoft.com/office/drawing/2014/main" id="{1EF24F5C-1C2D-457C-857E-8789BB4A4380}"/>
              </a:ext>
            </a:extLst>
          </p:cNvPr>
          <p:cNvSpPr txBox="1">
            <a:spLocks/>
          </p:cNvSpPr>
          <p:nvPr/>
        </p:nvSpPr>
        <p:spPr>
          <a:xfrm>
            <a:off x="1217242" y="5084794"/>
            <a:ext cx="1651325" cy="666524"/>
          </a:xfrm>
          <a:prstGeom prst="rect">
            <a:avLst/>
          </a:prstGeom>
        </p:spPr>
        <p:txBody>
          <a:bodyPr vert="horz" lIns="0" tIns="0" rIns="0" bIns="0" rtlCol="0">
            <a:noAutofit/>
          </a:bodyPr>
          <a:lstStyle>
            <a:lvl1pPr marL="0" indent="0" algn="ctr" defTabSz="914400" rtl="0" eaLnBrk="1" latinLnBrk="0" hangingPunct="1">
              <a:lnSpc>
                <a:spcPct val="100000"/>
              </a:lnSpc>
              <a:spcBef>
                <a:spcPts val="1000"/>
              </a:spcBef>
              <a:spcAft>
                <a:spcPts val="500"/>
              </a:spcAft>
              <a:buClr>
                <a:schemeClr val="accent1"/>
              </a:buClr>
              <a:buFont typeface="Arial" panose="020B0604020202020204" pitchFamily="34" charset="0"/>
              <a:buNone/>
              <a:defRPr sz="18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a:t>Postsecondary  Status</a:t>
            </a:r>
          </a:p>
        </p:txBody>
      </p:sp>
      <p:cxnSp>
        <p:nvCxnSpPr>
          <p:cNvPr id="36" name="Straight Connector 35">
            <a:extLst>
              <a:ext uri="{FF2B5EF4-FFF2-40B4-BE49-F238E27FC236}">
                <a16:creationId xmlns:a16="http://schemas.microsoft.com/office/drawing/2014/main" id="{EF44277C-3EA9-4819-A75E-28972D8BF2D5}"/>
              </a:ext>
              <a:ext uri="{C183D7F6-B498-43B3-948B-1728B52AA6E4}">
                <adec:decorative xmlns:adec="http://schemas.microsoft.com/office/drawing/2017/decorative" val="1"/>
              </a:ext>
            </a:extLst>
          </p:cNvPr>
          <p:cNvCxnSpPr>
            <a:cxnSpLocks/>
          </p:cNvCxnSpPr>
          <p:nvPr/>
        </p:nvCxnSpPr>
        <p:spPr>
          <a:xfrm>
            <a:off x="1261996" y="5775758"/>
            <a:ext cx="1548000"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
        <p:nvSpPr>
          <p:cNvPr id="37" name="Rectangle 36">
            <a:extLst>
              <a:ext uri="{FF2B5EF4-FFF2-40B4-BE49-F238E27FC236}">
                <a16:creationId xmlns:a16="http://schemas.microsoft.com/office/drawing/2014/main" id="{CBED6512-B9BC-4B46-A92E-03A0FDB75945}"/>
              </a:ext>
              <a:ext uri="{C183D7F6-B498-43B3-948B-1728B52AA6E4}">
                <adec:decorative xmlns:adec="http://schemas.microsoft.com/office/drawing/2017/decorative" val="1"/>
              </a:ext>
            </a:extLst>
          </p:cNvPr>
          <p:cNvSpPr/>
          <p:nvPr/>
        </p:nvSpPr>
        <p:spPr>
          <a:xfrm>
            <a:off x="4229485" y="3905107"/>
            <a:ext cx="1114422" cy="111442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Text Placeholder 17">
            <a:extLst>
              <a:ext uri="{FF2B5EF4-FFF2-40B4-BE49-F238E27FC236}">
                <a16:creationId xmlns:a16="http://schemas.microsoft.com/office/drawing/2014/main" id="{26C72FB2-4B01-46C4-BDAE-519D3ECCC00C}"/>
              </a:ext>
            </a:extLst>
          </p:cNvPr>
          <p:cNvSpPr txBox="1">
            <a:spLocks/>
          </p:cNvSpPr>
          <p:nvPr/>
        </p:nvSpPr>
        <p:spPr>
          <a:xfrm>
            <a:off x="3820567" y="5112597"/>
            <a:ext cx="1980000" cy="398124"/>
          </a:xfrm>
          <a:prstGeom prst="rect">
            <a:avLst/>
          </a:prstGeom>
        </p:spPr>
        <p:txBody>
          <a:bodyPr vert="horz" lIns="0" tIns="0" rIns="0" bIns="0" rtlCol="0">
            <a:noAutofit/>
          </a:bodyPr>
          <a:lstStyle>
            <a:lvl1pPr marL="0" indent="0" algn="ctr" defTabSz="914400" rtl="0" eaLnBrk="1" latinLnBrk="0" hangingPunct="1">
              <a:lnSpc>
                <a:spcPct val="100000"/>
              </a:lnSpc>
              <a:spcBef>
                <a:spcPts val="1000"/>
              </a:spcBef>
              <a:spcAft>
                <a:spcPts val="500"/>
              </a:spcAft>
              <a:buClr>
                <a:schemeClr val="accent1"/>
              </a:buClr>
              <a:buFont typeface="Arial" panose="020B0604020202020204" pitchFamily="34" charset="0"/>
              <a:buNone/>
              <a:defRPr sz="18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a:t>Meeting &amp; Amendments</a:t>
            </a:r>
          </a:p>
        </p:txBody>
      </p:sp>
      <p:pic>
        <p:nvPicPr>
          <p:cNvPr id="42" name="Graphic 41" descr="Monthly calendar">
            <a:extLst>
              <a:ext uri="{FF2B5EF4-FFF2-40B4-BE49-F238E27FC236}">
                <a16:creationId xmlns:a16="http://schemas.microsoft.com/office/drawing/2014/main" id="{75A6658C-82C6-4E35-9FB3-F9799368C51C}"/>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4200907" y="3941794"/>
            <a:ext cx="1143000" cy="1143000"/>
          </a:xfrm>
          <a:prstGeom prst="rect">
            <a:avLst/>
          </a:prstGeom>
          <a:effectLst>
            <a:outerShdw blurRad="63500" algn="ctr" rotWithShape="0">
              <a:prstClr val="black">
                <a:alpha val="20000"/>
              </a:prstClr>
            </a:outerShdw>
          </a:effectLst>
        </p:spPr>
      </p:pic>
      <p:sp>
        <p:nvSpPr>
          <p:cNvPr id="44" name="Text Placeholder 18">
            <a:extLst>
              <a:ext uri="{FF2B5EF4-FFF2-40B4-BE49-F238E27FC236}">
                <a16:creationId xmlns:a16="http://schemas.microsoft.com/office/drawing/2014/main" id="{F176755E-B797-44A9-A5E1-5D426BB7F0DB}"/>
              </a:ext>
            </a:extLst>
          </p:cNvPr>
          <p:cNvSpPr txBox="1">
            <a:spLocks/>
          </p:cNvSpPr>
          <p:nvPr/>
        </p:nvSpPr>
        <p:spPr>
          <a:xfrm>
            <a:off x="6752567" y="5252275"/>
            <a:ext cx="1548001" cy="440960"/>
          </a:xfrm>
          <a:prstGeom prst="rect">
            <a:avLst/>
          </a:prstGeom>
        </p:spPr>
        <p:txBody>
          <a:bodyPr vert="horz" lIns="0" tIns="0" rIns="0" bIns="0" rtlCol="0">
            <a:noAutofit/>
          </a:bodyPr>
          <a:lstStyle>
            <a:lvl1pPr marL="0" indent="0" algn="ctr" defTabSz="914400" rtl="0" eaLnBrk="1" latinLnBrk="0" hangingPunct="1">
              <a:lnSpc>
                <a:spcPct val="100000"/>
              </a:lnSpc>
              <a:spcBef>
                <a:spcPts val="1000"/>
              </a:spcBef>
              <a:spcAft>
                <a:spcPts val="500"/>
              </a:spcAft>
              <a:buClr>
                <a:schemeClr val="accent1"/>
              </a:buClr>
              <a:buFont typeface="Arial" panose="020B0604020202020204" pitchFamily="34" charset="0"/>
              <a:buNone/>
              <a:defRPr sz="18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a:t>Services</a:t>
            </a:r>
          </a:p>
        </p:txBody>
      </p:sp>
      <p:cxnSp>
        <p:nvCxnSpPr>
          <p:cNvPr id="45" name="Straight Connector 44">
            <a:extLst>
              <a:ext uri="{FF2B5EF4-FFF2-40B4-BE49-F238E27FC236}">
                <a16:creationId xmlns:a16="http://schemas.microsoft.com/office/drawing/2014/main" id="{C19D89BB-8013-442B-91FE-2E8687CA5C81}"/>
              </a:ext>
              <a:ext uri="{C183D7F6-B498-43B3-948B-1728B52AA6E4}">
                <adec:decorative xmlns:adec="http://schemas.microsoft.com/office/drawing/2017/decorative" val="1"/>
              </a:ext>
            </a:extLst>
          </p:cNvPr>
          <p:cNvCxnSpPr>
            <a:cxnSpLocks/>
          </p:cNvCxnSpPr>
          <p:nvPr/>
        </p:nvCxnSpPr>
        <p:spPr>
          <a:xfrm>
            <a:off x="6752567" y="5775758"/>
            <a:ext cx="1548000" cy="0"/>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sp>
        <p:nvSpPr>
          <p:cNvPr id="46" name="Rectangle 45">
            <a:extLst>
              <a:ext uri="{FF2B5EF4-FFF2-40B4-BE49-F238E27FC236}">
                <a16:creationId xmlns:a16="http://schemas.microsoft.com/office/drawing/2014/main" id="{E5F55EE2-87D4-4751-B03B-1B579F97B98F}"/>
              </a:ext>
              <a:ext uri="{C183D7F6-B498-43B3-948B-1728B52AA6E4}">
                <adec:decorative xmlns:adec="http://schemas.microsoft.com/office/drawing/2017/decorative" val="1"/>
              </a:ext>
            </a:extLst>
          </p:cNvPr>
          <p:cNvSpPr/>
          <p:nvPr/>
        </p:nvSpPr>
        <p:spPr>
          <a:xfrm>
            <a:off x="9485783" y="3903156"/>
            <a:ext cx="1114422" cy="111442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Text Placeholder 18">
            <a:extLst>
              <a:ext uri="{FF2B5EF4-FFF2-40B4-BE49-F238E27FC236}">
                <a16:creationId xmlns:a16="http://schemas.microsoft.com/office/drawing/2014/main" id="{C42968F2-8E66-46BA-91B1-7F8EAF71332A}"/>
              </a:ext>
            </a:extLst>
          </p:cNvPr>
          <p:cNvSpPr txBox="1">
            <a:spLocks/>
          </p:cNvSpPr>
          <p:nvPr/>
        </p:nvSpPr>
        <p:spPr>
          <a:xfrm>
            <a:off x="9248548" y="5120729"/>
            <a:ext cx="1612196" cy="360000"/>
          </a:xfrm>
          <a:prstGeom prst="rect">
            <a:avLst/>
          </a:prstGeom>
        </p:spPr>
        <p:txBody>
          <a:bodyPr vert="horz" lIns="0" tIns="0" rIns="0" bIns="0" rtlCol="0">
            <a:noAutofit/>
          </a:bodyPr>
          <a:lstStyle>
            <a:lvl1pPr marL="0" indent="0" algn="ctr" defTabSz="914400" rtl="0" eaLnBrk="1" latinLnBrk="0" hangingPunct="1">
              <a:lnSpc>
                <a:spcPct val="100000"/>
              </a:lnSpc>
              <a:spcBef>
                <a:spcPts val="1000"/>
              </a:spcBef>
              <a:spcAft>
                <a:spcPts val="500"/>
              </a:spcAft>
              <a:buClr>
                <a:schemeClr val="accent1"/>
              </a:buClr>
              <a:buFont typeface="Arial" panose="020B0604020202020204" pitchFamily="34" charset="0"/>
              <a:buNone/>
              <a:defRPr sz="18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a:t>Service Provider</a:t>
            </a:r>
          </a:p>
        </p:txBody>
      </p:sp>
      <p:cxnSp>
        <p:nvCxnSpPr>
          <p:cNvPr id="48" name="Straight Connector 47">
            <a:extLst>
              <a:ext uri="{FF2B5EF4-FFF2-40B4-BE49-F238E27FC236}">
                <a16:creationId xmlns:a16="http://schemas.microsoft.com/office/drawing/2014/main" id="{AE847B1E-BC5B-4068-9947-F52FDE516A02}"/>
              </a:ext>
              <a:ext uri="{C183D7F6-B498-43B3-948B-1728B52AA6E4}">
                <adec:decorative xmlns:adec="http://schemas.microsoft.com/office/drawing/2017/decorative" val="1"/>
              </a:ext>
            </a:extLst>
          </p:cNvPr>
          <p:cNvCxnSpPr>
            <a:cxnSpLocks/>
          </p:cNvCxnSpPr>
          <p:nvPr/>
        </p:nvCxnSpPr>
        <p:spPr>
          <a:xfrm>
            <a:off x="9290440" y="5775758"/>
            <a:ext cx="1548000" cy="0"/>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grpSp>
        <p:nvGrpSpPr>
          <p:cNvPr id="49" name="Group 48">
            <a:extLst>
              <a:ext uri="{FF2B5EF4-FFF2-40B4-BE49-F238E27FC236}">
                <a16:creationId xmlns:a16="http://schemas.microsoft.com/office/drawing/2014/main" id="{4F44CFE5-0B28-4CF1-94A7-B2E874588DB8}"/>
              </a:ext>
            </a:extLst>
          </p:cNvPr>
          <p:cNvGrpSpPr/>
          <p:nvPr/>
        </p:nvGrpSpPr>
        <p:grpSpPr>
          <a:xfrm>
            <a:off x="1507372" y="3911265"/>
            <a:ext cx="1114422" cy="1114422"/>
            <a:chOff x="1548962" y="2212602"/>
            <a:chExt cx="1114422" cy="1114422"/>
          </a:xfrm>
        </p:grpSpPr>
        <p:sp>
          <p:nvSpPr>
            <p:cNvPr id="50" name="Rectangle 49">
              <a:extLst>
                <a:ext uri="{FF2B5EF4-FFF2-40B4-BE49-F238E27FC236}">
                  <a16:creationId xmlns:a16="http://schemas.microsoft.com/office/drawing/2014/main" id="{5AAC08A5-CD85-41B6-A35A-1540850FD2D3}"/>
                </a:ext>
                <a:ext uri="{C183D7F6-B498-43B3-948B-1728B52AA6E4}">
                  <adec:decorative xmlns:adec="http://schemas.microsoft.com/office/drawing/2017/decorative" val="1"/>
                </a:ext>
              </a:extLst>
            </p:cNvPr>
            <p:cNvSpPr/>
            <p:nvPr/>
          </p:nvSpPr>
          <p:spPr>
            <a:xfrm>
              <a:off x="1548962" y="2212602"/>
              <a:ext cx="1114422" cy="111442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2" name="Graphic 51" descr="Children">
              <a:extLst>
                <a:ext uri="{FF2B5EF4-FFF2-40B4-BE49-F238E27FC236}">
                  <a16:creationId xmlns:a16="http://schemas.microsoft.com/office/drawing/2014/main" id="{0CE0AE3C-C787-474F-9762-0610CD589904}"/>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1607754" y="2272963"/>
              <a:ext cx="1042989" cy="1042989"/>
            </a:xfrm>
            <a:prstGeom prst="rect">
              <a:avLst/>
            </a:prstGeom>
            <a:effectLst>
              <a:outerShdw blurRad="63500" algn="ctr" rotWithShape="0">
                <a:prstClr val="black">
                  <a:alpha val="40000"/>
                </a:prstClr>
              </a:outerShdw>
            </a:effectLst>
          </p:spPr>
        </p:pic>
      </p:grpSp>
      <p:cxnSp>
        <p:nvCxnSpPr>
          <p:cNvPr id="53" name="Straight Connector 52">
            <a:extLst>
              <a:ext uri="{FF2B5EF4-FFF2-40B4-BE49-F238E27FC236}">
                <a16:creationId xmlns:a16="http://schemas.microsoft.com/office/drawing/2014/main" id="{E969612F-2FA7-4A6D-870C-FDA614624A2D}"/>
              </a:ext>
              <a:ext uri="{C183D7F6-B498-43B3-948B-1728B52AA6E4}">
                <adec:decorative xmlns:adec="http://schemas.microsoft.com/office/drawing/2017/decorative" val="1"/>
              </a:ext>
            </a:extLst>
          </p:cNvPr>
          <p:cNvCxnSpPr>
            <a:cxnSpLocks/>
          </p:cNvCxnSpPr>
          <p:nvPr/>
        </p:nvCxnSpPr>
        <p:spPr>
          <a:xfrm>
            <a:off x="4105330" y="5839805"/>
            <a:ext cx="1548000"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pic>
        <p:nvPicPr>
          <p:cNvPr id="55" name="Graphic 54" descr="Schoolhouse">
            <a:extLst>
              <a:ext uri="{FF2B5EF4-FFF2-40B4-BE49-F238E27FC236}">
                <a16:creationId xmlns:a16="http://schemas.microsoft.com/office/drawing/2014/main" id="{B2D7BCA5-51E6-41BB-A54A-F23185B05554}"/>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9464271" y="3954154"/>
            <a:ext cx="1166575" cy="1166575"/>
          </a:xfrm>
          <a:prstGeom prst="rect">
            <a:avLst/>
          </a:prstGeom>
        </p:spPr>
      </p:pic>
      <p:grpSp>
        <p:nvGrpSpPr>
          <p:cNvPr id="58" name="Group 57">
            <a:extLst>
              <a:ext uri="{FF2B5EF4-FFF2-40B4-BE49-F238E27FC236}">
                <a16:creationId xmlns:a16="http://schemas.microsoft.com/office/drawing/2014/main" id="{26F8EB6F-6974-4B91-8CD1-653319EDAD88}"/>
              </a:ext>
            </a:extLst>
          </p:cNvPr>
          <p:cNvGrpSpPr/>
          <p:nvPr/>
        </p:nvGrpSpPr>
        <p:grpSpPr>
          <a:xfrm>
            <a:off x="6954823" y="3941794"/>
            <a:ext cx="1114422" cy="1114422"/>
            <a:chOff x="7058204" y="4134080"/>
            <a:chExt cx="1114422" cy="1114422"/>
          </a:xfrm>
        </p:grpSpPr>
        <p:sp>
          <p:nvSpPr>
            <p:cNvPr id="41" name="Rectangle 40">
              <a:extLst>
                <a:ext uri="{FF2B5EF4-FFF2-40B4-BE49-F238E27FC236}">
                  <a16:creationId xmlns:a16="http://schemas.microsoft.com/office/drawing/2014/main" id="{4043CDC4-D79F-4B0B-8A10-106E273CD051}"/>
                </a:ext>
                <a:ext uri="{C183D7F6-B498-43B3-948B-1728B52AA6E4}">
                  <adec:decorative xmlns:adec="http://schemas.microsoft.com/office/drawing/2017/decorative" val="1"/>
                </a:ext>
              </a:extLst>
            </p:cNvPr>
            <p:cNvSpPr/>
            <p:nvPr/>
          </p:nvSpPr>
          <p:spPr>
            <a:xfrm>
              <a:off x="7058204" y="4134080"/>
              <a:ext cx="1114422" cy="111442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7" name="Graphic 56" descr="Classroom">
              <a:extLst>
                <a:ext uri="{FF2B5EF4-FFF2-40B4-BE49-F238E27FC236}">
                  <a16:creationId xmlns:a16="http://schemas.microsoft.com/office/drawing/2014/main" id="{D48418A0-661F-4E19-B163-BE915B606660}"/>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7089034" y="4166754"/>
              <a:ext cx="1049074" cy="1049074"/>
            </a:xfrm>
            <a:prstGeom prst="rect">
              <a:avLst/>
            </a:prstGeom>
          </p:spPr>
        </p:pic>
      </p:grpSp>
    </p:spTree>
    <p:extLst>
      <p:ext uri="{BB962C8B-B14F-4D97-AF65-F5344CB8AC3E}">
        <p14:creationId xmlns:p14="http://schemas.microsoft.com/office/powerpoint/2010/main" val="393271957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6">
            <a:extLst>
              <a:ext uri="{FF2B5EF4-FFF2-40B4-BE49-F238E27FC236}">
                <a16:creationId xmlns:a16="http://schemas.microsoft.com/office/drawing/2014/main" id="{078DF443-9340-4DD9-9B0A-D7F95405E125}"/>
              </a:ext>
            </a:extLst>
          </p:cNvPr>
          <p:cNvSpPr>
            <a:spLocks noGrp="1"/>
          </p:cNvSpPr>
          <p:nvPr>
            <p:ph type="title"/>
          </p:nvPr>
        </p:nvSpPr>
        <p:spPr>
          <a:xfrm>
            <a:off x="740344" y="678778"/>
            <a:ext cx="11340000" cy="432000"/>
          </a:xfrm>
        </p:spPr>
        <p:txBody>
          <a:bodyPr vert="horz" lIns="91440" tIns="45720" rIns="91440" bIns="45720" rtlCol="0" anchor="t">
            <a:noAutofit/>
          </a:bodyPr>
          <a:lstStyle/>
          <a:p>
            <a:r>
              <a:rPr lang="en-US"/>
              <a:t>What is different here than Fall1?</a:t>
            </a:r>
          </a:p>
        </p:txBody>
      </p:sp>
      <p:pic>
        <p:nvPicPr>
          <p:cNvPr id="11" name="Picture 10">
            <a:extLst>
              <a:ext uri="{FF2B5EF4-FFF2-40B4-BE49-F238E27FC236}">
                <a16:creationId xmlns:a16="http://schemas.microsoft.com/office/drawing/2014/main" id="{CE8346B9-8CB8-48A7-A2B5-D4B77AD47CF1}"/>
              </a:ext>
            </a:extLst>
          </p:cNvPr>
          <p:cNvPicPr>
            <a:picLocks noChangeAspect="1"/>
          </p:cNvPicPr>
          <p:nvPr/>
        </p:nvPicPr>
        <p:blipFill rotWithShape="1">
          <a:blip r:embed="rId3"/>
          <a:srcRect t="1929" b="10364"/>
          <a:stretch/>
        </p:blipFill>
        <p:spPr>
          <a:xfrm>
            <a:off x="432000" y="2985798"/>
            <a:ext cx="5472000" cy="1835741"/>
          </a:xfrm>
          <a:prstGeom prst="rect">
            <a:avLst/>
          </a:prstGeom>
          <a:noFill/>
        </p:spPr>
      </p:pic>
      <p:sp>
        <p:nvSpPr>
          <p:cNvPr id="7" name="Content Placeholder 7">
            <a:extLst>
              <a:ext uri="{FF2B5EF4-FFF2-40B4-BE49-F238E27FC236}">
                <a16:creationId xmlns:a16="http://schemas.microsoft.com/office/drawing/2014/main" id="{E7BBF6C9-42F7-45AC-A586-7FE81797D0CD}"/>
              </a:ext>
            </a:extLst>
          </p:cNvPr>
          <p:cNvSpPr>
            <a:spLocks noGrp="1"/>
          </p:cNvSpPr>
          <p:nvPr>
            <p:ph sz="half" idx="2"/>
          </p:nvPr>
        </p:nvSpPr>
        <p:spPr>
          <a:xfrm>
            <a:off x="6300000" y="1728000"/>
            <a:ext cx="5472000" cy="4351338"/>
          </a:xfrm>
        </p:spPr>
        <p:txBody>
          <a:bodyPr vert="horz" lIns="91440" tIns="45720" rIns="91440" bIns="45720" rtlCol="0">
            <a:normAutofit/>
          </a:bodyPr>
          <a:lstStyle/>
          <a:p>
            <a:r>
              <a:rPr lang="en-US"/>
              <a:t>EOY 4 reporting window is July 1, 2019 through June 30, 2020</a:t>
            </a:r>
          </a:p>
          <a:p>
            <a:r>
              <a:rPr lang="en-US"/>
              <a:t>The submission of the Services  (SSRV) file is required for EOY 4</a:t>
            </a:r>
          </a:p>
          <a:p>
            <a:r>
              <a:rPr lang="en-US"/>
              <a:t>The Postsecondary status (PSTS) file will be required for EOY 4 submission and certification </a:t>
            </a:r>
          </a:p>
          <a:p>
            <a:r>
              <a:rPr lang="en-US"/>
              <a:t>EOY 4 for is exclusively related to data for special Education students</a:t>
            </a:r>
          </a:p>
        </p:txBody>
      </p:sp>
      <p:sp>
        <p:nvSpPr>
          <p:cNvPr id="4" name="Footer Placeholder 3">
            <a:extLst>
              <a:ext uri="{FF2B5EF4-FFF2-40B4-BE49-F238E27FC236}">
                <a16:creationId xmlns:a16="http://schemas.microsoft.com/office/drawing/2014/main" id="{BA8D8C23-DFCF-438D-B1A9-8E24D53F8D56}"/>
              </a:ext>
            </a:extLst>
          </p:cNvPr>
          <p:cNvSpPr>
            <a:spLocks noGrp="1"/>
          </p:cNvSpPr>
          <p:nvPr>
            <p:ph type="ftr" sz="quarter" idx="10"/>
          </p:nvPr>
        </p:nvSpPr>
        <p:spPr>
          <a:xfrm>
            <a:off x="340560" y="6365363"/>
            <a:ext cx="5472000" cy="412431"/>
          </a:xfrm>
        </p:spPr>
        <p:txBody>
          <a:bodyPr vert="horz" lIns="91440" tIns="45720" rIns="91440" bIns="45720" rtlCol="0" anchor="ctr">
            <a:normAutofit/>
          </a:bodyPr>
          <a:lstStyle/>
          <a:p>
            <a:pPr>
              <a:spcAft>
                <a:spcPts val="600"/>
              </a:spcAft>
              <a:defRPr/>
            </a:pPr>
            <a:r>
              <a:rPr lang="en-US" kern="1200"/>
              <a:t>SWD End of Year R&amp;C  v2.1 June 8, 2020</a:t>
            </a:r>
            <a:endParaRPr lang="en-US" kern="1200" dirty="0"/>
          </a:p>
        </p:txBody>
      </p:sp>
      <p:sp>
        <p:nvSpPr>
          <p:cNvPr id="5" name="Slide Number Placeholder 4">
            <a:extLst>
              <a:ext uri="{FF2B5EF4-FFF2-40B4-BE49-F238E27FC236}">
                <a16:creationId xmlns:a16="http://schemas.microsoft.com/office/drawing/2014/main" id="{B77FF20B-2354-4C5E-A219-467F0B088950}"/>
              </a:ext>
            </a:extLst>
          </p:cNvPr>
          <p:cNvSpPr>
            <a:spLocks noGrp="1"/>
          </p:cNvSpPr>
          <p:nvPr>
            <p:ph type="sldNum" sz="quarter" idx="11"/>
          </p:nvPr>
        </p:nvSpPr>
        <p:spPr>
          <a:xfrm>
            <a:off x="11772000" y="6365363"/>
            <a:ext cx="420000" cy="421200"/>
          </a:xfrm>
        </p:spPr>
        <p:txBody>
          <a:bodyPr vert="horz" lIns="91440" tIns="45720" rIns="91440" bIns="45720" rtlCol="0" anchor="ctr">
            <a:normAutofit/>
          </a:bodyPr>
          <a:lstStyle/>
          <a:p>
            <a:pPr>
              <a:spcAft>
                <a:spcPts val="600"/>
              </a:spcAft>
              <a:defRPr/>
            </a:pPr>
            <a:fld id="{4B73C415-D670-4716-A5EC-CC4D52CA2BAC}" type="slidenum">
              <a:rPr lang="en-US"/>
              <a:pPr>
                <a:spcAft>
                  <a:spcPts val="600"/>
                </a:spcAft>
                <a:defRPr/>
              </a:pPr>
              <a:t>22</a:t>
            </a:fld>
            <a:endParaRPr lang="en-US"/>
          </a:p>
        </p:txBody>
      </p:sp>
    </p:spTree>
    <p:extLst>
      <p:ext uri="{BB962C8B-B14F-4D97-AF65-F5344CB8AC3E}">
        <p14:creationId xmlns:p14="http://schemas.microsoft.com/office/powerpoint/2010/main" val="169209266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244EB7D0-DF05-4936-8C32-353C188EB445}"/>
              </a:ext>
            </a:extLst>
          </p:cNvPr>
          <p:cNvSpPr>
            <a:spLocks noGrp="1"/>
          </p:cNvSpPr>
          <p:nvPr>
            <p:ph type="ftr" sz="quarter" idx="10"/>
          </p:nvPr>
        </p:nvSpPr>
        <p:spPr/>
        <p:txBody>
          <a:bodyPr/>
          <a:lstStyle/>
          <a:p>
            <a:r>
              <a:rPr lang="en-US" noProof="0"/>
              <a:t>SWD End of Year R&amp;C  v2.1 June 8, 2020</a:t>
            </a:r>
          </a:p>
        </p:txBody>
      </p:sp>
      <p:sp>
        <p:nvSpPr>
          <p:cNvPr id="5" name="Slide Number Placeholder 4">
            <a:extLst>
              <a:ext uri="{FF2B5EF4-FFF2-40B4-BE49-F238E27FC236}">
                <a16:creationId xmlns:a16="http://schemas.microsoft.com/office/drawing/2014/main" id="{7223006F-BC57-4DA0-9D46-11861B135B83}"/>
              </a:ext>
            </a:extLst>
          </p:cNvPr>
          <p:cNvSpPr>
            <a:spLocks noGrp="1"/>
          </p:cNvSpPr>
          <p:nvPr>
            <p:ph type="sldNum" sz="quarter" idx="11"/>
          </p:nvPr>
        </p:nvSpPr>
        <p:spPr/>
        <p:txBody>
          <a:bodyPr/>
          <a:lstStyle/>
          <a:p>
            <a:fld id="{4B73C415-D670-4716-A5EC-CC4D52CA2BAC}" type="slidenum">
              <a:rPr lang="en-US" noProof="0" smtClean="0"/>
              <a:pPr/>
              <a:t>23</a:t>
            </a:fld>
            <a:endParaRPr lang="en-US" noProof="0"/>
          </a:p>
        </p:txBody>
      </p:sp>
      <p:sp>
        <p:nvSpPr>
          <p:cNvPr id="7" name="Title 1">
            <a:extLst>
              <a:ext uri="{FF2B5EF4-FFF2-40B4-BE49-F238E27FC236}">
                <a16:creationId xmlns:a16="http://schemas.microsoft.com/office/drawing/2014/main" id="{707A5781-D3DD-4A12-BE8C-E85259DB4B18}"/>
              </a:ext>
            </a:extLst>
          </p:cNvPr>
          <p:cNvSpPr>
            <a:spLocks noGrp="1"/>
          </p:cNvSpPr>
          <p:nvPr>
            <p:ph type="title" idx="4294967295"/>
          </p:nvPr>
        </p:nvSpPr>
        <p:spPr>
          <a:xfrm>
            <a:off x="1222744" y="436835"/>
            <a:ext cx="5616575" cy="431800"/>
          </a:xfrm>
        </p:spPr>
        <p:txBody>
          <a:bodyPr>
            <a:noAutofit/>
          </a:bodyPr>
          <a:lstStyle/>
          <a:p>
            <a:r>
              <a:rPr lang="en-US"/>
              <a:t>Students Included</a:t>
            </a:r>
          </a:p>
        </p:txBody>
      </p:sp>
      <p:sp>
        <p:nvSpPr>
          <p:cNvPr id="8" name="Rectangle 7">
            <a:extLst>
              <a:ext uri="{FF2B5EF4-FFF2-40B4-BE49-F238E27FC236}">
                <a16:creationId xmlns:a16="http://schemas.microsoft.com/office/drawing/2014/main" id="{F7D12E94-08AF-453D-A6D2-D95A5DB27655}"/>
              </a:ext>
            </a:extLst>
          </p:cNvPr>
          <p:cNvSpPr/>
          <p:nvPr/>
        </p:nvSpPr>
        <p:spPr>
          <a:xfrm>
            <a:off x="288439" y="1229839"/>
            <a:ext cx="5969609" cy="4844916"/>
          </a:xfrm>
          <a:prstGeom prst="rect">
            <a:avLst/>
          </a:prstGeom>
        </p:spPr>
        <p:txBody>
          <a:bodyPr wrap="square">
            <a:spAutoFit/>
          </a:bodyPr>
          <a:lstStyle/>
          <a:p>
            <a:r>
              <a:rPr lang="en-US"/>
              <a:t>EOY 4 includes:</a:t>
            </a:r>
          </a:p>
          <a:p>
            <a:pPr marL="285750" indent="-285750">
              <a:buFont typeface="Arial" panose="020B0604020202020204" pitchFamily="34" charset="0"/>
              <a:buChar char="•"/>
            </a:pPr>
            <a:r>
              <a:rPr lang="en-US"/>
              <a:t>Students with disabilities ages 0-22</a:t>
            </a:r>
          </a:p>
          <a:p>
            <a:pPr marL="285750" indent="-285750">
              <a:buFont typeface="Arial" panose="020B0604020202020204" pitchFamily="34" charset="0"/>
              <a:buChar char="•"/>
            </a:pPr>
            <a:r>
              <a:rPr lang="en-US"/>
              <a:t>Have received special education or related services</a:t>
            </a:r>
          </a:p>
          <a:p>
            <a:pPr marL="285750" lvl="0" indent="-285750">
              <a:buFont typeface="Arial" panose="020B0604020202020204" pitchFamily="34" charset="0"/>
              <a:buChar char="•"/>
            </a:pPr>
            <a:r>
              <a:rPr lang="en-US"/>
              <a:t>Have been referred for services</a:t>
            </a:r>
          </a:p>
          <a:p>
            <a:pPr marL="285750" lvl="0" indent="-285750">
              <a:buFont typeface="Arial" panose="020B0604020202020204" pitchFamily="34" charset="0"/>
              <a:buChar char="•"/>
            </a:pPr>
            <a:r>
              <a:rPr lang="en-US"/>
              <a:t>Have had a meeting to determine eligibility for services, </a:t>
            </a:r>
          </a:p>
          <a:p>
            <a:pPr marL="742950" lvl="1" indent="-285750">
              <a:buFont typeface="Arial" panose="020B0604020202020204" pitchFamily="34" charset="0"/>
              <a:buChar char="•"/>
            </a:pPr>
            <a:r>
              <a:rPr lang="en-US"/>
              <a:t>but have been determined to be ineligible</a:t>
            </a:r>
          </a:p>
          <a:p>
            <a:pPr marL="742950" lvl="1" indent="-285750">
              <a:buFont typeface="Arial" panose="020B0604020202020204" pitchFamily="34" charset="0"/>
              <a:buChar char="•"/>
            </a:pPr>
            <a:r>
              <a:rPr lang="en-US"/>
              <a:t>but have been determined to be eligible but who are not receiving services</a:t>
            </a:r>
          </a:p>
          <a:p>
            <a:pPr marL="285750" lvl="0" indent="-285750">
              <a:buFont typeface="Arial" panose="020B0604020202020204" pitchFamily="34" charset="0"/>
              <a:buChar char="•"/>
            </a:pPr>
            <a:r>
              <a:rPr lang="en-US"/>
              <a:t>Have had an annual meeting or triennial evaluation</a:t>
            </a:r>
          </a:p>
          <a:p>
            <a:pPr lvl="0"/>
            <a:endParaRPr lang="en-US"/>
          </a:p>
          <a:p>
            <a:r>
              <a:rPr lang="en-US"/>
              <a:t>EOY 4 also includes student employment and educational status after completing secondary education in the prior academic year for students with disabilities.</a:t>
            </a:r>
          </a:p>
          <a:p>
            <a:pPr>
              <a:spcBef>
                <a:spcPts val="1000"/>
              </a:spcBef>
              <a:spcAft>
                <a:spcPts val="500"/>
              </a:spcAft>
              <a:buClr>
                <a:schemeClr val="accent1"/>
              </a:buClr>
            </a:pPr>
            <a:r>
              <a:rPr lang="en-US" sz="1600">
                <a:solidFill>
                  <a:srgbClr val="FF0000"/>
                </a:solidFill>
              </a:rPr>
              <a:t>Note: Do not submit SSRV for Plan type 300, 700, 800, 900.</a:t>
            </a:r>
          </a:p>
          <a:p>
            <a:pPr marL="342900" marR="0" lvl="0" indent="-342900">
              <a:spcBef>
                <a:spcPts val="1000"/>
              </a:spcBef>
              <a:spcAft>
                <a:spcPts val="500"/>
              </a:spcAft>
              <a:buClr>
                <a:schemeClr val="accent1"/>
              </a:buClr>
              <a:buFont typeface="Arial" panose="020B0604020202020204" pitchFamily="34" charset="0"/>
              <a:buChar char="•"/>
            </a:pPr>
            <a:endParaRPr lang="en-US" sz="2000">
              <a:solidFill>
                <a:schemeClr val="tx2"/>
              </a:solidFill>
            </a:endParaRPr>
          </a:p>
        </p:txBody>
      </p:sp>
      <p:pic>
        <p:nvPicPr>
          <p:cNvPr id="17" name="Picture 16">
            <a:extLst>
              <a:ext uri="{FF2B5EF4-FFF2-40B4-BE49-F238E27FC236}">
                <a16:creationId xmlns:a16="http://schemas.microsoft.com/office/drawing/2014/main" id="{AD38313C-2F71-407D-A03F-6DBB7CCAACC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54600" y="258193"/>
            <a:ext cx="4317929" cy="5929956"/>
          </a:xfrm>
          <a:prstGeom prst="rect">
            <a:avLst/>
          </a:prstGeom>
        </p:spPr>
      </p:pic>
    </p:spTree>
    <p:extLst>
      <p:ext uri="{BB962C8B-B14F-4D97-AF65-F5344CB8AC3E}">
        <p14:creationId xmlns:p14="http://schemas.microsoft.com/office/powerpoint/2010/main" val="198672585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D7BA2719-A3E6-4D81-8151-D64110CF499C}"/>
              </a:ext>
            </a:extLst>
          </p:cNvPr>
          <p:cNvPicPr>
            <a:picLocks noChangeAspect="1"/>
          </p:cNvPicPr>
          <p:nvPr/>
        </p:nvPicPr>
        <p:blipFill>
          <a:blip r:embed="rId3"/>
          <a:stretch>
            <a:fillRect/>
          </a:stretch>
        </p:blipFill>
        <p:spPr>
          <a:xfrm>
            <a:off x="5985210" y="1728788"/>
            <a:ext cx="5786103" cy="4351337"/>
          </a:xfrm>
          <a:prstGeom prst="rect">
            <a:avLst/>
          </a:prstGeom>
        </p:spPr>
      </p:pic>
      <p:sp>
        <p:nvSpPr>
          <p:cNvPr id="4" name="Footer Placeholder 3">
            <a:extLst>
              <a:ext uri="{FF2B5EF4-FFF2-40B4-BE49-F238E27FC236}">
                <a16:creationId xmlns:a16="http://schemas.microsoft.com/office/drawing/2014/main" id="{FE80AAFF-D756-45A3-9D87-35FA07DA5AC1}"/>
              </a:ext>
            </a:extLst>
          </p:cNvPr>
          <p:cNvSpPr>
            <a:spLocks noGrp="1"/>
          </p:cNvSpPr>
          <p:nvPr>
            <p:ph type="ftr" sz="quarter" idx="10"/>
          </p:nvPr>
        </p:nvSpPr>
        <p:spPr/>
        <p:txBody>
          <a:bodyPr/>
          <a:lstStyle/>
          <a:p>
            <a:r>
              <a:rPr lang="en-US" noProof="0"/>
              <a:t>SWD End of Year R&amp;C  v2.1 June 8, 2020</a:t>
            </a:r>
          </a:p>
        </p:txBody>
      </p:sp>
      <p:sp>
        <p:nvSpPr>
          <p:cNvPr id="5" name="Slide Number Placeholder 4">
            <a:extLst>
              <a:ext uri="{FF2B5EF4-FFF2-40B4-BE49-F238E27FC236}">
                <a16:creationId xmlns:a16="http://schemas.microsoft.com/office/drawing/2014/main" id="{13E934A1-A1AE-4B45-9F98-804D27AAE303}"/>
              </a:ext>
            </a:extLst>
          </p:cNvPr>
          <p:cNvSpPr>
            <a:spLocks noGrp="1"/>
          </p:cNvSpPr>
          <p:nvPr>
            <p:ph type="sldNum" sz="quarter" idx="11"/>
          </p:nvPr>
        </p:nvSpPr>
        <p:spPr/>
        <p:txBody>
          <a:bodyPr/>
          <a:lstStyle/>
          <a:p>
            <a:fld id="{4B73C415-D670-4716-A5EC-CC4D52CA2BAC}" type="slidenum">
              <a:rPr lang="en-US" noProof="0" smtClean="0"/>
              <a:pPr/>
              <a:t>24</a:t>
            </a:fld>
            <a:endParaRPr lang="en-US" noProof="0"/>
          </a:p>
        </p:txBody>
      </p:sp>
      <p:sp>
        <p:nvSpPr>
          <p:cNvPr id="6" name="Content Placeholder 2">
            <a:extLst>
              <a:ext uri="{FF2B5EF4-FFF2-40B4-BE49-F238E27FC236}">
                <a16:creationId xmlns:a16="http://schemas.microsoft.com/office/drawing/2014/main" id="{F246C7FB-7ACD-4C5A-ABCD-25F07A1763A8}"/>
              </a:ext>
            </a:extLst>
          </p:cNvPr>
          <p:cNvSpPr>
            <a:spLocks noGrp="1"/>
          </p:cNvSpPr>
          <p:nvPr>
            <p:ph idx="4294967295"/>
          </p:nvPr>
        </p:nvSpPr>
        <p:spPr>
          <a:xfrm>
            <a:off x="680483" y="1455759"/>
            <a:ext cx="6418263" cy="4351337"/>
          </a:xfrm>
        </p:spPr>
        <p:txBody>
          <a:bodyPr/>
          <a:lstStyle/>
          <a:p>
            <a:pPr marL="0" indent="0">
              <a:lnSpc>
                <a:spcPct val="100000"/>
              </a:lnSpc>
              <a:spcBef>
                <a:spcPts val="0"/>
              </a:spcBef>
              <a:spcAft>
                <a:spcPts val="1200"/>
              </a:spcAft>
              <a:buNone/>
            </a:pPr>
            <a:r>
              <a:rPr lang="en-US" sz="2000"/>
              <a:t>LEAs should only submit Postsecondary Status (PSTS) records for students with disabilities with Education Plan Type 100 (IEP) who exited secondary education in the prior year, with the exception of a few circumstances. </a:t>
            </a:r>
            <a:r>
              <a:rPr lang="en-US" sz="2000" b="1">
                <a:solidFill>
                  <a:srgbClr val="FF0000"/>
                </a:solidFill>
              </a:rPr>
              <a:t>Do not report those students who:</a:t>
            </a:r>
          </a:p>
          <a:p>
            <a:pPr>
              <a:spcBef>
                <a:spcPts val="0"/>
              </a:spcBef>
              <a:spcAft>
                <a:spcPts val="1200"/>
              </a:spcAft>
            </a:pPr>
            <a:r>
              <a:rPr lang="en-US" sz="2000"/>
              <a:t>returned to regular education</a:t>
            </a:r>
          </a:p>
          <a:p>
            <a:pPr>
              <a:spcBef>
                <a:spcPts val="0"/>
              </a:spcBef>
              <a:spcAft>
                <a:spcPts val="1200"/>
              </a:spcAft>
            </a:pPr>
            <a:r>
              <a:rPr lang="en-US" sz="2000"/>
              <a:t>transferred to another program, or </a:t>
            </a:r>
          </a:p>
          <a:p>
            <a:pPr>
              <a:spcBef>
                <a:spcPts val="0"/>
              </a:spcBef>
              <a:spcAft>
                <a:spcPts val="1200"/>
              </a:spcAft>
            </a:pPr>
            <a:r>
              <a:rPr lang="en-US" sz="2000"/>
              <a:t>are deceased </a:t>
            </a:r>
          </a:p>
          <a:p>
            <a:pPr marL="0" indent="0">
              <a:lnSpc>
                <a:spcPct val="100000"/>
              </a:lnSpc>
              <a:spcBef>
                <a:spcPts val="0"/>
              </a:spcBef>
              <a:spcAft>
                <a:spcPts val="1200"/>
              </a:spcAft>
              <a:buNone/>
            </a:pPr>
            <a:r>
              <a:rPr lang="en-US" sz="2000"/>
              <a:t>for end-of-year cycle reporting only </a:t>
            </a:r>
          </a:p>
        </p:txBody>
      </p:sp>
      <p:sp>
        <p:nvSpPr>
          <p:cNvPr id="7" name="Title 1">
            <a:extLst>
              <a:ext uri="{FF2B5EF4-FFF2-40B4-BE49-F238E27FC236}">
                <a16:creationId xmlns:a16="http://schemas.microsoft.com/office/drawing/2014/main" id="{9FE15A5F-4991-42CA-97B5-0EF1A6F803E8}"/>
              </a:ext>
            </a:extLst>
          </p:cNvPr>
          <p:cNvSpPr>
            <a:spLocks noGrp="1"/>
          </p:cNvSpPr>
          <p:nvPr>
            <p:ph type="title" idx="4294967295"/>
          </p:nvPr>
        </p:nvSpPr>
        <p:spPr>
          <a:xfrm>
            <a:off x="852488" y="431800"/>
            <a:ext cx="11339512" cy="431800"/>
          </a:xfrm>
        </p:spPr>
        <p:txBody>
          <a:bodyPr>
            <a:normAutofit fontScale="90000"/>
          </a:bodyPr>
          <a:lstStyle/>
          <a:p>
            <a:pPr algn="ctr"/>
            <a:r>
              <a:rPr lang="en-US" sz="4000"/>
              <a:t>Postsecondary Status for EOY 4</a:t>
            </a:r>
          </a:p>
        </p:txBody>
      </p:sp>
    </p:spTree>
    <p:extLst>
      <p:ext uri="{BB962C8B-B14F-4D97-AF65-F5344CB8AC3E}">
        <p14:creationId xmlns:p14="http://schemas.microsoft.com/office/powerpoint/2010/main" val="415348790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873F29-52D3-0840-B659-86A4A935D2AC}"/>
              </a:ext>
            </a:extLst>
          </p:cNvPr>
          <p:cNvSpPr>
            <a:spLocks noGrp="1"/>
          </p:cNvSpPr>
          <p:nvPr>
            <p:ph type="title"/>
          </p:nvPr>
        </p:nvSpPr>
        <p:spPr>
          <a:xfrm>
            <a:off x="1601581" y="406181"/>
            <a:ext cx="5128828" cy="432000"/>
          </a:xfrm>
        </p:spPr>
        <p:txBody>
          <a:bodyPr/>
          <a:lstStyle/>
          <a:p>
            <a:r>
              <a:rPr lang="en-US"/>
              <a:t>EOY 4 Record Types</a:t>
            </a:r>
          </a:p>
        </p:txBody>
      </p:sp>
      <p:sp>
        <p:nvSpPr>
          <p:cNvPr id="4" name="Footer Placeholder 3">
            <a:extLst>
              <a:ext uri="{FF2B5EF4-FFF2-40B4-BE49-F238E27FC236}">
                <a16:creationId xmlns:a16="http://schemas.microsoft.com/office/drawing/2014/main" id="{22796AB0-ACFC-4A42-9B82-F0024B8569DA}"/>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75000"/>
                    <a:lumOff val="25000"/>
                  </a:prstClr>
                </a:solidFill>
                <a:effectLst/>
                <a:uLnTx/>
                <a:uFillTx/>
                <a:latin typeface="Tahoma"/>
                <a:ea typeface="+mn-ea"/>
                <a:cs typeface="+mn-cs"/>
              </a:rPr>
              <a:t>SWD End of Year R&amp;C  v2.1 June 8, 2020</a:t>
            </a:r>
          </a:p>
        </p:txBody>
      </p:sp>
      <p:sp>
        <p:nvSpPr>
          <p:cNvPr id="5" name="Slide Number Placeholder 4">
            <a:extLst>
              <a:ext uri="{FF2B5EF4-FFF2-40B4-BE49-F238E27FC236}">
                <a16:creationId xmlns:a16="http://schemas.microsoft.com/office/drawing/2014/main" id="{4EB47391-86C0-584B-94AC-80A7961AD566}"/>
              </a:ext>
            </a:extLst>
          </p:cNvPr>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B73C415-D670-4716-A5EC-CC4D52CA2BAC}" type="slidenum">
              <a:rPr kumimoji="0" lang="en-US" sz="1200" b="0" i="0" u="none" strike="noStrike" kern="1200" cap="none" spc="0" normalizeH="0" baseline="0" noProof="0" smtClean="0">
                <a:ln>
                  <a:noFill/>
                </a:ln>
                <a:solidFill>
                  <a:prstClr val="black">
                    <a:lumMod val="65000"/>
                    <a:lumOff val="35000"/>
                  </a:prstClr>
                </a:solidFill>
                <a:effectLst/>
                <a:uLnTx/>
                <a:uFillTx/>
                <a:latin typeface="Tahom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lumMod val="65000"/>
                  <a:lumOff val="35000"/>
                </a:prstClr>
              </a:solidFill>
              <a:effectLst/>
              <a:uLnTx/>
              <a:uFillTx/>
              <a:latin typeface="Tahoma"/>
              <a:ea typeface="+mn-ea"/>
              <a:cs typeface="+mn-cs"/>
            </a:endParaRPr>
          </a:p>
        </p:txBody>
      </p:sp>
      <p:graphicFrame>
        <p:nvGraphicFramePr>
          <p:cNvPr id="6" name="Content Placeholder 5">
            <a:extLst>
              <a:ext uri="{FF2B5EF4-FFF2-40B4-BE49-F238E27FC236}">
                <a16:creationId xmlns:a16="http://schemas.microsoft.com/office/drawing/2014/main" id="{134016EB-7EC9-7B4F-A7FB-093045503F5D}"/>
              </a:ext>
            </a:extLst>
          </p:cNvPr>
          <p:cNvGraphicFramePr>
            <a:graphicFrameLocks/>
          </p:cNvGraphicFramePr>
          <p:nvPr/>
        </p:nvGraphicFramePr>
        <p:xfrm>
          <a:off x="609288" y="1390085"/>
          <a:ext cx="10371083" cy="444018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26544022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Placeholder 10" descr="A picture containing sign, clock&#10;&#10;Description automatically generated">
            <a:extLst>
              <a:ext uri="{FF2B5EF4-FFF2-40B4-BE49-F238E27FC236}">
                <a16:creationId xmlns:a16="http://schemas.microsoft.com/office/drawing/2014/main" id="{CA48830E-6CEE-432B-92FD-A4FB4542F532}"/>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t="3588" b="3588"/>
          <a:stretch>
            <a:fillRect/>
          </a:stretch>
        </p:blipFill>
        <p:spPr>
          <a:xfrm>
            <a:off x="0" y="0"/>
            <a:ext cx="12192000" cy="6365363"/>
          </a:xfrm>
        </p:spPr>
      </p:pic>
      <p:sp>
        <p:nvSpPr>
          <p:cNvPr id="8" name="Title 7">
            <a:extLst>
              <a:ext uri="{FF2B5EF4-FFF2-40B4-BE49-F238E27FC236}">
                <a16:creationId xmlns:a16="http://schemas.microsoft.com/office/drawing/2014/main" id="{80BD16DD-B16C-4306-84C4-E001FFF264AD}"/>
              </a:ext>
            </a:extLst>
          </p:cNvPr>
          <p:cNvSpPr>
            <a:spLocks noGrp="1"/>
          </p:cNvSpPr>
          <p:nvPr>
            <p:ph type="ctrTitle"/>
          </p:nvPr>
        </p:nvSpPr>
        <p:spPr>
          <a:xfrm>
            <a:off x="571871" y="80206"/>
            <a:ext cx="6299682" cy="965486"/>
          </a:xfrm>
        </p:spPr>
        <p:txBody>
          <a:bodyPr vert="horz" lIns="91440" tIns="45720" rIns="91440" bIns="45720" rtlCol="0" anchor="b">
            <a:normAutofit/>
          </a:bodyPr>
          <a:lstStyle/>
          <a:p>
            <a:r>
              <a:rPr lang="en-US" sz="3200" dirty="0">
                <a:solidFill>
                  <a:srgbClr val="002060"/>
                </a:solidFill>
                <a:latin typeface="Arial Black" panose="020B0A04020102020204" pitchFamily="34" charset="0"/>
              </a:rPr>
              <a:t>EOY 4 Submission Data</a:t>
            </a:r>
          </a:p>
        </p:txBody>
      </p:sp>
      <p:sp>
        <p:nvSpPr>
          <p:cNvPr id="84" name="Subtitle 3">
            <a:extLst>
              <a:ext uri="{FF2B5EF4-FFF2-40B4-BE49-F238E27FC236}">
                <a16:creationId xmlns:a16="http://schemas.microsoft.com/office/drawing/2014/main" id="{FC06BCC1-4742-462A-8A39-1DEEE335674B}"/>
              </a:ext>
            </a:extLst>
          </p:cNvPr>
          <p:cNvSpPr>
            <a:spLocks noGrp="1"/>
          </p:cNvSpPr>
          <p:nvPr>
            <p:ph type="subTitle" idx="1"/>
          </p:nvPr>
        </p:nvSpPr>
        <p:spPr>
          <a:xfrm>
            <a:off x="680728" y="965486"/>
            <a:ext cx="6299682" cy="658896"/>
          </a:xfrm>
        </p:spPr>
        <p:txBody>
          <a:bodyPr/>
          <a:lstStyle/>
          <a:p>
            <a:r>
              <a:rPr lang="en-US"/>
              <a:t>SPED, SSRV, PSTS</a:t>
            </a:r>
          </a:p>
        </p:txBody>
      </p:sp>
      <p:sp>
        <p:nvSpPr>
          <p:cNvPr id="5" name="Slide Number Placeholder 4">
            <a:extLst>
              <a:ext uri="{FF2B5EF4-FFF2-40B4-BE49-F238E27FC236}">
                <a16:creationId xmlns:a16="http://schemas.microsoft.com/office/drawing/2014/main" id="{BF55F07D-2779-4C70-8551-4B3D6AF4D56E}"/>
              </a:ext>
            </a:extLst>
          </p:cNvPr>
          <p:cNvSpPr>
            <a:spLocks noGrp="1"/>
          </p:cNvSpPr>
          <p:nvPr>
            <p:ph type="sldNum" sz="quarter" idx="12"/>
          </p:nvPr>
        </p:nvSpPr>
        <p:spPr>
          <a:xfrm>
            <a:off x="11772000" y="6365363"/>
            <a:ext cx="420000" cy="421200"/>
          </a:xfrm>
        </p:spPr>
        <p:txBody>
          <a:bodyPr vert="horz" lIns="91440" tIns="45720" rIns="91440" bIns="45720" rtlCol="0" anchor="ctr">
            <a:normAutofit/>
          </a:bodyPr>
          <a:lstStyle/>
          <a:p>
            <a:pPr>
              <a:spcAft>
                <a:spcPts val="600"/>
              </a:spcAft>
              <a:defRPr/>
            </a:pPr>
            <a:fld id="{4B73C415-D670-4716-A5EC-CC4D52CA2BAC}" type="slidenum">
              <a:rPr lang="en-US"/>
              <a:pPr>
                <a:spcAft>
                  <a:spcPts val="600"/>
                </a:spcAft>
                <a:defRPr/>
              </a:pPr>
              <a:t>26</a:t>
            </a:fld>
            <a:endParaRPr lang="en-US"/>
          </a:p>
        </p:txBody>
      </p:sp>
      <p:sp>
        <p:nvSpPr>
          <p:cNvPr id="4" name="Footer Placeholder 3">
            <a:extLst>
              <a:ext uri="{FF2B5EF4-FFF2-40B4-BE49-F238E27FC236}">
                <a16:creationId xmlns:a16="http://schemas.microsoft.com/office/drawing/2014/main" id="{AD644A18-CD81-4487-BC8C-8FE36ECDBE45}"/>
              </a:ext>
            </a:extLst>
          </p:cNvPr>
          <p:cNvSpPr>
            <a:spLocks noGrp="1"/>
          </p:cNvSpPr>
          <p:nvPr>
            <p:ph type="ftr" sz="quarter" idx="13"/>
          </p:nvPr>
        </p:nvSpPr>
        <p:spPr>
          <a:xfrm>
            <a:off x="168813" y="6373864"/>
            <a:ext cx="4145538" cy="412431"/>
          </a:xfrm>
        </p:spPr>
        <p:txBody>
          <a:bodyPr vert="horz" lIns="91440" tIns="45720" rIns="91440" bIns="45720" rtlCol="0" anchor="ctr">
            <a:normAutofit/>
          </a:bodyPr>
          <a:lstStyle/>
          <a:p>
            <a:pPr algn="l">
              <a:spcAft>
                <a:spcPts val="600"/>
              </a:spcAft>
              <a:defRPr/>
            </a:pPr>
            <a:r>
              <a:rPr lang="en-US" kern="1200">
                <a:solidFill>
                  <a:schemeClr val="tx1">
                    <a:lumMod val="85000"/>
                    <a:lumOff val="15000"/>
                  </a:schemeClr>
                </a:solidFill>
              </a:rPr>
              <a:t>SWD End of Year R&amp;C  v2.1 June 8, 2020</a:t>
            </a:r>
            <a:endParaRPr lang="en-US" kern="1200" dirty="0">
              <a:solidFill>
                <a:schemeClr val="tx1">
                  <a:lumMod val="85000"/>
                  <a:lumOff val="15000"/>
                </a:schemeClr>
              </a:solidFill>
            </a:endParaRPr>
          </a:p>
        </p:txBody>
      </p:sp>
    </p:spTree>
    <p:extLst>
      <p:ext uri="{BB962C8B-B14F-4D97-AF65-F5344CB8AC3E}">
        <p14:creationId xmlns:p14="http://schemas.microsoft.com/office/powerpoint/2010/main" val="135022754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4043F098-FF03-4FE9-9D3B-5FF46FDAD2A3}"/>
              </a:ext>
            </a:extLst>
          </p:cNvPr>
          <p:cNvSpPr>
            <a:spLocks noGrp="1"/>
          </p:cNvSpPr>
          <p:nvPr>
            <p:ph type="ftr" sz="quarter" idx="10"/>
          </p:nvPr>
        </p:nvSpPr>
        <p:spPr/>
        <p:txBody>
          <a:bodyPr/>
          <a:lstStyle/>
          <a:p>
            <a:r>
              <a:rPr lang="en-US" noProof="0"/>
              <a:t>SWD End of Year R&amp;C  v2.1 June 8, 2020</a:t>
            </a:r>
          </a:p>
        </p:txBody>
      </p:sp>
      <p:sp>
        <p:nvSpPr>
          <p:cNvPr id="4" name="Slide Number Placeholder 3">
            <a:extLst>
              <a:ext uri="{FF2B5EF4-FFF2-40B4-BE49-F238E27FC236}">
                <a16:creationId xmlns:a16="http://schemas.microsoft.com/office/drawing/2014/main" id="{DA8B5A9B-93E4-465E-9DDC-C92F5B0364EF}"/>
              </a:ext>
            </a:extLst>
          </p:cNvPr>
          <p:cNvSpPr>
            <a:spLocks noGrp="1"/>
          </p:cNvSpPr>
          <p:nvPr>
            <p:ph type="sldNum" sz="quarter" idx="11"/>
          </p:nvPr>
        </p:nvSpPr>
        <p:spPr/>
        <p:txBody>
          <a:bodyPr/>
          <a:lstStyle/>
          <a:p>
            <a:fld id="{4B73C415-D670-4716-A5EC-CC4D52CA2BAC}" type="slidenum">
              <a:rPr lang="en-US" noProof="0" smtClean="0"/>
              <a:pPr/>
              <a:t>27</a:t>
            </a:fld>
            <a:endParaRPr lang="en-US" noProof="0"/>
          </a:p>
        </p:txBody>
      </p:sp>
      <p:sp>
        <p:nvSpPr>
          <p:cNvPr id="2" name="Title 1">
            <a:extLst>
              <a:ext uri="{FF2B5EF4-FFF2-40B4-BE49-F238E27FC236}">
                <a16:creationId xmlns:a16="http://schemas.microsoft.com/office/drawing/2014/main" id="{7B9B3F27-F5D0-412B-B9F1-D0C1595014BA}"/>
              </a:ext>
            </a:extLst>
          </p:cNvPr>
          <p:cNvSpPr>
            <a:spLocks noGrp="1"/>
          </p:cNvSpPr>
          <p:nvPr>
            <p:ph type="title" idx="4294967295"/>
          </p:nvPr>
        </p:nvSpPr>
        <p:spPr>
          <a:xfrm>
            <a:off x="882502" y="625783"/>
            <a:ext cx="8108950" cy="1246187"/>
          </a:xfrm>
        </p:spPr>
        <p:txBody>
          <a:bodyPr/>
          <a:lstStyle/>
          <a:p>
            <a:r>
              <a:rPr lang="en-US"/>
              <a:t>District of Special Education Accountability</a:t>
            </a:r>
          </a:p>
        </p:txBody>
      </p:sp>
      <p:pic>
        <p:nvPicPr>
          <p:cNvPr id="1026" name="Picture 2">
            <a:extLst>
              <a:ext uri="{FF2B5EF4-FFF2-40B4-BE49-F238E27FC236}">
                <a16:creationId xmlns:a16="http://schemas.microsoft.com/office/drawing/2014/main" id="{6C4E26A4-22D4-4497-8604-A61AE76D248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99525" y="1039173"/>
            <a:ext cx="6076950" cy="5334000"/>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D10C09C1-5D11-4F90-B86A-66AD9A5E5917}"/>
              </a:ext>
            </a:extLst>
          </p:cNvPr>
          <p:cNvSpPr/>
          <p:nvPr/>
        </p:nvSpPr>
        <p:spPr>
          <a:xfrm>
            <a:off x="524586" y="2314975"/>
            <a:ext cx="4896500" cy="1938992"/>
          </a:xfrm>
          <a:prstGeom prst="rect">
            <a:avLst/>
          </a:prstGeom>
        </p:spPr>
        <p:txBody>
          <a:bodyPr wrap="square">
            <a:spAutoFit/>
          </a:bodyPr>
          <a:lstStyle/>
          <a:p>
            <a:r>
              <a:rPr lang="en-US" sz="2000"/>
              <a:t>The District of Special Education Accountability is the district or charter LEA that is responsible for ensuring that special education services are provided for a student participating in special education</a:t>
            </a:r>
          </a:p>
        </p:txBody>
      </p:sp>
    </p:spTree>
    <p:extLst>
      <p:ext uri="{BB962C8B-B14F-4D97-AF65-F5344CB8AC3E}">
        <p14:creationId xmlns:p14="http://schemas.microsoft.com/office/powerpoint/2010/main" val="320045049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4043F098-FF03-4FE9-9D3B-5FF46FDAD2A3}"/>
              </a:ext>
            </a:extLst>
          </p:cNvPr>
          <p:cNvSpPr>
            <a:spLocks noGrp="1"/>
          </p:cNvSpPr>
          <p:nvPr>
            <p:ph type="ftr" sz="quarter" idx="10"/>
          </p:nvPr>
        </p:nvSpPr>
        <p:spPr/>
        <p:txBody>
          <a:bodyPr/>
          <a:lstStyle/>
          <a:p>
            <a:r>
              <a:rPr lang="en-US" noProof="0"/>
              <a:t>SWD End of Year R&amp;C  v2.1 June 8, 2020</a:t>
            </a:r>
          </a:p>
        </p:txBody>
      </p:sp>
      <p:sp>
        <p:nvSpPr>
          <p:cNvPr id="4" name="Slide Number Placeholder 3">
            <a:extLst>
              <a:ext uri="{FF2B5EF4-FFF2-40B4-BE49-F238E27FC236}">
                <a16:creationId xmlns:a16="http://schemas.microsoft.com/office/drawing/2014/main" id="{DA8B5A9B-93E4-465E-9DDC-C92F5B0364EF}"/>
              </a:ext>
            </a:extLst>
          </p:cNvPr>
          <p:cNvSpPr>
            <a:spLocks noGrp="1"/>
          </p:cNvSpPr>
          <p:nvPr>
            <p:ph type="sldNum" sz="quarter" idx="11"/>
          </p:nvPr>
        </p:nvSpPr>
        <p:spPr/>
        <p:txBody>
          <a:bodyPr/>
          <a:lstStyle/>
          <a:p>
            <a:fld id="{4B73C415-D670-4716-A5EC-CC4D52CA2BAC}" type="slidenum">
              <a:rPr lang="en-US" noProof="0" smtClean="0"/>
              <a:pPr/>
              <a:t>28</a:t>
            </a:fld>
            <a:endParaRPr lang="en-US" noProof="0"/>
          </a:p>
        </p:txBody>
      </p:sp>
      <p:sp>
        <p:nvSpPr>
          <p:cNvPr id="2" name="Title 1">
            <a:extLst>
              <a:ext uri="{FF2B5EF4-FFF2-40B4-BE49-F238E27FC236}">
                <a16:creationId xmlns:a16="http://schemas.microsoft.com/office/drawing/2014/main" id="{7B9B3F27-F5D0-412B-B9F1-D0C1595014BA}"/>
              </a:ext>
            </a:extLst>
          </p:cNvPr>
          <p:cNvSpPr>
            <a:spLocks noGrp="1"/>
          </p:cNvSpPr>
          <p:nvPr>
            <p:ph type="title" idx="4294967295"/>
          </p:nvPr>
        </p:nvSpPr>
        <p:spPr>
          <a:xfrm>
            <a:off x="1233376" y="492125"/>
            <a:ext cx="7561373" cy="431800"/>
          </a:xfrm>
        </p:spPr>
        <p:txBody>
          <a:bodyPr>
            <a:noAutofit/>
          </a:bodyPr>
          <a:lstStyle/>
          <a:p>
            <a:pPr algn="ctr"/>
            <a:r>
              <a:rPr lang="en-US"/>
              <a:t>Special Education Meeting Type</a:t>
            </a:r>
          </a:p>
        </p:txBody>
      </p:sp>
      <p:pic>
        <p:nvPicPr>
          <p:cNvPr id="2050" name="Picture 2" descr="Dos and Don'ts for Kindergarten Parent Teacher Conferences">
            <a:extLst>
              <a:ext uri="{FF2B5EF4-FFF2-40B4-BE49-F238E27FC236}">
                <a16:creationId xmlns:a16="http://schemas.microsoft.com/office/drawing/2014/main" id="{1DEF9A37-2695-4FA8-80EA-AB15CB778C9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0500" y="1524000"/>
            <a:ext cx="5715000" cy="381000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1EB36C87-E272-4006-BFF7-892856EE5EB7}"/>
              </a:ext>
            </a:extLst>
          </p:cNvPr>
          <p:cNvSpPr/>
          <p:nvPr/>
        </p:nvSpPr>
        <p:spPr>
          <a:xfrm>
            <a:off x="6585858" y="2188078"/>
            <a:ext cx="5011971" cy="2862322"/>
          </a:xfrm>
          <a:prstGeom prst="rect">
            <a:avLst/>
          </a:prstGeom>
        </p:spPr>
        <p:txBody>
          <a:bodyPr wrap="square">
            <a:spAutoFit/>
          </a:bodyPr>
          <a:lstStyle/>
          <a:p>
            <a:pPr algn="ctr"/>
            <a:r>
              <a:rPr lang="en-US" sz="2000"/>
              <a:t>The Special Education Meeting Type Code represents the type of SPED meeting. These decision-making meetings on special education eligibility, assessment or educational placement documents decisions for students to receive free appropriate public education (FAPE) and that LEAs meet the “Child Find” requirement by IDEA</a:t>
            </a:r>
          </a:p>
        </p:txBody>
      </p:sp>
    </p:spTree>
    <p:extLst>
      <p:ext uri="{BB962C8B-B14F-4D97-AF65-F5344CB8AC3E}">
        <p14:creationId xmlns:p14="http://schemas.microsoft.com/office/powerpoint/2010/main" val="255484167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52000" y="562662"/>
            <a:ext cx="11340000" cy="432000"/>
          </a:xfrm>
        </p:spPr>
        <p:txBody>
          <a:bodyPr anchor="t">
            <a:noAutofit/>
          </a:bodyPr>
          <a:lstStyle/>
          <a:p>
            <a:r>
              <a:rPr lang="en-US" dirty="0"/>
              <a:t>Meeting Delay Codes</a:t>
            </a:r>
          </a:p>
        </p:txBody>
      </p:sp>
      <p:sp>
        <p:nvSpPr>
          <p:cNvPr id="3" name="Content Placeholder 2"/>
          <p:cNvSpPr>
            <a:spLocks noGrp="1"/>
          </p:cNvSpPr>
          <p:nvPr>
            <p:ph sz="half" idx="1"/>
          </p:nvPr>
        </p:nvSpPr>
        <p:spPr>
          <a:xfrm>
            <a:off x="432000" y="1728000"/>
            <a:ext cx="5472000" cy="4351338"/>
          </a:xfrm>
        </p:spPr>
        <p:txBody>
          <a:bodyPr>
            <a:normAutofit/>
          </a:bodyPr>
          <a:lstStyle/>
          <a:p>
            <a:r>
              <a:rPr lang="en-US" dirty="0"/>
              <a:t>Meeting delay codes are available for meetings that are delayed. They represent the reason the meeting date exceeds the required timeline but should be considered timely. </a:t>
            </a:r>
          </a:p>
          <a:p>
            <a:r>
              <a:rPr lang="en-US" dirty="0"/>
              <a:t>However, the code should be put on the record once the delayed meeting is held. </a:t>
            </a:r>
          </a:p>
          <a:p>
            <a:r>
              <a:rPr lang="en-US" dirty="0"/>
              <a:t>If you have a meeting that is delayed and you have not been able to hold the meeting, please do nothing. When you have a meeting add the code to that record. </a:t>
            </a:r>
          </a:p>
          <a:p>
            <a:r>
              <a:rPr lang="en-US" dirty="0"/>
              <a:t>DO NOT make fake meetings to input a delay code.</a:t>
            </a:r>
          </a:p>
          <a:p>
            <a:r>
              <a:rPr lang="en-US" dirty="0"/>
              <a:t>Effects of COVID-19 delays will be considered in the monitoring of timelines next year. </a:t>
            </a:r>
          </a:p>
        </p:txBody>
      </p:sp>
      <p:pic>
        <p:nvPicPr>
          <p:cNvPr id="1026" name="Picture 2" descr="Icy, snowy roads delay or close schools around the Inland ...">
            <a:extLst>
              <a:ext uri="{FF2B5EF4-FFF2-40B4-BE49-F238E27FC236}">
                <a16:creationId xmlns:a16="http://schemas.microsoft.com/office/drawing/2014/main" id="{DE9F62CD-384A-4ADD-BA3E-9243D6803610}"/>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6300000" y="2360869"/>
            <a:ext cx="5472000" cy="3085599"/>
          </a:xfrm>
          <a:prstGeom prst="rect">
            <a:avLst/>
          </a:prstGeom>
          <a:solidFill>
            <a:srgbClr val="FFFFFF"/>
          </a:solidFill>
        </p:spPr>
      </p:pic>
      <p:sp>
        <p:nvSpPr>
          <p:cNvPr id="4" name="Footer Placeholder 3"/>
          <p:cNvSpPr>
            <a:spLocks noGrp="1"/>
          </p:cNvSpPr>
          <p:nvPr>
            <p:ph type="ftr" sz="quarter" idx="10"/>
          </p:nvPr>
        </p:nvSpPr>
        <p:spPr>
          <a:xfrm>
            <a:off x="432000" y="6365363"/>
            <a:ext cx="5472000" cy="412431"/>
          </a:xfrm>
        </p:spPr>
        <p:txBody>
          <a:bodyPr anchor="ctr">
            <a:normAutofit/>
          </a:bodyPr>
          <a:lstStyle/>
          <a:p>
            <a:pPr>
              <a:spcAft>
                <a:spcPts val="600"/>
              </a:spcAft>
            </a:pPr>
            <a:r>
              <a:rPr lang="en-US" noProof="0"/>
              <a:t>SWD End of Year R&amp;C  v2.1 June 8, 2020</a:t>
            </a:r>
          </a:p>
        </p:txBody>
      </p:sp>
      <p:sp>
        <p:nvSpPr>
          <p:cNvPr id="5" name="Slide Number Placeholder 4"/>
          <p:cNvSpPr>
            <a:spLocks noGrp="1"/>
          </p:cNvSpPr>
          <p:nvPr>
            <p:ph type="sldNum" sz="quarter" idx="11"/>
          </p:nvPr>
        </p:nvSpPr>
        <p:spPr>
          <a:xfrm>
            <a:off x="11772000" y="6365363"/>
            <a:ext cx="420000" cy="421200"/>
          </a:xfrm>
        </p:spPr>
        <p:txBody>
          <a:bodyPr anchor="ctr">
            <a:normAutofit/>
          </a:bodyPr>
          <a:lstStyle/>
          <a:p>
            <a:pPr>
              <a:spcAft>
                <a:spcPts val="600"/>
              </a:spcAft>
            </a:pPr>
            <a:fld id="{4B73C415-D670-4716-A5EC-CC4D52CA2BAC}" type="slidenum">
              <a:rPr lang="en-US" noProof="0" smtClean="0"/>
              <a:pPr>
                <a:spcAft>
                  <a:spcPts val="600"/>
                </a:spcAft>
              </a:pPr>
              <a:t>29</a:t>
            </a:fld>
            <a:endParaRPr lang="en-US" noProof="0"/>
          </a:p>
        </p:txBody>
      </p:sp>
    </p:spTree>
    <p:extLst>
      <p:ext uri="{BB962C8B-B14F-4D97-AF65-F5344CB8AC3E}">
        <p14:creationId xmlns:p14="http://schemas.microsoft.com/office/powerpoint/2010/main" val="365737816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4FC752-8839-4E09-BF0D-CFD2F234BA41}"/>
              </a:ext>
            </a:extLst>
          </p:cNvPr>
          <p:cNvSpPr>
            <a:spLocks noGrp="1"/>
          </p:cNvSpPr>
          <p:nvPr>
            <p:ph type="title"/>
          </p:nvPr>
        </p:nvSpPr>
        <p:spPr>
          <a:xfrm>
            <a:off x="852000" y="432000"/>
            <a:ext cx="11340000" cy="432000"/>
          </a:xfrm>
        </p:spPr>
        <p:txBody>
          <a:bodyPr/>
          <a:lstStyle/>
          <a:p>
            <a:r>
              <a:rPr lang="en-US"/>
              <a:t>Training Sequence</a:t>
            </a:r>
          </a:p>
        </p:txBody>
      </p:sp>
      <p:sp>
        <p:nvSpPr>
          <p:cNvPr id="3" name="Footer Placeholder 2">
            <a:extLst>
              <a:ext uri="{FF2B5EF4-FFF2-40B4-BE49-F238E27FC236}">
                <a16:creationId xmlns:a16="http://schemas.microsoft.com/office/drawing/2014/main" id="{09D3F570-AB76-41C5-B17D-E4E25D3BF1CC}"/>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75000"/>
                    <a:lumOff val="25000"/>
                  </a:prstClr>
                </a:solidFill>
                <a:effectLst/>
                <a:uLnTx/>
                <a:uFillTx/>
                <a:latin typeface="Tahoma"/>
                <a:ea typeface="+mn-ea"/>
                <a:cs typeface="+mn-cs"/>
              </a:rPr>
              <a:t>SWD End of Year R&amp;C  v2.1 June 8, 2020</a:t>
            </a:r>
          </a:p>
        </p:txBody>
      </p:sp>
      <p:sp>
        <p:nvSpPr>
          <p:cNvPr id="4" name="Slide Number Placeholder 3">
            <a:extLst>
              <a:ext uri="{FF2B5EF4-FFF2-40B4-BE49-F238E27FC236}">
                <a16:creationId xmlns:a16="http://schemas.microsoft.com/office/drawing/2014/main" id="{F8805412-EA67-4A35-9025-AD252BF73C02}"/>
              </a:ext>
            </a:extLst>
          </p:cNvPr>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B4C87F9-946B-4B3C-9482-D9DBAFCB5320}" type="slidenum">
              <a:rPr kumimoji="0" lang="en-US" sz="1200" b="0" i="0" u="none" strike="noStrike" kern="1200" cap="none" spc="0" normalizeH="0" baseline="0" noProof="0" smtClean="0">
                <a:ln>
                  <a:noFill/>
                </a:ln>
                <a:solidFill>
                  <a:prstClr val="black">
                    <a:lumMod val="65000"/>
                    <a:lumOff val="35000"/>
                  </a:prstClr>
                </a:solidFill>
                <a:effectLst/>
                <a:uLnTx/>
                <a:uFillTx/>
                <a:latin typeface="Tahom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lumMod val="65000"/>
                  <a:lumOff val="35000"/>
                </a:prstClr>
              </a:solidFill>
              <a:effectLst/>
              <a:uLnTx/>
              <a:uFillTx/>
              <a:latin typeface="Tahoma"/>
              <a:ea typeface="+mn-ea"/>
              <a:cs typeface="+mn-cs"/>
            </a:endParaRPr>
          </a:p>
        </p:txBody>
      </p:sp>
      <p:grpSp>
        <p:nvGrpSpPr>
          <p:cNvPr id="14" name="Group 13">
            <a:extLst>
              <a:ext uri="{FF2B5EF4-FFF2-40B4-BE49-F238E27FC236}">
                <a16:creationId xmlns:a16="http://schemas.microsoft.com/office/drawing/2014/main" id="{C87371F7-BF24-4AB2-A7B9-743E82DD1E6C}"/>
              </a:ext>
            </a:extLst>
          </p:cNvPr>
          <p:cNvGrpSpPr/>
          <p:nvPr/>
        </p:nvGrpSpPr>
        <p:grpSpPr>
          <a:xfrm>
            <a:off x="852000" y="1057297"/>
            <a:ext cx="9567785" cy="5114769"/>
            <a:chOff x="852000" y="1057297"/>
            <a:chExt cx="9567785" cy="5114769"/>
          </a:xfrm>
        </p:grpSpPr>
        <p:graphicFrame>
          <p:nvGraphicFramePr>
            <p:cNvPr id="5" name="Diagram 4">
              <a:extLst>
                <a:ext uri="{FF2B5EF4-FFF2-40B4-BE49-F238E27FC236}">
                  <a16:creationId xmlns:a16="http://schemas.microsoft.com/office/drawing/2014/main" id="{49136E88-6286-4AC2-BFCD-9EFC7965D54A}"/>
                </a:ext>
              </a:extLst>
            </p:cNvPr>
            <p:cNvGraphicFramePr/>
            <p:nvPr>
              <p:extLst>
                <p:ext uri="{D42A27DB-BD31-4B8C-83A1-F6EECF244321}">
                  <p14:modId xmlns:p14="http://schemas.microsoft.com/office/powerpoint/2010/main" val="1289361917"/>
                </p:ext>
              </p:extLst>
            </p:nvPr>
          </p:nvGraphicFramePr>
          <p:xfrm>
            <a:off x="852000" y="1057297"/>
            <a:ext cx="9567785" cy="511476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Rectangle: Rounded Corners 5">
              <a:extLst>
                <a:ext uri="{FF2B5EF4-FFF2-40B4-BE49-F238E27FC236}">
                  <a16:creationId xmlns:a16="http://schemas.microsoft.com/office/drawing/2014/main" id="{437F9E95-03CD-4614-B41D-F9548D6E7107}"/>
                </a:ext>
              </a:extLst>
            </p:cNvPr>
            <p:cNvSpPr/>
            <p:nvPr/>
          </p:nvSpPr>
          <p:spPr>
            <a:xfrm>
              <a:off x="8919231" y="4321811"/>
              <a:ext cx="1291569" cy="1219782"/>
            </a:xfrm>
            <a:prstGeom prst="roundRect">
              <a:avLst/>
            </a:prstGeom>
            <a:solidFill>
              <a:schemeClr val="accent2">
                <a:lumMod val="20000"/>
                <a:lumOff val="8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a:solidFill>
                    <a:srgbClr val="0070C0"/>
                  </a:solidFill>
                </a:rPr>
                <a:t>Students With Disabilities</a:t>
              </a:r>
              <a:br>
                <a:rPr lang="en-US" sz="1100">
                  <a:solidFill>
                    <a:srgbClr val="0070C0"/>
                  </a:solidFill>
                </a:rPr>
              </a:br>
              <a:r>
                <a:rPr lang="en-US" sz="1100">
                  <a:solidFill>
                    <a:srgbClr val="0070C0"/>
                  </a:solidFill>
                </a:rPr>
                <a:t>EOY </a:t>
              </a:r>
              <a:br>
                <a:rPr lang="en-US" sz="1100">
                  <a:solidFill>
                    <a:srgbClr val="0070C0"/>
                  </a:solidFill>
                </a:rPr>
              </a:br>
              <a:r>
                <a:rPr lang="en-US" sz="1100">
                  <a:solidFill>
                    <a:srgbClr val="0070C0"/>
                  </a:solidFill>
                </a:rPr>
                <a:t>Reporting and Certification</a:t>
              </a:r>
            </a:p>
          </p:txBody>
        </p:sp>
        <p:cxnSp>
          <p:nvCxnSpPr>
            <p:cNvPr id="8" name="Straight Connector 7">
              <a:extLst>
                <a:ext uri="{FF2B5EF4-FFF2-40B4-BE49-F238E27FC236}">
                  <a16:creationId xmlns:a16="http://schemas.microsoft.com/office/drawing/2014/main" id="{19FDE218-AF32-4BA2-9451-68F2E4C52A53}"/>
                </a:ext>
              </a:extLst>
            </p:cNvPr>
            <p:cNvCxnSpPr>
              <a:cxnSpLocks/>
              <a:endCxn id="6" idx="1"/>
            </p:cNvCxnSpPr>
            <p:nvPr/>
          </p:nvCxnSpPr>
          <p:spPr>
            <a:xfrm>
              <a:off x="8428892" y="4931702"/>
              <a:ext cx="490339" cy="0"/>
            </a:xfrm>
            <a:prstGeom prst="line">
              <a:avLst/>
            </a:prstGeom>
            <a:ln>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160591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E0AB371D-B569-4C05-8621-AD75B4C26D50}"/>
              </a:ext>
            </a:extLst>
          </p:cNvPr>
          <p:cNvSpPr>
            <a:spLocks noGrp="1"/>
          </p:cNvSpPr>
          <p:nvPr>
            <p:ph type="ftr" sz="quarter" idx="10"/>
          </p:nvPr>
        </p:nvSpPr>
        <p:spPr/>
        <p:txBody>
          <a:bodyPr/>
          <a:lstStyle/>
          <a:p>
            <a:r>
              <a:rPr lang="en-US" noProof="0"/>
              <a:t>SWD End of Year R&amp;C  v2.1 June 8, 2020</a:t>
            </a:r>
          </a:p>
        </p:txBody>
      </p:sp>
      <p:sp>
        <p:nvSpPr>
          <p:cNvPr id="3" name="Slide Number Placeholder 2">
            <a:extLst>
              <a:ext uri="{FF2B5EF4-FFF2-40B4-BE49-F238E27FC236}">
                <a16:creationId xmlns:a16="http://schemas.microsoft.com/office/drawing/2014/main" id="{100BD22A-B21C-42FE-97C6-43F20BABA752}"/>
              </a:ext>
            </a:extLst>
          </p:cNvPr>
          <p:cNvSpPr>
            <a:spLocks noGrp="1"/>
          </p:cNvSpPr>
          <p:nvPr>
            <p:ph type="sldNum" sz="quarter" idx="11"/>
          </p:nvPr>
        </p:nvSpPr>
        <p:spPr/>
        <p:txBody>
          <a:bodyPr/>
          <a:lstStyle/>
          <a:p>
            <a:fld id="{4B73C415-D670-4716-A5EC-CC4D52CA2BAC}" type="slidenum">
              <a:rPr lang="en-US" noProof="0" smtClean="0"/>
              <a:pPr/>
              <a:t>30</a:t>
            </a:fld>
            <a:endParaRPr lang="en-US" noProof="0"/>
          </a:p>
        </p:txBody>
      </p:sp>
      <p:sp>
        <p:nvSpPr>
          <p:cNvPr id="4" name="Title 1">
            <a:extLst>
              <a:ext uri="{FF2B5EF4-FFF2-40B4-BE49-F238E27FC236}">
                <a16:creationId xmlns:a16="http://schemas.microsoft.com/office/drawing/2014/main" id="{9FEF06C6-9246-4203-8A02-1363FF57C941}"/>
              </a:ext>
            </a:extLst>
          </p:cNvPr>
          <p:cNvSpPr txBox="1">
            <a:spLocks/>
          </p:cNvSpPr>
          <p:nvPr/>
        </p:nvSpPr>
        <p:spPr>
          <a:xfrm>
            <a:off x="570854" y="431590"/>
            <a:ext cx="11050291" cy="1194742"/>
          </a:xfrm>
          <a:prstGeom prst="rect">
            <a:avLst/>
          </a:prstGeom>
        </p:spPr>
        <p:txBody>
          <a:bodyPr>
            <a:noAutofit/>
          </a:bodyPr>
          <a:lstStyle>
            <a:lvl1pPr algn="l" defTabSz="914400" rtl="0" eaLnBrk="1" latinLnBrk="0" hangingPunct="1">
              <a:lnSpc>
                <a:spcPct val="90000"/>
              </a:lnSpc>
              <a:spcBef>
                <a:spcPct val="0"/>
              </a:spcBef>
              <a:buNone/>
              <a:defRPr sz="3200" kern="1200" spc="-150">
                <a:solidFill>
                  <a:schemeClr val="tx1">
                    <a:lumMod val="75000"/>
                    <a:lumOff val="25000"/>
                  </a:schemeClr>
                </a:solidFill>
                <a:latin typeface="+mj-lt"/>
                <a:ea typeface="+mj-ea"/>
                <a:cs typeface="+mj-cs"/>
              </a:defRPr>
            </a:lvl1pPr>
          </a:lstStyle>
          <a:p>
            <a:pPr algn="ctr"/>
            <a:r>
              <a:rPr lang="en-US" sz="2400"/>
              <a:t>If LEAs are unable to complete timely assessments and IEPs while school sites are closed or when school is not in session, </a:t>
            </a:r>
            <a:br>
              <a:rPr lang="en-US" sz="2400"/>
            </a:br>
            <a:r>
              <a:rPr lang="en-US" sz="2400"/>
              <a:t>how should LEAs report those late assessments and IEPs to CDE?</a:t>
            </a:r>
          </a:p>
        </p:txBody>
      </p:sp>
      <p:sp>
        <p:nvSpPr>
          <p:cNvPr id="5" name="Content Placeholder 2">
            <a:extLst>
              <a:ext uri="{FF2B5EF4-FFF2-40B4-BE49-F238E27FC236}">
                <a16:creationId xmlns:a16="http://schemas.microsoft.com/office/drawing/2014/main" id="{CDA42BD9-FFF7-4A9A-8F95-8F74F3D1FCFF}"/>
              </a:ext>
            </a:extLst>
          </p:cNvPr>
          <p:cNvSpPr txBox="1">
            <a:spLocks/>
          </p:cNvSpPr>
          <p:nvPr/>
        </p:nvSpPr>
        <p:spPr>
          <a:xfrm>
            <a:off x="555355" y="1674587"/>
            <a:ext cx="11065790" cy="4135933"/>
          </a:xfrm>
          <a:prstGeom prst="rect">
            <a:avLst/>
          </a:prstGeom>
        </p:spPr>
        <p:txBody>
          <a:bodyPr>
            <a:noAutofit/>
          </a:bodyPr>
          <a:lstStyle>
            <a:lvl1pPr marL="266700" indent="-266700" algn="l" defTabSz="914400" rtl="0" eaLnBrk="1" latinLnBrk="0" hangingPunct="1">
              <a:lnSpc>
                <a:spcPct val="100000"/>
              </a:lnSpc>
              <a:spcBef>
                <a:spcPts val="1000"/>
              </a:spcBef>
              <a:spcAft>
                <a:spcPts val="500"/>
              </a:spcAft>
              <a:buClr>
                <a:schemeClr val="accent1"/>
              </a:buClr>
              <a:buFont typeface="Arial" panose="020B0604020202020204" pitchFamily="34" charset="0"/>
              <a:buChar char="○"/>
              <a:defRPr sz="1800" kern="1200">
                <a:solidFill>
                  <a:schemeClr val="tx2"/>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Arial" panose="020B0604020202020204" pitchFamily="34" charset="0"/>
              <a:buNone/>
            </a:pPr>
            <a:r>
              <a:rPr lang="en-US" sz="1400"/>
              <a:t>	In the event that initial evaluations, annual reviews, or triennial reviews cannot be held on time, the following delay reason codes may be used:</a:t>
            </a:r>
          </a:p>
          <a:p>
            <a:pPr marL="0" indent="0">
              <a:buFont typeface="Arial" panose="020B0604020202020204" pitchFamily="34" charset="0"/>
              <a:buNone/>
            </a:pPr>
            <a:r>
              <a:rPr lang="en-US" sz="1400" u="sng"/>
              <a:t>Part B Initial Evaluations</a:t>
            </a:r>
            <a:endParaRPr lang="en-US" sz="1400"/>
          </a:p>
          <a:p>
            <a:pPr lvl="1"/>
            <a:r>
              <a:rPr lang="en-US" sz="1400"/>
              <a:t>The delay was due to the parent not making student available for testing despite the LEA being open for distance learning: Use meeting delay code “20”</a:t>
            </a:r>
          </a:p>
          <a:p>
            <a:pPr lvl="1"/>
            <a:r>
              <a:rPr lang="en-US" sz="1400"/>
              <a:t>The delay was due to LEA closure due to COVID-19 quarantine requirements: Use code “60”</a:t>
            </a:r>
          </a:p>
          <a:p>
            <a:pPr marL="0" indent="0">
              <a:buFont typeface="Arial" panose="020B0604020202020204" pitchFamily="34" charset="0"/>
              <a:buNone/>
            </a:pPr>
            <a:r>
              <a:rPr lang="en-US" sz="1400" u="sng"/>
              <a:t>Part C initial Evaluations</a:t>
            </a:r>
            <a:endParaRPr lang="en-US" sz="1400"/>
          </a:p>
          <a:p>
            <a:pPr lvl="1"/>
            <a:r>
              <a:rPr lang="en-US" sz="1400"/>
              <a:t>The delay was due to the parent not making child available for testing: Use meeting delay code “20”</a:t>
            </a:r>
          </a:p>
          <a:p>
            <a:pPr lvl="1"/>
            <a:r>
              <a:rPr lang="en-US" sz="1400"/>
              <a:t>The delay was due to LEA closure due to COVID-19 quarantine requirements: Use code “60” or “75”</a:t>
            </a:r>
          </a:p>
          <a:p>
            <a:pPr marL="0" indent="0">
              <a:buFont typeface="Arial" panose="020B0604020202020204" pitchFamily="34" charset="0"/>
              <a:buNone/>
            </a:pPr>
            <a:r>
              <a:rPr lang="en-US" sz="1400" u="sng"/>
              <a:t>Annual review or Individual Family Service Plan meeting</a:t>
            </a:r>
            <a:endParaRPr lang="en-US" sz="1400"/>
          </a:p>
          <a:p>
            <a:pPr lvl="1"/>
            <a:r>
              <a:rPr lang="en-US" sz="1400"/>
              <a:t>Meeting delay code “20” is </a:t>
            </a:r>
            <a:r>
              <a:rPr lang="en-US" sz="1400">
                <a:solidFill>
                  <a:srgbClr val="FF0000"/>
                </a:solidFill>
              </a:rPr>
              <a:t>not</a:t>
            </a:r>
            <a:r>
              <a:rPr lang="en-US" sz="1400"/>
              <a:t> valid with annual meeting type.</a:t>
            </a:r>
          </a:p>
          <a:p>
            <a:pPr lvl="1"/>
            <a:r>
              <a:rPr lang="en-US" sz="1400"/>
              <a:t>The delay was due to the LEA closure due to COVID-19 quarantine requirements: Use code “60” or “75”</a:t>
            </a:r>
          </a:p>
        </p:txBody>
      </p:sp>
    </p:spTree>
    <p:extLst>
      <p:ext uri="{BB962C8B-B14F-4D97-AF65-F5344CB8AC3E}">
        <p14:creationId xmlns:p14="http://schemas.microsoft.com/office/powerpoint/2010/main" val="317926045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General Contract Drafting Questionnaire - Asia Law Network Blog">
            <a:extLst>
              <a:ext uri="{FF2B5EF4-FFF2-40B4-BE49-F238E27FC236}">
                <a16:creationId xmlns:a16="http://schemas.microsoft.com/office/drawing/2014/main" id="{CEB20E3B-7CD2-4CEC-83D9-FD1640C8C7F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5584" b="2"/>
          <a:stretch/>
        </p:blipFill>
        <p:spPr bwMode="auto">
          <a:xfrm>
            <a:off x="642487" y="1992922"/>
            <a:ext cx="5496847" cy="3669324"/>
          </a:xfrm>
          <a:prstGeom prst="rect">
            <a:avLst/>
          </a:prstGeom>
          <a:solidFill>
            <a:srgbClr val="FFFFFF"/>
          </a:solidFill>
        </p:spPr>
      </p:pic>
      <p:sp>
        <p:nvSpPr>
          <p:cNvPr id="4" name="Footer Placeholder 3"/>
          <p:cNvSpPr>
            <a:spLocks noGrp="1"/>
          </p:cNvSpPr>
          <p:nvPr>
            <p:ph type="ftr" sz="quarter" idx="10"/>
          </p:nvPr>
        </p:nvSpPr>
        <p:spPr>
          <a:xfrm>
            <a:off x="432000" y="6365363"/>
            <a:ext cx="5472000" cy="412431"/>
          </a:xfrm>
        </p:spPr>
        <p:txBody>
          <a:bodyPr anchor="ctr">
            <a:normAutofit/>
          </a:bodyPr>
          <a:lstStyle/>
          <a:p>
            <a:pPr>
              <a:spcAft>
                <a:spcPts val="600"/>
              </a:spcAft>
            </a:pPr>
            <a:r>
              <a:rPr lang="en-US" noProof="0"/>
              <a:t>SWD End of Year R&amp;C  v2.1 June 8, 2020</a:t>
            </a:r>
          </a:p>
        </p:txBody>
      </p:sp>
      <p:sp>
        <p:nvSpPr>
          <p:cNvPr id="5" name="Slide Number Placeholder 4"/>
          <p:cNvSpPr>
            <a:spLocks noGrp="1"/>
          </p:cNvSpPr>
          <p:nvPr>
            <p:ph type="sldNum" sz="quarter" idx="11"/>
          </p:nvPr>
        </p:nvSpPr>
        <p:spPr>
          <a:xfrm>
            <a:off x="11772000" y="6365363"/>
            <a:ext cx="420000" cy="421200"/>
          </a:xfrm>
        </p:spPr>
        <p:txBody>
          <a:bodyPr anchor="ctr">
            <a:normAutofit/>
          </a:bodyPr>
          <a:lstStyle/>
          <a:p>
            <a:pPr>
              <a:spcAft>
                <a:spcPts val="600"/>
              </a:spcAft>
            </a:pPr>
            <a:fld id="{4B73C415-D670-4716-A5EC-CC4D52CA2BAC}" type="slidenum">
              <a:rPr lang="en-US" noProof="0" smtClean="0"/>
              <a:pPr>
                <a:spcAft>
                  <a:spcPts val="600"/>
                </a:spcAft>
              </a:pPr>
              <a:t>31</a:t>
            </a:fld>
            <a:endParaRPr lang="en-US" noProof="0"/>
          </a:p>
        </p:txBody>
      </p:sp>
      <p:sp>
        <p:nvSpPr>
          <p:cNvPr id="2" name="Title 1"/>
          <p:cNvSpPr>
            <a:spLocks noGrp="1"/>
          </p:cNvSpPr>
          <p:nvPr>
            <p:ph type="title" idx="4294967295"/>
          </p:nvPr>
        </p:nvSpPr>
        <p:spPr>
          <a:xfrm>
            <a:off x="642488" y="666207"/>
            <a:ext cx="11339512" cy="431800"/>
          </a:xfrm>
        </p:spPr>
        <p:txBody>
          <a:bodyPr anchor="t">
            <a:normAutofit/>
          </a:bodyPr>
          <a:lstStyle/>
          <a:p>
            <a:r>
              <a:rPr lang="en-US" sz="3000" dirty="0"/>
              <a:t>Education </a:t>
            </a:r>
            <a:r>
              <a:rPr lang="en-US" sz="3000"/>
              <a:t>Plan Amendment </a:t>
            </a:r>
            <a:r>
              <a:rPr lang="en-US" sz="3000" dirty="0"/>
              <a:t>Date</a:t>
            </a:r>
          </a:p>
        </p:txBody>
      </p:sp>
      <p:sp>
        <p:nvSpPr>
          <p:cNvPr id="3" name="Content Placeholder 2"/>
          <p:cNvSpPr>
            <a:spLocks noGrp="1"/>
          </p:cNvSpPr>
          <p:nvPr>
            <p:ph sz="quarter" idx="4294967295"/>
          </p:nvPr>
        </p:nvSpPr>
        <p:spPr>
          <a:xfrm>
            <a:off x="6511475" y="1891256"/>
            <a:ext cx="5470525" cy="3868737"/>
          </a:xfrm>
        </p:spPr>
        <p:txBody>
          <a:bodyPr>
            <a:normAutofit/>
          </a:bodyPr>
          <a:lstStyle/>
          <a:p>
            <a:pPr>
              <a:lnSpc>
                <a:spcPct val="90000"/>
              </a:lnSpc>
            </a:pPr>
            <a:r>
              <a:rPr lang="en-US" sz="1400" dirty="0"/>
              <a:t> The Education Plan Amendment Date reflect the date in which services change as defined in the Education Plan. </a:t>
            </a:r>
          </a:p>
          <a:p>
            <a:pPr>
              <a:lnSpc>
                <a:spcPct val="90000"/>
              </a:lnSpc>
            </a:pPr>
            <a:r>
              <a:rPr lang="en-US" sz="1400" dirty="0"/>
              <a:t>Every IEP meeting and subsequent amendment is uploaded to CALPADS for the specific fields in the CALPADS file specification.</a:t>
            </a:r>
          </a:p>
          <a:p>
            <a:pPr>
              <a:lnSpc>
                <a:spcPct val="90000"/>
              </a:lnSpc>
            </a:pPr>
            <a:r>
              <a:rPr lang="en-US" sz="1400" dirty="0"/>
              <a:t>If the LEA uploads a record that has the same IEP date, but something has changed then it must include an amendment date (Error SPED 441).</a:t>
            </a:r>
          </a:p>
          <a:p>
            <a:pPr>
              <a:lnSpc>
                <a:spcPct val="90000"/>
              </a:lnSpc>
            </a:pPr>
            <a:r>
              <a:rPr lang="en-US" sz="1400" dirty="0"/>
              <a:t>If the LEA uploads an amendment and attempts to change a field that would only be held in an IEP meeting, then it will error (Error SPED 438). </a:t>
            </a:r>
          </a:p>
          <a:p>
            <a:pPr>
              <a:lnSpc>
                <a:spcPct val="90000"/>
              </a:lnSpc>
            </a:pPr>
            <a:r>
              <a:rPr lang="en-US" sz="1400" dirty="0"/>
              <a:t>If the LEA uploads a record and determines that there is an error and it needs to be changed, they should delete the erroneous record and add the correct record. The revise function is not currently acting properly. </a:t>
            </a:r>
          </a:p>
          <a:p>
            <a:pPr>
              <a:lnSpc>
                <a:spcPct val="90000"/>
              </a:lnSpc>
            </a:pPr>
            <a:endParaRPr lang="en-US" sz="1400" dirty="0"/>
          </a:p>
        </p:txBody>
      </p:sp>
    </p:spTree>
    <p:extLst>
      <p:ext uri="{BB962C8B-B14F-4D97-AF65-F5344CB8AC3E}">
        <p14:creationId xmlns:p14="http://schemas.microsoft.com/office/powerpoint/2010/main" val="258461476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4043F098-FF03-4FE9-9D3B-5FF46FDAD2A3}"/>
              </a:ext>
            </a:extLst>
          </p:cNvPr>
          <p:cNvSpPr>
            <a:spLocks noGrp="1"/>
          </p:cNvSpPr>
          <p:nvPr>
            <p:ph type="ftr" sz="quarter" idx="10"/>
          </p:nvPr>
        </p:nvSpPr>
        <p:spPr/>
        <p:txBody>
          <a:bodyPr/>
          <a:lstStyle/>
          <a:p>
            <a:r>
              <a:rPr lang="en-US" noProof="0"/>
              <a:t>SWD End of Year R&amp;C  v2.1 June 8, 2020</a:t>
            </a:r>
          </a:p>
        </p:txBody>
      </p:sp>
      <p:sp>
        <p:nvSpPr>
          <p:cNvPr id="4" name="Slide Number Placeholder 3">
            <a:extLst>
              <a:ext uri="{FF2B5EF4-FFF2-40B4-BE49-F238E27FC236}">
                <a16:creationId xmlns:a16="http://schemas.microsoft.com/office/drawing/2014/main" id="{DA8B5A9B-93E4-465E-9DDC-C92F5B0364EF}"/>
              </a:ext>
            </a:extLst>
          </p:cNvPr>
          <p:cNvSpPr>
            <a:spLocks noGrp="1"/>
          </p:cNvSpPr>
          <p:nvPr>
            <p:ph type="sldNum" sz="quarter" idx="11"/>
          </p:nvPr>
        </p:nvSpPr>
        <p:spPr/>
        <p:txBody>
          <a:bodyPr/>
          <a:lstStyle/>
          <a:p>
            <a:fld id="{4B73C415-D670-4716-A5EC-CC4D52CA2BAC}" type="slidenum">
              <a:rPr lang="en-US" noProof="0" smtClean="0"/>
              <a:pPr/>
              <a:t>32</a:t>
            </a:fld>
            <a:endParaRPr lang="en-US" noProof="0"/>
          </a:p>
        </p:txBody>
      </p:sp>
      <p:sp>
        <p:nvSpPr>
          <p:cNvPr id="2" name="Title 1">
            <a:extLst>
              <a:ext uri="{FF2B5EF4-FFF2-40B4-BE49-F238E27FC236}">
                <a16:creationId xmlns:a16="http://schemas.microsoft.com/office/drawing/2014/main" id="{7B9B3F27-F5D0-412B-B9F1-D0C1595014BA}"/>
              </a:ext>
            </a:extLst>
          </p:cNvPr>
          <p:cNvSpPr>
            <a:spLocks noGrp="1"/>
          </p:cNvSpPr>
          <p:nvPr>
            <p:ph type="title" idx="4294967295"/>
          </p:nvPr>
        </p:nvSpPr>
        <p:spPr>
          <a:xfrm>
            <a:off x="925032" y="318676"/>
            <a:ext cx="5957888" cy="814388"/>
          </a:xfrm>
        </p:spPr>
        <p:txBody>
          <a:bodyPr/>
          <a:lstStyle/>
          <a:p>
            <a:r>
              <a:rPr lang="en-US"/>
              <a:t>Education Plan Type </a:t>
            </a:r>
          </a:p>
        </p:txBody>
      </p:sp>
      <p:pic>
        <p:nvPicPr>
          <p:cNvPr id="3076" name="Picture 4" descr="goals-CE">
            <a:extLst>
              <a:ext uri="{FF2B5EF4-FFF2-40B4-BE49-F238E27FC236}">
                <a16:creationId xmlns:a16="http://schemas.microsoft.com/office/drawing/2014/main" id="{50FD0E1E-173B-42D3-B83F-B0B95D228EE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48943" y="1300876"/>
            <a:ext cx="6623057" cy="4728863"/>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366E3BBC-88DB-4F49-A997-16346C4CFF9E}"/>
              </a:ext>
            </a:extLst>
          </p:cNvPr>
          <p:cNvSpPr/>
          <p:nvPr/>
        </p:nvSpPr>
        <p:spPr>
          <a:xfrm>
            <a:off x="432000" y="1318022"/>
            <a:ext cx="4270629" cy="4431983"/>
          </a:xfrm>
          <a:prstGeom prst="rect">
            <a:avLst/>
          </a:prstGeom>
        </p:spPr>
        <p:txBody>
          <a:bodyPr wrap="square">
            <a:spAutoFit/>
          </a:bodyPr>
          <a:lstStyle/>
          <a:p>
            <a:pPr lvl="0" algn="ctr"/>
            <a:r>
              <a:rPr lang="en-US" sz="2000"/>
              <a:t>The Education Plan Type represents the program providing SPED services (IFSP, IEP, ISP), or other codes related to reasons for no services. </a:t>
            </a:r>
          </a:p>
          <a:p>
            <a:pPr lvl="0"/>
            <a:endParaRPr lang="en-US"/>
          </a:p>
          <a:p>
            <a:pPr marL="285750" lvl="0" indent="-285750">
              <a:buFont typeface="Arial" panose="020B0604020202020204" pitchFamily="34" charset="0"/>
              <a:buChar char="•"/>
            </a:pPr>
            <a:r>
              <a:rPr lang="en-US"/>
              <a:t>IFSP – for infants/toddlers, birth to age 3 receiving services</a:t>
            </a:r>
          </a:p>
          <a:p>
            <a:pPr marL="285750" lvl="0" indent="-285750">
              <a:buFont typeface="Arial" panose="020B0604020202020204" pitchFamily="34" charset="0"/>
              <a:buChar char="•"/>
            </a:pPr>
            <a:r>
              <a:rPr lang="en-US"/>
              <a:t>IEP – for preschool students ages 3 to 5 years or students attending a public school, ages 6 through 21 </a:t>
            </a:r>
          </a:p>
          <a:p>
            <a:pPr marL="285750" lvl="0" indent="-285750">
              <a:buFont typeface="Arial" panose="020B0604020202020204" pitchFamily="34" charset="0"/>
              <a:buChar char="•"/>
            </a:pPr>
            <a:r>
              <a:rPr lang="en-US"/>
              <a:t>ISP – for students attending a private school receiving services from a COE or district</a:t>
            </a:r>
          </a:p>
          <a:p>
            <a:pPr algn="ctr"/>
            <a:endParaRPr lang="en-US" sz="2000"/>
          </a:p>
        </p:txBody>
      </p:sp>
    </p:spTree>
    <p:extLst>
      <p:ext uri="{BB962C8B-B14F-4D97-AF65-F5344CB8AC3E}">
        <p14:creationId xmlns:p14="http://schemas.microsoft.com/office/powerpoint/2010/main" val="297399936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4043F098-FF03-4FE9-9D3B-5FF46FDAD2A3}"/>
              </a:ext>
            </a:extLst>
          </p:cNvPr>
          <p:cNvSpPr>
            <a:spLocks noGrp="1"/>
          </p:cNvSpPr>
          <p:nvPr>
            <p:ph type="ftr" sz="quarter" idx="10"/>
          </p:nvPr>
        </p:nvSpPr>
        <p:spPr/>
        <p:txBody>
          <a:bodyPr/>
          <a:lstStyle/>
          <a:p>
            <a:r>
              <a:rPr lang="en-US" noProof="0"/>
              <a:t>SWD End of Year R&amp;C  v2.1 June 8, 2020</a:t>
            </a:r>
          </a:p>
        </p:txBody>
      </p:sp>
      <p:sp>
        <p:nvSpPr>
          <p:cNvPr id="4" name="Slide Number Placeholder 3">
            <a:extLst>
              <a:ext uri="{FF2B5EF4-FFF2-40B4-BE49-F238E27FC236}">
                <a16:creationId xmlns:a16="http://schemas.microsoft.com/office/drawing/2014/main" id="{DA8B5A9B-93E4-465E-9DDC-C92F5B0364EF}"/>
              </a:ext>
            </a:extLst>
          </p:cNvPr>
          <p:cNvSpPr>
            <a:spLocks noGrp="1"/>
          </p:cNvSpPr>
          <p:nvPr>
            <p:ph type="sldNum" sz="quarter" idx="11"/>
          </p:nvPr>
        </p:nvSpPr>
        <p:spPr/>
        <p:txBody>
          <a:bodyPr/>
          <a:lstStyle/>
          <a:p>
            <a:fld id="{4B73C415-D670-4716-A5EC-CC4D52CA2BAC}" type="slidenum">
              <a:rPr lang="en-US" noProof="0" smtClean="0"/>
              <a:pPr/>
              <a:t>33</a:t>
            </a:fld>
            <a:endParaRPr lang="en-US" noProof="0"/>
          </a:p>
        </p:txBody>
      </p:sp>
      <p:sp>
        <p:nvSpPr>
          <p:cNvPr id="2" name="Title 1">
            <a:extLst>
              <a:ext uri="{FF2B5EF4-FFF2-40B4-BE49-F238E27FC236}">
                <a16:creationId xmlns:a16="http://schemas.microsoft.com/office/drawing/2014/main" id="{7B9B3F27-F5D0-412B-B9F1-D0C1595014BA}"/>
              </a:ext>
            </a:extLst>
          </p:cNvPr>
          <p:cNvSpPr>
            <a:spLocks noGrp="1"/>
          </p:cNvSpPr>
          <p:nvPr>
            <p:ph type="title" idx="4294967295"/>
          </p:nvPr>
        </p:nvSpPr>
        <p:spPr>
          <a:xfrm>
            <a:off x="744279" y="312720"/>
            <a:ext cx="6583363" cy="811213"/>
          </a:xfrm>
        </p:spPr>
        <p:txBody>
          <a:bodyPr/>
          <a:lstStyle/>
          <a:p>
            <a:r>
              <a:rPr lang="en-US"/>
              <a:t> Disability Category</a:t>
            </a:r>
          </a:p>
        </p:txBody>
      </p:sp>
      <p:sp>
        <p:nvSpPr>
          <p:cNvPr id="5" name="Rectangle 4">
            <a:extLst>
              <a:ext uri="{FF2B5EF4-FFF2-40B4-BE49-F238E27FC236}">
                <a16:creationId xmlns:a16="http://schemas.microsoft.com/office/drawing/2014/main" id="{27A88020-B113-4B4E-8129-4C0849F613F7}"/>
              </a:ext>
            </a:extLst>
          </p:cNvPr>
          <p:cNvSpPr/>
          <p:nvPr/>
        </p:nvSpPr>
        <p:spPr>
          <a:xfrm>
            <a:off x="261258" y="1123933"/>
            <a:ext cx="6774212" cy="5447645"/>
          </a:xfrm>
          <a:prstGeom prst="rect">
            <a:avLst/>
          </a:prstGeom>
        </p:spPr>
        <p:txBody>
          <a:bodyPr wrap="square">
            <a:spAutoFit/>
          </a:bodyPr>
          <a:lstStyle/>
          <a:p>
            <a:pPr algn="ctr"/>
            <a:r>
              <a:rPr lang="en-US" sz="2000"/>
              <a:t>The Disability Codes represent the disability qualifying the student for services under one of the 13 IDEA eligibility categories. Disability 1 Code cannot be </a:t>
            </a:r>
            <a:r>
              <a:rPr lang="en-US" sz="2000">
                <a:solidFill>
                  <a:schemeClr val="accent2">
                    <a:lumMod val="75000"/>
                  </a:schemeClr>
                </a:solidFill>
              </a:rPr>
              <a:t>200 (None)</a:t>
            </a:r>
          </a:p>
          <a:p>
            <a:pPr algn="ctr"/>
            <a:endParaRPr lang="en-US"/>
          </a:p>
          <a:p>
            <a:pPr marL="285750" indent="-285750">
              <a:buFont typeface="Arial" panose="020B0604020202020204" pitchFamily="34" charset="0"/>
              <a:buChar char="•"/>
            </a:pPr>
            <a:r>
              <a:rPr lang="en-US"/>
              <a:t>Intellectual Disability (210)</a:t>
            </a:r>
          </a:p>
          <a:p>
            <a:pPr marL="285750" indent="-285750">
              <a:buFont typeface="Arial" panose="020B0604020202020204" pitchFamily="34" charset="0"/>
              <a:buChar char="•"/>
            </a:pPr>
            <a:r>
              <a:rPr lang="en-US"/>
              <a:t>Hard of hearing (220)</a:t>
            </a:r>
          </a:p>
          <a:p>
            <a:pPr marL="285750" indent="-285750">
              <a:buFont typeface="Arial" panose="020B0604020202020204" pitchFamily="34" charset="0"/>
              <a:buChar char="•"/>
            </a:pPr>
            <a:r>
              <a:rPr lang="en-US"/>
              <a:t>Deafness (DEAF)/Hearing impairment (230)</a:t>
            </a:r>
          </a:p>
          <a:p>
            <a:pPr marL="285750" indent="-285750">
              <a:buFont typeface="Arial" panose="020B0604020202020204" pitchFamily="34" charset="0"/>
              <a:buChar char="•"/>
            </a:pPr>
            <a:r>
              <a:rPr lang="en-US"/>
              <a:t>Speech or language impairment (240)</a:t>
            </a:r>
          </a:p>
          <a:p>
            <a:pPr marL="285750" indent="-285750">
              <a:buFont typeface="Arial" panose="020B0604020202020204" pitchFamily="34" charset="0"/>
              <a:buChar char="•"/>
            </a:pPr>
            <a:r>
              <a:rPr lang="en-US"/>
              <a:t>Visual impairment (250)</a:t>
            </a:r>
          </a:p>
          <a:p>
            <a:pPr marL="285750" indent="-285750">
              <a:buFont typeface="Arial" panose="020B0604020202020204" pitchFamily="34" charset="0"/>
              <a:buChar char="•"/>
            </a:pPr>
            <a:r>
              <a:rPr lang="en-US"/>
              <a:t>Emotional disturbance (260)</a:t>
            </a:r>
          </a:p>
          <a:p>
            <a:pPr marL="285750" indent="-285750">
              <a:buFont typeface="Arial" panose="020B0604020202020204" pitchFamily="34" charset="0"/>
              <a:buChar char="•"/>
            </a:pPr>
            <a:r>
              <a:rPr lang="en-US"/>
              <a:t>Orthopedic impairment (270)</a:t>
            </a:r>
          </a:p>
          <a:p>
            <a:pPr marL="285750" indent="-285750">
              <a:buFont typeface="Arial" panose="020B0604020202020204" pitchFamily="34" charset="0"/>
              <a:buChar char="•"/>
            </a:pPr>
            <a:r>
              <a:rPr lang="en-US"/>
              <a:t>Other health impairment (280)</a:t>
            </a:r>
          </a:p>
          <a:p>
            <a:pPr marL="285750" indent="-285750">
              <a:buFont typeface="Arial" panose="020B0604020202020204" pitchFamily="34" charset="0"/>
              <a:buChar char="•"/>
            </a:pPr>
            <a:r>
              <a:rPr lang="en-US"/>
              <a:t>Established medical disability (281)</a:t>
            </a:r>
          </a:p>
          <a:p>
            <a:pPr marL="285750" indent="-285750">
              <a:buFont typeface="Arial" panose="020B0604020202020204" pitchFamily="34" charset="0"/>
              <a:buChar char="•"/>
            </a:pPr>
            <a:r>
              <a:rPr lang="en-US"/>
              <a:t>Specific learning disability (290)</a:t>
            </a:r>
          </a:p>
          <a:p>
            <a:pPr marL="285750" indent="-285750">
              <a:buFont typeface="Arial" panose="020B0604020202020204" pitchFamily="34" charset="0"/>
              <a:buChar char="•"/>
            </a:pPr>
            <a:r>
              <a:rPr lang="en-US"/>
              <a:t>Deaf-blindness (300)</a:t>
            </a:r>
          </a:p>
          <a:p>
            <a:pPr marL="285750" indent="-285750">
              <a:buFont typeface="Arial" panose="020B0604020202020204" pitchFamily="34" charset="0"/>
              <a:buChar char="•"/>
            </a:pPr>
            <a:r>
              <a:rPr lang="en-US"/>
              <a:t>Multiple disabilities (310)</a:t>
            </a:r>
          </a:p>
          <a:p>
            <a:pPr marL="285750" indent="-285750">
              <a:buFont typeface="Arial" panose="020B0604020202020204" pitchFamily="34" charset="0"/>
              <a:buChar char="•"/>
            </a:pPr>
            <a:r>
              <a:rPr lang="en-US"/>
              <a:t>Autism (320)</a:t>
            </a:r>
          </a:p>
          <a:p>
            <a:pPr marL="285750" indent="-285750">
              <a:buFont typeface="Arial" panose="020B0604020202020204" pitchFamily="34" charset="0"/>
              <a:buChar char="•"/>
            </a:pPr>
            <a:r>
              <a:rPr lang="en-US"/>
              <a:t>Traumatic brain injury (330)</a:t>
            </a:r>
          </a:p>
          <a:p>
            <a:endParaRPr lang="en-US"/>
          </a:p>
        </p:txBody>
      </p:sp>
      <p:pic>
        <p:nvPicPr>
          <p:cNvPr id="4098" name="Picture 2" descr="Disability Services for Students">
            <a:extLst>
              <a:ext uri="{FF2B5EF4-FFF2-40B4-BE49-F238E27FC236}">
                <a16:creationId xmlns:a16="http://schemas.microsoft.com/office/drawing/2014/main" id="{CBDA65CA-2BB9-43C7-9479-BC43D9F7064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92412" y="206827"/>
            <a:ext cx="4422646" cy="61585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0739940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4043F098-FF03-4FE9-9D3B-5FF46FDAD2A3}"/>
              </a:ext>
            </a:extLst>
          </p:cNvPr>
          <p:cNvSpPr>
            <a:spLocks noGrp="1"/>
          </p:cNvSpPr>
          <p:nvPr>
            <p:ph type="ftr" sz="quarter" idx="10"/>
          </p:nvPr>
        </p:nvSpPr>
        <p:spPr/>
        <p:txBody>
          <a:bodyPr/>
          <a:lstStyle/>
          <a:p>
            <a:r>
              <a:rPr lang="en-US" noProof="0"/>
              <a:t>SWD End of Year R&amp;C  v2.1 June 8, 2020</a:t>
            </a:r>
          </a:p>
        </p:txBody>
      </p:sp>
      <p:sp>
        <p:nvSpPr>
          <p:cNvPr id="4" name="Slide Number Placeholder 3">
            <a:extLst>
              <a:ext uri="{FF2B5EF4-FFF2-40B4-BE49-F238E27FC236}">
                <a16:creationId xmlns:a16="http://schemas.microsoft.com/office/drawing/2014/main" id="{DA8B5A9B-93E4-465E-9DDC-C92F5B0364EF}"/>
              </a:ext>
            </a:extLst>
          </p:cNvPr>
          <p:cNvSpPr>
            <a:spLocks noGrp="1"/>
          </p:cNvSpPr>
          <p:nvPr>
            <p:ph type="sldNum" sz="quarter" idx="11"/>
          </p:nvPr>
        </p:nvSpPr>
        <p:spPr/>
        <p:txBody>
          <a:bodyPr/>
          <a:lstStyle/>
          <a:p>
            <a:fld id="{4B73C415-D670-4716-A5EC-CC4D52CA2BAC}" type="slidenum">
              <a:rPr lang="en-US" noProof="0" smtClean="0"/>
              <a:pPr/>
              <a:t>34</a:t>
            </a:fld>
            <a:endParaRPr lang="en-US" noProof="0"/>
          </a:p>
        </p:txBody>
      </p:sp>
      <p:sp>
        <p:nvSpPr>
          <p:cNvPr id="2" name="Title 1">
            <a:extLst>
              <a:ext uri="{FF2B5EF4-FFF2-40B4-BE49-F238E27FC236}">
                <a16:creationId xmlns:a16="http://schemas.microsoft.com/office/drawing/2014/main" id="{7B9B3F27-F5D0-412B-B9F1-D0C1595014BA}"/>
              </a:ext>
            </a:extLst>
          </p:cNvPr>
          <p:cNvSpPr>
            <a:spLocks noGrp="1"/>
          </p:cNvSpPr>
          <p:nvPr>
            <p:ph type="title" idx="4294967295"/>
          </p:nvPr>
        </p:nvSpPr>
        <p:spPr>
          <a:xfrm>
            <a:off x="1574800" y="442235"/>
            <a:ext cx="10617200" cy="433387"/>
          </a:xfrm>
        </p:spPr>
        <p:txBody>
          <a:bodyPr>
            <a:noAutofit/>
          </a:bodyPr>
          <a:lstStyle/>
          <a:p>
            <a:r>
              <a:rPr lang="en-US"/>
              <a:t>Special Education Program Setting</a:t>
            </a:r>
          </a:p>
        </p:txBody>
      </p:sp>
      <p:sp>
        <p:nvSpPr>
          <p:cNvPr id="5" name="Rectangle 4">
            <a:extLst>
              <a:ext uri="{FF2B5EF4-FFF2-40B4-BE49-F238E27FC236}">
                <a16:creationId xmlns:a16="http://schemas.microsoft.com/office/drawing/2014/main" id="{973ABD0F-6907-429D-B9FC-6A7CCDAA388E}"/>
              </a:ext>
            </a:extLst>
          </p:cNvPr>
          <p:cNvSpPr/>
          <p:nvPr/>
        </p:nvSpPr>
        <p:spPr>
          <a:xfrm>
            <a:off x="7212478" y="1862412"/>
            <a:ext cx="4395747" cy="2246769"/>
          </a:xfrm>
          <a:prstGeom prst="rect">
            <a:avLst/>
          </a:prstGeom>
        </p:spPr>
        <p:txBody>
          <a:bodyPr wrap="square">
            <a:spAutoFit/>
          </a:bodyPr>
          <a:lstStyle/>
          <a:p>
            <a:pPr algn="ctr"/>
            <a:r>
              <a:rPr lang="en-US" sz="2000"/>
              <a:t>A Special Education Program Setting Code represents the SPED program setting in which the student is receiving or has received the majority of special education and related services. Required for IEP, ISP and IFSP Education Plan Types</a:t>
            </a:r>
          </a:p>
        </p:txBody>
      </p:sp>
      <p:grpSp>
        <p:nvGrpSpPr>
          <p:cNvPr id="43" name="Group 42">
            <a:extLst>
              <a:ext uri="{FF2B5EF4-FFF2-40B4-BE49-F238E27FC236}">
                <a16:creationId xmlns:a16="http://schemas.microsoft.com/office/drawing/2014/main" id="{E3650022-D710-4FAB-9FB3-40E6486C6119}"/>
              </a:ext>
            </a:extLst>
          </p:cNvPr>
          <p:cNvGrpSpPr/>
          <p:nvPr/>
        </p:nvGrpSpPr>
        <p:grpSpPr>
          <a:xfrm>
            <a:off x="432000" y="1199739"/>
            <a:ext cx="7103295" cy="5087792"/>
            <a:chOff x="6507103" y="573758"/>
            <a:chExt cx="7270352" cy="5265925"/>
          </a:xfrm>
        </p:grpSpPr>
        <p:pic>
          <p:nvPicPr>
            <p:cNvPr id="44" name="Picture 6" descr="A student in a wheelchair uses a computer.">
              <a:extLst>
                <a:ext uri="{FF2B5EF4-FFF2-40B4-BE49-F238E27FC236}">
                  <a16:creationId xmlns:a16="http://schemas.microsoft.com/office/drawing/2014/main" id="{A8FF056D-8818-4366-A05B-5F99E8EEF7D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9124" r="9627" b="2"/>
            <a:stretch/>
          </p:blipFill>
          <p:spPr bwMode="auto">
            <a:xfrm>
              <a:off x="6507103" y="1018802"/>
              <a:ext cx="2410198" cy="2410198"/>
            </a:xfrm>
            <a:custGeom>
              <a:avLst/>
              <a:gdLst/>
              <a:ahLst/>
              <a:cxnLst/>
              <a:rect l="l" t="t" r="r" b="b"/>
              <a:pathLst>
                <a:path w="2849586" h="2849586">
                  <a:moveTo>
                    <a:pt x="1424793" y="0"/>
                  </a:moveTo>
                  <a:cubicBezTo>
                    <a:pt x="2211684" y="0"/>
                    <a:pt x="2849586" y="637902"/>
                    <a:pt x="2849586" y="1424793"/>
                  </a:cubicBezTo>
                  <a:cubicBezTo>
                    <a:pt x="2849586" y="2211684"/>
                    <a:pt x="2211684" y="2849586"/>
                    <a:pt x="1424793" y="2849586"/>
                  </a:cubicBezTo>
                  <a:cubicBezTo>
                    <a:pt x="637902" y="2849586"/>
                    <a:pt x="0" y="2211684"/>
                    <a:pt x="0" y="1424793"/>
                  </a:cubicBezTo>
                  <a:cubicBezTo>
                    <a:pt x="0" y="637902"/>
                    <a:pt x="637902" y="0"/>
                    <a:pt x="1424793" y="0"/>
                  </a:cubicBezTo>
                  <a:close/>
                </a:path>
              </a:pathLst>
            </a:custGeom>
            <a:noFill/>
            <a:extLst>
              <a:ext uri="{909E8E84-426E-40DD-AFC4-6F175D3DCCD1}">
                <a14:hiddenFill xmlns:a14="http://schemas.microsoft.com/office/drawing/2010/main">
                  <a:solidFill>
                    <a:srgbClr val="FFFFFF"/>
                  </a:solidFill>
                </a14:hiddenFill>
              </a:ext>
            </a:extLst>
          </p:spPr>
        </p:pic>
        <p:pic>
          <p:nvPicPr>
            <p:cNvPr id="46" name="Picture 8" descr="Catholic Coalition for Special Education Helps Two Children with ...">
              <a:extLst>
                <a:ext uri="{FF2B5EF4-FFF2-40B4-BE49-F238E27FC236}">
                  <a16:creationId xmlns:a16="http://schemas.microsoft.com/office/drawing/2014/main" id="{B02B35F2-5791-45AB-8F83-AE074DDDAA1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6997" r="23337"/>
            <a:stretch/>
          </p:blipFill>
          <p:spPr bwMode="auto">
            <a:xfrm>
              <a:off x="9893839" y="573758"/>
              <a:ext cx="2410199" cy="2410198"/>
            </a:xfrm>
            <a:custGeom>
              <a:avLst/>
              <a:gdLst/>
              <a:ahLst/>
              <a:cxnLst/>
              <a:rect l="l" t="t" r="r" b="b"/>
              <a:pathLst>
                <a:path w="2849586" h="2849586">
                  <a:moveTo>
                    <a:pt x="1424793" y="0"/>
                  </a:moveTo>
                  <a:cubicBezTo>
                    <a:pt x="2211684" y="0"/>
                    <a:pt x="2849586" y="637902"/>
                    <a:pt x="2849586" y="1424793"/>
                  </a:cubicBezTo>
                  <a:cubicBezTo>
                    <a:pt x="2849586" y="2211684"/>
                    <a:pt x="2211684" y="2849586"/>
                    <a:pt x="1424793" y="2849586"/>
                  </a:cubicBezTo>
                  <a:cubicBezTo>
                    <a:pt x="637902" y="2849586"/>
                    <a:pt x="0" y="2211684"/>
                    <a:pt x="0" y="1424793"/>
                  </a:cubicBezTo>
                  <a:cubicBezTo>
                    <a:pt x="0" y="637902"/>
                    <a:pt x="637902" y="0"/>
                    <a:pt x="1424793" y="0"/>
                  </a:cubicBezTo>
                  <a:close/>
                </a:path>
              </a:pathLst>
            </a:custGeom>
            <a:noFill/>
            <a:extLst>
              <a:ext uri="{909E8E84-426E-40DD-AFC4-6F175D3DCCD1}">
                <a14:hiddenFill xmlns:a14="http://schemas.microsoft.com/office/drawing/2010/main">
                  <a:solidFill>
                    <a:srgbClr val="FFFFFF"/>
                  </a:solidFill>
                </a14:hiddenFill>
              </a:ext>
            </a:extLst>
          </p:spPr>
        </p:pic>
        <p:pic>
          <p:nvPicPr>
            <p:cNvPr id="47" name="Picture 2" descr="Early Music Education: The Benefits of Starting Young — Vivo Strings">
              <a:extLst>
                <a:ext uri="{FF2B5EF4-FFF2-40B4-BE49-F238E27FC236}">
                  <a16:creationId xmlns:a16="http://schemas.microsoft.com/office/drawing/2014/main" id="{BB73677D-314E-4C5B-958B-F4A0DE414D3B}"/>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7124" r="6126"/>
            <a:stretch/>
          </p:blipFill>
          <p:spPr bwMode="auto">
            <a:xfrm>
              <a:off x="8388308" y="3428999"/>
              <a:ext cx="2410198" cy="2410198"/>
            </a:xfrm>
            <a:custGeom>
              <a:avLst/>
              <a:gdLst/>
              <a:ahLst/>
              <a:cxnLst/>
              <a:rect l="l" t="t" r="r" b="b"/>
              <a:pathLst>
                <a:path w="2849586" h="2849586">
                  <a:moveTo>
                    <a:pt x="1424793" y="0"/>
                  </a:moveTo>
                  <a:cubicBezTo>
                    <a:pt x="2211684" y="0"/>
                    <a:pt x="2849586" y="637902"/>
                    <a:pt x="2849586" y="1424793"/>
                  </a:cubicBezTo>
                  <a:cubicBezTo>
                    <a:pt x="2849586" y="2211684"/>
                    <a:pt x="2211684" y="2849586"/>
                    <a:pt x="1424793" y="2849586"/>
                  </a:cubicBezTo>
                  <a:cubicBezTo>
                    <a:pt x="637902" y="2849586"/>
                    <a:pt x="0" y="2211684"/>
                    <a:pt x="0" y="1424793"/>
                  </a:cubicBezTo>
                  <a:cubicBezTo>
                    <a:pt x="0" y="637902"/>
                    <a:pt x="637902" y="0"/>
                    <a:pt x="1424793" y="0"/>
                  </a:cubicBezTo>
                  <a:close/>
                </a:path>
              </a:pathLst>
            </a:custGeom>
            <a:noFill/>
            <a:extLst>
              <a:ext uri="{909E8E84-426E-40DD-AFC4-6F175D3DCCD1}">
                <a14:hiddenFill xmlns:a14="http://schemas.microsoft.com/office/drawing/2010/main">
                  <a:solidFill>
                    <a:srgbClr val="FFFFFF"/>
                  </a:solidFill>
                </a14:hiddenFill>
              </a:ext>
            </a:extLst>
          </p:spPr>
        </p:pic>
        <p:pic>
          <p:nvPicPr>
            <p:cNvPr id="48" name="Picture 4" descr="My Daughter Was Covered in Welts': A Mom's Fight for Cameras in ...">
              <a:extLst>
                <a:ext uri="{FF2B5EF4-FFF2-40B4-BE49-F238E27FC236}">
                  <a16:creationId xmlns:a16="http://schemas.microsoft.com/office/drawing/2014/main" id="{D75E7256-F670-4ADC-A54D-C0D7E18902CC}"/>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2945" r="20305"/>
            <a:stretch/>
          </p:blipFill>
          <p:spPr bwMode="auto">
            <a:xfrm>
              <a:off x="11367258" y="3429485"/>
              <a:ext cx="2410197" cy="2410198"/>
            </a:xfrm>
            <a:custGeom>
              <a:avLst/>
              <a:gdLst/>
              <a:ahLst/>
              <a:cxnLst/>
              <a:rect l="l" t="t" r="r" b="b"/>
              <a:pathLst>
                <a:path w="2849586" h="2849586">
                  <a:moveTo>
                    <a:pt x="1424793" y="0"/>
                  </a:moveTo>
                  <a:cubicBezTo>
                    <a:pt x="2211684" y="0"/>
                    <a:pt x="2849586" y="637902"/>
                    <a:pt x="2849586" y="1424793"/>
                  </a:cubicBezTo>
                  <a:cubicBezTo>
                    <a:pt x="2849586" y="2211684"/>
                    <a:pt x="2211684" y="2849586"/>
                    <a:pt x="1424793" y="2849586"/>
                  </a:cubicBezTo>
                  <a:cubicBezTo>
                    <a:pt x="637902" y="2849586"/>
                    <a:pt x="0" y="2211684"/>
                    <a:pt x="0" y="1424793"/>
                  </a:cubicBezTo>
                  <a:cubicBezTo>
                    <a:pt x="0" y="637902"/>
                    <a:pt x="637902" y="0"/>
                    <a:pt x="1424793" y="0"/>
                  </a:cubicBezTo>
                  <a:close/>
                </a:path>
              </a:pathLst>
            </a:cu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67047359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EA4910F4-4B21-4AAE-A882-B6ADF4B1E693}"/>
              </a:ext>
            </a:extLst>
          </p:cNvPr>
          <p:cNvSpPr txBox="1">
            <a:spLocks/>
          </p:cNvSpPr>
          <p:nvPr/>
        </p:nvSpPr>
        <p:spPr>
          <a:xfrm>
            <a:off x="432000" y="432000"/>
            <a:ext cx="11340000" cy="432000"/>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3200" kern="1200" spc="-150">
                <a:solidFill>
                  <a:schemeClr val="tx1">
                    <a:lumMod val="75000"/>
                    <a:lumOff val="25000"/>
                  </a:schemeClr>
                </a:solidFill>
                <a:latin typeface="+mj-lt"/>
                <a:ea typeface="+mj-ea"/>
                <a:cs typeface="+mj-cs"/>
              </a:defRPr>
            </a:lvl1pPr>
          </a:lstStyle>
          <a:p>
            <a:pPr>
              <a:spcAft>
                <a:spcPts val="600"/>
              </a:spcAft>
            </a:pPr>
            <a:r>
              <a:rPr lang="en-US" kern="1200" spc="-150">
                <a:latin typeface="+mj-lt"/>
                <a:ea typeface="+mj-ea"/>
                <a:cs typeface="+mj-cs"/>
              </a:rPr>
              <a:t>Work-Based Learning Indicators for SWD</a:t>
            </a:r>
          </a:p>
        </p:txBody>
      </p:sp>
      <p:pic>
        <p:nvPicPr>
          <p:cNvPr id="10" name="Picture 9">
            <a:extLst>
              <a:ext uri="{FF2B5EF4-FFF2-40B4-BE49-F238E27FC236}">
                <a16:creationId xmlns:a16="http://schemas.microsoft.com/office/drawing/2014/main" id="{02C2EB31-52B4-4EEF-8430-0981B3E4B715}"/>
              </a:ext>
            </a:extLst>
          </p:cNvPr>
          <p:cNvPicPr>
            <a:picLocks noChangeAspect="1"/>
          </p:cNvPicPr>
          <p:nvPr/>
        </p:nvPicPr>
        <p:blipFill rotWithShape="1">
          <a:blip r:embed="rId3"/>
          <a:srcRect t="3702" b="20952"/>
          <a:stretch/>
        </p:blipFill>
        <p:spPr>
          <a:xfrm>
            <a:off x="257829" y="1640914"/>
            <a:ext cx="5472000" cy="4351338"/>
          </a:xfrm>
          <a:prstGeom prst="rect">
            <a:avLst/>
          </a:prstGeom>
          <a:noFill/>
        </p:spPr>
      </p:pic>
      <p:sp>
        <p:nvSpPr>
          <p:cNvPr id="7" name="Content Placeholder 2">
            <a:extLst>
              <a:ext uri="{FF2B5EF4-FFF2-40B4-BE49-F238E27FC236}">
                <a16:creationId xmlns:a16="http://schemas.microsoft.com/office/drawing/2014/main" id="{D263EB48-07F6-4399-8EE8-29D8D8027B49}"/>
              </a:ext>
            </a:extLst>
          </p:cNvPr>
          <p:cNvSpPr txBox="1">
            <a:spLocks/>
          </p:cNvSpPr>
          <p:nvPr/>
        </p:nvSpPr>
        <p:spPr>
          <a:xfrm>
            <a:off x="6300000" y="1728000"/>
            <a:ext cx="5472000" cy="4351338"/>
          </a:xfrm>
          <a:prstGeom prst="rect">
            <a:avLst/>
          </a:prstGeom>
        </p:spPr>
        <p:txBody>
          <a:bodyPr vert="horz" lIns="0" tIns="0" rIns="0" bIns="0" rtlCol="0">
            <a:normAutofit/>
          </a:bodyPr>
          <a:lstStyle>
            <a:lvl1pPr marL="266700" indent="-266700" algn="l" defTabSz="914400" rtl="0" eaLnBrk="1" latinLnBrk="0" hangingPunct="1">
              <a:lnSpc>
                <a:spcPct val="100000"/>
              </a:lnSpc>
              <a:spcBef>
                <a:spcPts val="1000"/>
              </a:spcBef>
              <a:spcAft>
                <a:spcPts val="500"/>
              </a:spcAft>
              <a:buClr>
                <a:schemeClr val="accent1"/>
              </a:buClr>
              <a:buFont typeface="Arial" panose="020B0604020202020204" pitchFamily="34" charset="0"/>
              <a:buChar char="○"/>
              <a:defRPr sz="1800" kern="1200">
                <a:solidFill>
                  <a:schemeClr val="tx2"/>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90000"/>
              </a:lnSpc>
              <a:spcBef>
                <a:spcPts val="0"/>
              </a:spcBef>
              <a:buFont typeface="Arial" panose="020B0604020202020204" pitchFamily="34" charset="0"/>
              <a:buNone/>
            </a:pPr>
            <a:r>
              <a:rPr lang="en-US" b="1"/>
              <a:t>Transition Work-Based Experience</a:t>
            </a:r>
          </a:p>
          <a:p>
            <a:pPr marL="0" indent="0">
              <a:lnSpc>
                <a:spcPct val="90000"/>
              </a:lnSpc>
              <a:spcBef>
                <a:spcPts val="0"/>
              </a:spcBef>
              <a:buFont typeface="Arial" panose="020B0604020202020204" pitchFamily="34" charset="0"/>
              <a:buNone/>
            </a:pPr>
            <a:r>
              <a:rPr lang="en-US"/>
              <a:t>An indication of whether or not a student successfully completed a minimum of 100 hours of work-based learning since entering 9th grade of a program for students with disabilities on an individualized education program (IEP) that offers students work-based learning experiences that develop knowledge and job skills, in compliance with the Fair Labor Standards Act (FLSA) requirements.</a:t>
            </a:r>
          </a:p>
          <a:p>
            <a:pPr marL="0" indent="0">
              <a:lnSpc>
                <a:spcPct val="90000"/>
              </a:lnSpc>
              <a:spcBef>
                <a:spcPts val="0"/>
              </a:spcBef>
              <a:buFont typeface="Arial" panose="020B0604020202020204" pitchFamily="34" charset="0"/>
              <a:buNone/>
            </a:pPr>
            <a:endParaRPr lang="en-US" b="1"/>
          </a:p>
          <a:p>
            <a:pPr marL="0" indent="0">
              <a:lnSpc>
                <a:spcPct val="90000"/>
              </a:lnSpc>
              <a:spcBef>
                <a:spcPts val="0"/>
              </a:spcBef>
              <a:buFont typeface="Arial" panose="020B0604020202020204" pitchFamily="34" charset="0"/>
              <a:buNone/>
            </a:pPr>
            <a:r>
              <a:rPr lang="en-US" b="1"/>
              <a:t>Transition Classroom-Based Work Exploration</a:t>
            </a:r>
          </a:p>
          <a:p>
            <a:pPr marL="0" indent="0">
              <a:lnSpc>
                <a:spcPct val="90000"/>
              </a:lnSpc>
              <a:spcBef>
                <a:spcPts val="0"/>
              </a:spcBef>
              <a:buFont typeface="Arial" panose="020B0604020202020204" pitchFamily="34" charset="0"/>
              <a:buNone/>
            </a:pPr>
            <a:r>
              <a:rPr lang="en-US"/>
              <a:t>An indication of whether or not a student successfully completed the equivalent of four courses of college and career exploration/preparation designed to prepare a student with an IEP for employment and independent living since entering 9th grade.</a:t>
            </a:r>
          </a:p>
          <a:p>
            <a:pPr>
              <a:lnSpc>
                <a:spcPct val="90000"/>
              </a:lnSpc>
            </a:pPr>
            <a:endParaRPr lang="en-US"/>
          </a:p>
        </p:txBody>
      </p:sp>
      <p:sp>
        <p:nvSpPr>
          <p:cNvPr id="2" name="Footer Placeholder 1">
            <a:extLst>
              <a:ext uri="{FF2B5EF4-FFF2-40B4-BE49-F238E27FC236}">
                <a16:creationId xmlns:a16="http://schemas.microsoft.com/office/drawing/2014/main" id="{4D6FF38E-A6C7-4164-AEA6-70088B1E4C20}"/>
              </a:ext>
            </a:extLst>
          </p:cNvPr>
          <p:cNvSpPr>
            <a:spLocks noGrp="1"/>
          </p:cNvSpPr>
          <p:nvPr>
            <p:ph type="ftr" sz="quarter" idx="10"/>
          </p:nvPr>
        </p:nvSpPr>
        <p:spPr/>
        <p:txBody>
          <a:bodyPr vert="horz" lIns="0" tIns="0" rIns="0" bIns="0" rtlCol="0" anchor="ctr">
            <a:normAutofit/>
          </a:bodyPr>
          <a:lstStyle/>
          <a:p>
            <a:pPr>
              <a:spcAft>
                <a:spcPts val="600"/>
              </a:spcAft>
            </a:pPr>
            <a:r>
              <a:rPr lang="en-US" kern="1200">
                <a:latin typeface="+mn-lt"/>
                <a:ea typeface="+mn-ea"/>
                <a:cs typeface="+mn-cs"/>
              </a:rPr>
              <a:t>SWD End of Year R&amp;C  v2.1 June 8, 2020</a:t>
            </a:r>
          </a:p>
        </p:txBody>
      </p:sp>
      <p:sp>
        <p:nvSpPr>
          <p:cNvPr id="3" name="Slide Number Placeholder 2">
            <a:extLst>
              <a:ext uri="{FF2B5EF4-FFF2-40B4-BE49-F238E27FC236}">
                <a16:creationId xmlns:a16="http://schemas.microsoft.com/office/drawing/2014/main" id="{E1B2D886-071C-485B-B012-16EA0351F822}"/>
              </a:ext>
            </a:extLst>
          </p:cNvPr>
          <p:cNvSpPr>
            <a:spLocks noGrp="1"/>
          </p:cNvSpPr>
          <p:nvPr>
            <p:ph type="sldNum" sz="quarter" idx="11"/>
          </p:nvPr>
        </p:nvSpPr>
        <p:spPr/>
        <p:txBody>
          <a:bodyPr vert="horz" lIns="0" tIns="0" rIns="0" bIns="0" rtlCol="0" anchor="ctr">
            <a:normAutofit/>
          </a:bodyPr>
          <a:lstStyle/>
          <a:p>
            <a:pPr>
              <a:spcAft>
                <a:spcPts val="600"/>
              </a:spcAft>
            </a:pPr>
            <a:fld id="{4B73C415-D670-4716-A5EC-CC4D52CA2BAC}" type="slidenum">
              <a:rPr lang="en-US" smtClean="0"/>
              <a:pPr>
                <a:spcAft>
                  <a:spcPts val="600"/>
                </a:spcAft>
              </a:pPr>
              <a:t>35</a:t>
            </a:fld>
            <a:endParaRPr lang="en-US"/>
          </a:p>
        </p:txBody>
      </p:sp>
    </p:spTree>
    <p:extLst>
      <p:ext uri="{BB962C8B-B14F-4D97-AF65-F5344CB8AC3E}">
        <p14:creationId xmlns:p14="http://schemas.microsoft.com/office/powerpoint/2010/main" val="1113608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DA5F223-38F9-4FF1-9DC1-65C59796A333}"/>
              </a:ext>
            </a:extLst>
          </p:cNvPr>
          <p:cNvSpPr/>
          <p:nvPr/>
        </p:nvSpPr>
        <p:spPr>
          <a:xfrm>
            <a:off x="0" y="80206"/>
            <a:ext cx="6175296" cy="6365363"/>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Footer Placeholder 2">
            <a:extLst>
              <a:ext uri="{FF2B5EF4-FFF2-40B4-BE49-F238E27FC236}">
                <a16:creationId xmlns:a16="http://schemas.microsoft.com/office/drawing/2014/main" id="{4043F098-FF03-4FE9-9D3B-5FF46FDAD2A3}"/>
              </a:ext>
            </a:extLst>
          </p:cNvPr>
          <p:cNvSpPr>
            <a:spLocks noGrp="1"/>
          </p:cNvSpPr>
          <p:nvPr>
            <p:ph type="ftr" sz="quarter" idx="10"/>
          </p:nvPr>
        </p:nvSpPr>
        <p:spPr>
          <a:xfrm>
            <a:off x="196948" y="6408243"/>
            <a:ext cx="3322578" cy="412431"/>
          </a:xfrm>
        </p:spPr>
        <p:txBody>
          <a:bodyPr vert="horz" lIns="91440" tIns="45720" rIns="91440" bIns="45720" rtlCol="0" anchor="ctr">
            <a:normAutofit/>
          </a:bodyPr>
          <a:lstStyle/>
          <a:p>
            <a:pPr marR="0" lvl="0" indent="0" fontAlgn="auto">
              <a:spcBef>
                <a:spcPts val="0"/>
              </a:spcBef>
              <a:spcAft>
                <a:spcPts val="600"/>
              </a:spcAft>
              <a:buClrTx/>
              <a:buSzTx/>
              <a:buFontTx/>
              <a:buNone/>
              <a:tabLst/>
              <a:defRPr/>
            </a:pPr>
            <a:r>
              <a:rPr kumimoji="0" lang="en-US" b="0" i="0" u="none" strike="noStrike" kern="1200" cap="none" spc="0" normalizeH="0" baseline="0" noProof="0">
                <a:ln>
                  <a:noFill/>
                </a:ln>
                <a:solidFill>
                  <a:schemeClr val="tx1">
                    <a:lumMod val="65000"/>
                    <a:lumOff val="35000"/>
                  </a:schemeClr>
                </a:solidFill>
                <a:effectLst/>
                <a:uLnTx/>
                <a:uFillTx/>
                <a:latin typeface="+mn-lt"/>
                <a:ea typeface="+mn-ea"/>
                <a:cs typeface="+mn-cs"/>
              </a:rPr>
              <a:t>SWD End of Year R&amp;C  v2.1 June 8, 2020</a:t>
            </a:r>
            <a:endParaRPr kumimoji="0" lang="en-US" b="0" i="0" u="none" strike="noStrike" kern="1200" cap="none" spc="0" normalizeH="0" baseline="0" noProof="0" dirty="0">
              <a:ln>
                <a:noFill/>
              </a:ln>
              <a:solidFill>
                <a:schemeClr val="tx1">
                  <a:lumMod val="65000"/>
                  <a:lumOff val="35000"/>
                </a:schemeClr>
              </a:solidFill>
              <a:effectLst/>
              <a:uLnTx/>
              <a:uFillTx/>
              <a:latin typeface="+mn-lt"/>
              <a:ea typeface="+mn-ea"/>
              <a:cs typeface="+mn-cs"/>
            </a:endParaRPr>
          </a:p>
        </p:txBody>
      </p:sp>
      <p:sp>
        <p:nvSpPr>
          <p:cNvPr id="4" name="Slide Number Placeholder 3">
            <a:extLst>
              <a:ext uri="{FF2B5EF4-FFF2-40B4-BE49-F238E27FC236}">
                <a16:creationId xmlns:a16="http://schemas.microsoft.com/office/drawing/2014/main" id="{DA8B5A9B-93E4-465E-9DDC-C92F5B0364EF}"/>
              </a:ext>
            </a:extLst>
          </p:cNvPr>
          <p:cNvSpPr>
            <a:spLocks noGrp="1"/>
          </p:cNvSpPr>
          <p:nvPr>
            <p:ph type="sldNum" sz="quarter" idx="11"/>
          </p:nvPr>
        </p:nvSpPr>
        <p:spPr/>
        <p:txBody>
          <a:bodyPr vert="horz" lIns="91440" tIns="45720" rIns="91440" bIns="45720" rtlCol="0" anchor="ctr">
            <a:normAutofit/>
          </a:bodyPr>
          <a:lstStyle/>
          <a:p>
            <a:pPr marR="0" lvl="0" indent="0" algn="r" fontAlgn="auto">
              <a:spcBef>
                <a:spcPts val="0"/>
              </a:spcBef>
              <a:spcAft>
                <a:spcPts val="600"/>
              </a:spcAft>
              <a:buClrTx/>
              <a:buSzTx/>
              <a:buFontTx/>
              <a:buNone/>
              <a:tabLst/>
              <a:defRPr/>
            </a:pPr>
            <a:fld id="{4B73C415-D670-4716-A5EC-CC4D52CA2BAC}" type="slidenum">
              <a:rPr kumimoji="0" lang="en-US" b="0" i="0" u="none" strike="noStrike" cap="none" spc="0" normalizeH="0" baseline="0" noProof="0">
                <a:ln>
                  <a:noFill/>
                </a:ln>
                <a:solidFill>
                  <a:schemeClr val="bg1"/>
                </a:solidFill>
                <a:effectLst/>
                <a:uLnTx/>
                <a:uFillTx/>
              </a:rPr>
              <a:pPr marR="0" lvl="0" indent="0" algn="r" fontAlgn="auto">
                <a:spcBef>
                  <a:spcPts val="0"/>
                </a:spcBef>
                <a:spcAft>
                  <a:spcPts val="600"/>
                </a:spcAft>
                <a:buClrTx/>
                <a:buSzTx/>
                <a:buFontTx/>
                <a:buNone/>
                <a:tabLst/>
                <a:defRPr/>
              </a:pPr>
              <a:t>36</a:t>
            </a:fld>
            <a:endParaRPr kumimoji="0" lang="en-US" b="0" i="0" u="none" strike="noStrike" cap="none" spc="0" normalizeH="0" baseline="0" noProof="0">
              <a:ln>
                <a:noFill/>
              </a:ln>
              <a:solidFill>
                <a:schemeClr val="bg1"/>
              </a:solidFill>
              <a:effectLst/>
              <a:uLnTx/>
              <a:uFillTx/>
            </a:endParaRPr>
          </a:p>
        </p:txBody>
      </p:sp>
      <p:sp>
        <p:nvSpPr>
          <p:cNvPr id="2" name="Title 1">
            <a:extLst>
              <a:ext uri="{FF2B5EF4-FFF2-40B4-BE49-F238E27FC236}">
                <a16:creationId xmlns:a16="http://schemas.microsoft.com/office/drawing/2014/main" id="{7B9B3F27-F5D0-412B-B9F1-D0C1595014BA}"/>
              </a:ext>
            </a:extLst>
          </p:cNvPr>
          <p:cNvSpPr>
            <a:spLocks noGrp="1"/>
          </p:cNvSpPr>
          <p:nvPr>
            <p:ph type="title" idx="4294967295"/>
          </p:nvPr>
        </p:nvSpPr>
        <p:spPr>
          <a:xfrm>
            <a:off x="569851" y="764752"/>
            <a:ext cx="4933950" cy="1423987"/>
          </a:xfrm>
        </p:spPr>
        <p:txBody>
          <a:bodyPr vert="horz" lIns="91440" tIns="45720" rIns="91440" bIns="45720" rtlCol="0" anchor="ctr">
            <a:normAutofit/>
          </a:bodyPr>
          <a:lstStyle/>
          <a:p>
            <a:pPr algn="ctr"/>
            <a:r>
              <a:rPr lang="en-US">
                <a:solidFill>
                  <a:srgbClr val="FFFFFF"/>
                </a:solidFill>
              </a:rPr>
              <a:t>Special Education Service</a:t>
            </a:r>
          </a:p>
        </p:txBody>
      </p:sp>
      <p:sp>
        <p:nvSpPr>
          <p:cNvPr id="46" name="Rectangle 45">
            <a:extLst>
              <a:ext uri="{FF2B5EF4-FFF2-40B4-BE49-F238E27FC236}">
                <a16:creationId xmlns:a16="http://schemas.microsoft.com/office/drawing/2014/main" id="{752D810E-5A42-4887-928B-A677489AD14D}"/>
              </a:ext>
            </a:extLst>
          </p:cNvPr>
          <p:cNvSpPr/>
          <p:nvPr/>
        </p:nvSpPr>
        <p:spPr>
          <a:xfrm>
            <a:off x="701255" y="2707815"/>
            <a:ext cx="4933490" cy="2987543"/>
          </a:xfrm>
          <a:prstGeom prst="rect">
            <a:avLst/>
          </a:prstGeom>
        </p:spPr>
        <p:txBody>
          <a:bodyPr vert="horz" lIns="91440" tIns="45720" rIns="91440" bIns="45720" rtlCol="0" anchor="t">
            <a:normAutofit/>
          </a:bodyPr>
          <a:lstStyle/>
          <a:p>
            <a:pPr marR="0" lvl="0" fontAlgn="auto">
              <a:lnSpc>
                <a:spcPct val="90000"/>
              </a:lnSpc>
              <a:spcBef>
                <a:spcPts val="0"/>
              </a:spcBef>
              <a:spcAft>
                <a:spcPts val="600"/>
              </a:spcAft>
              <a:buClrTx/>
              <a:buSzTx/>
              <a:tabLst/>
              <a:defRPr/>
            </a:pPr>
            <a:r>
              <a:rPr kumimoji="0" lang="en-US" sz="2200" b="0" i="0" u="none" strike="noStrike" cap="none" spc="0" normalizeH="0" baseline="0" noProof="0">
                <a:ln>
                  <a:noFill/>
                </a:ln>
                <a:solidFill>
                  <a:srgbClr val="FFFFFF"/>
                </a:solidFill>
                <a:effectLst/>
                <a:uLnTx/>
                <a:uFillTx/>
              </a:rPr>
              <a:t>The Special Education Service Code represents a special education service or related service received by the student</a:t>
            </a:r>
          </a:p>
        </p:txBody>
      </p:sp>
      <p:pic>
        <p:nvPicPr>
          <p:cNvPr id="1026" name="Picture 2" descr="5 Assistive Technology Tools That Are Making a Difference">
            <a:extLst>
              <a:ext uri="{FF2B5EF4-FFF2-40B4-BE49-F238E27FC236}">
                <a16:creationId xmlns:a16="http://schemas.microsoft.com/office/drawing/2014/main" id="{C661E2C0-727A-4560-9510-D18F79117182}"/>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tretch>
            <a:fillRect/>
          </a:stretch>
        </p:blipFill>
        <p:spPr bwMode="auto">
          <a:xfrm>
            <a:off x="7207366" y="1040991"/>
            <a:ext cx="4283379" cy="4283379"/>
          </a:xfrm>
          <a:prstGeom prst="rect">
            <a:avLst/>
          </a:prstGeom>
          <a:noFill/>
          <a:extLst>
            <a:ext uri="{909E8E84-426E-40DD-AFC4-6F175D3DCCD1}">
              <a14:hiddenFill xmlns:a14="http://schemas.microsoft.com/office/drawing/2010/main">
                <a:solidFill>
                  <a:srgbClr val="FFFFFF"/>
                </a:solidFill>
              </a14:hiddenFill>
            </a:ext>
          </a:extLst>
        </p:spPr>
      </p:pic>
      <p:cxnSp>
        <p:nvCxnSpPr>
          <p:cNvPr id="7" name="Straight Connector 6">
            <a:extLst>
              <a:ext uri="{FF2B5EF4-FFF2-40B4-BE49-F238E27FC236}">
                <a16:creationId xmlns:a16="http://schemas.microsoft.com/office/drawing/2014/main" id="{772A644B-6B62-4449-93A4-1B69928F18D3}"/>
              </a:ext>
            </a:extLst>
          </p:cNvPr>
          <p:cNvCxnSpPr>
            <a:cxnSpLocks/>
          </p:cNvCxnSpPr>
          <p:nvPr/>
        </p:nvCxnSpPr>
        <p:spPr>
          <a:xfrm>
            <a:off x="810536" y="2211572"/>
            <a:ext cx="4452580" cy="10386"/>
          </a:xfrm>
          <a:prstGeom prst="line">
            <a:avLst/>
          </a:prstGeom>
          <a:ln w="1905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516804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86106F6A-18F2-4F00-B740-4D7C9820CB3A}"/>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8874147" y="3193632"/>
            <a:ext cx="2710371" cy="2812011"/>
          </a:xfrm>
          <a:prstGeom prst="rect">
            <a:avLst/>
          </a:prstGeom>
        </p:spPr>
      </p:pic>
      <p:sp>
        <p:nvSpPr>
          <p:cNvPr id="3" name="Footer Placeholder 2">
            <a:extLst>
              <a:ext uri="{FF2B5EF4-FFF2-40B4-BE49-F238E27FC236}">
                <a16:creationId xmlns:a16="http://schemas.microsoft.com/office/drawing/2014/main" id="{4043F098-FF03-4FE9-9D3B-5FF46FDAD2A3}"/>
              </a:ext>
            </a:extLst>
          </p:cNvPr>
          <p:cNvSpPr>
            <a:spLocks noGrp="1"/>
          </p:cNvSpPr>
          <p:nvPr>
            <p:ph type="ftr" sz="quarter" idx="10"/>
          </p:nvPr>
        </p:nvSpPr>
        <p:spPr/>
        <p:txBody>
          <a:bodyPr/>
          <a:lstStyle/>
          <a:p>
            <a:r>
              <a:rPr lang="en-US" noProof="0"/>
              <a:t>SWD End of Year R&amp;C  v2.1 June 8, 2020</a:t>
            </a:r>
          </a:p>
        </p:txBody>
      </p:sp>
      <p:sp>
        <p:nvSpPr>
          <p:cNvPr id="4" name="Slide Number Placeholder 3">
            <a:extLst>
              <a:ext uri="{FF2B5EF4-FFF2-40B4-BE49-F238E27FC236}">
                <a16:creationId xmlns:a16="http://schemas.microsoft.com/office/drawing/2014/main" id="{DA8B5A9B-93E4-465E-9DDC-C92F5B0364EF}"/>
              </a:ext>
            </a:extLst>
          </p:cNvPr>
          <p:cNvSpPr>
            <a:spLocks noGrp="1"/>
          </p:cNvSpPr>
          <p:nvPr>
            <p:ph type="sldNum" sz="quarter" idx="11"/>
          </p:nvPr>
        </p:nvSpPr>
        <p:spPr/>
        <p:txBody>
          <a:bodyPr/>
          <a:lstStyle/>
          <a:p>
            <a:fld id="{4B73C415-D670-4716-A5EC-CC4D52CA2BAC}" type="slidenum">
              <a:rPr lang="en-US" noProof="0" smtClean="0"/>
              <a:pPr/>
              <a:t>37</a:t>
            </a:fld>
            <a:endParaRPr lang="en-US" noProof="0"/>
          </a:p>
        </p:txBody>
      </p:sp>
      <p:sp>
        <p:nvSpPr>
          <p:cNvPr id="2" name="Title 1">
            <a:extLst>
              <a:ext uri="{FF2B5EF4-FFF2-40B4-BE49-F238E27FC236}">
                <a16:creationId xmlns:a16="http://schemas.microsoft.com/office/drawing/2014/main" id="{7B9B3F27-F5D0-412B-B9F1-D0C1595014BA}"/>
              </a:ext>
            </a:extLst>
          </p:cNvPr>
          <p:cNvSpPr>
            <a:spLocks noGrp="1"/>
          </p:cNvSpPr>
          <p:nvPr>
            <p:ph type="title" idx="4294967295"/>
          </p:nvPr>
        </p:nvSpPr>
        <p:spPr>
          <a:xfrm>
            <a:off x="607482" y="430945"/>
            <a:ext cx="10674976" cy="1746250"/>
          </a:xfrm>
        </p:spPr>
        <p:txBody>
          <a:bodyPr/>
          <a:lstStyle/>
          <a:p>
            <a:r>
              <a:rPr lang="en-US"/>
              <a:t>Special Education Service Provider &amp; Location</a:t>
            </a:r>
          </a:p>
        </p:txBody>
      </p:sp>
      <p:sp>
        <p:nvSpPr>
          <p:cNvPr id="9" name="Rectangle 8">
            <a:extLst>
              <a:ext uri="{FF2B5EF4-FFF2-40B4-BE49-F238E27FC236}">
                <a16:creationId xmlns:a16="http://schemas.microsoft.com/office/drawing/2014/main" id="{6011B3BE-36DB-4859-AFDD-1FC01334083D}"/>
              </a:ext>
            </a:extLst>
          </p:cNvPr>
          <p:cNvSpPr/>
          <p:nvPr/>
        </p:nvSpPr>
        <p:spPr>
          <a:xfrm>
            <a:off x="7589898" y="1448093"/>
            <a:ext cx="3957852" cy="1323439"/>
          </a:xfrm>
          <a:prstGeom prst="rect">
            <a:avLst/>
          </a:prstGeom>
        </p:spPr>
        <p:txBody>
          <a:bodyPr wrap="square">
            <a:spAutoFit/>
          </a:bodyPr>
          <a:lstStyle/>
          <a:p>
            <a:pPr algn="ctr"/>
            <a:r>
              <a:rPr lang="en-US" sz="2000">
                <a:latin typeface="Arial" panose="020B0604020202020204" pitchFamily="34" charset="0"/>
                <a:ea typeface="Times New Roman" panose="02020603050405020304" pitchFamily="18" charset="0"/>
              </a:rPr>
              <a:t>The Special Education Service Provider code represents the entity providing  of the service reported</a:t>
            </a:r>
            <a:endParaRPr lang="en-US" sz="2000"/>
          </a:p>
        </p:txBody>
      </p:sp>
      <p:pic>
        <p:nvPicPr>
          <p:cNvPr id="10" name="Picture 9">
            <a:extLst>
              <a:ext uri="{FF2B5EF4-FFF2-40B4-BE49-F238E27FC236}">
                <a16:creationId xmlns:a16="http://schemas.microsoft.com/office/drawing/2014/main" id="{239DAD29-6990-44E7-BFD6-536AE2F3E246}"/>
              </a:ext>
            </a:extLst>
          </p:cNvPr>
          <p:cNvPicPr>
            <a:picLocks noChangeAspect="1"/>
          </p:cNvPicPr>
          <p:nvPr/>
        </p:nvPicPr>
        <p:blipFill>
          <a:blip r:embed="rId4"/>
          <a:stretch>
            <a:fillRect/>
          </a:stretch>
        </p:blipFill>
        <p:spPr>
          <a:xfrm>
            <a:off x="4999561" y="3792954"/>
            <a:ext cx="3685714" cy="2514286"/>
          </a:xfrm>
          <a:prstGeom prst="rect">
            <a:avLst/>
          </a:prstGeom>
        </p:spPr>
      </p:pic>
      <p:pic>
        <p:nvPicPr>
          <p:cNvPr id="5122" name="Picture 2">
            <a:extLst>
              <a:ext uri="{FF2B5EF4-FFF2-40B4-BE49-F238E27FC236}">
                <a16:creationId xmlns:a16="http://schemas.microsoft.com/office/drawing/2014/main" id="{7C17CE8D-1D36-4F53-B5D4-9ADDF964FE7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15977" y="1927669"/>
            <a:ext cx="2190750" cy="2133600"/>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a:extLst>
              <a:ext uri="{FF2B5EF4-FFF2-40B4-BE49-F238E27FC236}">
                <a16:creationId xmlns:a16="http://schemas.microsoft.com/office/drawing/2014/main" id="{E3437A76-DF05-485B-BC77-2C8144C2378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181234" y="1295204"/>
            <a:ext cx="2971800" cy="2581275"/>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a:extLst>
              <a:ext uri="{FF2B5EF4-FFF2-40B4-BE49-F238E27FC236}">
                <a16:creationId xmlns:a16="http://schemas.microsoft.com/office/drawing/2014/main" id="{302DE27A-0A67-4FA3-A7B0-D69390F4E240}"/>
              </a:ext>
            </a:extLst>
          </p:cNvPr>
          <p:cNvSpPr/>
          <p:nvPr/>
        </p:nvSpPr>
        <p:spPr>
          <a:xfrm>
            <a:off x="607482" y="4349447"/>
            <a:ext cx="3957851" cy="1323439"/>
          </a:xfrm>
          <a:prstGeom prst="rect">
            <a:avLst/>
          </a:prstGeom>
        </p:spPr>
        <p:txBody>
          <a:bodyPr wrap="square">
            <a:spAutoFit/>
          </a:bodyPr>
          <a:lstStyle/>
          <a:p>
            <a:pPr algn="ctr"/>
            <a:r>
              <a:rPr lang="en-US" sz="2000"/>
              <a:t>The Special Education Service Location Code represents the location where the student receives services</a:t>
            </a:r>
          </a:p>
        </p:txBody>
      </p:sp>
    </p:spTree>
    <p:extLst>
      <p:ext uri="{BB962C8B-B14F-4D97-AF65-F5344CB8AC3E}">
        <p14:creationId xmlns:p14="http://schemas.microsoft.com/office/powerpoint/2010/main" val="282976096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4043F098-FF03-4FE9-9D3B-5FF46FDAD2A3}"/>
              </a:ext>
            </a:extLst>
          </p:cNvPr>
          <p:cNvSpPr>
            <a:spLocks noGrp="1"/>
          </p:cNvSpPr>
          <p:nvPr>
            <p:ph type="ftr" sz="quarter" idx="10"/>
          </p:nvPr>
        </p:nvSpPr>
        <p:spPr/>
        <p:txBody>
          <a:bodyPr/>
          <a:lstStyle/>
          <a:p>
            <a:r>
              <a:rPr lang="en-US" noProof="0"/>
              <a:t>SWD End of Year R&amp;C  v2.1 June 8, 2020</a:t>
            </a:r>
          </a:p>
        </p:txBody>
      </p:sp>
      <p:sp>
        <p:nvSpPr>
          <p:cNvPr id="4" name="Slide Number Placeholder 3">
            <a:extLst>
              <a:ext uri="{FF2B5EF4-FFF2-40B4-BE49-F238E27FC236}">
                <a16:creationId xmlns:a16="http://schemas.microsoft.com/office/drawing/2014/main" id="{DA8B5A9B-93E4-465E-9DDC-C92F5B0364EF}"/>
              </a:ext>
            </a:extLst>
          </p:cNvPr>
          <p:cNvSpPr>
            <a:spLocks noGrp="1"/>
          </p:cNvSpPr>
          <p:nvPr>
            <p:ph type="sldNum" sz="quarter" idx="11"/>
          </p:nvPr>
        </p:nvSpPr>
        <p:spPr/>
        <p:txBody>
          <a:bodyPr/>
          <a:lstStyle/>
          <a:p>
            <a:fld id="{4B73C415-D670-4716-A5EC-CC4D52CA2BAC}" type="slidenum">
              <a:rPr lang="en-US" noProof="0" smtClean="0"/>
              <a:pPr/>
              <a:t>38</a:t>
            </a:fld>
            <a:endParaRPr lang="en-US" noProof="0"/>
          </a:p>
        </p:txBody>
      </p:sp>
      <p:sp>
        <p:nvSpPr>
          <p:cNvPr id="2" name="Title 1">
            <a:extLst>
              <a:ext uri="{FF2B5EF4-FFF2-40B4-BE49-F238E27FC236}">
                <a16:creationId xmlns:a16="http://schemas.microsoft.com/office/drawing/2014/main" id="{7B9B3F27-F5D0-412B-B9F1-D0C1595014BA}"/>
              </a:ext>
            </a:extLst>
          </p:cNvPr>
          <p:cNvSpPr>
            <a:spLocks noGrp="1"/>
          </p:cNvSpPr>
          <p:nvPr>
            <p:ph type="title" idx="4294967295"/>
          </p:nvPr>
        </p:nvSpPr>
        <p:spPr>
          <a:xfrm>
            <a:off x="846225" y="356543"/>
            <a:ext cx="10115550" cy="822325"/>
          </a:xfrm>
        </p:spPr>
        <p:txBody>
          <a:bodyPr/>
          <a:lstStyle/>
          <a:p>
            <a:r>
              <a:rPr lang="en-US"/>
              <a:t>Service Frequency &amp; Duration</a:t>
            </a:r>
          </a:p>
        </p:txBody>
      </p:sp>
      <p:sp>
        <p:nvSpPr>
          <p:cNvPr id="5" name="Rectangle 4">
            <a:extLst>
              <a:ext uri="{FF2B5EF4-FFF2-40B4-BE49-F238E27FC236}">
                <a16:creationId xmlns:a16="http://schemas.microsoft.com/office/drawing/2014/main" id="{82FB407E-8A9C-464C-A123-F32486E02977}"/>
              </a:ext>
            </a:extLst>
          </p:cNvPr>
          <p:cNvSpPr/>
          <p:nvPr/>
        </p:nvSpPr>
        <p:spPr>
          <a:xfrm>
            <a:off x="7395881" y="1463059"/>
            <a:ext cx="4182529" cy="1323439"/>
          </a:xfrm>
          <a:prstGeom prst="rect">
            <a:avLst/>
          </a:prstGeom>
        </p:spPr>
        <p:txBody>
          <a:bodyPr wrap="square">
            <a:spAutoFit/>
          </a:bodyPr>
          <a:lstStyle/>
          <a:p>
            <a:pPr algn="ctr"/>
            <a:r>
              <a:rPr lang="en-US" sz="2000"/>
              <a:t>The Service Frequency Code represents the frequency of the service. How often the service is provided</a:t>
            </a:r>
          </a:p>
        </p:txBody>
      </p:sp>
      <p:sp>
        <p:nvSpPr>
          <p:cNvPr id="6" name="Rectangle 5">
            <a:extLst>
              <a:ext uri="{FF2B5EF4-FFF2-40B4-BE49-F238E27FC236}">
                <a16:creationId xmlns:a16="http://schemas.microsoft.com/office/drawing/2014/main" id="{9AC8F752-F51C-4F7D-8596-81BFEE4E7068}"/>
              </a:ext>
            </a:extLst>
          </p:cNvPr>
          <p:cNvSpPr/>
          <p:nvPr/>
        </p:nvSpPr>
        <p:spPr>
          <a:xfrm>
            <a:off x="7877312" y="3260335"/>
            <a:ext cx="3802376" cy="1323439"/>
          </a:xfrm>
          <a:prstGeom prst="rect">
            <a:avLst/>
          </a:prstGeom>
        </p:spPr>
        <p:txBody>
          <a:bodyPr wrap="square">
            <a:spAutoFit/>
          </a:bodyPr>
          <a:lstStyle/>
          <a:p>
            <a:pPr algn="ctr"/>
            <a:r>
              <a:rPr lang="en-US" sz="2000"/>
              <a:t>The Service Duration is the number of minutes per session (day/week/month/year) that the service is provided</a:t>
            </a:r>
          </a:p>
        </p:txBody>
      </p:sp>
      <p:grpSp>
        <p:nvGrpSpPr>
          <p:cNvPr id="8" name="Group 7">
            <a:extLst>
              <a:ext uri="{FF2B5EF4-FFF2-40B4-BE49-F238E27FC236}">
                <a16:creationId xmlns:a16="http://schemas.microsoft.com/office/drawing/2014/main" id="{5051D970-8087-44D9-9C2F-327D565FFAF5}"/>
              </a:ext>
            </a:extLst>
          </p:cNvPr>
          <p:cNvGrpSpPr/>
          <p:nvPr/>
        </p:nvGrpSpPr>
        <p:grpSpPr>
          <a:xfrm>
            <a:off x="420000" y="1229265"/>
            <a:ext cx="3147066" cy="5035304"/>
            <a:chOff x="420000" y="1229265"/>
            <a:chExt cx="3147066" cy="5035304"/>
          </a:xfrm>
        </p:grpSpPr>
        <p:pic>
          <p:nvPicPr>
            <p:cNvPr id="1030" name="Picture 6" descr="Balancing Your Daily Schedule - Simply Special Ed">
              <a:extLst>
                <a:ext uri="{FF2B5EF4-FFF2-40B4-BE49-F238E27FC236}">
                  <a16:creationId xmlns:a16="http://schemas.microsoft.com/office/drawing/2014/main" id="{F1770A35-CBC8-4738-87AA-2E4B8B1B8DD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0000" y="1229265"/>
              <a:ext cx="3147065" cy="5035304"/>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A8688566-4F9B-46F0-BF13-C88C67A10292}"/>
                </a:ext>
              </a:extLst>
            </p:cNvPr>
            <p:cNvSpPr/>
            <p:nvPr/>
          </p:nvSpPr>
          <p:spPr>
            <a:xfrm>
              <a:off x="3268302" y="4289893"/>
              <a:ext cx="298764" cy="1952264"/>
            </a:xfrm>
            <a:prstGeom prst="rect">
              <a:avLst/>
            </a:prstGeom>
            <a:solidFill>
              <a:srgbClr val="B1DE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026" name="Picture 2">
            <a:extLst>
              <a:ext uri="{FF2B5EF4-FFF2-40B4-BE49-F238E27FC236}">
                <a16:creationId xmlns:a16="http://schemas.microsoft.com/office/drawing/2014/main" id="{520CB7F5-8734-4A4C-A7F9-1B13538F87B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46631" y="2478722"/>
            <a:ext cx="4325004" cy="36223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1599291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4D5BE870-2BF6-438E-8DF3-3495EB6E6A5C}"/>
              </a:ext>
            </a:extLst>
          </p:cNvPr>
          <p:cNvSpPr>
            <a:spLocks noGrp="1"/>
          </p:cNvSpPr>
          <p:nvPr>
            <p:ph type="ftr" sz="quarter" idx="10"/>
          </p:nvPr>
        </p:nvSpPr>
        <p:spPr/>
        <p:txBody>
          <a:bodyPr/>
          <a:lstStyle/>
          <a:p>
            <a:r>
              <a:rPr lang="en-US" noProof="0"/>
              <a:t>SWD End of Year R&amp;C  v2.1 June 8, 2020</a:t>
            </a:r>
          </a:p>
        </p:txBody>
      </p:sp>
      <p:sp>
        <p:nvSpPr>
          <p:cNvPr id="4" name="Slide Number Placeholder 3">
            <a:extLst>
              <a:ext uri="{FF2B5EF4-FFF2-40B4-BE49-F238E27FC236}">
                <a16:creationId xmlns:a16="http://schemas.microsoft.com/office/drawing/2014/main" id="{EED969F7-8304-4CB5-AE49-F3A63213A2EB}"/>
              </a:ext>
            </a:extLst>
          </p:cNvPr>
          <p:cNvSpPr>
            <a:spLocks noGrp="1"/>
          </p:cNvSpPr>
          <p:nvPr>
            <p:ph type="sldNum" sz="quarter" idx="11"/>
          </p:nvPr>
        </p:nvSpPr>
        <p:spPr/>
        <p:txBody>
          <a:bodyPr/>
          <a:lstStyle/>
          <a:p>
            <a:fld id="{4B73C415-D670-4716-A5EC-CC4D52CA2BAC}" type="slidenum">
              <a:rPr lang="en-US" noProof="0" smtClean="0"/>
              <a:pPr/>
              <a:t>39</a:t>
            </a:fld>
            <a:endParaRPr lang="en-US" noProof="0"/>
          </a:p>
        </p:txBody>
      </p:sp>
      <p:sp>
        <p:nvSpPr>
          <p:cNvPr id="6" name="Rectangle 5">
            <a:extLst>
              <a:ext uri="{FF2B5EF4-FFF2-40B4-BE49-F238E27FC236}">
                <a16:creationId xmlns:a16="http://schemas.microsoft.com/office/drawing/2014/main" id="{1BDCDA09-B39A-4F3B-8F94-0E94A87E30A1}"/>
              </a:ext>
            </a:extLst>
          </p:cNvPr>
          <p:cNvSpPr/>
          <p:nvPr/>
        </p:nvSpPr>
        <p:spPr>
          <a:xfrm>
            <a:off x="614032" y="337450"/>
            <a:ext cx="5254772" cy="584775"/>
          </a:xfrm>
          <a:prstGeom prst="rect">
            <a:avLst/>
          </a:prstGeom>
        </p:spPr>
        <p:txBody>
          <a:bodyPr wrap="none">
            <a:spAutoFit/>
          </a:bodyPr>
          <a:lstStyle/>
          <a:p>
            <a:r>
              <a:rPr lang="en-US" sz="3200">
                <a:latin typeface="+mj-lt"/>
                <a:ea typeface="Times New Roman" panose="02020603050405020304" pitchFamily="18" charset="0"/>
              </a:rPr>
              <a:t>Postsecondary Status </a:t>
            </a:r>
            <a:endParaRPr lang="en-US" sz="3200">
              <a:latin typeface="+mj-lt"/>
            </a:endParaRPr>
          </a:p>
        </p:txBody>
      </p:sp>
      <p:sp>
        <p:nvSpPr>
          <p:cNvPr id="7" name="Rectangle 6">
            <a:extLst>
              <a:ext uri="{FF2B5EF4-FFF2-40B4-BE49-F238E27FC236}">
                <a16:creationId xmlns:a16="http://schemas.microsoft.com/office/drawing/2014/main" id="{3DCE1177-F4CC-4DC1-95A7-FC6E0658837C}"/>
              </a:ext>
            </a:extLst>
          </p:cNvPr>
          <p:cNvSpPr/>
          <p:nvPr/>
        </p:nvSpPr>
        <p:spPr>
          <a:xfrm>
            <a:off x="961389" y="1166193"/>
            <a:ext cx="7933326" cy="5078313"/>
          </a:xfrm>
          <a:prstGeom prst="rect">
            <a:avLst/>
          </a:prstGeom>
        </p:spPr>
        <p:txBody>
          <a:bodyPr wrap="square">
            <a:spAutoFit/>
          </a:bodyPr>
          <a:lstStyle/>
          <a:p>
            <a:r>
              <a:rPr lang="en-US"/>
              <a:t>The Postsecondary Status Code represents the student's postsecondary status after exiting secondary education.</a:t>
            </a:r>
          </a:p>
          <a:p>
            <a:endParaRPr lang="en-US" sz="1600">
              <a:latin typeface="Calibri" panose="020F0502020204030204" pitchFamily="34" charset="0"/>
              <a:ea typeface="Calibri" panose="020F0502020204030204" pitchFamily="34" charset="0"/>
              <a:cs typeface="Times New Roman" panose="02020603050405020304" pitchFamily="18" charset="0"/>
            </a:endParaRPr>
          </a:p>
          <a:p>
            <a:r>
              <a:rPr lang="en-US" sz="1600">
                <a:latin typeface="Calibri" panose="020F0502020204030204" pitchFamily="34" charset="0"/>
                <a:ea typeface="Calibri" panose="020F0502020204030204" pitchFamily="34" charset="0"/>
                <a:cs typeface="Times New Roman" panose="02020603050405020304" pitchFamily="18" charset="0"/>
              </a:rPr>
              <a:t>200 - Enrolled in a Four-year college/university</a:t>
            </a:r>
          </a:p>
          <a:p>
            <a:r>
              <a:rPr lang="en-US" sz="1600">
                <a:latin typeface="Calibri" panose="020F0502020204030204" pitchFamily="34" charset="0"/>
                <a:ea typeface="Calibri" panose="020F0502020204030204" pitchFamily="34" charset="0"/>
                <a:cs typeface="Times New Roman" panose="02020603050405020304" pitchFamily="18" charset="0"/>
              </a:rPr>
              <a:t>210 - Enrolled in a community college</a:t>
            </a:r>
          </a:p>
          <a:p>
            <a:r>
              <a:rPr lang="en-US" sz="1600">
                <a:latin typeface="Calibri" panose="020F0502020204030204" pitchFamily="34" charset="0"/>
                <a:ea typeface="Calibri" panose="020F0502020204030204" pitchFamily="34" charset="0"/>
                <a:cs typeface="Times New Roman" panose="02020603050405020304" pitchFamily="18" charset="0"/>
              </a:rPr>
              <a:t>220 - Enrolled in a vocational or technical school (two year degree program)</a:t>
            </a:r>
          </a:p>
          <a:p>
            <a:r>
              <a:rPr lang="en-US" sz="1600">
                <a:latin typeface="Calibri" panose="020F0502020204030204" pitchFamily="34" charset="0"/>
                <a:ea typeface="Calibri" panose="020F0502020204030204" pitchFamily="34" charset="0"/>
                <a:cs typeface="Times New Roman" panose="02020603050405020304" pitchFamily="18" charset="0"/>
              </a:rPr>
              <a:t>300 - Enrolled in a High School Equivalency Test Preparation Program</a:t>
            </a:r>
          </a:p>
          <a:p>
            <a:r>
              <a:rPr lang="en-US" sz="1600">
                <a:latin typeface="Calibri" panose="020F0502020204030204" pitchFamily="34" charset="0"/>
                <a:ea typeface="Calibri" panose="020F0502020204030204" pitchFamily="34" charset="0"/>
                <a:cs typeface="Times New Roman" panose="02020603050405020304" pitchFamily="18" charset="0"/>
              </a:rPr>
              <a:t>310 - Enrolled in a vocational or technical school (certificate program)</a:t>
            </a:r>
          </a:p>
          <a:p>
            <a:r>
              <a:rPr lang="en-US" sz="1600">
                <a:latin typeface="Calibri" panose="020F0502020204030204" pitchFamily="34" charset="0"/>
                <a:ea typeface="Calibri" panose="020F0502020204030204" pitchFamily="34" charset="0"/>
                <a:cs typeface="Times New Roman" panose="02020603050405020304" pitchFamily="18" charset="0"/>
              </a:rPr>
              <a:t>320 -  Enrolled in a Regional Occupational Program (ROP)</a:t>
            </a:r>
          </a:p>
          <a:p>
            <a:r>
              <a:rPr lang="en-US" sz="1600">
                <a:latin typeface="Calibri" panose="020F0502020204030204" pitchFamily="34" charset="0"/>
                <a:ea typeface="Calibri" panose="020F0502020204030204" pitchFamily="34" charset="0"/>
                <a:cs typeface="Times New Roman" panose="02020603050405020304" pitchFamily="18" charset="0"/>
              </a:rPr>
              <a:t>330 - Enrolled in a Work Force Innovation and Opportunity Act (WIOA) Supported Program</a:t>
            </a:r>
          </a:p>
          <a:p>
            <a:r>
              <a:rPr lang="en-US" sz="1600">
                <a:latin typeface="Calibri" panose="020F0502020204030204" pitchFamily="34" charset="0"/>
                <a:ea typeface="Calibri" panose="020F0502020204030204" pitchFamily="34" charset="0"/>
                <a:cs typeface="Times New Roman" panose="02020603050405020304" pitchFamily="18" charset="0"/>
              </a:rPr>
              <a:t>340 - Enrolled in a Non-Workability Employment Program</a:t>
            </a:r>
          </a:p>
          <a:p>
            <a:r>
              <a:rPr lang="en-US" sz="1600">
                <a:latin typeface="Calibri" panose="020F0502020204030204" pitchFamily="34" charset="0"/>
                <a:ea typeface="Calibri" panose="020F0502020204030204" pitchFamily="34" charset="0"/>
                <a:cs typeface="Times New Roman" panose="02020603050405020304" pitchFamily="18" charset="0"/>
              </a:rPr>
              <a:t>350 - Enrolled in an Adult Training Program</a:t>
            </a:r>
          </a:p>
          <a:p>
            <a:r>
              <a:rPr lang="en-US" sz="1600">
                <a:latin typeface="Calibri" panose="020F0502020204030204" pitchFamily="34" charset="0"/>
                <a:ea typeface="Calibri" panose="020F0502020204030204" pitchFamily="34" charset="0"/>
                <a:cs typeface="Times New Roman" panose="02020603050405020304" pitchFamily="18" charset="0"/>
              </a:rPr>
              <a:t>400 - Military Enlistment</a:t>
            </a:r>
          </a:p>
          <a:p>
            <a:r>
              <a:rPr lang="en-US" sz="1600">
                <a:latin typeface="Calibri" panose="020F0502020204030204" pitchFamily="34" charset="0"/>
                <a:ea typeface="Calibri" panose="020F0502020204030204" pitchFamily="34" charset="0"/>
                <a:cs typeface="Times New Roman" panose="02020603050405020304" pitchFamily="18" charset="0"/>
              </a:rPr>
              <a:t>900 - Incarcerated</a:t>
            </a:r>
          </a:p>
          <a:p>
            <a:r>
              <a:rPr lang="en-US" sz="1600">
                <a:latin typeface="Calibri" panose="020F0502020204030204" pitchFamily="34" charset="0"/>
                <a:ea typeface="Calibri" panose="020F0502020204030204" pitchFamily="34" charset="0"/>
                <a:cs typeface="Times New Roman" panose="02020603050405020304" pitchFamily="18" charset="0"/>
              </a:rPr>
              <a:t>910 - Competitively Employed</a:t>
            </a:r>
          </a:p>
          <a:p>
            <a:r>
              <a:rPr lang="en-US" sz="1600">
                <a:latin typeface="Calibri" panose="020F0502020204030204" pitchFamily="34" charset="0"/>
                <a:ea typeface="Calibri" panose="020F0502020204030204" pitchFamily="34" charset="0"/>
                <a:cs typeface="Times New Roman" panose="02020603050405020304" pitchFamily="18" charset="0"/>
              </a:rPr>
              <a:t>920 - Not Competitively Employed</a:t>
            </a:r>
          </a:p>
          <a:p>
            <a:r>
              <a:rPr lang="en-US" sz="1600">
                <a:latin typeface="Calibri" panose="020F0502020204030204" pitchFamily="34" charset="0"/>
                <a:ea typeface="Calibri" panose="020F0502020204030204" pitchFamily="34" charset="0"/>
                <a:cs typeface="Times New Roman" panose="02020603050405020304" pitchFamily="18" charset="0"/>
              </a:rPr>
              <a:t>930 - Other employment</a:t>
            </a:r>
          </a:p>
          <a:p>
            <a:r>
              <a:rPr lang="en-US" sz="1600">
                <a:latin typeface="Calibri" panose="020F0502020204030204" pitchFamily="34" charset="0"/>
                <a:ea typeface="Calibri" panose="020F0502020204030204" pitchFamily="34" charset="0"/>
                <a:cs typeface="Times New Roman" panose="02020603050405020304" pitchFamily="18" charset="0"/>
              </a:rPr>
              <a:t>940 - Other</a:t>
            </a:r>
          </a:p>
          <a:p>
            <a:r>
              <a:rPr lang="en-US" sz="1600">
                <a:latin typeface="Calibri" panose="020F0502020204030204" pitchFamily="34" charset="0"/>
                <a:ea typeface="Calibri" panose="020F0502020204030204" pitchFamily="34" charset="0"/>
                <a:cs typeface="Times New Roman" panose="02020603050405020304" pitchFamily="18" charset="0"/>
              </a:rPr>
              <a:t>950 - Not able to contact</a:t>
            </a:r>
          </a:p>
          <a:p>
            <a:r>
              <a:rPr lang="en-US" sz="1600">
                <a:latin typeface="Calibri" panose="020F0502020204030204" pitchFamily="34" charset="0"/>
                <a:ea typeface="Calibri" panose="020F0502020204030204" pitchFamily="34" charset="0"/>
                <a:cs typeface="Times New Roman" panose="02020603050405020304" pitchFamily="18" charset="0"/>
              </a:rPr>
              <a:t>960 - Refused to answer</a:t>
            </a:r>
          </a:p>
        </p:txBody>
      </p:sp>
      <p:pic>
        <p:nvPicPr>
          <p:cNvPr id="8196" name="Picture 4">
            <a:extLst>
              <a:ext uri="{FF2B5EF4-FFF2-40B4-BE49-F238E27FC236}">
                <a16:creationId xmlns:a16="http://schemas.microsoft.com/office/drawing/2014/main" id="{E2B4BB74-C2D4-4AAB-8E81-CE0B5676DBA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11306" y="-417094"/>
            <a:ext cx="4551649" cy="4791204"/>
          </a:xfrm>
          <a:prstGeom prst="rect">
            <a:avLst/>
          </a:prstGeom>
          <a:noFill/>
          <a:extLst>
            <a:ext uri="{909E8E84-426E-40DD-AFC4-6F175D3DCCD1}">
              <a14:hiddenFill xmlns:a14="http://schemas.microsoft.com/office/drawing/2010/main">
                <a:solidFill>
                  <a:srgbClr val="FFFFFF"/>
                </a:solidFill>
              </a14:hiddenFill>
            </a:ext>
          </a:extLst>
        </p:spPr>
      </p:pic>
      <p:pic>
        <p:nvPicPr>
          <p:cNvPr id="8202" name="Picture 10">
            <a:extLst>
              <a:ext uri="{FF2B5EF4-FFF2-40B4-BE49-F238E27FC236}">
                <a16:creationId xmlns:a16="http://schemas.microsoft.com/office/drawing/2014/main" id="{A5E2C015-2E0A-4BD7-A4E3-E938064B6CC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20258" y="3429000"/>
            <a:ext cx="4242697" cy="29363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0211120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Footer Placeholder 12"/>
          <p:cNvSpPr>
            <a:spLocks noGrp="1"/>
          </p:cNvSpPr>
          <p:nvPr>
            <p:ph type="ftr" sz="quarter" idx="10"/>
          </p:nvPr>
        </p:nvSpPr>
        <p:spPr/>
        <p:txBody>
          <a:bodyPr/>
          <a:lstStyle/>
          <a:p>
            <a:r>
              <a:rPr lang="en-US"/>
              <a:t>SWD End of Year R&amp;C  v2.1 June 8, 2020</a:t>
            </a:r>
          </a:p>
        </p:txBody>
      </p:sp>
      <p:sp>
        <p:nvSpPr>
          <p:cNvPr id="5" name="Rectangle 4">
            <a:extLst>
              <a:ext uri="{FF2B5EF4-FFF2-40B4-BE49-F238E27FC236}">
                <a16:creationId xmlns:a16="http://schemas.microsoft.com/office/drawing/2014/main" id="{FCA23631-E1D1-422F-A71C-EF0B0E818BE3}"/>
              </a:ext>
            </a:extLst>
          </p:cNvPr>
          <p:cNvSpPr/>
          <p:nvPr/>
        </p:nvSpPr>
        <p:spPr>
          <a:xfrm>
            <a:off x="6358269" y="4981663"/>
            <a:ext cx="3912880" cy="2667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close up of a logo&#10;&#10;Description automatically generated">
            <a:extLst>
              <a:ext uri="{FF2B5EF4-FFF2-40B4-BE49-F238E27FC236}">
                <a16:creationId xmlns:a16="http://schemas.microsoft.com/office/drawing/2014/main" id="{5F00C267-FC34-4660-AC16-9DA708CA8E2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71618" y="230340"/>
            <a:ext cx="8832767" cy="6135023"/>
          </a:xfrm>
          <a:prstGeom prst="rect">
            <a:avLst/>
          </a:prstGeom>
        </p:spPr>
      </p:pic>
      <p:sp>
        <p:nvSpPr>
          <p:cNvPr id="2" name="Slide Number Placeholder 1">
            <a:extLst>
              <a:ext uri="{FF2B5EF4-FFF2-40B4-BE49-F238E27FC236}">
                <a16:creationId xmlns:a16="http://schemas.microsoft.com/office/drawing/2014/main" id="{1BD35EFB-434C-4979-978E-E434E5D06C68}"/>
              </a:ext>
            </a:extLst>
          </p:cNvPr>
          <p:cNvSpPr>
            <a:spLocks noGrp="1"/>
          </p:cNvSpPr>
          <p:nvPr>
            <p:ph type="sldNum" sz="quarter" idx="11"/>
          </p:nvPr>
        </p:nvSpPr>
        <p:spPr/>
        <p:txBody>
          <a:bodyPr/>
          <a:lstStyle/>
          <a:p>
            <a:fld id="{4B73C415-D670-4716-A5EC-CC4D52CA2BAC}" type="slidenum">
              <a:rPr lang="en-US" noProof="0" smtClean="0"/>
              <a:pPr/>
              <a:t>4</a:t>
            </a:fld>
            <a:endParaRPr lang="en-US" noProof="0"/>
          </a:p>
        </p:txBody>
      </p:sp>
    </p:spTree>
    <p:extLst>
      <p:ext uri="{BB962C8B-B14F-4D97-AF65-F5344CB8AC3E}">
        <p14:creationId xmlns:p14="http://schemas.microsoft.com/office/powerpoint/2010/main" val="306084662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3">
            <a:lum/>
            <a:extLst>
              <a:ext uri="{BEBA8EAE-BF5A-486C-A8C5-ECC9F3942E4B}">
                <a14:imgProps xmlns:a14="http://schemas.microsoft.com/office/drawing/2010/main">
                  <a14:imgLayer r:embed="rId4">
                    <a14:imgEffect>
                      <a14:colorTemperature colorTemp="3276"/>
                    </a14:imgEffect>
                  </a14:imgLayer>
                </a14:imgProps>
              </a:ext>
            </a:extLst>
          </a:blip>
          <a:srcRect/>
          <a:stretch>
            <a:fillRect l="-3000" r="-3000"/>
          </a:stretch>
        </a:blip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5159E9FA-E2FE-4ED3-AF77-6A386F661A9D}"/>
              </a:ext>
              <a:ext uri="{C183D7F6-B498-43B3-948B-1728B52AA6E4}">
                <adec:decorative xmlns:adec="http://schemas.microsoft.com/office/drawing/2017/decorative" val="1"/>
              </a:ext>
            </a:extLst>
          </p:cNvPr>
          <p:cNvSpPr/>
          <p:nvPr/>
        </p:nvSpPr>
        <p:spPr bwMode="gray">
          <a:xfrm>
            <a:off x="432000" y="24063"/>
            <a:ext cx="11739081" cy="6365363"/>
          </a:xfrm>
          <a:prstGeom prst="rect">
            <a:avLst/>
          </a:prstGeom>
          <a:gradFill>
            <a:gsLst>
              <a:gs pos="70000">
                <a:schemeClr val="tx1">
                  <a:alpha val="0"/>
                </a:schemeClr>
              </a:gs>
              <a:gs pos="100000">
                <a:schemeClr val="tx1"/>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Rectangle 29">
            <a:extLst>
              <a:ext uri="{FF2B5EF4-FFF2-40B4-BE49-F238E27FC236}">
                <a16:creationId xmlns:a16="http://schemas.microsoft.com/office/drawing/2014/main" id="{2AFED906-603E-4575-A8EB-18849F6201A6}"/>
              </a:ext>
              <a:ext uri="{C183D7F6-B498-43B3-948B-1728B52AA6E4}">
                <adec:decorative xmlns:adec="http://schemas.microsoft.com/office/drawing/2017/decorative" val="1"/>
              </a:ext>
            </a:extLst>
          </p:cNvPr>
          <p:cNvSpPr/>
          <p:nvPr/>
        </p:nvSpPr>
        <p:spPr>
          <a:xfrm>
            <a:off x="-1" y="24064"/>
            <a:ext cx="432001" cy="6365362"/>
          </a:xfrm>
          <a:prstGeom prst="rect">
            <a:avLst/>
          </a:pr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8468F2B1-EF8F-4772-ADA1-4195B20EBA74}"/>
              </a:ext>
            </a:extLst>
          </p:cNvPr>
          <p:cNvSpPr>
            <a:spLocks noGrp="1"/>
          </p:cNvSpPr>
          <p:nvPr>
            <p:ph type="ctrTitle"/>
          </p:nvPr>
        </p:nvSpPr>
        <p:spPr bwMode="gray"/>
        <p:txBody>
          <a:bodyPr/>
          <a:lstStyle/>
          <a:p>
            <a:r>
              <a:rPr lang="en-US" sz="4000">
                <a:latin typeface="Arial Black" panose="020B0A04020102020204" pitchFamily="34" charset="0"/>
              </a:rPr>
              <a:t>EOY 4 Approval Process</a:t>
            </a:r>
            <a:endParaRPr lang="en-US"/>
          </a:p>
        </p:txBody>
      </p:sp>
      <p:cxnSp>
        <p:nvCxnSpPr>
          <p:cNvPr id="15" name="Straight Connector 14">
            <a:extLst>
              <a:ext uri="{FF2B5EF4-FFF2-40B4-BE49-F238E27FC236}">
                <a16:creationId xmlns:a16="http://schemas.microsoft.com/office/drawing/2014/main" id="{642D433C-2521-498F-AEB8-751A77CDE32F}"/>
              </a:ext>
              <a:ext uri="{C183D7F6-B498-43B3-948B-1728B52AA6E4}">
                <adec:decorative xmlns:adec="http://schemas.microsoft.com/office/drawing/2017/decorative" val="1"/>
              </a:ext>
            </a:extLst>
          </p:cNvPr>
          <p:cNvCxnSpPr>
            <a:cxnSpLocks/>
          </p:cNvCxnSpPr>
          <p:nvPr/>
        </p:nvCxnSpPr>
        <p:spPr bwMode="gray">
          <a:xfrm>
            <a:off x="680728" y="4876800"/>
            <a:ext cx="5187750" cy="0"/>
          </a:xfrm>
          <a:prstGeom prst="line">
            <a:avLst/>
          </a:prstGeom>
          <a:ln>
            <a:gradFill>
              <a:gsLst>
                <a:gs pos="0">
                  <a:schemeClr val="accent1"/>
                </a:gs>
                <a:gs pos="51300">
                  <a:schemeClr val="accent2"/>
                </a:gs>
                <a:gs pos="100000">
                  <a:schemeClr val="accent3"/>
                </a:gs>
              </a:gsLst>
              <a:lin ang="0" scaled="0"/>
            </a:gradFill>
          </a:ln>
        </p:spPr>
        <p:style>
          <a:lnRef idx="1">
            <a:schemeClr val="accent1"/>
          </a:lnRef>
          <a:fillRef idx="0">
            <a:schemeClr val="accent1"/>
          </a:fillRef>
          <a:effectRef idx="0">
            <a:schemeClr val="accent1"/>
          </a:effectRef>
          <a:fontRef idx="minor">
            <a:schemeClr val="tx1"/>
          </a:fontRef>
        </p:style>
      </p:cxnSp>
      <p:sp>
        <p:nvSpPr>
          <p:cNvPr id="3" name="Subtitle 2">
            <a:extLst>
              <a:ext uri="{FF2B5EF4-FFF2-40B4-BE49-F238E27FC236}">
                <a16:creationId xmlns:a16="http://schemas.microsoft.com/office/drawing/2014/main" id="{565124A8-7554-4DB8-896F-F9946B9CF1F9}"/>
              </a:ext>
            </a:extLst>
          </p:cNvPr>
          <p:cNvSpPr>
            <a:spLocks noGrp="1"/>
          </p:cNvSpPr>
          <p:nvPr>
            <p:ph type="subTitle" idx="1"/>
          </p:nvPr>
        </p:nvSpPr>
        <p:spPr bwMode="gray">
          <a:xfrm>
            <a:off x="680728" y="4962525"/>
            <a:ext cx="5187750" cy="1219200"/>
          </a:xfrm>
        </p:spPr>
        <p:txBody>
          <a:bodyPr/>
          <a:lstStyle/>
          <a:p>
            <a:r>
              <a:rPr lang="en-US"/>
              <a:t>LEA and SELPA Approval</a:t>
            </a:r>
          </a:p>
        </p:txBody>
      </p:sp>
      <p:sp>
        <p:nvSpPr>
          <p:cNvPr id="7" name="Slide Number Placeholder 6">
            <a:extLst>
              <a:ext uri="{FF2B5EF4-FFF2-40B4-BE49-F238E27FC236}">
                <a16:creationId xmlns:a16="http://schemas.microsoft.com/office/drawing/2014/main" id="{B89EE55C-A9E7-4073-8406-46103DF6ABBC}"/>
              </a:ext>
            </a:extLst>
          </p:cNvPr>
          <p:cNvSpPr>
            <a:spLocks noGrp="1"/>
          </p:cNvSpPr>
          <p:nvPr>
            <p:ph type="sldNum" sz="quarter" idx="12"/>
          </p:nvPr>
        </p:nvSpPr>
        <p:spPr>
          <a:xfrm>
            <a:off x="11760000" y="6389426"/>
            <a:ext cx="395068"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73C415-D670-4716-A5EC-CC4D52CA2BA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4" name="Footer Placeholder 3">
            <a:extLst>
              <a:ext uri="{FF2B5EF4-FFF2-40B4-BE49-F238E27FC236}">
                <a16:creationId xmlns:a16="http://schemas.microsoft.com/office/drawing/2014/main" id="{58EA0F27-6EBE-4FD1-8C0B-06E38D1E5432}"/>
              </a:ext>
            </a:extLst>
          </p:cNvPr>
          <p:cNvSpPr>
            <a:spLocks noGrp="1"/>
          </p:cNvSpPr>
          <p:nvPr>
            <p:ph type="ftr" sz="quarter" idx="13"/>
          </p:nvPr>
        </p:nvSpPr>
        <p:spPr>
          <a:xfrm>
            <a:off x="215999" y="6389426"/>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chemeClr val="tx1">
                    <a:lumMod val="85000"/>
                    <a:lumOff val="15000"/>
                  </a:schemeClr>
                </a:solidFill>
                <a:effectLst/>
                <a:uLnTx/>
                <a:uFillTx/>
                <a:latin typeface="Calibri" panose="020F0502020204030204"/>
                <a:ea typeface="+mn-ea"/>
                <a:cs typeface="+mn-cs"/>
              </a:rPr>
              <a:t>SWD End of Year R&amp;C  v2.1 June 8, 2020</a:t>
            </a:r>
            <a:endParaRPr kumimoji="0" lang="en-US" sz="1200" b="0" i="0" u="none" strike="noStrike" kern="1200" cap="none" spc="0" normalizeH="0" baseline="0" noProof="0" dirty="0">
              <a:ln>
                <a:noFill/>
              </a:ln>
              <a:solidFill>
                <a:schemeClr val="tx1">
                  <a:lumMod val="85000"/>
                  <a:lumOff val="15000"/>
                </a:scheme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8607059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82" name="Footer Placeholder 1"/>
          <p:cNvSpPr>
            <a:spLocks noGrp="1"/>
          </p:cNvSpPr>
          <p:nvPr>
            <p:ph type="ftr" sz="quarter" idx="10"/>
          </p:nvPr>
        </p:nvSpPr>
        <p:spPr>
          <a:xfrm>
            <a:off x="375729" y="6365363"/>
            <a:ext cx="5472000" cy="412431"/>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a:solidFill>
                  <a:schemeClr val="tx1"/>
                </a:solidFill>
                <a:latin typeface="Arial" charset="0"/>
                <a:cs typeface="Arial" charset="0"/>
              </a:defRPr>
            </a:lvl1pPr>
            <a:lvl2pPr marL="742950" indent="-285750">
              <a:defRPr sz="1600">
                <a:solidFill>
                  <a:schemeClr val="tx1"/>
                </a:solidFill>
                <a:latin typeface="Arial" charset="0"/>
                <a:cs typeface="Arial" charset="0"/>
              </a:defRPr>
            </a:lvl2pPr>
            <a:lvl3pPr marL="1143000" indent="-228600">
              <a:defRPr sz="1600">
                <a:solidFill>
                  <a:schemeClr val="tx1"/>
                </a:solidFill>
                <a:latin typeface="Arial" charset="0"/>
                <a:cs typeface="Arial" charset="0"/>
              </a:defRPr>
            </a:lvl3pPr>
            <a:lvl4pPr marL="1600200" indent="-228600">
              <a:defRPr sz="1600">
                <a:solidFill>
                  <a:schemeClr val="tx1"/>
                </a:solidFill>
                <a:latin typeface="Arial" charset="0"/>
                <a:cs typeface="Arial" charset="0"/>
              </a:defRPr>
            </a:lvl4pPr>
            <a:lvl5pPr marL="2057400" indent="-228600">
              <a:defRPr sz="1600">
                <a:solidFill>
                  <a:schemeClr val="tx1"/>
                </a:solidFill>
                <a:latin typeface="Arial" charset="0"/>
                <a:cs typeface="Arial" charset="0"/>
              </a:defRPr>
            </a:lvl5pPr>
            <a:lvl6pPr marL="2514600" indent="-228600" algn="ctr" eaLnBrk="0" fontAlgn="base" hangingPunct="0">
              <a:spcBef>
                <a:spcPct val="0"/>
              </a:spcBef>
              <a:spcAft>
                <a:spcPct val="0"/>
              </a:spcAft>
              <a:defRPr sz="1600">
                <a:solidFill>
                  <a:schemeClr val="tx1"/>
                </a:solidFill>
                <a:latin typeface="Arial" charset="0"/>
                <a:cs typeface="Arial" charset="0"/>
              </a:defRPr>
            </a:lvl6pPr>
            <a:lvl7pPr marL="2971800" indent="-228600" algn="ctr" eaLnBrk="0" fontAlgn="base" hangingPunct="0">
              <a:spcBef>
                <a:spcPct val="0"/>
              </a:spcBef>
              <a:spcAft>
                <a:spcPct val="0"/>
              </a:spcAft>
              <a:defRPr sz="1600">
                <a:solidFill>
                  <a:schemeClr val="tx1"/>
                </a:solidFill>
                <a:latin typeface="Arial" charset="0"/>
                <a:cs typeface="Arial" charset="0"/>
              </a:defRPr>
            </a:lvl7pPr>
            <a:lvl8pPr marL="3429000" indent="-228600" algn="ctr" eaLnBrk="0" fontAlgn="base" hangingPunct="0">
              <a:spcBef>
                <a:spcPct val="0"/>
              </a:spcBef>
              <a:spcAft>
                <a:spcPct val="0"/>
              </a:spcAft>
              <a:defRPr sz="1600">
                <a:solidFill>
                  <a:schemeClr val="tx1"/>
                </a:solidFill>
                <a:latin typeface="Arial" charset="0"/>
                <a:cs typeface="Arial" charset="0"/>
              </a:defRPr>
            </a:lvl8pPr>
            <a:lvl9pPr marL="3886200" indent="-228600" algn="ctr" eaLnBrk="0" fontAlgn="base" hangingPunct="0">
              <a:spcBef>
                <a:spcPct val="0"/>
              </a:spcBef>
              <a:spcAft>
                <a:spcPct val="0"/>
              </a:spcAft>
              <a:defRPr sz="1600">
                <a:solidFill>
                  <a:schemeClr val="tx1"/>
                </a:solidFill>
                <a:latin typeface="Arial" charset="0"/>
                <a:cs typeface="Arial" charset="0"/>
              </a:defRPr>
            </a:lvl9p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003366"/>
                </a:solidFill>
                <a:effectLst/>
                <a:uLnTx/>
                <a:uFillTx/>
                <a:latin typeface="Arial" charset="0"/>
                <a:ea typeface="+mn-ea"/>
                <a:cs typeface="Arial" charset="0"/>
              </a:rPr>
              <a:t>SWD End of Year R&amp;C  v2.1 June 8, 2020</a:t>
            </a:r>
            <a:endParaRPr kumimoji="0" lang="en-US" sz="1100" b="0" i="0" u="none" strike="noStrike" kern="1200" cap="none" spc="0" normalizeH="0" baseline="0" noProof="0" dirty="0">
              <a:ln>
                <a:noFill/>
              </a:ln>
              <a:solidFill>
                <a:srgbClr val="003366"/>
              </a:solidFill>
              <a:effectLst/>
              <a:uLnTx/>
              <a:uFillTx/>
              <a:latin typeface="Arial" charset="0"/>
              <a:ea typeface="+mn-ea"/>
              <a:cs typeface="Arial" charset="0"/>
            </a:endParaRPr>
          </a:p>
        </p:txBody>
      </p:sp>
      <p:sp>
        <p:nvSpPr>
          <p:cNvPr id="2" name="Slide Number Placeholder 1"/>
          <p:cNvSpPr>
            <a:spLocks noGrp="1"/>
          </p:cNvSpPr>
          <p:nvPr>
            <p:ph type="sldNum" sz="quarter" idx="11"/>
          </p:nvPr>
        </p:nvSpPr>
        <p:spPr bwMode="auto">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defPPr>
              <a:defRPr lang="en-US"/>
            </a:defPPr>
            <a:lvl1pPr algn="l" rtl="0" eaLnBrk="1" fontAlgn="base" hangingPunct="1">
              <a:spcBef>
                <a:spcPct val="0"/>
              </a:spcBef>
              <a:spcAft>
                <a:spcPct val="0"/>
              </a:spcAft>
              <a:defRPr sz="1400" b="1" kern="1200">
                <a:solidFill>
                  <a:schemeClr val="tx1"/>
                </a:solidFill>
                <a:latin typeface="Arial" charset="0"/>
                <a:ea typeface="+mn-ea"/>
                <a:cs typeface="Arial" charset="0"/>
              </a:defRPr>
            </a:lvl1pPr>
            <a:lvl2pPr marL="457200" algn="l" rtl="0" eaLnBrk="0" fontAlgn="base" hangingPunct="0">
              <a:spcBef>
                <a:spcPct val="0"/>
              </a:spcBef>
              <a:spcAft>
                <a:spcPct val="0"/>
              </a:spcAft>
              <a:defRPr sz="3200" kern="1200">
                <a:solidFill>
                  <a:schemeClr val="tx1"/>
                </a:solidFill>
                <a:latin typeface="Arial" charset="0"/>
                <a:ea typeface="+mn-ea"/>
                <a:cs typeface="Arial" charset="0"/>
              </a:defRPr>
            </a:lvl2pPr>
            <a:lvl3pPr marL="914400" algn="l" rtl="0" eaLnBrk="0" fontAlgn="base" hangingPunct="0">
              <a:spcBef>
                <a:spcPct val="0"/>
              </a:spcBef>
              <a:spcAft>
                <a:spcPct val="0"/>
              </a:spcAft>
              <a:defRPr sz="3200" kern="1200">
                <a:solidFill>
                  <a:schemeClr val="tx1"/>
                </a:solidFill>
                <a:latin typeface="Arial" charset="0"/>
                <a:ea typeface="+mn-ea"/>
                <a:cs typeface="Arial" charset="0"/>
              </a:defRPr>
            </a:lvl3pPr>
            <a:lvl4pPr marL="1371600" algn="l" rtl="0" eaLnBrk="0" fontAlgn="base" hangingPunct="0">
              <a:spcBef>
                <a:spcPct val="0"/>
              </a:spcBef>
              <a:spcAft>
                <a:spcPct val="0"/>
              </a:spcAft>
              <a:defRPr sz="3200" kern="1200">
                <a:solidFill>
                  <a:schemeClr val="tx1"/>
                </a:solidFill>
                <a:latin typeface="Arial" charset="0"/>
                <a:ea typeface="+mn-ea"/>
                <a:cs typeface="Arial" charset="0"/>
              </a:defRPr>
            </a:lvl4pPr>
            <a:lvl5pPr marL="1828800" algn="l" rtl="0" eaLnBrk="0" fontAlgn="base" hangingPunct="0">
              <a:spcBef>
                <a:spcPct val="0"/>
              </a:spcBef>
              <a:spcAft>
                <a:spcPct val="0"/>
              </a:spcAft>
              <a:defRPr sz="3200" kern="1200">
                <a:solidFill>
                  <a:schemeClr val="tx1"/>
                </a:solidFill>
                <a:latin typeface="Arial" charset="0"/>
                <a:ea typeface="+mn-ea"/>
                <a:cs typeface="Arial" charset="0"/>
              </a:defRPr>
            </a:lvl5pPr>
            <a:lvl6pPr marL="2286000" algn="l" defTabSz="914400" rtl="0" eaLnBrk="1" latinLnBrk="0" hangingPunct="1">
              <a:defRPr sz="3200" kern="1200">
                <a:solidFill>
                  <a:schemeClr val="tx1"/>
                </a:solidFill>
                <a:latin typeface="Arial" charset="0"/>
                <a:ea typeface="+mn-ea"/>
                <a:cs typeface="Arial" charset="0"/>
              </a:defRPr>
            </a:lvl6pPr>
            <a:lvl7pPr marL="2743200" algn="l" defTabSz="914400" rtl="0" eaLnBrk="1" latinLnBrk="0" hangingPunct="1">
              <a:defRPr sz="3200" kern="1200">
                <a:solidFill>
                  <a:schemeClr val="tx1"/>
                </a:solidFill>
                <a:latin typeface="Arial" charset="0"/>
                <a:ea typeface="+mn-ea"/>
                <a:cs typeface="Arial" charset="0"/>
              </a:defRPr>
            </a:lvl7pPr>
            <a:lvl8pPr marL="3200400" algn="l" defTabSz="914400" rtl="0" eaLnBrk="1" latinLnBrk="0" hangingPunct="1">
              <a:defRPr sz="3200" kern="1200">
                <a:solidFill>
                  <a:schemeClr val="tx1"/>
                </a:solidFill>
                <a:latin typeface="Arial" charset="0"/>
                <a:ea typeface="+mn-ea"/>
                <a:cs typeface="Arial" charset="0"/>
              </a:defRPr>
            </a:lvl8pPr>
            <a:lvl9pPr marL="3657600" algn="l" defTabSz="914400" rtl="0" eaLnBrk="1" latinLnBrk="0" hangingPunct="1">
              <a:defRPr sz="3200" kern="1200">
                <a:solidFill>
                  <a:schemeClr val="tx1"/>
                </a:solidFill>
                <a:latin typeface="Arial" charset="0"/>
                <a:ea typeface="+mn-ea"/>
                <a:cs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B6F15528-21DE-4FAA-801E-634DDDAF4B2B}" type="slidenum">
              <a:rPr lang="en-US" b="0" smtClean="0"/>
              <a:pPr marL="0" marR="0" lvl="0" indent="0" algn="l" defTabSz="914400" rtl="0" eaLnBrk="1" fontAlgn="auto" latinLnBrk="0" hangingPunct="1">
                <a:lnSpc>
                  <a:spcPct val="100000"/>
                </a:lnSpc>
                <a:spcBef>
                  <a:spcPts val="0"/>
                </a:spcBef>
                <a:spcAft>
                  <a:spcPts val="0"/>
                </a:spcAft>
                <a:buClrTx/>
                <a:buSzTx/>
                <a:buFontTx/>
                <a:buNone/>
                <a:tabLst/>
                <a:defRPr/>
              </a:pPr>
              <a:t>41</a:t>
            </a:fld>
            <a:endParaRPr kumimoji="0" lang="en-US" sz="1400" b="0" i="0" u="none" strike="noStrike" kern="1200" cap="none" spc="0" normalizeH="0" baseline="0" noProof="0" dirty="0">
              <a:ln>
                <a:noFill/>
              </a:ln>
              <a:solidFill>
                <a:srgbClr val="003366"/>
              </a:solidFill>
              <a:effectLst/>
              <a:uLnTx/>
              <a:uFillTx/>
              <a:latin typeface="Arial" charset="0"/>
              <a:ea typeface="+mn-ea"/>
              <a:cs typeface="Arial" charset="0"/>
            </a:endParaRPr>
          </a:p>
        </p:txBody>
      </p:sp>
      <p:sp>
        <p:nvSpPr>
          <p:cNvPr id="24579" name="Title 3"/>
          <p:cNvSpPr>
            <a:spLocks noGrp="1"/>
          </p:cNvSpPr>
          <p:nvPr>
            <p:ph type="title" idx="4294967295"/>
          </p:nvPr>
        </p:nvSpPr>
        <p:spPr>
          <a:xfrm>
            <a:off x="1127051" y="492636"/>
            <a:ext cx="7315200" cy="533400"/>
          </a:xfrm>
        </p:spPr>
        <p:txBody>
          <a:bodyPr>
            <a:normAutofit/>
          </a:bodyPr>
          <a:lstStyle/>
          <a:p>
            <a:r>
              <a:rPr lang="en-US"/>
              <a:t>Certification Status</a:t>
            </a:r>
          </a:p>
        </p:txBody>
      </p:sp>
      <p:pic>
        <p:nvPicPr>
          <p:cNvPr id="3" name="Picture 2">
            <a:extLst>
              <a:ext uri="{FF2B5EF4-FFF2-40B4-BE49-F238E27FC236}">
                <a16:creationId xmlns:a16="http://schemas.microsoft.com/office/drawing/2014/main" id="{FE8AAC10-A04B-40A6-9510-D3B26F64A909}"/>
              </a:ext>
            </a:extLst>
          </p:cNvPr>
          <p:cNvPicPr>
            <a:picLocks noChangeAspect="1"/>
          </p:cNvPicPr>
          <p:nvPr/>
        </p:nvPicPr>
        <p:blipFill>
          <a:blip r:embed="rId3"/>
          <a:stretch>
            <a:fillRect/>
          </a:stretch>
        </p:blipFill>
        <p:spPr>
          <a:xfrm>
            <a:off x="673869" y="1230488"/>
            <a:ext cx="9298805" cy="4397023"/>
          </a:xfrm>
          <a:prstGeom prst="rect">
            <a:avLst/>
          </a:prstGeom>
          <a:ln>
            <a:noFill/>
          </a:ln>
          <a:effectLst>
            <a:outerShdw blurRad="190500" algn="tl" rotWithShape="0">
              <a:srgbClr val="000000">
                <a:alpha val="70000"/>
              </a:srgbClr>
            </a:outerShdw>
          </a:effectLst>
        </p:spPr>
      </p:pic>
      <p:sp>
        <p:nvSpPr>
          <p:cNvPr id="25" name="Rectangle: Rounded Corners 24">
            <a:extLst>
              <a:ext uri="{FF2B5EF4-FFF2-40B4-BE49-F238E27FC236}">
                <a16:creationId xmlns:a16="http://schemas.microsoft.com/office/drawing/2014/main" id="{E5397533-F65A-4266-A5C7-734DABDF443E}"/>
              </a:ext>
            </a:extLst>
          </p:cNvPr>
          <p:cNvSpPr/>
          <p:nvPr/>
        </p:nvSpPr>
        <p:spPr>
          <a:xfrm>
            <a:off x="759148" y="4991100"/>
            <a:ext cx="9213526" cy="273141"/>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48691435"/>
      </p:ext>
    </p:extLst>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A50EF554-F07C-4A3D-88F8-8AD82DF2B9F9}"/>
              </a:ext>
            </a:extLst>
          </p:cNvPr>
          <p:cNvSpPr>
            <a:spLocks noGrp="1"/>
          </p:cNvSpPr>
          <p:nvPr>
            <p:ph type="ftr" sz="quarter" idx="10"/>
          </p:nvPr>
        </p:nvSpPr>
        <p:spPr/>
        <p:txBody>
          <a:bodyPr/>
          <a:lstStyle/>
          <a:p>
            <a:pPr>
              <a:defRPr/>
            </a:pPr>
            <a:r>
              <a:rPr lang="en-US"/>
              <a:t>SWD End of Year R&amp;C  v2.1 June 8, 2020</a:t>
            </a:r>
          </a:p>
        </p:txBody>
      </p:sp>
      <p:sp>
        <p:nvSpPr>
          <p:cNvPr id="4" name="Slide Number Placeholder 3">
            <a:extLst>
              <a:ext uri="{FF2B5EF4-FFF2-40B4-BE49-F238E27FC236}">
                <a16:creationId xmlns:a16="http://schemas.microsoft.com/office/drawing/2014/main" id="{EF9AC90F-6D7A-4155-931C-3C7BD1719EFF}"/>
              </a:ext>
            </a:extLst>
          </p:cNvPr>
          <p:cNvSpPr>
            <a:spLocks noGrp="1"/>
          </p:cNvSpPr>
          <p:nvPr>
            <p:ph type="sldNum" sz="quarter" idx="11"/>
          </p:nvPr>
        </p:nvSpPr>
        <p:spPr>
          <a:prstGeom prst="rect">
            <a:avLst/>
          </a:prstGeom>
          <a:ln/>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B3C6DF3C-3DAC-4BBB-9B50-114C2E80B567}" type="slidenum">
              <a:rPr lang="en-US" smtClean="0"/>
              <a:pPr>
                <a:defRPr/>
              </a:pPr>
              <a:t>42</a:t>
            </a:fld>
            <a:endParaRPr lang="en-US"/>
          </a:p>
        </p:txBody>
      </p:sp>
      <p:sp>
        <p:nvSpPr>
          <p:cNvPr id="2" name="Title 1">
            <a:extLst>
              <a:ext uri="{FF2B5EF4-FFF2-40B4-BE49-F238E27FC236}">
                <a16:creationId xmlns:a16="http://schemas.microsoft.com/office/drawing/2014/main" id="{47A0993E-8FD2-46DE-80B9-E9A6DF6757AB}"/>
              </a:ext>
            </a:extLst>
          </p:cNvPr>
          <p:cNvSpPr>
            <a:spLocks noGrp="1"/>
          </p:cNvSpPr>
          <p:nvPr>
            <p:ph type="title" idx="4294967295"/>
          </p:nvPr>
        </p:nvSpPr>
        <p:spPr>
          <a:xfrm>
            <a:off x="1531089" y="244207"/>
            <a:ext cx="11341100" cy="431800"/>
          </a:xfrm>
        </p:spPr>
        <p:txBody>
          <a:bodyPr>
            <a:normAutofit fontScale="90000"/>
          </a:bodyPr>
          <a:lstStyle/>
          <a:p>
            <a:r>
              <a:rPr lang="en-US"/>
              <a:t>Certification Details </a:t>
            </a:r>
          </a:p>
        </p:txBody>
      </p:sp>
      <p:pic>
        <p:nvPicPr>
          <p:cNvPr id="6" name="Picture 5">
            <a:extLst>
              <a:ext uri="{FF2B5EF4-FFF2-40B4-BE49-F238E27FC236}">
                <a16:creationId xmlns:a16="http://schemas.microsoft.com/office/drawing/2014/main" id="{484DFFDE-CF98-4953-A71E-B6B6429CA410}"/>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794800" y="810078"/>
            <a:ext cx="6080846" cy="5546272"/>
          </a:xfrm>
          <a:prstGeom prst="rect">
            <a:avLst/>
          </a:prstGeom>
          <a:ln>
            <a:noFill/>
          </a:ln>
          <a:effectLst>
            <a:outerShdw blurRad="190500" algn="tl" rotWithShape="0">
              <a:srgbClr val="000000">
                <a:alpha val="70000"/>
              </a:srgbClr>
            </a:outerShdw>
          </a:effectLst>
        </p:spPr>
      </p:pic>
      <p:sp>
        <p:nvSpPr>
          <p:cNvPr id="13" name="AutoShape 19">
            <a:extLst>
              <a:ext uri="{FF2B5EF4-FFF2-40B4-BE49-F238E27FC236}">
                <a16:creationId xmlns:a16="http://schemas.microsoft.com/office/drawing/2014/main" id="{EF65A548-971F-4116-B951-2B04A56DB007}"/>
              </a:ext>
            </a:extLst>
          </p:cNvPr>
          <p:cNvSpPr>
            <a:spLocks noChangeArrowheads="1"/>
          </p:cNvSpPr>
          <p:nvPr/>
        </p:nvSpPr>
        <p:spPr bwMode="auto">
          <a:xfrm>
            <a:off x="9741631" y="2093502"/>
            <a:ext cx="1806408" cy="646986"/>
          </a:xfrm>
          <a:prstGeom prst="roundRect">
            <a:avLst>
              <a:gd name="adj" fmla="val 16667"/>
            </a:avLst>
          </a:prstGeom>
          <a:solidFill>
            <a:schemeClr val="bg1"/>
          </a:solidFill>
          <a:ln w="50800" algn="ctr">
            <a:solidFill>
              <a:schemeClr val="accent6"/>
            </a:solidFill>
            <a:round/>
            <a:headEnd/>
            <a:tailEnd/>
          </a:ln>
        </p:spPr>
        <p:txBody>
          <a:bodyPr wrap="square" anchor="ctr">
            <a:spAutoFit/>
          </a:bodyPr>
          <a:lstStyle/>
          <a:p>
            <a:pPr algn="ctr"/>
            <a:r>
              <a:rPr lang="en-US" sz="1600"/>
              <a:t>Indication of SELPA approval</a:t>
            </a:r>
          </a:p>
        </p:txBody>
      </p:sp>
      <p:cxnSp>
        <p:nvCxnSpPr>
          <p:cNvPr id="17" name="Straight Arrow Connector 16">
            <a:extLst>
              <a:ext uri="{FF2B5EF4-FFF2-40B4-BE49-F238E27FC236}">
                <a16:creationId xmlns:a16="http://schemas.microsoft.com/office/drawing/2014/main" id="{5B63325D-EFEF-4D75-9FFF-3CDC2DB323E6}"/>
              </a:ext>
            </a:extLst>
          </p:cNvPr>
          <p:cNvCxnSpPr>
            <a:cxnSpLocks/>
            <a:stCxn id="13" idx="1"/>
          </p:cNvCxnSpPr>
          <p:nvPr/>
        </p:nvCxnSpPr>
        <p:spPr bwMode="auto">
          <a:xfrm flipH="1" flipV="1">
            <a:off x="9145487" y="2093503"/>
            <a:ext cx="596144" cy="323492"/>
          </a:xfrm>
          <a:prstGeom prst="straightConnector1">
            <a:avLst/>
          </a:prstGeom>
          <a:solidFill>
            <a:schemeClr val="accent1"/>
          </a:solidFill>
          <a:ln w="38100" cap="flat" cmpd="sng" algn="ctr">
            <a:solidFill>
              <a:schemeClr val="accent6"/>
            </a:solidFill>
            <a:prstDash val="solid"/>
            <a:round/>
            <a:headEnd type="none" w="med" len="med"/>
            <a:tailEnd type="triangle" w="lg" len="lg"/>
          </a:ln>
          <a:effectLst/>
        </p:spPr>
      </p:cxnSp>
      <p:sp>
        <p:nvSpPr>
          <p:cNvPr id="11" name="Rectangle: Rounded Corners 10">
            <a:extLst>
              <a:ext uri="{FF2B5EF4-FFF2-40B4-BE49-F238E27FC236}">
                <a16:creationId xmlns:a16="http://schemas.microsoft.com/office/drawing/2014/main" id="{8856B793-C9C3-4A67-BC54-14AECA737102}"/>
              </a:ext>
            </a:extLst>
          </p:cNvPr>
          <p:cNvSpPr/>
          <p:nvPr/>
        </p:nvSpPr>
        <p:spPr>
          <a:xfrm>
            <a:off x="2864173" y="1740171"/>
            <a:ext cx="6206355" cy="634458"/>
          </a:xfrm>
          <a:prstGeom prst="roundRect">
            <a:avLst/>
          </a:prstGeom>
          <a:no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Rounded Corners 18">
            <a:extLst>
              <a:ext uri="{FF2B5EF4-FFF2-40B4-BE49-F238E27FC236}">
                <a16:creationId xmlns:a16="http://schemas.microsoft.com/office/drawing/2014/main" id="{AC39A346-EC15-4350-903A-7C2129A252E9}"/>
              </a:ext>
            </a:extLst>
          </p:cNvPr>
          <p:cNvSpPr/>
          <p:nvPr/>
        </p:nvSpPr>
        <p:spPr>
          <a:xfrm>
            <a:off x="6924676" y="1110139"/>
            <a:ext cx="990600" cy="320603"/>
          </a:xfrm>
          <a:prstGeom prst="roundRect">
            <a:avLst/>
          </a:prstGeom>
          <a:noFill/>
          <a:ln w="38100">
            <a:solidFill>
              <a:srgbClr val="EF910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0" name="Straight Arrow Connector 19">
            <a:extLst>
              <a:ext uri="{FF2B5EF4-FFF2-40B4-BE49-F238E27FC236}">
                <a16:creationId xmlns:a16="http://schemas.microsoft.com/office/drawing/2014/main" id="{D40DA7C2-57D6-4121-9433-2230D85E6C23}"/>
              </a:ext>
            </a:extLst>
          </p:cNvPr>
          <p:cNvCxnSpPr>
            <a:cxnSpLocks/>
            <a:stCxn id="23" idx="1"/>
          </p:cNvCxnSpPr>
          <p:nvPr/>
        </p:nvCxnSpPr>
        <p:spPr bwMode="auto">
          <a:xfrm flipH="1" flipV="1">
            <a:off x="7915275" y="1314450"/>
            <a:ext cx="1744876" cy="361003"/>
          </a:xfrm>
          <a:prstGeom prst="straightConnector1">
            <a:avLst/>
          </a:prstGeom>
          <a:solidFill>
            <a:schemeClr val="accent1"/>
          </a:solidFill>
          <a:ln w="38100" cap="flat" cmpd="sng" algn="ctr">
            <a:solidFill>
              <a:srgbClr val="FF9900"/>
            </a:solidFill>
            <a:prstDash val="solid"/>
            <a:round/>
            <a:headEnd type="none" w="med" len="med"/>
            <a:tailEnd type="triangle" w="lg" len="lg"/>
          </a:ln>
          <a:effectLst/>
        </p:spPr>
      </p:cxnSp>
      <p:sp>
        <p:nvSpPr>
          <p:cNvPr id="23" name="AutoShape 19">
            <a:extLst>
              <a:ext uri="{FF2B5EF4-FFF2-40B4-BE49-F238E27FC236}">
                <a16:creationId xmlns:a16="http://schemas.microsoft.com/office/drawing/2014/main" id="{A88E150F-B1B1-4EC5-9E08-B9297DDC3404}"/>
              </a:ext>
            </a:extLst>
          </p:cNvPr>
          <p:cNvSpPr>
            <a:spLocks noChangeArrowheads="1"/>
          </p:cNvSpPr>
          <p:nvPr/>
        </p:nvSpPr>
        <p:spPr bwMode="auto">
          <a:xfrm>
            <a:off x="9660151" y="1471141"/>
            <a:ext cx="1806408" cy="408623"/>
          </a:xfrm>
          <a:prstGeom prst="roundRect">
            <a:avLst>
              <a:gd name="adj" fmla="val 16667"/>
            </a:avLst>
          </a:prstGeom>
          <a:solidFill>
            <a:schemeClr val="bg1"/>
          </a:solidFill>
          <a:ln w="50800" algn="ctr">
            <a:solidFill>
              <a:srgbClr val="FF9900"/>
            </a:solidFill>
            <a:round/>
            <a:headEnd/>
            <a:tailEnd/>
          </a:ln>
        </p:spPr>
        <p:txBody>
          <a:bodyPr wrap="square" anchor="ctr">
            <a:spAutoFit/>
          </a:bodyPr>
          <a:lstStyle/>
          <a:p>
            <a:pPr algn="ctr"/>
            <a:r>
              <a:rPr lang="en-US"/>
              <a:t>Select revision</a:t>
            </a:r>
          </a:p>
        </p:txBody>
      </p:sp>
      <p:sp>
        <p:nvSpPr>
          <p:cNvPr id="26" name="AutoShape 19">
            <a:extLst>
              <a:ext uri="{FF2B5EF4-FFF2-40B4-BE49-F238E27FC236}">
                <a16:creationId xmlns:a16="http://schemas.microsoft.com/office/drawing/2014/main" id="{55CB6179-3BFC-4EEE-B135-D0295879C51C}"/>
              </a:ext>
            </a:extLst>
          </p:cNvPr>
          <p:cNvSpPr>
            <a:spLocks noChangeArrowheads="1"/>
          </p:cNvSpPr>
          <p:nvPr/>
        </p:nvSpPr>
        <p:spPr bwMode="auto">
          <a:xfrm>
            <a:off x="9865803" y="5044172"/>
            <a:ext cx="1806408" cy="1021556"/>
          </a:xfrm>
          <a:prstGeom prst="roundRect">
            <a:avLst>
              <a:gd name="adj" fmla="val 16667"/>
            </a:avLst>
          </a:prstGeom>
          <a:solidFill>
            <a:schemeClr val="bg1"/>
          </a:solidFill>
          <a:ln w="50800" algn="ctr">
            <a:solidFill>
              <a:schemeClr val="accent5"/>
            </a:solidFill>
            <a:round/>
            <a:headEnd/>
            <a:tailEnd/>
          </a:ln>
        </p:spPr>
        <p:txBody>
          <a:bodyPr wrap="square" anchor="ctr">
            <a:spAutoFit/>
          </a:bodyPr>
          <a:lstStyle/>
          <a:p>
            <a:pPr algn="ctr"/>
            <a:r>
              <a:rPr lang="en-US"/>
              <a:t>Scroll down to see new SWD reports</a:t>
            </a:r>
          </a:p>
        </p:txBody>
      </p:sp>
      <p:sp>
        <p:nvSpPr>
          <p:cNvPr id="27" name="Rectangle: Rounded Corners 26">
            <a:extLst>
              <a:ext uri="{FF2B5EF4-FFF2-40B4-BE49-F238E27FC236}">
                <a16:creationId xmlns:a16="http://schemas.microsoft.com/office/drawing/2014/main" id="{F4A20B0C-C9F3-4534-9DA7-45ECD6DF2335}"/>
              </a:ext>
            </a:extLst>
          </p:cNvPr>
          <p:cNvSpPr/>
          <p:nvPr/>
        </p:nvSpPr>
        <p:spPr>
          <a:xfrm>
            <a:off x="2794800" y="3974980"/>
            <a:ext cx="6080846" cy="838490"/>
          </a:xfrm>
          <a:prstGeom prst="roundRect">
            <a:avLst/>
          </a:prstGeom>
          <a:noFill/>
          <a:ln w="381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8" name="Straight Arrow Connector 27">
            <a:extLst>
              <a:ext uri="{FF2B5EF4-FFF2-40B4-BE49-F238E27FC236}">
                <a16:creationId xmlns:a16="http://schemas.microsoft.com/office/drawing/2014/main" id="{D1F8245E-F954-45BF-B31D-6E47FA5C35C2}"/>
              </a:ext>
            </a:extLst>
          </p:cNvPr>
          <p:cNvCxnSpPr>
            <a:cxnSpLocks/>
            <a:stCxn id="26" idx="1"/>
          </p:cNvCxnSpPr>
          <p:nvPr/>
        </p:nvCxnSpPr>
        <p:spPr bwMode="auto">
          <a:xfrm flipH="1" flipV="1">
            <a:off x="8996083" y="4813470"/>
            <a:ext cx="869720" cy="741480"/>
          </a:xfrm>
          <a:prstGeom prst="straightConnector1">
            <a:avLst/>
          </a:prstGeom>
          <a:solidFill>
            <a:schemeClr val="accent1"/>
          </a:solidFill>
          <a:ln w="38100" cap="flat" cmpd="sng" algn="ctr">
            <a:solidFill>
              <a:schemeClr val="accent5"/>
            </a:solidFill>
            <a:prstDash val="solid"/>
            <a:round/>
            <a:headEnd type="none" w="med" len="med"/>
            <a:tailEnd type="triangle" w="lg" len="lg"/>
          </a:ln>
          <a:effectLst/>
        </p:spPr>
      </p:cxnSp>
      <p:sp>
        <p:nvSpPr>
          <p:cNvPr id="18" name="Rectangle: Rounded Corners 17">
            <a:extLst>
              <a:ext uri="{FF2B5EF4-FFF2-40B4-BE49-F238E27FC236}">
                <a16:creationId xmlns:a16="http://schemas.microsoft.com/office/drawing/2014/main" id="{D6894A94-5F8C-4CC1-AD7B-83426C186CA7}"/>
              </a:ext>
            </a:extLst>
          </p:cNvPr>
          <p:cNvSpPr/>
          <p:nvPr/>
        </p:nvSpPr>
        <p:spPr>
          <a:xfrm>
            <a:off x="2864173" y="2441880"/>
            <a:ext cx="6206355" cy="669711"/>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AutoShape 19">
            <a:extLst>
              <a:ext uri="{FF2B5EF4-FFF2-40B4-BE49-F238E27FC236}">
                <a16:creationId xmlns:a16="http://schemas.microsoft.com/office/drawing/2014/main" id="{504A7E46-F1AA-41B3-8DA5-A4C214D724B5}"/>
              </a:ext>
            </a:extLst>
          </p:cNvPr>
          <p:cNvSpPr>
            <a:spLocks noChangeArrowheads="1"/>
          </p:cNvSpPr>
          <p:nvPr/>
        </p:nvSpPr>
        <p:spPr bwMode="auto">
          <a:xfrm>
            <a:off x="188045" y="2511227"/>
            <a:ext cx="1806408" cy="1021556"/>
          </a:xfrm>
          <a:prstGeom prst="roundRect">
            <a:avLst>
              <a:gd name="adj" fmla="val 16667"/>
            </a:avLst>
          </a:prstGeom>
          <a:solidFill>
            <a:schemeClr val="bg1"/>
          </a:solidFill>
          <a:ln w="50800" algn="ctr">
            <a:solidFill>
              <a:srgbClr val="FF0000"/>
            </a:solidFill>
            <a:round/>
            <a:headEnd/>
            <a:tailEnd/>
          </a:ln>
        </p:spPr>
        <p:txBody>
          <a:bodyPr wrap="square" anchor="ctr">
            <a:spAutoFit/>
          </a:bodyPr>
          <a:lstStyle/>
          <a:p>
            <a:pPr algn="ctr"/>
            <a:r>
              <a:rPr lang="en-US"/>
              <a:t>Certification Errors and warnings</a:t>
            </a:r>
          </a:p>
        </p:txBody>
      </p:sp>
      <p:cxnSp>
        <p:nvCxnSpPr>
          <p:cNvPr id="22" name="Straight Arrow Connector 21">
            <a:extLst>
              <a:ext uri="{FF2B5EF4-FFF2-40B4-BE49-F238E27FC236}">
                <a16:creationId xmlns:a16="http://schemas.microsoft.com/office/drawing/2014/main" id="{E8C61A06-5F4A-4D4F-B37E-D854144A5EA8}"/>
              </a:ext>
            </a:extLst>
          </p:cNvPr>
          <p:cNvCxnSpPr>
            <a:cxnSpLocks/>
            <a:stCxn id="21" idx="3"/>
          </p:cNvCxnSpPr>
          <p:nvPr/>
        </p:nvCxnSpPr>
        <p:spPr bwMode="auto">
          <a:xfrm flipV="1">
            <a:off x="1994453" y="2674745"/>
            <a:ext cx="818662" cy="347260"/>
          </a:xfrm>
          <a:prstGeom prst="straightConnector1">
            <a:avLst/>
          </a:prstGeom>
          <a:solidFill>
            <a:schemeClr val="accent1"/>
          </a:solidFill>
          <a:ln w="38100" cap="flat" cmpd="sng" algn="ctr">
            <a:solidFill>
              <a:srgbClr val="FF0000"/>
            </a:solidFill>
            <a:prstDash val="solid"/>
            <a:round/>
            <a:headEnd type="none" w="med" len="med"/>
            <a:tailEnd type="triangle" w="lg" len="lg"/>
          </a:ln>
          <a:effectLst/>
        </p:spPr>
      </p:cxnSp>
      <p:sp>
        <p:nvSpPr>
          <p:cNvPr id="29" name="Rectangle: Rounded Corners 28">
            <a:extLst>
              <a:ext uri="{FF2B5EF4-FFF2-40B4-BE49-F238E27FC236}">
                <a16:creationId xmlns:a16="http://schemas.microsoft.com/office/drawing/2014/main" id="{611106FA-4A2F-4BE5-85C5-3D8986009DE9}"/>
              </a:ext>
            </a:extLst>
          </p:cNvPr>
          <p:cNvSpPr/>
          <p:nvPr/>
        </p:nvSpPr>
        <p:spPr>
          <a:xfrm>
            <a:off x="2729509" y="4813470"/>
            <a:ext cx="6206355" cy="1542880"/>
          </a:xfrm>
          <a:prstGeom prst="roundRect">
            <a:avLst/>
          </a:prstGeom>
          <a:noFill/>
          <a:ln w="38100">
            <a:solidFill>
              <a:srgbClr val="37B4E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AutoShape 19">
            <a:extLst>
              <a:ext uri="{FF2B5EF4-FFF2-40B4-BE49-F238E27FC236}">
                <a16:creationId xmlns:a16="http://schemas.microsoft.com/office/drawing/2014/main" id="{5CC8B7C6-1FA0-4B7C-8E6F-8D8FA3F59E05}"/>
              </a:ext>
            </a:extLst>
          </p:cNvPr>
          <p:cNvSpPr>
            <a:spLocks noChangeArrowheads="1"/>
          </p:cNvSpPr>
          <p:nvPr/>
        </p:nvSpPr>
        <p:spPr bwMode="auto">
          <a:xfrm>
            <a:off x="311573" y="5154643"/>
            <a:ext cx="1806408" cy="1021556"/>
          </a:xfrm>
          <a:prstGeom prst="roundRect">
            <a:avLst>
              <a:gd name="adj" fmla="val 16667"/>
            </a:avLst>
          </a:prstGeom>
          <a:solidFill>
            <a:schemeClr val="bg1"/>
          </a:solidFill>
          <a:ln w="50800" algn="ctr">
            <a:solidFill>
              <a:srgbClr val="37B4E1"/>
            </a:solidFill>
            <a:round/>
            <a:headEnd/>
            <a:tailEnd/>
          </a:ln>
        </p:spPr>
        <p:txBody>
          <a:bodyPr wrap="square" anchor="ctr">
            <a:spAutoFit/>
          </a:bodyPr>
          <a:lstStyle/>
          <a:p>
            <a:pPr algn="ctr"/>
            <a:r>
              <a:rPr lang="en-US"/>
              <a:t>Snapshot processing history</a:t>
            </a:r>
          </a:p>
        </p:txBody>
      </p:sp>
      <p:cxnSp>
        <p:nvCxnSpPr>
          <p:cNvPr id="31" name="Straight Arrow Connector 30">
            <a:extLst>
              <a:ext uri="{FF2B5EF4-FFF2-40B4-BE49-F238E27FC236}">
                <a16:creationId xmlns:a16="http://schemas.microsoft.com/office/drawing/2014/main" id="{03BDB0B2-1834-4A56-B90B-3F8860F6B6E1}"/>
              </a:ext>
            </a:extLst>
          </p:cNvPr>
          <p:cNvCxnSpPr>
            <a:cxnSpLocks/>
            <a:stCxn id="30" idx="3"/>
          </p:cNvCxnSpPr>
          <p:nvPr/>
        </p:nvCxnSpPr>
        <p:spPr bwMode="auto">
          <a:xfrm flipV="1">
            <a:off x="2117981" y="5554952"/>
            <a:ext cx="488876" cy="110469"/>
          </a:xfrm>
          <a:prstGeom prst="straightConnector1">
            <a:avLst/>
          </a:prstGeom>
          <a:solidFill>
            <a:schemeClr val="accent1"/>
          </a:solidFill>
          <a:ln w="38100" cap="flat" cmpd="sng" algn="ctr">
            <a:solidFill>
              <a:srgbClr val="37B4E1"/>
            </a:solidFill>
            <a:prstDash val="solid"/>
            <a:round/>
            <a:headEnd type="none" w="med" len="med"/>
            <a:tailEnd type="triangle" w="lg" len="lg"/>
          </a:ln>
          <a:effectLst/>
        </p:spPr>
      </p:cxnSp>
    </p:spTree>
    <p:extLst>
      <p:ext uri="{BB962C8B-B14F-4D97-AF65-F5344CB8AC3E}">
        <p14:creationId xmlns:p14="http://schemas.microsoft.com/office/powerpoint/2010/main" val="86900458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C42C6F8-1797-44D9-9B4B-3AF45F9DD71F}"/>
              </a:ext>
            </a:extLst>
          </p:cNvPr>
          <p:cNvPicPr>
            <a:picLocks noChangeAspect="1"/>
          </p:cNvPicPr>
          <p:nvPr/>
        </p:nvPicPr>
        <p:blipFill>
          <a:blip r:embed="rId3"/>
          <a:stretch>
            <a:fillRect/>
          </a:stretch>
        </p:blipFill>
        <p:spPr>
          <a:xfrm>
            <a:off x="1351911" y="1342664"/>
            <a:ext cx="9488178" cy="4802464"/>
          </a:xfrm>
          <a:prstGeom prst="rect">
            <a:avLst/>
          </a:prstGeom>
          <a:ln>
            <a:noFill/>
          </a:ln>
          <a:effectLst>
            <a:outerShdw blurRad="190500" algn="tl" rotWithShape="0">
              <a:srgbClr val="000000">
                <a:alpha val="70000"/>
              </a:srgbClr>
            </a:outerShdw>
          </a:effectLst>
        </p:spPr>
      </p:pic>
      <p:sp>
        <p:nvSpPr>
          <p:cNvPr id="5" name="TextBox 4">
            <a:extLst>
              <a:ext uri="{FF2B5EF4-FFF2-40B4-BE49-F238E27FC236}">
                <a16:creationId xmlns:a16="http://schemas.microsoft.com/office/drawing/2014/main" id="{3C639144-B1F9-4ABF-B217-8FBF3F5F8BDF}"/>
              </a:ext>
            </a:extLst>
          </p:cNvPr>
          <p:cNvSpPr txBox="1"/>
          <p:nvPr/>
        </p:nvSpPr>
        <p:spPr>
          <a:xfrm>
            <a:off x="692552" y="201151"/>
            <a:ext cx="746760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lumMod val="85000"/>
                    <a:lumOff val="15000"/>
                  </a:prstClr>
                </a:solidFill>
                <a:effectLst/>
                <a:uLnTx/>
                <a:uFillTx/>
                <a:latin typeface="Arial Black" panose="020B0A04020102020204" pitchFamily="34" charset="0"/>
                <a:ea typeface="+mn-ea"/>
                <a:cs typeface="+mn-cs"/>
              </a:rPr>
              <a:t>LEA Approval</a:t>
            </a:r>
          </a:p>
        </p:txBody>
      </p:sp>
      <p:sp>
        <p:nvSpPr>
          <p:cNvPr id="6" name="Rectangle 5">
            <a:extLst>
              <a:ext uri="{FF2B5EF4-FFF2-40B4-BE49-F238E27FC236}">
                <a16:creationId xmlns:a16="http://schemas.microsoft.com/office/drawing/2014/main" id="{21420DCF-DB65-456B-AC5B-BFDF1EC5D4C5}"/>
              </a:ext>
            </a:extLst>
          </p:cNvPr>
          <p:cNvSpPr/>
          <p:nvPr/>
        </p:nvSpPr>
        <p:spPr>
          <a:xfrm>
            <a:off x="4560424" y="3102015"/>
            <a:ext cx="3599728" cy="137738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CFCFC"/>
                </a:solidFill>
                <a:effectLst/>
                <a:uLnTx/>
                <a:uFillTx/>
                <a:latin typeface="Tahoma"/>
                <a:ea typeface="+mn-ea"/>
                <a:cs typeface="+mn-cs"/>
              </a:rPr>
              <a:t>Approval Requirements</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en-US" sz="1800" b="0" i="0" u="none" strike="noStrike" kern="1200" cap="none" spc="0" normalizeH="0" baseline="0" noProof="0">
                <a:ln>
                  <a:noFill/>
                </a:ln>
                <a:solidFill>
                  <a:srgbClr val="FCFCFC"/>
                </a:solidFill>
                <a:effectLst/>
                <a:uLnTx/>
                <a:uFillTx/>
                <a:latin typeface="Tahoma"/>
                <a:ea typeface="+mn-ea"/>
                <a:cs typeface="+mn-cs"/>
              </a:rPr>
              <a:t>Resolve Fatal errors </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en-US" sz="1800" b="0" i="0" u="none" strike="noStrike" kern="1200" cap="none" spc="0" normalizeH="0" baseline="0" noProof="0">
                <a:ln>
                  <a:noFill/>
                </a:ln>
                <a:solidFill>
                  <a:srgbClr val="FCFCFC"/>
                </a:solidFill>
                <a:effectLst/>
                <a:uLnTx/>
                <a:uFillTx/>
                <a:latin typeface="Tahoma"/>
                <a:ea typeface="+mn-ea"/>
                <a:cs typeface="+mn-cs"/>
              </a:rPr>
              <a:t>Review Certification reports</a:t>
            </a:r>
          </a:p>
        </p:txBody>
      </p:sp>
      <p:sp>
        <p:nvSpPr>
          <p:cNvPr id="2" name="Footer Placeholder 1">
            <a:extLst>
              <a:ext uri="{FF2B5EF4-FFF2-40B4-BE49-F238E27FC236}">
                <a16:creationId xmlns:a16="http://schemas.microsoft.com/office/drawing/2014/main" id="{4334FAE6-5F47-4A22-8D41-2EC4E7B63C95}"/>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75000"/>
                    <a:lumOff val="25000"/>
                  </a:prstClr>
                </a:solidFill>
                <a:effectLst/>
                <a:uLnTx/>
                <a:uFillTx/>
                <a:latin typeface="Tahoma"/>
                <a:ea typeface="+mn-ea"/>
                <a:cs typeface="+mn-cs"/>
              </a:rPr>
              <a:t>SWD End of Year R&amp;C  v2.1 June 8, 2020</a:t>
            </a:r>
          </a:p>
        </p:txBody>
      </p:sp>
      <p:sp>
        <p:nvSpPr>
          <p:cNvPr id="3" name="Slide Number Placeholder 2">
            <a:extLst>
              <a:ext uri="{FF2B5EF4-FFF2-40B4-BE49-F238E27FC236}">
                <a16:creationId xmlns:a16="http://schemas.microsoft.com/office/drawing/2014/main" id="{7AD9C054-BA5D-484A-BC26-68913E59CA13}"/>
              </a:ext>
            </a:extLst>
          </p:cNvPr>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B73C415-D670-4716-A5EC-CC4D52CA2BAC}" type="slidenum">
              <a:rPr kumimoji="0" lang="en-US" sz="1200" b="0" i="0" u="none" strike="noStrike" kern="1200" cap="none" spc="0" normalizeH="0" baseline="0" noProof="0" smtClean="0">
                <a:ln>
                  <a:noFill/>
                </a:ln>
                <a:solidFill>
                  <a:prstClr val="black">
                    <a:lumMod val="65000"/>
                    <a:lumOff val="35000"/>
                  </a:prstClr>
                </a:solidFill>
                <a:effectLst/>
                <a:uLnTx/>
                <a:uFillTx/>
                <a:latin typeface="Tahom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prstClr val="black">
                  <a:lumMod val="65000"/>
                  <a:lumOff val="35000"/>
                </a:prstClr>
              </a:solidFill>
              <a:effectLst/>
              <a:uLnTx/>
              <a:uFillTx/>
              <a:latin typeface="Tahoma"/>
              <a:ea typeface="+mn-ea"/>
              <a:cs typeface="+mn-cs"/>
            </a:endParaRPr>
          </a:p>
        </p:txBody>
      </p:sp>
    </p:spTree>
    <p:extLst>
      <p:ext uri="{BB962C8B-B14F-4D97-AF65-F5344CB8AC3E}">
        <p14:creationId xmlns:p14="http://schemas.microsoft.com/office/powerpoint/2010/main" val="34914067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2E61CC66-3E45-4BFC-96B4-0170FA66A4D1}"/>
              </a:ext>
            </a:extLst>
          </p:cNvPr>
          <p:cNvSpPr>
            <a:spLocks noGrp="1"/>
          </p:cNvSpPr>
          <p:nvPr>
            <p:ph type="ftr" sz="quarter" idx="10"/>
          </p:nvPr>
        </p:nvSpPr>
        <p:spPr/>
        <p:txBody>
          <a:bodyPr anchor="ctr">
            <a:normAutofit/>
          </a:bodyPr>
          <a:lstStyle/>
          <a:p>
            <a:pPr>
              <a:spcAft>
                <a:spcPts val="600"/>
              </a:spcAft>
            </a:pPr>
            <a:r>
              <a:rPr lang="en-US" noProof="0"/>
              <a:t>SWD End of Year R&amp;C  v2.1 June 8, 2020</a:t>
            </a:r>
          </a:p>
        </p:txBody>
      </p:sp>
      <p:sp>
        <p:nvSpPr>
          <p:cNvPr id="5" name="Slide Number Placeholder 4">
            <a:extLst>
              <a:ext uri="{FF2B5EF4-FFF2-40B4-BE49-F238E27FC236}">
                <a16:creationId xmlns:a16="http://schemas.microsoft.com/office/drawing/2014/main" id="{CCC3044A-5D6F-4F5C-BAD5-6EC90A64186F}"/>
              </a:ext>
            </a:extLst>
          </p:cNvPr>
          <p:cNvSpPr>
            <a:spLocks noGrp="1"/>
          </p:cNvSpPr>
          <p:nvPr>
            <p:ph type="sldNum" sz="quarter" idx="11"/>
          </p:nvPr>
        </p:nvSpPr>
        <p:spPr/>
        <p:txBody>
          <a:bodyPr anchor="ctr">
            <a:normAutofit/>
          </a:bodyPr>
          <a:lstStyle/>
          <a:p>
            <a:pPr>
              <a:spcAft>
                <a:spcPts val="600"/>
              </a:spcAft>
            </a:pPr>
            <a:fld id="{4B73C415-D670-4716-A5EC-CC4D52CA2BAC}" type="slidenum">
              <a:rPr lang="en-US" noProof="0" smtClean="0"/>
              <a:pPr>
                <a:spcAft>
                  <a:spcPts val="600"/>
                </a:spcAft>
              </a:pPr>
              <a:t>44</a:t>
            </a:fld>
            <a:endParaRPr lang="en-US" noProof="0"/>
          </a:p>
        </p:txBody>
      </p:sp>
      <p:sp>
        <p:nvSpPr>
          <p:cNvPr id="11" name="Title 1">
            <a:extLst>
              <a:ext uri="{FF2B5EF4-FFF2-40B4-BE49-F238E27FC236}">
                <a16:creationId xmlns:a16="http://schemas.microsoft.com/office/drawing/2014/main" id="{3B818028-B5CB-477D-968A-F987972292AB}"/>
              </a:ext>
            </a:extLst>
          </p:cNvPr>
          <p:cNvSpPr>
            <a:spLocks noGrp="1"/>
          </p:cNvSpPr>
          <p:nvPr>
            <p:ph type="title" idx="4294967295"/>
          </p:nvPr>
        </p:nvSpPr>
        <p:spPr>
          <a:xfrm>
            <a:off x="1814696" y="240544"/>
            <a:ext cx="3035300" cy="533400"/>
          </a:xfrm>
        </p:spPr>
        <p:txBody>
          <a:bodyPr>
            <a:normAutofit/>
          </a:bodyPr>
          <a:lstStyle/>
          <a:p>
            <a:r>
              <a:rPr lang="en-US"/>
              <a:t>EOY 4 Errors</a:t>
            </a:r>
          </a:p>
        </p:txBody>
      </p:sp>
      <p:graphicFrame>
        <p:nvGraphicFramePr>
          <p:cNvPr id="6" name="Content Placeholder 5">
            <a:extLst>
              <a:ext uri="{FF2B5EF4-FFF2-40B4-BE49-F238E27FC236}">
                <a16:creationId xmlns:a16="http://schemas.microsoft.com/office/drawing/2014/main" id="{D611FB14-CBB8-4579-B854-21483C86BBAC}"/>
              </a:ext>
            </a:extLst>
          </p:cNvPr>
          <p:cNvGraphicFramePr>
            <a:graphicFrameLocks noGrp="1"/>
          </p:cNvGraphicFramePr>
          <p:nvPr>
            <p:ph type="tbl" idx="4294967295"/>
          </p:nvPr>
        </p:nvGraphicFramePr>
        <p:xfrm>
          <a:off x="825500" y="998538"/>
          <a:ext cx="11365600" cy="4652511"/>
        </p:xfrm>
        <a:graphic>
          <a:graphicData uri="http://schemas.openxmlformats.org/drawingml/2006/table">
            <a:tbl>
              <a:tblPr>
                <a:tableStyleId>{F5AB1C69-6EDB-4FF4-983F-18BD219EF322}</a:tableStyleId>
              </a:tblPr>
              <a:tblGrid>
                <a:gridCol w="1265757">
                  <a:extLst>
                    <a:ext uri="{9D8B030D-6E8A-4147-A177-3AD203B41FA5}">
                      <a16:colId xmlns:a16="http://schemas.microsoft.com/office/drawing/2014/main" val="2129646447"/>
                    </a:ext>
                  </a:extLst>
                </a:gridCol>
                <a:gridCol w="10099843">
                  <a:extLst>
                    <a:ext uri="{9D8B030D-6E8A-4147-A177-3AD203B41FA5}">
                      <a16:colId xmlns:a16="http://schemas.microsoft.com/office/drawing/2014/main" val="334028509"/>
                    </a:ext>
                  </a:extLst>
                </a:gridCol>
              </a:tblGrid>
              <a:tr h="224590">
                <a:tc>
                  <a:txBody>
                    <a:bodyPr/>
                    <a:lstStyle/>
                    <a:p>
                      <a:pPr algn="ctr" fontAlgn="t"/>
                      <a:r>
                        <a:rPr lang="en-US" sz="1600" b="1" u="none" strike="noStrike">
                          <a:effectLst/>
                        </a:rPr>
                        <a:t>Error #</a:t>
                      </a:r>
                      <a:endParaRPr lang="en-US" sz="1600" b="1" i="0" u="none" strike="noStrike">
                        <a:solidFill>
                          <a:srgbClr val="FFFFFF"/>
                        </a:solidFill>
                        <a:effectLst/>
                        <a:latin typeface="Arial" panose="020B0604020202020204" pitchFamily="34" charset="0"/>
                      </a:endParaRPr>
                    </a:p>
                  </a:txBody>
                  <a:tcPr marL="1029" marR="1029" marT="1029" marB="0">
                    <a:lnL w="9525" cap="flat" cmpd="sng" algn="ctr">
                      <a:solidFill>
                        <a:schemeClr val="tx1"/>
                      </a:solidFill>
                      <a:prstDash val="solid"/>
                      <a:round/>
                      <a:headEnd type="none" w="med" len="med"/>
                      <a:tailEnd type="none" w="med" len="med"/>
                    </a:lnL>
                    <a:lnR w="9525" cap="flat" cmpd="sng" algn="ctr">
                      <a:no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t"/>
                      <a:r>
                        <a:rPr lang="en-US" sz="1600" b="1" u="none" strike="noStrike">
                          <a:effectLst/>
                        </a:rPr>
                        <a:t>Error Name</a:t>
                      </a:r>
                      <a:endParaRPr lang="en-US" sz="1600" b="1" i="0" u="none" strike="noStrike">
                        <a:solidFill>
                          <a:srgbClr val="FFFFFF"/>
                        </a:solidFill>
                        <a:effectLst/>
                        <a:latin typeface="Arial" panose="020B0604020202020204" pitchFamily="34" charset="0"/>
                      </a:endParaRPr>
                    </a:p>
                  </a:txBody>
                  <a:tcPr marL="1029" marR="1029" marT="1029" marB="0">
                    <a:lnL w="9525" cap="flat" cmpd="sng" algn="ctr">
                      <a:no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323480351"/>
                  </a:ext>
                </a:extLst>
              </a:tr>
              <a:tr h="224590">
                <a:tc>
                  <a:txBody>
                    <a:bodyPr/>
                    <a:lstStyle/>
                    <a:p>
                      <a:pPr algn="l" fontAlgn="t"/>
                      <a:r>
                        <a:rPr lang="en-US" sz="1600" u="none" strike="noStrike">
                          <a:effectLst/>
                        </a:rPr>
                        <a:t>CERT004</a:t>
                      </a:r>
                      <a:endParaRPr lang="en-US" sz="1600" b="0" i="0" u="none" strike="noStrike">
                        <a:solidFill>
                          <a:srgbClr val="000000"/>
                        </a:solidFill>
                        <a:effectLst/>
                        <a:latin typeface="Arial" panose="020B0604020202020204" pitchFamily="34" charset="0"/>
                      </a:endParaRPr>
                    </a:p>
                  </a:txBody>
                  <a:tcPr marL="1029" marR="1029" marT="1029" marB="0">
                    <a:lnL w="9525" cap="flat" cmpd="sng" algn="ctr">
                      <a:solidFill>
                        <a:schemeClr val="tx1"/>
                      </a:solidFill>
                      <a:prstDash val="solid"/>
                      <a:round/>
                      <a:headEnd type="none" w="med" len="med"/>
                      <a:tailEnd type="none" w="med" len="med"/>
                    </a:lnL>
                    <a:lnR w="12700" cmpd="sng">
                      <a:noFill/>
                    </a:lnR>
                    <a:lnT w="9525"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l" fontAlgn="t"/>
                      <a:r>
                        <a:rPr lang="en-US" sz="1600" u="none" strike="noStrike">
                          <a:effectLst/>
                        </a:rPr>
                        <a:t>Ethnicity / Race Data Missing</a:t>
                      </a:r>
                      <a:endParaRPr lang="en-US" sz="1600" b="0" i="0" u="none" strike="noStrike">
                        <a:solidFill>
                          <a:srgbClr val="000000"/>
                        </a:solidFill>
                        <a:effectLst/>
                        <a:latin typeface="Arial" panose="020B0604020202020204" pitchFamily="34" charset="0"/>
                      </a:endParaRPr>
                    </a:p>
                  </a:txBody>
                  <a:tcPr marL="1029" marR="1029" marT="1029" marB="0">
                    <a:lnL w="12700" cmpd="sng">
                      <a:noFill/>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960033275"/>
                  </a:ext>
                </a:extLst>
              </a:tr>
              <a:tr h="224590">
                <a:tc>
                  <a:txBody>
                    <a:bodyPr/>
                    <a:lstStyle/>
                    <a:p>
                      <a:pPr algn="l" fontAlgn="t"/>
                      <a:r>
                        <a:rPr lang="en-US" sz="1600" u="none" strike="noStrike">
                          <a:effectLst/>
                        </a:rPr>
                        <a:t>CERT132</a:t>
                      </a:r>
                      <a:endParaRPr lang="en-US" sz="1600" b="0" i="0" u="none" strike="noStrike">
                        <a:solidFill>
                          <a:srgbClr val="000000"/>
                        </a:solidFill>
                        <a:effectLst/>
                        <a:latin typeface="Arial" panose="020B0604020202020204" pitchFamily="34" charset="0"/>
                      </a:endParaRPr>
                    </a:p>
                  </a:txBody>
                  <a:tcPr marL="1029" marR="1029" marT="1029" marB="0">
                    <a:lnL w="9525" cap="flat" cmpd="sng" algn="ctr">
                      <a:solidFill>
                        <a:schemeClr val="tx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l" fontAlgn="t"/>
                      <a:r>
                        <a:rPr lang="en-US" sz="1600" u="none" strike="noStrike">
                          <a:effectLst/>
                        </a:rPr>
                        <a:t>Missing SPED Record for Enrolled Student at Reporting LEA</a:t>
                      </a:r>
                      <a:endParaRPr lang="en-US" sz="1600" b="0" i="0" u="none" strike="noStrike">
                        <a:solidFill>
                          <a:srgbClr val="000000"/>
                        </a:solidFill>
                        <a:effectLst/>
                        <a:latin typeface="Arial" panose="020B0604020202020204" pitchFamily="34" charset="0"/>
                      </a:endParaRPr>
                    </a:p>
                  </a:txBody>
                  <a:tcPr marL="1029" marR="1029" marT="1029" marB="0">
                    <a:lnL w="12700" cmpd="sng">
                      <a:noFill/>
                    </a:lnL>
                    <a:lnR w="9525"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293718700"/>
                  </a:ext>
                </a:extLst>
              </a:tr>
              <a:tr h="224590">
                <a:tc>
                  <a:txBody>
                    <a:bodyPr/>
                    <a:lstStyle/>
                    <a:p>
                      <a:pPr algn="l" fontAlgn="t"/>
                      <a:r>
                        <a:rPr lang="en-US" sz="1600" u="none" strike="noStrike">
                          <a:effectLst/>
                        </a:rPr>
                        <a:t>CERT133</a:t>
                      </a:r>
                      <a:endParaRPr lang="en-US" sz="1600" b="0" i="0" u="none" strike="noStrike">
                        <a:solidFill>
                          <a:srgbClr val="000000"/>
                        </a:solidFill>
                        <a:effectLst/>
                        <a:latin typeface="Arial" panose="020B0604020202020204" pitchFamily="34" charset="0"/>
                      </a:endParaRPr>
                    </a:p>
                  </a:txBody>
                  <a:tcPr marL="1029" marR="1029" marT="1029" marB="0">
                    <a:lnL w="9525" cap="flat" cmpd="sng" algn="ctr">
                      <a:solidFill>
                        <a:schemeClr val="tx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accent4">
                        <a:lumMod val="60000"/>
                        <a:lumOff val="40000"/>
                      </a:schemeClr>
                    </a:solidFill>
                  </a:tcPr>
                </a:tc>
                <a:tc>
                  <a:txBody>
                    <a:bodyPr/>
                    <a:lstStyle/>
                    <a:p>
                      <a:pPr algn="l" fontAlgn="t"/>
                      <a:r>
                        <a:rPr lang="en-US" sz="1600" u="none" strike="noStrike">
                          <a:effectLst/>
                        </a:rPr>
                        <a:t>Invalid Student Special Education Exit Reason and Student Enrollment Exit Reason combination</a:t>
                      </a:r>
                      <a:endParaRPr lang="en-US" sz="1600" b="0" i="0" u="none" strike="noStrike">
                        <a:solidFill>
                          <a:srgbClr val="000000"/>
                        </a:solidFill>
                        <a:effectLst/>
                        <a:latin typeface="Arial" panose="020B0604020202020204" pitchFamily="34" charset="0"/>
                      </a:endParaRPr>
                    </a:p>
                  </a:txBody>
                  <a:tcPr marL="1029" marR="1029" marT="1029" marB="0">
                    <a:lnL w="12700" cmpd="sng">
                      <a:noFill/>
                    </a:lnL>
                    <a:lnR w="9525"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accent4">
                        <a:lumMod val="60000"/>
                        <a:lumOff val="40000"/>
                      </a:schemeClr>
                    </a:solidFill>
                  </a:tcPr>
                </a:tc>
                <a:extLst>
                  <a:ext uri="{0D108BD9-81ED-4DB2-BD59-A6C34878D82A}">
                    <a16:rowId xmlns:a16="http://schemas.microsoft.com/office/drawing/2014/main" val="3826931089"/>
                  </a:ext>
                </a:extLst>
              </a:tr>
              <a:tr h="224590">
                <a:tc>
                  <a:txBody>
                    <a:bodyPr/>
                    <a:lstStyle/>
                    <a:p>
                      <a:pPr algn="l" fontAlgn="t"/>
                      <a:r>
                        <a:rPr lang="en-US" sz="1600" u="none" strike="noStrike">
                          <a:effectLst/>
                        </a:rPr>
                        <a:t>CERT134</a:t>
                      </a:r>
                      <a:endParaRPr lang="en-US" sz="1600" b="0" i="0" u="none" strike="noStrike">
                        <a:solidFill>
                          <a:srgbClr val="000000"/>
                        </a:solidFill>
                        <a:effectLst/>
                        <a:latin typeface="Arial" panose="020B0604020202020204" pitchFamily="34" charset="0"/>
                      </a:endParaRPr>
                    </a:p>
                  </a:txBody>
                  <a:tcPr marL="1029" marR="1029" marT="1029" marB="0">
                    <a:lnL w="9525" cap="flat" cmpd="sng" algn="ctr">
                      <a:solidFill>
                        <a:schemeClr val="tx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accent4">
                        <a:lumMod val="60000"/>
                        <a:lumOff val="40000"/>
                      </a:schemeClr>
                    </a:solidFill>
                  </a:tcPr>
                </a:tc>
                <a:tc>
                  <a:txBody>
                    <a:bodyPr/>
                    <a:lstStyle/>
                    <a:p>
                      <a:pPr algn="l" fontAlgn="t"/>
                      <a:r>
                        <a:rPr lang="en-US" sz="1600" u="none" strike="noStrike">
                          <a:effectLst/>
                        </a:rPr>
                        <a:t>Missing Student Exit Reason Code for Student with Disabilities who left program after Completing HS</a:t>
                      </a:r>
                      <a:endParaRPr lang="en-US" sz="1600" b="0" i="0" u="none" strike="noStrike">
                        <a:solidFill>
                          <a:srgbClr val="000000"/>
                        </a:solidFill>
                        <a:effectLst/>
                        <a:latin typeface="Arial" panose="020B0604020202020204" pitchFamily="34" charset="0"/>
                      </a:endParaRPr>
                    </a:p>
                  </a:txBody>
                  <a:tcPr marL="1029" marR="1029" marT="1029" marB="0">
                    <a:lnL w="12700" cmpd="sng">
                      <a:noFill/>
                    </a:lnL>
                    <a:lnR w="9525"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accent4">
                        <a:lumMod val="60000"/>
                        <a:lumOff val="40000"/>
                      </a:schemeClr>
                    </a:solidFill>
                  </a:tcPr>
                </a:tc>
                <a:extLst>
                  <a:ext uri="{0D108BD9-81ED-4DB2-BD59-A6C34878D82A}">
                    <a16:rowId xmlns:a16="http://schemas.microsoft.com/office/drawing/2014/main" val="3417149653"/>
                  </a:ext>
                </a:extLst>
              </a:tr>
              <a:tr h="224590">
                <a:tc>
                  <a:txBody>
                    <a:bodyPr/>
                    <a:lstStyle/>
                    <a:p>
                      <a:pPr algn="l" fontAlgn="t"/>
                      <a:r>
                        <a:rPr lang="en-US" sz="1600" u="none" strike="noStrike">
                          <a:effectLst/>
                        </a:rPr>
                        <a:t>CERT135</a:t>
                      </a:r>
                      <a:endParaRPr lang="en-US" sz="1600" b="0" i="0" u="none" strike="noStrike">
                        <a:solidFill>
                          <a:srgbClr val="000000"/>
                        </a:solidFill>
                        <a:effectLst/>
                        <a:latin typeface="Arial" panose="020B0604020202020204" pitchFamily="34" charset="0"/>
                      </a:endParaRPr>
                    </a:p>
                  </a:txBody>
                  <a:tcPr marL="1029" marR="1029" marT="1029" marB="0">
                    <a:lnL w="9525" cap="flat" cmpd="sng" algn="ctr">
                      <a:solidFill>
                        <a:schemeClr val="tx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l" fontAlgn="t"/>
                      <a:r>
                        <a:rPr lang="en-US" sz="1600" u="none" strike="noStrike">
                          <a:effectLst/>
                        </a:rPr>
                        <a:t>Part B Initial Evaluation for a student with an IFSP occurred late (after child's 3rd Birthday)</a:t>
                      </a:r>
                      <a:endParaRPr lang="en-US" sz="1600" b="0" i="0" u="none" strike="noStrike">
                        <a:solidFill>
                          <a:srgbClr val="000000"/>
                        </a:solidFill>
                        <a:effectLst/>
                        <a:latin typeface="Arial" panose="020B0604020202020204" pitchFamily="34" charset="0"/>
                      </a:endParaRPr>
                    </a:p>
                  </a:txBody>
                  <a:tcPr marL="1029" marR="1029" marT="1029" marB="0">
                    <a:lnL w="12700" cmpd="sng">
                      <a:noFill/>
                    </a:lnL>
                    <a:lnR w="9525"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013379581"/>
                  </a:ext>
                </a:extLst>
              </a:tr>
              <a:tr h="224590">
                <a:tc>
                  <a:txBody>
                    <a:bodyPr/>
                    <a:lstStyle/>
                    <a:p>
                      <a:pPr algn="l" fontAlgn="t"/>
                      <a:r>
                        <a:rPr lang="en-US" sz="1600" u="none" strike="noStrike">
                          <a:effectLst/>
                        </a:rPr>
                        <a:t>CERT136</a:t>
                      </a:r>
                      <a:endParaRPr lang="en-US" sz="1600" b="0" i="0" u="none" strike="noStrike">
                        <a:solidFill>
                          <a:srgbClr val="000000"/>
                        </a:solidFill>
                        <a:effectLst/>
                        <a:latin typeface="Arial" panose="020B0604020202020204" pitchFamily="34" charset="0"/>
                      </a:endParaRPr>
                    </a:p>
                  </a:txBody>
                  <a:tcPr marL="1029" marR="1029" marT="1029" marB="0">
                    <a:lnL w="9525" cap="flat" cmpd="sng" algn="ctr">
                      <a:solidFill>
                        <a:schemeClr val="tx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l" fontAlgn="t"/>
                      <a:r>
                        <a:rPr lang="en-US" sz="1600" u="none" strike="noStrike">
                          <a:effectLst/>
                        </a:rPr>
                        <a:t>Special Education Meeting Should Occur within 60 Days from Parental Consent</a:t>
                      </a:r>
                      <a:endParaRPr lang="en-US" sz="1600" b="0" i="0" u="none" strike="noStrike">
                        <a:solidFill>
                          <a:srgbClr val="000000"/>
                        </a:solidFill>
                        <a:effectLst/>
                        <a:latin typeface="Arial" panose="020B0604020202020204" pitchFamily="34" charset="0"/>
                      </a:endParaRPr>
                    </a:p>
                  </a:txBody>
                  <a:tcPr marL="1029" marR="1029" marT="1029" marB="0">
                    <a:lnL w="12700" cmpd="sng">
                      <a:noFill/>
                    </a:lnL>
                    <a:lnR w="9525"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779578722"/>
                  </a:ext>
                </a:extLst>
              </a:tr>
              <a:tr h="224590">
                <a:tc>
                  <a:txBody>
                    <a:bodyPr/>
                    <a:lstStyle/>
                    <a:p>
                      <a:pPr algn="l" fontAlgn="t"/>
                      <a:r>
                        <a:rPr lang="en-US" sz="1600" u="none" strike="noStrike">
                          <a:effectLst/>
                        </a:rPr>
                        <a:t>CERT137</a:t>
                      </a:r>
                      <a:endParaRPr lang="en-US" sz="1600" b="0" i="0" u="none" strike="noStrike">
                        <a:solidFill>
                          <a:srgbClr val="000000"/>
                        </a:solidFill>
                        <a:effectLst/>
                        <a:latin typeface="Arial" panose="020B0604020202020204" pitchFamily="34" charset="0"/>
                      </a:endParaRPr>
                    </a:p>
                  </a:txBody>
                  <a:tcPr marL="1029" marR="1029" marT="1029" marB="0">
                    <a:lnL w="9525" cap="flat" cmpd="sng" algn="ctr">
                      <a:solidFill>
                        <a:schemeClr val="tx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l" fontAlgn="t"/>
                      <a:r>
                        <a:rPr lang="en-US" sz="1600" u="none" strike="noStrike">
                          <a:effectLst/>
                        </a:rPr>
                        <a:t>Late Triennial Meeting</a:t>
                      </a:r>
                      <a:endParaRPr lang="en-US" sz="1600" b="0" i="0" u="none" strike="noStrike">
                        <a:solidFill>
                          <a:srgbClr val="000000"/>
                        </a:solidFill>
                        <a:effectLst/>
                        <a:latin typeface="Arial" panose="020B0604020202020204" pitchFamily="34" charset="0"/>
                      </a:endParaRPr>
                    </a:p>
                  </a:txBody>
                  <a:tcPr marL="1029" marR="1029" marT="1029" marB="0">
                    <a:lnL w="12700" cmpd="sng">
                      <a:noFill/>
                    </a:lnL>
                    <a:lnR w="9525"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69755831"/>
                  </a:ext>
                </a:extLst>
              </a:tr>
              <a:tr h="224590">
                <a:tc>
                  <a:txBody>
                    <a:bodyPr/>
                    <a:lstStyle/>
                    <a:p>
                      <a:pPr algn="l" fontAlgn="t"/>
                      <a:r>
                        <a:rPr lang="en-US" sz="1600" u="none" strike="noStrike">
                          <a:effectLst/>
                        </a:rPr>
                        <a:t>CERT138</a:t>
                      </a:r>
                      <a:endParaRPr lang="en-US" sz="1600" b="0" i="0" u="none" strike="noStrike">
                        <a:solidFill>
                          <a:srgbClr val="000000"/>
                        </a:solidFill>
                        <a:effectLst/>
                        <a:latin typeface="Arial" panose="020B0604020202020204" pitchFamily="34" charset="0"/>
                      </a:endParaRPr>
                    </a:p>
                  </a:txBody>
                  <a:tcPr marL="1029" marR="1029" marT="1029" marB="0">
                    <a:lnL w="9525" cap="flat" cmpd="sng" algn="ctr">
                      <a:solidFill>
                        <a:schemeClr val="tx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accent4">
                        <a:lumMod val="60000"/>
                        <a:lumOff val="40000"/>
                      </a:schemeClr>
                    </a:solidFill>
                  </a:tcPr>
                </a:tc>
                <a:tc>
                  <a:txBody>
                    <a:bodyPr/>
                    <a:lstStyle/>
                    <a:p>
                      <a:pPr algn="l" fontAlgn="t"/>
                      <a:r>
                        <a:rPr lang="en-US" sz="1600" u="none" strike="noStrike">
                          <a:effectLst/>
                        </a:rPr>
                        <a:t>Missing Student Enrollment Exit Reason for Student With Disabilities Dropping from Program</a:t>
                      </a:r>
                      <a:endParaRPr lang="en-US" sz="1600" b="0" i="0" u="none" strike="noStrike">
                        <a:solidFill>
                          <a:srgbClr val="000000"/>
                        </a:solidFill>
                        <a:effectLst/>
                        <a:latin typeface="Arial" panose="020B0604020202020204" pitchFamily="34" charset="0"/>
                      </a:endParaRPr>
                    </a:p>
                  </a:txBody>
                  <a:tcPr marL="1029" marR="1029" marT="1029" marB="0">
                    <a:lnL w="12700" cmpd="sng">
                      <a:noFill/>
                    </a:lnL>
                    <a:lnR w="9525"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accent4">
                        <a:lumMod val="60000"/>
                        <a:lumOff val="40000"/>
                      </a:schemeClr>
                    </a:solidFill>
                  </a:tcPr>
                </a:tc>
                <a:extLst>
                  <a:ext uri="{0D108BD9-81ED-4DB2-BD59-A6C34878D82A}">
                    <a16:rowId xmlns:a16="http://schemas.microsoft.com/office/drawing/2014/main" val="1271272275"/>
                  </a:ext>
                </a:extLst>
              </a:tr>
              <a:tr h="224590">
                <a:tc>
                  <a:txBody>
                    <a:bodyPr/>
                    <a:lstStyle/>
                    <a:p>
                      <a:pPr algn="l" fontAlgn="t"/>
                      <a:r>
                        <a:rPr lang="en-US" sz="1600" u="none" strike="noStrike">
                          <a:solidFill>
                            <a:srgbClr val="FFC000"/>
                          </a:solidFill>
                          <a:effectLst/>
                        </a:rPr>
                        <a:t>CERT139</a:t>
                      </a:r>
                      <a:endParaRPr lang="en-US" sz="1600" b="0" i="0" u="none" strike="noStrike">
                        <a:solidFill>
                          <a:srgbClr val="FFC000"/>
                        </a:solidFill>
                        <a:effectLst/>
                        <a:latin typeface="Arial" panose="020B0604020202020204" pitchFamily="34" charset="0"/>
                      </a:endParaRPr>
                    </a:p>
                  </a:txBody>
                  <a:tcPr marL="1029" marR="1029" marT="1029" marB="0">
                    <a:lnL w="9525" cap="flat" cmpd="sng" algn="ctr">
                      <a:solidFill>
                        <a:schemeClr val="tx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l" fontAlgn="t"/>
                      <a:r>
                        <a:rPr lang="en-US" sz="1600" u="none" strike="noStrike">
                          <a:effectLst/>
                        </a:rPr>
                        <a:t>Late Annual Meeting</a:t>
                      </a:r>
                      <a:endParaRPr lang="en-US" sz="1600" b="0" i="0" u="none" strike="noStrike">
                        <a:solidFill>
                          <a:srgbClr val="000000"/>
                        </a:solidFill>
                        <a:effectLst/>
                        <a:latin typeface="Arial" panose="020B0604020202020204" pitchFamily="34" charset="0"/>
                      </a:endParaRPr>
                    </a:p>
                  </a:txBody>
                  <a:tcPr marL="1029" marR="1029" marT="1029" marB="0">
                    <a:lnL w="12700" cmpd="sng">
                      <a:noFill/>
                    </a:lnL>
                    <a:lnR w="9525"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769237364"/>
                  </a:ext>
                </a:extLst>
              </a:tr>
              <a:tr h="224590">
                <a:tc>
                  <a:txBody>
                    <a:bodyPr/>
                    <a:lstStyle/>
                    <a:p>
                      <a:pPr algn="l" fontAlgn="t"/>
                      <a:r>
                        <a:rPr lang="en-US" sz="1600" b="1" u="none" strike="noStrike">
                          <a:solidFill>
                            <a:srgbClr val="FF0000"/>
                          </a:solidFill>
                          <a:effectLst/>
                        </a:rPr>
                        <a:t>CERT140</a:t>
                      </a:r>
                      <a:endParaRPr lang="en-US" sz="1600" b="1" i="0" u="none" strike="noStrike">
                        <a:solidFill>
                          <a:srgbClr val="FF0000"/>
                        </a:solidFill>
                        <a:effectLst/>
                        <a:latin typeface="Arial" panose="020B0604020202020204" pitchFamily="34" charset="0"/>
                      </a:endParaRPr>
                    </a:p>
                  </a:txBody>
                  <a:tcPr marL="1029" marR="1029" marT="1029" marB="0">
                    <a:lnL w="9525" cap="flat" cmpd="sng" algn="ctr">
                      <a:solidFill>
                        <a:schemeClr val="tx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accent4">
                        <a:lumMod val="60000"/>
                        <a:lumOff val="40000"/>
                      </a:schemeClr>
                    </a:solidFill>
                  </a:tcPr>
                </a:tc>
                <a:tc>
                  <a:txBody>
                    <a:bodyPr/>
                    <a:lstStyle/>
                    <a:p>
                      <a:pPr algn="l" fontAlgn="t"/>
                      <a:r>
                        <a:rPr lang="en-US" sz="1600" u="none" strike="noStrike">
                          <a:effectLst/>
                        </a:rPr>
                        <a:t>Missing SPED record for a student with a SSRV record</a:t>
                      </a:r>
                      <a:endParaRPr lang="en-US" sz="1600" b="0" i="0" u="none" strike="noStrike">
                        <a:solidFill>
                          <a:srgbClr val="000000"/>
                        </a:solidFill>
                        <a:effectLst/>
                        <a:latin typeface="Arial" panose="020B0604020202020204" pitchFamily="34" charset="0"/>
                      </a:endParaRPr>
                    </a:p>
                  </a:txBody>
                  <a:tcPr marL="1029" marR="1029" marT="1029" marB="0">
                    <a:lnL w="12700" cmpd="sng">
                      <a:noFill/>
                    </a:lnL>
                    <a:lnR w="9525"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accent4">
                        <a:lumMod val="60000"/>
                        <a:lumOff val="40000"/>
                      </a:schemeClr>
                    </a:solidFill>
                  </a:tcPr>
                </a:tc>
                <a:extLst>
                  <a:ext uri="{0D108BD9-81ED-4DB2-BD59-A6C34878D82A}">
                    <a16:rowId xmlns:a16="http://schemas.microsoft.com/office/drawing/2014/main" val="1987441364"/>
                  </a:ext>
                </a:extLst>
              </a:tr>
              <a:tr h="224590">
                <a:tc>
                  <a:txBody>
                    <a:bodyPr/>
                    <a:lstStyle/>
                    <a:p>
                      <a:pPr algn="l" fontAlgn="t"/>
                      <a:r>
                        <a:rPr lang="en-US" sz="1600" u="none" strike="noStrike">
                          <a:solidFill>
                            <a:srgbClr val="FFC000"/>
                          </a:solidFill>
                          <a:effectLst/>
                        </a:rPr>
                        <a:t>CERT141</a:t>
                      </a:r>
                      <a:endParaRPr lang="en-US" sz="1600" b="0" i="0" u="none" strike="noStrike">
                        <a:solidFill>
                          <a:srgbClr val="FFC000"/>
                        </a:solidFill>
                        <a:effectLst/>
                        <a:latin typeface="Arial" panose="020B0604020202020204" pitchFamily="34" charset="0"/>
                      </a:endParaRPr>
                    </a:p>
                  </a:txBody>
                  <a:tcPr marL="1029" marR="1029" marT="1029" marB="0">
                    <a:lnL w="9525" cap="flat" cmpd="sng" algn="ctr">
                      <a:solidFill>
                        <a:schemeClr val="tx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l" fontAlgn="t"/>
                      <a:r>
                        <a:rPr lang="en-US" sz="1600" u="none" strike="noStrike">
                          <a:effectLst/>
                        </a:rPr>
                        <a:t>Missing Student Enrollment Exit Reason for Student with Disabilities leaving program due to Max Age Reached</a:t>
                      </a:r>
                      <a:endParaRPr lang="en-US" sz="1600" b="0" i="0" u="none" strike="noStrike">
                        <a:solidFill>
                          <a:srgbClr val="000000"/>
                        </a:solidFill>
                        <a:effectLst/>
                        <a:latin typeface="Arial" panose="020B0604020202020204" pitchFamily="34" charset="0"/>
                      </a:endParaRPr>
                    </a:p>
                  </a:txBody>
                  <a:tcPr marL="1029" marR="1029" marT="1029" marB="0">
                    <a:lnL w="12700" cmpd="sng">
                      <a:noFill/>
                    </a:lnL>
                    <a:lnR w="9525"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889229475"/>
                  </a:ext>
                </a:extLst>
              </a:tr>
              <a:tr h="224590">
                <a:tc>
                  <a:txBody>
                    <a:bodyPr/>
                    <a:lstStyle/>
                    <a:p>
                      <a:pPr algn="l" fontAlgn="t"/>
                      <a:r>
                        <a:rPr lang="en-US" sz="1600" b="1" u="none" strike="noStrike">
                          <a:solidFill>
                            <a:srgbClr val="FF0000"/>
                          </a:solidFill>
                          <a:effectLst/>
                        </a:rPr>
                        <a:t>CERT142</a:t>
                      </a:r>
                      <a:endParaRPr lang="en-US" sz="1600" b="1" i="0" u="none" strike="noStrike">
                        <a:solidFill>
                          <a:srgbClr val="FF0000"/>
                        </a:solidFill>
                        <a:effectLst/>
                        <a:latin typeface="Arial" panose="020B0604020202020204" pitchFamily="34" charset="0"/>
                      </a:endParaRPr>
                    </a:p>
                  </a:txBody>
                  <a:tcPr marL="1029" marR="1029" marT="1029" marB="0">
                    <a:lnL w="9525" cap="flat" cmpd="sng" algn="ctr">
                      <a:solidFill>
                        <a:schemeClr val="tx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l" fontAlgn="t"/>
                      <a:r>
                        <a:rPr lang="en-US" sz="1600" u="none" strike="noStrike">
                          <a:effectLst/>
                        </a:rPr>
                        <a:t>Missing Special Education Service for Education Plan Type Code 100, 150, or 200</a:t>
                      </a:r>
                      <a:endParaRPr lang="en-US" sz="1600" b="0" i="0" u="none" strike="noStrike">
                        <a:solidFill>
                          <a:srgbClr val="000000"/>
                        </a:solidFill>
                        <a:effectLst/>
                        <a:latin typeface="Arial" panose="020B0604020202020204" pitchFamily="34" charset="0"/>
                      </a:endParaRPr>
                    </a:p>
                  </a:txBody>
                  <a:tcPr marL="1029" marR="1029" marT="1029" marB="0">
                    <a:lnL w="12700" cmpd="sng">
                      <a:noFill/>
                    </a:lnL>
                    <a:lnR w="9525"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643312121"/>
                  </a:ext>
                </a:extLst>
              </a:tr>
              <a:tr h="224590">
                <a:tc>
                  <a:txBody>
                    <a:bodyPr/>
                    <a:lstStyle/>
                    <a:p>
                      <a:pPr algn="l" fontAlgn="t"/>
                      <a:r>
                        <a:rPr lang="en-US" sz="1600" u="none" strike="noStrike">
                          <a:effectLst/>
                        </a:rPr>
                        <a:t>CERT143</a:t>
                      </a:r>
                      <a:endParaRPr lang="en-US" sz="1600" b="0" i="0" u="none" strike="noStrike">
                        <a:solidFill>
                          <a:srgbClr val="000000"/>
                        </a:solidFill>
                        <a:effectLst/>
                        <a:latin typeface="Arial" panose="020B0604020202020204" pitchFamily="34" charset="0"/>
                      </a:endParaRPr>
                    </a:p>
                  </a:txBody>
                  <a:tcPr marL="1029" marR="1029" marT="1029" marB="0">
                    <a:lnL w="9525" cap="flat" cmpd="sng" algn="ctr">
                      <a:solidFill>
                        <a:schemeClr val="tx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accent4">
                        <a:lumMod val="60000"/>
                        <a:lumOff val="40000"/>
                      </a:schemeClr>
                    </a:solidFill>
                  </a:tcPr>
                </a:tc>
                <a:tc>
                  <a:txBody>
                    <a:bodyPr/>
                    <a:lstStyle/>
                    <a:p>
                      <a:pPr algn="l" fontAlgn="t"/>
                      <a:r>
                        <a:rPr lang="en-US" sz="1600" u="none" strike="noStrike">
                          <a:effectLst/>
                        </a:rPr>
                        <a:t>Missing SENR Record for a student with SPED Record</a:t>
                      </a:r>
                      <a:endParaRPr lang="en-US" sz="1600" b="0" i="0" u="none" strike="noStrike">
                        <a:solidFill>
                          <a:srgbClr val="000000"/>
                        </a:solidFill>
                        <a:effectLst/>
                        <a:latin typeface="Arial" panose="020B0604020202020204" pitchFamily="34" charset="0"/>
                      </a:endParaRPr>
                    </a:p>
                  </a:txBody>
                  <a:tcPr marL="1029" marR="1029" marT="1029" marB="0">
                    <a:lnL w="12700" cmpd="sng">
                      <a:noFill/>
                    </a:lnL>
                    <a:lnR w="9525"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accent4">
                        <a:lumMod val="60000"/>
                        <a:lumOff val="40000"/>
                      </a:schemeClr>
                    </a:solidFill>
                  </a:tcPr>
                </a:tc>
                <a:extLst>
                  <a:ext uri="{0D108BD9-81ED-4DB2-BD59-A6C34878D82A}">
                    <a16:rowId xmlns:a16="http://schemas.microsoft.com/office/drawing/2014/main" val="2290731572"/>
                  </a:ext>
                </a:extLst>
              </a:tr>
              <a:tr h="224590">
                <a:tc>
                  <a:txBody>
                    <a:bodyPr/>
                    <a:lstStyle/>
                    <a:p>
                      <a:pPr algn="l" fontAlgn="t"/>
                      <a:r>
                        <a:rPr lang="en-US" sz="1600" u="none" strike="noStrike">
                          <a:effectLst/>
                        </a:rPr>
                        <a:t>CERT144</a:t>
                      </a:r>
                      <a:endParaRPr lang="en-US" sz="1600" b="0" i="0" u="none" strike="noStrike">
                        <a:solidFill>
                          <a:srgbClr val="000000"/>
                        </a:solidFill>
                        <a:effectLst/>
                        <a:latin typeface="Arial" panose="020B0604020202020204" pitchFamily="34" charset="0"/>
                      </a:endParaRPr>
                    </a:p>
                  </a:txBody>
                  <a:tcPr marL="1029" marR="1029" marT="1029" marB="0">
                    <a:lnL w="9525" cap="flat" cmpd="sng" algn="ctr">
                      <a:solidFill>
                        <a:schemeClr val="tx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l" fontAlgn="t"/>
                      <a:r>
                        <a:rPr lang="en-US" sz="1600" u="none" strike="noStrike">
                          <a:effectLst/>
                        </a:rPr>
                        <a:t>SPED Record Missing for student Enrolled at NPS school</a:t>
                      </a:r>
                      <a:endParaRPr lang="en-US" sz="1600" b="0" i="0" u="none" strike="noStrike">
                        <a:solidFill>
                          <a:srgbClr val="000000"/>
                        </a:solidFill>
                        <a:effectLst/>
                        <a:latin typeface="Arial" panose="020B0604020202020204" pitchFamily="34" charset="0"/>
                      </a:endParaRPr>
                    </a:p>
                  </a:txBody>
                  <a:tcPr marL="1029" marR="1029" marT="1029" marB="0">
                    <a:lnL w="12700" cmpd="sng">
                      <a:noFill/>
                    </a:lnL>
                    <a:lnR w="9525"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4071554016"/>
                  </a:ext>
                </a:extLst>
              </a:tr>
              <a:tr h="224590">
                <a:tc>
                  <a:txBody>
                    <a:bodyPr/>
                    <a:lstStyle/>
                    <a:p>
                      <a:pPr algn="l" fontAlgn="t"/>
                      <a:r>
                        <a:rPr lang="en-US" sz="1600" u="none" strike="noStrike">
                          <a:effectLst/>
                        </a:rPr>
                        <a:t>CERT145</a:t>
                      </a:r>
                      <a:endParaRPr lang="en-US" sz="1600" b="0" i="0" u="none" strike="noStrike">
                        <a:solidFill>
                          <a:srgbClr val="000000"/>
                        </a:solidFill>
                        <a:effectLst/>
                        <a:latin typeface="Arial" panose="020B0604020202020204" pitchFamily="34" charset="0"/>
                      </a:endParaRPr>
                    </a:p>
                  </a:txBody>
                  <a:tcPr marL="1029" marR="1029" marT="1029" marB="0">
                    <a:lnL w="9525" cap="flat" cmpd="sng" algn="ctr">
                      <a:solidFill>
                        <a:schemeClr val="tx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l" fontAlgn="t"/>
                      <a:r>
                        <a:rPr lang="en-US" sz="1600" u="none" strike="noStrike">
                          <a:effectLst/>
                        </a:rPr>
                        <a:t>SPED record missing for student enrolled in Private School</a:t>
                      </a:r>
                      <a:endParaRPr lang="en-US" sz="1600" b="0" i="0" u="none" strike="noStrike">
                        <a:solidFill>
                          <a:srgbClr val="000000"/>
                        </a:solidFill>
                        <a:effectLst/>
                        <a:latin typeface="Arial" panose="020B0604020202020204" pitchFamily="34" charset="0"/>
                      </a:endParaRPr>
                    </a:p>
                  </a:txBody>
                  <a:tcPr marL="1029" marR="1029" marT="1029" marB="0">
                    <a:lnL w="12700" cmpd="sng">
                      <a:noFill/>
                    </a:lnL>
                    <a:lnR w="9525"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23302099"/>
                  </a:ext>
                </a:extLst>
              </a:tr>
              <a:tr h="224590">
                <a:tc>
                  <a:txBody>
                    <a:bodyPr/>
                    <a:lstStyle/>
                    <a:p>
                      <a:pPr algn="l" fontAlgn="t"/>
                      <a:r>
                        <a:rPr lang="en-US" sz="1600" u="none" strike="noStrike">
                          <a:effectLst/>
                        </a:rPr>
                        <a:t>CERT147</a:t>
                      </a:r>
                      <a:endParaRPr lang="en-US" sz="1600" b="0" i="0" u="none" strike="noStrike">
                        <a:solidFill>
                          <a:srgbClr val="000000"/>
                        </a:solidFill>
                        <a:effectLst/>
                        <a:latin typeface="Arial" panose="020B0604020202020204" pitchFamily="34" charset="0"/>
                      </a:endParaRPr>
                    </a:p>
                  </a:txBody>
                  <a:tcPr marL="1029" marR="1029" marT="1029" marB="0">
                    <a:lnL w="9525" cap="flat" cmpd="sng" algn="ctr">
                      <a:solidFill>
                        <a:schemeClr val="tx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l" fontAlgn="t"/>
                      <a:r>
                        <a:rPr lang="en-US" sz="1600" u="none" strike="noStrike">
                          <a:effectLst/>
                        </a:rPr>
                        <a:t>Invalid Postsecondary/Transition Status Indicator</a:t>
                      </a:r>
                      <a:endParaRPr lang="en-US" sz="1600" b="0" i="0" u="none" strike="noStrike">
                        <a:solidFill>
                          <a:srgbClr val="000000"/>
                        </a:solidFill>
                        <a:effectLst/>
                        <a:latin typeface="Arial" panose="020B0604020202020204" pitchFamily="34" charset="0"/>
                      </a:endParaRPr>
                    </a:p>
                  </a:txBody>
                  <a:tcPr marL="1029" marR="1029" marT="1029" marB="0">
                    <a:lnL w="12700" cmpd="sng">
                      <a:noFill/>
                    </a:lnL>
                    <a:lnR w="9525"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81223740"/>
                  </a:ext>
                </a:extLst>
              </a:tr>
              <a:tr h="224590">
                <a:tc>
                  <a:txBody>
                    <a:bodyPr/>
                    <a:lstStyle/>
                    <a:p>
                      <a:pPr algn="l" fontAlgn="t"/>
                      <a:r>
                        <a:rPr lang="en-US" sz="1600" u="none" strike="noStrike">
                          <a:effectLst/>
                        </a:rPr>
                        <a:t>CERT160</a:t>
                      </a:r>
                      <a:endParaRPr lang="en-US" sz="1600" b="0" i="0" u="none" strike="noStrike">
                        <a:solidFill>
                          <a:srgbClr val="000000"/>
                        </a:solidFill>
                        <a:effectLst/>
                        <a:latin typeface="Arial" panose="020B0604020202020204" pitchFamily="34" charset="0"/>
                      </a:endParaRPr>
                    </a:p>
                  </a:txBody>
                  <a:tcPr marL="1029" marR="1029" marT="1029" marB="0">
                    <a:lnL w="9525" cap="flat" cmpd="sng" algn="ctr">
                      <a:solidFill>
                        <a:schemeClr val="tx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l" fontAlgn="t"/>
                      <a:r>
                        <a:rPr lang="en-US" sz="1600" u="none" strike="noStrike">
                          <a:effectLst/>
                        </a:rPr>
                        <a:t>Invalid Education Plan Type Code for student enrolled in Private School (0000002)</a:t>
                      </a:r>
                      <a:endParaRPr lang="en-US" sz="1600" b="0" i="0" u="none" strike="noStrike">
                        <a:solidFill>
                          <a:srgbClr val="000000"/>
                        </a:solidFill>
                        <a:effectLst/>
                        <a:latin typeface="Arial" panose="020B0604020202020204" pitchFamily="34" charset="0"/>
                      </a:endParaRPr>
                    </a:p>
                  </a:txBody>
                  <a:tcPr marL="1029" marR="1029" marT="1029" marB="0">
                    <a:lnL w="12700" cmpd="sng">
                      <a:noFill/>
                    </a:lnL>
                    <a:lnR w="9525"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622038075"/>
                  </a:ext>
                </a:extLst>
              </a:tr>
              <a:tr h="224590">
                <a:tc>
                  <a:txBody>
                    <a:bodyPr/>
                    <a:lstStyle/>
                    <a:p>
                      <a:pPr algn="l" fontAlgn="t"/>
                      <a:r>
                        <a:rPr lang="en-US" sz="1600" u="none" strike="noStrike">
                          <a:effectLst/>
                        </a:rPr>
                        <a:t>CERT161</a:t>
                      </a:r>
                      <a:endParaRPr lang="en-US" sz="1600" b="0" i="0" u="none" strike="noStrike">
                        <a:solidFill>
                          <a:srgbClr val="000000"/>
                        </a:solidFill>
                        <a:effectLst/>
                        <a:latin typeface="Arial" panose="020B0604020202020204" pitchFamily="34" charset="0"/>
                      </a:endParaRPr>
                    </a:p>
                  </a:txBody>
                  <a:tcPr marL="1029" marR="1029" marT="1029" marB="0">
                    <a:lnL w="9525" cap="flat" cmpd="sng" algn="ctr">
                      <a:solidFill>
                        <a:schemeClr val="tx1"/>
                      </a:solidFill>
                      <a:prstDash val="solid"/>
                      <a:round/>
                      <a:headEnd type="none" w="med" len="med"/>
                      <a:tailEnd type="none" w="med" len="med"/>
                    </a:lnL>
                    <a:lnR w="12700" cmpd="sng">
                      <a:noFill/>
                    </a:lnR>
                    <a:lnT w="12700" cmpd="sng">
                      <a:noFill/>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t"/>
                      <a:r>
                        <a:rPr lang="en-US" sz="1600" u="none" strike="noStrike">
                          <a:effectLst/>
                        </a:rPr>
                        <a:t>Special Education Program Exit Date Or Special Education Exit Reason Code Mismatch</a:t>
                      </a:r>
                      <a:endParaRPr lang="en-US" sz="1600" b="0" i="0" u="none" strike="noStrike">
                        <a:solidFill>
                          <a:srgbClr val="000000"/>
                        </a:solidFill>
                        <a:effectLst/>
                        <a:latin typeface="Arial" panose="020B0604020202020204" pitchFamily="34" charset="0"/>
                      </a:endParaRPr>
                    </a:p>
                  </a:txBody>
                  <a:tcPr marL="1029" marR="1029" marT="1029" marB="0">
                    <a:lnL w="12700" cmpd="sng">
                      <a:noFill/>
                    </a:lnL>
                    <a:lnR w="9525" cap="flat" cmpd="sng" algn="ctr">
                      <a:solidFill>
                        <a:schemeClr val="tx1"/>
                      </a:solidFill>
                      <a:prstDash val="solid"/>
                      <a:round/>
                      <a:headEnd type="none" w="med" len="med"/>
                      <a:tailEnd type="none" w="med" len="med"/>
                    </a:lnR>
                    <a:lnT w="12700" cmpd="sng">
                      <a:noFill/>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863430401"/>
                  </a:ext>
                </a:extLst>
              </a:tr>
            </a:tbl>
          </a:graphicData>
        </a:graphic>
      </p:graphicFrame>
      <p:sp>
        <p:nvSpPr>
          <p:cNvPr id="8" name="Rectangle 7">
            <a:extLst>
              <a:ext uri="{FF2B5EF4-FFF2-40B4-BE49-F238E27FC236}">
                <a16:creationId xmlns:a16="http://schemas.microsoft.com/office/drawing/2014/main" id="{5C87D47D-3BFF-4FEE-8C35-D5AE3C364608}"/>
              </a:ext>
            </a:extLst>
          </p:cNvPr>
          <p:cNvSpPr/>
          <p:nvPr/>
        </p:nvSpPr>
        <p:spPr>
          <a:xfrm>
            <a:off x="1814696" y="5875643"/>
            <a:ext cx="2295372" cy="369332"/>
          </a:xfrm>
          <a:prstGeom prst="rect">
            <a:avLst/>
          </a:prstGeom>
          <a:solidFill>
            <a:schemeClr val="accent4">
              <a:lumMod val="60000"/>
              <a:lumOff val="40000"/>
            </a:schemeClr>
          </a:solidFill>
        </p:spPr>
        <p:txBody>
          <a:bodyPr wrap="none">
            <a:spAutoFit/>
          </a:bodyPr>
          <a:lstStyle/>
          <a:p>
            <a:pPr algn="ctr"/>
            <a:r>
              <a:rPr lang="en-US"/>
              <a:t>Reenabled for EOY 4</a:t>
            </a:r>
          </a:p>
        </p:txBody>
      </p:sp>
      <p:sp>
        <p:nvSpPr>
          <p:cNvPr id="12" name="Rectangle 11">
            <a:extLst>
              <a:ext uri="{FF2B5EF4-FFF2-40B4-BE49-F238E27FC236}">
                <a16:creationId xmlns:a16="http://schemas.microsoft.com/office/drawing/2014/main" id="{0A9F7699-00F4-4781-BAC0-0ACDDE4458DB}"/>
              </a:ext>
            </a:extLst>
          </p:cNvPr>
          <p:cNvSpPr/>
          <p:nvPr/>
        </p:nvSpPr>
        <p:spPr>
          <a:xfrm>
            <a:off x="4496196" y="5868763"/>
            <a:ext cx="3394134" cy="369332"/>
          </a:xfrm>
          <a:prstGeom prst="rect">
            <a:avLst/>
          </a:prstGeom>
          <a:solidFill>
            <a:schemeClr val="accent2"/>
          </a:solidFill>
        </p:spPr>
        <p:txBody>
          <a:bodyPr wrap="none">
            <a:spAutoFit/>
          </a:bodyPr>
          <a:lstStyle/>
          <a:p>
            <a:pPr algn="ctr"/>
            <a:r>
              <a:rPr lang="en-US"/>
              <a:t>Newly updated severity to fatal</a:t>
            </a:r>
          </a:p>
        </p:txBody>
      </p:sp>
      <p:sp>
        <p:nvSpPr>
          <p:cNvPr id="16" name="TextBox 15">
            <a:extLst>
              <a:ext uri="{FF2B5EF4-FFF2-40B4-BE49-F238E27FC236}">
                <a16:creationId xmlns:a16="http://schemas.microsoft.com/office/drawing/2014/main" id="{EC5E8935-2EC6-45BB-BA57-B581B1CF71C3}"/>
              </a:ext>
            </a:extLst>
          </p:cNvPr>
          <p:cNvSpPr txBox="1"/>
          <p:nvPr/>
        </p:nvSpPr>
        <p:spPr>
          <a:xfrm>
            <a:off x="8352890" y="5875643"/>
            <a:ext cx="1356594" cy="369332"/>
          </a:xfrm>
          <a:prstGeom prst="rect">
            <a:avLst/>
          </a:prstGeom>
          <a:solidFill>
            <a:srgbClr val="FFC000"/>
          </a:solidFill>
        </p:spPr>
        <p:txBody>
          <a:bodyPr wrap="square" rtlCol="0">
            <a:spAutoFit/>
          </a:bodyPr>
          <a:lstStyle/>
          <a:p>
            <a:pPr algn="ctr"/>
            <a:r>
              <a:rPr lang="en-US"/>
              <a:t>Warning</a:t>
            </a:r>
          </a:p>
        </p:txBody>
      </p:sp>
    </p:spTree>
    <p:extLst>
      <p:ext uri="{BB962C8B-B14F-4D97-AF65-F5344CB8AC3E}">
        <p14:creationId xmlns:p14="http://schemas.microsoft.com/office/powerpoint/2010/main" val="150091014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a:no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003366"/>
                </a:solidFill>
                <a:effectLst/>
                <a:uLnTx/>
                <a:uFillTx/>
                <a:latin typeface="Arial"/>
                <a:ea typeface="+mn-ea"/>
                <a:cs typeface="+mn-cs"/>
              </a:rPr>
              <a:t>SWD End of Year R&amp;C  v2.1 June 8, 2020</a:t>
            </a:r>
            <a:endParaRPr kumimoji="0" lang="en-US" sz="1100" b="0" i="0" u="none" strike="noStrike" kern="1200" cap="none" spc="0" normalizeH="0" baseline="0" noProof="0" dirty="0">
              <a:ln>
                <a:noFill/>
              </a:ln>
              <a:solidFill>
                <a:srgbClr val="003366"/>
              </a:solidFill>
              <a:effectLst/>
              <a:uLnTx/>
              <a:uFillTx/>
              <a:latin typeface="Arial"/>
              <a:ea typeface="+mn-ea"/>
              <a:cs typeface="+mn-cs"/>
            </a:endParaRPr>
          </a:p>
        </p:txBody>
      </p:sp>
      <p:sp>
        <p:nvSpPr>
          <p:cNvPr id="5" name="Slide Number Placeholder 4"/>
          <p:cNvSpPr>
            <a:spLocks noGrp="1"/>
          </p:cNvSpPr>
          <p:nvPr>
            <p:ph type="sldNum" sz="quarter" idx="11"/>
          </p:nvPr>
        </p:nvSpPr>
        <p:spPr bwMode="auto">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defPPr>
              <a:defRPr lang="en-US"/>
            </a:defPPr>
            <a:lvl1pPr algn="l" rtl="0" eaLnBrk="1" fontAlgn="base" hangingPunct="1">
              <a:spcBef>
                <a:spcPct val="0"/>
              </a:spcBef>
              <a:spcAft>
                <a:spcPct val="0"/>
              </a:spcAft>
              <a:defRPr sz="1400" b="1" kern="1200">
                <a:solidFill>
                  <a:schemeClr val="tx1"/>
                </a:solidFill>
                <a:latin typeface="Arial" charset="0"/>
                <a:ea typeface="+mn-ea"/>
                <a:cs typeface="Arial" charset="0"/>
              </a:defRPr>
            </a:lvl1pPr>
            <a:lvl2pPr marL="457200" algn="l" rtl="0" eaLnBrk="0" fontAlgn="base" hangingPunct="0">
              <a:spcBef>
                <a:spcPct val="0"/>
              </a:spcBef>
              <a:spcAft>
                <a:spcPct val="0"/>
              </a:spcAft>
              <a:defRPr sz="3200" kern="1200">
                <a:solidFill>
                  <a:schemeClr val="tx1"/>
                </a:solidFill>
                <a:latin typeface="Arial" charset="0"/>
                <a:ea typeface="+mn-ea"/>
                <a:cs typeface="Arial" charset="0"/>
              </a:defRPr>
            </a:lvl2pPr>
            <a:lvl3pPr marL="914400" algn="l" rtl="0" eaLnBrk="0" fontAlgn="base" hangingPunct="0">
              <a:spcBef>
                <a:spcPct val="0"/>
              </a:spcBef>
              <a:spcAft>
                <a:spcPct val="0"/>
              </a:spcAft>
              <a:defRPr sz="3200" kern="1200">
                <a:solidFill>
                  <a:schemeClr val="tx1"/>
                </a:solidFill>
                <a:latin typeface="Arial" charset="0"/>
                <a:ea typeface="+mn-ea"/>
                <a:cs typeface="Arial" charset="0"/>
              </a:defRPr>
            </a:lvl3pPr>
            <a:lvl4pPr marL="1371600" algn="l" rtl="0" eaLnBrk="0" fontAlgn="base" hangingPunct="0">
              <a:spcBef>
                <a:spcPct val="0"/>
              </a:spcBef>
              <a:spcAft>
                <a:spcPct val="0"/>
              </a:spcAft>
              <a:defRPr sz="3200" kern="1200">
                <a:solidFill>
                  <a:schemeClr val="tx1"/>
                </a:solidFill>
                <a:latin typeface="Arial" charset="0"/>
                <a:ea typeface="+mn-ea"/>
                <a:cs typeface="Arial" charset="0"/>
              </a:defRPr>
            </a:lvl4pPr>
            <a:lvl5pPr marL="1828800" algn="l" rtl="0" eaLnBrk="0" fontAlgn="base" hangingPunct="0">
              <a:spcBef>
                <a:spcPct val="0"/>
              </a:spcBef>
              <a:spcAft>
                <a:spcPct val="0"/>
              </a:spcAft>
              <a:defRPr sz="3200" kern="1200">
                <a:solidFill>
                  <a:schemeClr val="tx1"/>
                </a:solidFill>
                <a:latin typeface="Arial" charset="0"/>
                <a:ea typeface="+mn-ea"/>
                <a:cs typeface="Arial" charset="0"/>
              </a:defRPr>
            </a:lvl5pPr>
            <a:lvl6pPr marL="2286000" algn="l" defTabSz="914400" rtl="0" eaLnBrk="1" latinLnBrk="0" hangingPunct="1">
              <a:defRPr sz="3200" kern="1200">
                <a:solidFill>
                  <a:schemeClr val="tx1"/>
                </a:solidFill>
                <a:latin typeface="Arial" charset="0"/>
                <a:ea typeface="+mn-ea"/>
                <a:cs typeface="Arial" charset="0"/>
              </a:defRPr>
            </a:lvl6pPr>
            <a:lvl7pPr marL="2743200" algn="l" defTabSz="914400" rtl="0" eaLnBrk="1" latinLnBrk="0" hangingPunct="1">
              <a:defRPr sz="3200" kern="1200">
                <a:solidFill>
                  <a:schemeClr val="tx1"/>
                </a:solidFill>
                <a:latin typeface="Arial" charset="0"/>
                <a:ea typeface="+mn-ea"/>
                <a:cs typeface="Arial" charset="0"/>
              </a:defRPr>
            </a:lvl7pPr>
            <a:lvl8pPr marL="3200400" algn="l" defTabSz="914400" rtl="0" eaLnBrk="1" latinLnBrk="0" hangingPunct="1">
              <a:defRPr sz="3200" kern="1200">
                <a:solidFill>
                  <a:schemeClr val="tx1"/>
                </a:solidFill>
                <a:latin typeface="Arial" charset="0"/>
                <a:ea typeface="+mn-ea"/>
                <a:cs typeface="Arial" charset="0"/>
              </a:defRPr>
            </a:lvl8pPr>
            <a:lvl9pPr marL="3657600" algn="l" defTabSz="914400" rtl="0" eaLnBrk="1" latinLnBrk="0" hangingPunct="1">
              <a:defRPr sz="3200" kern="1200">
                <a:solidFill>
                  <a:schemeClr val="tx1"/>
                </a:solidFill>
                <a:latin typeface="Arial" charset="0"/>
                <a:ea typeface="+mn-ea"/>
                <a:cs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B6F15528-21DE-4FAA-801E-634DDDAF4B2B}" type="slidenum">
              <a:rPr lang="en-US" b="0" smtClean="0"/>
              <a:pPr marL="0" marR="0" lvl="0" indent="0" algn="l" defTabSz="914400" rtl="0" eaLnBrk="1" fontAlgn="auto" latinLnBrk="0" hangingPunct="1">
                <a:lnSpc>
                  <a:spcPct val="100000"/>
                </a:lnSpc>
                <a:spcBef>
                  <a:spcPts val="0"/>
                </a:spcBef>
                <a:spcAft>
                  <a:spcPts val="0"/>
                </a:spcAft>
                <a:buClrTx/>
                <a:buSzTx/>
                <a:buFontTx/>
                <a:buNone/>
                <a:tabLst/>
                <a:defRPr/>
              </a:pPr>
              <a:t>45</a:t>
            </a:fld>
            <a:endParaRPr kumimoji="0" lang="en-US" sz="1400" b="0" i="0" u="none" strike="noStrike" kern="1200" cap="none" spc="0" normalizeH="0" baseline="0" noProof="0" dirty="0">
              <a:ln>
                <a:noFill/>
              </a:ln>
              <a:solidFill>
                <a:srgbClr val="003366"/>
              </a:solidFill>
              <a:effectLst/>
              <a:uLnTx/>
              <a:uFillTx/>
              <a:latin typeface="Arial" charset="0"/>
              <a:ea typeface="+mn-ea"/>
              <a:cs typeface="Arial" charset="0"/>
            </a:endParaRPr>
          </a:p>
        </p:txBody>
      </p:sp>
      <p:sp>
        <p:nvSpPr>
          <p:cNvPr id="2" name="Title 1"/>
          <p:cNvSpPr>
            <a:spLocks noGrp="1"/>
          </p:cNvSpPr>
          <p:nvPr>
            <p:ph type="title" idx="4294967295"/>
          </p:nvPr>
        </p:nvSpPr>
        <p:spPr>
          <a:xfrm>
            <a:off x="946150" y="254613"/>
            <a:ext cx="7772400" cy="533400"/>
          </a:xfrm>
        </p:spPr>
        <p:txBody>
          <a:bodyPr>
            <a:normAutofit/>
          </a:bodyPr>
          <a:lstStyle/>
          <a:p>
            <a:r>
              <a:rPr lang="en-US"/>
              <a:t>Certification Status</a:t>
            </a:r>
          </a:p>
        </p:txBody>
      </p:sp>
      <p:pic>
        <p:nvPicPr>
          <p:cNvPr id="7" name="Picture 6">
            <a:extLst>
              <a:ext uri="{FF2B5EF4-FFF2-40B4-BE49-F238E27FC236}">
                <a16:creationId xmlns:a16="http://schemas.microsoft.com/office/drawing/2014/main" id="{17D105E6-969D-9447-A1B7-F311F950BCEA}"/>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551512" y="2419001"/>
            <a:ext cx="11088976" cy="3731075"/>
          </a:xfrm>
          <a:prstGeom prst="rect">
            <a:avLst/>
          </a:prstGeom>
        </p:spPr>
      </p:pic>
      <p:sp>
        <p:nvSpPr>
          <p:cNvPr id="9" name="Rounded Rectangle 8">
            <a:extLst>
              <a:ext uri="{FF2B5EF4-FFF2-40B4-BE49-F238E27FC236}">
                <a16:creationId xmlns:a16="http://schemas.microsoft.com/office/drawing/2014/main" id="{8D57E5CD-C021-774A-BE9F-CE3954A4CFBD}"/>
              </a:ext>
            </a:extLst>
          </p:cNvPr>
          <p:cNvSpPr/>
          <p:nvPr/>
        </p:nvSpPr>
        <p:spPr bwMode="auto">
          <a:xfrm flipH="1">
            <a:off x="10452089" y="5458700"/>
            <a:ext cx="1065240" cy="531134"/>
          </a:xfrm>
          <a:prstGeom prst="roundRect">
            <a:avLst/>
          </a:prstGeom>
          <a:noFill/>
          <a:ln w="38100">
            <a:solidFill>
              <a:srgbClr val="FF9900"/>
            </a:solidFill>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squar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srgbClr val="003366"/>
              </a:solidFill>
              <a:effectLst/>
              <a:uLnTx/>
              <a:uFillTx/>
              <a:latin typeface="Arial" charset="0"/>
              <a:ea typeface="+mn-ea"/>
              <a:cs typeface="Arial" charset="0"/>
            </a:endParaRPr>
          </a:p>
        </p:txBody>
      </p:sp>
      <p:sp>
        <p:nvSpPr>
          <p:cNvPr id="10" name="AutoShape 12">
            <a:extLst>
              <a:ext uri="{FF2B5EF4-FFF2-40B4-BE49-F238E27FC236}">
                <a16:creationId xmlns:a16="http://schemas.microsoft.com/office/drawing/2014/main" id="{810D0A9A-F085-4543-BD95-134304E79E71}"/>
              </a:ext>
            </a:extLst>
          </p:cNvPr>
          <p:cNvSpPr>
            <a:spLocks noChangeArrowheads="1"/>
          </p:cNvSpPr>
          <p:nvPr/>
        </p:nvSpPr>
        <p:spPr bwMode="auto">
          <a:xfrm>
            <a:off x="2132811" y="1041250"/>
            <a:ext cx="7359503" cy="1064776"/>
          </a:xfrm>
          <a:prstGeom prst="roundRect">
            <a:avLst>
              <a:gd name="adj" fmla="val 9352"/>
            </a:avLst>
          </a:prstGeom>
          <a:solidFill>
            <a:schemeClr val="bg1"/>
          </a:solidFill>
          <a:ln w="50800" algn="ctr">
            <a:solidFill>
              <a:srgbClr val="EF9104"/>
            </a:solidFill>
            <a:round/>
            <a:headEnd/>
            <a:tailEnd/>
          </a:ln>
        </p:spPr>
        <p:txBody>
          <a:bodyPr wrap="square" anchor="ctr">
            <a:spAutoFit/>
          </a:bodyPr>
          <a:lstStyle/>
          <a:p>
            <a:pPr lvl="0" algn="ctr">
              <a:defRPr/>
            </a:pPr>
            <a:r>
              <a:rPr kumimoji="0" lang="en-US" sz="2000" b="0" i="0" u="none" strike="noStrike" kern="1200" cap="none" spc="0" normalizeH="0" baseline="0" noProof="0" dirty="0">
                <a:ln>
                  <a:noFill/>
                </a:ln>
                <a:effectLst/>
                <a:uLnTx/>
                <a:uFillTx/>
                <a:latin typeface="Arial"/>
                <a:ea typeface="+mn-ea"/>
                <a:cs typeface="+mn-cs"/>
              </a:rPr>
              <a:t>Once </a:t>
            </a:r>
            <a:r>
              <a:rPr lang="en-US" sz="2000" dirty="0">
                <a:latin typeface="Arial"/>
              </a:rPr>
              <a:t>all fatal errors are cleared, all </a:t>
            </a:r>
            <a:r>
              <a:rPr kumimoji="0" lang="en-US" sz="2000" b="0" i="0" u="none" strike="noStrike" kern="1200" cap="none" spc="0" normalizeH="0" baseline="0" noProof="0" dirty="0">
                <a:ln>
                  <a:noFill/>
                </a:ln>
                <a:effectLst/>
                <a:uLnTx/>
                <a:uFillTx/>
                <a:latin typeface="Arial"/>
                <a:ea typeface="+mn-ea"/>
                <a:cs typeface="+mn-cs"/>
              </a:rPr>
              <a:t>Snapshot Reports have been reviewed,</a:t>
            </a:r>
            <a:r>
              <a:rPr lang="en-US" sz="2000" dirty="0">
                <a:latin typeface="Arial"/>
              </a:rPr>
              <a:t> and the agree box checked, </a:t>
            </a:r>
            <a:r>
              <a:rPr kumimoji="0" lang="en-US" sz="2000" b="0" i="0" u="none" strike="noStrike" kern="1200" cap="none" spc="0" normalizeH="0" baseline="0" noProof="0" dirty="0">
                <a:ln>
                  <a:noFill/>
                </a:ln>
                <a:effectLst/>
                <a:uLnTx/>
                <a:uFillTx/>
                <a:latin typeface="Arial"/>
                <a:ea typeface="+mn-ea"/>
                <a:cs typeface="+mn-cs"/>
              </a:rPr>
              <a:t> the  Approval appear below the Certification Report Section.</a:t>
            </a:r>
          </a:p>
        </p:txBody>
      </p:sp>
      <p:sp>
        <p:nvSpPr>
          <p:cNvPr id="11" name="Rounded Rectangle 8">
            <a:extLst>
              <a:ext uri="{FF2B5EF4-FFF2-40B4-BE49-F238E27FC236}">
                <a16:creationId xmlns:a16="http://schemas.microsoft.com/office/drawing/2014/main" id="{64C4AB1D-2D98-44FE-B3BF-8F139C52235B}"/>
              </a:ext>
            </a:extLst>
          </p:cNvPr>
          <p:cNvSpPr/>
          <p:nvPr/>
        </p:nvSpPr>
        <p:spPr bwMode="auto">
          <a:xfrm flipH="1">
            <a:off x="590222" y="5275629"/>
            <a:ext cx="6776348" cy="366142"/>
          </a:xfrm>
          <a:prstGeom prst="roundRect">
            <a:avLst/>
          </a:prstGeom>
          <a:noFill/>
          <a:ln w="38100">
            <a:solidFill>
              <a:srgbClr val="FF9900"/>
            </a:solidFill>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squar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srgbClr val="003366"/>
              </a:solidFill>
              <a:effectLst/>
              <a:uLnTx/>
              <a:uFillTx/>
              <a:latin typeface="Arial" charset="0"/>
              <a:ea typeface="+mn-ea"/>
              <a:cs typeface="Arial" charset="0"/>
            </a:endParaRPr>
          </a:p>
        </p:txBody>
      </p:sp>
      <p:sp>
        <p:nvSpPr>
          <p:cNvPr id="13" name="Rounded Rectangle 8">
            <a:extLst>
              <a:ext uri="{FF2B5EF4-FFF2-40B4-BE49-F238E27FC236}">
                <a16:creationId xmlns:a16="http://schemas.microsoft.com/office/drawing/2014/main" id="{68629663-F798-4E11-8984-38FFF313EC05}"/>
              </a:ext>
            </a:extLst>
          </p:cNvPr>
          <p:cNvSpPr/>
          <p:nvPr/>
        </p:nvSpPr>
        <p:spPr bwMode="auto">
          <a:xfrm flipH="1">
            <a:off x="728068" y="2924556"/>
            <a:ext cx="5367931" cy="2135786"/>
          </a:xfrm>
          <a:prstGeom prst="roundRect">
            <a:avLst>
              <a:gd name="adj" fmla="val 3056"/>
            </a:avLst>
          </a:prstGeom>
          <a:noFill/>
          <a:ln w="38100">
            <a:solidFill>
              <a:srgbClr val="FF9900"/>
            </a:solidFill>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squar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srgbClr val="003366"/>
              </a:solidFill>
              <a:effectLst/>
              <a:uLnTx/>
              <a:uFillTx/>
              <a:latin typeface="Arial" charset="0"/>
              <a:ea typeface="+mn-ea"/>
              <a:cs typeface="Arial" charset="0"/>
            </a:endParaRPr>
          </a:p>
        </p:txBody>
      </p:sp>
    </p:spTree>
    <p:extLst>
      <p:ext uri="{BB962C8B-B14F-4D97-AF65-F5344CB8AC3E}">
        <p14:creationId xmlns:p14="http://schemas.microsoft.com/office/powerpoint/2010/main" val="253922122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82A5F716-98EF-42EF-A471-87C6DFDCC7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ckwell" panose="02060603020205020403"/>
              <a:ea typeface="+mn-ea"/>
              <a:cs typeface="+mn-cs"/>
            </a:endParaRPr>
          </a:p>
        </p:txBody>
      </p:sp>
      <p:sp>
        <p:nvSpPr>
          <p:cNvPr id="73" name="Freeform: Shape 72">
            <a:extLst>
              <a:ext uri="{FF2B5EF4-FFF2-40B4-BE49-F238E27FC236}">
                <a16:creationId xmlns:a16="http://schemas.microsoft.com/office/drawing/2014/main" id="{B87687D8-4EF1-4EF2-BF7E-74BB4A3D18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931529">
            <a:off x="2173916" y="2300932"/>
            <a:ext cx="4418757" cy="4259609"/>
          </a:xfrm>
          <a:custGeom>
            <a:avLst/>
            <a:gdLst>
              <a:gd name="connsiteX0" fmla="*/ 404107 w 4507111"/>
              <a:gd name="connsiteY0" fmla="*/ 0 h 4344781"/>
              <a:gd name="connsiteX1" fmla="*/ 371857 w 4507111"/>
              <a:gd name="connsiteY1" fmla="*/ 117359 h 4344781"/>
              <a:gd name="connsiteX2" fmla="*/ 307833 w 4507111"/>
              <a:gd name="connsiteY2" fmla="*/ 632970 h 4344781"/>
              <a:gd name="connsiteX3" fmla="*/ 3569418 w 4507111"/>
              <a:gd name="connsiteY3" fmla="*/ 4141149 h 4344781"/>
              <a:gd name="connsiteX4" fmla="*/ 4440861 w 4507111"/>
              <a:gd name="connsiteY4" fmla="*/ 4332480 h 4344781"/>
              <a:gd name="connsiteX5" fmla="*/ 4507111 w 4507111"/>
              <a:gd name="connsiteY5" fmla="*/ 4341752 h 4344781"/>
              <a:gd name="connsiteX6" fmla="*/ 4296045 w 4507111"/>
              <a:gd name="connsiteY6" fmla="*/ 4344781 h 4344781"/>
              <a:gd name="connsiteX7" fmla="*/ 3749565 w 4507111"/>
              <a:gd name="connsiteY7" fmla="*/ 4321853 h 4344781"/>
              <a:gd name="connsiteX8" fmla="*/ 36764 w 4507111"/>
              <a:gd name="connsiteY8" fmla="*/ 1629794 h 4344781"/>
              <a:gd name="connsiteX9" fmla="*/ 300069 w 4507111"/>
              <a:gd name="connsiteY9" fmla="*/ 144750 h 43447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07111" h="4344781">
                <a:moveTo>
                  <a:pt x="404107" y="0"/>
                </a:moveTo>
                <a:lnTo>
                  <a:pt x="371857" y="117359"/>
                </a:lnTo>
                <a:cubicBezTo>
                  <a:pt x="333827" y="278567"/>
                  <a:pt x="311875" y="450459"/>
                  <a:pt x="307833" y="632970"/>
                </a:cubicBezTo>
                <a:cubicBezTo>
                  <a:pt x="264711" y="2579752"/>
                  <a:pt x="2253987" y="3769243"/>
                  <a:pt x="3569418" y="4141149"/>
                </a:cubicBezTo>
                <a:cubicBezTo>
                  <a:pt x="3816061" y="4210881"/>
                  <a:pt x="4114807" y="4279754"/>
                  <a:pt x="4440861" y="4332480"/>
                </a:cubicBezTo>
                <a:lnTo>
                  <a:pt x="4507111" y="4341752"/>
                </a:lnTo>
                <a:lnTo>
                  <a:pt x="4296045" y="4344781"/>
                </a:lnTo>
                <a:cubicBezTo>
                  <a:pt x="4097363" y="4343711"/>
                  <a:pt x="3912623" y="4335104"/>
                  <a:pt x="3749565" y="4321853"/>
                </a:cubicBezTo>
                <a:cubicBezTo>
                  <a:pt x="2445102" y="4215850"/>
                  <a:pt x="356405" y="3466499"/>
                  <a:pt x="36764" y="1629794"/>
                </a:cubicBezTo>
                <a:cubicBezTo>
                  <a:pt x="-63123" y="1055823"/>
                  <a:pt x="45741" y="555869"/>
                  <a:pt x="300069" y="144750"/>
                </a:cubicBezTo>
                <a:close/>
              </a:path>
            </a:pathLst>
          </a:cu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ckwell" panose="02060603020205020403"/>
              <a:ea typeface="+mn-ea"/>
              <a:cs typeface="+mn-cs"/>
            </a:endParaRPr>
          </a:p>
        </p:txBody>
      </p:sp>
      <p:pic>
        <p:nvPicPr>
          <p:cNvPr id="11266" name="Picture 2" descr="Image result for approved">
            <a:extLst>
              <a:ext uri="{FF2B5EF4-FFF2-40B4-BE49-F238E27FC236}">
                <a16:creationId xmlns:a16="http://schemas.microsoft.com/office/drawing/2014/main" id="{BAE2443E-371E-4AED-A44D-04D5383D695C}"/>
              </a:ext>
            </a:extLst>
          </p:cNvPr>
          <p:cNvPicPr>
            <a:picLocks noGrp="1" noChangeAspect="1" noChangeArrowheads="1"/>
          </p:cNvPicPr>
          <p:nvPr>
            <p:ph idx="4294967295"/>
          </p:nvPr>
        </p:nvPicPr>
        <p:blipFill rotWithShape="1">
          <a:blip r:embed="rId3">
            <a:extLst>
              <a:ext uri="{28A0092B-C50C-407E-A947-70E740481C1C}">
                <a14:useLocalDpi xmlns:a14="http://schemas.microsoft.com/office/drawing/2010/main" val="0"/>
              </a:ext>
            </a:extLst>
          </a:blip>
          <a:srcRect l="5626" r="6102" b="1"/>
          <a:stretch/>
        </p:blipFill>
        <p:spPr bwMode="auto">
          <a:xfrm>
            <a:off x="2354578" y="544297"/>
            <a:ext cx="7761924" cy="5343065"/>
          </a:xfrm>
          <a:custGeom>
            <a:avLst/>
            <a:gdLst/>
            <a:ahLst/>
            <a:cxnLst/>
            <a:rect l="l" t="t" r="r" b="b"/>
            <a:pathLst>
              <a:path w="7761924" h="5343065">
                <a:moveTo>
                  <a:pt x="3025687" y="76"/>
                </a:moveTo>
                <a:cubicBezTo>
                  <a:pt x="3140786" y="756"/>
                  <a:pt x="3256631" y="6055"/>
                  <a:pt x="3372722" y="16088"/>
                </a:cubicBezTo>
                <a:cubicBezTo>
                  <a:pt x="5230178" y="176616"/>
                  <a:pt x="7761924" y="1424594"/>
                  <a:pt x="7761924" y="3316816"/>
                </a:cubicBezTo>
                <a:cubicBezTo>
                  <a:pt x="7646022" y="5237647"/>
                  <a:pt x="4988715" y="5423921"/>
                  <a:pt x="3701109" y="5320611"/>
                </a:cubicBezTo>
                <a:cubicBezTo>
                  <a:pt x="2413504" y="5217301"/>
                  <a:pt x="351800" y="4486992"/>
                  <a:pt x="36290" y="2696959"/>
                </a:cubicBezTo>
                <a:cubicBezTo>
                  <a:pt x="-259500" y="1018804"/>
                  <a:pt x="1299198" y="-10133"/>
                  <a:pt x="3025687" y="76"/>
                </a:cubicBezTo>
                <a:close/>
              </a:path>
            </a:pathLst>
          </a:custGeom>
          <a:extLst>
            <a:ext uri="{909E8E84-426E-40DD-AFC4-6F175D3DCCD1}">
              <a14:hiddenFill xmlns:a14="http://schemas.microsoft.com/office/drawing/2010/main">
                <a:solidFill>
                  <a:srgbClr val="FFFFFF"/>
                </a:solidFill>
              </a14:hiddenFill>
            </a:ext>
          </a:extLst>
        </p:spPr>
      </p:pic>
      <p:sp>
        <p:nvSpPr>
          <p:cNvPr id="4" name="Footer Placeholder 3">
            <a:extLst>
              <a:ext uri="{FF2B5EF4-FFF2-40B4-BE49-F238E27FC236}">
                <a16:creationId xmlns:a16="http://schemas.microsoft.com/office/drawing/2014/main" id="{369BB882-55DC-40D7-97D8-732CE90B7786}"/>
              </a:ext>
            </a:extLst>
          </p:cNvPr>
          <p:cNvSpPr>
            <a:spLocks noGrp="1"/>
          </p:cNvSpPr>
          <p:nvPr>
            <p:ph type="ftr" sz="quarter" idx="11"/>
          </p:nvPr>
        </p:nvSpPr>
        <p:spPr>
          <a:xfrm>
            <a:off x="426244" y="6469552"/>
            <a:ext cx="4114800" cy="365125"/>
          </a:xfrm>
        </p:spPr>
        <p:txBody>
          <a:bodyPr vert="horz" lIns="91440" tIns="45720" rIns="91440" bIns="45720" rtlCol="0">
            <a:normAutofit/>
          </a:bodyPr>
          <a:lstStyle/>
          <a:p>
            <a:pPr algn="l">
              <a:spcAft>
                <a:spcPts val="600"/>
              </a:spcAft>
            </a:pPr>
            <a:r>
              <a:rPr lang="en-US" kern="1200" noProof="0">
                <a:solidFill>
                  <a:schemeClr val="tx1">
                    <a:lumMod val="65000"/>
                    <a:lumOff val="35000"/>
                  </a:schemeClr>
                </a:solidFill>
              </a:rPr>
              <a:t>SWD End of Year R&amp;C  v2.1 June 8, 2020</a:t>
            </a:r>
            <a:endParaRPr lang="en-US" kern="1200" noProof="0" dirty="0">
              <a:solidFill>
                <a:schemeClr val="tx1">
                  <a:lumMod val="65000"/>
                  <a:lumOff val="35000"/>
                </a:schemeClr>
              </a:solidFill>
            </a:endParaRPr>
          </a:p>
        </p:txBody>
      </p:sp>
      <p:sp>
        <p:nvSpPr>
          <p:cNvPr id="5" name="Slide Number Placeholder 4">
            <a:extLst>
              <a:ext uri="{FF2B5EF4-FFF2-40B4-BE49-F238E27FC236}">
                <a16:creationId xmlns:a16="http://schemas.microsoft.com/office/drawing/2014/main" id="{C1C6803E-4F35-425F-8ABD-1F5DD85A8DC4}"/>
              </a:ext>
            </a:extLst>
          </p:cNvPr>
          <p:cNvSpPr>
            <a:spLocks noGrp="1"/>
          </p:cNvSpPr>
          <p:nvPr>
            <p:ph type="sldNum" sz="quarter" idx="12"/>
          </p:nvPr>
        </p:nvSpPr>
        <p:spPr>
          <a:xfrm>
            <a:off x="9391357" y="6431659"/>
            <a:ext cx="2743200" cy="365125"/>
          </a:xfrm>
        </p:spPr>
        <p:txBody>
          <a:bodyPr vert="horz" lIns="91440" tIns="45720" rIns="91440" bIns="45720" rtlCol="0">
            <a:normAutofit/>
          </a:bodyPr>
          <a:lstStyle/>
          <a:p>
            <a:pPr>
              <a:spcAft>
                <a:spcPts val="600"/>
              </a:spcAft>
            </a:pPr>
            <a:fld id="{4B73C415-D670-4716-A5EC-CC4D52CA2BAC}" type="slidenum">
              <a:rPr lang="en-US" noProof="0" smtClean="0"/>
              <a:pPr>
                <a:spcAft>
                  <a:spcPts val="600"/>
                </a:spcAft>
              </a:pPr>
              <a:t>46</a:t>
            </a:fld>
            <a:endParaRPr lang="en-US" noProof="0" dirty="0"/>
          </a:p>
        </p:txBody>
      </p:sp>
      <p:sp>
        <p:nvSpPr>
          <p:cNvPr id="9" name="Title 1">
            <a:extLst>
              <a:ext uri="{FF2B5EF4-FFF2-40B4-BE49-F238E27FC236}">
                <a16:creationId xmlns:a16="http://schemas.microsoft.com/office/drawing/2014/main" id="{C3341B6B-520B-4596-A783-18C56122CC00}"/>
              </a:ext>
            </a:extLst>
          </p:cNvPr>
          <p:cNvSpPr>
            <a:spLocks noGrp="1"/>
          </p:cNvSpPr>
          <p:nvPr>
            <p:ph type="title" idx="4294967295"/>
          </p:nvPr>
        </p:nvSpPr>
        <p:spPr>
          <a:xfrm>
            <a:off x="426244" y="581528"/>
            <a:ext cx="11339512" cy="431800"/>
          </a:xfrm>
        </p:spPr>
        <p:txBody>
          <a:bodyPr anchor="t">
            <a:noAutofit/>
          </a:bodyPr>
          <a:lstStyle/>
          <a:p>
            <a:r>
              <a:rPr lang="en-US" sz="3200">
                <a:latin typeface="Arial Black" panose="020B0A04020102020204" pitchFamily="34" charset="0"/>
              </a:rPr>
              <a:t>SELPA Approval</a:t>
            </a:r>
          </a:p>
        </p:txBody>
      </p:sp>
    </p:spTree>
    <p:extLst>
      <p:ext uri="{BB962C8B-B14F-4D97-AF65-F5344CB8AC3E}">
        <p14:creationId xmlns:p14="http://schemas.microsoft.com/office/powerpoint/2010/main" val="353404747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B142FF32-64EC-4579-9059-2E78DBFE72DC}"/>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62719" y="1058671"/>
            <a:ext cx="10653290" cy="4471272"/>
          </a:xfrm>
          <a:prstGeom prst="rect">
            <a:avLst/>
          </a:prstGeom>
          <a:ln>
            <a:noFill/>
          </a:ln>
          <a:effectLst>
            <a:outerShdw blurRad="63500" algn="ctr" rotWithShape="0">
              <a:prstClr val="black">
                <a:alpha val="40000"/>
              </a:prstClr>
            </a:outerShdw>
          </a:effectLst>
        </p:spPr>
      </p:pic>
      <p:sp>
        <p:nvSpPr>
          <p:cNvPr id="7" name="Footer Placeholder 6">
            <a:extLst>
              <a:ext uri="{FF2B5EF4-FFF2-40B4-BE49-F238E27FC236}">
                <a16:creationId xmlns:a16="http://schemas.microsoft.com/office/drawing/2014/main" id="{DA400042-8925-49A1-9CA5-CE3C3FAD88B4}"/>
              </a:ext>
            </a:extLst>
          </p:cNvPr>
          <p:cNvSpPr>
            <a:spLocks noGrp="1"/>
          </p:cNvSpPr>
          <p:nvPr>
            <p:ph type="ftr" sz="quarter" idx="10"/>
          </p:nvPr>
        </p:nvSpPr>
        <p:spPr>
          <a:noFill/>
        </p:spPr>
        <p:txBody>
          <a:bodyPr/>
          <a:lstStyle/>
          <a:p>
            <a:pPr>
              <a:defRPr/>
            </a:pPr>
            <a:r>
              <a:rPr lang="en-US"/>
              <a:t>SWD End of Year R&amp;C  v2.1 June 8, 2020</a:t>
            </a:r>
          </a:p>
        </p:txBody>
      </p:sp>
      <p:sp>
        <p:nvSpPr>
          <p:cNvPr id="5" name="Slide Number Placeholder 4">
            <a:extLst>
              <a:ext uri="{FF2B5EF4-FFF2-40B4-BE49-F238E27FC236}">
                <a16:creationId xmlns:a16="http://schemas.microsoft.com/office/drawing/2014/main" id="{C61AD9D9-E2FD-4C32-B4FC-A6BB810DDEAA}"/>
              </a:ext>
            </a:extLst>
          </p:cNvPr>
          <p:cNvSpPr>
            <a:spLocks noGrp="1"/>
          </p:cNvSpPr>
          <p:nvPr>
            <p:ph type="sldNum" sz="quarter" idx="11"/>
          </p:nvPr>
        </p:nvSpPr>
        <p:spPr>
          <a:prstGeom prst="rect">
            <a:avLst/>
          </a:prstGeom>
          <a:ln/>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B3C6DF3C-3DAC-4BBB-9B50-114C2E80B567}" type="slidenum">
              <a:rPr lang="en-US" smtClean="0"/>
              <a:pPr>
                <a:defRPr/>
              </a:pPr>
              <a:t>47</a:t>
            </a:fld>
            <a:endParaRPr lang="en-US"/>
          </a:p>
        </p:txBody>
      </p:sp>
      <p:sp>
        <p:nvSpPr>
          <p:cNvPr id="2" name="Title 1">
            <a:extLst>
              <a:ext uri="{FF2B5EF4-FFF2-40B4-BE49-F238E27FC236}">
                <a16:creationId xmlns:a16="http://schemas.microsoft.com/office/drawing/2014/main" id="{8AFF4F61-F47A-43BA-A023-3D3C7421F67A}"/>
              </a:ext>
            </a:extLst>
          </p:cNvPr>
          <p:cNvSpPr>
            <a:spLocks noGrp="1"/>
          </p:cNvSpPr>
          <p:nvPr>
            <p:ph type="title" idx="4294967295"/>
          </p:nvPr>
        </p:nvSpPr>
        <p:spPr>
          <a:xfrm>
            <a:off x="1036354" y="287596"/>
            <a:ext cx="8716963" cy="533400"/>
          </a:xfrm>
        </p:spPr>
        <p:txBody>
          <a:bodyPr>
            <a:noAutofit/>
          </a:bodyPr>
          <a:lstStyle/>
          <a:p>
            <a:r>
              <a:rPr lang="en-US" sz="3200">
                <a:latin typeface="Arial Black" panose="020B0A04020102020204" pitchFamily="34" charset="0"/>
              </a:rPr>
              <a:t>Certification Details UI for SELPA</a:t>
            </a:r>
          </a:p>
        </p:txBody>
      </p:sp>
      <p:sp>
        <p:nvSpPr>
          <p:cNvPr id="11" name="Rectangle 10">
            <a:extLst>
              <a:ext uri="{FF2B5EF4-FFF2-40B4-BE49-F238E27FC236}">
                <a16:creationId xmlns:a16="http://schemas.microsoft.com/office/drawing/2014/main" id="{849975B4-4CB4-4460-8158-72D2DB3EE68A}"/>
              </a:ext>
            </a:extLst>
          </p:cNvPr>
          <p:cNvSpPr/>
          <p:nvPr/>
        </p:nvSpPr>
        <p:spPr>
          <a:xfrm>
            <a:off x="362719" y="1949519"/>
            <a:ext cx="1126447" cy="297921"/>
          </a:xfrm>
          <a:prstGeom prst="rect">
            <a:avLst/>
          </a:prstGeom>
          <a:noFill/>
          <a:ln w="38100">
            <a:solidFill>
              <a:srgbClr val="F265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CC0B2ADA-B62E-4941-A191-EE5F944E0821}"/>
              </a:ext>
            </a:extLst>
          </p:cNvPr>
          <p:cNvGrpSpPr/>
          <p:nvPr/>
        </p:nvGrpSpPr>
        <p:grpSpPr>
          <a:xfrm>
            <a:off x="5435504" y="2137752"/>
            <a:ext cx="249573" cy="290152"/>
            <a:chOff x="9200958" y="1064083"/>
            <a:chExt cx="249573" cy="290152"/>
          </a:xfrm>
        </p:grpSpPr>
        <p:sp>
          <p:nvSpPr>
            <p:cNvPr id="12" name="Oval 11">
              <a:extLst>
                <a:ext uri="{FF2B5EF4-FFF2-40B4-BE49-F238E27FC236}">
                  <a16:creationId xmlns:a16="http://schemas.microsoft.com/office/drawing/2014/main" id="{9EA16C26-496F-47A4-BE0A-81447BB90437}"/>
                </a:ext>
              </a:extLst>
            </p:cNvPr>
            <p:cNvSpPr/>
            <p:nvPr/>
          </p:nvSpPr>
          <p:spPr>
            <a:xfrm>
              <a:off x="9202881" y="1077237"/>
              <a:ext cx="247650" cy="276998"/>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A72FD521-2FC5-4554-815B-4E581A45D400}"/>
                </a:ext>
              </a:extLst>
            </p:cNvPr>
            <p:cNvSpPr txBox="1"/>
            <p:nvPr/>
          </p:nvSpPr>
          <p:spPr>
            <a:xfrm>
              <a:off x="9200958" y="1064083"/>
              <a:ext cx="247650" cy="276999"/>
            </a:xfrm>
            <a:prstGeom prst="rect">
              <a:avLst/>
            </a:prstGeom>
            <a:noFill/>
          </p:spPr>
          <p:txBody>
            <a:bodyPr wrap="square" rtlCol="0">
              <a:spAutoFit/>
            </a:bodyPr>
            <a:lstStyle/>
            <a:p>
              <a:pPr algn="ctr"/>
              <a:r>
                <a:rPr lang="en-US" sz="1200" b="1">
                  <a:solidFill>
                    <a:schemeClr val="bg1"/>
                  </a:solidFill>
                </a:rPr>
                <a:t>1</a:t>
              </a:r>
            </a:p>
          </p:txBody>
        </p:sp>
      </p:grpSp>
      <p:grpSp>
        <p:nvGrpSpPr>
          <p:cNvPr id="14" name="Group 13">
            <a:extLst>
              <a:ext uri="{FF2B5EF4-FFF2-40B4-BE49-F238E27FC236}">
                <a16:creationId xmlns:a16="http://schemas.microsoft.com/office/drawing/2014/main" id="{86B5C4A7-8065-4E1C-B1F1-D9081701DE62}"/>
              </a:ext>
            </a:extLst>
          </p:cNvPr>
          <p:cNvGrpSpPr/>
          <p:nvPr/>
        </p:nvGrpSpPr>
        <p:grpSpPr>
          <a:xfrm>
            <a:off x="9505667" y="2133377"/>
            <a:ext cx="247650" cy="276999"/>
            <a:chOff x="9202881" y="1077236"/>
            <a:chExt cx="247650" cy="276999"/>
          </a:xfrm>
        </p:grpSpPr>
        <p:sp>
          <p:nvSpPr>
            <p:cNvPr id="15" name="Oval 14">
              <a:extLst>
                <a:ext uri="{FF2B5EF4-FFF2-40B4-BE49-F238E27FC236}">
                  <a16:creationId xmlns:a16="http://schemas.microsoft.com/office/drawing/2014/main" id="{E97EBFF2-23FB-40C0-A72E-1226CB85FF40}"/>
                </a:ext>
              </a:extLst>
            </p:cNvPr>
            <p:cNvSpPr/>
            <p:nvPr/>
          </p:nvSpPr>
          <p:spPr>
            <a:xfrm>
              <a:off x="9202881" y="1077237"/>
              <a:ext cx="247650" cy="276998"/>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27C20120-A50C-4487-A137-B870D0E233A5}"/>
                </a:ext>
              </a:extLst>
            </p:cNvPr>
            <p:cNvSpPr txBox="1"/>
            <p:nvPr/>
          </p:nvSpPr>
          <p:spPr>
            <a:xfrm>
              <a:off x="9202881" y="1077236"/>
              <a:ext cx="247650" cy="276999"/>
            </a:xfrm>
            <a:prstGeom prst="rect">
              <a:avLst/>
            </a:prstGeom>
            <a:noFill/>
          </p:spPr>
          <p:txBody>
            <a:bodyPr wrap="square" rtlCol="0">
              <a:spAutoFit/>
            </a:bodyPr>
            <a:lstStyle/>
            <a:p>
              <a:pPr algn="ctr"/>
              <a:r>
                <a:rPr lang="en-US" sz="1200" b="1">
                  <a:solidFill>
                    <a:schemeClr val="bg1"/>
                  </a:solidFill>
                </a:rPr>
                <a:t>2</a:t>
              </a:r>
            </a:p>
          </p:txBody>
        </p:sp>
      </p:grpSp>
      <p:grpSp>
        <p:nvGrpSpPr>
          <p:cNvPr id="17" name="Group 16">
            <a:extLst>
              <a:ext uri="{FF2B5EF4-FFF2-40B4-BE49-F238E27FC236}">
                <a16:creationId xmlns:a16="http://schemas.microsoft.com/office/drawing/2014/main" id="{1DF0BA11-0A1B-476D-A171-B59007A4F3BC}"/>
              </a:ext>
            </a:extLst>
          </p:cNvPr>
          <p:cNvGrpSpPr/>
          <p:nvPr/>
        </p:nvGrpSpPr>
        <p:grpSpPr>
          <a:xfrm>
            <a:off x="10371592" y="3004155"/>
            <a:ext cx="249573" cy="290152"/>
            <a:chOff x="9200958" y="1064083"/>
            <a:chExt cx="249573" cy="290152"/>
          </a:xfrm>
        </p:grpSpPr>
        <p:sp>
          <p:nvSpPr>
            <p:cNvPr id="18" name="Oval 17">
              <a:extLst>
                <a:ext uri="{FF2B5EF4-FFF2-40B4-BE49-F238E27FC236}">
                  <a16:creationId xmlns:a16="http://schemas.microsoft.com/office/drawing/2014/main" id="{21894E2F-BA1E-4ED6-B4CD-5A894308B7AE}"/>
                </a:ext>
              </a:extLst>
            </p:cNvPr>
            <p:cNvSpPr/>
            <p:nvPr/>
          </p:nvSpPr>
          <p:spPr>
            <a:xfrm>
              <a:off x="9202881" y="1077237"/>
              <a:ext cx="247650" cy="276998"/>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BD4CCD0A-89A8-4D53-958C-8870323751AF}"/>
                </a:ext>
              </a:extLst>
            </p:cNvPr>
            <p:cNvSpPr txBox="1"/>
            <p:nvPr/>
          </p:nvSpPr>
          <p:spPr>
            <a:xfrm>
              <a:off x="9200958" y="1064083"/>
              <a:ext cx="247650" cy="276999"/>
            </a:xfrm>
            <a:prstGeom prst="rect">
              <a:avLst/>
            </a:prstGeom>
            <a:noFill/>
          </p:spPr>
          <p:txBody>
            <a:bodyPr wrap="square" rtlCol="0">
              <a:spAutoFit/>
            </a:bodyPr>
            <a:lstStyle/>
            <a:p>
              <a:pPr algn="ctr"/>
              <a:r>
                <a:rPr lang="en-US" sz="1200" b="1">
                  <a:solidFill>
                    <a:schemeClr val="bg1"/>
                  </a:solidFill>
                </a:rPr>
                <a:t>3</a:t>
              </a:r>
            </a:p>
          </p:txBody>
        </p:sp>
      </p:grpSp>
      <p:sp>
        <p:nvSpPr>
          <p:cNvPr id="20" name="AutoShape 12">
            <a:extLst>
              <a:ext uri="{FF2B5EF4-FFF2-40B4-BE49-F238E27FC236}">
                <a16:creationId xmlns:a16="http://schemas.microsoft.com/office/drawing/2014/main" id="{D502414C-A411-4B66-9907-C08A64575DF4}"/>
              </a:ext>
            </a:extLst>
          </p:cNvPr>
          <p:cNvSpPr>
            <a:spLocks noChangeArrowheads="1"/>
          </p:cNvSpPr>
          <p:nvPr/>
        </p:nvSpPr>
        <p:spPr bwMode="auto">
          <a:xfrm>
            <a:off x="3542211" y="4138397"/>
            <a:ext cx="5763126" cy="1804749"/>
          </a:xfrm>
          <a:prstGeom prst="roundRect">
            <a:avLst>
              <a:gd name="adj" fmla="val 16667"/>
            </a:avLst>
          </a:prstGeom>
          <a:solidFill>
            <a:schemeClr val="bg1"/>
          </a:solidFill>
          <a:ln w="50800" algn="ctr">
            <a:solidFill>
              <a:srgbClr val="EF9104"/>
            </a:solidFill>
            <a:round/>
            <a:headEnd/>
            <a:tailEnd/>
          </a:ln>
        </p:spPr>
        <p:txBody>
          <a:bodyPr wrap="square" anchor="ctr">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sz="2000">
                <a:latin typeface="Arial"/>
              </a:rPr>
              <a:t>Select the </a:t>
            </a:r>
          </a:p>
          <a:p>
            <a:pPr marL="0" marR="0" lvl="0" indent="0" defTabSz="914400" rtl="0" eaLnBrk="1" fontAlgn="auto" latinLnBrk="0" hangingPunct="1">
              <a:lnSpc>
                <a:spcPct val="100000"/>
              </a:lnSpc>
              <a:spcBef>
                <a:spcPts val="0"/>
              </a:spcBef>
              <a:spcAft>
                <a:spcPts val="0"/>
              </a:spcAft>
              <a:buClrTx/>
              <a:buSzTx/>
              <a:buFontTx/>
              <a:buNone/>
              <a:tabLst/>
              <a:defRPr/>
            </a:pPr>
            <a:r>
              <a:rPr lang="en-US" sz="2000">
                <a:latin typeface="Arial"/>
              </a:rPr>
              <a:t>1. </a:t>
            </a:r>
            <a:r>
              <a:rPr kumimoji="0" lang="en-US" sz="2000" b="0" i="0" u="none" strike="noStrike" kern="1200" cap="none" spc="0" normalizeH="0" baseline="0" noProof="0">
                <a:ln>
                  <a:noFill/>
                </a:ln>
                <a:effectLst/>
                <a:uLnTx/>
                <a:uFillTx/>
                <a:latin typeface="Arial"/>
                <a:ea typeface="+mn-ea"/>
                <a:cs typeface="+mn-cs"/>
              </a:rPr>
              <a:t>Academic Year </a:t>
            </a:r>
            <a:r>
              <a:rPr lang="en-US" sz="2000">
                <a:latin typeface="Arial"/>
              </a:rPr>
              <a:t>filter</a:t>
            </a:r>
            <a:r>
              <a:rPr kumimoji="0" lang="en-US" sz="2000" b="0" i="0" u="none" strike="noStrike" kern="1200" cap="none" spc="0" normalizeH="0" baseline="0" noProof="0">
                <a:ln>
                  <a:noFill/>
                </a:ln>
                <a:effectLst/>
                <a:uLnTx/>
                <a:uFillTx/>
                <a:latin typeface="Arial"/>
                <a:ea typeface="+mn-ea"/>
                <a:cs typeface="+mn-cs"/>
              </a:rPr>
              <a:t> or</a:t>
            </a:r>
          </a:p>
          <a:p>
            <a:pPr marL="0" marR="0" lvl="0" indent="0"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effectLst/>
                <a:uLnTx/>
                <a:uFillTx/>
                <a:latin typeface="Arial"/>
                <a:ea typeface="+mn-ea"/>
                <a:cs typeface="+mn-cs"/>
              </a:rPr>
              <a:t>2. Submission filter as EOY 4</a:t>
            </a:r>
          </a:p>
          <a:p>
            <a:pPr marL="0" marR="0" lvl="0" indent="0" defTabSz="914400" rtl="0" eaLnBrk="1" fontAlgn="auto" latinLnBrk="0" hangingPunct="1">
              <a:lnSpc>
                <a:spcPct val="100000"/>
              </a:lnSpc>
              <a:spcBef>
                <a:spcPts val="0"/>
              </a:spcBef>
              <a:spcAft>
                <a:spcPts val="0"/>
              </a:spcAft>
              <a:buClrTx/>
              <a:buSzTx/>
              <a:buFontTx/>
              <a:buNone/>
              <a:tabLst/>
              <a:defRPr/>
            </a:pPr>
            <a:r>
              <a:rPr lang="en-US" sz="2000">
                <a:latin typeface="Arial"/>
              </a:rPr>
              <a:t>3. Search criteria </a:t>
            </a:r>
            <a:r>
              <a:rPr kumimoji="0" lang="en-US" sz="2000" b="0" i="0" u="none" strike="noStrike" kern="1200" cap="none" spc="0" normalizeH="0" baseline="0" noProof="0">
                <a:ln>
                  <a:noFill/>
                </a:ln>
                <a:effectLst/>
                <a:uLnTx/>
                <a:uFillTx/>
                <a:latin typeface="Arial"/>
                <a:ea typeface="+mn-ea"/>
                <a:cs typeface="+mn-cs"/>
              </a:rPr>
              <a:t>to access the certification details for a specific submission </a:t>
            </a:r>
          </a:p>
        </p:txBody>
      </p:sp>
    </p:spTree>
    <p:extLst>
      <p:ext uri="{BB962C8B-B14F-4D97-AF65-F5344CB8AC3E}">
        <p14:creationId xmlns:p14="http://schemas.microsoft.com/office/powerpoint/2010/main" val="415340410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CC7AA47-45FB-41AD-A8D9-1A74CC351EC8}"/>
              </a:ext>
            </a:extLst>
          </p:cNvPr>
          <p:cNvPicPr>
            <a:picLocks noChangeAspect="1"/>
          </p:cNvPicPr>
          <p:nvPr/>
        </p:nvPicPr>
        <p:blipFill>
          <a:blip r:embed="rId3"/>
          <a:stretch>
            <a:fillRect/>
          </a:stretch>
        </p:blipFill>
        <p:spPr>
          <a:xfrm>
            <a:off x="655527" y="1205517"/>
            <a:ext cx="10874359" cy="4960518"/>
          </a:xfrm>
          <a:prstGeom prst="rect">
            <a:avLst/>
          </a:prstGeom>
          <a:ln>
            <a:noFill/>
          </a:ln>
          <a:effectLst>
            <a:outerShdw blurRad="190500" algn="tl" rotWithShape="0">
              <a:srgbClr val="000000">
                <a:alpha val="70000"/>
              </a:srgbClr>
            </a:outerShdw>
          </a:effectLst>
        </p:spPr>
      </p:pic>
      <p:sp>
        <p:nvSpPr>
          <p:cNvPr id="3" name="Title 2">
            <a:extLst>
              <a:ext uri="{FF2B5EF4-FFF2-40B4-BE49-F238E27FC236}">
                <a16:creationId xmlns:a16="http://schemas.microsoft.com/office/drawing/2014/main" id="{01524CCB-EB07-4712-8074-CD52D3B3E5CF}"/>
              </a:ext>
            </a:extLst>
          </p:cNvPr>
          <p:cNvSpPr>
            <a:spLocks noGrp="1"/>
          </p:cNvSpPr>
          <p:nvPr>
            <p:ph type="title"/>
          </p:nvPr>
        </p:nvSpPr>
        <p:spPr>
          <a:xfrm>
            <a:off x="422707" y="311195"/>
            <a:ext cx="11340000" cy="432000"/>
          </a:xfrm>
        </p:spPr>
        <p:txBody>
          <a:bodyPr/>
          <a:lstStyle/>
          <a:p>
            <a:r>
              <a:rPr lang="en-US" dirty="0"/>
              <a:t>SELPA Approval</a:t>
            </a:r>
          </a:p>
        </p:txBody>
      </p:sp>
      <p:sp>
        <p:nvSpPr>
          <p:cNvPr id="5" name="Rectangle 4">
            <a:extLst>
              <a:ext uri="{FF2B5EF4-FFF2-40B4-BE49-F238E27FC236}">
                <a16:creationId xmlns:a16="http://schemas.microsoft.com/office/drawing/2014/main" id="{E66BFCD2-7D10-4C5B-B652-3A250A935C22}"/>
              </a:ext>
            </a:extLst>
          </p:cNvPr>
          <p:cNvSpPr/>
          <p:nvPr/>
        </p:nvSpPr>
        <p:spPr>
          <a:xfrm>
            <a:off x="6285053" y="4062715"/>
            <a:ext cx="3020993" cy="1794076"/>
          </a:xfrm>
          <a:prstGeom prst="rect">
            <a:avLst/>
          </a:prstGeom>
          <a:solidFill>
            <a:srgbClr val="3EC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CFCFC"/>
                </a:solidFill>
                <a:effectLst/>
                <a:uLnTx/>
                <a:uFillTx/>
                <a:latin typeface="Tahoma"/>
                <a:ea typeface="+mn-ea"/>
                <a:cs typeface="+mn-cs"/>
              </a:rPr>
              <a:t>All LEAs and status are listed for the SELPA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CFCFC"/>
                </a:solidFill>
                <a:effectLst/>
                <a:uLnTx/>
                <a:uFillTx/>
                <a:latin typeface="Tahoma"/>
                <a:ea typeface="+mn-ea"/>
                <a:cs typeface="+mn-cs"/>
              </a:rPr>
              <a:t>Approval button becomes functional after LEA status changes to approved</a:t>
            </a:r>
          </a:p>
        </p:txBody>
      </p:sp>
      <p:sp>
        <p:nvSpPr>
          <p:cNvPr id="4" name="Footer Placeholder 3">
            <a:extLst>
              <a:ext uri="{FF2B5EF4-FFF2-40B4-BE49-F238E27FC236}">
                <a16:creationId xmlns:a16="http://schemas.microsoft.com/office/drawing/2014/main" id="{F85A4A04-7C10-4718-8F10-364DB03862BE}"/>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75000"/>
                    <a:lumOff val="25000"/>
                  </a:prstClr>
                </a:solidFill>
                <a:effectLst/>
                <a:uLnTx/>
                <a:uFillTx/>
                <a:latin typeface="Tahoma"/>
                <a:ea typeface="+mn-ea"/>
                <a:cs typeface="+mn-cs"/>
              </a:rPr>
              <a:t>SWD End of Year R&amp;C  v2.1 June 8, 2020</a:t>
            </a:r>
          </a:p>
        </p:txBody>
      </p:sp>
      <p:sp>
        <p:nvSpPr>
          <p:cNvPr id="6" name="Slide Number Placeholder 5">
            <a:extLst>
              <a:ext uri="{FF2B5EF4-FFF2-40B4-BE49-F238E27FC236}">
                <a16:creationId xmlns:a16="http://schemas.microsoft.com/office/drawing/2014/main" id="{FB283BEC-B52C-474B-91FA-7A187D4B1146}"/>
              </a:ext>
            </a:extLst>
          </p:cNvPr>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B73C415-D670-4716-A5EC-CC4D52CA2BAC}" type="slidenum">
              <a:rPr kumimoji="0" lang="en-US" sz="1200" b="0" i="0" u="none" strike="noStrike" kern="1200" cap="none" spc="0" normalizeH="0" baseline="0" noProof="0" smtClean="0">
                <a:ln>
                  <a:noFill/>
                </a:ln>
                <a:solidFill>
                  <a:prstClr val="black">
                    <a:lumMod val="65000"/>
                    <a:lumOff val="35000"/>
                  </a:prstClr>
                </a:solidFill>
                <a:effectLst/>
                <a:uLnTx/>
                <a:uFillTx/>
                <a:latin typeface="Tahom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a:ln>
                <a:noFill/>
              </a:ln>
              <a:solidFill>
                <a:prstClr val="black">
                  <a:lumMod val="65000"/>
                  <a:lumOff val="35000"/>
                </a:prstClr>
              </a:solidFill>
              <a:effectLst/>
              <a:uLnTx/>
              <a:uFillTx/>
              <a:latin typeface="Tahoma"/>
              <a:ea typeface="+mn-ea"/>
              <a:cs typeface="+mn-cs"/>
            </a:endParaRPr>
          </a:p>
        </p:txBody>
      </p:sp>
    </p:spTree>
    <p:extLst>
      <p:ext uri="{BB962C8B-B14F-4D97-AF65-F5344CB8AC3E}">
        <p14:creationId xmlns:p14="http://schemas.microsoft.com/office/powerpoint/2010/main" val="187258277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8E7599F2-90F8-4FF4-8816-2F1D907021C8}"/>
              </a:ext>
            </a:extLst>
          </p:cNvPr>
          <p:cNvGrpSpPr/>
          <p:nvPr/>
        </p:nvGrpSpPr>
        <p:grpSpPr>
          <a:xfrm>
            <a:off x="880574" y="1058275"/>
            <a:ext cx="8129146" cy="5206418"/>
            <a:chOff x="880574" y="1058275"/>
            <a:chExt cx="8129146" cy="5206418"/>
          </a:xfrm>
        </p:grpSpPr>
        <p:grpSp>
          <p:nvGrpSpPr>
            <p:cNvPr id="6" name="Group 5">
              <a:extLst>
                <a:ext uri="{FF2B5EF4-FFF2-40B4-BE49-F238E27FC236}">
                  <a16:creationId xmlns:a16="http://schemas.microsoft.com/office/drawing/2014/main" id="{0C8262A6-4D68-4190-91CD-B1A5B7187C76}"/>
                </a:ext>
              </a:extLst>
            </p:cNvPr>
            <p:cNvGrpSpPr/>
            <p:nvPr/>
          </p:nvGrpSpPr>
          <p:grpSpPr>
            <a:xfrm>
              <a:off x="880574" y="1058275"/>
              <a:ext cx="8129146" cy="5206418"/>
              <a:chOff x="905126" y="1035776"/>
              <a:chExt cx="8129146" cy="5206418"/>
            </a:xfrm>
          </p:grpSpPr>
          <p:pic>
            <p:nvPicPr>
              <p:cNvPr id="17" name="Picture 16">
                <a:extLst>
                  <a:ext uri="{FF2B5EF4-FFF2-40B4-BE49-F238E27FC236}">
                    <a16:creationId xmlns:a16="http://schemas.microsoft.com/office/drawing/2014/main" id="{0D922382-48DA-40EA-94B6-647E924F43DC}"/>
                  </a:ext>
                </a:extLst>
              </p:cNvPr>
              <p:cNvPicPr>
                <a:picLocks noChangeAspect="1"/>
              </p:cNvPicPr>
              <p:nvPr/>
            </p:nvPicPr>
            <p:blipFill>
              <a:blip r:embed="rId3"/>
              <a:stretch>
                <a:fillRect/>
              </a:stretch>
            </p:blipFill>
            <p:spPr>
              <a:xfrm>
                <a:off x="905126" y="1035776"/>
                <a:ext cx="8129146" cy="5206418"/>
              </a:xfrm>
              <a:prstGeom prst="rect">
                <a:avLst/>
              </a:prstGeom>
              <a:ln>
                <a:noFill/>
              </a:ln>
              <a:effectLst>
                <a:outerShdw blurRad="190500" algn="tl" rotWithShape="0">
                  <a:srgbClr val="000000">
                    <a:alpha val="40000"/>
                  </a:srgbClr>
                </a:outerShdw>
              </a:effectLst>
            </p:spPr>
          </p:pic>
          <p:pic>
            <p:nvPicPr>
              <p:cNvPr id="4" name="Picture 3">
                <a:extLst>
                  <a:ext uri="{FF2B5EF4-FFF2-40B4-BE49-F238E27FC236}">
                    <a16:creationId xmlns:a16="http://schemas.microsoft.com/office/drawing/2014/main" id="{76C56709-5EE6-4831-AEB7-5D6FF25EE58C}"/>
                  </a:ext>
                </a:extLst>
              </p:cNvPr>
              <p:cNvPicPr>
                <a:picLocks noChangeAspect="1"/>
              </p:cNvPicPr>
              <p:nvPr/>
            </p:nvPicPr>
            <p:blipFill>
              <a:blip r:embed="rId4"/>
              <a:stretch>
                <a:fillRect/>
              </a:stretch>
            </p:blipFill>
            <p:spPr>
              <a:xfrm>
                <a:off x="944452" y="1054918"/>
                <a:ext cx="8050494" cy="3438483"/>
              </a:xfrm>
              <a:prstGeom prst="rect">
                <a:avLst/>
              </a:prstGeom>
            </p:spPr>
          </p:pic>
        </p:grpSp>
        <p:pic>
          <p:nvPicPr>
            <p:cNvPr id="7" name="Picture 6">
              <a:extLst>
                <a:ext uri="{FF2B5EF4-FFF2-40B4-BE49-F238E27FC236}">
                  <a16:creationId xmlns:a16="http://schemas.microsoft.com/office/drawing/2014/main" id="{3E31FEA6-C437-4E39-B08B-D8EA1B94D2C4}"/>
                </a:ext>
              </a:extLst>
            </p:cNvPr>
            <p:cNvPicPr>
              <a:picLocks noChangeAspect="1"/>
            </p:cNvPicPr>
            <p:nvPr/>
          </p:nvPicPr>
          <p:blipFill>
            <a:blip r:embed="rId5"/>
            <a:stretch>
              <a:fillRect/>
            </a:stretch>
          </p:blipFill>
          <p:spPr>
            <a:xfrm>
              <a:off x="5616054" y="1685817"/>
              <a:ext cx="3291514" cy="442202"/>
            </a:xfrm>
            <a:prstGeom prst="rect">
              <a:avLst/>
            </a:prstGeom>
          </p:spPr>
        </p:pic>
      </p:grpSp>
      <p:sp>
        <p:nvSpPr>
          <p:cNvPr id="8" name="Footer Placeholder 7">
            <a:extLst>
              <a:ext uri="{FF2B5EF4-FFF2-40B4-BE49-F238E27FC236}">
                <a16:creationId xmlns:a16="http://schemas.microsoft.com/office/drawing/2014/main" id="{CC5A8548-3F2E-4B3B-9200-E765BE3139FA}"/>
              </a:ext>
            </a:extLst>
          </p:cNvPr>
          <p:cNvSpPr>
            <a:spLocks noGrp="1"/>
          </p:cNvSpPr>
          <p:nvPr>
            <p:ph type="ftr" sz="quarter" idx="10"/>
          </p:nvPr>
        </p:nvSpPr>
        <p:spPr>
          <a:noFill/>
        </p:spPr>
        <p:txBody>
          <a:bodyPr/>
          <a:lstStyle/>
          <a:p>
            <a:pPr>
              <a:defRPr/>
            </a:pPr>
            <a:r>
              <a:rPr lang="en-US"/>
              <a:t>SWD End of Year R&amp;C  v2.1 June 8, 2020</a:t>
            </a:r>
          </a:p>
        </p:txBody>
      </p:sp>
      <p:sp>
        <p:nvSpPr>
          <p:cNvPr id="5" name="Slide Number Placeholder 4">
            <a:extLst>
              <a:ext uri="{FF2B5EF4-FFF2-40B4-BE49-F238E27FC236}">
                <a16:creationId xmlns:a16="http://schemas.microsoft.com/office/drawing/2014/main" id="{7BA9BC87-D806-4BF1-8B95-C1599F918B7A}"/>
              </a:ext>
            </a:extLst>
          </p:cNvPr>
          <p:cNvSpPr>
            <a:spLocks noGrp="1"/>
          </p:cNvSpPr>
          <p:nvPr>
            <p:ph type="sldNum" sz="quarter" idx="11"/>
          </p:nvPr>
        </p:nvSpPr>
        <p:spPr>
          <a:prstGeom prst="rect">
            <a:avLst/>
          </a:prstGeom>
          <a:ln/>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B3C6DF3C-3DAC-4BBB-9B50-114C2E80B567}" type="slidenum">
              <a:rPr lang="en-US" smtClean="0"/>
              <a:pPr>
                <a:defRPr/>
              </a:pPr>
              <a:t>49</a:t>
            </a:fld>
            <a:endParaRPr lang="en-US"/>
          </a:p>
        </p:txBody>
      </p:sp>
      <p:sp>
        <p:nvSpPr>
          <p:cNvPr id="2" name="Title 1">
            <a:extLst>
              <a:ext uri="{FF2B5EF4-FFF2-40B4-BE49-F238E27FC236}">
                <a16:creationId xmlns:a16="http://schemas.microsoft.com/office/drawing/2014/main" id="{E75D64E0-5CF9-4E9A-B73D-2193127F4351}"/>
              </a:ext>
            </a:extLst>
          </p:cNvPr>
          <p:cNvSpPr>
            <a:spLocks noGrp="1"/>
          </p:cNvSpPr>
          <p:nvPr>
            <p:ph type="title" idx="4294967295"/>
          </p:nvPr>
        </p:nvSpPr>
        <p:spPr>
          <a:xfrm>
            <a:off x="852488" y="322263"/>
            <a:ext cx="11339512" cy="431800"/>
          </a:xfrm>
        </p:spPr>
        <p:txBody>
          <a:bodyPr>
            <a:normAutofit fontScale="90000"/>
          </a:bodyPr>
          <a:lstStyle/>
          <a:p>
            <a:r>
              <a:rPr lang="en-US"/>
              <a:t>Approval - SELPA</a:t>
            </a:r>
          </a:p>
        </p:txBody>
      </p:sp>
      <p:sp>
        <p:nvSpPr>
          <p:cNvPr id="11" name="AutoShape 12">
            <a:extLst>
              <a:ext uri="{FF2B5EF4-FFF2-40B4-BE49-F238E27FC236}">
                <a16:creationId xmlns:a16="http://schemas.microsoft.com/office/drawing/2014/main" id="{4EBE9F7A-4FF6-4634-B210-96B4F18731B5}"/>
              </a:ext>
            </a:extLst>
          </p:cNvPr>
          <p:cNvSpPr>
            <a:spLocks noChangeArrowheads="1"/>
          </p:cNvSpPr>
          <p:nvPr/>
        </p:nvSpPr>
        <p:spPr bwMode="auto">
          <a:xfrm>
            <a:off x="4559642" y="5397831"/>
            <a:ext cx="1673352" cy="715089"/>
          </a:xfrm>
          <a:prstGeom prst="roundRect">
            <a:avLst>
              <a:gd name="adj" fmla="val 16667"/>
            </a:avLst>
          </a:prstGeom>
          <a:solidFill>
            <a:schemeClr val="bg1"/>
          </a:solidFill>
          <a:ln w="50800" algn="ctr">
            <a:solidFill>
              <a:schemeClr val="accent1"/>
            </a:solidFill>
            <a:round/>
            <a:headEnd/>
            <a:tailEnd/>
          </a:ln>
        </p:spPr>
        <p:txBody>
          <a:bodyPr wrap="square"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a:ln>
                  <a:noFill/>
                </a:ln>
                <a:effectLst/>
                <a:uLnTx/>
                <a:uFillTx/>
                <a:latin typeface="Arial"/>
                <a:ea typeface="+mn-ea"/>
                <a:cs typeface="+mn-cs"/>
              </a:rPr>
              <a:t>SELPA reports</a:t>
            </a:r>
          </a:p>
        </p:txBody>
      </p:sp>
      <p:sp>
        <p:nvSpPr>
          <p:cNvPr id="12" name="Line 14">
            <a:extLst>
              <a:ext uri="{FF2B5EF4-FFF2-40B4-BE49-F238E27FC236}">
                <a16:creationId xmlns:a16="http://schemas.microsoft.com/office/drawing/2014/main" id="{E7992706-9E75-486A-9723-B13BA037A1A7}"/>
              </a:ext>
            </a:extLst>
          </p:cNvPr>
          <p:cNvSpPr>
            <a:spLocks noChangeShapeType="1"/>
          </p:cNvSpPr>
          <p:nvPr/>
        </p:nvSpPr>
        <p:spPr bwMode="auto">
          <a:xfrm flipH="1" flipV="1">
            <a:off x="3237469" y="5589705"/>
            <a:ext cx="1322173" cy="171776"/>
          </a:xfrm>
          <a:prstGeom prst="line">
            <a:avLst/>
          </a:prstGeom>
          <a:noFill/>
          <a:ln w="50800">
            <a:solidFill>
              <a:schemeClr val="accent1"/>
            </a:solidFill>
            <a:round/>
            <a:headEnd/>
            <a:tailEnd type="triangle" w="med" len="med"/>
          </a:ln>
          <a:extLst>
            <a:ext uri="{909E8E84-426E-40DD-AFC4-6F175D3DCCD1}">
              <a14:hiddenFill xmlns:a14="http://schemas.microsoft.com/office/drawing/2010/main">
                <a:noFill/>
              </a14:hiddenFill>
            </a:ext>
          </a:extLst>
        </p:spPr>
        <p:txBody>
          <a:bodyPr wrap="square"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3366"/>
              </a:solidFill>
              <a:effectLst/>
              <a:uLnTx/>
              <a:uFillTx/>
              <a:latin typeface="Arial"/>
              <a:ea typeface="+mn-ea"/>
              <a:cs typeface="+mn-cs"/>
            </a:endParaRPr>
          </a:p>
        </p:txBody>
      </p:sp>
      <p:sp>
        <p:nvSpPr>
          <p:cNvPr id="3" name="Rectangle: Rounded Corners 2">
            <a:extLst>
              <a:ext uri="{FF2B5EF4-FFF2-40B4-BE49-F238E27FC236}">
                <a16:creationId xmlns:a16="http://schemas.microsoft.com/office/drawing/2014/main" id="{C6F049CD-A407-4A71-8C7F-B905B7E12C67}"/>
              </a:ext>
            </a:extLst>
          </p:cNvPr>
          <p:cNvSpPr/>
          <p:nvPr/>
        </p:nvSpPr>
        <p:spPr>
          <a:xfrm>
            <a:off x="905125" y="5195695"/>
            <a:ext cx="2332345" cy="917225"/>
          </a:xfrm>
          <a:prstGeom prst="round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AutoShape 12">
            <a:extLst>
              <a:ext uri="{FF2B5EF4-FFF2-40B4-BE49-F238E27FC236}">
                <a16:creationId xmlns:a16="http://schemas.microsoft.com/office/drawing/2014/main" id="{762EACAD-0304-41B7-8E35-19B4E9B751CB}"/>
              </a:ext>
            </a:extLst>
          </p:cNvPr>
          <p:cNvSpPr>
            <a:spLocks noChangeArrowheads="1"/>
          </p:cNvSpPr>
          <p:nvPr/>
        </p:nvSpPr>
        <p:spPr bwMode="auto">
          <a:xfrm>
            <a:off x="9414775" y="1573193"/>
            <a:ext cx="2090157" cy="1021556"/>
          </a:xfrm>
          <a:prstGeom prst="roundRect">
            <a:avLst>
              <a:gd name="adj" fmla="val 16667"/>
            </a:avLst>
          </a:prstGeom>
          <a:solidFill>
            <a:schemeClr val="bg1"/>
          </a:solidFill>
          <a:ln w="50800" algn="ctr">
            <a:solidFill>
              <a:schemeClr val="accent2"/>
            </a:solidFill>
            <a:round/>
            <a:headEnd/>
            <a:tailEnd/>
          </a:ln>
        </p:spPr>
        <p:txBody>
          <a:bodyPr wrap="square"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a:ln>
                  <a:noFill/>
                </a:ln>
                <a:effectLst/>
                <a:uLnTx/>
                <a:uFillTx/>
                <a:latin typeface="Arial"/>
                <a:ea typeface="+mn-ea"/>
                <a:cs typeface="+mn-cs"/>
              </a:rPr>
              <a:t>SELPA approval button for individual LEAs</a:t>
            </a:r>
          </a:p>
        </p:txBody>
      </p:sp>
      <p:sp>
        <p:nvSpPr>
          <p:cNvPr id="15" name="Line 14">
            <a:extLst>
              <a:ext uri="{FF2B5EF4-FFF2-40B4-BE49-F238E27FC236}">
                <a16:creationId xmlns:a16="http://schemas.microsoft.com/office/drawing/2014/main" id="{7A9CF704-5294-42C0-8CE6-C9AE04026863}"/>
              </a:ext>
            </a:extLst>
          </p:cNvPr>
          <p:cNvSpPr>
            <a:spLocks noChangeShapeType="1"/>
          </p:cNvSpPr>
          <p:nvPr/>
        </p:nvSpPr>
        <p:spPr bwMode="auto">
          <a:xfrm flipH="1">
            <a:off x="7821828" y="2172761"/>
            <a:ext cx="1592946" cy="1021556"/>
          </a:xfrm>
          <a:prstGeom prst="line">
            <a:avLst/>
          </a:prstGeom>
          <a:noFill/>
          <a:ln w="50800">
            <a:solidFill>
              <a:schemeClr val="accent2"/>
            </a:solidFill>
            <a:round/>
            <a:headEnd/>
            <a:tailEnd type="triangle" w="med" len="med"/>
          </a:ln>
          <a:extLst>
            <a:ext uri="{909E8E84-426E-40DD-AFC4-6F175D3DCCD1}">
              <a14:hiddenFill xmlns:a14="http://schemas.microsoft.com/office/drawing/2010/main">
                <a:noFill/>
              </a14:hiddenFill>
            </a:ext>
          </a:extLst>
        </p:spPr>
        <p:txBody>
          <a:bodyPr wrap="square"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3366"/>
              </a:solidFill>
              <a:effectLst/>
              <a:uLnTx/>
              <a:uFillTx/>
              <a:latin typeface="Arial"/>
              <a:ea typeface="+mn-ea"/>
              <a:cs typeface="+mn-cs"/>
            </a:endParaRPr>
          </a:p>
        </p:txBody>
      </p:sp>
      <p:sp>
        <p:nvSpPr>
          <p:cNvPr id="16" name="Rectangle: Rounded Corners 15">
            <a:extLst>
              <a:ext uri="{FF2B5EF4-FFF2-40B4-BE49-F238E27FC236}">
                <a16:creationId xmlns:a16="http://schemas.microsoft.com/office/drawing/2014/main" id="{4FD93337-F05D-4730-9CBF-8EEA29C593D9}"/>
              </a:ext>
            </a:extLst>
          </p:cNvPr>
          <p:cNvSpPr/>
          <p:nvPr/>
        </p:nvSpPr>
        <p:spPr>
          <a:xfrm>
            <a:off x="7216346" y="2594749"/>
            <a:ext cx="733576" cy="1767833"/>
          </a:xfrm>
          <a:prstGeom prst="roundRect">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Rounded Corners 17">
            <a:extLst>
              <a:ext uri="{FF2B5EF4-FFF2-40B4-BE49-F238E27FC236}">
                <a16:creationId xmlns:a16="http://schemas.microsoft.com/office/drawing/2014/main" id="{7E8BFC3A-8A44-4598-90CD-610D455DB0B3}"/>
              </a:ext>
            </a:extLst>
          </p:cNvPr>
          <p:cNvSpPr/>
          <p:nvPr/>
        </p:nvSpPr>
        <p:spPr>
          <a:xfrm>
            <a:off x="8359295" y="3194316"/>
            <a:ext cx="376931" cy="1168265"/>
          </a:xfrm>
          <a:prstGeom prst="roundRect">
            <a:avLst/>
          </a:prstGeom>
          <a:noFill/>
          <a:ln w="38100">
            <a:solidFill>
              <a:srgbClr val="EF910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AutoShape 12">
            <a:extLst>
              <a:ext uri="{FF2B5EF4-FFF2-40B4-BE49-F238E27FC236}">
                <a16:creationId xmlns:a16="http://schemas.microsoft.com/office/drawing/2014/main" id="{1EDD63A2-D08C-42D5-90C9-D9320B4D287E}"/>
              </a:ext>
            </a:extLst>
          </p:cNvPr>
          <p:cNvSpPr>
            <a:spLocks noChangeArrowheads="1"/>
          </p:cNvSpPr>
          <p:nvPr/>
        </p:nvSpPr>
        <p:spPr bwMode="auto">
          <a:xfrm>
            <a:off x="9414774" y="3303940"/>
            <a:ext cx="1872099" cy="715089"/>
          </a:xfrm>
          <a:prstGeom prst="roundRect">
            <a:avLst>
              <a:gd name="adj" fmla="val 16667"/>
            </a:avLst>
          </a:prstGeom>
          <a:solidFill>
            <a:schemeClr val="bg1"/>
          </a:solidFill>
          <a:ln w="50800" algn="ctr">
            <a:solidFill>
              <a:srgbClr val="EF9104"/>
            </a:solidFill>
            <a:round/>
            <a:headEnd/>
            <a:tailEnd/>
          </a:ln>
        </p:spPr>
        <p:txBody>
          <a:bodyPr wrap="square"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atin typeface="Arial"/>
              </a:rPr>
              <a:t>Multi </a:t>
            </a:r>
            <a:r>
              <a:rPr kumimoji="0" lang="en-US" b="0" i="0" u="none" strike="noStrike" kern="1200" cap="none" spc="0" normalizeH="0" baseline="0" noProof="0">
                <a:ln>
                  <a:noFill/>
                </a:ln>
                <a:effectLst/>
                <a:uLnTx/>
                <a:uFillTx/>
                <a:latin typeface="Arial"/>
                <a:ea typeface="+mn-ea"/>
                <a:cs typeface="+mn-cs"/>
              </a:rPr>
              <a:t>approval select</a:t>
            </a:r>
          </a:p>
        </p:txBody>
      </p:sp>
      <p:sp>
        <p:nvSpPr>
          <p:cNvPr id="20" name="Line 14">
            <a:extLst>
              <a:ext uri="{FF2B5EF4-FFF2-40B4-BE49-F238E27FC236}">
                <a16:creationId xmlns:a16="http://schemas.microsoft.com/office/drawing/2014/main" id="{E157F9FB-99EE-485D-AACC-CA83FFB09E9A}"/>
              </a:ext>
            </a:extLst>
          </p:cNvPr>
          <p:cNvSpPr>
            <a:spLocks noChangeShapeType="1"/>
          </p:cNvSpPr>
          <p:nvPr/>
        </p:nvSpPr>
        <p:spPr bwMode="auto">
          <a:xfrm flipH="1">
            <a:off x="8822724" y="3663683"/>
            <a:ext cx="592050" cy="1"/>
          </a:xfrm>
          <a:prstGeom prst="line">
            <a:avLst/>
          </a:prstGeom>
          <a:noFill/>
          <a:ln w="50800">
            <a:solidFill>
              <a:srgbClr val="EF9104"/>
            </a:solidFill>
            <a:round/>
            <a:headEnd/>
            <a:tailEnd type="triangle" w="med" len="med"/>
          </a:ln>
          <a:extLst>
            <a:ext uri="{909E8E84-426E-40DD-AFC4-6F175D3DCCD1}">
              <a14:hiddenFill xmlns:a14="http://schemas.microsoft.com/office/drawing/2010/main">
                <a:noFill/>
              </a14:hiddenFill>
            </a:ext>
          </a:extLst>
        </p:spPr>
        <p:txBody>
          <a:bodyPr wrap="square"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3366"/>
              </a:solidFill>
              <a:effectLst/>
              <a:uLnTx/>
              <a:uFillTx/>
              <a:latin typeface="Arial"/>
              <a:ea typeface="+mn-ea"/>
              <a:cs typeface="+mn-cs"/>
            </a:endParaRPr>
          </a:p>
        </p:txBody>
      </p:sp>
      <p:sp>
        <p:nvSpPr>
          <p:cNvPr id="21" name="Line 14">
            <a:extLst>
              <a:ext uri="{FF2B5EF4-FFF2-40B4-BE49-F238E27FC236}">
                <a16:creationId xmlns:a16="http://schemas.microsoft.com/office/drawing/2014/main" id="{9501BA97-3C90-4864-B94A-A113F131A23B}"/>
              </a:ext>
            </a:extLst>
          </p:cNvPr>
          <p:cNvSpPr>
            <a:spLocks noChangeShapeType="1"/>
          </p:cNvSpPr>
          <p:nvPr/>
        </p:nvSpPr>
        <p:spPr bwMode="auto">
          <a:xfrm flipH="1" flipV="1">
            <a:off x="8829643" y="4744505"/>
            <a:ext cx="803190" cy="169395"/>
          </a:xfrm>
          <a:prstGeom prst="line">
            <a:avLst/>
          </a:prstGeom>
          <a:noFill/>
          <a:ln w="50800">
            <a:solidFill>
              <a:srgbClr val="5CB9F2"/>
            </a:solidFill>
            <a:round/>
            <a:headEnd/>
            <a:tailEnd type="triangle" w="med" len="med"/>
          </a:ln>
          <a:extLst>
            <a:ext uri="{909E8E84-426E-40DD-AFC4-6F175D3DCCD1}">
              <a14:hiddenFill xmlns:a14="http://schemas.microsoft.com/office/drawing/2010/main">
                <a:noFill/>
              </a14:hiddenFill>
            </a:ext>
          </a:extLst>
        </p:spPr>
        <p:txBody>
          <a:bodyPr wrap="square"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3366"/>
              </a:solidFill>
              <a:effectLst/>
              <a:uLnTx/>
              <a:uFillTx/>
              <a:latin typeface="Arial"/>
              <a:ea typeface="+mn-ea"/>
              <a:cs typeface="+mn-cs"/>
            </a:endParaRPr>
          </a:p>
        </p:txBody>
      </p:sp>
      <p:sp>
        <p:nvSpPr>
          <p:cNvPr id="22" name="Rectangle: Rounded Corners 21">
            <a:extLst>
              <a:ext uri="{FF2B5EF4-FFF2-40B4-BE49-F238E27FC236}">
                <a16:creationId xmlns:a16="http://schemas.microsoft.com/office/drawing/2014/main" id="{D0A2CB28-E4B2-445B-B47E-02BF83F060A7}"/>
              </a:ext>
            </a:extLst>
          </p:cNvPr>
          <p:cNvSpPr/>
          <p:nvPr/>
        </p:nvSpPr>
        <p:spPr>
          <a:xfrm>
            <a:off x="7949922" y="4560642"/>
            <a:ext cx="872802" cy="367726"/>
          </a:xfrm>
          <a:prstGeom prst="roundRect">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AutoShape 12">
            <a:extLst>
              <a:ext uri="{FF2B5EF4-FFF2-40B4-BE49-F238E27FC236}">
                <a16:creationId xmlns:a16="http://schemas.microsoft.com/office/drawing/2014/main" id="{B33FD20A-A135-43D7-A631-35CAD31AC812}"/>
              </a:ext>
            </a:extLst>
          </p:cNvPr>
          <p:cNvSpPr>
            <a:spLocks noChangeArrowheads="1"/>
          </p:cNvSpPr>
          <p:nvPr/>
        </p:nvSpPr>
        <p:spPr bwMode="auto">
          <a:xfrm>
            <a:off x="9632833" y="4417590"/>
            <a:ext cx="1872099" cy="1021556"/>
          </a:xfrm>
          <a:prstGeom prst="roundRect">
            <a:avLst>
              <a:gd name="adj" fmla="val 16667"/>
            </a:avLst>
          </a:prstGeom>
          <a:solidFill>
            <a:schemeClr val="bg1"/>
          </a:solidFill>
          <a:ln w="50800" algn="ctr">
            <a:solidFill>
              <a:srgbClr val="5CB9F2"/>
            </a:solidFill>
            <a:round/>
            <a:headEnd/>
            <a:tailEnd/>
          </a:ln>
        </p:spPr>
        <p:txBody>
          <a:bodyPr wrap="square"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a:ln>
                  <a:noFill/>
                </a:ln>
                <a:effectLst/>
                <a:uLnTx/>
                <a:uFillTx/>
                <a:latin typeface="Arial"/>
                <a:ea typeface="+mn-ea"/>
                <a:cs typeface="+mn-cs"/>
              </a:rPr>
              <a:t>SELPA approval for selections</a:t>
            </a:r>
          </a:p>
        </p:txBody>
      </p:sp>
    </p:spTree>
    <p:extLst>
      <p:ext uri="{BB962C8B-B14F-4D97-AF65-F5344CB8AC3E}">
        <p14:creationId xmlns:p14="http://schemas.microsoft.com/office/powerpoint/2010/main" val="422546661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A428ED-E8E6-4EBE-8C7C-8E6E2E5012C8}"/>
              </a:ext>
            </a:extLst>
          </p:cNvPr>
          <p:cNvSpPr>
            <a:spLocks noGrp="1"/>
          </p:cNvSpPr>
          <p:nvPr>
            <p:ph type="title"/>
          </p:nvPr>
        </p:nvSpPr>
        <p:spPr>
          <a:xfrm>
            <a:off x="842402" y="461433"/>
            <a:ext cx="11340000" cy="432000"/>
          </a:xfrm>
        </p:spPr>
        <p:txBody>
          <a:bodyPr/>
          <a:lstStyle/>
          <a:p>
            <a:r>
              <a:rPr lang="en-US"/>
              <a:t>Objective</a:t>
            </a:r>
          </a:p>
        </p:txBody>
      </p:sp>
      <p:sp>
        <p:nvSpPr>
          <p:cNvPr id="4" name="Footer Placeholder 3">
            <a:extLst>
              <a:ext uri="{FF2B5EF4-FFF2-40B4-BE49-F238E27FC236}">
                <a16:creationId xmlns:a16="http://schemas.microsoft.com/office/drawing/2014/main" id="{903F6C57-F9FE-407A-8D04-D00AA7EB2911}"/>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75000"/>
                    <a:lumOff val="25000"/>
                  </a:prstClr>
                </a:solidFill>
                <a:effectLst/>
                <a:uLnTx/>
                <a:uFillTx/>
                <a:latin typeface="Tahoma"/>
                <a:ea typeface="+mn-ea"/>
                <a:cs typeface="+mn-cs"/>
              </a:rPr>
              <a:t>SWD End of Year R&amp;C  v2.1 June 8, 2020</a:t>
            </a:r>
          </a:p>
        </p:txBody>
      </p:sp>
      <p:sp>
        <p:nvSpPr>
          <p:cNvPr id="3" name="Slide Number Placeholder 2">
            <a:extLst>
              <a:ext uri="{FF2B5EF4-FFF2-40B4-BE49-F238E27FC236}">
                <a16:creationId xmlns:a16="http://schemas.microsoft.com/office/drawing/2014/main" id="{B79F4F6B-299B-431B-AD93-01AF893D8C92}"/>
              </a:ext>
            </a:extLst>
          </p:cNvPr>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B73C415-D670-4716-A5EC-CC4D52CA2BAC}" type="slidenum">
              <a:rPr kumimoji="0" lang="en-US" sz="1200" b="0" i="0" u="none" strike="noStrike" kern="1200" cap="none" spc="0" normalizeH="0" baseline="0" noProof="0" smtClean="0">
                <a:ln>
                  <a:noFill/>
                </a:ln>
                <a:solidFill>
                  <a:prstClr val="black">
                    <a:lumMod val="65000"/>
                    <a:lumOff val="35000"/>
                  </a:prstClr>
                </a:solidFill>
                <a:effectLst/>
                <a:uLnTx/>
                <a:uFillTx/>
                <a:latin typeface="Tahom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lumMod val="65000"/>
                  <a:lumOff val="35000"/>
                </a:prstClr>
              </a:solidFill>
              <a:effectLst/>
              <a:uLnTx/>
              <a:uFillTx/>
              <a:latin typeface="Tahoma"/>
              <a:ea typeface="+mn-ea"/>
              <a:cs typeface="+mn-cs"/>
            </a:endParaRPr>
          </a:p>
        </p:txBody>
      </p:sp>
      <p:sp>
        <p:nvSpPr>
          <p:cNvPr id="5" name="Text Placeholder 4">
            <a:extLst>
              <a:ext uri="{FF2B5EF4-FFF2-40B4-BE49-F238E27FC236}">
                <a16:creationId xmlns:a16="http://schemas.microsoft.com/office/drawing/2014/main" id="{A96AA788-5F14-43DB-B035-1BC6DA150990}"/>
              </a:ext>
            </a:extLst>
          </p:cNvPr>
          <p:cNvSpPr>
            <a:spLocks noGrp="1"/>
          </p:cNvSpPr>
          <p:nvPr>
            <p:ph type="body" sz="quarter" idx="17"/>
          </p:nvPr>
        </p:nvSpPr>
        <p:spPr>
          <a:xfrm>
            <a:off x="1754555" y="3684094"/>
            <a:ext cx="1980000" cy="360000"/>
          </a:xfrm>
        </p:spPr>
        <p:txBody>
          <a:bodyPr/>
          <a:lstStyle/>
          <a:p>
            <a:r>
              <a:rPr lang="en-US" b="1"/>
              <a:t>Identify</a:t>
            </a:r>
          </a:p>
        </p:txBody>
      </p:sp>
      <p:sp>
        <p:nvSpPr>
          <p:cNvPr id="6" name="Text Placeholder 5">
            <a:extLst>
              <a:ext uri="{FF2B5EF4-FFF2-40B4-BE49-F238E27FC236}">
                <a16:creationId xmlns:a16="http://schemas.microsoft.com/office/drawing/2014/main" id="{CE675343-79F8-46AA-B56E-932984AB75EE}"/>
              </a:ext>
            </a:extLst>
          </p:cNvPr>
          <p:cNvSpPr>
            <a:spLocks noGrp="1"/>
          </p:cNvSpPr>
          <p:nvPr>
            <p:ph type="body" sz="quarter" idx="18"/>
          </p:nvPr>
        </p:nvSpPr>
        <p:spPr>
          <a:xfrm>
            <a:off x="1754555" y="4318493"/>
            <a:ext cx="2024806" cy="1408209"/>
          </a:xfrm>
        </p:spPr>
        <p:txBody>
          <a:bodyPr/>
          <a:lstStyle/>
          <a:p>
            <a:r>
              <a:rPr lang="en-US" sz="1800" dirty="0"/>
              <a:t>the submission requirements, personnel, roles and responsibilities for the EOY submissions</a:t>
            </a:r>
          </a:p>
        </p:txBody>
      </p:sp>
      <p:sp>
        <p:nvSpPr>
          <p:cNvPr id="8" name="Text Placeholder 7">
            <a:extLst>
              <a:ext uri="{FF2B5EF4-FFF2-40B4-BE49-F238E27FC236}">
                <a16:creationId xmlns:a16="http://schemas.microsoft.com/office/drawing/2014/main" id="{93694D25-DE51-4F33-9ED7-7D9F4891DD93}"/>
              </a:ext>
            </a:extLst>
          </p:cNvPr>
          <p:cNvSpPr>
            <a:spLocks noGrp="1"/>
          </p:cNvSpPr>
          <p:nvPr>
            <p:ph type="body" sz="quarter" idx="33"/>
          </p:nvPr>
        </p:nvSpPr>
        <p:spPr>
          <a:xfrm>
            <a:off x="4139605" y="4318494"/>
            <a:ext cx="1980000" cy="360000"/>
          </a:xfrm>
        </p:spPr>
        <p:txBody>
          <a:bodyPr/>
          <a:lstStyle/>
          <a:p>
            <a:r>
              <a:rPr lang="en-US"/>
              <a:t>for system changes and local readiness &amp; establish submission strategy</a:t>
            </a:r>
          </a:p>
        </p:txBody>
      </p:sp>
      <p:sp>
        <p:nvSpPr>
          <p:cNvPr id="9" name="Text Placeholder 8">
            <a:extLst>
              <a:ext uri="{FF2B5EF4-FFF2-40B4-BE49-F238E27FC236}">
                <a16:creationId xmlns:a16="http://schemas.microsoft.com/office/drawing/2014/main" id="{2F0A8A16-8E92-40C1-913D-8CB3B9C1DDAF}"/>
              </a:ext>
            </a:extLst>
          </p:cNvPr>
          <p:cNvSpPr>
            <a:spLocks noGrp="1"/>
          </p:cNvSpPr>
          <p:nvPr>
            <p:ph type="body" sz="quarter" idx="34"/>
          </p:nvPr>
        </p:nvSpPr>
        <p:spPr>
          <a:xfrm>
            <a:off x="4094411" y="3702564"/>
            <a:ext cx="1980000" cy="720000"/>
          </a:xfrm>
        </p:spPr>
        <p:txBody>
          <a:bodyPr/>
          <a:lstStyle/>
          <a:p>
            <a:r>
              <a:rPr lang="en-US" sz="1800" b="1"/>
              <a:t>Prepare</a:t>
            </a:r>
          </a:p>
        </p:txBody>
      </p:sp>
      <p:sp>
        <p:nvSpPr>
          <p:cNvPr id="10" name="Text Placeholder 9">
            <a:extLst>
              <a:ext uri="{FF2B5EF4-FFF2-40B4-BE49-F238E27FC236}">
                <a16:creationId xmlns:a16="http://schemas.microsoft.com/office/drawing/2014/main" id="{CC804944-6423-4C0F-ABB0-9CF01A05FD92}"/>
              </a:ext>
            </a:extLst>
          </p:cNvPr>
          <p:cNvSpPr>
            <a:spLocks noGrp="1"/>
          </p:cNvSpPr>
          <p:nvPr>
            <p:ph type="body" sz="quarter" idx="35"/>
          </p:nvPr>
        </p:nvSpPr>
        <p:spPr>
          <a:xfrm>
            <a:off x="6457154" y="4312240"/>
            <a:ext cx="2047113" cy="360000"/>
          </a:xfrm>
        </p:spPr>
        <p:txBody>
          <a:bodyPr/>
          <a:lstStyle/>
          <a:p>
            <a:r>
              <a:rPr lang="en-US"/>
              <a:t>with other staff to ensure everyone is aware of new changes and certification process</a:t>
            </a:r>
          </a:p>
        </p:txBody>
      </p:sp>
      <p:sp>
        <p:nvSpPr>
          <p:cNvPr id="11" name="Text Placeholder 10">
            <a:extLst>
              <a:ext uri="{FF2B5EF4-FFF2-40B4-BE49-F238E27FC236}">
                <a16:creationId xmlns:a16="http://schemas.microsoft.com/office/drawing/2014/main" id="{3BF93F76-B979-4659-9F60-ADD378371A4D}"/>
              </a:ext>
            </a:extLst>
          </p:cNvPr>
          <p:cNvSpPr>
            <a:spLocks noGrp="1"/>
          </p:cNvSpPr>
          <p:nvPr>
            <p:ph type="body" sz="quarter" idx="36"/>
          </p:nvPr>
        </p:nvSpPr>
        <p:spPr>
          <a:xfrm>
            <a:off x="6434655" y="3702564"/>
            <a:ext cx="1980000" cy="720000"/>
          </a:xfrm>
        </p:spPr>
        <p:txBody>
          <a:bodyPr/>
          <a:lstStyle/>
          <a:p>
            <a:r>
              <a:rPr lang="en-US" sz="1800" b="1"/>
              <a:t>Coordinate</a:t>
            </a:r>
          </a:p>
        </p:txBody>
      </p:sp>
      <p:sp>
        <p:nvSpPr>
          <p:cNvPr id="12" name="Text Placeholder 11">
            <a:extLst>
              <a:ext uri="{FF2B5EF4-FFF2-40B4-BE49-F238E27FC236}">
                <a16:creationId xmlns:a16="http://schemas.microsoft.com/office/drawing/2014/main" id="{179E7FC2-4098-49F6-8F55-7D42A85A40B6}"/>
              </a:ext>
            </a:extLst>
          </p:cNvPr>
          <p:cNvSpPr>
            <a:spLocks noGrp="1"/>
          </p:cNvSpPr>
          <p:nvPr>
            <p:ph type="body" sz="quarter" idx="37"/>
          </p:nvPr>
        </p:nvSpPr>
        <p:spPr>
          <a:xfrm>
            <a:off x="8841818" y="4311231"/>
            <a:ext cx="1980000" cy="360000"/>
          </a:xfrm>
        </p:spPr>
        <p:txBody>
          <a:bodyPr/>
          <a:lstStyle/>
          <a:p>
            <a:r>
              <a:rPr lang="en-US" dirty="0"/>
              <a:t>EOY 4 and 3 on time or before the final submission deadline</a:t>
            </a:r>
          </a:p>
        </p:txBody>
      </p:sp>
      <p:sp>
        <p:nvSpPr>
          <p:cNvPr id="13" name="Text Placeholder 12">
            <a:extLst>
              <a:ext uri="{FF2B5EF4-FFF2-40B4-BE49-F238E27FC236}">
                <a16:creationId xmlns:a16="http://schemas.microsoft.com/office/drawing/2014/main" id="{B42EB40D-8479-42AF-A4AE-92D6BE6908B5}"/>
              </a:ext>
            </a:extLst>
          </p:cNvPr>
          <p:cNvSpPr>
            <a:spLocks noGrp="1"/>
          </p:cNvSpPr>
          <p:nvPr>
            <p:ph type="body" sz="quarter" idx="38"/>
          </p:nvPr>
        </p:nvSpPr>
        <p:spPr>
          <a:xfrm>
            <a:off x="8774318" y="3702564"/>
            <a:ext cx="1980000" cy="720000"/>
          </a:xfrm>
        </p:spPr>
        <p:txBody>
          <a:bodyPr/>
          <a:lstStyle/>
          <a:p>
            <a:r>
              <a:rPr lang="en-US" sz="1800" b="1" dirty="0"/>
              <a:t>Certify</a:t>
            </a:r>
          </a:p>
        </p:txBody>
      </p:sp>
      <p:pic>
        <p:nvPicPr>
          <p:cNvPr id="39" name="Picture Placeholder 38" descr="Woman looking puzzled while looking at a screen">
            <a:extLst>
              <a:ext uri="{FF2B5EF4-FFF2-40B4-BE49-F238E27FC236}">
                <a16:creationId xmlns:a16="http://schemas.microsoft.com/office/drawing/2014/main" id="{0DDAC36A-574D-4761-9BCF-874D3C265750}"/>
              </a:ext>
            </a:extLst>
          </p:cNvPr>
          <p:cNvPicPr>
            <a:picLocks noGrp="1" noChangeAspect="1"/>
          </p:cNvPicPr>
          <p:nvPr>
            <p:ph type="pic" sz="quarter" idx="42"/>
          </p:nvPr>
        </p:nvPicPr>
        <p:blipFill rotWithShape="1">
          <a:blip r:embed="rId3" cstate="screen">
            <a:extLst>
              <a:ext uri="{28A0092B-C50C-407E-A947-70E740481C1C}">
                <a14:useLocalDpi xmlns:a14="http://schemas.microsoft.com/office/drawing/2010/main"/>
              </a:ext>
            </a:extLst>
          </a:blip>
          <a:srcRect l="40" r="40"/>
          <a:stretch/>
        </p:blipFill>
        <p:spPr>
          <a:xfrm>
            <a:off x="4094605" y="1447800"/>
            <a:ext cx="1979613" cy="1981200"/>
          </a:xfrm>
        </p:spPr>
      </p:pic>
      <p:pic>
        <p:nvPicPr>
          <p:cNvPr id="41" name="Picture Placeholder 40">
            <a:extLst>
              <a:ext uri="{FF2B5EF4-FFF2-40B4-BE49-F238E27FC236}">
                <a16:creationId xmlns:a16="http://schemas.microsoft.com/office/drawing/2014/main" id="{C0339CAC-39FD-1B48-B21A-489172190FB8}"/>
              </a:ext>
            </a:extLst>
          </p:cNvPr>
          <p:cNvPicPr>
            <a:picLocks noGrp="1" noChangeAspect="1"/>
          </p:cNvPicPr>
          <p:nvPr>
            <p:ph type="pic" sz="quarter" idx="43"/>
          </p:nvPr>
        </p:nvPicPr>
        <p:blipFill>
          <a:blip r:embed="rId4">
            <a:extLst>
              <a:ext uri="{28A0092B-C50C-407E-A947-70E740481C1C}">
                <a14:useLocalDpi xmlns:a14="http://schemas.microsoft.com/office/drawing/2010/main" val="0"/>
              </a:ext>
            </a:extLst>
          </a:blip>
          <a:srcRect l="40" r="40"/>
          <a:stretch>
            <a:fillRect/>
          </a:stretch>
        </p:blipFill>
        <p:spPr>
          <a:xfrm>
            <a:off x="6435042" y="1447800"/>
            <a:ext cx="1979613" cy="1981200"/>
          </a:xfrm>
        </p:spPr>
      </p:pic>
      <p:pic>
        <p:nvPicPr>
          <p:cNvPr id="71" name="Picture Placeholder 70" descr="thumbs up image">
            <a:extLst>
              <a:ext uri="{FF2B5EF4-FFF2-40B4-BE49-F238E27FC236}">
                <a16:creationId xmlns:a16="http://schemas.microsoft.com/office/drawing/2014/main" id="{C698E7AD-8D61-4952-9F38-6E6313EE4B05}"/>
              </a:ext>
            </a:extLst>
          </p:cNvPr>
          <p:cNvPicPr>
            <a:picLocks noGrp="1" noChangeAspect="1"/>
          </p:cNvPicPr>
          <p:nvPr>
            <p:ph type="pic" sz="quarter" idx="44"/>
          </p:nvPr>
        </p:nvPicPr>
        <p:blipFill>
          <a:blip r:embed="rId5">
            <a:extLst>
              <a:ext uri="{BEBA8EAE-BF5A-486C-A8C5-ECC9F3942E4B}">
                <a14:imgProps xmlns:a14="http://schemas.microsoft.com/office/drawing/2010/main">
                  <a14:imgLayer r:embed="rId6">
                    <a14:imgEffect>
                      <a14:brightnessContrast contrast="-40000"/>
                    </a14:imgEffect>
                  </a14:imgLayer>
                </a14:imgProps>
              </a:ext>
              <a:ext uri="{28A0092B-C50C-407E-A947-70E740481C1C}">
                <a14:useLocalDpi xmlns:a14="http://schemas.microsoft.com/office/drawing/2010/main" val="0"/>
              </a:ext>
            </a:extLst>
          </a:blip>
          <a:srcRect l="2913" r="2913"/>
          <a:stretch>
            <a:fillRect/>
          </a:stretch>
        </p:blipFill>
        <p:spPr>
          <a:xfrm>
            <a:off x="8774705" y="1447800"/>
            <a:ext cx="1979613" cy="1981200"/>
          </a:xfrm>
        </p:spPr>
      </p:pic>
      <p:cxnSp>
        <p:nvCxnSpPr>
          <p:cNvPr id="20" name="Straight Connector 19">
            <a:extLst>
              <a:ext uri="{FF2B5EF4-FFF2-40B4-BE49-F238E27FC236}">
                <a16:creationId xmlns:a16="http://schemas.microsoft.com/office/drawing/2014/main" id="{B674B9A6-D55C-478C-8D92-D0BFBCD7B598}"/>
              </a:ext>
              <a:ext uri="{C183D7F6-B498-43B3-948B-1728B52AA6E4}">
                <adec:decorative xmlns:adec="http://schemas.microsoft.com/office/drawing/2017/decorative" val="1"/>
              </a:ext>
            </a:extLst>
          </p:cNvPr>
          <p:cNvCxnSpPr>
            <a:cxnSpLocks/>
          </p:cNvCxnSpPr>
          <p:nvPr/>
        </p:nvCxnSpPr>
        <p:spPr>
          <a:xfrm>
            <a:off x="1934168" y="4196896"/>
            <a:ext cx="1800000"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5A0322F4-E79A-4E4D-98CA-2DC1692F90C3}"/>
              </a:ext>
              <a:ext uri="{C183D7F6-B498-43B3-948B-1728B52AA6E4}">
                <adec:decorative xmlns:adec="http://schemas.microsoft.com/office/drawing/2017/decorative" val="1"/>
              </a:ext>
            </a:extLst>
          </p:cNvPr>
          <p:cNvCxnSpPr>
            <a:cxnSpLocks/>
          </p:cNvCxnSpPr>
          <p:nvPr/>
        </p:nvCxnSpPr>
        <p:spPr>
          <a:xfrm>
            <a:off x="4184605" y="4196896"/>
            <a:ext cx="1800000" cy="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0DC27E82-D5C7-4AE4-BAF3-5DBB12CA0835}"/>
              </a:ext>
              <a:ext uri="{C183D7F6-B498-43B3-948B-1728B52AA6E4}">
                <adec:decorative xmlns:adec="http://schemas.microsoft.com/office/drawing/2017/decorative" val="1"/>
              </a:ext>
            </a:extLst>
          </p:cNvPr>
          <p:cNvCxnSpPr>
            <a:cxnSpLocks/>
          </p:cNvCxnSpPr>
          <p:nvPr/>
        </p:nvCxnSpPr>
        <p:spPr>
          <a:xfrm>
            <a:off x="6524655" y="4196896"/>
            <a:ext cx="1800000" cy="0"/>
          </a:xfrm>
          <a:prstGeom prst="line">
            <a:avLst/>
          </a:prstGeom>
          <a:ln w="28575">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8C3BE7D2-4C35-4BA9-9A98-1A6E17A84A71}"/>
              </a:ext>
              <a:ext uri="{C183D7F6-B498-43B3-948B-1728B52AA6E4}">
                <adec:decorative xmlns:adec="http://schemas.microsoft.com/office/drawing/2017/decorative" val="1"/>
              </a:ext>
            </a:extLst>
          </p:cNvPr>
          <p:cNvCxnSpPr>
            <a:cxnSpLocks/>
          </p:cNvCxnSpPr>
          <p:nvPr/>
        </p:nvCxnSpPr>
        <p:spPr>
          <a:xfrm>
            <a:off x="8864705" y="4196896"/>
            <a:ext cx="1800000" cy="0"/>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pic>
        <p:nvPicPr>
          <p:cNvPr id="28" name="Picture Placeholder 16">
            <a:extLst>
              <a:ext uri="{FF2B5EF4-FFF2-40B4-BE49-F238E27FC236}">
                <a16:creationId xmlns:a16="http://schemas.microsoft.com/office/drawing/2014/main" id="{98A6CC4B-9C9E-014E-9FA5-7477FEF7D0E6}"/>
              </a:ext>
            </a:extLst>
          </p:cNvPr>
          <p:cNvPicPr>
            <a:picLocks noGrp="1" noChangeAspect="1"/>
          </p:cNvPicPr>
          <p:nvPr>
            <p:ph type="pic" sz="quarter" idx="41"/>
          </p:nvPr>
        </p:nvPicPr>
        <p:blipFill>
          <a:blip r:embed="rId7">
            <a:extLst>
              <a:ext uri="{28A0092B-C50C-407E-A947-70E740481C1C}">
                <a14:useLocalDpi xmlns:a14="http://schemas.microsoft.com/office/drawing/2010/main" val="0"/>
              </a:ext>
            </a:extLst>
          </a:blip>
          <a:srcRect l="23943" r="23943"/>
          <a:stretch>
            <a:fillRect/>
          </a:stretch>
        </p:blipFill>
        <p:spPr>
          <a:xfrm>
            <a:off x="1754555" y="1447800"/>
            <a:ext cx="1979613" cy="1981200"/>
          </a:xfrm>
        </p:spPr>
      </p:pic>
    </p:spTree>
    <p:extLst>
      <p:ext uri="{BB962C8B-B14F-4D97-AF65-F5344CB8AC3E}">
        <p14:creationId xmlns:p14="http://schemas.microsoft.com/office/powerpoint/2010/main" val="272044442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Title 30">
            <a:extLst>
              <a:ext uri="{FF2B5EF4-FFF2-40B4-BE49-F238E27FC236}">
                <a16:creationId xmlns:a16="http://schemas.microsoft.com/office/drawing/2014/main" id="{AB2F8E45-8E62-40EE-9264-B96A283CBFDD}"/>
              </a:ext>
            </a:extLst>
          </p:cNvPr>
          <p:cNvSpPr>
            <a:spLocks noGrp="1"/>
          </p:cNvSpPr>
          <p:nvPr>
            <p:ph type="title"/>
          </p:nvPr>
        </p:nvSpPr>
        <p:spPr>
          <a:xfrm>
            <a:off x="234000" y="241613"/>
            <a:ext cx="11340000" cy="432000"/>
          </a:xfrm>
        </p:spPr>
        <p:txBody>
          <a:bodyPr/>
          <a:lstStyle/>
          <a:p>
            <a:r>
              <a:rPr lang="en-US"/>
              <a:t>Hierarchy of Revision </a:t>
            </a:r>
          </a:p>
        </p:txBody>
      </p:sp>
      <p:sp>
        <p:nvSpPr>
          <p:cNvPr id="2" name="Footer Placeholder 1">
            <a:extLst>
              <a:ext uri="{FF2B5EF4-FFF2-40B4-BE49-F238E27FC236}">
                <a16:creationId xmlns:a16="http://schemas.microsoft.com/office/drawing/2014/main" id="{05171720-FD32-48F7-BCF3-6792BB80C7F3}"/>
              </a:ext>
            </a:extLst>
          </p:cNvPr>
          <p:cNvSpPr>
            <a:spLocks noGrp="1"/>
          </p:cNvSpPr>
          <p:nvPr>
            <p:ph type="ftr" sz="quarter" idx="10"/>
          </p:nvPr>
        </p:nvSpPr>
        <p:spPr/>
        <p:txBody>
          <a:bodyPr/>
          <a:lstStyle/>
          <a:p>
            <a:r>
              <a:rPr lang="en-US" noProof="0"/>
              <a:t>SWD End of Year R&amp;C  v2.1 June 8, 2020</a:t>
            </a:r>
          </a:p>
        </p:txBody>
      </p:sp>
      <p:sp>
        <p:nvSpPr>
          <p:cNvPr id="3" name="Slide Number Placeholder 2">
            <a:extLst>
              <a:ext uri="{FF2B5EF4-FFF2-40B4-BE49-F238E27FC236}">
                <a16:creationId xmlns:a16="http://schemas.microsoft.com/office/drawing/2014/main" id="{469FE2A9-D7CA-4895-9A47-4677D451C77B}"/>
              </a:ext>
            </a:extLst>
          </p:cNvPr>
          <p:cNvSpPr>
            <a:spLocks noGrp="1"/>
          </p:cNvSpPr>
          <p:nvPr>
            <p:ph type="sldNum" sz="quarter" idx="11"/>
          </p:nvPr>
        </p:nvSpPr>
        <p:spPr/>
        <p:txBody>
          <a:bodyPr/>
          <a:lstStyle/>
          <a:p>
            <a:fld id="{4B73C415-D670-4716-A5EC-CC4D52CA2BAC}" type="slidenum">
              <a:rPr lang="en-US" noProof="0" smtClean="0"/>
              <a:pPr/>
              <a:t>50</a:t>
            </a:fld>
            <a:endParaRPr lang="en-US" noProof="0"/>
          </a:p>
        </p:txBody>
      </p:sp>
      <p:graphicFrame>
        <p:nvGraphicFramePr>
          <p:cNvPr id="6" name="Table 5">
            <a:extLst>
              <a:ext uri="{FF2B5EF4-FFF2-40B4-BE49-F238E27FC236}">
                <a16:creationId xmlns:a16="http://schemas.microsoft.com/office/drawing/2014/main" id="{AB7BA3B5-E47D-40B2-8B9F-016094529EB6}"/>
              </a:ext>
            </a:extLst>
          </p:cNvPr>
          <p:cNvGraphicFramePr>
            <a:graphicFrameLocks noGrp="1"/>
          </p:cNvGraphicFramePr>
          <p:nvPr>
            <p:extLst>
              <p:ext uri="{D42A27DB-BD31-4B8C-83A1-F6EECF244321}">
                <p14:modId xmlns:p14="http://schemas.microsoft.com/office/powerpoint/2010/main" val="2474066187"/>
              </p:ext>
            </p:extLst>
          </p:nvPr>
        </p:nvGraphicFramePr>
        <p:xfrm>
          <a:off x="214529" y="1031778"/>
          <a:ext cx="6021118" cy="2687307"/>
        </p:xfrm>
        <a:graphic>
          <a:graphicData uri="http://schemas.openxmlformats.org/drawingml/2006/table">
            <a:tbl>
              <a:tblPr firstRow="1">
                <a:effectLst>
                  <a:outerShdw blurRad="63500" algn="ctr" rotWithShape="0">
                    <a:prstClr val="black">
                      <a:alpha val="40000"/>
                    </a:prstClr>
                  </a:outerShdw>
                </a:effectLst>
                <a:tableStyleId>{21E4AEA4-8DFA-4A89-87EB-49C32662AFE0}</a:tableStyleId>
              </a:tblPr>
              <a:tblGrid>
                <a:gridCol w="769490">
                  <a:extLst>
                    <a:ext uri="{9D8B030D-6E8A-4147-A177-3AD203B41FA5}">
                      <a16:colId xmlns:a16="http://schemas.microsoft.com/office/drawing/2014/main" val="1358290956"/>
                    </a:ext>
                  </a:extLst>
                </a:gridCol>
                <a:gridCol w="814424">
                  <a:extLst>
                    <a:ext uri="{9D8B030D-6E8A-4147-A177-3AD203B41FA5}">
                      <a16:colId xmlns:a16="http://schemas.microsoft.com/office/drawing/2014/main" val="3956758676"/>
                    </a:ext>
                  </a:extLst>
                </a:gridCol>
                <a:gridCol w="892941">
                  <a:extLst>
                    <a:ext uri="{9D8B030D-6E8A-4147-A177-3AD203B41FA5}">
                      <a16:colId xmlns:a16="http://schemas.microsoft.com/office/drawing/2014/main" val="461026438"/>
                    </a:ext>
                  </a:extLst>
                </a:gridCol>
                <a:gridCol w="910026">
                  <a:extLst>
                    <a:ext uri="{9D8B030D-6E8A-4147-A177-3AD203B41FA5}">
                      <a16:colId xmlns:a16="http://schemas.microsoft.com/office/drawing/2014/main" val="457742946"/>
                    </a:ext>
                  </a:extLst>
                </a:gridCol>
                <a:gridCol w="904291">
                  <a:extLst>
                    <a:ext uri="{9D8B030D-6E8A-4147-A177-3AD203B41FA5}">
                      <a16:colId xmlns:a16="http://schemas.microsoft.com/office/drawing/2014/main" val="4121574015"/>
                    </a:ext>
                  </a:extLst>
                </a:gridCol>
                <a:gridCol w="864973">
                  <a:extLst>
                    <a:ext uri="{9D8B030D-6E8A-4147-A177-3AD203B41FA5}">
                      <a16:colId xmlns:a16="http://schemas.microsoft.com/office/drawing/2014/main" val="3618868494"/>
                    </a:ext>
                  </a:extLst>
                </a:gridCol>
                <a:gridCol w="864973">
                  <a:extLst>
                    <a:ext uri="{9D8B030D-6E8A-4147-A177-3AD203B41FA5}">
                      <a16:colId xmlns:a16="http://schemas.microsoft.com/office/drawing/2014/main" val="1567613651"/>
                    </a:ext>
                  </a:extLst>
                </a:gridCol>
              </a:tblGrid>
              <a:tr h="359448">
                <a:tc>
                  <a:txBody>
                    <a:bodyPr/>
                    <a:lstStyle/>
                    <a:p>
                      <a:pPr fontAlgn="t"/>
                      <a:r>
                        <a:rPr lang="en-US" sz="900" b="1">
                          <a:effectLst/>
                        </a:rPr>
                        <a:t>Scenario 1</a:t>
                      </a:r>
                      <a:endParaRPr lang="en-US" sz="900">
                        <a:effectLst/>
                      </a:endParaRPr>
                    </a:p>
                  </a:txBody>
                  <a:tcPr marL="62162" marR="62162" marT="31081" marB="31081"/>
                </a:tc>
                <a:tc>
                  <a:txBody>
                    <a:bodyPr/>
                    <a:lstStyle/>
                    <a:p>
                      <a:pPr fontAlgn="t"/>
                      <a:r>
                        <a:rPr lang="en-US" sz="900" b="1">
                          <a:effectLst/>
                        </a:rPr>
                        <a:t>Scenario 2</a:t>
                      </a:r>
                      <a:endParaRPr lang="en-US" sz="900">
                        <a:effectLst/>
                      </a:endParaRPr>
                    </a:p>
                  </a:txBody>
                  <a:tcPr marL="62162" marR="62162" marT="31081" marB="31081"/>
                </a:tc>
                <a:tc>
                  <a:txBody>
                    <a:bodyPr/>
                    <a:lstStyle/>
                    <a:p>
                      <a:pPr fontAlgn="t"/>
                      <a:r>
                        <a:rPr lang="en-US" sz="900" b="1">
                          <a:effectLst/>
                        </a:rPr>
                        <a:t>Scenario 3</a:t>
                      </a:r>
                      <a:endParaRPr lang="en-US" sz="900">
                        <a:effectLst/>
                      </a:endParaRPr>
                    </a:p>
                  </a:txBody>
                  <a:tcPr marL="62162" marR="62162" marT="31081" marB="31081"/>
                </a:tc>
                <a:tc>
                  <a:txBody>
                    <a:bodyPr/>
                    <a:lstStyle/>
                    <a:p>
                      <a:pPr fontAlgn="t"/>
                      <a:r>
                        <a:rPr lang="en-US" sz="900" b="1">
                          <a:effectLst/>
                        </a:rPr>
                        <a:t>Scenario 4</a:t>
                      </a:r>
                      <a:endParaRPr lang="en-US" sz="900">
                        <a:effectLst/>
                      </a:endParaRPr>
                    </a:p>
                  </a:txBody>
                  <a:tcPr marL="62162" marR="62162" marT="31081" marB="31081"/>
                </a:tc>
                <a:tc>
                  <a:txBody>
                    <a:bodyPr/>
                    <a:lstStyle/>
                    <a:p>
                      <a:pPr fontAlgn="t"/>
                      <a:r>
                        <a:rPr lang="en-US" sz="900" b="1">
                          <a:effectLst/>
                        </a:rPr>
                        <a:t>Scenario 5</a:t>
                      </a:r>
                      <a:endParaRPr lang="en-US" sz="900">
                        <a:effectLst/>
                      </a:endParaRPr>
                    </a:p>
                  </a:txBody>
                  <a:tcPr marL="62162" marR="62162" marT="31081" marB="31081"/>
                </a:tc>
                <a:tc>
                  <a:txBody>
                    <a:bodyPr/>
                    <a:lstStyle/>
                    <a:p>
                      <a:pPr fontAlgn="t"/>
                      <a:r>
                        <a:rPr lang="en-US" sz="900" b="1">
                          <a:effectLst/>
                        </a:rPr>
                        <a:t>Scenario 6</a:t>
                      </a:r>
                      <a:endParaRPr lang="en-US" sz="900">
                        <a:effectLst/>
                      </a:endParaRPr>
                    </a:p>
                  </a:txBody>
                  <a:tcPr marL="62162" marR="62162" marT="31081" marB="31081"/>
                </a:tc>
                <a:tc>
                  <a:txBody>
                    <a:bodyPr/>
                    <a:lstStyle/>
                    <a:p>
                      <a:pPr fontAlgn="t"/>
                      <a:r>
                        <a:rPr lang="en-US" sz="900" b="1">
                          <a:effectLst/>
                        </a:rPr>
                        <a:t>Scenario 7</a:t>
                      </a:r>
                      <a:endParaRPr lang="en-US" sz="900">
                        <a:effectLst/>
                      </a:endParaRPr>
                    </a:p>
                  </a:txBody>
                  <a:tcPr marL="62162" marR="62162" marT="31081" marB="31081"/>
                </a:tc>
                <a:extLst>
                  <a:ext uri="{0D108BD9-81ED-4DB2-BD59-A6C34878D82A}">
                    <a16:rowId xmlns:a16="http://schemas.microsoft.com/office/drawing/2014/main" val="884191694"/>
                  </a:ext>
                </a:extLst>
              </a:tr>
              <a:tr h="216234">
                <a:tc gridSpan="7">
                  <a:txBody>
                    <a:bodyPr/>
                    <a:lstStyle/>
                    <a:p>
                      <a:pPr fontAlgn="t"/>
                      <a:r>
                        <a:rPr lang="en-US" sz="900">
                          <a:effectLst/>
                        </a:rPr>
                        <a:t> </a:t>
                      </a:r>
                    </a:p>
                  </a:txBody>
                  <a:tcPr marL="62162" marR="62162" marT="31081" marB="31081"/>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134509194"/>
                  </a:ext>
                </a:extLst>
              </a:tr>
              <a:tr h="648238">
                <a:tc>
                  <a:txBody>
                    <a:bodyPr/>
                    <a:lstStyle/>
                    <a:p>
                      <a:pPr fontAlgn="t"/>
                      <a:r>
                        <a:rPr lang="en-US" sz="900" b="1">
                          <a:solidFill>
                            <a:srgbClr val="555FAD"/>
                          </a:solidFill>
                          <a:effectLst/>
                        </a:rPr>
                        <a:t>1. Revised Uncertified</a:t>
                      </a:r>
                      <a:endParaRPr lang="en-US" sz="900">
                        <a:solidFill>
                          <a:srgbClr val="555FAD"/>
                        </a:solidFill>
                        <a:effectLst/>
                      </a:endParaRPr>
                    </a:p>
                  </a:txBody>
                  <a:tcPr marL="62162" marR="62162" marT="31081" marB="31081"/>
                </a:tc>
                <a:tc>
                  <a:txBody>
                    <a:bodyPr/>
                    <a:lstStyle/>
                    <a:p>
                      <a:pPr fontAlgn="t"/>
                      <a:r>
                        <a:rPr lang="en-US" sz="900" b="1">
                          <a:solidFill>
                            <a:srgbClr val="555FAD"/>
                          </a:solidFill>
                          <a:effectLst/>
                        </a:rPr>
                        <a:t>1. In Review Uncertified</a:t>
                      </a:r>
                      <a:endParaRPr lang="en-US" sz="900">
                        <a:solidFill>
                          <a:srgbClr val="555FAD"/>
                        </a:solidFill>
                        <a:effectLst/>
                      </a:endParaRPr>
                    </a:p>
                  </a:txBody>
                  <a:tcPr marL="62162" marR="62162" marT="31081" marB="31081"/>
                </a:tc>
                <a:tc>
                  <a:txBody>
                    <a:bodyPr/>
                    <a:lstStyle/>
                    <a:p>
                      <a:pPr fontAlgn="t"/>
                      <a:r>
                        <a:rPr lang="en-US" sz="900" b="1">
                          <a:solidFill>
                            <a:srgbClr val="555FAD"/>
                          </a:solidFill>
                          <a:effectLst/>
                        </a:rPr>
                        <a:t>1. LEA Approved</a:t>
                      </a:r>
                      <a:endParaRPr lang="en-US" sz="900">
                        <a:solidFill>
                          <a:srgbClr val="555FAD"/>
                        </a:solidFill>
                        <a:effectLst/>
                      </a:endParaRPr>
                    </a:p>
                  </a:txBody>
                  <a:tcPr marL="62162" marR="62162" marT="31081" marB="31081"/>
                </a:tc>
                <a:tc>
                  <a:txBody>
                    <a:bodyPr/>
                    <a:lstStyle/>
                    <a:p>
                      <a:pPr fontAlgn="t"/>
                      <a:r>
                        <a:rPr lang="en-US" sz="900" b="1">
                          <a:solidFill>
                            <a:srgbClr val="555FAD"/>
                          </a:solidFill>
                          <a:effectLst/>
                        </a:rPr>
                        <a:t>1. SELPA Approved</a:t>
                      </a:r>
                      <a:endParaRPr lang="en-US" sz="900">
                        <a:solidFill>
                          <a:srgbClr val="555FAD"/>
                        </a:solidFill>
                        <a:effectLst/>
                      </a:endParaRPr>
                    </a:p>
                  </a:txBody>
                  <a:tcPr marL="62162" marR="62162" marT="31081" marB="31081"/>
                </a:tc>
                <a:tc>
                  <a:txBody>
                    <a:bodyPr/>
                    <a:lstStyle/>
                    <a:p>
                      <a:pPr fontAlgn="t"/>
                      <a:r>
                        <a:rPr lang="en-US" sz="900" b="1">
                          <a:solidFill>
                            <a:srgbClr val="555FAD"/>
                          </a:solidFill>
                          <a:effectLst/>
                        </a:rPr>
                        <a:t>1. LEA Disapproved</a:t>
                      </a:r>
                      <a:endParaRPr lang="en-US" sz="900">
                        <a:solidFill>
                          <a:srgbClr val="555FAD"/>
                        </a:solidFill>
                        <a:effectLst/>
                      </a:endParaRPr>
                    </a:p>
                  </a:txBody>
                  <a:tcPr marL="62162" marR="62162" marT="31081" marB="31081"/>
                </a:tc>
                <a:tc>
                  <a:txBody>
                    <a:bodyPr/>
                    <a:lstStyle/>
                    <a:p>
                      <a:pPr fontAlgn="t"/>
                      <a:r>
                        <a:rPr lang="en-US" sz="900" b="1">
                          <a:solidFill>
                            <a:srgbClr val="555FAD"/>
                          </a:solidFill>
                          <a:effectLst/>
                        </a:rPr>
                        <a:t>1. SELPA Disapproved</a:t>
                      </a:r>
                      <a:endParaRPr lang="en-US" sz="900">
                        <a:solidFill>
                          <a:srgbClr val="555FAD"/>
                        </a:solidFill>
                        <a:effectLst/>
                      </a:endParaRPr>
                    </a:p>
                  </a:txBody>
                  <a:tcPr marL="62162" marR="62162" marT="31081" marB="31081"/>
                </a:tc>
                <a:tc>
                  <a:txBody>
                    <a:bodyPr/>
                    <a:lstStyle/>
                    <a:p>
                      <a:pPr fontAlgn="t"/>
                      <a:r>
                        <a:rPr lang="en-US" sz="900" b="1">
                          <a:solidFill>
                            <a:srgbClr val="555FAD"/>
                          </a:solidFill>
                          <a:effectLst/>
                        </a:rPr>
                        <a:t>1. LEA Approved</a:t>
                      </a:r>
                      <a:endParaRPr lang="en-US" sz="900">
                        <a:solidFill>
                          <a:srgbClr val="555FAD"/>
                        </a:solidFill>
                        <a:effectLst/>
                      </a:endParaRPr>
                    </a:p>
                  </a:txBody>
                  <a:tcPr marL="62162" marR="62162" marT="31081" marB="31081"/>
                </a:tc>
                <a:extLst>
                  <a:ext uri="{0D108BD9-81ED-4DB2-BD59-A6C34878D82A}">
                    <a16:rowId xmlns:a16="http://schemas.microsoft.com/office/drawing/2014/main" val="2971669004"/>
                  </a:ext>
                </a:extLst>
              </a:tr>
              <a:tr h="216234">
                <a:tc>
                  <a:txBody>
                    <a:bodyPr/>
                    <a:lstStyle/>
                    <a:p>
                      <a:pPr fontAlgn="t"/>
                      <a:r>
                        <a:rPr lang="en-US" sz="900">
                          <a:effectLst/>
                        </a:rPr>
                        <a:t> </a:t>
                      </a:r>
                    </a:p>
                  </a:txBody>
                  <a:tcPr marL="62162" marR="62162" marT="31081" marB="31081"/>
                </a:tc>
                <a:tc>
                  <a:txBody>
                    <a:bodyPr/>
                    <a:lstStyle/>
                    <a:p>
                      <a:pPr fontAlgn="t"/>
                      <a:r>
                        <a:rPr lang="en-US" sz="900">
                          <a:effectLst/>
                        </a:rPr>
                        <a:t> </a:t>
                      </a:r>
                    </a:p>
                  </a:txBody>
                  <a:tcPr marL="62162" marR="62162" marT="31081" marB="31081"/>
                </a:tc>
                <a:tc>
                  <a:txBody>
                    <a:bodyPr/>
                    <a:lstStyle/>
                    <a:p>
                      <a:pPr fontAlgn="t"/>
                      <a:r>
                        <a:rPr lang="en-US" sz="900">
                          <a:effectLst/>
                        </a:rPr>
                        <a:t> </a:t>
                      </a:r>
                    </a:p>
                  </a:txBody>
                  <a:tcPr marL="62162" marR="62162" marT="31081" marB="31081"/>
                </a:tc>
                <a:tc>
                  <a:txBody>
                    <a:bodyPr/>
                    <a:lstStyle/>
                    <a:p>
                      <a:pPr fontAlgn="t"/>
                      <a:r>
                        <a:rPr lang="en-US" sz="900">
                          <a:effectLst/>
                        </a:rPr>
                        <a:t> </a:t>
                      </a:r>
                    </a:p>
                  </a:txBody>
                  <a:tcPr marL="62162" marR="62162" marT="31081" marB="31081"/>
                </a:tc>
                <a:tc>
                  <a:txBody>
                    <a:bodyPr/>
                    <a:lstStyle/>
                    <a:p>
                      <a:pPr fontAlgn="t"/>
                      <a:r>
                        <a:rPr lang="en-US" sz="900">
                          <a:effectLst/>
                        </a:rPr>
                        <a:t> </a:t>
                      </a:r>
                    </a:p>
                  </a:txBody>
                  <a:tcPr marL="62162" marR="62162" marT="31081" marB="31081"/>
                </a:tc>
                <a:tc>
                  <a:txBody>
                    <a:bodyPr/>
                    <a:lstStyle/>
                    <a:p>
                      <a:pPr fontAlgn="t"/>
                      <a:r>
                        <a:rPr lang="en-US" sz="900">
                          <a:effectLst/>
                        </a:rPr>
                        <a:t> </a:t>
                      </a:r>
                    </a:p>
                  </a:txBody>
                  <a:tcPr marL="62162" marR="62162" marT="31081" marB="31081"/>
                </a:tc>
                <a:tc>
                  <a:txBody>
                    <a:bodyPr/>
                    <a:lstStyle/>
                    <a:p>
                      <a:pPr fontAlgn="t"/>
                      <a:r>
                        <a:rPr lang="en-US" sz="900">
                          <a:effectLst/>
                        </a:rPr>
                        <a:t> </a:t>
                      </a:r>
                    </a:p>
                  </a:txBody>
                  <a:tcPr marL="62162" marR="62162" marT="31081" marB="31081"/>
                </a:tc>
                <a:extLst>
                  <a:ext uri="{0D108BD9-81ED-4DB2-BD59-A6C34878D82A}">
                    <a16:rowId xmlns:a16="http://schemas.microsoft.com/office/drawing/2014/main" val="638676651"/>
                  </a:ext>
                </a:extLst>
              </a:tr>
              <a:tr h="368424">
                <a:tc>
                  <a:txBody>
                    <a:bodyPr/>
                    <a:lstStyle/>
                    <a:p>
                      <a:pPr fontAlgn="t"/>
                      <a:r>
                        <a:rPr lang="en-US" sz="900">
                          <a:effectLst/>
                        </a:rPr>
                        <a:t> </a:t>
                      </a:r>
                    </a:p>
                  </a:txBody>
                  <a:tcPr marL="62162" marR="62162" marT="31081" marB="31081"/>
                </a:tc>
                <a:tc>
                  <a:txBody>
                    <a:bodyPr/>
                    <a:lstStyle/>
                    <a:p>
                      <a:pPr fontAlgn="t"/>
                      <a:r>
                        <a:rPr lang="en-US" sz="900">
                          <a:effectLst/>
                        </a:rPr>
                        <a:t>2. Revised Uncertified</a:t>
                      </a:r>
                    </a:p>
                  </a:txBody>
                  <a:tcPr marL="62162" marR="62162" marT="31081" marB="31081"/>
                </a:tc>
                <a:tc>
                  <a:txBody>
                    <a:bodyPr/>
                    <a:lstStyle/>
                    <a:p>
                      <a:pPr fontAlgn="t"/>
                      <a:r>
                        <a:rPr lang="en-US" sz="900">
                          <a:effectLst/>
                        </a:rPr>
                        <a:t>2. In Review Uncertified</a:t>
                      </a:r>
                    </a:p>
                  </a:txBody>
                  <a:tcPr marL="62162" marR="62162" marT="31081" marB="31081"/>
                </a:tc>
                <a:tc>
                  <a:txBody>
                    <a:bodyPr/>
                    <a:lstStyle/>
                    <a:p>
                      <a:pPr fontAlgn="t"/>
                      <a:r>
                        <a:rPr lang="en-US" sz="900">
                          <a:effectLst/>
                        </a:rPr>
                        <a:t>2. In Review Uncertified</a:t>
                      </a:r>
                    </a:p>
                  </a:txBody>
                  <a:tcPr marL="62162" marR="62162" marT="31081" marB="31081"/>
                </a:tc>
                <a:tc>
                  <a:txBody>
                    <a:bodyPr/>
                    <a:lstStyle/>
                    <a:p>
                      <a:pPr fontAlgn="t"/>
                      <a:r>
                        <a:rPr lang="en-US" sz="900">
                          <a:effectLst/>
                        </a:rPr>
                        <a:t>2. In Review Uncertified</a:t>
                      </a:r>
                    </a:p>
                  </a:txBody>
                  <a:tcPr marL="62162" marR="62162" marT="31081" marB="31081"/>
                </a:tc>
                <a:tc>
                  <a:txBody>
                    <a:bodyPr/>
                    <a:lstStyle/>
                    <a:p>
                      <a:pPr fontAlgn="t"/>
                      <a:r>
                        <a:rPr lang="en-US" sz="900">
                          <a:effectLst/>
                        </a:rPr>
                        <a:t>2. In Review Uncertified</a:t>
                      </a:r>
                    </a:p>
                  </a:txBody>
                  <a:tcPr marL="62162" marR="62162" marT="31081" marB="31081"/>
                </a:tc>
                <a:tc>
                  <a:txBody>
                    <a:bodyPr/>
                    <a:lstStyle/>
                    <a:p>
                      <a:pPr fontAlgn="t"/>
                      <a:r>
                        <a:rPr lang="en-US" sz="900">
                          <a:effectLst/>
                        </a:rPr>
                        <a:t>2. SELPA Disapproved</a:t>
                      </a:r>
                    </a:p>
                  </a:txBody>
                  <a:tcPr marL="62162" marR="62162" marT="31081" marB="31081"/>
                </a:tc>
                <a:extLst>
                  <a:ext uri="{0D108BD9-81ED-4DB2-BD59-A6C34878D82A}">
                    <a16:rowId xmlns:a16="http://schemas.microsoft.com/office/drawing/2014/main" val="1504801566"/>
                  </a:ext>
                </a:extLst>
              </a:tr>
              <a:tr h="368424">
                <a:tc>
                  <a:txBody>
                    <a:bodyPr/>
                    <a:lstStyle/>
                    <a:p>
                      <a:pPr fontAlgn="t"/>
                      <a:r>
                        <a:rPr lang="en-US" sz="900">
                          <a:effectLst/>
                        </a:rPr>
                        <a:t> </a:t>
                      </a:r>
                    </a:p>
                  </a:txBody>
                  <a:tcPr marL="62162" marR="62162" marT="31081" marB="31081"/>
                </a:tc>
                <a:tc>
                  <a:txBody>
                    <a:bodyPr/>
                    <a:lstStyle/>
                    <a:p>
                      <a:pPr fontAlgn="t"/>
                      <a:r>
                        <a:rPr lang="en-US" sz="900">
                          <a:effectLst/>
                        </a:rPr>
                        <a:t> </a:t>
                      </a:r>
                    </a:p>
                  </a:txBody>
                  <a:tcPr marL="62162" marR="62162" marT="31081" marB="31081"/>
                </a:tc>
                <a:tc>
                  <a:txBody>
                    <a:bodyPr/>
                    <a:lstStyle/>
                    <a:p>
                      <a:pPr fontAlgn="t"/>
                      <a:r>
                        <a:rPr lang="en-US" sz="900">
                          <a:effectLst/>
                        </a:rPr>
                        <a:t>3. Revised Uncertified</a:t>
                      </a:r>
                    </a:p>
                  </a:txBody>
                  <a:tcPr marL="62162" marR="62162" marT="31081" marB="31081"/>
                </a:tc>
                <a:tc>
                  <a:txBody>
                    <a:bodyPr/>
                    <a:lstStyle/>
                    <a:p>
                      <a:pPr fontAlgn="t"/>
                      <a:r>
                        <a:rPr lang="en-US" sz="900">
                          <a:effectLst/>
                        </a:rPr>
                        <a:t>3. Revised Uncertified</a:t>
                      </a:r>
                    </a:p>
                  </a:txBody>
                  <a:tcPr marL="62162" marR="62162" marT="31081" marB="31081"/>
                </a:tc>
                <a:tc>
                  <a:txBody>
                    <a:bodyPr/>
                    <a:lstStyle/>
                    <a:p>
                      <a:pPr fontAlgn="t"/>
                      <a:r>
                        <a:rPr lang="en-US" sz="900">
                          <a:effectLst/>
                        </a:rPr>
                        <a:t>3. Revised Uncertified</a:t>
                      </a:r>
                    </a:p>
                  </a:txBody>
                  <a:tcPr marL="62162" marR="62162" marT="31081" marB="31081"/>
                </a:tc>
                <a:tc>
                  <a:txBody>
                    <a:bodyPr/>
                    <a:lstStyle/>
                    <a:p>
                      <a:pPr fontAlgn="t"/>
                      <a:r>
                        <a:rPr lang="en-US" sz="900">
                          <a:effectLst/>
                        </a:rPr>
                        <a:t>3. Revised Uncertified</a:t>
                      </a:r>
                    </a:p>
                  </a:txBody>
                  <a:tcPr marL="62162" marR="62162" marT="31081" marB="31081"/>
                </a:tc>
                <a:tc>
                  <a:txBody>
                    <a:bodyPr/>
                    <a:lstStyle/>
                    <a:p>
                      <a:pPr fontAlgn="t"/>
                      <a:r>
                        <a:rPr lang="en-US" sz="900">
                          <a:effectLst/>
                        </a:rPr>
                        <a:t>3. In Review Uncertified</a:t>
                      </a:r>
                    </a:p>
                  </a:txBody>
                  <a:tcPr marL="62162" marR="62162" marT="31081" marB="31081"/>
                </a:tc>
                <a:extLst>
                  <a:ext uri="{0D108BD9-81ED-4DB2-BD59-A6C34878D82A}">
                    <a16:rowId xmlns:a16="http://schemas.microsoft.com/office/drawing/2014/main" val="2890664641"/>
                  </a:ext>
                </a:extLst>
              </a:tr>
              <a:tr h="510305">
                <a:tc>
                  <a:txBody>
                    <a:bodyPr/>
                    <a:lstStyle/>
                    <a:p>
                      <a:pPr fontAlgn="t"/>
                      <a:r>
                        <a:rPr lang="en-US" sz="900">
                          <a:effectLst/>
                        </a:rPr>
                        <a:t> </a:t>
                      </a:r>
                    </a:p>
                  </a:txBody>
                  <a:tcPr marL="62162" marR="62162" marT="31081" marB="31081"/>
                </a:tc>
                <a:tc>
                  <a:txBody>
                    <a:bodyPr/>
                    <a:lstStyle/>
                    <a:p>
                      <a:pPr fontAlgn="t"/>
                      <a:r>
                        <a:rPr lang="en-US" sz="900">
                          <a:effectLst/>
                        </a:rPr>
                        <a:t> </a:t>
                      </a:r>
                    </a:p>
                  </a:txBody>
                  <a:tcPr marL="62162" marR="62162" marT="31081" marB="31081"/>
                </a:tc>
                <a:tc>
                  <a:txBody>
                    <a:bodyPr/>
                    <a:lstStyle/>
                    <a:p>
                      <a:pPr fontAlgn="t"/>
                      <a:r>
                        <a:rPr lang="en-US" sz="900">
                          <a:effectLst/>
                        </a:rPr>
                        <a:t> </a:t>
                      </a:r>
                    </a:p>
                  </a:txBody>
                  <a:tcPr marL="62162" marR="62162" marT="31081" marB="31081"/>
                </a:tc>
                <a:tc>
                  <a:txBody>
                    <a:bodyPr/>
                    <a:lstStyle/>
                    <a:p>
                      <a:pPr fontAlgn="t"/>
                      <a:r>
                        <a:rPr lang="en-US" sz="900">
                          <a:effectLst/>
                        </a:rPr>
                        <a:t> </a:t>
                      </a:r>
                    </a:p>
                  </a:txBody>
                  <a:tcPr marL="62162" marR="62162" marT="31081" marB="31081"/>
                </a:tc>
                <a:tc>
                  <a:txBody>
                    <a:bodyPr/>
                    <a:lstStyle/>
                    <a:p>
                      <a:pPr fontAlgn="t"/>
                      <a:r>
                        <a:rPr lang="en-US" sz="900">
                          <a:effectLst/>
                        </a:rPr>
                        <a:t> </a:t>
                      </a:r>
                    </a:p>
                  </a:txBody>
                  <a:tcPr marL="62162" marR="62162" marT="31081" marB="31081"/>
                </a:tc>
                <a:tc>
                  <a:txBody>
                    <a:bodyPr/>
                    <a:lstStyle/>
                    <a:p>
                      <a:pPr fontAlgn="t"/>
                      <a:r>
                        <a:rPr lang="en-US" sz="900">
                          <a:effectLst/>
                        </a:rPr>
                        <a:t> </a:t>
                      </a:r>
                    </a:p>
                  </a:txBody>
                  <a:tcPr marL="62162" marR="62162" marT="31081" marB="31081"/>
                </a:tc>
                <a:tc>
                  <a:txBody>
                    <a:bodyPr/>
                    <a:lstStyle/>
                    <a:p>
                      <a:pPr fontAlgn="t"/>
                      <a:r>
                        <a:rPr lang="en-US" sz="900">
                          <a:effectLst/>
                        </a:rPr>
                        <a:t>4. Revised Uncertified</a:t>
                      </a:r>
                    </a:p>
                  </a:txBody>
                  <a:tcPr marL="62162" marR="62162" marT="31081" marB="31081"/>
                </a:tc>
                <a:extLst>
                  <a:ext uri="{0D108BD9-81ED-4DB2-BD59-A6C34878D82A}">
                    <a16:rowId xmlns:a16="http://schemas.microsoft.com/office/drawing/2014/main" val="884885862"/>
                  </a:ext>
                </a:extLst>
              </a:tr>
            </a:tbl>
          </a:graphicData>
        </a:graphic>
      </p:graphicFrame>
      <p:pic>
        <p:nvPicPr>
          <p:cNvPr id="7" name="Picture 6">
            <a:extLst>
              <a:ext uri="{FF2B5EF4-FFF2-40B4-BE49-F238E27FC236}">
                <a16:creationId xmlns:a16="http://schemas.microsoft.com/office/drawing/2014/main" id="{BED1900E-AD3D-4AE2-8335-56E221D78A12}"/>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290480" y="1898176"/>
            <a:ext cx="4950031" cy="1628300"/>
          </a:xfrm>
          <a:prstGeom prst="rect">
            <a:avLst/>
          </a:prstGeom>
          <a:effectLst>
            <a:outerShdw blurRad="63500" algn="ctr" rotWithShape="0">
              <a:prstClr val="black">
                <a:alpha val="40000"/>
              </a:prstClr>
            </a:outerShdw>
          </a:effectLst>
        </p:spPr>
      </p:pic>
      <p:grpSp>
        <p:nvGrpSpPr>
          <p:cNvPr id="39" name="Group 38">
            <a:extLst>
              <a:ext uri="{FF2B5EF4-FFF2-40B4-BE49-F238E27FC236}">
                <a16:creationId xmlns:a16="http://schemas.microsoft.com/office/drawing/2014/main" id="{C3051EB5-F9EE-4BE6-A9E9-4373C9505502}"/>
              </a:ext>
            </a:extLst>
          </p:cNvPr>
          <p:cNvGrpSpPr/>
          <p:nvPr/>
        </p:nvGrpSpPr>
        <p:grpSpPr>
          <a:xfrm>
            <a:off x="214529" y="3610261"/>
            <a:ext cx="11717572" cy="2580989"/>
            <a:chOff x="214529" y="3610261"/>
            <a:chExt cx="11717572" cy="2580989"/>
          </a:xfrm>
        </p:grpSpPr>
        <p:pic>
          <p:nvPicPr>
            <p:cNvPr id="4" name="Picture 3">
              <a:extLst>
                <a:ext uri="{FF2B5EF4-FFF2-40B4-BE49-F238E27FC236}">
                  <a16:creationId xmlns:a16="http://schemas.microsoft.com/office/drawing/2014/main" id="{AC4F34CA-5852-4627-873B-F0C319E76EDF}"/>
                </a:ext>
              </a:extLst>
            </p:cNvPr>
            <p:cNvPicPr>
              <a:picLocks noChangeAspect="1"/>
            </p:cNvPicPr>
            <p:nvPr/>
          </p:nvPicPr>
          <p:blipFill>
            <a:blip r:embed="rId4"/>
            <a:stretch>
              <a:fillRect/>
            </a:stretch>
          </p:blipFill>
          <p:spPr>
            <a:xfrm>
              <a:off x="214529" y="4127546"/>
              <a:ext cx="6452791" cy="2063704"/>
            </a:xfrm>
            <a:prstGeom prst="rect">
              <a:avLst/>
            </a:prstGeom>
            <a:effectLst>
              <a:outerShdw blurRad="63500" algn="ctr" rotWithShape="0">
                <a:prstClr val="black">
                  <a:alpha val="40000"/>
                </a:prstClr>
              </a:outerShdw>
            </a:effectLst>
          </p:spPr>
        </p:pic>
        <p:pic>
          <p:nvPicPr>
            <p:cNvPr id="9" name="Picture 8">
              <a:extLst>
                <a:ext uri="{FF2B5EF4-FFF2-40B4-BE49-F238E27FC236}">
                  <a16:creationId xmlns:a16="http://schemas.microsoft.com/office/drawing/2014/main" id="{99966F8A-F5D7-4EAA-B3D6-76EC43899935}"/>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6290480" y="3610261"/>
              <a:ext cx="5641621" cy="2433325"/>
            </a:xfrm>
            <a:prstGeom prst="rect">
              <a:avLst/>
            </a:prstGeom>
            <a:effectLst>
              <a:outerShdw blurRad="63500" algn="ctr" rotWithShape="0">
                <a:prstClr val="black">
                  <a:alpha val="40000"/>
                </a:prstClr>
              </a:outerShdw>
            </a:effectLst>
          </p:spPr>
        </p:pic>
      </p:grpSp>
      <p:grpSp>
        <p:nvGrpSpPr>
          <p:cNvPr id="16" name="Group 15">
            <a:extLst>
              <a:ext uri="{FF2B5EF4-FFF2-40B4-BE49-F238E27FC236}">
                <a16:creationId xmlns:a16="http://schemas.microsoft.com/office/drawing/2014/main" id="{104D1F6B-92DE-4B37-A82E-DC8E919AFCDB}"/>
              </a:ext>
            </a:extLst>
          </p:cNvPr>
          <p:cNvGrpSpPr/>
          <p:nvPr/>
        </p:nvGrpSpPr>
        <p:grpSpPr>
          <a:xfrm>
            <a:off x="2692255" y="927274"/>
            <a:ext cx="8548256" cy="2696805"/>
            <a:chOff x="2692255" y="927274"/>
            <a:chExt cx="8548256" cy="2696805"/>
          </a:xfrm>
        </p:grpSpPr>
        <p:sp>
          <p:nvSpPr>
            <p:cNvPr id="12" name="Rectangle 11">
              <a:extLst>
                <a:ext uri="{FF2B5EF4-FFF2-40B4-BE49-F238E27FC236}">
                  <a16:creationId xmlns:a16="http://schemas.microsoft.com/office/drawing/2014/main" id="{9A972DB9-8707-4C3A-8193-751C0F4463B3}"/>
                </a:ext>
              </a:extLst>
            </p:cNvPr>
            <p:cNvSpPr/>
            <p:nvPr/>
          </p:nvSpPr>
          <p:spPr>
            <a:xfrm>
              <a:off x="9783186" y="2225489"/>
              <a:ext cx="1457325" cy="783643"/>
            </a:xfrm>
            <a:prstGeom prst="rect">
              <a:avLst/>
            </a:prstGeom>
            <a:noFill/>
            <a:ln w="19050">
              <a:solidFill>
                <a:srgbClr val="FF71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176332E0-83D2-43E3-94FB-4C3C200D6049}"/>
                </a:ext>
              </a:extLst>
            </p:cNvPr>
            <p:cNvSpPr/>
            <p:nvPr/>
          </p:nvSpPr>
          <p:spPr>
            <a:xfrm>
              <a:off x="2692255" y="927274"/>
              <a:ext cx="951489" cy="2696805"/>
            </a:xfrm>
            <a:prstGeom prst="rect">
              <a:avLst/>
            </a:prstGeom>
            <a:noFill/>
            <a:ln w="25400">
              <a:solidFill>
                <a:srgbClr val="FF71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Arrow Connector 14">
              <a:extLst>
                <a:ext uri="{FF2B5EF4-FFF2-40B4-BE49-F238E27FC236}">
                  <a16:creationId xmlns:a16="http://schemas.microsoft.com/office/drawing/2014/main" id="{ACC2E0B0-2A2E-4C06-A2D4-07540348ACB9}"/>
                </a:ext>
              </a:extLst>
            </p:cNvPr>
            <p:cNvCxnSpPr>
              <a:cxnSpLocks/>
              <a:stCxn id="12" idx="1"/>
              <a:endCxn id="13" idx="3"/>
            </p:cNvCxnSpPr>
            <p:nvPr/>
          </p:nvCxnSpPr>
          <p:spPr>
            <a:xfrm flipH="1" flipV="1">
              <a:off x="3643744" y="2275677"/>
              <a:ext cx="6139442" cy="341634"/>
            </a:xfrm>
            <a:prstGeom prst="straightConnector1">
              <a:avLst/>
            </a:prstGeom>
            <a:ln w="25400">
              <a:solidFill>
                <a:srgbClr val="FF715B"/>
              </a:solidFill>
              <a:tailEnd type="triangle"/>
            </a:ln>
          </p:spPr>
          <p:style>
            <a:lnRef idx="1">
              <a:schemeClr val="accent1"/>
            </a:lnRef>
            <a:fillRef idx="0">
              <a:schemeClr val="accent1"/>
            </a:fillRef>
            <a:effectRef idx="0">
              <a:schemeClr val="accent1"/>
            </a:effectRef>
            <a:fontRef idx="minor">
              <a:schemeClr val="tx1"/>
            </a:fontRef>
          </p:style>
        </p:cxnSp>
      </p:grpSp>
      <p:grpSp>
        <p:nvGrpSpPr>
          <p:cNvPr id="30" name="Group 29">
            <a:extLst>
              <a:ext uri="{FF2B5EF4-FFF2-40B4-BE49-F238E27FC236}">
                <a16:creationId xmlns:a16="http://schemas.microsoft.com/office/drawing/2014/main" id="{0B4F44B6-7367-4421-8F20-563DA2D7BA5E}"/>
              </a:ext>
            </a:extLst>
          </p:cNvPr>
          <p:cNvGrpSpPr/>
          <p:nvPr/>
        </p:nvGrpSpPr>
        <p:grpSpPr>
          <a:xfrm>
            <a:off x="2692255" y="1057276"/>
            <a:ext cx="8548256" cy="5080941"/>
            <a:chOff x="2692255" y="1057276"/>
            <a:chExt cx="8548256" cy="5080941"/>
          </a:xfrm>
        </p:grpSpPr>
        <p:sp>
          <p:nvSpPr>
            <p:cNvPr id="10" name="Rectangle 9">
              <a:extLst>
                <a:ext uri="{FF2B5EF4-FFF2-40B4-BE49-F238E27FC236}">
                  <a16:creationId xmlns:a16="http://schemas.microsoft.com/office/drawing/2014/main" id="{B5AB84A4-EA84-4B0F-A56D-B6D88F696CD2}"/>
                </a:ext>
              </a:extLst>
            </p:cNvPr>
            <p:cNvSpPr/>
            <p:nvPr/>
          </p:nvSpPr>
          <p:spPr>
            <a:xfrm>
              <a:off x="3657601" y="5858037"/>
              <a:ext cx="590550" cy="280180"/>
            </a:xfrm>
            <a:prstGeom prst="rect">
              <a:avLst/>
            </a:prstGeom>
            <a:noFill/>
            <a:ln w="25400">
              <a:solidFill>
                <a:srgbClr val="555F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69441BE1-DC00-430B-AB8F-4C89723FC9F4}"/>
                </a:ext>
              </a:extLst>
            </p:cNvPr>
            <p:cNvSpPr/>
            <p:nvPr/>
          </p:nvSpPr>
          <p:spPr>
            <a:xfrm>
              <a:off x="6335136" y="5208046"/>
              <a:ext cx="4905375" cy="228600"/>
            </a:xfrm>
            <a:prstGeom prst="rect">
              <a:avLst/>
            </a:prstGeom>
            <a:noFill/>
            <a:ln w="25400">
              <a:solidFill>
                <a:srgbClr val="555F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555FAD"/>
                </a:solidFill>
              </a:endParaRPr>
            </a:p>
          </p:txBody>
        </p:sp>
        <p:sp>
          <p:nvSpPr>
            <p:cNvPr id="17" name="Rectangle 16">
              <a:extLst>
                <a:ext uri="{FF2B5EF4-FFF2-40B4-BE49-F238E27FC236}">
                  <a16:creationId xmlns:a16="http://schemas.microsoft.com/office/drawing/2014/main" id="{4EB0BB03-C969-419C-A3D9-F1C31EE8424E}"/>
                </a:ext>
              </a:extLst>
            </p:cNvPr>
            <p:cNvSpPr/>
            <p:nvPr/>
          </p:nvSpPr>
          <p:spPr>
            <a:xfrm>
              <a:off x="2692255" y="1057276"/>
              <a:ext cx="951489" cy="1184138"/>
            </a:xfrm>
            <a:prstGeom prst="rect">
              <a:avLst/>
            </a:prstGeom>
            <a:noFill/>
            <a:ln w="25400">
              <a:solidFill>
                <a:srgbClr val="555F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4" name="TextBox 33">
            <a:extLst>
              <a:ext uri="{FF2B5EF4-FFF2-40B4-BE49-F238E27FC236}">
                <a16:creationId xmlns:a16="http://schemas.microsoft.com/office/drawing/2014/main" id="{D0F484EF-E758-4D22-B8C6-1D0C5A3673A5}"/>
              </a:ext>
            </a:extLst>
          </p:cNvPr>
          <p:cNvSpPr txBox="1"/>
          <p:nvPr/>
        </p:nvSpPr>
        <p:spPr>
          <a:xfrm>
            <a:off x="6290480" y="927274"/>
            <a:ext cx="5481520" cy="923330"/>
          </a:xfrm>
          <a:prstGeom prst="rect">
            <a:avLst/>
          </a:prstGeom>
          <a:noFill/>
        </p:spPr>
        <p:txBody>
          <a:bodyPr wrap="square" rtlCol="0">
            <a:spAutoFit/>
          </a:bodyPr>
          <a:lstStyle/>
          <a:p>
            <a:r>
              <a:rPr lang="en-US" dirty="0"/>
              <a:t>Regardless of the multiple revision status available, SELPAs will see only one LEA status based on the hierarchy table.</a:t>
            </a:r>
          </a:p>
        </p:txBody>
      </p:sp>
    </p:spTree>
    <p:extLst>
      <p:ext uri="{BB962C8B-B14F-4D97-AF65-F5344CB8AC3E}">
        <p14:creationId xmlns:p14="http://schemas.microsoft.com/office/powerpoint/2010/main" val="14548557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nodeType="clickEffect">
                                  <p:stCondLst>
                                    <p:cond delay="0"/>
                                  </p:stCondLst>
                                  <p:childTnLst>
                                    <p:set>
                                      <p:cBhvr>
                                        <p:cTn id="22" dur="1" fill="hold">
                                          <p:stCondLst>
                                            <p:cond delay="0"/>
                                          </p:stCondLst>
                                        </p:cTn>
                                        <p:tgtEl>
                                          <p:spTgt spid="16"/>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Lst>
  </p:timing>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Freeform 5">
            <a:extLst>
              <a:ext uri="{FF2B5EF4-FFF2-40B4-BE49-F238E27FC236}">
                <a16:creationId xmlns:a16="http://schemas.microsoft.com/office/drawing/2014/main" id="{07322A9E-F1EC-405E-8971-BA906EFFCC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329674" y="1290909"/>
            <a:ext cx="9702800" cy="5573512"/>
          </a:xfrm>
          <a:custGeom>
            <a:avLst/>
            <a:gdLst>
              <a:gd name="T0" fmla="*/ 1752 w 2038"/>
              <a:gd name="T1" fmla="*/ 1169 h 1169"/>
              <a:gd name="T2" fmla="*/ 1487 w 2038"/>
              <a:gd name="T3" fmla="*/ 334 h 1169"/>
              <a:gd name="T4" fmla="*/ 860 w 2038"/>
              <a:gd name="T5" fmla="*/ 22 h 1169"/>
              <a:gd name="T6" fmla="*/ 199 w 2038"/>
              <a:gd name="T7" fmla="*/ 318 h 1169"/>
              <a:gd name="T8" fmla="*/ 399 w 2038"/>
              <a:gd name="T9" fmla="*/ 1165 h 1169"/>
            </a:gdLst>
            <a:ahLst/>
            <a:cxnLst>
              <a:cxn ang="0">
                <a:pos x="T0" y="T1"/>
              </a:cxn>
              <a:cxn ang="0">
                <a:pos x="T2" y="T3"/>
              </a:cxn>
              <a:cxn ang="0">
                <a:pos x="T4" y="T5"/>
              </a:cxn>
              <a:cxn ang="0">
                <a:pos x="T6" y="T7"/>
              </a:cxn>
              <a:cxn ang="0">
                <a:pos x="T8" y="T9"/>
              </a:cxn>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 name="Freeform 6">
            <a:extLst>
              <a:ext uri="{FF2B5EF4-FFF2-40B4-BE49-F238E27FC236}">
                <a16:creationId xmlns:a16="http://schemas.microsoft.com/office/drawing/2014/main" id="{A5704422-1118-4FD1-95AD-29A064EB80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70451" y="2010741"/>
            <a:ext cx="7373938" cy="4848892"/>
          </a:xfrm>
          <a:custGeom>
            <a:avLst/>
            <a:gdLst>
              <a:gd name="T0" fmla="*/ 1025 w 1549"/>
              <a:gd name="T1" fmla="*/ 1016 h 1017"/>
              <a:gd name="T2" fmla="*/ 1443 w 1549"/>
              <a:gd name="T3" fmla="*/ 592 h 1017"/>
              <a:gd name="T4" fmla="*/ 782 w 1549"/>
              <a:gd name="T5" fmla="*/ 53 h 1017"/>
              <a:gd name="T6" fmla="*/ 150 w 1549"/>
              <a:gd name="T7" fmla="*/ 329 h 1017"/>
              <a:gd name="T8" fmla="*/ 477 w 1549"/>
              <a:gd name="T9" fmla="*/ 1017 h 1017"/>
            </a:gdLst>
            <a:ahLst/>
            <a:cxnLst>
              <a:cxn ang="0">
                <a:pos x="T0" y="T1"/>
              </a:cxn>
              <a:cxn ang="0">
                <a:pos x="T2" y="T3"/>
              </a:cxn>
              <a:cxn ang="0">
                <a:pos x="T4" y="T5"/>
              </a:cxn>
              <a:cxn ang="0">
                <a:pos x="T6" y="T7"/>
              </a:cxn>
              <a:cxn ang="0">
                <a:pos x="T8" y="T9"/>
              </a:cxn>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 name="Freeform 7">
            <a:extLst>
              <a:ext uri="{FF2B5EF4-FFF2-40B4-BE49-F238E27FC236}">
                <a16:creationId xmlns:a16="http://schemas.microsoft.com/office/drawing/2014/main" id="{A88B2AAA-B805-498E-A9E6-98B8858554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251351" y="1780905"/>
            <a:ext cx="8035925" cy="5083516"/>
          </a:xfrm>
          <a:custGeom>
            <a:avLst/>
            <a:gdLst>
              <a:gd name="T0" fmla="*/ 1302 w 1688"/>
              <a:gd name="T1" fmla="*/ 1066 h 1066"/>
              <a:gd name="T2" fmla="*/ 1613 w 1688"/>
              <a:gd name="T3" fmla="*/ 850 h 1066"/>
              <a:gd name="T4" fmla="*/ 1517 w 1688"/>
              <a:gd name="T5" fmla="*/ 471 h 1066"/>
              <a:gd name="T6" fmla="*/ 798 w 1688"/>
              <a:gd name="T7" fmla="*/ 28 h 1066"/>
              <a:gd name="T8" fmla="*/ 181 w 1688"/>
              <a:gd name="T9" fmla="*/ 333 h 1066"/>
              <a:gd name="T10" fmla="*/ 420 w 1688"/>
              <a:gd name="T11" fmla="*/ 1066 h 1066"/>
            </a:gdLst>
            <a:ahLst/>
            <a:cxnLst>
              <a:cxn ang="0">
                <a:pos x="T0" y="T1"/>
              </a:cxn>
              <a:cxn ang="0">
                <a:pos x="T2" y="T3"/>
              </a:cxn>
              <a:cxn ang="0">
                <a:pos x="T4" y="T5"/>
              </a:cxn>
              <a:cxn ang="0">
                <a:pos x="T6" y="T7"/>
              </a:cxn>
              <a:cxn ang="0">
                <a:pos x="T8" y="T9"/>
              </a:cxn>
              <a:cxn ang="0">
                <a:pos x="T10" y="T11"/>
              </a:cxn>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 name="Freeform 8">
            <a:extLst>
              <a:ext uri="{FF2B5EF4-FFF2-40B4-BE49-F238E27FC236}">
                <a16:creationId xmlns:a16="http://schemas.microsoft.com/office/drawing/2014/main" id="{9B8051E0-19D7-43E1-BFD9-E6DBFEB3A3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061" y="542347"/>
            <a:ext cx="10334625" cy="6322075"/>
          </a:xfrm>
          <a:custGeom>
            <a:avLst/>
            <a:gdLst>
              <a:gd name="T0" fmla="*/ 1873 w 2171"/>
              <a:gd name="T1" fmla="*/ 1326 h 1326"/>
              <a:gd name="T2" fmla="*/ 1609 w 2171"/>
              <a:gd name="T3" fmla="*/ 473 h 1326"/>
              <a:gd name="T4" fmla="*/ 880 w 2171"/>
              <a:gd name="T5" fmla="*/ 63 h 1326"/>
              <a:gd name="T6" fmla="*/ 0 w 2171"/>
              <a:gd name="T7" fmla="*/ 423 h 1326"/>
            </a:gdLst>
            <a:ahLst/>
            <a:cxnLst>
              <a:cxn ang="0">
                <a:pos x="T0" y="T1"/>
              </a:cxn>
              <a:cxn ang="0">
                <a:pos x="T2" y="T3"/>
              </a:cxn>
              <a:cxn ang="0">
                <a:pos x="T4" y="T5"/>
              </a:cxn>
              <a:cxn ang="0">
                <a:pos x="T6" y="T7"/>
              </a:cxn>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8" name="Freeform 9">
            <a:extLst>
              <a:ext uri="{FF2B5EF4-FFF2-40B4-BE49-F238E27FC236}">
                <a16:creationId xmlns:a16="http://schemas.microsoft.com/office/drawing/2014/main" id="{4EDB2B02-86A2-46F5-A4BE-B7D9B10411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3701" y="6178751"/>
            <a:ext cx="504825" cy="681527"/>
          </a:xfrm>
          <a:custGeom>
            <a:avLst/>
            <a:gdLst>
              <a:gd name="T0" fmla="*/ 0 w 106"/>
              <a:gd name="T1" fmla="*/ 0 h 143"/>
              <a:gd name="T2" fmla="*/ 106 w 106"/>
              <a:gd name="T3" fmla="*/ 143 h 143"/>
            </a:gdLst>
            <a:ahLst/>
            <a:cxnLst>
              <a:cxn ang="0">
                <a:pos x="T0" y="T1"/>
              </a:cxn>
              <a:cxn ang="0">
                <a:pos x="T2" y="T3"/>
              </a:cxn>
            </a:cxnLst>
            <a:rect l="0" t="0" r="r" b="b"/>
            <a:pathLst>
              <a:path w="106" h="143">
                <a:moveTo>
                  <a:pt x="0" y="0"/>
                </a:moveTo>
                <a:cubicBezTo>
                  <a:pt x="35" y="54"/>
                  <a:pt x="70" y="101"/>
                  <a:pt x="106" y="143"/>
                </a:cubicBezTo>
              </a:path>
            </a:pathLst>
          </a:custGeom>
          <a:noFill/>
          <a:ln w="4763"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0" name="Freeform 10">
            <a:extLst>
              <a:ext uri="{FF2B5EF4-FFF2-40B4-BE49-F238E27FC236}">
                <a16:creationId xmlns:a16="http://schemas.microsoft.com/office/drawing/2014/main" id="{43954639-FB5D-41F4-9560-6F6DFE7784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061" y="-59376"/>
            <a:ext cx="11091863" cy="6923796"/>
          </a:xfrm>
          <a:custGeom>
            <a:avLst/>
            <a:gdLst>
              <a:gd name="T0" fmla="*/ 2046 w 2330"/>
              <a:gd name="T1" fmla="*/ 1452 h 1452"/>
              <a:gd name="T2" fmla="*/ 1813 w 2330"/>
              <a:gd name="T3" fmla="*/ 601 h 1452"/>
              <a:gd name="T4" fmla="*/ 956 w 2330"/>
              <a:gd name="T5" fmla="*/ 97 h 1452"/>
              <a:gd name="T6" fmla="*/ 0 w 2330"/>
              <a:gd name="T7" fmla="*/ 366 h 1452"/>
            </a:gdLst>
            <a:ahLst/>
            <a:cxnLst>
              <a:cxn ang="0">
                <a:pos x="T0" y="T1"/>
              </a:cxn>
              <a:cxn ang="0">
                <a:pos x="T2" y="T3"/>
              </a:cxn>
              <a:cxn ang="0">
                <a:pos x="T4" y="T5"/>
              </a:cxn>
              <a:cxn ang="0">
                <a:pos x="T6" y="T7"/>
              </a:cxn>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2" name="Freeform 12">
            <a:extLst>
              <a:ext uri="{FF2B5EF4-FFF2-40B4-BE49-F238E27FC236}">
                <a16:creationId xmlns:a16="http://schemas.microsoft.com/office/drawing/2014/main" id="{E898931C-0323-41FA-A036-20F818B1FF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061" y="-1916"/>
            <a:ext cx="1057275" cy="614491"/>
          </a:xfrm>
          <a:custGeom>
            <a:avLst/>
            <a:gdLst>
              <a:gd name="T0" fmla="*/ 222 w 222"/>
              <a:gd name="T1" fmla="*/ 0 h 129"/>
              <a:gd name="T2" fmla="*/ 0 w 222"/>
              <a:gd name="T3" fmla="*/ 129 h 129"/>
            </a:gdLst>
            <a:ahLst/>
            <a:cxnLst>
              <a:cxn ang="0">
                <a:pos x="T0" y="T1"/>
              </a:cxn>
              <a:cxn ang="0">
                <a:pos x="T2" y="T3"/>
              </a:cxn>
            </a:cxnLst>
            <a:rect l="0" t="0" r="r" b="b"/>
            <a:pathLst>
              <a:path w="222" h="129">
                <a:moveTo>
                  <a:pt x="222" y="0"/>
                </a:moveTo>
                <a:cubicBezTo>
                  <a:pt x="152" y="35"/>
                  <a:pt x="76" y="78"/>
                  <a:pt x="0" y="12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4" name="Freeform 14">
            <a:extLst>
              <a:ext uri="{FF2B5EF4-FFF2-40B4-BE49-F238E27FC236}">
                <a16:creationId xmlns:a16="http://schemas.microsoft.com/office/drawing/2014/main" id="{89AFE9DD-0792-4B98-B4EB-97ACA17E6A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3701" y="-6705"/>
            <a:ext cx="595313" cy="352734"/>
          </a:xfrm>
          <a:custGeom>
            <a:avLst/>
            <a:gdLst>
              <a:gd name="T0" fmla="*/ 125 w 125"/>
              <a:gd name="T1" fmla="*/ 0 h 74"/>
              <a:gd name="T2" fmla="*/ 0 w 125"/>
              <a:gd name="T3" fmla="*/ 74 h 74"/>
            </a:gdLst>
            <a:ahLst/>
            <a:cxnLst>
              <a:cxn ang="0">
                <a:pos x="T0" y="T1"/>
              </a:cxn>
              <a:cxn ang="0">
                <a:pos x="T2" y="T3"/>
              </a:cxn>
            </a:cxnLst>
            <a:rect l="0" t="0" r="r" b="b"/>
            <a:pathLst>
              <a:path w="125" h="74">
                <a:moveTo>
                  <a:pt x="125" y="0"/>
                </a:moveTo>
                <a:cubicBezTo>
                  <a:pt x="85" y="22"/>
                  <a:pt x="43" y="47"/>
                  <a:pt x="0" y="74"/>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6" name="Freeform 16">
            <a:extLst>
              <a:ext uri="{FF2B5EF4-FFF2-40B4-BE49-F238E27FC236}">
                <a16:creationId xmlns:a16="http://schemas.microsoft.com/office/drawing/2014/main" id="{3981F5C4-9AE1-404E-AF44-A4E6DB374F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061" y="-1916"/>
            <a:ext cx="357188" cy="213875"/>
          </a:xfrm>
          <a:custGeom>
            <a:avLst/>
            <a:gdLst>
              <a:gd name="T0" fmla="*/ 75 w 75"/>
              <a:gd name="T1" fmla="*/ 0 h 45"/>
              <a:gd name="T2" fmla="*/ 0 w 75"/>
              <a:gd name="T3" fmla="*/ 45 h 45"/>
            </a:gdLst>
            <a:ahLst/>
            <a:cxnLst>
              <a:cxn ang="0">
                <a:pos x="T0" y="T1"/>
              </a:cxn>
              <a:cxn ang="0">
                <a:pos x="T2" y="T3"/>
              </a:cxn>
            </a:cxnLst>
            <a:rect l="0" t="0" r="r" b="b"/>
            <a:pathLst>
              <a:path w="75" h="45">
                <a:moveTo>
                  <a:pt x="75" y="0"/>
                </a:moveTo>
                <a:cubicBezTo>
                  <a:pt x="50" y="14"/>
                  <a:pt x="25" y="29"/>
                  <a:pt x="0" y="45"/>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8" name="Freeform 11">
            <a:extLst>
              <a:ext uri="{FF2B5EF4-FFF2-40B4-BE49-F238E27FC236}">
                <a16:creationId xmlns:a16="http://schemas.microsoft.com/office/drawing/2014/main" id="{763C1781-8726-4FAC-8C45-FF40376BE4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5426601" y="-1916"/>
            <a:ext cx="5788025" cy="6847184"/>
          </a:xfrm>
          <a:custGeom>
            <a:avLst/>
            <a:gdLst>
              <a:gd name="T0" fmla="*/ 1094 w 1216"/>
              <a:gd name="T1" fmla="*/ 1436 h 1436"/>
              <a:gd name="T2" fmla="*/ 709 w 1216"/>
              <a:gd name="T3" fmla="*/ 551 h 1436"/>
              <a:gd name="T4" fmla="*/ 0 w 1216"/>
              <a:gd name="T5" fmla="*/ 0 h 1436"/>
            </a:gdLst>
            <a:ahLst/>
            <a:cxnLst>
              <a:cxn ang="0">
                <a:pos x="T0" y="T1"/>
              </a:cxn>
              <a:cxn ang="0">
                <a:pos x="T2" y="T3"/>
              </a:cxn>
              <a:cxn ang="0">
                <a:pos x="T4" y="T5"/>
              </a:cxn>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0" name="Freeform 21">
            <a:extLst>
              <a:ext uri="{FF2B5EF4-FFF2-40B4-BE49-F238E27FC236}">
                <a16:creationId xmlns:a16="http://schemas.microsoft.com/office/drawing/2014/main" id="{301491B5-56C7-43DC-A3D9-861EECCA056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9235014" y="2872"/>
            <a:ext cx="2951163" cy="2555325"/>
          </a:xfrm>
          <a:custGeom>
            <a:avLst/>
            <a:gdLst>
              <a:gd name="T0" fmla="*/ 620 w 620"/>
              <a:gd name="T1" fmla="*/ 536 h 536"/>
              <a:gd name="T2" fmla="*/ 0 w 620"/>
              <a:gd name="T3" fmla="*/ 0 h 536"/>
            </a:gdLst>
            <a:ahLst/>
            <a:cxnLst>
              <a:cxn ang="0">
                <a:pos x="T0" y="T1"/>
              </a:cxn>
              <a:cxn ang="0">
                <a:pos x="T2" y="T3"/>
              </a:cxn>
            </a:cxnLst>
            <a:rect l="0" t="0" r="r" b="b"/>
            <a:pathLst>
              <a:path w="620" h="536">
                <a:moveTo>
                  <a:pt x="620" y="536"/>
                </a:moveTo>
                <a:cubicBezTo>
                  <a:pt x="404" y="314"/>
                  <a:pt x="196" y="13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Title 1">
            <a:extLst>
              <a:ext uri="{FF2B5EF4-FFF2-40B4-BE49-F238E27FC236}">
                <a16:creationId xmlns:a16="http://schemas.microsoft.com/office/drawing/2014/main" id="{0442C9E7-64D1-4FC0-A76B-B4E442EAC2DB}"/>
              </a:ext>
            </a:extLst>
          </p:cNvPr>
          <p:cNvSpPr>
            <a:spLocks noGrp="1"/>
          </p:cNvSpPr>
          <p:nvPr>
            <p:ph type="title"/>
          </p:nvPr>
        </p:nvSpPr>
        <p:spPr>
          <a:xfrm>
            <a:off x="8831154" y="1034197"/>
            <a:ext cx="3500120" cy="2468880"/>
          </a:xfrm>
          <a:prstGeom prst="ellipse">
            <a:avLst/>
          </a:prstGeom>
        </p:spPr>
        <p:txBody>
          <a:bodyPr vert="horz" lIns="91440" tIns="45720" rIns="91440" bIns="45720" rtlCol="0" anchor="b">
            <a:normAutofit/>
          </a:bodyPr>
          <a:lstStyle/>
          <a:p>
            <a:r>
              <a:rPr lang="en-US" sz="4000">
                <a:latin typeface="Arial Black" panose="020B0A04020102020204" pitchFamily="34" charset="0"/>
              </a:rPr>
              <a:t>EOY 4 Reports</a:t>
            </a:r>
          </a:p>
        </p:txBody>
      </p:sp>
      <p:sp>
        <p:nvSpPr>
          <p:cNvPr id="32" name="Freeform 22">
            <a:extLst>
              <a:ext uri="{FF2B5EF4-FFF2-40B4-BE49-F238E27FC236}">
                <a16:creationId xmlns:a16="http://schemas.microsoft.com/office/drawing/2014/main" id="{237E2353-22DF-46E0-A200-FB30F8F394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0020826" y="-1916"/>
            <a:ext cx="2165350" cy="1358265"/>
          </a:xfrm>
          <a:custGeom>
            <a:avLst/>
            <a:gdLst>
              <a:gd name="T0" fmla="*/ 0 w 455"/>
              <a:gd name="T1" fmla="*/ 0 h 285"/>
              <a:gd name="T2" fmla="*/ 455 w 455"/>
              <a:gd name="T3" fmla="*/ 285 h 285"/>
            </a:gdLst>
            <a:ahLst/>
            <a:cxnLst>
              <a:cxn ang="0">
                <a:pos x="T0" y="T1"/>
              </a:cxn>
              <a:cxn ang="0">
                <a:pos x="T2" y="T3"/>
              </a:cxn>
            </a:cxnLst>
            <a:rect l="0" t="0" r="r" b="b"/>
            <a:pathLst>
              <a:path w="455" h="285">
                <a:moveTo>
                  <a:pt x="0" y="0"/>
                </a:moveTo>
                <a:cubicBezTo>
                  <a:pt x="153" y="85"/>
                  <a:pt x="308" y="180"/>
                  <a:pt x="455" y="285"/>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4" name="Freeform 23">
            <a:extLst>
              <a:ext uri="{FF2B5EF4-FFF2-40B4-BE49-F238E27FC236}">
                <a16:creationId xmlns:a16="http://schemas.microsoft.com/office/drawing/2014/main" id="{DD6138DB-057B-45F7-A5F4-E7BFDA20D02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290826" y="-1916"/>
            <a:ext cx="895350" cy="534687"/>
          </a:xfrm>
          <a:custGeom>
            <a:avLst/>
            <a:gdLst>
              <a:gd name="T0" fmla="*/ 0 w 188"/>
              <a:gd name="T1" fmla="*/ 0 h 112"/>
              <a:gd name="T2" fmla="*/ 188 w 188"/>
              <a:gd name="T3" fmla="*/ 112 h 112"/>
            </a:gdLst>
            <a:ahLst/>
            <a:cxnLst>
              <a:cxn ang="0">
                <a:pos x="T0" y="T1"/>
              </a:cxn>
              <a:cxn ang="0">
                <a:pos x="T2" y="T3"/>
              </a:cxn>
            </a:cxnLst>
            <a:rect l="0" t="0" r="r" b="b"/>
            <a:pathLst>
              <a:path w="188" h="112">
                <a:moveTo>
                  <a:pt x="0" y="0"/>
                </a:moveTo>
                <a:cubicBezTo>
                  <a:pt x="63" y="36"/>
                  <a:pt x="126" y="73"/>
                  <a:pt x="188" y="112"/>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Slide Number Placeholder 4">
            <a:extLst>
              <a:ext uri="{FF2B5EF4-FFF2-40B4-BE49-F238E27FC236}">
                <a16:creationId xmlns:a16="http://schemas.microsoft.com/office/drawing/2014/main" id="{6ECE8363-A96B-4A4E-AA63-3C36B5389C3D}"/>
              </a:ext>
            </a:extLst>
          </p:cNvPr>
          <p:cNvSpPr>
            <a:spLocks noGrp="1"/>
          </p:cNvSpPr>
          <p:nvPr>
            <p:ph type="sldNum" sz="quarter" idx="12"/>
          </p:nvPr>
        </p:nvSpPr>
        <p:spPr bwMode="auto">
          <a:xfrm>
            <a:off x="11821011" y="6451395"/>
            <a:ext cx="365165" cy="320040"/>
          </a:xfrm>
          <a:prstGeom prst="rect">
            <a:avLst/>
          </a:prstGeom>
        </p:spPr>
        <p:txBody>
          <a:bodyPr vert="horz" lIns="91440" tIns="45720" rIns="91440" bIns="45720" numCol="1" rtlCol="0" anchor="ctr" anchorCtr="1" compatLnSpc="1">
            <a:prstTxWarp prst="textNoShape">
              <a:avLst/>
            </a:prstTxWarp>
            <a:normAutofit/>
          </a:bodyPr>
          <a:lstStyle>
            <a:defPPr>
              <a:defRPr lang="en-US"/>
            </a:defPPr>
            <a:lvl1pPr algn="l" rtl="0" eaLnBrk="1" fontAlgn="base" hangingPunct="1">
              <a:spcBef>
                <a:spcPct val="0"/>
              </a:spcBef>
              <a:spcAft>
                <a:spcPct val="0"/>
              </a:spcAft>
              <a:defRPr sz="1400" b="1" kern="1200">
                <a:solidFill>
                  <a:schemeClr val="tx1"/>
                </a:solidFill>
                <a:latin typeface="Arial" charset="0"/>
                <a:ea typeface="+mn-ea"/>
                <a:cs typeface="Arial" charset="0"/>
              </a:defRPr>
            </a:lvl1pPr>
            <a:lvl2pPr marL="457200" algn="l" rtl="0" eaLnBrk="0" fontAlgn="base" hangingPunct="0">
              <a:spcBef>
                <a:spcPct val="0"/>
              </a:spcBef>
              <a:spcAft>
                <a:spcPct val="0"/>
              </a:spcAft>
              <a:defRPr sz="3200" kern="1200">
                <a:solidFill>
                  <a:schemeClr val="tx1"/>
                </a:solidFill>
                <a:latin typeface="Arial" charset="0"/>
                <a:ea typeface="+mn-ea"/>
                <a:cs typeface="Arial" charset="0"/>
              </a:defRPr>
            </a:lvl2pPr>
            <a:lvl3pPr marL="914400" algn="l" rtl="0" eaLnBrk="0" fontAlgn="base" hangingPunct="0">
              <a:spcBef>
                <a:spcPct val="0"/>
              </a:spcBef>
              <a:spcAft>
                <a:spcPct val="0"/>
              </a:spcAft>
              <a:defRPr sz="3200" kern="1200">
                <a:solidFill>
                  <a:schemeClr val="tx1"/>
                </a:solidFill>
                <a:latin typeface="Arial" charset="0"/>
                <a:ea typeface="+mn-ea"/>
                <a:cs typeface="Arial" charset="0"/>
              </a:defRPr>
            </a:lvl3pPr>
            <a:lvl4pPr marL="1371600" algn="l" rtl="0" eaLnBrk="0" fontAlgn="base" hangingPunct="0">
              <a:spcBef>
                <a:spcPct val="0"/>
              </a:spcBef>
              <a:spcAft>
                <a:spcPct val="0"/>
              </a:spcAft>
              <a:defRPr sz="3200" kern="1200">
                <a:solidFill>
                  <a:schemeClr val="tx1"/>
                </a:solidFill>
                <a:latin typeface="Arial" charset="0"/>
                <a:ea typeface="+mn-ea"/>
                <a:cs typeface="Arial" charset="0"/>
              </a:defRPr>
            </a:lvl4pPr>
            <a:lvl5pPr marL="1828800" algn="l" rtl="0" eaLnBrk="0" fontAlgn="base" hangingPunct="0">
              <a:spcBef>
                <a:spcPct val="0"/>
              </a:spcBef>
              <a:spcAft>
                <a:spcPct val="0"/>
              </a:spcAft>
              <a:defRPr sz="3200" kern="1200">
                <a:solidFill>
                  <a:schemeClr val="tx1"/>
                </a:solidFill>
                <a:latin typeface="Arial" charset="0"/>
                <a:ea typeface="+mn-ea"/>
                <a:cs typeface="Arial" charset="0"/>
              </a:defRPr>
            </a:lvl5pPr>
            <a:lvl6pPr marL="2286000" algn="l" defTabSz="914400" rtl="0" eaLnBrk="1" latinLnBrk="0" hangingPunct="1">
              <a:defRPr sz="3200" kern="1200">
                <a:solidFill>
                  <a:schemeClr val="tx1"/>
                </a:solidFill>
                <a:latin typeface="Arial" charset="0"/>
                <a:ea typeface="+mn-ea"/>
                <a:cs typeface="Arial" charset="0"/>
              </a:defRPr>
            </a:lvl6pPr>
            <a:lvl7pPr marL="2743200" algn="l" defTabSz="914400" rtl="0" eaLnBrk="1" latinLnBrk="0" hangingPunct="1">
              <a:defRPr sz="3200" kern="1200">
                <a:solidFill>
                  <a:schemeClr val="tx1"/>
                </a:solidFill>
                <a:latin typeface="Arial" charset="0"/>
                <a:ea typeface="+mn-ea"/>
                <a:cs typeface="Arial" charset="0"/>
              </a:defRPr>
            </a:lvl7pPr>
            <a:lvl8pPr marL="3200400" algn="l" defTabSz="914400" rtl="0" eaLnBrk="1" latinLnBrk="0" hangingPunct="1">
              <a:defRPr sz="3200" kern="1200">
                <a:solidFill>
                  <a:schemeClr val="tx1"/>
                </a:solidFill>
                <a:latin typeface="Arial" charset="0"/>
                <a:ea typeface="+mn-ea"/>
                <a:cs typeface="Arial" charset="0"/>
              </a:defRPr>
            </a:lvl8pPr>
            <a:lvl9pPr marL="3657600" algn="l" defTabSz="914400" rtl="0" eaLnBrk="1" latinLnBrk="0" hangingPunct="1">
              <a:defRPr sz="3200" kern="1200">
                <a:solidFill>
                  <a:schemeClr val="tx1"/>
                </a:solidFill>
                <a:latin typeface="Arial" charset="0"/>
                <a:ea typeface="+mn-ea"/>
                <a:cs typeface="Arial" charset="0"/>
              </a:defRPr>
            </a:lvl9pPr>
          </a:lstStyle>
          <a:p>
            <a:pPr algn="r" fontAlgn="auto">
              <a:spcBef>
                <a:spcPts val="0"/>
              </a:spcBef>
              <a:spcAft>
                <a:spcPts val="600"/>
              </a:spcAft>
              <a:defRPr/>
            </a:pPr>
            <a:fld id="{B6F15528-21DE-4FAA-801E-634DDDAF4B2B}" type="slidenum">
              <a:rPr lang="en-US" sz="1200" b="0">
                <a:solidFill>
                  <a:schemeClr val="tx1">
                    <a:lumMod val="50000"/>
                    <a:lumOff val="50000"/>
                  </a:schemeClr>
                </a:solidFill>
                <a:latin typeface="Calibri" panose="020F0502020204030204"/>
                <a:cs typeface="+mn-cs"/>
              </a:rPr>
              <a:pPr algn="r" fontAlgn="auto">
                <a:spcBef>
                  <a:spcPts val="0"/>
                </a:spcBef>
                <a:spcAft>
                  <a:spcPts val="600"/>
                </a:spcAft>
                <a:defRPr/>
              </a:pPr>
              <a:t>51</a:t>
            </a:fld>
            <a:endParaRPr lang="en-US" sz="1200" b="0" dirty="0">
              <a:solidFill>
                <a:schemeClr val="tx1">
                  <a:lumMod val="50000"/>
                  <a:lumOff val="50000"/>
                </a:schemeClr>
              </a:solidFill>
              <a:latin typeface="Calibri" panose="020F0502020204030204"/>
              <a:cs typeface="+mn-cs"/>
            </a:endParaRPr>
          </a:p>
        </p:txBody>
      </p:sp>
      <p:sp>
        <p:nvSpPr>
          <p:cNvPr id="36" name="Freeform: Shape 35">
            <a:extLst>
              <a:ext uri="{FF2B5EF4-FFF2-40B4-BE49-F238E27FC236}">
                <a16:creationId xmlns:a16="http://schemas.microsoft.com/office/drawing/2014/main" id="{79A54AB1-B64F-4843-BFAB-81CB74E66B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931529">
            <a:off x="752078" y="2218040"/>
            <a:ext cx="4418757" cy="4259609"/>
          </a:xfrm>
          <a:custGeom>
            <a:avLst/>
            <a:gdLst>
              <a:gd name="connsiteX0" fmla="*/ 404107 w 4507111"/>
              <a:gd name="connsiteY0" fmla="*/ 0 h 4344781"/>
              <a:gd name="connsiteX1" fmla="*/ 371857 w 4507111"/>
              <a:gd name="connsiteY1" fmla="*/ 117359 h 4344781"/>
              <a:gd name="connsiteX2" fmla="*/ 307833 w 4507111"/>
              <a:gd name="connsiteY2" fmla="*/ 632970 h 4344781"/>
              <a:gd name="connsiteX3" fmla="*/ 3569418 w 4507111"/>
              <a:gd name="connsiteY3" fmla="*/ 4141149 h 4344781"/>
              <a:gd name="connsiteX4" fmla="*/ 4440861 w 4507111"/>
              <a:gd name="connsiteY4" fmla="*/ 4332480 h 4344781"/>
              <a:gd name="connsiteX5" fmla="*/ 4507111 w 4507111"/>
              <a:gd name="connsiteY5" fmla="*/ 4341752 h 4344781"/>
              <a:gd name="connsiteX6" fmla="*/ 4296045 w 4507111"/>
              <a:gd name="connsiteY6" fmla="*/ 4344781 h 4344781"/>
              <a:gd name="connsiteX7" fmla="*/ 3749565 w 4507111"/>
              <a:gd name="connsiteY7" fmla="*/ 4321853 h 4344781"/>
              <a:gd name="connsiteX8" fmla="*/ 36764 w 4507111"/>
              <a:gd name="connsiteY8" fmla="*/ 1629794 h 4344781"/>
              <a:gd name="connsiteX9" fmla="*/ 300069 w 4507111"/>
              <a:gd name="connsiteY9" fmla="*/ 144750 h 43447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07111" h="4344781">
                <a:moveTo>
                  <a:pt x="404107" y="0"/>
                </a:moveTo>
                <a:lnTo>
                  <a:pt x="371857" y="117359"/>
                </a:lnTo>
                <a:cubicBezTo>
                  <a:pt x="333827" y="278567"/>
                  <a:pt x="311875" y="450459"/>
                  <a:pt x="307833" y="632970"/>
                </a:cubicBezTo>
                <a:cubicBezTo>
                  <a:pt x="264711" y="2579752"/>
                  <a:pt x="2253987" y="3769243"/>
                  <a:pt x="3569418" y="4141149"/>
                </a:cubicBezTo>
                <a:cubicBezTo>
                  <a:pt x="3816061" y="4210881"/>
                  <a:pt x="4114807" y="4279754"/>
                  <a:pt x="4440861" y="4332480"/>
                </a:cubicBezTo>
                <a:lnTo>
                  <a:pt x="4507111" y="4341752"/>
                </a:lnTo>
                <a:lnTo>
                  <a:pt x="4296045" y="4344781"/>
                </a:lnTo>
                <a:cubicBezTo>
                  <a:pt x="4097363" y="4343711"/>
                  <a:pt x="3912623" y="4335104"/>
                  <a:pt x="3749565" y="4321853"/>
                </a:cubicBezTo>
                <a:cubicBezTo>
                  <a:pt x="2445102" y="4215850"/>
                  <a:pt x="356405" y="3466499"/>
                  <a:pt x="36764" y="1629794"/>
                </a:cubicBezTo>
                <a:cubicBezTo>
                  <a:pt x="-63123" y="1055823"/>
                  <a:pt x="45741" y="555869"/>
                  <a:pt x="300069" y="144750"/>
                </a:cubicBezTo>
                <a:close/>
              </a:path>
            </a:pathLst>
          </a:cu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ckwell" panose="02060603020205020403"/>
              <a:ea typeface="+mn-ea"/>
              <a:cs typeface="+mn-cs"/>
            </a:endParaRPr>
          </a:p>
        </p:txBody>
      </p:sp>
      <p:pic>
        <p:nvPicPr>
          <p:cNvPr id="3" name="Picture 2">
            <a:extLst>
              <a:ext uri="{FF2B5EF4-FFF2-40B4-BE49-F238E27FC236}">
                <a16:creationId xmlns:a16="http://schemas.microsoft.com/office/drawing/2014/main" id="{44BC51D8-C01C-46B3-8E9B-FED927AF941C}"/>
              </a:ext>
            </a:extLst>
          </p:cNvPr>
          <p:cNvPicPr>
            <a:picLocks noChangeAspect="1"/>
          </p:cNvPicPr>
          <p:nvPr/>
        </p:nvPicPr>
        <p:blipFill rotWithShape="1">
          <a:blip r:embed="rId3"/>
          <a:srcRect l="126" r="-2" b="-2"/>
          <a:stretch/>
        </p:blipFill>
        <p:spPr>
          <a:xfrm>
            <a:off x="921910" y="465243"/>
            <a:ext cx="7761924" cy="5343065"/>
          </a:xfrm>
          <a:custGeom>
            <a:avLst/>
            <a:gdLst/>
            <a:ahLst/>
            <a:cxnLst/>
            <a:rect l="l" t="t" r="r" b="b"/>
            <a:pathLst>
              <a:path w="7761924" h="5343065">
                <a:moveTo>
                  <a:pt x="3025687" y="76"/>
                </a:moveTo>
                <a:cubicBezTo>
                  <a:pt x="3140786" y="756"/>
                  <a:pt x="3256631" y="6055"/>
                  <a:pt x="3372722" y="16088"/>
                </a:cubicBezTo>
                <a:cubicBezTo>
                  <a:pt x="5230178" y="176616"/>
                  <a:pt x="7761924" y="1424594"/>
                  <a:pt x="7761924" y="3316816"/>
                </a:cubicBezTo>
                <a:cubicBezTo>
                  <a:pt x="7646022" y="5237647"/>
                  <a:pt x="4988715" y="5423921"/>
                  <a:pt x="3701109" y="5320611"/>
                </a:cubicBezTo>
                <a:cubicBezTo>
                  <a:pt x="2413504" y="5217301"/>
                  <a:pt x="351800" y="4486992"/>
                  <a:pt x="36290" y="2696959"/>
                </a:cubicBezTo>
                <a:cubicBezTo>
                  <a:pt x="-259500" y="1018804"/>
                  <a:pt x="1299198" y="-10133"/>
                  <a:pt x="3025687" y="76"/>
                </a:cubicBezTo>
                <a:close/>
              </a:path>
            </a:pathLst>
          </a:custGeom>
        </p:spPr>
      </p:pic>
      <p:sp>
        <p:nvSpPr>
          <p:cNvPr id="4" name="Footer Placeholder 3">
            <a:extLst>
              <a:ext uri="{FF2B5EF4-FFF2-40B4-BE49-F238E27FC236}">
                <a16:creationId xmlns:a16="http://schemas.microsoft.com/office/drawing/2014/main" id="{1240C7E8-3521-4C5D-858B-EB6141883AA0}"/>
              </a:ext>
            </a:extLst>
          </p:cNvPr>
          <p:cNvSpPr>
            <a:spLocks noGrp="1"/>
          </p:cNvSpPr>
          <p:nvPr>
            <p:ph type="ftr" sz="quarter" idx="11"/>
          </p:nvPr>
        </p:nvSpPr>
        <p:spPr>
          <a:xfrm>
            <a:off x="301357" y="6451395"/>
            <a:ext cx="3232483" cy="320040"/>
          </a:xfrm>
        </p:spPr>
        <p:txBody>
          <a:bodyPr vert="horz" lIns="91440" tIns="45720" rIns="91440" bIns="45720" rtlCol="0" anchor="ctr">
            <a:normAutofit/>
          </a:bodyPr>
          <a:lstStyle/>
          <a:p>
            <a:pPr algn="l">
              <a:spcAft>
                <a:spcPts val="600"/>
              </a:spcAft>
              <a:defRPr/>
            </a:pPr>
            <a:r>
              <a:rPr lang="en-US" kern="1200">
                <a:solidFill>
                  <a:schemeClr val="tx1">
                    <a:lumMod val="50000"/>
                    <a:lumOff val="50000"/>
                  </a:schemeClr>
                </a:solidFill>
                <a:latin typeface="Calibri" panose="020F0502020204030204"/>
                <a:ea typeface="+mn-ea"/>
                <a:cs typeface="+mn-cs"/>
              </a:rPr>
              <a:t>SWD End of Year R&amp;C  v2.1 June 8, 2020</a:t>
            </a:r>
            <a:endParaRPr lang="en-US" kern="1200" dirty="0">
              <a:solidFill>
                <a:schemeClr val="tx1">
                  <a:lumMod val="50000"/>
                  <a:lumOff val="50000"/>
                </a:schemeClr>
              </a:solidFill>
              <a:latin typeface="Calibri" panose="020F0502020204030204"/>
              <a:ea typeface="+mn-ea"/>
              <a:cs typeface="+mn-cs"/>
            </a:endParaRPr>
          </a:p>
        </p:txBody>
      </p:sp>
    </p:spTree>
    <p:extLst>
      <p:ext uri="{BB962C8B-B14F-4D97-AF65-F5344CB8AC3E}">
        <p14:creationId xmlns:p14="http://schemas.microsoft.com/office/powerpoint/2010/main" val="409717427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BD5266D0-F553-4827-9D51-EF028E9113FA}"/>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75000"/>
                    <a:lumOff val="25000"/>
                  </a:prstClr>
                </a:solidFill>
                <a:effectLst/>
                <a:uLnTx/>
                <a:uFillTx/>
                <a:latin typeface="Tahoma"/>
                <a:ea typeface="+mn-ea"/>
                <a:cs typeface="+mn-cs"/>
              </a:rPr>
              <a:t>SWD End of Year R&amp;C  v2.1 June 8, 2020</a:t>
            </a:r>
          </a:p>
        </p:txBody>
      </p:sp>
      <p:sp>
        <p:nvSpPr>
          <p:cNvPr id="3" name="Slide Number Placeholder 2">
            <a:extLst>
              <a:ext uri="{FF2B5EF4-FFF2-40B4-BE49-F238E27FC236}">
                <a16:creationId xmlns:a16="http://schemas.microsoft.com/office/drawing/2014/main" id="{7830A3AD-23D0-4F6C-93E3-80766EDD3419}"/>
              </a:ext>
            </a:extLst>
          </p:cNvPr>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B73C415-D670-4716-A5EC-CC4D52CA2BAC}" type="slidenum">
              <a:rPr kumimoji="0" lang="en-US" sz="1200" b="0" i="0" u="none" strike="noStrike" kern="1200" cap="none" spc="0" normalizeH="0" baseline="0" noProof="0" smtClean="0">
                <a:ln>
                  <a:noFill/>
                </a:ln>
                <a:solidFill>
                  <a:prstClr val="black">
                    <a:lumMod val="65000"/>
                    <a:lumOff val="35000"/>
                  </a:prstClr>
                </a:solidFill>
                <a:effectLst/>
                <a:uLnTx/>
                <a:uFillTx/>
                <a:latin typeface="Tahom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52</a:t>
            </a:fld>
            <a:endParaRPr kumimoji="0" lang="en-US" sz="1200" b="0" i="0" u="none" strike="noStrike" kern="1200" cap="none" spc="0" normalizeH="0" baseline="0" noProof="0">
              <a:ln>
                <a:noFill/>
              </a:ln>
              <a:solidFill>
                <a:prstClr val="black">
                  <a:lumMod val="65000"/>
                  <a:lumOff val="35000"/>
                </a:prstClr>
              </a:solidFill>
              <a:effectLst/>
              <a:uLnTx/>
              <a:uFillTx/>
              <a:latin typeface="Tahoma"/>
              <a:ea typeface="+mn-ea"/>
              <a:cs typeface="+mn-cs"/>
            </a:endParaRPr>
          </a:p>
        </p:txBody>
      </p:sp>
      <p:sp>
        <p:nvSpPr>
          <p:cNvPr id="72706" name="AutoShape 2"/>
          <p:cNvSpPr>
            <a:spLocks noGrp="1" noChangeArrowheads="1"/>
          </p:cNvSpPr>
          <p:nvPr>
            <p:ph type="title" idx="4294967295"/>
          </p:nvPr>
        </p:nvSpPr>
        <p:spPr>
          <a:xfrm>
            <a:off x="1519082" y="228221"/>
            <a:ext cx="6390639" cy="433387"/>
          </a:xfrm>
        </p:spPr>
        <p:txBody>
          <a:bodyPr>
            <a:noAutofit/>
          </a:bodyPr>
          <a:lstStyle/>
          <a:p>
            <a:pPr eaLnBrk="1" hangingPunct="1"/>
            <a:r>
              <a:rPr lang="en-US" cap="small"/>
              <a:t>Certification Reports</a:t>
            </a:r>
          </a:p>
        </p:txBody>
      </p:sp>
      <p:graphicFrame>
        <p:nvGraphicFramePr>
          <p:cNvPr id="6" name="Diagram 5"/>
          <p:cNvGraphicFramePr/>
          <p:nvPr/>
        </p:nvGraphicFramePr>
        <p:xfrm>
          <a:off x="3343797" y="1393118"/>
          <a:ext cx="2005371" cy="215690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12" name="Diagram 11">
            <a:extLst>
              <a:ext uri="{FF2B5EF4-FFF2-40B4-BE49-F238E27FC236}">
                <a16:creationId xmlns:a16="http://schemas.microsoft.com/office/drawing/2014/main" id="{955164B0-0371-445B-981D-D120445A23F0}"/>
              </a:ext>
            </a:extLst>
          </p:cNvPr>
          <p:cNvGraphicFramePr/>
          <p:nvPr/>
        </p:nvGraphicFramePr>
        <p:xfrm>
          <a:off x="3372145" y="3755547"/>
          <a:ext cx="2005371" cy="2303657"/>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graphicFrame>
        <p:nvGraphicFramePr>
          <p:cNvPr id="27" name="Diagram 26">
            <a:extLst>
              <a:ext uri="{FF2B5EF4-FFF2-40B4-BE49-F238E27FC236}">
                <a16:creationId xmlns:a16="http://schemas.microsoft.com/office/drawing/2014/main" id="{BD3F1292-CF80-4A8B-89B2-A7AE41637C67}"/>
              </a:ext>
            </a:extLst>
          </p:cNvPr>
          <p:cNvGraphicFramePr/>
          <p:nvPr/>
        </p:nvGraphicFramePr>
        <p:xfrm>
          <a:off x="5746075" y="2600468"/>
          <a:ext cx="1790582" cy="845992"/>
        </p:xfrm>
        <a:graphic>
          <a:graphicData uri="http://schemas.openxmlformats.org/drawingml/2006/diagram">
            <dgm:relIds xmlns:dgm="http://schemas.openxmlformats.org/drawingml/2006/diagram" xmlns:r="http://schemas.openxmlformats.org/officeDocument/2006/relationships" r:dm="rId13" r:lo="rId14" r:qs="rId15" r:cs="rId16"/>
          </a:graphicData>
        </a:graphic>
      </p:graphicFrame>
      <p:grpSp>
        <p:nvGrpSpPr>
          <p:cNvPr id="29" name="Group 28">
            <a:extLst>
              <a:ext uri="{FF2B5EF4-FFF2-40B4-BE49-F238E27FC236}">
                <a16:creationId xmlns:a16="http://schemas.microsoft.com/office/drawing/2014/main" id="{A8CE6A39-0FA6-4736-AFAB-F5064A954182}"/>
              </a:ext>
            </a:extLst>
          </p:cNvPr>
          <p:cNvGrpSpPr/>
          <p:nvPr/>
        </p:nvGrpSpPr>
        <p:grpSpPr>
          <a:xfrm rot="5400000">
            <a:off x="5310267" y="2886691"/>
            <a:ext cx="411370" cy="273546"/>
            <a:chOff x="792344" y="830515"/>
            <a:chExt cx="411370" cy="273546"/>
          </a:xfrm>
        </p:grpSpPr>
        <p:sp>
          <p:nvSpPr>
            <p:cNvPr id="30" name="Arrow: Right 29">
              <a:extLst>
                <a:ext uri="{FF2B5EF4-FFF2-40B4-BE49-F238E27FC236}">
                  <a16:creationId xmlns:a16="http://schemas.microsoft.com/office/drawing/2014/main" id="{2DC94A0E-A335-4397-A95F-18EDB75B9DA5}"/>
                </a:ext>
              </a:extLst>
            </p:cNvPr>
            <p:cNvSpPr/>
            <p:nvPr/>
          </p:nvSpPr>
          <p:spPr>
            <a:xfrm rot="5427864">
              <a:off x="861256" y="761603"/>
              <a:ext cx="273546" cy="411370"/>
            </a:xfrm>
            <a:prstGeom prst="rightArrow">
              <a:avLst>
                <a:gd name="adj1" fmla="val 60000"/>
                <a:gd name="adj2" fmla="val 50000"/>
              </a:avLst>
            </a:prstGeom>
          </p:spPr>
          <p:style>
            <a:lnRef idx="0">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sp>
        <p:sp>
          <p:nvSpPr>
            <p:cNvPr id="31" name="Arrow: Right 4">
              <a:extLst>
                <a:ext uri="{FF2B5EF4-FFF2-40B4-BE49-F238E27FC236}">
                  <a16:creationId xmlns:a16="http://schemas.microsoft.com/office/drawing/2014/main" id="{5069F0A4-D7BC-4694-8450-A84785A74872}"/>
                </a:ext>
              </a:extLst>
            </p:cNvPr>
            <p:cNvSpPr txBox="1"/>
            <p:nvPr/>
          </p:nvSpPr>
          <p:spPr>
            <a:xfrm rot="27864">
              <a:off x="874951" y="830516"/>
              <a:ext cx="246822" cy="19148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marL="0" marR="0" lvl="0" indent="0" algn="ctr" defTabSz="577850" rtl="0" eaLnBrk="1" fontAlgn="auto" latinLnBrk="0" hangingPunct="1">
                <a:lnSpc>
                  <a:spcPct val="90000"/>
                </a:lnSpc>
                <a:spcBef>
                  <a:spcPct val="0"/>
                </a:spcBef>
                <a:spcAft>
                  <a:spcPct val="35000"/>
                </a:spcAft>
                <a:buClrTx/>
                <a:buSzTx/>
                <a:buFontTx/>
                <a:buNone/>
                <a:tabLst/>
                <a:defRPr/>
              </a:pPr>
              <a:endParaRPr kumimoji="0" lang="en-US" sz="1300" b="0" i="0" u="none" strike="noStrike" kern="1200" cap="none" spc="0" normalizeH="0" baseline="0" noProof="0">
                <a:ln>
                  <a:noFill/>
                </a:ln>
                <a:solidFill>
                  <a:srgbClr val="FCFCFC"/>
                </a:solidFill>
                <a:effectLst/>
                <a:uLnTx/>
                <a:uFillTx/>
                <a:latin typeface="Tahoma"/>
                <a:ea typeface="+mn-ea"/>
                <a:cs typeface="+mn-cs"/>
              </a:endParaRPr>
            </a:p>
          </p:txBody>
        </p:sp>
      </p:grpSp>
      <p:graphicFrame>
        <p:nvGraphicFramePr>
          <p:cNvPr id="43" name="Diagram 42">
            <a:extLst>
              <a:ext uri="{FF2B5EF4-FFF2-40B4-BE49-F238E27FC236}">
                <a16:creationId xmlns:a16="http://schemas.microsoft.com/office/drawing/2014/main" id="{5D08D1E7-83BA-4527-B2A9-FEA3A1780DD4}"/>
              </a:ext>
            </a:extLst>
          </p:cNvPr>
          <p:cNvGraphicFramePr/>
          <p:nvPr/>
        </p:nvGraphicFramePr>
        <p:xfrm>
          <a:off x="7933564" y="1393118"/>
          <a:ext cx="2313094" cy="2156904"/>
        </p:xfrm>
        <a:graphic>
          <a:graphicData uri="http://schemas.openxmlformats.org/drawingml/2006/diagram">
            <dgm:relIds xmlns:dgm="http://schemas.openxmlformats.org/drawingml/2006/diagram" xmlns:r="http://schemas.openxmlformats.org/officeDocument/2006/relationships" r:dm="rId18" r:lo="rId19" r:qs="rId20" r:cs="rId21"/>
          </a:graphicData>
        </a:graphic>
      </p:graphicFrame>
      <p:grpSp>
        <p:nvGrpSpPr>
          <p:cNvPr id="9" name="Group 8">
            <a:extLst>
              <a:ext uri="{FF2B5EF4-FFF2-40B4-BE49-F238E27FC236}">
                <a16:creationId xmlns:a16="http://schemas.microsoft.com/office/drawing/2014/main" id="{C6B2182F-3C76-4705-A455-9046CE3A99E7}"/>
              </a:ext>
            </a:extLst>
          </p:cNvPr>
          <p:cNvGrpSpPr/>
          <p:nvPr/>
        </p:nvGrpSpPr>
        <p:grpSpPr>
          <a:xfrm>
            <a:off x="919958" y="2078422"/>
            <a:ext cx="1515107" cy="2303657"/>
            <a:chOff x="10121773" y="1125343"/>
            <a:chExt cx="1515107" cy="2303657"/>
          </a:xfrm>
        </p:grpSpPr>
        <p:sp>
          <p:nvSpPr>
            <p:cNvPr id="5" name="Rectangle: Rounded Corners 4">
              <a:extLst>
                <a:ext uri="{FF2B5EF4-FFF2-40B4-BE49-F238E27FC236}">
                  <a16:creationId xmlns:a16="http://schemas.microsoft.com/office/drawing/2014/main" id="{214513E3-A500-459E-95C3-DD31301A6F87}"/>
                </a:ext>
              </a:extLst>
            </p:cNvPr>
            <p:cNvSpPr/>
            <p:nvPr/>
          </p:nvSpPr>
          <p:spPr>
            <a:xfrm>
              <a:off x="10121773" y="1125343"/>
              <a:ext cx="1515107" cy="2303657"/>
            </a:xfrm>
            <a:prstGeom prst="roundRect">
              <a:avLst>
                <a:gd name="adj" fmla="val 6016"/>
              </a:avLst>
            </a:prstGeom>
            <a:solidFill>
              <a:srgbClr val="F8F4F9"/>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graphicFrame>
          <p:nvGraphicFramePr>
            <p:cNvPr id="44" name="Diagram 43">
              <a:extLst>
                <a:ext uri="{FF2B5EF4-FFF2-40B4-BE49-F238E27FC236}">
                  <a16:creationId xmlns:a16="http://schemas.microsoft.com/office/drawing/2014/main" id="{2BB9F2EC-565D-4803-B0BB-FD595C5D67AD}"/>
                </a:ext>
              </a:extLst>
            </p:cNvPr>
            <p:cNvGraphicFramePr/>
            <p:nvPr/>
          </p:nvGraphicFramePr>
          <p:xfrm>
            <a:off x="10383775" y="1557343"/>
            <a:ext cx="991107" cy="1708290"/>
          </p:xfrm>
          <a:graphic>
            <a:graphicData uri="http://schemas.openxmlformats.org/drawingml/2006/diagram">
              <dgm:relIds xmlns:dgm="http://schemas.openxmlformats.org/drawingml/2006/diagram" xmlns:r="http://schemas.openxmlformats.org/officeDocument/2006/relationships" r:dm="rId23" r:lo="rId24" r:qs="rId25" r:cs="rId26"/>
            </a:graphicData>
          </a:graphic>
        </p:graphicFrame>
        <p:sp>
          <p:nvSpPr>
            <p:cNvPr id="45" name="AutoShape 2">
              <a:extLst>
                <a:ext uri="{FF2B5EF4-FFF2-40B4-BE49-F238E27FC236}">
                  <a16:creationId xmlns:a16="http://schemas.microsoft.com/office/drawing/2014/main" id="{39C8EB04-18F1-43F7-9D16-05E1D9217274}"/>
                </a:ext>
              </a:extLst>
            </p:cNvPr>
            <p:cNvSpPr txBox="1">
              <a:spLocks noChangeArrowheads="1"/>
            </p:cNvSpPr>
            <p:nvPr/>
          </p:nvSpPr>
          <p:spPr>
            <a:xfrm>
              <a:off x="10489646" y="1125343"/>
              <a:ext cx="779363" cy="432000"/>
            </a:xfrm>
            <a:prstGeom prst="rect">
              <a:avLst/>
            </a:prstGeom>
          </p:spPr>
          <p:txBody>
            <a:bodyPr vert="horz" lIns="0" tIns="0" rIns="0" bIns="0" rtlCol="0" anchor="ctr">
              <a:noAutofit/>
            </a:bodyPr>
            <a:lstStyle>
              <a:lvl1pPr algn="l" defTabSz="914400" rtl="0" eaLnBrk="1" latinLnBrk="0" hangingPunct="1">
                <a:lnSpc>
                  <a:spcPct val="90000"/>
                </a:lnSpc>
                <a:spcBef>
                  <a:spcPct val="0"/>
                </a:spcBef>
                <a:buNone/>
                <a:defRPr sz="3200" kern="1200" spc="-150">
                  <a:solidFill>
                    <a:schemeClr val="tx1">
                      <a:lumMod val="75000"/>
                      <a:lumOff val="25000"/>
                    </a:schemeClr>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400" b="0" i="0" u="none" strike="noStrike" kern="1200" cap="small" spc="-150" normalizeH="0" baseline="0" noProof="0">
                  <a:ln>
                    <a:noFill/>
                  </a:ln>
                  <a:solidFill>
                    <a:prstClr val="black">
                      <a:lumMod val="75000"/>
                      <a:lumOff val="25000"/>
                    </a:prstClr>
                  </a:solidFill>
                  <a:effectLst/>
                  <a:uLnTx/>
                  <a:uFillTx/>
                  <a:latin typeface="Arial Black"/>
                  <a:ea typeface="+mj-ea"/>
                  <a:cs typeface="+mj-cs"/>
                </a:rPr>
                <a:t>Legend</a:t>
              </a:r>
            </a:p>
          </p:txBody>
        </p:sp>
      </p:grpSp>
      <p:sp>
        <p:nvSpPr>
          <p:cNvPr id="4" name="TextBox 3">
            <a:extLst>
              <a:ext uri="{FF2B5EF4-FFF2-40B4-BE49-F238E27FC236}">
                <a16:creationId xmlns:a16="http://schemas.microsoft.com/office/drawing/2014/main" id="{FE7339BE-6DFF-4B40-A493-C1EB031EF5B1}"/>
              </a:ext>
            </a:extLst>
          </p:cNvPr>
          <p:cNvSpPr txBox="1"/>
          <p:nvPr/>
        </p:nvSpPr>
        <p:spPr>
          <a:xfrm>
            <a:off x="919958" y="724276"/>
            <a:ext cx="6036988" cy="369332"/>
          </a:xfrm>
          <a:prstGeom prst="rect">
            <a:avLst/>
          </a:prstGeom>
          <a:noFill/>
        </p:spPr>
        <p:txBody>
          <a:bodyPr wrap="square" rtlCol="0">
            <a:spAutoFit/>
          </a:bodyPr>
          <a:lstStyle/>
          <a:p>
            <a:r>
              <a:rPr lang="en-US"/>
              <a:t>All Reports will be available to both LEA and SELPA Users</a:t>
            </a:r>
          </a:p>
        </p:txBody>
      </p:sp>
    </p:spTree>
    <p:extLst>
      <p:ext uri="{BB962C8B-B14F-4D97-AF65-F5344CB8AC3E}">
        <p14:creationId xmlns:p14="http://schemas.microsoft.com/office/powerpoint/2010/main" val="28180288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AsOne/>
      </p:bldGraphic>
      <p:bldGraphic spid="12" grpId="0">
        <p:bldAsOne/>
      </p:bldGraphic>
      <p:bldGraphic spid="27" grpId="0">
        <p:bldAsOne/>
      </p:bldGraphic>
      <p:bldGraphic spid="43" grpId="0">
        <p:bldAsOne/>
      </p:bldGraphic>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ooter Placeholder 9">
            <a:extLst>
              <a:ext uri="{FF2B5EF4-FFF2-40B4-BE49-F238E27FC236}">
                <a16:creationId xmlns:a16="http://schemas.microsoft.com/office/drawing/2014/main" id="{172B739A-7A8B-419E-9810-6168B732963B}"/>
              </a:ext>
            </a:extLst>
          </p:cNvPr>
          <p:cNvSpPr>
            <a:spLocks noGrp="1"/>
          </p:cNvSpPr>
          <p:nvPr>
            <p:ph type="ftr" sz="quarter" idx="10"/>
          </p:nvPr>
        </p:nvSpPr>
        <p:spPr>
          <a:noFill/>
        </p:spPr>
        <p:txBody>
          <a:bodyPr/>
          <a:lstStyle/>
          <a:p>
            <a:pPr algn="l">
              <a:defRPr/>
            </a:pPr>
            <a:r>
              <a:rPr lang="en-US"/>
              <a:t>SWD End of Year R&amp;C  v2.1 June 8, 2020</a:t>
            </a:r>
          </a:p>
        </p:txBody>
      </p:sp>
      <p:sp>
        <p:nvSpPr>
          <p:cNvPr id="5" name="Slide Number Placeholder 4">
            <a:extLst>
              <a:ext uri="{FF2B5EF4-FFF2-40B4-BE49-F238E27FC236}">
                <a16:creationId xmlns:a16="http://schemas.microsoft.com/office/drawing/2014/main" id="{C61AD9D9-E2FD-4C32-B4FC-A6BB810DDEAA}"/>
              </a:ext>
            </a:extLst>
          </p:cNvPr>
          <p:cNvSpPr>
            <a:spLocks noGrp="1"/>
          </p:cNvSpPr>
          <p:nvPr>
            <p:ph type="sldNum" sz="quarter" idx="11"/>
          </p:nvPr>
        </p:nvSpPr>
        <p:spPr>
          <a:prstGeom prst="rect">
            <a:avLst/>
          </a:prstGeom>
          <a:ln/>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B3C6DF3C-3DAC-4BBB-9B50-114C2E80B567}" type="slidenum">
              <a:rPr lang="en-US" smtClean="0"/>
              <a:pPr>
                <a:defRPr/>
              </a:pPr>
              <a:t>53</a:t>
            </a:fld>
            <a:endParaRPr lang="en-US"/>
          </a:p>
        </p:txBody>
      </p:sp>
      <p:sp>
        <p:nvSpPr>
          <p:cNvPr id="2" name="Title 1">
            <a:extLst>
              <a:ext uri="{FF2B5EF4-FFF2-40B4-BE49-F238E27FC236}">
                <a16:creationId xmlns:a16="http://schemas.microsoft.com/office/drawing/2014/main" id="{8AFF4F61-F47A-43BA-A023-3D3C7421F67A}"/>
              </a:ext>
            </a:extLst>
          </p:cNvPr>
          <p:cNvSpPr>
            <a:spLocks noGrp="1"/>
          </p:cNvSpPr>
          <p:nvPr>
            <p:ph type="title" idx="4294967295"/>
          </p:nvPr>
        </p:nvSpPr>
        <p:spPr>
          <a:xfrm>
            <a:off x="919162" y="393478"/>
            <a:ext cx="11272838" cy="533400"/>
          </a:xfrm>
        </p:spPr>
        <p:txBody>
          <a:bodyPr>
            <a:noAutofit/>
          </a:bodyPr>
          <a:lstStyle/>
          <a:p>
            <a:r>
              <a:rPr lang="en-US" sz="2800" b="1" dirty="0">
                <a:solidFill>
                  <a:schemeClr val="tx1"/>
                </a:solidFill>
              </a:rPr>
              <a:t>Report 16.1 – Students with Disabilities – Education Plan by Primary Disability Count (EOY 4)</a:t>
            </a:r>
            <a:br>
              <a:rPr lang="en-US" sz="2800" dirty="0">
                <a:solidFill>
                  <a:schemeClr val="tx1"/>
                </a:solidFill>
              </a:rPr>
            </a:br>
            <a:endParaRPr lang="en-US" sz="2800" dirty="0">
              <a:solidFill>
                <a:schemeClr val="tx1"/>
              </a:solidFill>
            </a:endParaRPr>
          </a:p>
        </p:txBody>
      </p:sp>
      <p:sp>
        <p:nvSpPr>
          <p:cNvPr id="7" name="Rectangle 6">
            <a:extLst>
              <a:ext uri="{FF2B5EF4-FFF2-40B4-BE49-F238E27FC236}">
                <a16:creationId xmlns:a16="http://schemas.microsoft.com/office/drawing/2014/main" id="{1566DCE3-109D-4826-A38F-F24795AAB383}"/>
              </a:ext>
            </a:extLst>
          </p:cNvPr>
          <p:cNvSpPr/>
          <p:nvPr/>
        </p:nvSpPr>
        <p:spPr>
          <a:xfrm>
            <a:off x="1058759" y="5100407"/>
            <a:ext cx="10074479" cy="707886"/>
          </a:xfrm>
          <a:prstGeom prst="rect">
            <a:avLst/>
          </a:prstGeom>
        </p:spPr>
        <p:txBody>
          <a:bodyPr wrap="square">
            <a:spAutoFit/>
          </a:bodyPr>
          <a:lstStyle/>
          <a:p>
            <a:r>
              <a:rPr lang="en-US" sz="2000" b="1"/>
              <a:t>Description:</a:t>
            </a:r>
            <a:r>
              <a:rPr lang="en-US" sz="2000"/>
              <a:t> Reports unduplicated counts of Students with Disabilities by Education Plan Type and Primary Disability Category</a:t>
            </a:r>
          </a:p>
        </p:txBody>
      </p:sp>
      <p:pic>
        <p:nvPicPr>
          <p:cNvPr id="4" name="Picture 3">
            <a:extLst>
              <a:ext uri="{FF2B5EF4-FFF2-40B4-BE49-F238E27FC236}">
                <a16:creationId xmlns:a16="http://schemas.microsoft.com/office/drawing/2014/main" id="{97F6632B-D745-4D68-8F6A-2FA04E7A525E}"/>
              </a:ext>
            </a:extLst>
          </p:cNvPr>
          <p:cNvPicPr>
            <a:picLocks noChangeAspect="1"/>
          </p:cNvPicPr>
          <p:nvPr/>
        </p:nvPicPr>
        <p:blipFill>
          <a:blip r:embed="rId3"/>
          <a:stretch>
            <a:fillRect/>
          </a:stretch>
        </p:blipFill>
        <p:spPr>
          <a:xfrm>
            <a:off x="190499" y="1833384"/>
            <a:ext cx="11811000" cy="2718966"/>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65657846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ooter Placeholder 9">
            <a:extLst>
              <a:ext uri="{FF2B5EF4-FFF2-40B4-BE49-F238E27FC236}">
                <a16:creationId xmlns:a16="http://schemas.microsoft.com/office/drawing/2014/main" id="{172B739A-7A8B-419E-9810-6168B732963B}"/>
              </a:ext>
            </a:extLst>
          </p:cNvPr>
          <p:cNvSpPr>
            <a:spLocks noGrp="1"/>
          </p:cNvSpPr>
          <p:nvPr>
            <p:ph type="ftr" sz="quarter" idx="10"/>
          </p:nvPr>
        </p:nvSpPr>
        <p:spPr>
          <a:noFill/>
        </p:spPr>
        <p:txBody>
          <a:bodyPr/>
          <a:lstStyle/>
          <a:p>
            <a:pPr algn="l">
              <a:defRPr/>
            </a:pPr>
            <a:r>
              <a:rPr lang="en-US"/>
              <a:t>SWD End of Year R&amp;C  v2.1 June 8, 2020</a:t>
            </a:r>
          </a:p>
        </p:txBody>
      </p:sp>
      <p:sp>
        <p:nvSpPr>
          <p:cNvPr id="5" name="Slide Number Placeholder 4">
            <a:extLst>
              <a:ext uri="{FF2B5EF4-FFF2-40B4-BE49-F238E27FC236}">
                <a16:creationId xmlns:a16="http://schemas.microsoft.com/office/drawing/2014/main" id="{C61AD9D9-E2FD-4C32-B4FC-A6BB810DDEAA}"/>
              </a:ext>
            </a:extLst>
          </p:cNvPr>
          <p:cNvSpPr>
            <a:spLocks noGrp="1"/>
          </p:cNvSpPr>
          <p:nvPr>
            <p:ph type="sldNum" sz="quarter" idx="11"/>
          </p:nvPr>
        </p:nvSpPr>
        <p:spPr>
          <a:prstGeom prst="rect">
            <a:avLst/>
          </a:prstGeom>
          <a:ln/>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B3C6DF3C-3DAC-4BBB-9B50-114C2E80B567}" type="slidenum">
              <a:rPr lang="en-US" smtClean="0"/>
              <a:pPr>
                <a:defRPr/>
              </a:pPr>
              <a:t>54</a:t>
            </a:fld>
            <a:endParaRPr lang="en-US"/>
          </a:p>
        </p:txBody>
      </p:sp>
      <p:sp>
        <p:nvSpPr>
          <p:cNvPr id="2" name="Title 1">
            <a:extLst>
              <a:ext uri="{FF2B5EF4-FFF2-40B4-BE49-F238E27FC236}">
                <a16:creationId xmlns:a16="http://schemas.microsoft.com/office/drawing/2014/main" id="{8AFF4F61-F47A-43BA-A023-3D3C7421F67A}"/>
              </a:ext>
            </a:extLst>
          </p:cNvPr>
          <p:cNvSpPr>
            <a:spLocks noGrp="1"/>
          </p:cNvSpPr>
          <p:nvPr>
            <p:ph type="title" idx="4294967295"/>
          </p:nvPr>
        </p:nvSpPr>
        <p:spPr>
          <a:xfrm>
            <a:off x="709162" y="461606"/>
            <a:ext cx="11272838" cy="533400"/>
          </a:xfrm>
        </p:spPr>
        <p:txBody>
          <a:bodyPr>
            <a:noAutofit/>
          </a:bodyPr>
          <a:lstStyle/>
          <a:p>
            <a:r>
              <a:rPr lang="en-US" sz="2800" b="1" dirty="0">
                <a:solidFill>
                  <a:schemeClr val="tx1"/>
                </a:solidFill>
              </a:rPr>
              <a:t>Report Filters (Report 16.1 )</a:t>
            </a:r>
            <a:br>
              <a:rPr lang="en-US" sz="2800" b="1" dirty="0">
                <a:solidFill>
                  <a:schemeClr val="tx1"/>
                </a:solidFill>
              </a:rPr>
            </a:br>
            <a:br>
              <a:rPr lang="en-US" sz="2800" dirty="0">
                <a:solidFill>
                  <a:schemeClr val="tx1"/>
                </a:solidFill>
              </a:rPr>
            </a:br>
            <a:endParaRPr lang="en-US" sz="2800" dirty="0">
              <a:solidFill>
                <a:schemeClr val="tx1"/>
              </a:solidFill>
            </a:endParaRPr>
          </a:p>
        </p:txBody>
      </p:sp>
      <p:pic>
        <p:nvPicPr>
          <p:cNvPr id="3" name="Picture 2">
            <a:extLst>
              <a:ext uri="{FF2B5EF4-FFF2-40B4-BE49-F238E27FC236}">
                <a16:creationId xmlns:a16="http://schemas.microsoft.com/office/drawing/2014/main" id="{B6DF6DC3-30CB-4DE2-BE78-0F195D1A1ED9}"/>
              </a:ext>
            </a:extLst>
          </p:cNvPr>
          <p:cNvPicPr>
            <a:picLocks noChangeAspect="1"/>
          </p:cNvPicPr>
          <p:nvPr/>
        </p:nvPicPr>
        <p:blipFill>
          <a:blip r:embed="rId3"/>
          <a:stretch>
            <a:fillRect/>
          </a:stretch>
        </p:blipFill>
        <p:spPr>
          <a:xfrm>
            <a:off x="1638128" y="3930904"/>
            <a:ext cx="9834905" cy="2246767"/>
          </a:xfrm>
          <a:prstGeom prst="rect">
            <a:avLst/>
          </a:prstGeom>
          <a:ln>
            <a:noFill/>
          </a:ln>
          <a:effectLst>
            <a:outerShdw blurRad="190500" algn="tl" rotWithShape="0">
              <a:srgbClr val="000000">
                <a:alpha val="70000"/>
              </a:srgbClr>
            </a:outerShdw>
          </a:effectLst>
        </p:spPr>
      </p:pic>
      <p:sp>
        <p:nvSpPr>
          <p:cNvPr id="4" name="TextBox 3">
            <a:extLst>
              <a:ext uri="{FF2B5EF4-FFF2-40B4-BE49-F238E27FC236}">
                <a16:creationId xmlns:a16="http://schemas.microsoft.com/office/drawing/2014/main" id="{7CDFA368-A903-46EB-938C-CE9D057E34EB}"/>
              </a:ext>
            </a:extLst>
          </p:cNvPr>
          <p:cNvSpPr txBox="1"/>
          <p:nvPr/>
        </p:nvSpPr>
        <p:spPr>
          <a:xfrm>
            <a:off x="198120" y="4587240"/>
            <a:ext cx="1599856" cy="584775"/>
          </a:xfrm>
          <a:prstGeom prst="rect">
            <a:avLst/>
          </a:prstGeom>
          <a:noFill/>
        </p:spPr>
        <p:txBody>
          <a:bodyPr wrap="square" rtlCol="0">
            <a:spAutoFit/>
          </a:bodyPr>
          <a:lstStyle/>
          <a:p>
            <a:r>
              <a:rPr lang="en-US" sz="3200" dirty="0">
                <a:latin typeface="+mj-lt"/>
              </a:rPr>
              <a:t>LEA</a:t>
            </a:r>
          </a:p>
        </p:txBody>
      </p:sp>
      <p:pic>
        <p:nvPicPr>
          <p:cNvPr id="6" name="Picture 5">
            <a:extLst>
              <a:ext uri="{FF2B5EF4-FFF2-40B4-BE49-F238E27FC236}">
                <a16:creationId xmlns:a16="http://schemas.microsoft.com/office/drawing/2014/main" id="{A69A0164-8E19-4695-A1F1-983D360F14DD}"/>
              </a:ext>
            </a:extLst>
          </p:cNvPr>
          <p:cNvPicPr>
            <a:picLocks noChangeAspect="1"/>
          </p:cNvPicPr>
          <p:nvPr/>
        </p:nvPicPr>
        <p:blipFill>
          <a:blip r:embed="rId4"/>
          <a:stretch>
            <a:fillRect/>
          </a:stretch>
        </p:blipFill>
        <p:spPr>
          <a:xfrm>
            <a:off x="2346370" y="1355552"/>
            <a:ext cx="8687734" cy="2290568"/>
          </a:xfrm>
          <a:prstGeom prst="rect">
            <a:avLst/>
          </a:prstGeom>
          <a:ln>
            <a:noFill/>
          </a:ln>
          <a:effectLst>
            <a:outerShdw blurRad="190500" algn="tl" rotWithShape="0">
              <a:srgbClr val="000000">
                <a:alpha val="70000"/>
              </a:srgbClr>
            </a:outerShdw>
          </a:effectLst>
        </p:spPr>
      </p:pic>
      <p:sp>
        <p:nvSpPr>
          <p:cNvPr id="9" name="TextBox 8">
            <a:extLst>
              <a:ext uri="{FF2B5EF4-FFF2-40B4-BE49-F238E27FC236}">
                <a16:creationId xmlns:a16="http://schemas.microsoft.com/office/drawing/2014/main" id="{4B8ABC09-92B5-4319-8E4B-D58AFEFFC9EF}"/>
              </a:ext>
            </a:extLst>
          </p:cNvPr>
          <p:cNvSpPr txBox="1"/>
          <p:nvPr/>
        </p:nvSpPr>
        <p:spPr>
          <a:xfrm>
            <a:off x="355456" y="2359498"/>
            <a:ext cx="1914370" cy="584775"/>
          </a:xfrm>
          <a:prstGeom prst="rect">
            <a:avLst/>
          </a:prstGeom>
          <a:noFill/>
        </p:spPr>
        <p:txBody>
          <a:bodyPr wrap="square" rtlCol="0">
            <a:spAutoFit/>
          </a:bodyPr>
          <a:lstStyle/>
          <a:p>
            <a:r>
              <a:rPr lang="en-US" sz="3200" dirty="0">
                <a:latin typeface="+mj-lt"/>
              </a:rPr>
              <a:t>SELPA</a:t>
            </a:r>
          </a:p>
        </p:txBody>
      </p:sp>
      <p:sp>
        <p:nvSpPr>
          <p:cNvPr id="11" name="Rectangle 10">
            <a:extLst>
              <a:ext uri="{FF2B5EF4-FFF2-40B4-BE49-F238E27FC236}">
                <a16:creationId xmlns:a16="http://schemas.microsoft.com/office/drawing/2014/main" id="{4BE4B918-37A7-4886-B2A2-632507AACB74}"/>
              </a:ext>
            </a:extLst>
          </p:cNvPr>
          <p:cNvSpPr/>
          <p:nvPr/>
        </p:nvSpPr>
        <p:spPr>
          <a:xfrm>
            <a:off x="2428558" y="2032992"/>
            <a:ext cx="783692" cy="171985"/>
          </a:xfrm>
          <a:prstGeom prst="rect">
            <a:avLst/>
          </a:prstGeom>
          <a:solidFill>
            <a:srgbClr val="FFFF0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4E1AE7C3-676A-4627-88BD-4EB154A3CF69}"/>
              </a:ext>
            </a:extLst>
          </p:cNvPr>
          <p:cNvSpPr/>
          <p:nvPr/>
        </p:nvSpPr>
        <p:spPr>
          <a:xfrm>
            <a:off x="5380042" y="2204977"/>
            <a:ext cx="783692" cy="154521"/>
          </a:xfrm>
          <a:prstGeom prst="rect">
            <a:avLst/>
          </a:prstGeom>
          <a:solidFill>
            <a:srgbClr val="FFFF0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CD414733-A41D-4B92-9573-43A0EEF1D03F}"/>
              </a:ext>
            </a:extLst>
          </p:cNvPr>
          <p:cNvSpPr/>
          <p:nvPr/>
        </p:nvSpPr>
        <p:spPr>
          <a:xfrm>
            <a:off x="6102981" y="4918487"/>
            <a:ext cx="783692" cy="171985"/>
          </a:xfrm>
          <a:prstGeom prst="rect">
            <a:avLst/>
          </a:prstGeom>
          <a:solidFill>
            <a:srgbClr val="FFFF0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9E23499-87C6-4F6F-960F-A8BAE76F00FB}"/>
              </a:ext>
            </a:extLst>
          </p:cNvPr>
          <p:cNvSpPr/>
          <p:nvPr/>
        </p:nvSpPr>
        <p:spPr>
          <a:xfrm>
            <a:off x="6163734" y="4608617"/>
            <a:ext cx="783692" cy="171985"/>
          </a:xfrm>
          <a:prstGeom prst="rect">
            <a:avLst/>
          </a:prstGeom>
          <a:solidFill>
            <a:srgbClr val="FFFF0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4D257770-91C2-4EAA-81CC-157AB2726369}"/>
              </a:ext>
            </a:extLst>
          </p:cNvPr>
          <p:cNvSpPr/>
          <p:nvPr/>
        </p:nvSpPr>
        <p:spPr>
          <a:xfrm>
            <a:off x="1644866" y="4460766"/>
            <a:ext cx="783692" cy="171985"/>
          </a:xfrm>
          <a:prstGeom prst="rect">
            <a:avLst/>
          </a:prstGeom>
          <a:solidFill>
            <a:srgbClr val="FFFF0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7103836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ooter Placeholder 8">
            <a:extLst>
              <a:ext uri="{FF2B5EF4-FFF2-40B4-BE49-F238E27FC236}">
                <a16:creationId xmlns:a16="http://schemas.microsoft.com/office/drawing/2014/main" id="{D201E5D4-D849-46AD-B2AD-BACECFF7A6BF}"/>
              </a:ext>
            </a:extLst>
          </p:cNvPr>
          <p:cNvSpPr>
            <a:spLocks noGrp="1"/>
          </p:cNvSpPr>
          <p:nvPr>
            <p:ph type="ftr" sz="quarter" idx="10"/>
          </p:nvPr>
        </p:nvSpPr>
        <p:spPr>
          <a:noFill/>
        </p:spPr>
        <p:txBody>
          <a:bodyPr/>
          <a:lstStyle/>
          <a:p>
            <a:pPr>
              <a:defRPr/>
            </a:pPr>
            <a:r>
              <a:rPr lang="en-US"/>
              <a:t>SWD End of Year R&amp;C  v2.1 June 8, 2020</a:t>
            </a:r>
          </a:p>
        </p:txBody>
      </p:sp>
      <p:sp>
        <p:nvSpPr>
          <p:cNvPr id="5" name="Slide Number Placeholder 4">
            <a:extLst>
              <a:ext uri="{FF2B5EF4-FFF2-40B4-BE49-F238E27FC236}">
                <a16:creationId xmlns:a16="http://schemas.microsoft.com/office/drawing/2014/main" id="{C61AD9D9-E2FD-4C32-B4FC-A6BB810DDEAA}"/>
              </a:ext>
            </a:extLst>
          </p:cNvPr>
          <p:cNvSpPr>
            <a:spLocks noGrp="1"/>
          </p:cNvSpPr>
          <p:nvPr>
            <p:ph type="sldNum" sz="quarter" idx="11"/>
          </p:nvPr>
        </p:nvSpPr>
        <p:spPr>
          <a:prstGeom prst="rect">
            <a:avLst/>
          </a:prstGeom>
          <a:ln/>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B3C6DF3C-3DAC-4BBB-9B50-114C2E80B567}" type="slidenum">
              <a:rPr lang="en-US" smtClean="0"/>
              <a:pPr>
                <a:defRPr/>
              </a:pPr>
              <a:t>55</a:t>
            </a:fld>
            <a:endParaRPr lang="en-US"/>
          </a:p>
        </p:txBody>
      </p:sp>
      <p:sp>
        <p:nvSpPr>
          <p:cNvPr id="2" name="Title 1">
            <a:extLst>
              <a:ext uri="{FF2B5EF4-FFF2-40B4-BE49-F238E27FC236}">
                <a16:creationId xmlns:a16="http://schemas.microsoft.com/office/drawing/2014/main" id="{8AFF4F61-F47A-43BA-A023-3D3C7421F67A}"/>
              </a:ext>
            </a:extLst>
          </p:cNvPr>
          <p:cNvSpPr>
            <a:spLocks noGrp="1"/>
          </p:cNvSpPr>
          <p:nvPr>
            <p:ph type="title" idx="4294967295"/>
          </p:nvPr>
        </p:nvSpPr>
        <p:spPr>
          <a:xfrm>
            <a:off x="1000126" y="266700"/>
            <a:ext cx="9904608" cy="533400"/>
          </a:xfrm>
        </p:spPr>
        <p:txBody>
          <a:bodyPr>
            <a:noAutofit/>
          </a:bodyPr>
          <a:lstStyle/>
          <a:p>
            <a:r>
              <a:rPr lang="en-US" sz="2800" b="1">
                <a:solidFill>
                  <a:schemeClr val="tx1"/>
                </a:solidFill>
              </a:rPr>
              <a:t>Report 16.2 Student with Disabilities – Count by Federal Setting (EOY 4)</a:t>
            </a:r>
            <a:br>
              <a:rPr lang="en-US" sz="2800">
                <a:solidFill>
                  <a:schemeClr val="tx1"/>
                </a:solidFill>
              </a:rPr>
            </a:br>
            <a:endParaRPr lang="en-US" sz="2800">
              <a:solidFill>
                <a:schemeClr val="tx1"/>
              </a:solidFill>
            </a:endParaRPr>
          </a:p>
        </p:txBody>
      </p:sp>
      <p:sp>
        <p:nvSpPr>
          <p:cNvPr id="6" name="Rectangle 5">
            <a:extLst>
              <a:ext uri="{FF2B5EF4-FFF2-40B4-BE49-F238E27FC236}">
                <a16:creationId xmlns:a16="http://schemas.microsoft.com/office/drawing/2014/main" id="{038B10D8-45B9-4220-B6E4-F00F58A11BAF}"/>
              </a:ext>
            </a:extLst>
          </p:cNvPr>
          <p:cNvSpPr/>
          <p:nvPr/>
        </p:nvSpPr>
        <p:spPr>
          <a:xfrm>
            <a:off x="830254" y="5408082"/>
            <a:ext cx="10074479" cy="646331"/>
          </a:xfrm>
          <a:prstGeom prst="rect">
            <a:avLst/>
          </a:prstGeom>
        </p:spPr>
        <p:txBody>
          <a:bodyPr wrap="square">
            <a:spAutoFit/>
          </a:bodyPr>
          <a:lstStyle/>
          <a:p>
            <a:r>
              <a:rPr lang="en-US" b="1"/>
              <a:t>Description:</a:t>
            </a:r>
            <a:r>
              <a:rPr lang="en-US"/>
              <a:t> Reports unduplicated counts of Students with Disabilities within each Primary Disability Category by Federal Setting</a:t>
            </a:r>
          </a:p>
        </p:txBody>
      </p:sp>
      <p:pic>
        <p:nvPicPr>
          <p:cNvPr id="2050" name="Picture 2" descr="C:\temp\SNAGHTML9ca4846.PNG">
            <a:extLst>
              <a:ext uri="{FF2B5EF4-FFF2-40B4-BE49-F238E27FC236}">
                <a16:creationId xmlns:a16="http://schemas.microsoft.com/office/drawing/2014/main" id="{DA40ED63-8DB6-4F7E-9518-E8E01E248B6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9338" y="1380275"/>
            <a:ext cx="10877597" cy="3873728"/>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2433680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ooter Placeholder 9">
            <a:extLst>
              <a:ext uri="{FF2B5EF4-FFF2-40B4-BE49-F238E27FC236}">
                <a16:creationId xmlns:a16="http://schemas.microsoft.com/office/drawing/2014/main" id="{9DBE7558-C1B4-438A-AD96-304664BFC79B}"/>
              </a:ext>
            </a:extLst>
          </p:cNvPr>
          <p:cNvSpPr>
            <a:spLocks noGrp="1"/>
          </p:cNvSpPr>
          <p:nvPr>
            <p:ph type="ftr" sz="quarter" idx="10"/>
          </p:nvPr>
        </p:nvSpPr>
        <p:spPr>
          <a:noFill/>
        </p:spPr>
        <p:txBody>
          <a:bodyPr/>
          <a:lstStyle/>
          <a:p>
            <a:pPr>
              <a:defRPr/>
            </a:pPr>
            <a:r>
              <a:rPr lang="en-US"/>
              <a:t>SWD End of Year R&amp;C  v2.1 June 8, 2020</a:t>
            </a:r>
          </a:p>
        </p:txBody>
      </p:sp>
      <p:sp>
        <p:nvSpPr>
          <p:cNvPr id="5" name="Slide Number Placeholder 4">
            <a:extLst>
              <a:ext uri="{FF2B5EF4-FFF2-40B4-BE49-F238E27FC236}">
                <a16:creationId xmlns:a16="http://schemas.microsoft.com/office/drawing/2014/main" id="{C61AD9D9-E2FD-4C32-B4FC-A6BB810DDEAA}"/>
              </a:ext>
            </a:extLst>
          </p:cNvPr>
          <p:cNvSpPr>
            <a:spLocks noGrp="1"/>
          </p:cNvSpPr>
          <p:nvPr>
            <p:ph type="sldNum" sz="quarter" idx="11"/>
          </p:nvPr>
        </p:nvSpPr>
        <p:spPr>
          <a:prstGeom prst="rect">
            <a:avLst/>
          </a:prstGeom>
          <a:ln/>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B3C6DF3C-3DAC-4BBB-9B50-114C2E80B567}" type="slidenum">
              <a:rPr lang="en-US" smtClean="0"/>
              <a:pPr>
                <a:defRPr/>
              </a:pPr>
              <a:t>56</a:t>
            </a:fld>
            <a:endParaRPr lang="en-US"/>
          </a:p>
        </p:txBody>
      </p:sp>
      <p:sp>
        <p:nvSpPr>
          <p:cNvPr id="2" name="Title 1">
            <a:extLst>
              <a:ext uri="{FF2B5EF4-FFF2-40B4-BE49-F238E27FC236}">
                <a16:creationId xmlns:a16="http://schemas.microsoft.com/office/drawing/2014/main" id="{8AFF4F61-F47A-43BA-A023-3D3C7421F67A}"/>
              </a:ext>
            </a:extLst>
          </p:cNvPr>
          <p:cNvSpPr>
            <a:spLocks noGrp="1"/>
          </p:cNvSpPr>
          <p:nvPr>
            <p:ph type="title" idx="4294967295"/>
          </p:nvPr>
        </p:nvSpPr>
        <p:spPr>
          <a:xfrm>
            <a:off x="926123" y="286664"/>
            <a:ext cx="10639425" cy="533400"/>
          </a:xfrm>
        </p:spPr>
        <p:txBody>
          <a:bodyPr>
            <a:noAutofit/>
          </a:bodyPr>
          <a:lstStyle/>
          <a:p>
            <a:r>
              <a:rPr lang="en-US" sz="2800" b="1">
                <a:solidFill>
                  <a:schemeClr val="tx1"/>
                </a:solidFill>
              </a:rPr>
              <a:t>Report 16.3 Students with Disabilities – List (EOY 4)</a:t>
            </a:r>
            <a:br>
              <a:rPr lang="en-US" sz="2800" b="1">
                <a:solidFill>
                  <a:schemeClr val="tx1"/>
                </a:solidFill>
              </a:rPr>
            </a:br>
            <a:endParaRPr lang="en-US" sz="2800">
              <a:solidFill>
                <a:schemeClr val="tx1"/>
              </a:solidFill>
            </a:endParaRPr>
          </a:p>
        </p:txBody>
      </p:sp>
      <p:sp>
        <p:nvSpPr>
          <p:cNvPr id="6" name="Rectangle 5">
            <a:extLst>
              <a:ext uri="{FF2B5EF4-FFF2-40B4-BE49-F238E27FC236}">
                <a16:creationId xmlns:a16="http://schemas.microsoft.com/office/drawing/2014/main" id="{E9D2C110-E24D-4510-A888-7C65C7EF36AD}"/>
              </a:ext>
            </a:extLst>
          </p:cNvPr>
          <p:cNvSpPr/>
          <p:nvPr/>
        </p:nvSpPr>
        <p:spPr>
          <a:xfrm>
            <a:off x="567167" y="5607968"/>
            <a:ext cx="10515600" cy="646331"/>
          </a:xfrm>
          <a:prstGeom prst="rect">
            <a:avLst/>
          </a:prstGeom>
        </p:spPr>
        <p:txBody>
          <a:bodyPr wrap="square">
            <a:spAutoFit/>
          </a:bodyPr>
          <a:lstStyle/>
          <a:p>
            <a:r>
              <a:rPr lang="en-US" b="1"/>
              <a:t>Description</a:t>
            </a:r>
            <a:r>
              <a:rPr lang="en-US"/>
              <a:t>: Reports a list of students with disabilities and associated meeting, plan, and other SPED-related information.</a:t>
            </a:r>
          </a:p>
        </p:txBody>
      </p:sp>
      <p:pic>
        <p:nvPicPr>
          <p:cNvPr id="4" name="Picture 3">
            <a:extLst>
              <a:ext uri="{FF2B5EF4-FFF2-40B4-BE49-F238E27FC236}">
                <a16:creationId xmlns:a16="http://schemas.microsoft.com/office/drawing/2014/main" id="{AAE9AA68-1B12-4B31-AA6D-9A7577FA1E67}"/>
              </a:ext>
            </a:extLst>
          </p:cNvPr>
          <p:cNvPicPr>
            <a:picLocks noChangeAspect="1"/>
          </p:cNvPicPr>
          <p:nvPr/>
        </p:nvPicPr>
        <p:blipFill>
          <a:blip r:embed="rId3"/>
          <a:stretch>
            <a:fillRect/>
          </a:stretch>
        </p:blipFill>
        <p:spPr>
          <a:xfrm>
            <a:off x="1276350" y="931128"/>
            <a:ext cx="9420413" cy="4544819"/>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189567840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ooter Placeholder 8">
            <a:extLst>
              <a:ext uri="{FF2B5EF4-FFF2-40B4-BE49-F238E27FC236}">
                <a16:creationId xmlns:a16="http://schemas.microsoft.com/office/drawing/2014/main" id="{408136F8-D2AD-4DC8-A95F-9F0903F30DEC}"/>
              </a:ext>
            </a:extLst>
          </p:cNvPr>
          <p:cNvSpPr>
            <a:spLocks noGrp="1"/>
          </p:cNvSpPr>
          <p:nvPr>
            <p:ph type="ftr" sz="quarter" idx="10"/>
          </p:nvPr>
        </p:nvSpPr>
        <p:spPr>
          <a:noFill/>
        </p:spPr>
        <p:txBody>
          <a:bodyPr/>
          <a:lstStyle/>
          <a:p>
            <a:pPr algn="l">
              <a:defRPr/>
            </a:pPr>
            <a:r>
              <a:rPr lang="en-US"/>
              <a:t>SWD End of Year R&amp;C  v2.1 June 8, 2020</a:t>
            </a:r>
          </a:p>
        </p:txBody>
      </p:sp>
      <p:sp>
        <p:nvSpPr>
          <p:cNvPr id="5" name="Slide Number Placeholder 4">
            <a:extLst>
              <a:ext uri="{FF2B5EF4-FFF2-40B4-BE49-F238E27FC236}">
                <a16:creationId xmlns:a16="http://schemas.microsoft.com/office/drawing/2014/main" id="{C61AD9D9-E2FD-4C32-B4FC-A6BB810DDEAA}"/>
              </a:ext>
            </a:extLst>
          </p:cNvPr>
          <p:cNvSpPr>
            <a:spLocks noGrp="1"/>
          </p:cNvSpPr>
          <p:nvPr>
            <p:ph type="sldNum" sz="quarter" idx="11"/>
          </p:nvPr>
        </p:nvSpPr>
        <p:spPr>
          <a:prstGeom prst="rect">
            <a:avLst/>
          </a:prstGeom>
          <a:ln/>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B3C6DF3C-3DAC-4BBB-9B50-114C2E80B567}" type="slidenum">
              <a:rPr lang="en-US" smtClean="0"/>
              <a:pPr>
                <a:defRPr/>
              </a:pPr>
              <a:t>57</a:t>
            </a:fld>
            <a:endParaRPr lang="en-US"/>
          </a:p>
        </p:txBody>
      </p:sp>
      <p:sp>
        <p:nvSpPr>
          <p:cNvPr id="2" name="Title 1">
            <a:extLst>
              <a:ext uri="{FF2B5EF4-FFF2-40B4-BE49-F238E27FC236}">
                <a16:creationId xmlns:a16="http://schemas.microsoft.com/office/drawing/2014/main" id="{8AFF4F61-F47A-43BA-A023-3D3C7421F67A}"/>
              </a:ext>
            </a:extLst>
          </p:cNvPr>
          <p:cNvSpPr>
            <a:spLocks noGrp="1"/>
          </p:cNvSpPr>
          <p:nvPr>
            <p:ph type="title" idx="4294967295"/>
          </p:nvPr>
        </p:nvSpPr>
        <p:spPr>
          <a:xfrm>
            <a:off x="868607" y="306176"/>
            <a:ext cx="8111270" cy="533400"/>
          </a:xfrm>
        </p:spPr>
        <p:txBody>
          <a:bodyPr>
            <a:noAutofit/>
          </a:bodyPr>
          <a:lstStyle/>
          <a:p>
            <a:r>
              <a:rPr lang="en-US" sz="2800" b="1">
                <a:solidFill>
                  <a:schemeClr val="tx1"/>
                </a:solidFill>
              </a:rPr>
              <a:t>Report 16.5 Students with Disabilities – Student Services (EOY 4)</a:t>
            </a:r>
            <a:br>
              <a:rPr lang="en-US" sz="2800">
                <a:solidFill>
                  <a:schemeClr val="tx1"/>
                </a:solidFill>
              </a:rPr>
            </a:br>
            <a:endParaRPr lang="en-US" sz="2800">
              <a:solidFill>
                <a:schemeClr val="tx1"/>
              </a:solidFill>
            </a:endParaRPr>
          </a:p>
        </p:txBody>
      </p:sp>
      <p:sp>
        <p:nvSpPr>
          <p:cNvPr id="7" name="Rectangle 6">
            <a:extLst>
              <a:ext uri="{FF2B5EF4-FFF2-40B4-BE49-F238E27FC236}">
                <a16:creationId xmlns:a16="http://schemas.microsoft.com/office/drawing/2014/main" id="{52563B8F-181E-487B-8ED6-BBBD3310CEC0}"/>
              </a:ext>
            </a:extLst>
          </p:cNvPr>
          <p:cNvSpPr/>
          <p:nvPr/>
        </p:nvSpPr>
        <p:spPr>
          <a:xfrm>
            <a:off x="362137" y="5430542"/>
            <a:ext cx="10074479" cy="707886"/>
          </a:xfrm>
          <a:prstGeom prst="rect">
            <a:avLst/>
          </a:prstGeom>
        </p:spPr>
        <p:txBody>
          <a:bodyPr wrap="square">
            <a:spAutoFit/>
          </a:bodyPr>
          <a:lstStyle/>
          <a:p>
            <a:r>
              <a:rPr lang="en-US" sz="2000" b="1"/>
              <a:t>Description:</a:t>
            </a:r>
            <a:r>
              <a:rPr lang="en-US" sz="2000"/>
              <a:t> Reports the counts of students with disabilities by services received and primary disability category</a:t>
            </a:r>
          </a:p>
        </p:txBody>
      </p:sp>
      <p:pic>
        <p:nvPicPr>
          <p:cNvPr id="6146" name="Picture 2" descr="C:\temp\SNAGHTMLa28a67a.PNG">
            <a:extLst>
              <a:ext uri="{FF2B5EF4-FFF2-40B4-BE49-F238E27FC236}">
                <a16:creationId xmlns:a16="http://schemas.microsoft.com/office/drawing/2014/main" id="{409AEBEC-AB1B-4017-A81F-5BDAF6FFE2E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0445" y="1661681"/>
            <a:ext cx="11763187" cy="2462917"/>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C:\temp\SNAGHTMLa29261a.PNG">
            <a:extLst>
              <a:ext uri="{FF2B5EF4-FFF2-40B4-BE49-F238E27FC236}">
                <a16:creationId xmlns:a16="http://schemas.microsoft.com/office/drawing/2014/main" id="{7CFE21ED-9925-431F-A84F-5EE2AC16116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1314" y="2443416"/>
            <a:ext cx="11682318" cy="2769987"/>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504713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1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ooter Placeholder 8">
            <a:extLst>
              <a:ext uri="{FF2B5EF4-FFF2-40B4-BE49-F238E27FC236}">
                <a16:creationId xmlns:a16="http://schemas.microsoft.com/office/drawing/2014/main" id="{8084320E-0FBA-439C-8E7E-5ABCDECAF7F7}"/>
              </a:ext>
            </a:extLst>
          </p:cNvPr>
          <p:cNvSpPr>
            <a:spLocks noGrp="1"/>
          </p:cNvSpPr>
          <p:nvPr>
            <p:ph type="ftr" sz="quarter" idx="10"/>
          </p:nvPr>
        </p:nvSpPr>
        <p:spPr>
          <a:noFill/>
        </p:spPr>
        <p:txBody>
          <a:bodyPr/>
          <a:lstStyle/>
          <a:p>
            <a:pPr>
              <a:defRPr/>
            </a:pPr>
            <a:r>
              <a:rPr lang="en-US"/>
              <a:t>SWD End of Year R&amp;C  v2.1 June 8, 2020</a:t>
            </a:r>
          </a:p>
        </p:txBody>
      </p:sp>
      <p:sp>
        <p:nvSpPr>
          <p:cNvPr id="5" name="Slide Number Placeholder 4">
            <a:extLst>
              <a:ext uri="{FF2B5EF4-FFF2-40B4-BE49-F238E27FC236}">
                <a16:creationId xmlns:a16="http://schemas.microsoft.com/office/drawing/2014/main" id="{C61AD9D9-E2FD-4C32-B4FC-A6BB810DDEAA}"/>
              </a:ext>
            </a:extLst>
          </p:cNvPr>
          <p:cNvSpPr>
            <a:spLocks noGrp="1"/>
          </p:cNvSpPr>
          <p:nvPr>
            <p:ph type="sldNum" sz="quarter" idx="11"/>
          </p:nvPr>
        </p:nvSpPr>
        <p:spPr>
          <a:prstGeom prst="rect">
            <a:avLst/>
          </a:prstGeom>
          <a:ln/>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B3C6DF3C-3DAC-4BBB-9B50-114C2E80B567}" type="slidenum">
              <a:rPr lang="en-US" smtClean="0"/>
              <a:pPr>
                <a:defRPr/>
              </a:pPr>
              <a:t>58</a:t>
            </a:fld>
            <a:endParaRPr lang="en-US"/>
          </a:p>
        </p:txBody>
      </p:sp>
      <p:sp>
        <p:nvSpPr>
          <p:cNvPr id="2" name="Title 1">
            <a:extLst>
              <a:ext uri="{FF2B5EF4-FFF2-40B4-BE49-F238E27FC236}">
                <a16:creationId xmlns:a16="http://schemas.microsoft.com/office/drawing/2014/main" id="{8AFF4F61-F47A-43BA-A023-3D3C7421F67A}"/>
              </a:ext>
            </a:extLst>
          </p:cNvPr>
          <p:cNvSpPr>
            <a:spLocks noGrp="1"/>
          </p:cNvSpPr>
          <p:nvPr>
            <p:ph type="title" idx="4294967295"/>
          </p:nvPr>
        </p:nvSpPr>
        <p:spPr>
          <a:xfrm>
            <a:off x="766763" y="234950"/>
            <a:ext cx="11425237" cy="533400"/>
          </a:xfrm>
        </p:spPr>
        <p:txBody>
          <a:bodyPr>
            <a:noAutofit/>
          </a:bodyPr>
          <a:lstStyle/>
          <a:p>
            <a:r>
              <a:rPr lang="en-US" sz="2800" b="1">
                <a:solidFill>
                  <a:schemeClr val="tx1"/>
                </a:solidFill>
              </a:rPr>
              <a:t>Report 16.6 Students with Disabilities – Student Services Student List (EOY 4)</a:t>
            </a:r>
            <a:br>
              <a:rPr lang="en-US" sz="2800">
                <a:solidFill>
                  <a:schemeClr val="tx1"/>
                </a:solidFill>
              </a:rPr>
            </a:br>
            <a:endParaRPr lang="en-US" sz="2800">
              <a:solidFill>
                <a:schemeClr val="tx1"/>
              </a:solidFill>
            </a:endParaRPr>
          </a:p>
        </p:txBody>
      </p:sp>
      <p:sp>
        <p:nvSpPr>
          <p:cNvPr id="6" name="Rectangle 5">
            <a:extLst>
              <a:ext uri="{FF2B5EF4-FFF2-40B4-BE49-F238E27FC236}">
                <a16:creationId xmlns:a16="http://schemas.microsoft.com/office/drawing/2014/main" id="{D1FDE317-1DB9-43B6-A404-17558A7C1F7E}"/>
              </a:ext>
            </a:extLst>
          </p:cNvPr>
          <p:cNvSpPr/>
          <p:nvPr/>
        </p:nvSpPr>
        <p:spPr>
          <a:xfrm>
            <a:off x="385856" y="5683304"/>
            <a:ext cx="10696575" cy="646331"/>
          </a:xfrm>
          <a:prstGeom prst="rect">
            <a:avLst/>
          </a:prstGeom>
        </p:spPr>
        <p:txBody>
          <a:bodyPr wrap="square">
            <a:spAutoFit/>
          </a:bodyPr>
          <a:lstStyle/>
          <a:p>
            <a:r>
              <a:rPr lang="en-US" b="1">
                <a:latin typeface="Lato"/>
              </a:rPr>
              <a:t>Description</a:t>
            </a:r>
            <a:r>
              <a:rPr lang="en-US">
                <a:latin typeface="Lato"/>
              </a:rPr>
              <a:t>: Reports a list of students with disabilities receiving services and associated meeting and plan information</a:t>
            </a:r>
            <a:endParaRPr lang="en-US"/>
          </a:p>
        </p:txBody>
      </p:sp>
      <p:pic>
        <p:nvPicPr>
          <p:cNvPr id="7170" name="Picture 2" descr="C:\temp\SNAGHTMLa2f4dd9.PNG">
            <a:extLst>
              <a:ext uri="{FF2B5EF4-FFF2-40B4-BE49-F238E27FC236}">
                <a16:creationId xmlns:a16="http://schemas.microsoft.com/office/drawing/2014/main" id="{F4BBD39E-D60D-4D05-8A25-676557E2457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8112" y="1237459"/>
            <a:ext cx="11915775" cy="4383081"/>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5336365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CC5CE012-64F7-4E79-BA6A-7F8048A149D6}"/>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75000"/>
                    <a:lumOff val="25000"/>
                  </a:prstClr>
                </a:solidFill>
                <a:effectLst/>
                <a:uLnTx/>
                <a:uFillTx/>
                <a:latin typeface="Tahoma"/>
                <a:ea typeface="+mn-ea"/>
                <a:cs typeface="+mn-cs"/>
              </a:rPr>
              <a:t>SWD End of Year R&amp;C  v2.1 June 8, 2020</a:t>
            </a:r>
          </a:p>
        </p:txBody>
      </p:sp>
      <p:sp>
        <p:nvSpPr>
          <p:cNvPr id="5" name="Slide Number Placeholder 4">
            <a:extLst>
              <a:ext uri="{FF2B5EF4-FFF2-40B4-BE49-F238E27FC236}">
                <a16:creationId xmlns:a16="http://schemas.microsoft.com/office/drawing/2014/main" id="{78D9ED4C-F50D-46F2-9EFE-5B2027686D44}"/>
              </a:ext>
            </a:extLst>
          </p:cNvPr>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B73C415-D670-4716-A5EC-CC4D52CA2BAC}" type="slidenum">
              <a:rPr kumimoji="0" lang="en-US" sz="1200" b="0" i="0" u="none" strike="noStrike" kern="1200" cap="none" spc="0" normalizeH="0" baseline="0" noProof="0" smtClean="0">
                <a:ln>
                  <a:noFill/>
                </a:ln>
                <a:solidFill>
                  <a:prstClr val="black">
                    <a:lumMod val="65000"/>
                    <a:lumOff val="35000"/>
                  </a:prstClr>
                </a:solidFill>
                <a:effectLst/>
                <a:uLnTx/>
                <a:uFillTx/>
                <a:latin typeface="Tahom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59</a:t>
            </a:fld>
            <a:endParaRPr kumimoji="0" lang="en-US" sz="1200" b="0" i="0" u="none" strike="noStrike" kern="1200" cap="none" spc="0" normalizeH="0" baseline="0" noProof="0">
              <a:ln>
                <a:noFill/>
              </a:ln>
              <a:solidFill>
                <a:prstClr val="black">
                  <a:lumMod val="65000"/>
                  <a:lumOff val="35000"/>
                </a:prstClr>
              </a:solidFill>
              <a:effectLst/>
              <a:uLnTx/>
              <a:uFillTx/>
              <a:latin typeface="Tahoma"/>
              <a:ea typeface="+mn-ea"/>
              <a:cs typeface="+mn-cs"/>
            </a:endParaRPr>
          </a:p>
        </p:txBody>
      </p:sp>
      <p:sp>
        <p:nvSpPr>
          <p:cNvPr id="2" name="Title 1">
            <a:extLst>
              <a:ext uri="{FF2B5EF4-FFF2-40B4-BE49-F238E27FC236}">
                <a16:creationId xmlns:a16="http://schemas.microsoft.com/office/drawing/2014/main" id="{A9525D4B-3D10-42B3-BC78-D5BF1871EB03}"/>
              </a:ext>
            </a:extLst>
          </p:cNvPr>
          <p:cNvSpPr>
            <a:spLocks noGrp="1"/>
          </p:cNvSpPr>
          <p:nvPr>
            <p:ph type="title" idx="4294967295"/>
          </p:nvPr>
        </p:nvSpPr>
        <p:spPr>
          <a:xfrm>
            <a:off x="1072660" y="553085"/>
            <a:ext cx="9337432" cy="431800"/>
          </a:xfrm>
        </p:spPr>
        <p:txBody>
          <a:bodyPr>
            <a:noAutofit/>
          </a:bodyPr>
          <a:lstStyle/>
          <a:p>
            <a:r>
              <a:rPr lang="en-US">
                <a:solidFill>
                  <a:schemeClr val="tx1">
                    <a:lumMod val="85000"/>
                    <a:lumOff val="15000"/>
                  </a:schemeClr>
                </a:solidFill>
              </a:rPr>
              <a:t>Report 17.3 - Postsecondary Survey Outcome for SWDs - Count</a:t>
            </a:r>
          </a:p>
        </p:txBody>
      </p:sp>
      <p:pic>
        <p:nvPicPr>
          <p:cNvPr id="5122" name="Picture 2">
            <a:extLst>
              <a:ext uri="{FF2B5EF4-FFF2-40B4-BE49-F238E27FC236}">
                <a16:creationId xmlns:a16="http://schemas.microsoft.com/office/drawing/2014/main" id="{3C8510A2-E3E7-448D-903D-08CA5D5673C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889181" y="1687277"/>
            <a:ext cx="10413636" cy="4401738"/>
          </a:xfrm>
          <a:prstGeom prst="rect">
            <a:avLst/>
          </a:prstGeom>
          <a:ln>
            <a:noFill/>
          </a:ln>
          <a:effectLst>
            <a:outerShdw blurRad="63500" sx="101000" sy="101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5240542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8234C221-D094-445D-A8B7-0030E816562D}"/>
              </a:ext>
            </a:extLst>
          </p:cNvPr>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B73C415-D670-4716-A5EC-CC4D52CA2BAC}" type="slidenum">
              <a:rPr kumimoji="0" lang="en-US" sz="1200" b="0" i="0" u="none" strike="noStrike" kern="1200" cap="none" spc="0" normalizeH="0" baseline="0" noProof="0" smtClean="0">
                <a:ln>
                  <a:noFill/>
                </a:ln>
                <a:solidFill>
                  <a:prstClr val="black">
                    <a:lumMod val="65000"/>
                    <a:lumOff val="35000"/>
                  </a:prstClr>
                </a:solidFill>
                <a:effectLst/>
                <a:uLnTx/>
                <a:uFillTx/>
                <a:latin typeface="Tahom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lumMod val="65000"/>
                  <a:lumOff val="35000"/>
                </a:prstClr>
              </a:solidFill>
              <a:effectLst/>
              <a:uLnTx/>
              <a:uFillTx/>
              <a:latin typeface="Tahoma"/>
              <a:ea typeface="+mn-ea"/>
              <a:cs typeface="+mn-cs"/>
            </a:endParaRPr>
          </a:p>
        </p:txBody>
      </p:sp>
      <p:pic>
        <p:nvPicPr>
          <p:cNvPr id="23" name="Picture Placeholder 22">
            <a:extLst>
              <a:ext uri="{FF2B5EF4-FFF2-40B4-BE49-F238E27FC236}">
                <a16:creationId xmlns:a16="http://schemas.microsoft.com/office/drawing/2014/main" id="{426FC4D8-6BA6-6D41-B343-8824F9334330}"/>
              </a:ext>
            </a:extLst>
          </p:cNvPr>
          <p:cNvPicPr>
            <a:picLocks noGrp="1" noChangeAspect="1"/>
          </p:cNvPicPr>
          <p:nvPr>
            <p:ph type="pic" sz="quarter" idx="12"/>
          </p:nvPr>
        </p:nvPicPr>
        <p:blipFill>
          <a:blip r:embed="rId3">
            <a:extLst>
              <a:ext uri="{28A0092B-C50C-407E-A947-70E740481C1C}">
                <a14:useLocalDpi xmlns:a14="http://schemas.microsoft.com/office/drawing/2010/main" val="0"/>
              </a:ext>
            </a:extLst>
          </a:blip>
          <a:srcRect l="1020" r="1020"/>
          <a:stretch>
            <a:fillRect/>
          </a:stretch>
        </p:blipFill>
        <p:spPr/>
      </p:pic>
      <p:sp>
        <p:nvSpPr>
          <p:cNvPr id="5" name="Title 4">
            <a:extLst>
              <a:ext uri="{FF2B5EF4-FFF2-40B4-BE49-F238E27FC236}">
                <a16:creationId xmlns:a16="http://schemas.microsoft.com/office/drawing/2014/main" id="{F58C420A-3AEC-4BE5-BD90-C854A306696C}"/>
              </a:ext>
            </a:extLst>
          </p:cNvPr>
          <p:cNvSpPr>
            <a:spLocks noGrp="1"/>
          </p:cNvSpPr>
          <p:nvPr>
            <p:ph type="title"/>
          </p:nvPr>
        </p:nvSpPr>
        <p:spPr bwMode="gray"/>
        <p:txBody>
          <a:bodyPr/>
          <a:lstStyle/>
          <a:p>
            <a:r>
              <a:rPr lang="en-US"/>
              <a:t>Agenda</a:t>
            </a:r>
          </a:p>
        </p:txBody>
      </p:sp>
      <p:sp>
        <p:nvSpPr>
          <p:cNvPr id="6" name="Text Placeholder 5">
            <a:extLst>
              <a:ext uri="{FF2B5EF4-FFF2-40B4-BE49-F238E27FC236}">
                <a16:creationId xmlns:a16="http://schemas.microsoft.com/office/drawing/2014/main" id="{0F0E443A-F987-4A67-86AD-557D61E47992}"/>
              </a:ext>
            </a:extLst>
          </p:cNvPr>
          <p:cNvSpPr>
            <a:spLocks noGrp="1"/>
          </p:cNvSpPr>
          <p:nvPr>
            <p:ph type="body" sz="quarter" idx="13"/>
          </p:nvPr>
        </p:nvSpPr>
        <p:spPr>
          <a:xfrm>
            <a:off x="6979336" y="4638257"/>
            <a:ext cx="1612301" cy="360000"/>
          </a:xfrm>
        </p:spPr>
        <p:txBody>
          <a:bodyPr/>
          <a:lstStyle/>
          <a:p>
            <a:r>
              <a:rPr lang="en-US" sz="1400" dirty="0"/>
              <a:t>Behavioral Incidents (EOY 3)</a:t>
            </a:r>
            <a:endParaRPr lang="en-US" sz="1400" dirty="0">
              <a:solidFill>
                <a:schemeClr val="tx1">
                  <a:lumMod val="75000"/>
                  <a:lumOff val="25000"/>
                </a:schemeClr>
              </a:solidFill>
            </a:endParaRPr>
          </a:p>
        </p:txBody>
      </p:sp>
      <p:sp>
        <p:nvSpPr>
          <p:cNvPr id="10" name="Text Placeholder 9">
            <a:extLst>
              <a:ext uri="{FF2B5EF4-FFF2-40B4-BE49-F238E27FC236}">
                <a16:creationId xmlns:a16="http://schemas.microsoft.com/office/drawing/2014/main" id="{77D79B0F-EFCB-42B1-AEAE-0FE4763D4456}"/>
              </a:ext>
            </a:extLst>
          </p:cNvPr>
          <p:cNvSpPr>
            <a:spLocks noGrp="1"/>
          </p:cNvSpPr>
          <p:nvPr>
            <p:ph type="body" sz="quarter" idx="15"/>
          </p:nvPr>
        </p:nvSpPr>
        <p:spPr>
          <a:xfrm>
            <a:off x="6999926" y="2020510"/>
            <a:ext cx="1800000" cy="360000"/>
          </a:xfrm>
        </p:spPr>
        <p:txBody>
          <a:bodyPr/>
          <a:lstStyle/>
          <a:p>
            <a:r>
              <a:rPr lang="en-US" sz="1400" dirty="0">
                <a:solidFill>
                  <a:schemeClr val="tx1">
                    <a:lumMod val="75000"/>
                    <a:lumOff val="25000"/>
                  </a:schemeClr>
                </a:solidFill>
              </a:rPr>
              <a:t>EOY 4 and EOY 3 Overview</a:t>
            </a:r>
            <a:r>
              <a:rPr lang="en-US" dirty="0">
                <a:solidFill>
                  <a:schemeClr val="tx1">
                    <a:lumMod val="75000"/>
                    <a:lumOff val="25000"/>
                  </a:schemeClr>
                </a:solidFill>
              </a:rPr>
              <a:t> </a:t>
            </a:r>
          </a:p>
        </p:txBody>
      </p:sp>
      <p:sp>
        <p:nvSpPr>
          <p:cNvPr id="4" name="Text Placeholder 3">
            <a:extLst>
              <a:ext uri="{FF2B5EF4-FFF2-40B4-BE49-F238E27FC236}">
                <a16:creationId xmlns:a16="http://schemas.microsoft.com/office/drawing/2014/main" id="{27325661-92B1-4FD6-80E6-C1A1C5F5B8BA}"/>
              </a:ext>
            </a:extLst>
          </p:cNvPr>
          <p:cNvSpPr>
            <a:spLocks noGrp="1"/>
          </p:cNvSpPr>
          <p:nvPr>
            <p:ph type="body" sz="quarter" idx="16"/>
          </p:nvPr>
        </p:nvSpPr>
        <p:spPr>
          <a:xfrm>
            <a:off x="9441582" y="2090378"/>
            <a:ext cx="1800000" cy="360000"/>
          </a:xfrm>
        </p:spPr>
        <p:txBody>
          <a:bodyPr/>
          <a:lstStyle/>
          <a:p>
            <a:r>
              <a:rPr lang="en-US" dirty="0"/>
              <a:t>Special Education (EOY 4)</a:t>
            </a:r>
            <a:endParaRPr lang="en-US" dirty="0">
              <a:solidFill>
                <a:schemeClr val="tx1">
                  <a:lumMod val="75000"/>
                  <a:lumOff val="25000"/>
                </a:schemeClr>
              </a:solidFill>
            </a:endParaRPr>
          </a:p>
        </p:txBody>
      </p:sp>
      <p:cxnSp>
        <p:nvCxnSpPr>
          <p:cNvPr id="12" name="Straight Connector 11">
            <a:extLst>
              <a:ext uri="{FF2B5EF4-FFF2-40B4-BE49-F238E27FC236}">
                <a16:creationId xmlns:a16="http://schemas.microsoft.com/office/drawing/2014/main" id="{3E48293B-B086-4048-863C-47E7C47880A1}"/>
              </a:ext>
              <a:ext uri="{C183D7F6-B498-43B3-948B-1728B52AA6E4}">
                <adec:decorative xmlns:adec="http://schemas.microsoft.com/office/drawing/2017/decorative" val="1"/>
              </a:ext>
            </a:extLst>
          </p:cNvPr>
          <p:cNvCxnSpPr>
            <a:cxnSpLocks/>
          </p:cNvCxnSpPr>
          <p:nvPr/>
        </p:nvCxnSpPr>
        <p:spPr bwMode="gray">
          <a:xfrm>
            <a:off x="680728" y="5491163"/>
            <a:ext cx="4974545" cy="0"/>
          </a:xfrm>
          <a:prstGeom prst="line">
            <a:avLst/>
          </a:prstGeom>
          <a:ln>
            <a:gradFill>
              <a:gsLst>
                <a:gs pos="0">
                  <a:schemeClr val="accent1"/>
                </a:gs>
                <a:gs pos="51300">
                  <a:schemeClr val="accent2"/>
                </a:gs>
                <a:gs pos="100000">
                  <a:schemeClr val="accent3"/>
                </a:gs>
              </a:gsLst>
              <a:lin ang="0" scaled="0"/>
            </a:gradFill>
          </a:ln>
        </p:spPr>
        <p:style>
          <a:lnRef idx="1">
            <a:schemeClr val="accent1"/>
          </a:lnRef>
          <a:fillRef idx="0">
            <a:schemeClr val="accent1"/>
          </a:fillRef>
          <a:effectRef idx="0">
            <a:schemeClr val="accent1"/>
          </a:effectRef>
          <a:fontRef idx="minor">
            <a:schemeClr val="tx1"/>
          </a:fontRef>
        </p:style>
      </p:cxnSp>
      <p:sp>
        <p:nvSpPr>
          <p:cNvPr id="16" name="Rectangle 15">
            <a:extLst>
              <a:ext uri="{FF2B5EF4-FFF2-40B4-BE49-F238E27FC236}">
                <a16:creationId xmlns:a16="http://schemas.microsoft.com/office/drawing/2014/main" id="{05860339-31F7-4884-957E-5C40F818EBB8}"/>
              </a:ext>
              <a:ext uri="{C183D7F6-B498-43B3-948B-1728B52AA6E4}">
                <adec:decorative xmlns:adec="http://schemas.microsoft.com/office/drawing/2017/decorative" val="1"/>
              </a:ext>
            </a:extLst>
          </p:cNvPr>
          <p:cNvSpPr/>
          <p:nvPr/>
        </p:nvSpPr>
        <p:spPr>
          <a:xfrm>
            <a:off x="7342715" y="768888"/>
            <a:ext cx="1114422" cy="111442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pic>
        <p:nvPicPr>
          <p:cNvPr id="34" name="Graphic 33" descr="World">
            <a:extLst>
              <a:ext uri="{FF2B5EF4-FFF2-40B4-BE49-F238E27FC236}">
                <a16:creationId xmlns:a16="http://schemas.microsoft.com/office/drawing/2014/main" id="{01B04A53-CFF0-41E3-A36F-790D2F6B635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492620" y="918793"/>
            <a:ext cx="814611" cy="814611"/>
          </a:xfrm>
          <a:prstGeom prst="rect">
            <a:avLst/>
          </a:prstGeom>
        </p:spPr>
      </p:pic>
      <p:cxnSp>
        <p:nvCxnSpPr>
          <p:cNvPr id="18" name="Straight Connector 17">
            <a:extLst>
              <a:ext uri="{FF2B5EF4-FFF2-40B4-BE49-F238E27FC236}">
                <a16:creationId xmlns:a16="http://schemas.microsoft.com/office/drawing/2014/main" id="{45C26E9A-3991-49A2-8D63-94C577E8A0AC}"/>
              </a:ext>
              <a:ext uri="{C183D7F6-B498-43B3-948B-1728B52AA6E4}">
                <adec:decorative xmlns:adec="http://schemas.microsoft.com/office/drawing/2017/decorative" val="1"/>
              </a:ext>
            </a:extLst>
          </p:cNvPr>
          <p:cNvCxnSpPr>
            <a:cxnSpLocks/>
          </p:cNvCxnSpPr>
          <p:nvPr/>
        </p:nvCxnSpPr>
        <p:spPr>
          <a:xfrm>
            <a:off x="7125926" y="2517710"/>
            <a:ext cx="1548000" cy="0"/>
          </a:xfrm>
          <a:prstGeom prst="line">
            <a:avLst/>
          </a:prstGeom>
          <a:ln w="28575">
            <a:solidFill>
              <a:schemeClr val="accent6">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056960D0-0A22-4E28-82F3-B9AA805E96A4}"/>
              </a:ext>
              <a:ext uri="{C183D7F6-B498-43B3-948B-1728B52AA6E4}">
                <adec:decorative xmlns:adec="http://schemas.microsoft.com/office/drawing/2017/decorative" val="1"/>
              </a:ext>
            </a:extLst>
          </p:cNvPr>
          <p:cNvSpPr/>
          <p:nvPr/>
        </p:nvSpPr>
        <p:spPr>
          <a:xfrm>
            <a:off x="7228276" y="3426574"/>
            <a:ext cx="1114422" cy="111442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cxnSp>
        <p:nvCxnSpPr>
          <p:cNvPr id="19" name="Straight Connector 18">
            <a:extLst>
              <a:ext uri="{FF2B5EF4-FFF2-40B4-BE49-F238E27FC236}">
                <a16:creationId xmlns:a16="http://schemas.microsoft.com/office/drawing/2014/main" id="{4EAA895A-8A04-4C68-83A5-3E4F5209FB7E}"/>
              </a:ext>
              <a:ext uri="{C183D7F6-B498-43B3-948B-1728B52AA6E4}">
                <adec:decorative xmlns:adec="http://schemas.microsoft.com/office/drawing/2017/decorative" val="1"/>
              </a:ext>
            </a:extLst>
          </p:cNvPr>
          <p:cNvCxnSpPr>
            <a:cxnSpLocks/>
          </p:cNvCxnSpPr>
          <p:nvPr/>
        </p:nvCxnSpPr>
        <p:spPr>
          <a:xfrm>
            <a:off x="7011487" y="5175396"/>
            <a:ext cx="1548000" cy="0"/>
          </a:xfrm>
          <a:prstGeom prst="line">
            <a:avLst/>
          </a:prstGeom>
          <a:ln w="28575">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a16="http://schemas.microsoft.com/office/drawing/2014/main" id="{7AEBBE7F-98BB-4059-8F15-7198C7DAC337}"/>
              </a:ext>
              <a:ext uri="{C183D7F6-B498-43B3-948B-1728B52AA6E4}">
                <adec:decorative xmlns:adec="http://schemas.microsoft.com/office/drawing/2017/decorative" val="1"/>
              </a:ext>
            </a:extLst>
          </p:cNvPr>
          <p:cNvSpPr/>
          <p:nvPr/>
        </p:nvSpPr>
        <p:spPr>
          <a:xfrm>
            <a:off x="9784371" y="811540"/>
            <a:ext cx="1114422" cy="111442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pic>
        <p:nvPicPr>
          <p:cNvPr id="21" name="Graphic 20" descr="Warning">
            <a:extLst>
              <a:ext uri="{FF2B5EF4-FFF2-40B4-BE49-F238E27FC236}">
                <a16:creationId xmlns:a16="http://schemas.microsoft.com/office/drawing/2014/main" id="{E34FD3C6-9F01-4A17-AD96-054AF500405F}"/>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7304302" y="3516798"/>
            <a:ext cx="933451" cy="933451"/>
          </a:xfrm>
          <a:prstGeom prst="rect">
            <a:avLst/>
          </a:prstGeom>
        </p:spPr>
      </p:pic>
      <p:cxnSp>
        <p:nvCxnSpPr>
          <p:cNvPr id="28" name="Straight Connector 27">
            <a:extLst>
              <a:ext uri="{FF2B5EF4-FFF2-40B4-BE49-F238E27FC236}">
                <a16:creationId xmlns:a16="http://schemas.microsoft.com/office/drawing/2014/main" id="{FDEE8591-D916-4064-8CD3-2AD3F759B9E2}"/>
              </a:ext>
              <a:ext uri="{C183D7F6-B498-43B3-948B-1728B52AA6E4}">
                <adec:decorative xmlns:adec="http://schemas.microsoft.com/office/drawing/2017/decorative" val="1"/>
              </a:ext>
            </a:extLst>
          </p:cNvPr>
          <p:cNvCxnSpPr>
            <a:cxnSpLocks/>
          </p:cNvCxnSpPr>
          <p:nvPr/>
        </p:nvCxnSpPr>
        <p:spPr>
          <a:xfrm>
            <a:off x="9567582" y="2560362"/>
            <a:ext cx="15480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36" name="Rectangle 35">
            <a:extLst>
              <a:ext uri="{FF2B5EF4-FFF2-40B4-BE49-F238E27FC236}">
                <a16:creationId xmlns:a16="http://schemas.microsoft.com/office/drawing/2014/main" id="{BD8ABF0E-A7DF-AC42-9351-F879467E4E7E}"/>
              </a:ext>
              <a:ext uri="{C183D7F6-B498-43B3-948B-1728B52AA6E4}">
                <adec:decorative xmlns:adec="http://schemas.microsoft.com/office/drawing/2017/decorative" val="1"/>
              </a:ext>
            </a:extLst>
          </p:cNvPr>
          <p:cNvSpPr/>
          <p:nvPr/>
        </p:nvSpPr>
        <p:spPr>
          <a:xfrm>
            <a:off x="9681430" y="3389686"/>
            <a:ext cx="1114422" cy="111442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sp>
        <p:nvSpPr>
          <p:cNvPr id="38" name="Text Placeholder 9">
            <a:extLst>
              <a:ext uri="{FF2B5EF4-FFF2-40B4-BE49-F238E27FC236}">
                <a16:creationId xmlns:a16="http://schemas.microsoft.com/office/drawing/2014/main" id="{4E73C20E-DB71-7647-B3E5-699D32DF1F33}"/>
              </a:ext>
            </a:extLst>
          </p:cNvPr>
          <p:cNvSpPr txBox="1">
            <a:spLocks/>
          </p:cNvSpPr>
          <p:nvPr/>
        </p:nvSpPr>
        <p:spPr>
          <a:xfrm>
            <a:off x="9338641" y="4641305"/>
            <a:ext cx="1800000" cy="360000"/>
          </a:xfrm>
          <a:prstGeom prst="rect">
            <a:avLst/>
          </a:prstGeom>
        </p:spPr>
        <p:txBody>
          <a:bodyPr vert="horz" lIns="0" tIns="0" rIns="0" bIns="0" rtlCol="0">
            <a:noAutofit/>
          </a:bodyPr>
          <a:lstStyle>
            <a:lvl1pPr marL="0" indent="0" algn="ctr" defTabSz="914400" rtl="0" eaLnBrk="1" latinLnBrk="0" hangingPunct="1">
              <a:lnSpc>
                <a:spcPct val="100000"/>
              </a:lnSpc>
              <a:spcBef>
                <a:spcPts val="1000"/>
              </a:spcBef>
              <a:spcAft>
                <a:spcPts val="500"/>
              </a:spcAft>
              <a:buClr>
                <a:schemeClr val="accent1"/>
              </a:buClr>
              <a:buFont typeface="Arial" panose="020B0604020202020204" pitchFamily="34" charset="0"/>
              <a:buNone/>
              <a:defRPr sz="18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500"/>
              </a:spcAft>
              <a:buClr>
                <a:srgbClr val="3DC1BD"/>
              </a:buClr>
              <a:buSzTx/>
              <a:buFont typeface="Arial" panose="020B0604020202020204" pitchFamily="34" charset="0"/>
              <a:buNone/>
              <a:tabLst/>
              <a:defRPr/>
            </a:pPr>
            <a:r>
              <a:rPr kumimoji="0" lang="en-US" sz="1400" b="0" i="0" u="none" strike="noStrike" kern="1200" cap="none" spc="0" normalizeH="0" baseline="0" noProof="0">
                <a:ln>
                  <a:noFill/>
                </a:ln>
                <a:solidFill>
                  <a:prstClr val="black">
                    <a:lumMod val="75000"/>
                    <a:lumOff val="25000"/>
                  </a:prstClr>
                </a:solidFill>
                <a:effectLst/>
                <a:uLnTx/>
                <a:uFillTx/>
                <a:latin typeface="Tahoma"/>
                <a:ea typeface="+mn-ea"/>
                <a:cs typeface="+mn-cs"/>
              </a:rPr>
              <a:t>Wrap-Up</a:t>
            </a:r>
            <a:r>
              <a:rPr kumimoji="0" lang="en-US" sz="1800" b="0" i="0" u="none" strike="noStrike" kern="1200" cap="none" spc="0" normalizeH="0" baseline="0" noProof="0">
                <a:ln>
                  <a:noFill/>
                </a:ln>
                <a:solidFill>
                  <a:prstClr val="black">
                    <a:lumMod val="75000"/>
                    <a:lumOff val="25000"/>
                  </a:prstClr>
                </a:solidFill>
                <a:effectLst/>
                <a:uLnTx/>
                <a:uFillTx/>
                <a:latin typeface="Tahoma"/>
                <a:ea typeface="+mn-ea"/>
                <a:cs typeface="+mn-cs"/>
              </a:rPr>
              <a:t> </a:t>
            </a:r>
          </a:p>
        </p:txBody>
      </p:sp>
      <p:cxnSp>
        <p:nvCxnSpPr>
          <p:cNvPr id="39" name="Straight Connector 38">
            <a:extLst>
              <a:ext uri="{FF2B5EF4-FFF2-40B4-BE49-F238E27FC236}">
                <a16:creationId xmlns:a16="http://schemas.microsoft.com/office/drawing/2014/main" id="{F467A9C6-1219-EE40-B99D-D1E687951E34}"/>
              </a:ext>
              <a:ext uri="{C183D7F6-B498-43B3-948B-1728B52AA6E4}">
                <adec:decorative xmlns:adec="http://schemas.microsoft.com/office/drawing/2017/decorative" val="1"/>
              </a:ext>
            </a:extLst>
          </p:cNvPr>
          <p:cNvCxnSpPr>
            <a:cxnSpLocks/>
          </p:cNvCxnSpPr>
          <p:nvPr/>
        </p:nvCxnSpPr>
        <p:spPr>
          <a:xfrm>
            <a:off x="9464641" y="5138508"/>
            <a:ext cx="1548000" cy="0"/>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pic>
        <p:nvPicPr>
          <p:cNvPr id="27" name="Graphic 26" descr="Present">
            <a:extLst>
              <a:ext uri="{FF2B5EF4-FFF2-40B4-BE49-F238E27FC236}">
                <a16:creationId xmlns:a16="http://schemas.microsoft.com/office/drawing/2014/main" id="{16FE0B01-3C4E-CF46-BF4C-5DDEA14C59D0}"/>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9666974" y="3389686"/>
            <a:ext cx="1114417" cy="1114417"/>
          </a:xfrm>
          <a:prstGeom prst="rect">
            <a:avLst/>
          </a:prstGeom>
        </p:spPr>
      </p:pic>
      <p:sp>
        <p:nvSpPr>
          <p:cNvPr id="7" name="Text Placeholder 6">
            <a:extLst>
              <a:ext uri="{FF2B5EF4-FFF2-40B4-BE49-F238E27FC236}">
                <a16:creationId xmlns:a16="http://schemas.microsoft.com/office/drawing/2014/main" id="{F8BB14F0-B48C-4D1A-B76C-8B5797667ABF}"/>
              </a:ext>
            </a:extLst>
          </p:cNvPr>
          <p:cNvSpPr>
            <a:spLocks noGrp="1"/>
          </p:cNvSpPr>
          <p:nvPr>
            <p:ph type="body" sz="quarter" idx="14"/>
          </p:nvPr>
        </p:nvSpPr>
        <p:spPr/>
        <p:txBody>
          <a:bodyPr/>
          <a:lstStyle/>
          <a:p>
            <a:endParaRPr lang="en-US"/>
          </a:p>
        </p:txBody>
      </p:sp>
      <p:pic>
        <p:nvPicPr>
          <p:cNvPr id="32" name="Graphic 31" descr="Lunch Box">
            <a:extLst>
              <a:ext uri="{FF2B5EF4-FFF2-40B4-BE49-F238E27FC236}">
                <a16:creationId xmlns:a16="http://schemas.microsoft.com/office/drawing/2014/main" id="{A67046E4-7EA7-414C-8B67-BE9C73705C82}"/>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p:blipFill>
        <p:spPr>
          <a:xfrm>
            <a:off x="9895852" y="977124"/>
            <a:ext cx="814611" cy="814611"/>
          </a:xfrm>
          <a:prstGeom prst="rect">
            <a:avLst/>
          </a:prstGeom>
        </p:spPr>
      </p:pic>
    </p:spTree>
    <p:extLst>
      <p:ext uri="{BB962C8B-B14F-4D97-AF65-F5344CB8AC3E}">
        <p14:creationId xmlns:p14="http://schemas.microsoft.com/office/powerpoint/2010/main" val="269351542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68D31585-6AC4-437F-AF8C-B391F28364FE}"/>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75000"/>
                    <a:lumOff val="25000"/>
                  </a:prstClr>
                </a:solidFill>
                <a:effectLst/>
                <a:uLnTx/>
                <a:uFillTx/>
                <a:latin typeface="Tahoma"/>
                <a:ea typeface="+mn-ea"/>
                <a:cs typeface="+mn-cs"/>
              </a:rPr>
              <a:t>SWD End of Year R&amp;C  v2.1 June 8, 2020</a:t>
            </a:r>
          </a:p>
        </p:txBody>
      </p:sp>
      <p:sp>
        <p:nvSpPr>
          <p:cNvPr id="5" name="Slide Number Placeholder 4">
            <a:extLst>
              <a:ext uri="{FF2B5EF4-FFF2-40B4-BE49-F238E27FC236}">
                <a16:creationId xmlns:a16="http://schemas.microsoft.com/office/drawing/2014/main" id="{85A502F9-63A8-446F-8CB2-44BF5B0C72BC}"/>
              </a:ext>
            </a:extLst>
          </p:cNvPr>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B73C415-D670-4716-A5EC-CC4D52CA2BAC}" type="slidenum">
              <a:rPr kumimoji="0" lang="en-US" sz="1200" b="0" i="0" u="none" strike="noStrike" kern="1200" cap="none" spc="0" normalizeH="0" baseline="0" noProof="0" smtClean="0">
                <a:ln>
                  <a:noFill/>
                </a:ln>
                <a:solidFill>
                  <a:prstClr val="black">
                    <a:lumMod val="65000"/>
                    <a:lumOff val="35000"/>
                  </a:prstClr>
                </a:solidFill>
                <a:effectLst/>
                <a:uLnTx/>
                <a:uFillTx/>
                <a:latin typeface="Tahom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60</a:t>
            </a:fld>
            <a:endParaRPr kumimoji="0" lang="en-US" sz="1200" b="0" i="0" u="none" strike="noStrike" kern="1200" cap="none" spc="0" normalizeH="0" baseline="0" noProof="0">
              <a:ln>
                <a:noFill/>
              </a:ln>
              <a:solidFill>
                <a:prstClr val="black">
                  <a:lumMod val="65000"/>
                  <a:lumOff val="35000"/>
                </a:prstClr>
              </a:solidFill>
              <a:effectLst/>
              <a:uLnTx/>
              <a:uFillTx/>
              <a:latin typeface="Tahoma"/>
              <a:ea typeface="+mn-ea"/>
              <a:cs typeface="+mn-cs"/>
            </a:endParaRPr>
          </a:p>
        </p:txBody>
      </p:sp>
      <p:sp>
        <p:nvSpPr>
          <p:cNvPr id="2" name="Title 1">
            <a:extLst>
              <a:ext uri="{FF2B5EF4-FFF2-40B4-BE49-F238E27FC236}">
                <a16:creationId xmlns:a16="http://schemas.microsoft.com/office/drawing/2014/main" id="{30C61915-4B9A-47B7-B63A-4E979867547D}"/>
              </a:ext>
            </a:extLst>
          </p:cNvPr>
          <p:cNvSpPr>
            <a:spLocks noGrp="1"/>
          </p:cNvSpPr>
          <p:nvPr>
            <p:ph type="title" idx="4294967295"/>
          </p:nvPr>
        </p:nvSpPr>
        <p:spPr>
          <a:xfrm>
            <a:off x="1070890" y="840750"/>
            <a:ext cx="11341100" cy="433387"/>
          </a:xfrm>
        </p:spPr>
        <p:txBody>
          <a:bodyPr>
            <a:noAutofit/>
          </a:bodyPr>
          <a:lstStyle/>
          <a:p>
            <a:r>
              <a:rPr lang="en-US">
                <a:solidFill>
                  <a:schemeClr val="tx1">
                    <a:lumMod val="85000"/>
                    <a:lumOff val="15000"/>
                  </a:schemeClr>
                </a:solidFill>
              </a:rPr>
              <a:t>Report 17.4 Postsecondary Status-Student List</a:t>
            </a:r>
          </a:p>
        </p:txBody>
      </p:sp>
      <p:pic>
        <p:nvPicPr>
          <p:cNvPr id="4098" name="Picture 2">
            <a:extLst>
              <a:ext uri="{FF2B5EF4-FFF2-40B4-BE49-F238E27FC236}">
                <a16:creationId xmlns:a16="http://schemas.microsoft.com/office/drawing/2014/main" id="{46A5F3FD-760B-4F89-9E14-8DE350622E3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432000" y="2047666"/>
            <a:ext cx="10972800" cy="3204025"/>
          </a:xfrm>
          <a:prstGeom prst="rect">
            <a:avLst/>
          </a:prstGeom>
          <a:ln>
            <a:noFill/>
          </a:ln>
          <a:effectLst>
            <a:outerShdw blurRad="63500" sx="101000" sy="101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1408059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B3C3DE7F-DA65-402B-8282-3A314850D90F}"/>
              </a:ext>
            </a:extLst>
          </p:cNvPr>
          <p:cNvSpPr txBox="1">
            <a:spLocks/>
          </p:cNvSpPr>
          <p:nvPr/>
        </p:nvSpPr>
        <p:spPr>
          <a:xfrm>
            <a:off x="432000" y="432000"/>
            <a:ext cx="11340000" cy="432000"/>
          </a:xfrm>
          <a:prstGeom prst="rect">
            <a:avLst/>
          </a:prstGeom>
        </p:spPr>
        <p:txBody>
          <a:bodyPr vert="horz" lIns="0" tIns="0" rIns="0" bIns="0" rtlCol="0" anchor="t">
            <a:normAutofit/>
          </a:bodyPr>
          <a:lstStyle>
            <a:lvl1pPr algn="l" defTabSz="914400" rtl="0" eaLnBrk="1" latinLnBrk="0" hangingPunct="1">
              <a:lnSpc>
                <a:spcPct val="90000"/>
              </a:lnSpc>
              <a:spcBef>
                <a:spcPct val="0"/>
              </a:spcBef>
              <a:buNone/>
              <a:defRPr sz="3200" kern="1200" spc="-150">
                <a:solidFill>
                  <a:schemeClr val="tx1">
                    <a:lumMod val="75000"/>
                    <a:lumOff val="25000"/>
                  </a:schemeClr>
                </a:solidFill>
                <a:latin typeface="+mj-lt"/>
                <a:ea typeface="+mj-ea"/>
                <a:cs typeface="+mj-cs"/>
              </a:defRPr>
            </a:lvl1pPr>
          </a:lstStyle>
          <a:p>
            <a:pPr>
              <a:spcAft>
                <a:spcPts val="600"/>
              </a:spcAft>
            </a:pPr>
            <a:r>
              <a:rPr lang="en-US" sz="3000" kern="1200" spc="-150">
                <a:latin typeface="+mj-lt"/>
                <a:ea typeface="+mj-ea"/>
                <a:cs typeface="+mj-cs"/>
              </a:rPr>
              <a:t>Data used for compliance monitoring or other purposes?</a:t>
            </a:r>
          </a:p>
        </p:txBody>
      </p:sp>
      <p:sp>
        <p:nvSpPr>
          <p:cNvPr id="9" name="Content Placeholder 2">
            <a:extLst>
              <a:ext uri="{FF2B5EF4-FFF2-40B4-BE49-F238E27FC236}">
                <a16:creationId xmlns:a16="http://schemas.microsoft.com/office/drawing/2014/main" id="{EE794E4A-1315-47C4-8BB6-AB7CBEFFAC4F}"/>
              </a:ext>
            </a:extLst>
          </p:cNvPr>
          <p:cNvSpPr txBox="1">
            <a:spLocks/>
          </p:cNvSpPr>
          <p:nvPr/>
        </p:nvSpPr>
        <p:spPr>
          <a:xfrm>
            <a:off x="432000" y="1402915"/>
            <a:ext cx="5460001" cy="4676423"/>
          </a:xfrm>
          <a:prstGeom prst="rect">
            <a:avLst/>
          </a:prstGeom>
        </p:spPr>
        <p:txBody>
          <a:bodyPr vert="horz" lIns="0" tIns="0" rIns="0" bIns="0" rtlCol="0">
            <a:normAutofit lnSpcReduction="10000"/>
          </a:bodyPr>
          <a:lstStyle>
            <a:lvl1pPr marL="266700" indent="-266700" algn="l" defTabSz="914400" rtl="0" eaLnBrk="1" latinLnBrk="0" hangingPunct="1">
              <a:lnSpc>
                <a:spcPct val="100000"/>
              </a:lnSpc>
              <a:spcBef>
                <a:spcPts val="1000"/>
              </a:spcBef>
              <a:spcAft>
                <a:spcPts val="500"/>
              </a:spcAft>
              <a:buClr>
                <a:schemeClr val="accent1"/>
              </a:buClr>
              <a:buFont typeface="Arial" panose="020B0604020202020204" pitchFamily="34" charset="0"/>
              <a:buChar char="○"/>
              <a:defRPr sz="1800" kern="1200">
                <a:solidFill>
                  <a:schemeClr val="tx2"/>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90000"/>
              </a:lnSpc>
              <a:buFont typeface="Arial" panose="020B0604020202020204" pitchFamily="34" charset="0"/>
              <a:buNone/>
            </a:pPr>
            <a:r>
              <a:rPr lang="en-US" sz="1600"/>
              <a:t>LEAs should submit any of the following transactions on at least a monthly basis:</a:t>
            </a:r>
          </a:p>
          <a:p>
            <a:pPr marL="0" indent="0">
              <a:lnSpc>
                <a:spcPct val="90000"/>
              </a:lnSpc>
              <a:buFont typeface="Arial" panose="020B0604020202020204" pitchFamily="34" charset="0"/>
              <a:buNone/>
            </a:pPr>
            <a:r>
              <a:rPr lang="en-US" sz="1600"/>
              <a:t>Initial Evaluations for Part C</a:t>
            </a:r>
          </a:p>
          <a:p>
            <a:pPr marL="0" indent="0">
              <a:lnSpc>
                <a:spcPct val="90000"/>
              </a:lnSpc>
              <a:buFont typeface="Arial" panose="020B0604020202020204" pitchFamily="34" charset="0"/>
              <a:buNone/>
            </a:pPr>
            <a:r>
              <a:rPr lang="en-US" sz="1600"/>
              <a:t>Initial Evaluations for Part B</a:t>
            </a:r>
          </a:p>
          <a:p>
            <a:pPr marL="0" indent="0">
              <a:lnSpc>
                <a:spcPct val="90000"/>
              </a:lnSpc>
              <a:buFont typeface="Arial" panose="020B0604020202020204" pitchFamily="34" charset="0"/>
              <a:buNone/>
            </a:pPr>
            <a:r>
              <a:rPr lang="en-US" sz="1600"/>
              <a:t>Annual IEP meetings</a:t>
            </a:r>
          </a:p>
          <a:p>
            <a:pPr marL="0" indent="0">
              <a:lnSpc>
                <a:spcPct val="90000"/>
              </a:lnSpc>
              <a:buFont typeface="Arial" panose="020B0604020202020204" pitchFamily="34" charset="0"/>
              <a:buNone/>
            </a:pPr>
            <a:r>
              <a:rPr lang="en-US" sz="1600"/>
              <a:t>Additional IEP meetings (e.g. exit meetings)</a:t>
            </a:r>
          </a:p>
          <a:p>
            <a:pPr marL="0" indent="0">
              <a:lnSpc>
                <a:spcPct val="90000"/>
              </a:lnSpc>
              <a:buFont typeface="Arial" panose="020B0604020202020204" pitchFamily="34" charset="0"/>
              <a:buNone/>
            </a:pPr>
            <a:r>
              <a:rPr lang="en-US" sz="1600"/>
              <a:t>Triennial meetings</a:t>
            </a:r>
          </a:p>
          <a:p>
            <a:pPr marL="0" indent="0">
              <a:lnSpc>
                <a:spcPct val="90000"/>
              </a:lnSpc>
              <a:buFont typeface="Arial" panose="020B0604020202020204" pitchFamily="34" charset="0"/>
              <a:buNone/>
            </a:pPr>
            <a:r>
              <a:rPr lang="en-US" sz="1600"/>
              <a:t>Meetings to amend an IEP</a:t>
            </a:r>
          </a:p>
          <a:p>
            <a:pPr marL="0" indent="0">
              <a:lnSpc>
                <a:spcPct val="90000"/>
              </a:lnSpc>
              <a:buFont typeface="Arial" panose="020B0604020202020204" pitchFamily="34" charset="0"/>
              <a:buNone/>
            </a:pPr>
            <a:r>
              <a:rPr lang="en-US" sz="1600"/>
              <a:t>These data will be used to monitor LEAs selected for compliance monitoring on an as-needed basis</a:t>
            </a:r>
          </a:p>
          <a:p>
            <a:pPr marL="0" indent="0">
              <a:lnSpc>
                <a:spcPct val="90000"/>
              </a:lnSpc>
              <a:buFont typeface="Arial" panose="020B0604020202020204" pitchFamily="34" charset="0"/>
              <a:buNone/>
            </a:pPr>
            <a:r>
              <a:rPr lang="en-US" sz="1600"/>
              <a:t>Special education data needs to be updated regularly so student test accommodations and designated supports can be provided from CALPADS to the Test Operations Management System (TOMS) so that students have access to the appropriate testing supports</a:t>
            </a:r>
          </a:p>
          <a:p>
            <a:pPr marL="0" indent="0">
              <a:lnSpc>
                <a:spcPct val="90000"/>
              </a:lnSpc>
              <a:buFont typeface="Arial" panose="020B0604020202020204" pitchFamily="34" charset="0"/>
              <a:buNone/>
            </a:pPr>
            <a:endParaRPr lang="en-US" sz="1300"/>
          </a:p>
        </p:txBody>
      </p:sp>
      <p:pic>
        <p:nvPicPr>
          <p:cNvPr id="10" name="Picture 2" descr="Tony Babel GIF">
            <a:extLst>
              <a:ext uri="{FF2B5EF4-FFF2-40B4-BE49-F238E27FC236}">
                <a16:creationId xmlns:a16="http://schemas.microsoft.com/office/drawing/2014/main" id="{B88007E5-39A5-4A36-89F4-CE5630989CC9}"/>
              </a:ext>
            </a:extLst>
          </p:cNvPr>
          <p:cNvPicPr>
            <a:picLocks noChangeAspect="1" noChangeArrowheads="1" noCrop="1"/>
          </p:cNvPicPr>
          <p:nvPr/>
        </p:nvPicPr>
        <p:blipFill>
          <a:blip r:embed="rId3" cstate="print">
            <a:extLst>
              <a:ext uri="{28A0092B-C50C-407E-A947-70E740481C1C}">
                <a14:useLocalDpi xmlns:a14="http://schemas.microsoft.com/office/drawing/2010/main" val="0"/>
              </a:ext>
            </a:extLst>
          </a:blip>
          <a:stretch>
            <a:fillRect/>
          </a:stretch>
        </p:blipFill>
        <p:spPr bwMode="auto">
          <a:xfrm>
            <a:off x="6300000" y="1851669"/>
            <a:ext cx="5472000" cy="4104000"/>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6" name="Footer Placeholder 5">
            <a:extLst>
              <a:ext uri="{FF2B5EF4-FFF2-40B4-BE49-F238E27FC236}">
                <a16:creationId xmlns:a16="http://schemas.microsoft.com/office/drawing/2014/main" id="{57291E0F-A08C-4A99-81A7-AC7BA90FFF68}"/>
              </a:ext>
            </a:extLst>
          </p:cNvPr>
          <p:cNvSpPr>
            <a:spLocks noGrp="1"/>
          </p:cNvSpPr>
          <p:nvPr>
            <p:ph type="ftr" sz="quarter" idx="10"/>
          </p:nvPr>
        </p:nvSpPr>
        <p:spPr/>
        <p:txBody>
          <a:bodyPr vert="horz" lIns="0" tIns="0" rIns="0" bIns="0" rtlCol="0" anchor="ctr">
            <a:normAutofit/>
          </a:bodyPr>
          <a:lstStyle/>
          <a:p>
            <a:pPr>
              <a:spcAft>
                <a:spcPts val="600"/>
              </a:spcAft>
            </a:pPr>
            <a:r>
              <a:rPr lang="en-US" kern="1200">
                <a:latin typeface="+mn-lt"/>
                <a:ea typeface="+mn-ea"/>
                <a:cs typeface="+mn-cs"/>
              </a:rPr>
              <a:t>SWD End of Year R&amp;C  v2.1 June 8, 2020</a:t>
            </a:r>
          </a:p>
        </p:txBody>
      </p:sp>
      <p:sp>
        <p:nvSpPr>
          <p:cNvPr id="3" name="Slide Number Placeholder 2">
            <a:extLst>
              <a:ext uri="{FF2B5EF4-FFF2-40B4-BE49-F238E27FC236}">
                <a16:creationId xmlns:a16="http://schemas.microsoft.com/office/drawing/2014/main" id="{670D8636-3434-4903-8249-731FED6D4C2F}"/>
              </a:ext>
            </a:extLst>
          </p:cNvPr>
          <p:cNvSpPr>
            <a:spLocks noGrp="1"/>
          </p:cNvSpPr>
          <p:nvPr>
            <p:ph type="sldNum" sz="quarter" idx="11"/>
          </p:nvPr>
        </p:nvSpPr>
        <p:spPr/>
        <p:txBody>
          <a:bodyPr vert="horz" lIns="0" tIns="0" rIns="0" bIns="0" rtlCol="0" anchor="ctr">
            <a:normAutofit/>
          </a:bodyPr>
          <a:lstStyle/>
          <a:p>
            <a:pPr>
              <a:spcAft>
                <a:spcPts val="600"/>
              </a:spcAft>
            </a:pPr>
            <a:fld id="{4B73C415-D670-4716-A5EC-CC4D52CA2BAC}" type="slidenum">
              <a:rPr lang="en-US" smtClean="0"/>
              <a:pPr>
                <a:spcAft>
                  <a:spcPts val="600"/>
                </a:spcAft>
              </a:pPr>
              <a:t>61</a:t>
            </a:fld>
            <a:endParaRPr lang="en-US"/>
          </a:p>
        </p:txBody>
      </p:sp>
    </p:spTree>
    <p:extLst>
      <p:ext uri="{BB962C8B-B14F-4D97-AF65-F5344CB8AC3E}">
        <p14:creationId xmlns:p14="http://schemas.microsoft.com/office/powerpoint/2010/main" val="221056476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488F875-526A-49AE-8A28-510CD558E2A6}"/>
              </a:ext>
            </a:extLst>
          </p:cNvPr>
          <p:cNvSpPr>
            <a:spLocks noGrp="1"/>
          </p:cNvSpPr>
          <p:nvPr>
            <p:ph type="sldNum" sz="quarter" idx="11"/>
          </p:nvPr>
        </p:nvSpPr>
        <p:spPr/>
        <p:txBody>
          <a:bodyPr/>
          <a:lstStyle/>
          <a:p>
            <a:fld id="{4B73C415-D670-4716-A5EC-CC4D52CA2BAC}" type="slidenum">
              <a:rPr lang="en-US" noProof="0" smtClean="0"/>
              <a:pPr/>
              <a:t>62</a:t>
            </a:fld>
            <a:endParaRPr lang="en-US" noProof="0"/>
          </a:p>
        </p:txBody>
      </p:sp>
      <p:pic>
        <p:nvPicPr>
          <p:cNvPr id="4" name="Picture 3">
            <a:extLst>
              <a:ext uri="{FF2B5EF4-FFF2-40B4-BE49-F238E27FC236}">
                <a16:creationId xmlns:a16="http://schemas.microsoft.com/office/drawing/2014/main" id="{8525F5CB-E293-46B9-A780-750A986D9ED3}"/>
              </a:ext>
            </a:extLst>
          </p:cNvPr>
          <p:cNvPicPr>
            <a:picLocks noChangeAspect="1"/>
          </p:cNvPicPr>
          <p:nvPr/>
        </p:nvPicPr>
        <p:blipFill>
          <a:blip r:embed="rId2"/>
          <a:stretch>
            <a:fillRect/>
          </a:stretch>
        </p:blipFill>
        <p:spPr>
          <a:xfrm>
            <a:off x="1790244" y="958415"/>
            <a:ext cx="8611511" cy="4210569"/>
          </a:xfrm>
          <a:prstGeom prst="rect">
            <a:avLst/>
          </a:prstGeom>
          <a:effectLst>
            <a:outerShdw blurRad="63500" algn="ctr" rotWithShape="0">
              <a:prstClr val="black">
                <a:alpha val="40000"/>
              </a:prstClr>
            </a:outerShdw>
          </a:effectLst>
        </p:spPr>
      </p:pic>
      <p:sp>
        <p:nvSpPr>
          <p:cNvPr id="5" name="Title 1">
            <a:extLst>
              <a:ext uri="{FF2B5EF4-FFF2-40B4-BE49-F238E27FC236}">
                <a16:creationId xmlns:a16="http://schemas.microsoft.com/office/drawing/2014/main" id="{C5717838-68C3-4BD6-BA8F-65D4715CCB87}"/>
              </a:ext>
            </a:extLst>
          </p:cNvPr>
          <p:cNvSpPr txBox="1">
            <a:spLocks/>
          </p:cNvSpPr>
          <p:nvPr/>
        </p:nvSpPr>
        <p:spPr>
          <a:xfrm>
            <a:off x="432000" y="299559"/>
            <a:ext cx="7315200" cy="533400"/>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3200" kern="1200" spc="-150">
                <a:solidFill>
                  <a:schemeClr val="tx1">
                    <a:lumMod val="75000"/>
                    <a:lumOff val="25000"/>
                  </a:schemeClr>
                </a:solidFill>
                <a:latin typeface="+mj-lt"/>
                <a:ea typeface="+mj-ea"/>
                <a:cs typeface="+mj-cs"/>
              </a:defRPr>
            </a:lvl1pPr>
          </a:lstStyle>
          <a:p>
            <a:r>
              <a:rPr lang="en-US" sz="3600"/>
              <a:t>Monitoring Reports (ODS)</a:t>
            </a:r>
          </a:p>
        </p:txBody>
      </p:sp>
      <p:sp>
        <p:nvSpPr>
          <p:cNvPr id="6" name="Rectangle 5">
            <a:extLst>
              <a:ext uri="{FF2B5EF4-FFF2-40B4-BE49-F238E27FC236}">
                <a16:creationId xmlns:a16="http://schemas.microsoft.com/office/drawing/2014/main" id="{206BE836-E7F0-4D34-81B8-DBF969C7C51C}"/>
              </a:ext>
            </a:extLst>
          </p:cNvPr>
          <p:cNvSpPr/>
          <p:nvPr/>
        </p:nvSpPr>
        <p:spPr>
          <a:xfrm>
            <a:off x="979989" y="5444008"/>
            <a:ext cx="10232020" cy="646331"/>
          </a:xfrm>
          <a:prstGeom prst="rect">
            <a:avLst/>
          </a:prstGeom>
        </p:spPr>
        <p:txBody>
          <a:bodyPr wrap="square">
            <a:spAutoFit/>
          </a:bodyPr>
          <a:lstStyle/>
          <a:p>
            <a:pPr marR="0" lvl="0">
              <a:spcBef>
                <a:spcPts val="0"/>
              </a:spcBef>
              <a:spcAft>
                <a:spcPts val="1200"/>
              </a:spcAft>
            </a:pPr>
            <a:r>
              <a:rPr lang="en-US">
                <a:latin typeface="Arial" panose="020B0604020202020204" pitchFamily="34" charset="0"/>
                <a:ea typeface="Calibri" panose="020F0502020204030204" pitchFamily="34" charset="0"/>
                <a:cs typeface="Times New Roman" panose="02020603050405020304" pitchFamily="18" charset="0"/>
              </a:rPr>
              <a:t>The 16.7 report counts the number of SWD with an Active IEP by the number of Late Annual Meetings, Late Triennial Meetings, and those with and without Transition Goals. </a:t>
            </a:r>
          </a:p>
        </p:txBody>
      </p:sp>
      <p:sp>
        <p:nvSpPr>
          <p:cNvPr id="2" name="Footer Placeholder 1">
            <a:extLst>
              <a:ext uri="{FF2B5EF4-FFF2-40B4-BE49-F238E27FC236}">
                <a16:creationId xmlns:a16="http://schemas.microsoft.com/office/drawing/2014/main" id="{A3F1A2E3-5311-42C4-BCFC-D167ADC37F40}"/>
              </a:ext>
            </a:extLst>
          </p:cNvPr>
          <p:cNvSpPr>
            <a:spLocks noGrp="1"/>
          </p:cNvSpPr>
          <p:nvPr>
            <p:ph type="ftr" sz="quarter" idx="10"/>
          </p:nvPr>
        </p:nvSpPr>
        <p:spPr/>
        <p:txBody>
          <a:bodyPr/>
          <a:lstStyle/>
          <a:p>
            <a:r>
              <a:rPr lang="en-US" noProof="0"/>
              <a:t>SWD End of Year R&amp;C  v2.1 June 8, 2020</a:t>
            </a:r>
          </a:p>
        </p:txBody>
      </p:sp>
    </p:spTree>
    <p:extLst>
      <p:ext uri="{BB962C8B-B14F-4D97-AF65-F5344CB8AC3E}">
        <p14:creationId xmlns:p14="http://schemas.microsoft.com/office/powerpoint/2010/main" val="166910926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38EB7ED-8B03-498C-B4DF-B04D9498BF80}"/>
              </a:ext>
            </a:extLst>
          </p:cNvPr>
          <p:cNvSpPr>
            <a:spLocks noGrp="1"/>
          </p:cNvSpPr>
          <p:nvPr>
            <p:ph type="sldNum" sz="quarter" idx="11"/>
          </p:nvPr>
        </p:nvSpPr>
        <p:spPr/>
        <p:txBody>
          <a:bodyPr/>
          <a:lstStyle/>
          <a:p>
            <a:fld id="{4B73C415-D670-4716-A5EC-CC4D52CA2BAC}" type="slidenum">
              <a:rPr lang="en-US" noProof="0" smtClean="0"/>
              <a:pPr/>
              <a:t>63</a:t>
            </a:fld>
            <a:endParaRPr lang="en-US" noProof="0"/>
          </a:p>
        </p:txBody>
      </p:sp>
      <p:grpSp>
        <p:nvGrpSpPr>
          <p:cNvPr id="4" name="Group 3">
            <a:extLst>
              <a:ext uri="{FF2B5EF4-FFF2-40B4-BE49-F238E27FC236}">
                <a16:creationId xmlns:a16="http://schemas.microsoft.com/office/drawing/2014/main" id="{B4A7303E-7AC9-4BDB-A1E1-452DBC275E16}"/>
              </a:ext>
            </a:extLst>
          </p:cNvPr>
          <p:cNvGrpSpPr/>
          <p:nvPr/>
        </p:nvGrpSpPr>
        <p:grpSpPr>
          <a:xfrm>
            <a:off x="527740" y="1105999"/>
            <a:ext cx="11221560" cy="4756424"/>
            <a:chOff x="-4116961" y="1471317"/>
            <a:chExt cx="24194550" cy="9384711"/>
          </a:xfrm>
        </p:grpSpPr>
        <p:pic>
          <p:nvPicPr>
            <p:cNvPr id="5" name="Picture 4">
              <a:extLst>
                <a:ext uri="{FF2B5EF4-FFF2-40B4-BE49-F238E27FC236}">
                  <a16:creationId xmlns:a16="http://schemas.microsoft.com/office/drawing/2014/main" id="{A4DB75BC-669D-4ED0-B1C2-1803F51FDC48}"/>
                </a:ext>
              </a:extLst>
            </p:cNvPr>
            <p:cNvPicPr>
              <a:picLocks noChangeAspect="1"/>
            </p:cNvPicPr>
            <p:nvPr/>
          </p:nvPicPr>
          <p:blipFill>
            <a:blip r:embed="rId3"/>
            <a:stretch>
              <a:fillRect/>
            </a:stretch>
          </p:blipFill>
          <p:spPr>
            <a:xfrm>
              <a:off x="-4116961" y="1471317"/>
              <a:ext cx="15565714" cy="5203810"/>
            </a:xfrm>
            <a:prstGeom prst="rect">
              <a:avLst/>
            </a:prstGeom>
            <a:effectLst>
              <a:outerShdw blurRad="63500" algn="ctr" rotWithShape="0">
                <a:prstClr val="black">
                  <a:alpha val="40000"/>
                </a:prstClr>
              </a:outerShdw>
            </a:effectLst>
          </p:spPr>
        </p:pic>
        <p:pic>
          <p:nvPicPr>
            <p:cNvPr id="6" name="Picture 5">
              <a:extLst>
                <a:ext uri="{FF2B5EF4-FFF2-40B4-BE49-F238E27FC236}">
                  <a16:creationId xmlns:a16="http://schemas.microsoft.com/office/drawing/2014/main" id="{F98F3382-6D1E-4011-B085-AD9E9A893BE5}"/>
                </a:ext>
              </a:extLst>
            </p:cNvPr>
            <p:cNvPicPr>
              <a:picLocks noChangeAspect="1"/>
            </p:cNvPicPr>
            <p:nvPr/>
          </p:nvPicPr>
          <p:blipFill>
            <a:blip r:embed="rId4"/>
            <a:stretch>
              <a:fillRect/>
            </a:stretch>
          </p:blipFill>
          <p:spPr>
            <a:xfrm>
              <a:off x="7888638" y="5344821"/>
              <a:ext cx="12188951" cy="5511207"/>
            </a:xfrm>
            <a:prstGeom prst="rect">
              <a:avLst/>
            </a:prstGeom>
            <a:effectLst>
              <a:outerShdw blurRad="63500" algn="ctr" rotWithShape="0">
                <a:prstClr val="black">
                  <a:alpha val="40000"/>
                </a:prstClr>
              </a:outerShdw>
            </a:effectLst>
          </p:spPr>
        </p:pic>
      </p:grpSp>
      <p:sp>
        <p:nvSpPr>
          <p:cNvPr id="7" name="Title 1">
            <a:extLst>
              <a:ext uri="{FF2B5EF4-FFF2-40B4-BE49-F238E27FC236}">
                <a16:creationId xmlns:a16="http://schemas.microsoft.com/office/drawing/2014/main" id="{B8206E83-C40A-4FAC-AB86-CB3509A5FD0B}"/>
              </a:ext>
            </a:extLst>
          </p:cNvPr>
          <p:cNvSpPr txBox="1">
            <a:spLocks/>
          </p:cNvSpPr>
          <p:nvPr/>
        </p:nvSpPr>
        <p:spPr>
          <a:xfrm>
            <a:off x="432000" y="299559"/>
            <a:ext cx="7315200" cy="533400"/>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3200" kern="1200" spc="-150">
                <a:solidFill>
                  <a:schemeClr val="tx1">
                    <a:lumMod val="75000"/>
                    <a:lumOff val="25000"/>
                  </a:schemeClr>
                </a:solidFill>
                <a:latin typeface="+mj-lt"/>
                <a:ea typeface="+mj-ea"/>
                <a:cs typeface="+mj-cs"/>
              </a:defRPr>
            </a:lvl1pPr>
          </a:lstStyle>
          <a:p>
            <a:r>
              <a:rPr lang="en-US" sz="3600"/>
              <a:t>Monitoring Reports (ODS)</a:t>
            </a:r>
          </a:p>
        </p:txBody>
      </p:sp>
      <p:sp>
        <p:nvSpPr>
          <p:cNvPr id="9" name="Rectangle 8">
            <a:extLst>
              <a:ext uri="{FF2B5EF4-FFF2-40B4-BE49-F238E27FC236}">
                <a16:creationId xmlns:a16="http://schemas.microsoft.com/office/drawing/2014/main" id="{8A4FBCB2-9187-4B2C-AAD3-8D6D8FCD6073}"/>
              </a:ext>
            </a:extLst>
          </p:cNvPr>
          <p:cNvSpPr/>
          <p:nvPr/>
        </p:nvSpPr>
        <p:spPr>
          <a:xfrm>
            <a:off x="442700" y="4171984"/>
            <a:ext cx="5524555" cy="1261884"/>
          </a:xfrm>
          <a:prstGeom prst="rect">
            <a:avLst/>
          </a:prstGeom>
        </p:spPr>
        <p:txBody>
          <a:bodyPr wrap="square">
            <a:spAutoFit/>
          </a:bodyPr>
          <a:lstStyle/>
          <a:p>
            <a:pPr marR="0" lvl="0">
              <a:spcBef>
                <a:spcPts val="0"/>
              </a:spcBef>
              <a:spcAft>
                <a:spcPts val="1200"/>
              </a:spcAft>
            </a:pPr>
            <a:r>
              <a:rPr lang="en-US" sz="1100">
                <a:latin typeface="Arial" panose="020B0604020202020204" pitchFamily="34" charset="0"/>
                <a:ea typeface="Calibri" panose="020F0502020204030204" pitchFamily="34" charset="0"/>
                <a:cs typeface="Times New Roman" panose="02020603050405020304" pitchFamily="18" charset="0"/>
              </a:rPr>
              <a:t>The 16.8 report shows the student details of SWD with an Active IEP who had at least one late annual or Triennial Meeting and those students with Part C Initial and Part C Initial Evaluations where 60 days passed from parental consent before they were evaluated. </a:t>
            </a:r>
          </a:p>
          <a:p>
            <a:pPr marR="0" lvl="0">
              <a:spcBef>
                <a:spcPts val="0"/>
              </a:spcBef>
              <a:spcAft>
                <a:spcPts val="1200"/>
              </a:spcAft>
            </a:pPr>
            <a:r>
              <a:rPr lang="en-US" sz="1100">
                <a:latin typeface="Arial" panose="020B0604020202020204" pitchFamily="34" charset="0"/>
                <a:ea typeface="Calibri" panose="020F0502020204030204" pitchFamily="34" charset="0"/>
                <a:cs typeface="Times New Roman" panose="02020603050405020304" pitchFamily="18" charset="0"/>
              </a:rPr>
              <a:t>Note that 16.7 may not match 16.8 as 16.7 does not include students who where 60 days passed from parental consent before they were evaluated.</a:t>
            </a:r>
          </a:p>
        </p:txBody>
      </p:sp>
      <p:sp>
        <p:nvSpPr>
          <p:cNvPr id="2" name="Footer Placeholder 1">
            <a:extLst>
              <a:ext uri="{FF2B5EF4-FFF2-40B4-BE49-F238E27FC236}">
                <a16:creationId xmlns:a16="http://schemas.microsoft.com/office/drawing/2014/main" id="{B0B658A3-0646-4B5F-8D5F-C254B979FBFA}"/>
              </a:ext>
            </a:extLst>
          </p:cNvPr>
          <p:cNvSpPr>
            <a:spLocks noGrp="1"/>
          </p:cNvSpPr>
          <p:nvPr>
            <p:ph type="ftr" sz="quarter" idx="10"/>
          </p:nvPr>
        </p:nvSpPr>
        <p:spPr/>
        <p:txBody>
          <a:bodyPr/>
          <a:lstStyle/>
          <a:p>
            <a:r>
              <a:rPr lang="en-US" noProof="0"/>
              <a:t>SWD End of Year R&amp;C  v2.1 June 8, 2020</a:t>
            </a:r>
          </a:p>
        </p:txBody>
      </p:sp>
    </p:spTree>
    <p:extLst>
      <p:ext uri="{BB962C8B-B14F-4D97-AF65-F5344CB8AC3E}">
        <p14:creationId xmlns:p14="http://schemas.microsoft.com/office/powerpoint/2010/main" val="338602365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E0AB371D-B569-4C05-8621-AD75B4C26D50}"/>
              </a:ext>
            </a:extLst>
          </p:cNvPr>
          <p:cNvSpPr>
            <a:spLocks noGrp="1"/>
          </p:cNvSpPr>
          <p:nvPr>
            <p:ph type="ftr" sz="quarter" idx="10"/>
          </p:nvPr>
        </p:nvSpPr>
        <p:spPr/>
        <p:txBody>
          <a:bodyPr/>
          <a:lstStyle/>
          <a:p>
            <a:r>
              <a:rPr lang="en-US" noProof="0"/>
              <a:t>SWD End of Year R&amp;C  v2.1 June 8, 2020</a:t>
            </a:r>
          </a:p>
        </p:txBody>
      </p:sp>
      <p:sp>
        <p:nvSpPr>
          <p:cNvPr id="3" name="Slide Number Placeholder 2">
            <a:extLst>
              <a:ext uri="{FF2B5EF4-FFF2-40B4-BE49-F238E27FC236}">
                <a16:creationId xmlns:a16="http://schemas.microsoft.com/office/drawing/2014/main" id="{100BD22A-B21C-42FE-97C6-43F20BABA752}"/>
              </a:ext>
            </a:extLst>
          </p:cNvPr>
          <p:cNvSpPr>
            <a:spLocks noGrp="1"/>
          </p:cNvSpPr>
          <p:nvPr>
            <p:ph type="sldNum" sz="quarter" idx="11"/>
          </p:nvPr>
        </p:nvSpPr>
        <p:spPr/>
        <p:txBody>
          <a:bodyPr/>
          <a:lstStyle/>
          <a:p>
            <a:fld id="{4B73C415-D670-4716-A5EC-CC4D52CA2BAC}" type="slidenum">
              <a:rPr lang="en-US" noProof="0" smtClean="0"/>
              <a:pPr/>
              <a:t>64</a:t>
            </a:fld>
            <a:endParaRPr lang="en-US" noProof="0"/>
          </a:p>
        </p:txBody>
      </p:sp>
      <p:sp>
        <p:nvSpPr>
          <p:cNvPr id="6" name="Title 5">
            <a:extLst>
              <a:ext uri="{FF2B5EF4-FFF2-40B4-BE49-F238E27FC236}">
                <a16:creationId xmlns:a16="http://schemas.microsoft.com/office/drawing/2014/main" id="{F1473AAF-8712-43EA-8F48-70CDF880510F}"/>
              </a:ext>
            </a:extLst>
          </p:cNvPr>
          <p:cNvSpPr>
            <a:spLocks noGrp="1"/>
          </p:cNvSpPr>
          <p:nvPr>
            <p:ph type="title" idx="4294967295"/>
          </p:nvPr>
        </p:nvSpPr>
        <p:spPr>
          <a:xfrm>
            <a:off x="852488" y="342900"/>
            <a:ext cx="11339512" cy="431800"/>
          </a:xfrm>
        </p:spPr>
        <p:txBody>
          <a:bodyPr>
            <a:normAutofit fontScale="90000"/>
          </a:bodyPr>
          <a:lstStyle/>
          <a:p>
            <a:r>
              <a:rPr lang="en-US"/>
              <a:t>District of Special Education Accountability Extract</a:t>
            </a:r>
          </a:p>
        </p:txBody>
      </p:sp>
      <p:sp>
        <p:nvSpPr>
          <p:cNvPr id="7" name="Rectangle 6">
            <a:extLst>
              <a:ext uri="{FF2B5EF4-FFF2-40B4-BE49-F238E27FC236}">
                <a16:creationId xmlns:a16="http://schemas.microsoft.com/office/drawing/2014/main" id="{6C5B9DB3-6DA5-4716-B4AE-FEC3311DE796}"/>
              </a:ext>
            </a:extLst>
          </p:cNvPr>
          <p:cNvSpPr/>
          <p:nvPr/>
        </p:nvSpPr>
        <p:spPr>
          <a:xfrm>
            <a:off x="6764130" y="3645350"/>
            <a:ext cx="4803870" cy="523220"/>
          </a:xfrm>
          <a:prstGeom prst="rect">
            <a:avLst/>
          </a:prstGeom>
        </p:spPr>
        <p:txBody>
          <a:bodyPr wrap="square">
            <a:spAutoFit/>
          </a:bodyPr>
          <a:lstStyle/>
          <a:p>
            <a:r>
              <a:rPr lang="en-US" sz="1400">
                <a:solidFill>
                  <a:schemeClr val="tx1">
                    <a:lumMod val="85000"/>
                    <a:lumOff val="15000"/>
                  </a:schemeClr>
                </a:solidFill>
              </a:rPr>
              <a:t>.</a:t>
            </a:r>
          </a:p>
          <a:p>
            <a:endParaRPr lang="en-US" sz="1400">
              <a:solidFill>
                <a:schemeClr val="tx1">
                  <a:lumMod val="85000"/>
                  <a:lumOff val="15000"/>
                </a:schemeClr>
              </a:solidFill>
            </a:endParaRPr>
          </a:p>
        </p:txBody>
      </p:sp>
      <p:sp>
        <p:nvSpPr>
          <p:cNvPr id="8" name="Rectangle 7">
            <a:extLst>
              <a:ext uri="{FF2B5EF4-FFF2-40B4-BE49-F238E27FC236}">
                <a16:creationId xmlns:a16="http://schemas.microsoft.com/office/drawing/2014/main" id="{65B0DD8E-3439-41E9-ADC0-1A495F93B99A}"/>
              </a:ext>
            </a:extLst>
          </p:cNvPr>
          <p:cNvSpPr/>
          <p:nvPr/>
        </p:nvSpPr>
        <p:spPr>
          <a:xfrm>
            <a:off x="958262" y="5881071"/>
            <a:ext cx="10282334" cy="307777"/>
          </a:xfrm>
          <a:prstGeom prst="rect">
            <a:avLst/>
          </a:prstGeom>
          <a:solidFill>
            <a:srgbClr val="F9F1F3"/>
          </a:solidFill>
        </p:spPr>
        <p:txBody>
          <a:bodyPr wrap="square" anchor="ctr">
            <a:spAutoFit/>
          </a:bodyPr>
          <a:lstStyle/>
          <a:p>
            <a:pPr algn="ctr"/>
            <a:r>
              <a:rPr lang="en-US" sz="1400">
                <a:solidFill>
                  <a:schemeClr val="tx1">
                    <a:lumMod val="85000"/>
                    <a:lumOff val="15000"/>
                  </a:schemeClr>
                </a:solidFill>
              </a:rPr>
              <a:t>This extract is not available for Charter Schools as students with disabilities do not have accountability attributed to other LEAs.</a:t>
            </a:r>
          </a:p>
        </p:txBody>
      </p:sp>
      <p:sp>
        <p:nvSpPr>
          <p:cNvPr id="9" name="Rectangle 8">
            <a:extLst>
              <a:ext uri="{FF2B5EF4-FFF2-40B4-BE49-F238E27FC236}">
                <a16:creationId xmlns:a16="http://schemas.microsoft.com/office/drawing/2014/main" id="{80FD837C-2CDE-46B0-903B-7E52580EB804}"/>
              </a:ext>
            </a:extLst>
          </p:cNvPr>
          <p:cNvSpPr/>
          <p:nvPr/>
        </p:nvSpPr>
        <p:spPr>
          <a:xfrm>
            <a:off x="432000" y="1331583"/>
            <a:ext cx="10634106" cy="984885"/>
          </a:xfrm>
          <a:prstGeom prst="rect">
            <a:avLst/>
          </a:prstGeom>
        </p:spPr>
        <p:txBody>
          <a:bodyPr wrap="square">
            <a:spAutoFit/>
          </a:bodyPr>
          <a:lstStyle/>
          <a:p>
            <a:r>
              <a:rPr lang="en-US" sz="1600">
                <a:solidFill>
                  <a:schemeClr val="tx1">
                    <a:lumMod val="85000"/>
                    <a:lumOff val="15000"/>
                  </a:schemeClr>
                </a:solidFill>
              </a:rPr>
              <a:t>The extract contains enrollment and Special Education program data for students who may be:</a:t>
            </a:r>
          </a:p>
          <a:p>
            <a:endParaRPr lang="en-US" sz="1400">
              <a:solidFill>
                <a:schemeClr val="tx1">
                  <a:lumMod val="85000"/>
                  <a:lumOff val="15000"/>
                </a:schemeClr>
              </a:solidFill>
            </a:endParaRPr>
          </a:p>
          <a:p>
            <a:pPr marL="742950" lvl="1" indent="-285750">
              <a:buFont typeface="Arial" panose="020B0604020202020204" pitchFamily="34" charset="0"/>
              <a:buChar char="•"/>
            </a:pPr>
            <a:r>
              <a:rPr lang="en-US" sz="1400">
                <a:solidFill>
                  <a:schemeClr val="tx1">
                    <a:lumMod val="85000"/>
                    <a:lumOff val="15000"/>
                  </a:schemeClr>
                </a:solidFill>
              </a:rPr>
              <a:t>sent to another district or</a:t>
            </a:r>
          </a:p>
          <a:p>
            <a:pPr marL="742950" lvl="1" indent="-285750">
              <a:buFont typeface="Arial" panose="020B0604020202020204" pitchFamily="34" charset="0"/>
              <a:buChar char="•"/>
            </a:pPr>
            <a:r>
              <a:rPr lang="en-US" sz="1400">
                <a:solidFill>
                  <a:schemeClr val="tx1">
                    <a:lumMod val="85000"/>
                    <a:lumOff val="15000"/>
                  </a:schemeClr>
                </a:solidFill>
              </a:rPr>
              <a:t>received by the requesting LEA for purposes of Special Education Accountability.</a:t>
            </a:r>
            <a:endParaRPr lang="en-US" sz="1400" b="0" i="0">
              <a:solidFill>
                <a:schemeClr val="tx1">
                  <a:lumMod val="85000"/>
                  <a:lumOff val="15000"/>
                </a:schemeClr>
              </a:solidFill>
              <a:effectLst/>
            </a:endParaRPr>
          </a:p>
        </p:txBody>
      </p:sp>
      <p:sp>
        <p:nvSpPr>
          <p:cNvPr id="10" name="Rectangle 9">
            <a:extLst>
              <a:ext uri="{FF2B5EF4-FFF2-40B4-BE49-F238E27FC236}">
                <a16:creationId xmlns:a16="http://schemas.microsoft.com/office/drawing/2014/main" id="{B41D8D0B-0A52-4CD6-96FA-896CA7DF8E96}"/>
              </a:ext>
            </a:extLst>
          </p:cNvPr>
          <p:cNvSpPr/>
          <p:nvPr/>
        </p:nvSpPr>
        <p:spPr>
          <a:xfrm>
            <a:off x="432000" y="877071"/>
            <a:ext cx="10634106" cy="369332"/>
          </a:xfrm>
          <a:prstGeom prst="rect">
            <a:avLst/>
          </a:prstGeom>
        </p:spPr>
        <p:txBody>
          <a:bodyPr wrap="square">
            <a:spAutoFit/>
          </a:bodyPr>
          <a:lstStyle/>
          <a:p>
            <a:r>
              <a:rPr lang="en-US">
                <a:solidFill>
                  <a:schemeClr val="tx1">
                    <a:lumMod val="85000"/>
                    <a:lumOff val="15000"/>
                  </a:schemeClr>
                </a:solidFill>
              </a:rPr>
              <a:t>The </a:t>
            </a:r>
            <a:r>
              <a:rPr lang="en-US" b="1">
                <a:solidFill>
                  <a:schemeClr val="tx1">
                    <a:lumMod val="85000"/>
                    <a:lumOff val="15000"/>
                  </a:schemeClr>
                </a:solidFill>
              </a:rPr>
              <a:t>DSEA</a:t>
            </a:r>
            <a:r>
              <a:rPr lang="en-US">
                <a:solidFill>
                  <a:schemeClr val="tx1">
                    <a:lumMod val="85000"/>
                    <a:lumOff val="15000"/>
                  </a:schemeClr>
                </a:solidFill>
              </a:rPr>
              <a:t> extract will help LEA’s determine a student’s District of Special Education Accountability.</a:t>
            </a:r>
          </a:p>
        </p:txBody>
      </p:sp>
      <p:sp>
        <p:nvSpPr>
          <p:cNvPr id="11" name="Rectangle 10">
            <a:extLst>
              <a:ext uri="{FF2B5EF4-FFF2-40B4-BE49-F238E27FC236}">
                <a16:creationId xmlns:a16="http://schemas.microsoft.com/office/drawing/2014/main" id="{B7A52E85-6ECE-4520-9895-BA97F1F3EA5D}"/>
              </a:ext>
            </a:extLst>
          </p:cNvPr>
          <p:cNvSpPr/>
          <p:nvPr/>
        </p:nvSpPr>
        <p:spPr>
          <a:xfrm>
            <a:off x="5449078" y="2598909"/>
            <a:ext cx="6118922" cy="2616101"/>
          </a:xfrm>
          <a:prstGeom prst="rect">
            <a:avLst/>
          </a:prstGeom>
        </p:spPr>
        <p:txBody>
          <a:bodyPr wrap="square">
            <a:spAutoFit/>
          </a:bodyPr>
          <a:lstStyle/>
          <a:p>
            <a:r>
              <a:rPr lang="en-US" sz="1600">
                <a:solidFill>
                  <a:schemeClr val="tx1">
                    <a:lumMod val="85000"/>
                    <a:lumOff val="15000"/>
                  </a:schemeClr>
                </a:solidFill>
              </a:rPr>
              <a:t>The </a:t>
            </a:r>
            <a:r>
              <a:rPr lang="en-US" sz="1600" b="1">
                <a:solidFill>
                  <a:srgbClr val="FF725C"/>
                </a:solidFill>
              </a:rPr>
              <a:t>Accountability Attribution status</a:t>
            </a:r>
            <a:r>
              <a:rPr lang="en-US" sz="1600">
                <a:solidFill>
                  <a:schemeClr val="tx1">
                    <a:lumMod val="85000"/>
                    <a:lumOff val="15000"/>
                  </a:schemeClr>
                </a:solidFill>
              </a:rPr>
              <a:t>, a calculated field in the extract, will indicate the which direction the student’s accountability information is being attributed.</a:t>
            </a:r>
          </a:p>
          <a:p>
            <a:endParaRPr lang="en-US" sz="1600">
              <a:solidFill>
                <a:schemeClr val="tx1">
                  <a:lumMod val="85000"/>
                  <a:lumOff val="15000"/>
                </a:schemeClr>
              </a:solidFill>
            </a:endParaRPr>
          </a:p>
          <a:p>
            <a:pPr marL="285750" indent="-285750">
              <a:buFont typeface="Arial" panose="020B0604020202020204" pitchFamily="34" charset="0"/>
              <a:buChar char="•"/>
            </a:pPr>
            <a:r>
              <a:rPr lang="en-US" sz="1600">
                <a:solidFill>
                  <a:schemeClr val="tx1">
                    <a:lumMod val="85000"/>
                    <a:lumOff val="15000"/>
                  </a:schemeClr>
                </a:solidFill>
              </a:rPr>
              <a:t> </a:t>
            </a:r>
            <a:r>
              <a:rPr lang="en-US" sz="1400" b="1">
                <a:solidFill>
                  <a:schemeClr val="tx1">
                    <a:lumMod val="85000"/>
                    <a:lumOff val="15000"/>
                  </a:schemeClr>
                </a:solidFill>
              </a:rPr>
              <a:t>Sending</a:t>
            </a:r>
            <a:r>
              <a:rPr lang="en-US" sz="1400">
                <a:solidFill>
                  <a:schemeClr val="tx1">
                    <a:lumMod val="85000"/>
                    <a:lumOff val="15000"/>
                  </a:schemeClr>
                </a:solidFill>
              </a:rPr>
              <a:t>- Enrolled in the LEA requesting the extract and has a different LEA for the student’s District of Special Education Accountability, or</a:t>
            </a:r>
          </a:p>
          <a:p>
            <a:pPr marL="285750" indent="-285750">
              <a:buFont typeface="Arial" panose="020B0604020202020204" pitchFamily="34" charset="0"/>
              <a:buChar char="•"/>
            </a:pPr>
            <a:endParaRPr lang="en-US" sz="1400">
              <a:solidFill>
                <a:schemeClr val="tx1">
                  <a:lumMod val="85000"/>
                  <a:lumOff val="15000"/>
                </a:schemeClr>
              </a:solidFill>
            </a:endParaRPr>
          </a:p>
          <a:p>
            <a:pPr marL="285750" indent="-285750">
              <a:buFont typeface="Arial" panose="020B0604020202020204" pitchFamily="34" charset="0"/>
              <a:buChar char="•"/>
            </a:pPr>
            <a:r>
              <a:rPr lang="en-US" sz="1400">
                <a:solidFill>
                  <a:schemeClr val="tx1">
                    <a:lumMod val="85000"/>
                    <a:lumOff val="15000"/>
                  </a:schemeClr>
                </a:solidFill>
              </a:rPr>
              <a:t> </a:t>
            </a:r>
            <a:r>
              <a:rPr lang="en-US" sz="1400" b="1">
                <a:solidFill>
                  <a:schemeClr val="tx1">
                    <a:lumMod val="85000"/>
                    <a:lumOff val="15000"/>
                  </a:schemeClr>
                </a:solidFill>
              </a:rPr>
              <a:t>Receiving</a:t>
            </a:r>
            <a:r>
              <a:rPr lang="en-US" sz="1400">
                <a:solidFill>
                  <a:schemeClr val="tx1">
                    <a:lumMod val="85000"/>
                    <a:lumOff val="15000"/>
                  </a:schemeClr>
                </a:solidFill>
              </a:rPr>
              <a:t> - Enrolled in a different LEA than the LEA requesting the extract and the student’s District of Special Education Accountability is the LEA requesting the extract</a:t>
            </a:r>
          </a:p>
        </p:txBody>
      </p:sp>
      <p:pic>
        <p:nvPicPr>
          <p:cNvPr id="13" name="Picture 12">
            <a:extLst>
              <a:ext uri="{FF2B5EF4-FFF2-40B4-BE49-F238E27FC236}">
                <a16:creationId xmlns:a16="http://schemas.microsoft.com/office/drawing/2014/main" id="{5C38A83A-9AFA-4DDC-87B2-42EF168C610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30816" y="2596828"/>
            <a:ext cx="4074367" cy="3055775"/>
          </a:xfrm>
          <a:prstGeom prst="rect">
            <a:avLst/>
          </a:prstGeom>
          <a:effectLst>
            <a:outerShdw blurRad="63500" algn="ctr" rotWithShape="0">
              <a:prstClr val="black">
                <a:alpha val="40000"/>
              </a:prstClr>
            </a:outerShdw>
          </a:effectLst>
        </p:spPr>
      </p:pic>
    </p:spTree>
    <p:extLst>
      <p:ext uri="{BB962C8B-B14F-4D97-AF65-F5344CB8AC3E}">
        <p14:creationId xmlns:p14="http://schemas.microsoft.com/office/powerpoint/2010/main" val="377584925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724910E6-B495-4638-B193-82AFA57E2803}"/>
              </a:ext>
            </a:extLst>
          </p:cNvPr>
          <p:cNvGrpSpPr/>
          <p:nvPr/>
        </p:nvGrpSpPr>
        <p:grpSpPr>
          <a:xfrm>
            <a:off x="856107" y="746451"/>
            <a:ext cx="9144000" cy="1520004"/>
            <a:chOff x="3048" y="98087"/>
            <a:chExt cx="9144000" cy="1520004"/>
          </a:xfrm>
        </p:grpSpPr>
        <p:pic>
          <p:nvPicPr>
            <p:cNvPr id="2" name="Picture 1">
              <a:extLst>
                <a:ext uri="{FF2B5EF4-FFF2-40B4-BE49-F238E27FC236}">
                  <a16:creationId xmlns:a16="http://schemas.microsoft.com/office/drawing/2014/main" id="{53A090B9-508D-4D9D-879E-85905A480B35}"/>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048" y="98087"/>
              <a:ext cx="9144000" cy="1520004"/>
            </a:xfrm>
            <a:prstGeom prst="rect">
              <a:avLst/>
            </a:prstGeom>
            <a:ln>
              <a:noFill/>
            </a:ln>
            <a:effectLst>
              <a:outerShdw blurRad="63500" algn="ctr" rotWithShape="0">
                <a:prstClr val="black">
                  <a:alpha val="40000"/>
                </a:prstClr>
              </a:outerShdw>
            </a:effectLst>
          </p:spPr>
        </p:pic>
        <p:sp>
          <p:nvSpPr>
            <p:cNvPr id="29" name="Rectangle: Rounded Corners 28">
              <a:extLst>
                <a:ext uri="{FF2B5EF4-FFF2-40B4-BE49-F238E27FC236}">
                  <a16:creationId xmlns:a16="http://schemas.microsoft.com/office/drawing/2014/main" id="{B4601587-8854-4B4E-9F9A-8207D895CFE2}"/>
                </a:ext>
              </a:extLst>
            </p:cNvPr>
            <p:cNvSpPr/>
            <p:nvPr/>
          </p:nvSpPr>
          <p:spPr>
            <a:xfrm>
              <a:off x="8106563" y="1230384"/>
              <a:ext cx="670153" cy="252036"/>
            </a:xfrm>
            <a:prstGeom prst="roundRect">
              <a:avLst>
                <a:gd name="adj" fmla="val 13261"/>
              </a:avLst>
            </a:prstGeom>
            <a:noFill/>
            <a:ln w="15875">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Oval 4">
              <a:extLst>
                <a:ext uri="{FF2B5EF4-FFF2-40B4-BE49-F238E27FC236}">
                  <a16:creationId xmlns:a16="http://schemas.microsoft.com/office/drawing/2014/main" id="{6A4CA0D8-A5DF-4284-8BD6-CA5B69B158BE}"/>
                </a:ext>
              </a:extLst>
            </p:cNvPr>
            <p:cNvSpPr/>
            <p:nvPr/>
          </p:nvSpPr>
          <p:spPr>
            <a:xfrm>
              <a:off x="8648700" y="1037940"/>
              <a:ext cx="256032" cy="25603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white"/>
                  </a:solidFill>
                  <a:effectLst/>
                  <a:uLnTx/>
                  <a:uFillTx/>
                  <a:latin typeface="Calibri" panose="020F0502020204030204"/>
                  <a:ea typeface="+mn-ea"/>
                  <a:cs typeface="+mn-cs"/>
                </a:rPr>
                <a:t>2</a:t>
              </a:r>
            </a:p>
          </p:txBody>
        </p:sp>
        <p:sp>
          <p:nvSpPr>
            <p:cNvPr id="34" name="Rectangle: Rounded Corners 33">
              <a:extLst>
                <a:ext uri="{FF2B5EF4-FFF2-40B4-BE49-F238E27FC236}">
                  <a16:creationId xmlns:a16="http://schemas.microsoft.com/office/drawing/2014/main" id="{3C8C5F79-7A6B-4EFE-B825-9F729B78C5DE}"/>
                </a:ext>
              </a:extLst>
            </p:cNvPr>
            <p:cNvSpPr/>
            <p:nvPr/>
          </p:nvSpPr>
          <p:spPr>
            <a:xfrm>
              <a:off x="22100" y="1027694"/>
              <a:ext cx="1266332" cy="252036"/>
            </a:xfrm>
            <a:prstGeom prst="roundRect">
              <a:avLst>
                <a:gd name="adj" fmla="val 13261"/>
              </a:avLst>
            </a:prstGeom>
            <a:noFill/>
            <a:ln w="15875">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Oval 32">
              <a:extLst>
                <a:ext uri="{FF2B5EF4-FFF2-40B4-BE49-F238E27FC236}">
                  <a16:creationId xmlns:a16="http://schemas.microsoft.com/office/drawing/2014/main" id="{F7A48E62-292C-4E03-A965-A7FC36757DB9}"/>
                </a:ext>
              </a:extLst>
            </p:cNvPr>
            <p:cNvSpPr/>
            <p:nvPr/>
          </p:nvSpPr>
          <p:spPr>
            <a:xfrm>
              <a:off x="1153558" y="980511"/>
              <a:ext cx="256032" cy="25603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white"/>
                  </a:solidFill>
                  <a:effectLst/>
                  <a:uLnTx/>
                  <a:uFillTx/>
                  <a:latin typeface="Calibri" panose="020F0502020204030204"/>
                  <a:ea typeface="+mn-ea"/>
                  <a:cs typeface="+mn-cs"/>
                </a:rPr>
                <a:t>1</a:t>
              </a:r>
            </a:p>
          </p:txBody>
        </p:sp>
      </p:grpSp>
      <p:grpSp>
        <p:nvGrpSpPr>
          <p:cNvPr id="12" name="Group 11">
            <a:extLst>
              <a:ext uri="{FF2B5EF4-FFF2-40B4-BE49-F238E27FC236}">
                <a16:creationId xmlns:a16="http://schemas.microsoft.com/office/drawing/2014/main" id="{5BECCB8B-4D9F-4833-83EC-5EF9268F6094}"/>
              </a:ext>
            </a:extLst>
          </p:cNvPr>
          <p:cNvGrpSpPr/>
          <p:nvPr/>
        </p:nvGrpSpPr>
        <p:grpSpPr>
          <a:xfrm>
            <a:off x="856107" y="3799639"/>
            <a:ext cx="9144000" cy="2474062"/>
            <a:chOff x="0" y="5369099"/>
            <a:chExt cx="9144000" cy="2474062"/>
          </a:xfrm>
        </p:grpSpPr>
        <p:pic>
          <p:nvPicPr>
            <p:cNvPr id="3" name="Picture 2">
              <a:extLst>
                <a:ext uri="{FF2B5EF4-FFF2-40B4-BE49-F238E27FC236}">
                  <a16:creationId xmlns:a16="http://schemas.microsoft.com/office/drawing/2014/main" id="{AA508E27-9CE4-4C60-8F37-BA56FE097DA9}"/>
                </a:ext>
              </a:extLst>
            </p:cNvPr>
            <p:cNvPicPr>
              <a:picLocks noChangeAspect="1"/>
            </p:cNvPicPr>
            <p:nvPr/>
          </p:nvPicPr>
          <p:blipFill>
            <a:blip r:embed="rId4"/>
            <a:stretch>
              <a:fillRect/>
            </a:stretch>
          </p:blipFill>
          <p:spPr>
            <a:xfrm>
              <a:off x="0" y="5369099"/>
              <a:ext cx="9144000" cy="2474062"/>
            </a:xfrm>
            <a:prstGeom prst="rect">
              <a:avLst/>
            </a:prstGeom>
            <a:effectLst>
              <a:outerShdw blurRad="63500" algn="ctr" rotWithShape="0">
                <a:prstClr val="black">
                  <a:alpha val="40000"/>
                </a:prstClr>
              </a:outerShdw>
            </a:effectLst>
          </p:spPr>
        </p:pic>
        <p:sp>
          <p:nvSpPr>
            <p:cNvPr id="41" name="Rectangle: Rounded Corners 40">
              <a:extLst>
                <a:ext uri="{FF2B5EF4-FFF2-40B4-BE49-F238E27FC236}">
                  <a16:creationId xmlns:a16="http://schemas.microsoft.com/office/drawing/2014/main" id="{F7E945B2-F75F-4DDE-8887-A9E381D9E398}"/>
                </a:ext>
              </a:extLst>
            </p:cNvPr>
            <p:cNvSpPr/>
            <p:nvPr/>
          </p:nvSpPr>
          <p:spPr>
            <a:xfrm>
              <a:off x="157441" y="6782138"/>
              <a:ext cx="8835302" cy="294367"/>
            </a:xfrm>
            <a:prstGeom prst="roundRect">
              <a:avLst>
                <a:gd name="adj" fmla="val 13261"/>
              </a:avLst>
            </a:prstGeom>
            <a:noFill/>
            <a:ln w="15875">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2" name="Oval 41">
              <a:extLst>
                <a:ext uri="{FF2B5EF4-FFF2-40B4-BE49-F238E27FC236}">
                  <a16:creationId xmlns:a16="http://schemas.microsoft.com/office/drawing/2014/main" id="{05323135-A793-4E90-B711-34C1D467814F}"/>
                </a:ext>
              </a:extLst>
            </p:cNvPr>
            <p:cNvSpPr/>
            <p:nvPr/>
          </p:nvSpPr>
          <p:spPr>
            <a:xfrm>
              <a:off x="930944" y="6703442"/>
              <a:ext cx="256032" cy="25603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white"/>
                  </a:solidFill>
                  <a:effectLst/>
                  <a:uLnTx/>
                  <a:uFillTx/>
                  <a:latin typeface="Calibri" panose="020F0502020204030204"/>
                  <a:ea typeface="+mn-ea"/>
                  <a:cs typeface="+mn-cs"/>
                </a:rPr>
                <a:t>6</a:t>
              </a:r>
            </a:p>
          </p:txBody>
        </p:sp>
      </p:grpSp>
      <p:grpSp>
        <p:nvGrpSpPr>
          <p:cNvPr id="10" name="Group 9">
            <a:extLst>
              <a:ext uri="{FF2B5EF4-FFF2-40B4-BE49-F238E27FC236}">
                <a16:creationId xmlns:a16="http://schemas.microsoft.com/office/drawing/2014/main" id="{DAF0A469-A423-49A6-8A08-E336A4EA37E6}"/>
              </a:ext>
            </a:extLst>
          </p:cNvPr>
          <p:cNvGrpSpPr/>
          <p:nvPr/>
        </p:nvGrpSpPr>
        <p:grpSpPr>
          <a:xfrm>
            <a:off x="6518441" y="2211481"/>
            <a:ext cx="4572000" cy="1812738"/>
            <a:chOff x="-1" y="2177906"/>
            <a:chExt cx="4572000" cy="1812738"/>
          </a:xfrm>
        </p:grpSpPr>
        <p:pic>
          <p:nvPicPr>
            <p:cNvPr id="6" name="Picture 5">
              <a:extLst>
                <a:ext uri="{FF2B5EF4-FFF2-40B4-BE49-F238E27FC236}">
                  <a16:creationId xmlns:a16="http://schemas.microsoft.com/office/drawing/2014/main" id="{DF3884D7-C9F1-4483-94C6-121C3F2046F2}"/>
                </a:ext>
              </a:extLst>
            </p:cNvPr>
            <p:cNvPicPr>
              <a:picLocks noChangeAspect="1"/>
            </p:cNvPicPr>
            <p:nvPr/>
          </p:nvPicPr>
          <p:blipFill>
            <a:blip r:embed="rId5"/>
            <a:stretch>
              <a:fillRect/>
            </a:stretch>
          </p:blipFill>
          <p:spPr>
            <a:xfrm>
              <a:off x="-1" y="2177906"/>
              <a:ext cx="4572000" cy="1812738"/>
            </a:xfrm>
            <a:prstGeom prst="rect">
              <a:avLst/>
            </a:prstGeom>
            <a:effectLst>
              <a:outerShdw blurRad="63500" algn="ctr" rotWithShape="0">
                <a:prstClr val="black">
                  <a:alpha val="40000"/>
                </a:prstClr>
              </a:outerShdw>
            </a:effectLst>
          </p:spPr>
        </p:pic>
        <p:sp>
          <p:nvSpPr>
            <p:cNvPr id="35" name="Oval 34">
              <a:extLst>
                <a:ext uri="{FF2B5EF4-FFF2-40B4-BE49-F238E27FC236}">
                  <a16:creationId xmlns:a16="http://schemas.microsoft.com/office/drawing/2014/main" id="{C088586C-3707-4E41-AEFE-D3AB2605573D}"/>
                </a:ext>
              </a:extLst>
            </p:cNvPr>
            <p:cNvSpPr/>
            <p:nvPr/>
          </p:nvSpPr>
          <p:spPr>
            <a:xfrm>
              <a:off x="983047" y="2921939"/>
              <a:ext cx="256032" cy="25603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white"/>
                  </a:solidFill>
                  <a:effectLst/>
                  <a:uLnTx/>
                  <a:uFillTx/>
                  <a:latin typeface="Calibri" panose="020F0502020204030204"/>
                  <a:ea typeface="+mn-ea"/>
                  <a:cs typeface="+mn-cs"/>
                </a:rPr>
                <a:t>3</a:t>
              </a:r>
            </a:p>
          </p:txBody>
        </p:sp>
        <p:sp>
          <p:nvSpPr>
            <p:cNvPr id="36" name="Oval 35">
              <a:extLst>
                <a:ext uri="{FF2B5EF4-FFF2-40B4-BE49-F238E27FC236}">
                  <a16:creationId xmlns:a16="http://schemas.microsoft.com/office/drawing/2014/main" id="{EBB9D7C9-E36A-4250-AE74-5339D03B987B}"/>
                </a:ext>
              </a:extLst>
            </p:cNvPr>
            <p:cNvSpPr/>
            <p:nvPr/>
          </p:nvSpPr>
          <p:spPr>
            <a:xfrm>
              <a:off x="3063708" y="2921939"/>
              <a:ext cx="256032" cy="25603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white"/>
                  </a:solidFill>
                  <a:effectLst/>
                  <a:uLnTx/>
                  <a:uFillTx/>
                  <a:latin typeface="Calibri" panose="020F0502020204030204"/>
                  <a:ea typeface="+mn-ea"/>
                  <a:cs typeface="+mn-cs"/>
                </a:rPr>
                <a:t>4</a:t>
              </a:r>
            </a:p>
          </p:txBody>
        </p:sp>
        <p:sp>
          <p:nvSpPr>
            <p:cNvPr id="37" name="Oval 36">
              <a:extLst>
                <a:ext uri="{FF2B5EF4-FFF2-40B4-BE49-F238E27FC236}">
                  <a16:creationId xmlns:a16="http://schemas.microsoft.com/office/drawing/2014/main" id="{3501BABF-02CA-45D9-8F8B-693264D1CADF}"/>
                </a:ext>
              </a:extLst>
            </p:cNvPr>
            <p:cNvSpPr/>
            <p:nvPr/>
          </p:nvSpPr>
          <p:spPr>
            <a:xfrm>
              <a:off x="4315967" y="3539904"/>
              <a:ext cx="256032" cy="25603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white"/>
                  </a:solidFill>
                  <a:effectLst/>
                  <a:uLnTx/>
                  <a:uFillTx/>
                  <a:latin typeface="Calibri" panose="020F0502020204030204"/>
                  <a:ea typeface="+mn-ea"/>
                  <a:cs typeface="+mn-cs"/>
                </a:rPr>
                <a:t>5</a:t>
              </a:r>
            </a:p>
          </p:txBody>
        </p:sp>
      </p:grpSp>
      <p:sp>
        <p:nvSpPr>
          <p:cNvPr id="7" name="Footer Placeholder 6">
            <a:extLst>
              <a:ext uri="{FF2B5EF4-FFF2-40B4-BE49-F238E27FC236}">
                <a16:creationId xmlns:a16="http://schemas.microsoft.com/office/drawing/2014/main" id="{F8D0B1F5-0628-43FF-98B4-417613CD42D5}"/>
              </a:ext>
            </a:extLst>
          </p:cNvPr>
          <p:cNvSpPr>
            <a:spLocks noGrp="1"/>
          </p:cNvSpPr>
          <p:nvPr>
            <p:ph type="ftr" sz="quarter" idx="10"/>
          </p:nvPr>
        </p:nvSpPr>
        <p:spPr/>
        <p:txBody>
          <a:bodyPr/>
          <a:lstStyle/>
          <a:p>
            <a:r>
              <a:rPr lang="en-US" noProof="0"/>
              <a:t>SWD End of Year R&amp;C  v2.1 June 8, 2020</a:t>
            </a:r>
          </a:p>
        </p:txBody>
      </p:sp>
      <p:sp>
        <p:nvSpPr>
          <p:cNvPr id="8" name="Slide Number Placeholder 7">
            <a:extLst>
              <a:ext uri="{FF2B5EF4-FFF2-40B4-BE49-F238E27FC236}">
                <a16:creationId xmlns:a16="http://schemas.microsoft.com/office/drawing/2014/main" id="{BCE1DECD-7F44-44DB-B60C-97311EEF8AA4}"/>
              </a:ext>
            </a:extLst>
          </p:cNvPr>
          <p:cNvSpPr>
            <a:spLocks noGrp="1"/>
          </p:cNvSpPr>
          <p:nvPr>
            <p:ph type="sldNum" sz="quarter" idx="11"/>
          </p:nvPr>
        </p:nvSpPr>
        <p:spPr/>
        <p:txBody>
          <a:bodyPr/>
          <a:lstStyle/>
          <a:p>
            <a:fld id="{4B73C415-D670-4716-A5EC-CC4D52CA2BAC}" type="slidenum">
              <a:rPr lang="en-US" noProof="0" smtClean="0"/>
              <a:pPr/>
              <a:t>65</a:t>
            </a:fld>
            <a:endParaRPr lang="en-US" noProof="0"/>
          </a:p>
        </p:txBody>
      </p:sp>
      <p:sp>
        <p:nvSpPr>
          <p:cNvPr id="4" name="Title 3">
            <a:extLst>
              <a:ext uri="{FF2B5EF4-FFF2-40B4-BE49-F238E27FC236}">
                <a16:creationId xmlns:a16="http://schemas.microsoft.com/office/drawing/2014/main" id="{9A847A12-EF45-4C54-8E18-E3803ACD7626}"/>
              </a:ext>
            </a:extLst>
          </p:cNvPr>
          <p:cNvSpPr>
            <a:spLocks noGrp="1"/>
          </p:cNvSpPr>
          <p:nvPr>
            <p:ph type="title" idx="4294967295"/>
          </p:nvPr>
        </p:nvSpPr>
        <p:spPr>
          <a:xfrm>
            <a:off x="432487" y="268820"/>
            <a:ext cx="11339513" cy="431800"/>
          </a:xfrm>
        </p:spPr>
        <p:txBody>
          <a:bodyPr>
            <a:noAutofit/>
          </a:bodyPr>
          <a:lstStyle/>
          <a:p>
            <a:r>
              <a:rPr lang="en-US"/>
              <a:t>DSEA Extract Request Process</a:t>
            </a:r>
          </a:p>
        </p:txBody>
      </p:sp>
      <p:sp>
        <p:nvSpPr>
          <p:cNvPr id="13" name="Rectangle 12">
            <a:extLst>
              <a:ext uri="{FF2B5EF4-FFF2-40B4-BE49-F238E27FC236}">
                <a16:creationId xmlns:a16="http://schemas.microsoft.com/office/drawing/2014/main" id="{3AFDBF2D-B44B-4C05-907F-95CC5260D60C}"/>
              </a:ext>
            </a:extLst>
          </p:cNvPr>
          <p:cNvSpPr/>
          <p:nvPr/>
        </p:nvSpPr>
        <p:spPr>
          <a:xfrm>
            <a:off x="3048000" y="1443841"/>
            <a:ext cx="6096000" cy="369332"/>
          </a:xfrm>
          <a:prstGeom prst="rect">
            <a:avLst/>
          </a:prstGeom>
        </p:spPr>
        <p:txBody>
          <a:bodyPr>
            <a:spAutoFit/>
          </a:bodyPr>
          <a:lstStyle/>
          <a:p>
            <a:endParaRPr lang="en-US"/>
          </a:p>
        </p:txBody>
      </p:sp>
    </p:spTree>
    <p:extLst>
      <p:ext uri="{BB962C8B-B14F-4D97-AF65-F5344CB8AC3E}">
        <p14:creationId xmlns:p14="http://schemas.microsoft.com/office/powerpoint/2010/main" val="424948669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326EAE-B194-447E-8166-938E70EB8976}"/>
              </a:ext>
            </a:extLst>
          </p:cNvPr>
          <p:cNvSpPr>
            <a:spLocks noGrp="1"/>
          </p:cNvSpPr>
          <p:nvPr>
            <p:ph type="title"/>
          </p:nvPr>
        </p:nvSpPr>
        <p:spPr/>
        <p:txBody>
          <a:bodyPr/>
          <a:lstStyle/>
          <a:p>
            <a:r>
              <a:rPr lang="en-US" dirty="0"/>
              <a:t>DSEA Extract Layout Example</a:t>
            </a:r>
          </a:p>
        </p:txBody>
      </p:sp>
      <p:pic>
        <p:nvPicPr>
          <p:cNvPr id="5" name="Content Placeholder 4">
            <a:extLst>
              <a:ext uri="{FF2B5EF4-FFF2-40B4-BE49-F238E27FC236}">
                <a16:creationId xmlns:a16="http://schemas.microsoft.com/office/drawing/2014/main" id="{2F298FA4-1080-477E-9A5C-DF9425698310}"/>
              </a:ext>
            </a:extLst>
          </p:cNvPr>
          <p:cNvPicPr>
            <a:picLocks noGrp="1" noChangeAspect="1"/>
          </p:cNvPicPr>
          <p:nvPr>
            <p:ph idx="1"/>
          </p:nvPr>
        </p:nvPicPr>
        <p:blipFill>
          <a:blip r:embed="rId3"/>
          <a:stretch>
            <a:fillRect/>
          </a:stretch>
        </p:blipFill>
        <p:spPr>
          <a:xfrm>
            <a:off x="282146" y="1465127"/>
            <a:ext cx="10515600" cy="1101354"/>
          </a:xfrm>
          <a:prstGeom prst="rect">
            <a:avLst/>
          </a:prstGeom>
        </p:spPr>
      </p:pic>
      <p:sp>
        <p:nvSpPr>
          <p:cNvPr id="4" name="Footer Placeholder 3">
            <a:extLst>
              <a:ext uri="{FF2B5EF4-FFF2-40B4-BE49-F238E27FC236}">
                <a16:creationId xmlns:a16="http://schemas.microsoft.com/office/drawing/2014/main" id="{71618D84-3CE4-46A4-829D-BCDFECA084E1}"/>
              </a:ext>
            </a:extLst>
          </p:cNvPr>
          <p:cNvSpPr>
            <a:spLocks noGrp="1"/>
          </p:cNvSpPr>
          <p:nvPr>
            <p:ph type="ftr" sz="quarter" idx="11"/>
          </p:nvPr>
        </p:nvSpPr>
        <p:spPr>
          <a:xfrm>
            <a:off x="379828" y="6365363"/>
            <a:ext cx="3811604" cy="421200"/>
          </a:xfrm>
          <a:noFill/>
        </p:spPr>
        <p:txBody>
          <a:bodyPr/>
          <a:lstStyle/>
          <a:p>
            <a:pPr algn="l"/>
            <a:r>
              <a:rPr lang="en-US"/>
              <a:t>SWD End of Year R&amp;C  v2.1 June 8, 2020</a:t>
            </a:r>
            <a:endParaRPr lang="en-US" dirty="0"/>
          </a:p>
        </p:txBody>
      </p:sp>
      <p:pic>
        <p:nvPicPr>
          <p:cNvPr id="6" name="Picture 5">
            <a:extLst>
              <a:ext uri="{FF2B5EF4-FFF2-40B4-BE49-F238E27FC236}">
                <a16:creationId xmlns:a16="http://schemas.microsoft.com/office/drawing/2014/main" id="{ABFBE73C-7319-46B3-AD67-589D2D531222}"/>
              </a:ext>
            </a:extLst>
          </p:cNvPr>
          <p:cNvPicPr>
            <a:picLocks noChangeAspect="1"/>
          </p:cNvPicPr>
          <p:nvPr/>
        </p:nvPicPr>
        <p:blipFill>
          <a:blip r:embed="rId4"/>
          <a:stretch>
            <a:fillRect/>
          </a:stretch>
        </p:blipFill>
        <p:spPr>
          <a:xfrm>
            <a:off x="272750" y="3922295"/>
            <a:ext cx="11646499" cy="1212912"/>
          </a:xfrm>
          <a:prstGeom prst="rect">
            <a:avLst/>
          </a:prstGeom>
        </p:spPr>
      </p:pic>
      <p:sp>
        <p:nvSpPr>
          <p:cNvPr id="3" name="Slide Number Placeholder 2">
            <a:extLst>
              <a:ext uri="{FF2B5EF4-FFF2-40B4-BE49-F238E27FC236}">
                <a16:creationId xmlns:a16="http://schemas.microsoft.com/office/drawing/2014/main" id="{17303E18-2B3C-4BCD-A6A2-5E8452A79765}"/>
              </a:ext>
            </a:extLst>
          </p:cNvPr>
          <p:cNvSpPr>
            <a:spLocks noGrp="1"/>
          </p:cNvSpPr>
          <p:nvPr>
            <p:ph type="sldNum" sz="quarter" idx="11"/>
          </p:nvPr>
        </p:nvSpPr>
        <p:spPr/>
        <p:txBody>
          <a:bodyPr/>
          <a:lstStyle/>
          <a:p>
            <a:fld id="{4B73C415-D670-4716-A5EC-CC4D52CA2BAC}" type="slidenum">
              <a:rPr lang="en-US" noProof="0" smtClean="0"/>
              <a:pPr/>
              <a:t>66</a:t>
            </a:fld>
            <a:endParaRPr lang="en-US" noProof="0"/>
          </a:p>
        </p:txBody>
      </p:sp>
    </p:spTree>
    <p:extLst>
      <p:ext uri="{BB962C8B-B14F-4D97-AF65-F5344CB8AC3E}">
        <p14:creationId xmlns:p14="http://schemas.microsoft.com/office/powerpoint/2010/main" val="201204345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AutoShape 2"/>
          <p:cNvSpPr>
            <a:spLocks noGrp="1" noChangeArrowheads="1"/>
          </p:cNvSpPr>
          <p:nvPr>
            <p:ph type="title"/>
          </p:nvPr>
        </p:nvSpPr>
        <p:spPr>
          <a:xfrm>
            <a:off x="426000" y="259500"/>
            <a:ext cx="11340000" cy="432000"/>
          </a:xfrm>
        </p:spPr>
        <p:txBody>
          <a:bodyPr>
            <a:noAutofit/>
          </a:bodyPr>
          <a:lstStyle/>
          <a:p>
            <a:pPr eaLnBrk="1" hangingPunct="1"/>
            <a:r>
              <a:rPr lang="en-US" cap="small" dirty="0"/>
              <a:t>DSEA Extract</a:t>
            </a:r>
          </a:p>
        </p:txBody>
      </p:sp>
      <p:sp>
        <p:nvSpPr>
          <p:cNvPr id="2" name="Footer Placeholder 1">
            <a:extLst>
              <a:ext uri="{FF2B5EF4-FFF2-40B4-BE49-F238E27FC236}">
                <a16:creationId xmlns:a16="http://schemas.microsoft.com/office/drawing/2014/main" id="{BD5266D0-F553-4827-9D51-EF028E9113FA}"/>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75000"/>
                    <a:lumOff val="25000"/>
                  </a:prstClr>
                </a:solidFill>
                <a:effectLst/>
                <a:uLnTx/>
                <a:uFillTx/>
                <a:latin typeface="Tahoma"/>
                <a:ea typeface="+mn-ea"/>
                <a:cs typeface="+mn-cs"/>
              </a:rPr>
              <a:t>SWD End of Year R&amp;C  v2.1 June 8, 2020</a:t>
            </a:r>
          </a:p>
        </p:txBody>
      </p:sp>
      <p:sp>
        <p:nvSpPr>
          <p:cNvPr id="3" name="Slide Number Placeholder 2">
            <a:extLst>
              <a:ext uri="{FF2B5EF4-FFF2-40B4-BE49-F238E27FC236}">
                <a16:creationId xmlns:a16="http://schemas.microsoft.com/office/drawing/2014/main" id="{7830A3AD-23D0-4F6C-93E3-80766EDD3419}"/>
              </a:ext>
            </a:extLst>
          </p:cNvPr>
          <p:cNvSpPr>
            <a:spLocks noGrp="1"/>
          </p:cNvSpPr>
          <p:nvPr>
            <p:ph type="sldNum" sz="quarter" idx="11"/>
          </p:nvPr>
        </p:nvSpPr>
        <p:spPr>
          <a:xfrm>
            <a:off x="11760000" y="6356594"/>
            <a:ext cx="420000" cy="421200"/>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B73C415-D670-4716-A5EC-CC4D52CA2BAC}" type="slidenum">
              <a:rPr kumimoji="0" lang="en-US" sz="1200" b="0" i="0" u="none" strike="noStrike" kern="1200" cap="none" spc="0" normalizeH="0" baseline="0" noProof="0" smtClean="0">
                <a:ln>
                  <a:noFill/>
                </a:ln>
                <a:solidFill>
                  <a:prstClr val="black">
                    <a:lumMod val="65000"/>
                    <a:lumOff val="35000"/>
                  </a:prstClr>
                </a:solidFill>
                <a:effectLst/>
                <a:uLnTx/>
                <a:uFillTx/>
                <a:latin typeface="Tahom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67</a:t>
            </a:fld>
            <a:endParaRPr kumimoji="0" lang="en-US" sz="1200" b="0" i="0" u="none" strike="noStrike" kern="1200" cap="none" spc="0" normalizeH="0" baseline="0" noProof="0">
              <a:ln>
                <a:noFill/>
              </a:ln>
              <a:solidFill>
                <a:prstClr val="black">
                  <a:lumMod val="65000"/>
                  <a:lumOff val="35000"/>
                </a:prstClr>
              </a:solidFill>
              <a:effectLst/>
              <a:uLnTx/>
              <a:uFillTx/>
              <a:latin typeface="Tahoma"/>
              <a:ea typeface="+mn-ea"/>
              <a:cs typeface="+mn-cs"/>
            </a:endParaRPr>
          </a:p>
        </p:txBody>
      </p:sp>
      <p:pic>
        <p:nvPicPr>
          <p:cNvPr id="5" name="Picture 4">
            <a:extLst>
              <a:ext uri="{FF2B5EF4-FFF2-40B4-BE49-F238E27FC236}">
                <a16:creationId xmlns:a16="http://schemas.microsoft.com/office/drawing/2014/main" id="{F327E612-2206-4C84-89DF-8DE66CF3118C}"/>
              </a:ext>
            </a:extLst>
          </p:cNvPr>
          <p:cNvPicPr>
            <a:picLocks noChangeAspect="1"/>
          </p:cNvPicPr>
          <p:nvPr/>
        </p:nvPicPr>
        <p:blipFill>
          <a:blip r:embed="rId3"/>
          <a:stretch>
            <a:fillRect/>
          </a:stretch>
        </p:blipFill>
        <p:spPr>
          <a:xfrm>
            <a:off x="1297526" y="909226"/>
            <a:ext cx="9980952" cy="5948774"/>
          </a:xfrm>
          <a:prstGeom prst="rect">
            <a:avLst/>
          </a:prstGeom>
        </p:spPr>
      </p:pic>
    </p:spTree>
    <p:extLst>
      <p:ext uri="{BB962C8B-B14F-4D97-AF65-F5344CB8AC3E}">
        <p14:creationId xmlns:p14="http://schemas.microsoft.com/office/powerpoint/2010/main" val="3298559339"/>
      </p:ext>
    </p:extLst>
  </p:cSld>
  <p:clrMapOvr>
    <a:masterClrMapping/>
  </p:clrMapOvr>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Title 5"/>
          <p:cNvSpPr>
            <a:spLocks noGrp="1"/>
          </p:cNvSpPr>
          <p:nvPr>
            <p:ph type="title"/>
          </p:nvPr>
        </p:nvSpPr>
        <p:spPr>
          <a:xfrm>
            <a:off x="506038" y="341421"/>
            <a:ext cx="5314536" cy="563250"/>
          </a:xfrm>
        </p:spPr>
        <p:txBody>
          <a:bodyPr>
            <a:normAutofit/>
          </a:bodyPr>
          <a:lstStyle/>
          <a:p>
            <a:r>
              <a:rPr lang="en-US" altLang="en-US">
                <a:solidFill>
                  <a:schemeClr val="tx1"/>
                </a:solidFill>
              </a:rPr>
              <a:t>Planning</a:t>
            </a:r>
          </a:p>
        </p:txBody>
      </p:sp>
      <p:sp>
        <p:nvSpPr>
          <p:cNvPr id="6" name="Footer Placeholder 5">
            <a:extLst>
              <a:ext uri="{FF2B5EF4-FFF2-40B4-BE49-F238E27FC236}">
                <a16:creationId xmlns:a16="http://schemas.microsoft.com/office/drawing/2014/main" id="{6EE8C1D8-E785-47B4-8707-8AA0AD479A1C}"/>
              </a:ext>
            </a:extLst>
          </p:cNvPr>
          <p:cNvSpPr>
            <a:spLocks noGrp="1"/>
          </p:cNvSpPr>
          <p:nvPr>
            <p:ph type="ftr" sz="quarter" idx="11"/>
          </p:nvPr>
        </p:nvSpPr>
        <p:spPr>
          <a:xfrm>
            <a:off x="321733" y="6393083"/>
            <a:ext cx="4802755" cy="365760"/>
          </a:xfrm>
          <a:noFill/>
        </p:spPr>
        <p:txBody>
          <a:bodyPr>
            <a:norm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100" b="0" i="0" u="none" strike="noStrike" kern="1200" cap="none" spc="0" normalizeH="0" baseline="0" noProof="0">
                <a:ln>
                  <a:noFill/>
                </a:ln>
                <a:solidFill>
                  <a:prstClr val="black">
                    <a:alpha val="80000"/>
                  </a:prstClr>
                </a:solidFill>
                <a:effectLst/>
                <a:uLnTx/>
                <a:uFillTx/>
                <a:latin typeface="Tahoma"/>
                <a:ea typeface="+mn-ea"/>
                <a:cs typeface="+mn-cs"/>
              </a:rPr>
              <a:t>SWD End of Year R&amp;C  v2.1 June 8, 2020</a:t>
            </a:r>
          </a:p>
        </p:txBody>
      </p:sp>
      <p:sp>
        <p:nvSpPr>
          <p:cNvPr id="3" name="Slide Number Placeholder 2">
            <a:extLst>
              <a:ext uri="{FF2B5EF4-FFF2-40B4-BE49-F238E27FC236}">
                <a16:creationId xmlns:a16="http://schemas.microsoft.com/office/drawing/2014/main" id="{F39FBE65-A28F-4DF4-BFA8-9F8DD1073B40}"/>
              </a:ext>
            </a:extLst>
          </p:cNvPr>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B73C415-D670-4716-A5EC-CC4D52CA2BAC}" type="slidenum">
              <a:rPr kumimoji="0" lang="en-US" sz="1200" b="0" i="0" u="none" strike="noStrike" kern="1200" cap="none" spc="0" normalizeH="0" baseline="0" noProof="0" smtClean="0">
                <a:ln>
                  <a:noFill/>
                </a:ln>
                <a:solidFill>
                  <a:prstClr val="black">
                    <a:lumMod val="65000"/>
                    <a:lumOff val="35000"/>
                  </a:prstClr>
                </a:solidFill>
                <a:effectLst/>
                <a:uLnTx/>
                <a:uFillTx/>
                <a:latin typeface="Tahom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68</a:t>
            </a:fld>
            <a:endParaRPr kumimoji="0" lang="en-US" sz="1200" b="0" i="0" u="none" strike="noStrike" kern="1200" cap="none" spc="0" normalizeH="0" baseline="0" noProof="0">
              <a:ln>
                <a:noFill/>
              </a:ln>
              <a:solidFill>
                <a:prstClr val="black">
                  <a:lumMod val="65000"/>
                  <a:lumOff val="35000"/>
                </a:prstClr>
              </a:solidFill>
              <a:effectLst/>
              <a:uLnTx/>
              <a:uFillTx/>
              <a:latin typeface="Tahoma"/>
              <a:ea typeface="+mn-ea"/>
              <a:cs typeface="+mn-cs"/>
            </a:endParaRPr>
          </a:p>
        </p:txBody>
      </p:sp>
      <p:sp>
        <p:nvSpPr>
          <p:cNvPr id="8" name="Content Placeholder 2">
            <a:extLst>
              <a:ext uri="{FF2B5EF4-FFF2-40B4-BE49-F238E27FC236}">
                <a16:creationId xmlns:a16="http://schemas.microsoft.com/office/drawing/2014/main" id="{040E7A7A-8C5B-4F2A-9047-FE072E7FA0F9}"/>
              </a:ext>
            </a:extLst>
          </p:cNvPr>
          <p:cNvSpPr txBox="1">
            <a:spLocks/>
          </p:cNvSpPr>
          <p:nvPr/>
        </p:nvSpPr>
        <p:spPr bwMode="auto">
          <a:xfrm>
            <a:off x="883731" y="1794144"/>
            <a:ext cx="7621651" cy="4372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marL="342900" indent="-342900" algn="l" rtl="0" eaLnBrk="0" fontAlgn="base" hangingPunct="0">
              <a:lnSpc>
                <a:spcPct val="85000"/>
              </a:lnSpc>
              <a:spcBef>
                <a:spcPct val="50000"/>
              </a:spcBef>
              <a:spcAft>
                <a:spcPct val="0"/>
              </a:spcAft>
              <a:buClr>
                <a:srgbClr val="000066"/>
              </a:buClr>
              <a:buFont typeface="Wingdings" pitchFamily="2" charset="2"/>
              <a:buChar char="§"/>
              <a:defRPr sz="3200">
                <a:solidFill>
                  <a:srgbClr val="000066"/>
                </a:solidFill>
                <a:latin typeface="+mn-lt"/>
                <a:ea typeface="+mn-ea"/>
                <a:cs typeface="+mn-cs"/>
              </a:defRPr>
            </a:lvl1pPr>
            <a:lvl2pPr marL="742950" indent="-285750" algn="l" rtl="0" eaLnBrk="0" fontAlgn="base" hangingPunct="0">
              <a:lnSpc>
                <a:spcPct val="85000"/>
              </a:lnSpc>
              <a:spcBef>
                <a:spcPct val="50000"/>
              </a:spcBef>
              <a:spcAft>
                <a:spcPct val="0"/>
              </a:spcAft>
              <a:buClr>
                <a:srgbClr val="002060"/>
              </a:buClr>
              <a:buFont typeface="Arial" pitchFamily="34" charset="0"/>
              <a:buChar char="•"/>
              <a:defRPr sz="2800">
                <a:solidFill>
                  <a:srgbClr val="002060"/>
                </a:solidFill>
                <a:latin typeface="+mn-lt"/>
              </a:defRPr>
            </a:lvl2pPr>
            <a:lvl3pPr marL="1143000" indent="-228600" algn="l" rtl="0" eaLnBrk="0" fontAlgn="base" hangingPunct="0">
              <a:lnSpc>
                <a:spcPct val="85000"/>
              </a:lnSpc>
              <a:spcBef>
                <a:spcPct val="50000"/>
              </a:spcBef>
              <a:spcAft>
                <a:spcPct val="0"/>
              </a:spcAft>
              <a:buClr>
                <a:srgbClr val="002060"/>
              </a:buClr>
              <a:buFont typeface="Arial" pitchFamily="34" charset="0"/>
              <a:buChar char="•"/>
              <a:defRPr sz="2400">
                <a:solidFill>
                  <a:srgbClr val="002060"/>
                </a:solidFill>
                <a:latin typeface="+mn-lt"/>
              </a:defRPr>
            </a:lvl3pPr>
            <a:lvl4pPr marL="1600200" indent="-228600" algn="l" rtl="0" eaLnBrk="0" fontAlgn="base" hangingPunct="0">
              <a:lnSpc>
                <a:spcPct val="85000"/>
              </a:lnSpc>
              <a:spcBef>
                <a:spcPct val="50000"/>
              </a:spcBef>
              <a:spcAft>
                <a:spcPct val="0"/>
              </a:spcAft>
              <a:buClr>
                <a:srgbClr val="002060"/>
              </a:buClr>
              <a:buFont typeface="Arial" pitchFamily="34" charset="0"/>
              <a:buChar char="•"/>
              <a:defRPr sz="2000">
                <a:solidFill>
                  <a:srgbClr val="002060"/>
                </a:solidFill>
                <a:latin typeface="+mn-lt"/>
              </a:defRPr>
            </a:lvl4pPr>
            <a:lvl5pPr marL="2057400" indent="-228600" algn="l" rtl="0" eaLnBrk="0" fontAlgn="base" hangingPunct="0">
              <a:lnSpc>
                <a:spcPct val="90000"/>
              </a:lnSpc>
              <a:spcBef>
                <a:spcPct val="50000"/>
              </a:spcBef>
              <a:spcAft>
                <a:spcPct val="0"/>
              </a:spcAft>
              <a:buClr>
                <a:srgbClr val="002060"/>
              </a:buClr>
              <a:buFont typeface="Arial" pitchFamily="34" charset="0"/>
              <a:buChar char="•"/>
              <a:defRPr i="1">
                <a:solidFill>
                  <a:srgbClr val="002060"/>
                </a:solidFill>
                <a:latin typeface="+mn-lt"/>
              </a:defRPr>
            </a:lvl5pPr>
            <a:lvl6pPr marL="2514600" indent="-228600" algn="l" rtl="0" eaLnBrk="0" fontAlgn="base" hangingPunct="0">
              <a:lnSpc>
                <a:spcPct val="90000"/>
              </a:lnSpc>
              <a:spcBef>
                <a:spcPct val="50000"/>
              </a:spcBef>
              <a:spcAft>
                <a:spcPct val="0"/>
              </a:spcAft>
              <a:buClr>
                <a:srgbClr val="001D61"/>
              </a:buClr>
              <a:buChar char="•"/>
              <a:defRPr i="1">
                <a:solidFill>
                  <a:srgbClr val="A06E00"/>
                </a:solidFill>
                <a:latin typeface="+mn-lt"/>
              </a:defRPr>
            </a:lvl6pPr>
            <a:lvl7pPr marL="2971800" indent="-228600" algn="l" rtl="0" eaLnBrk="0" fontAlgn="base" hangingPunct="0">
              <a:lnSpc>
                <a:spcPct val="90000"/>
              </a:lnSpc>
              <a:spcBef>
                <a:spcPct val="50000"/>
              </a:spcBef>
              <a:spcAft>
                <a:spcPct val="0"/>
              </a:spcAft>
              <a:buClr>
                <a:srgbClr val="001D61"/>
              </a:buClr>
              <a:buChar char="•"/>
              <a:defRPr i="1">
                <a:solidFill>
                  <a:srgbClr val="A06E00"/>
                </a:solidFill>
                <a:latin typeface="+mn-lt"/>
              </a:defRPr>
            </a:lvl7pPr>
            <a:lvl8pPr marL="3429000" indent="-228600" algn="l" rtl="0" eaLnBrk="0" fontAlgn="base" hangingPunct="0">
              <a:lnSpc>
                <a:spcPct val="90000"/>
              </a:lnSpc>
              <a:spcBef>
                <a:spcPct val="50000"/>
              </a:spcBef>
              <a:spcAft>
                <a:spcPct val="0"/>
              </a:spcAft>
              <a:buClr>
                <a:srgbClr val="001D61"/>
              </a:buClr>
              <a:buChar char="•"/>
              <a:defRPr i="1">
                <a:solidFill>
                  <a:srgbClr val="A06E00"/>
                </a:solidFill>
                <a:latin typeface="+mn-lt"/>
              </a:defRPr>
            </a:lvl8pPr>
            <a:lvl9pPr marL="3886200" indent="-228600" algn="l" rtl="0" eaLnBrk="0" fontAlgn="base" hangingPunct="0">
              <a:lnSpc>
                <a:spcPct val="90000"/>
              </a:lnSpc>
              <a:spcBef>
                <a:spcPct val="50000"/>
              </a:spcBef>
              <a:spcAft>
                <a:spcPct val="0"/>
              </a:spcAft>
              <a:buClr>
                <a:srgbClr val="001D61"/>
              </a:buClr>
              <a:buChar char="•"/>
              <a:defRPr i="1">
                <a:solidFill>
                  <a:srgbClr val="A06E00"/>
                </a:solidFill>
                <a:latin typeface="+mn-lt"/>
              </a:defRPr>
            </a:lvl9pPr>
          </a:lstStyle>
          <a:p>
            <a:pPr marL="342900" marR="0" lvl="0" indent="-342900" algn="l" defTabSz="914400" rtl="0" eaLnBrk="1" fontAlgn="base" latinLnBrk="0" hangingPunct="1">
              <a:lnSpc>
                <a:spcPct val="85000"/>
              </a:lnSpc>
              <a:spcBef>
                <a:spcPct val="50000"/>
              </a:spcBef>
              <a:spcAft>
                <a:spcPct val="0"/>
              </a:spcAft>
              <a:buClr>
                <a:srgbClr val="000066"/>
              </a:buClr>
              <a:buSzTx/>
              <a:buFont typeface="Wingdings" pitchFamily="2" charset="2"/>
              <a:buChar char="§"/>
              <a:tabLst/>
              <a:defRPr/>
            </a:pPr>
            <a:r>
              <a:rPr kumimoji="0" lang="en-US" sz="2000" b="1" i="0" u="none" strike="noStrike" kern="0" cap="none" spc="0" normalizeH="0" baseline="0" noProof="0">
                <a:ln>
                  <a:noFill/>
                </a:ln>
                <a:solidFill>
                  <a:srgbClr val="555FAD"/>
                </a:solidFill>
                <a:effectLst/>
                <a:uLnTx/>
                <a:uFillTx/>
                <a:latin typeface="Arial"/>
                <a:ea typeface="+mn-ea"/>
                <a:cs typeface="+mn-cs"/>
              </a:rPr>
              <a:t>Personal considerations</a:t>
            </a:r>
          </a:p>
          <a:p>
            <a:pPr marL="742950" marR="0" lvl="1" indent="-285750" algn="l" defTabSz="914400" rtl="0" eaLnBrk="1" fontAlgn="base" latinLnBrk="0" hangingPunct="1">
              <a:lnSpc>
                <a:spcPct val="85000"/>
              </a:lnSpc>
              <a:spcBef>
                <a:spcPct val="50000"/>
              </a:spcBef>
              <a:spcAft>
                <a:spcPct val="0"/>
              </a:spcAft>
              <a:buClr>
                <a:srgbClr val="002060"/>
              </a:buClr>
              <a:buSzTx/>
              <a:buFont typeface="Arial" pitchFamily="34" charset="0"/>
              <a:buChar char="•"/>
              <a:tabLst/>
              <a:defRPr/>
            </a:pPr>
            <a:r>
              <a:rPr kumimoji="0" lang="en-US" sz="1600" b="0" i="0" u="none" strike="noStrike" kern="0" cap="none" spc="0" normalizeH="0" baseline="0" noProof="0">
                <a:ln>
                  <a:noFill/>
                </a:ln>
                <a:solidFill>
                  <a:prstClr val="black"/>
                </a:solidFill>
                <a:effectLst/>
                <a:uLnTx/>
                <a:uFillTx/>
                <a:latin typeface="Arial"/>
                <a:ea typeface="+mn-ea"/>
                <a:cs typeface="+mn-cs"/>
              </a:rPr>
              <a:t>Ease of submission, workload, summer break/vacation</a:t>
            </a:r>
          </a:p>
          <a:p>
            <a:pPr marL="342900" marR="0" lvl="0" indent="-342900" algn="l" defTabSz="914400" rtl="0" eaLnBrk="1" fontAlgn="base" latinLnBrk="0" hangingPunct="1">
              <a:lnSpc>
                <a:spcPct val="85000"/>
              </a:lnSpc>
              <a:spcBef>
                <a:spcPct val="50000"/>
              </a:spcBef>
              <a:spcAft>
                <a:spcPct val="0"/>
              </a:spcAft>
              <a:buClr>
                <a:srgbClr val="000066"/>
              </a:buClr>
              <a:buSzTx/>
              <a:buFont typeface="Wingdings" pitchFamily="2" charset="2"/>
              <a:buChar char="§"/>
              <a:tabLst/>
              <a:defRPr/>
            </a:pPr>
            <a:r>
              <a:rPr kumimoji="0" lang="en-US" sz="2000" b="1" i="0" u="none" strike="noStrike" kern="0" cap="none" spc="0" normalizeH="0" baseline="0" noProof="0">
                <a:ln>
                  <a:noFill/>
                </a:ln>
                <a:solidFill>
                  <a:srgbClr val="555FAD"/>
                </a:solidFill>
                <a:effectLst/>
                <a:uLnTx/>
                <a:uFillTx/>
                <a:latin typeface="Arial"/>
                <a:ea typeface="+mn-ea"/>
                <a:cs typeface="+mn-cs"/>
              </a:rPr>
              <a:t>Local factors</a:t>
            </a:r>
          </a:p>
          <a:p>
            <a:pPr marL="742950" marR="0" lvl="1" indent="-285750" algn="l" defTabSz="914400" rtl="0" eaLnBrk="1" fontAlgn="base" latinLnBrk="0" hangingPunct="1">
              <a:lnSpc>
                <a:spcPct val="85000"/>
              </a:lnSpc>
              <a:spcBef>
                <a:spcPct val="50000"/>
              </a:spcBef>
              <a:spcAft>
                <a:spcPct val="0"/>
              </a:spcAft>
              <a:buClr>
                <a:srgbClr val="002060"/>
              </a:buClr>
              <a:buSzTx/>
              <a:buFont typeface="Arial" pitchFamily="34" charset="0"/>
              <a:buChar char="•"/>
              <a:tabLst/>
              <a:defRPr/>
            </a:pPr>
            <a:r>
              <a:rPr kumimoji="0" lang="en-US" sz="1600" b="0" i="0" u="none" strike="noStrike" kern="0" cap="none" spc="0" normalizeH="0" baseline="0" noProof="0">
                <a:ln>
                  <a:noFill/>
                </a:ln>
                <a:solidFill>
                  <a:prstClr val="black"/>
                </a:solidFill>
                <a:effectLst/>
                <a:uLnTx/>
                <a:uFillTx/>
                <a:latin typeface="Arial"/>
                <a:ea typeface="+mn-ea"/>
                <a:cs typeface="+mn-cs"/>
              </a:rPr>
              <a:t>Availability of school site staff and district personnel, internal deadlines</a:t>
            </a:r>
          </a:p>
          <a:p>
            <a:pPr marL="342900" marR="0" lvl="0" indent="-342900" algn="l" defTabSz="914400" rtl="0" eaLnBrk="1" fontAlgn="base" latinLnBrk="0" hangingPunct="1">
              <a:lnSpc>
                <a:spcPct val="85000"/>
              </a:lnSpc>
              <a:spcBef>
                <a:spcPct val="50000"/>
              </a:spcBef>
              <a:spcAft>
                <a:spcPct val="0"/>
              </a:spcAft>
              <a:buClr>
                <a:srgbClr val="000066"/>
              </a:buClr>
              <a:buSzTx/>
              <a:buFont typeface="Wingdings" pitchFamily="2" charset="2"/>
              <a:buChar char="§"/>
              <a:tabLst/>
              <a:defRPr/>
            </a:pPr>
            <a:r>
              <a:rPr kumimoji="0" lang="en-US" sz="2000" b="1" i="0" u="none" strike="noStrike" kern="0" cap="none" spc="0" normalizeH="0" baseline="0" noProof="0">
                <a:ln>
                  <a:noFill/>
                </a:ln>
                <a:solidFill>
                  <a:srgbClr val="555FAD"/>
                </a:solidFill>
                <a:effectLst/>
                <a:uLnTx/>
                <a:uFillTx/>
                <a:latin typeface="Arial"/>
                <a:ea typeface="+mn-ea"/>
                <a:cs typeface="+mn-cs"/>
              </a:rPr>
              <a:t>Potential reporting milestones</a:t>
            </a:r>
          </a:p>
          <a:p>
            <a:pPr marL="742950" marR="0" lvl="1" indent="-285750" algn="l" defTabSz="914400" rtl="0" eaLnBrk="1" fontAlgn="base" latinLnBrk="0" hangingPunct="1">
              <a:lnSpc>
                <a:spcPct val="85000"/>
              </a:lnSpc>
              <a:spcBef>
                <a:spcPct val="50000"/>
              </a:spcBef>
              <a:spcAft>
                <a:spcPct val="0"/>
              </a:spcAft>
              <a:buClr>
                <a:srgbClr val="002060"/>
              </a:buClr>
              <a:buSzTx/>
              <a:buFont typeface="Arial" pitchFamily="34" charset="0"/>
              <a:buChar char="•"/>
              <a:tabLst/>
              <a:defRPr/>
            </a:pPr>
            <a:r>
              <a:rPr kumimoji="0" lang="en-US" sz="1600" b="0" i="0" u="none" strike="noStrike" kern="0" cap="none" spc="0" normalizeH="0" baseline="0" noProof="0">
                <a:ln>
                  <a:noFill/>
                </a:ln>
                <a:solidFill>
                  <a:prstClr val="black"/>
                </a:solidFill>
                <a:effectLst/>
                <a:uLnTx/>
                <a:uFillTx/>
                <a:latin typeface="Arial"/>
                <a:ea typeface="+mn-ea"/>
                <a:cs typeface="+mn-cs"/>
              </a:rPr>
              <a:t>Meeting dates</a:t>
            </a:r>
          </a:p>
          <a:p>
            <a:pPr marL="742950" marR="0" lvl="1" indent="-285750" algn="l" defTabSz="914400" rtl="0" eaLnBrk="1" fontAlgn="base" latinLnBrk="0" hangingPunct="1">
              <a:lnSpc>
                <a:spcPct val="85000"/>
              </a:lnSpc>
              <a:spcBef>
                <a:spcPct val="50000"/>
              </a:spcBef>
              <a:spcAft>
                <a:spcPct val="0"/>
              </a:spcAft>
              <a:buClr>
                <a:srgbClr val="002060"/>
              </a:buClr>
              <a:buSzTx/>
              <a:buFont typeface="Arial" pitchFamily="34" charset="0"/>
              <a:buChar char="•"/>
              <a:tabLst/>
              <a:defRPr/>
            </a:pPr>
            <a:r>
              <a:rPr lang="en-US" sz="1600" kern="0">
                <a:solidFill>
                  <a:prstClr val="black"/>
                </a:solidFill>
                <a:latin typeface="Arial"/>
              </a:rPr>
              <a:t>L</a:t>
            </a:r>
            <a:r>
              <a:rPr kumimoji="0" lang="en-US" sz="1600" b="0" i="0" u="none" strike="noStrike" kern="0" cap="none" spc="0" normalizeH="0" baseline="0" noProof="0" err="1">
                <a:ln>
                  <a:noFill/>
                </a:ln>
                <a:solidFill>
                  <a:prstClr val="black"/>
                </a:solidFill>
                <a:effectLst/>
                <a:uLnTx/>
                <a:uFillTx/>
                <a:latin typeface="Arial"/>
                <a:ea typeface="+mn-ea"/>
                <a:cs typeface="+mn-cs"/>
              </a:rPr>
              <a:t>ast</a:t>
            </a:r>
            <a:r>
              <a:rPr kumimoji="0" lang="en-US" sz="1600" b="0" i="0" u="none" strike="noStrike" kern="0" cap="none" spc="0" normalizeH="0" baseline="0" noProof="0">
                <a:ln>
                  <a:noFill/>
                </a:ln>
                <a:solidFill>
                  <a:prstClr val="black"/>
                </a:solidFill>
                <a:effectLst/>
                <a:uLnTx/>
                <a:uFillTx/>
                <a:latin typeface="Arial"/>
                <a:ea typeface="+mn-ea"/>
                <a:cs typeface="+mn-cs"/>
              </a:rPr>
              <a:t> day of school </a:t>
            </a:r>
          </a:p>
          <a:p>
            <a:pPr marL="342900" marR="0" lvl="0" indent="-342900" algn="l" defTabSz="914400" rtl="0" eaLnBrk="1" fontAlgn="base" latinLnBrk="0" hangingPunct="1">
              <a:lnSpc>
                <a:spcPct val="85000"/>
              </a:lnSpc>
              <a:spcBef>
                <a:spcPct val="50000"/>
              </a:spcBef>
              <a:spcAft>
                <a:spcPct val="0"/>
              </a:spcAft>
              <a:buClr>
                <a:srgbClr val="000066"/>
              </a:buClr>
              <a:buSzTx/>
              <a:buFont typeface="Wingdings" pitchFamily="2" charset="2"/>
              <a:buChar char="§"/>
              <a:tabLst/>
              <a:defRPr/>
            </a:pPr>
            <a:r>
              <a:rPr kumimoji="0" lang="en-US" sz="2000" b="1" i="0" u="none" strike="noStrike" kern="0" cap="none" spc="0" normalizeH="0" baseline="0" noProof="0">
                <a:ln>
                  <a:noFill/>
                </a:ln>
                <a:solidFill>
                  <a:srgbClr val="555FAD"/>
                </a:solidFill>
                <a:effectLst/>
                <a:uLnTx/>
                <a:uFillTx/>
                <a:latin typeface="Arial"/>
                <a:ea typeface="+mn-ea"/>
                <a:cs typeface="+mn-cs"/>
              </a:rPr>
              <a:t>CALPADS deadlines</a:t>
            </a:r>
          </a:p>
          <a:p>
            <a:pPr marL="742950" marR="0" lvl="1" indent="-285750" algn="l" defTabSz="914400" rtl="0" eaLnBrk="1" fontAlgn="base" latinLnBrk="0" hangingPunct="1">
              <a:lnSpc>
                <a:spcPct val="85000"/>
              </a:lnSpc>
              <a:spcBef>
                <a:spcPct val="50000"/>
              </a:spcBef>
              <a:spcAft>
                <a:spcPct val="0"/>
              </a:spcAft>
              <a:buClr>
                <a:srgbClr val="002060"/>
              </a:buClr>
              <a:buSzTx/>
              <a:buFont typeface="Arial" pitchFamily="34" charset="0"/>
              <a:buChar char="•"/>
              <a:tabLst/>
              <a:defRPr/>
            </a:pPr>
            <a:r>
              <a:rPr kumimoji="0" lang="en-US" sz="1600" b="0" i="0" u="none" strike="noStrike" kern="0" cap="none" spc="0" normalizeH="0" baseline="0" noProof="0">
                <a:ln>
                  <a:noFill/>
                </a:ln>
                <a:solidFill>
                  <a:prstClr val="black"/>
                </a:solidFill>
                <a:effectLst/>
                <a:uLnTx/>
                <a:uFillTx/>
                <a:latin typeface="Arial"/>
                <a:ea typeface="+mn-ea"/>
                <a:cs typeface="+mn-cs"/>
              </a:rPr>
              <a:t>Benefits and consequences of meeting the initial</a:t>
            </a:r>
          </a:p>
          <a:p>
            <a:pPr marL="742950" marR="0" lvl="1" indent="-285750" algn="l" defTabSz="914400" rtl="0" eaLnBrk="1" fontAlgn="base" latinLnBrk="0" hangingPunct="1">
              <a:lnSpc>
                <a:spcPct val="85000"/>
              </a:lnSpc>
              <a:spcBef>
                <a:spcPct val="50000"/>
              </a:spcBef>
              <a:spcAft>
                <a:spcPct val="0"/>
              </a:spcAft>
              <a:buClr>
                <a:srgbClr val="002060"/>
              </a:buClr>
              <a:buSzTx/>
              <a:buFont typeface="Arial" pitchFamily="34" charset="0"/>
              <a:buChar char="•"/>
              <a:tabLst/>
              <a:defRPr/>
            </a:pPr>
            <a:r>
              <a:rPr kumimoji="0" lang="en-US" sz="1600" b="0" i="0" u="none" strike="noStrike" kern="0" cap="none" spc="0" normalizeH="0" baseline="0" noProof="0">
                <a:ln>
                  <a:noFill/>
                </a:ln>
                <a:solidFill>
                  <a:prstClr val="black"/>
                </a:solidFill>
                <a:effectLst/>
                <a:uLnTx/>
                <a:uFillTx/>
                <a:latin typeface="Arial"/>
                <a:ea typeface="+mn-ea"/>
                <a:cs typeface="+mn-cs"/>
              </a:rPr>
              <a:t>EOY deadline and amendment window deadline</a:t>
            </a:r>
            <a:endParaRPr kumimoji="0" lang="en-US" sz="3200" b="0" i="0" u="none" strike="noStrike" kern="0" cap="none" spc="0" normalizeH="0" baseline="0" noProof="0">
              <a:ln>
                <a:noFill/>
              </a:ln>
              <a:solidFill>
                <a:prstClr val="black"/>
              </a:solidFill>
              <a:effectLst/>
              <a:uLnTx/>
              <a:uFillTx/>
              <a:latin typeface="Arial"/>
              <a:ea typeface="+mn-ea"/>
              <a:cs typeface="+mn-cs"/>
            </a:endParaRPr>
          </a:p>
          <a:p>
            <a:pPr marL="742950" marR="0" lvl="1" indent="-285750" algn="l" defTabSz="914400" rtl="0" eaLnBrk="0" fontAlgn="base" latinLnBrk="0" hangingPunct="0">
              <a:lnSpc>
                <a:spcPct val="85000"/>
              </a:lnSpc>
              <a:spcBef>
                <a:spcPct val="50000"/>
              </a:spcBef>
              <a:spcAft>
                <a:spcPct val="0"/>
              </a:spcAft>
              <a:buClr>
                <a:srgbClr val="002060"/>
              </a:buClr>
              <a:buSzTx/>
              <a:buFontTx/>
              <a:buNone/>
              <a:tabLst/>
              <a:defRPr/>
            </a:pPr>
            <a:r>
              <a:rPr kumimoji="0" lang="en-US" sz="3200" b="0" i="0" u="none" strike="noStrike" kern="0" cap="none" spc="0" normalizeH="0" baseline="0" noProof="0">
                <a:ln>
                  <a:noFill/>
                </a:ln>
                <a:solidFill>
                  <a:prstClr val="black"/>
                </a:solidFill>
                <a:effectLst/>
                <a:uLnTx/>
                <a:uFillTx/>
                <a:latin typeface="Arial"/>
                <a:ea typeface="+mn-ea"/>
                <a:cs typeface="+mn-cs"/>
              </a:rPr>
              <a:t>	</a:t>
            </a:r>
          </a:p>
        </p:txBody>
      </p:sp>
      <p:sp>
        <p:nvSpPr>
          <p:cNvPr id="5" name="Rectangle 4">
            <a:extLst>
              <a:ext uri="{FF2B5EF4-FFF2-40B4-BE49-F238E27FC236}">
                <a16:creationId xmlns:a16="http://schemas.microsoft.com/office/drawing/2014/main" id="{6F40B8F8-4568-4BBE-8AD8-4B43FE389BD5}"/>
              </a:ext>
            </a:extLst>
          </p:cNvPr>
          <p:cNvSpPr/>
          <p:nvPr/>
        </p:nvSpPr>
        <p:spPr>
          <a:xfrm>
            <a:off x="506038" y="1172436"/>
            <a:ext cx="6710491" cy="353943"/>
          </a:xfrm>
          <a:prstGeom prst="rect">
            <a:avLst/>
          </a:prstGeom>
        </p:spPr>
        <p:txBody>
          <a:bodyPr wrap="none">
            <a:spAutoFit/>
          </a:bodyPr>
          <a:lstStyle/>
          <a:p>
            <a:pPr marL="0" marR="0" lvl="0" indent="0" algn="l" defTabSz="914400" rtl="0" eaLnBrk="1" fontAlgn="base" latinLnBrk="0" hangingPunct="1">
              <a:lnSpc>
                <a:spcPct val="85000"/>
              </a:lnSpc>
              <a:spcBef>
                <a:spcPct val="50000"/>
              </a:spcBef>
              <a:spcAft>
                <a:spcPct val="0"/>
              </a:spcAft>
              <a:buClr>
                <a:srgbClr val="000066"/>
              </a:buClr>
              <a:buSzTx/>
              <a:buFontTx/>
              <a:buNone/>
              <a:tabLst/>
              <a:defRPr/>
            </a:pPr>
            <a:r>
              <a:rPr kumimoji="0" lang="en-US" sz="2000" b="0" i="0" u="none" strike="noStrike" kern="0" cap="none" spc="0" normalizeH="0" baseline="0" noProof="0">
                <a:ln>
                  <a:noFill/>
                </a:ln>
                <a:solidFill>
                  <a:prstClr val="black"/>
                </a:solidFill>
                <a:effectLst/>
                <a:uLnTx/>
                <a:uFillTx/>
                <a:latin typeface="Tahoma"/>
                <a:ea typeface="+mn-ea"/>
                <a:cs typeface="+mn-cs"/>
              </a:rPr>
              <a:t>Things to consider prior to submitting and certifying EOY:</a:t>
            </a:r>
          </a:p>
        </p:txBody>
      </p:sp>
      <p:pic>
        <p:nvPicPr>
          <p:cNvPr id="4" name="Picture 3">
            <a:extLst>
              <a:ext uri="{FF2B5EF4-FFF2-40B4-BE49-F238E27FC236}">
                <a16:creationId xmlns:a16="http://schemas.microsoft.com/office/drawing/2014/main" id="{4209FA62-DE35-7F44-B88F-A36E086921EB}"/>
              </a:ext>
            </a:extLst>
          </p:cNvPr>
          <p:cNvPicPr>
            <a:picLocks noChangeAspect="1"/>
          </p:cNvPicPr>
          <p:nvPr/>
        </p:nvPicPr>
        <p:blipFill>
          <a:blip r:embed="rId3">
            <a:extLst>
              <a:ext uri="{BEBA8EAE-BF5A-486C-A8C5-ECC9F3942E4B}">
                <a14:imgProps xmlns:a14="http://schemas.microsoft.com/office/drawing/2010/main">
                  <a14:imgLayer>
                    <a14:imgEffect>
                      <a14:artisticLineDrawing trans="62000" pencilSize="10"/>
                    </a14:imgEffect>
                  </a14:imgLayer>
                </a14:imgProps>
              </a:ext>
              <a:ext uri="{28A0092B-C50C-407E-A947-70E740481C1C}">
                <a14:useLocalDpi xmlns:a14="http://schemas.microsoft.com/office/drawing/2010/main" val="0"/>
              </a:ext>
            </a:extLst>
          </a:blip>
          <a:stretch>
            <a:fillRect/>
          </a:stretch>
        </p:blipFill>
        <p:spPr>
          <a:xfrm>
            <a:off x="8634690" y="0"/>
            <a:ext cx="3557310" cy="6365363"/>
          </a:xfrm>
          <a:prstGeom prst="rect">
            <a:avLst/>
          </a:prstGeom>
        </p:spPr>
      </p:pic>
    </p:spTree>
    <p:extLst>
      <p:ext uri="{BB962C8B-B14F-4D97-AF65-F5344CB8AC3E}">
        <p14:creationId xmlns:p14="http://schemas.microsoft.com/office/powerpoint/2010/main" val="94494499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blipFill dpi="0" rotWithShape="1">
          <a:blip r:embed="rId3">
            <a:extLst>
              <a:ext uri="{BEBA8EAE-BF5A-486C-A8C5-ECC9F3942E4B}">
                <a14:imgProps xmlns:a14="http://schemas.microsoft.com/office/drawing/2010/main">
                  <a14:imgLayer r:embed="rId4">
                    <a14:imgEffect>
                      <a14:brightnessContrast bright="100000"/>
                    </a14:imgEffect>
                  </a14:imgLayer>
                </a14:imgProps>
              </a:ext>
            </a:extLst>
          </a:blip>
          <a:srcRect/>
          <a:stretch>
            <a:fillRect t="-9000" b="-9000"/>
          </a:stretch>
        </a:blipFill>
        <a:effectLst/>
      </p:bgPr>
    </p:bg>
    <p:spTree>
      <p:nvGrpSpPr>
        <p:cNvPr id="1" name=""/>
        <p:cNvGrpSpPr/>
        <p:nvPr/>
      </p:nvGrpSpPr>
      <p:grpSpPr>
        <a:xfrm>
          <a:off x="0" y="0"/>
          <a:ext cx="0" cy="0"/>
          <a:chOff x="0" y="0"/>
          <a:chExt cx="0" cy="0"/>
        </a:xfrm>
      </p:grpSpPr>
      <p:sp>
        <p:nvSpPr>
          <p:cNvPr id="30" name="Rectangle 29">
            <a:extLst>
              <a:ext uri="{FF2B5EF4-FFF2-40B4-BE49-F238E27FC236}">
                <a16:creationId xmlns:a16="http://schemas.microsoft.com/office/drawing/2014/main" id="{2AFED906-603E-4575-A8EB-18849F6201A6}"/>
              </a:ext>
              <a:ext uri="{C183D7F6-B498-43B3-948B-1728B52AA6E4}">
                <adec:decorative xmlns:adec="http://schemas.microsoft.com/office/drawing/2017/decorative" val="1"/>
              </a:ext>
            </a:extLst>
          </p:cNvPr>
          <p:cNvSpPr/>
          <p:nvPr/>
        </p:nvSpPr>
        <p:spPr>
          <a:xfrm>
            <a:off x="0" y="-9012"/>
            <a:ext cx="432001" cy="6365362"/>
          </a:xfrm>
          <a:prstGeom prst="rect">
            <a:avLst/>
          </a:pr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 name="Picture Placeholder 8" descr="A group of people sitting at a table looking at a computer&#10;&#10;Description automatically generated">
            <a:extLst>
              <a:ext uri="{FF2B5EF4-FFF2-40B4-BE49-F238E27FC236}">
                <a16:creationId xmlns:a16="http://schemas.microsoft.com/office/drawing/2014/main" id="{4908FCED-A029-415F-9022-62421DFF4C7A}"/>
              </a:ext>
            </a:extLst>
          </p:cNvPr>
          <p:cNvPicPr>
            <a:picLocks noGrp="1" noChangeAspect="1"/>
          </p:cNvPicPr>
          <p:nvPr>
            <p:ph type="pic" sz="quarter" idx="10"/>
          </p:nvPr>
        </p:nvPicPr>
        <p:blipFill>
          <a:blip r:embed="rId5">
            <a:extLst>
              <a:ext uri="{BEBA8EAE-BF5A-486C-A8C5-ECC9F3942E4B}">
                <a14:imgProps xmlns:a14="http://schemas.microsoft.com/office/drawing/2010/main">
                  <a14:imgLayer r:embed="rId6">
                    <a14:imgEffect>
                      <a14:sharpenSoften amount="100000"/>
                    </a14:imgEffect>
                    <a14:imgEffect>
                      <a14:brightnessContrast bright="-20000"/>
                    </a14:imgEffect>
                  </a14:imgLayer>
                </a14:imgProps>
              </a:ext>
              <a:ext uri="{28A0092B-C50C-407E-A947-70E740481C1C}">
                <a14:useLocalDpi xmlns:a14="http://schemas.microsoft.com/office/drawing/2010/main" val="0"/>
              </a:ext>
            </a:extLst>
          </a:blip>
          <a:srcRect t="10634" b="10634"/>
          <a:stretch>
            <a:fillRect/>
          </a:stretch>
        </p:blipFill>
        <p:spPr>
          <a:xfrm>
            <a:off x="0" y="0"/>
            <a:ext cx="12191999" cy="6365363"/>
          </a:xfrm>
        </p:spPr>
      </p:pic>
      <p:sp>
        <p:nvSpPr>
          <p:cNvPr id="20" name="Rectangle 19">
            <a:extLst>
              <a:ext uri="{FF2B5EF4-FFF2-40B4-BE49-F238E27FC236}">
                <a16:creationId xmlns:a16="http://schemas.microsoft.com/office/drawing/2014/main" id="{5159E9FA-E2FE-4ED3-AF77-6A386F661A9D}"/>
              </a:ext>
              <a:ext uri="{C183D7F6-B498-43B3-948B-1728B52AA6E4}">
                <adec:decorative xmlns:adec="http://schemas.microsoft.com/office/drawing/2017/decorative" val="1"/>
              </a:ext>
            </a:extLst>
          </p:cNvPr>
          <p:cNvSpPr/>
          <p:nvPr/>
        </p:nvSpPr>
        <p:spPr bwMode="gray">
          <a:xfrm>
            <a:off x="432000" y="-9013"/>
            <a:ext cx="11760000" cy="6365363"/>
          </a:xfrm>
          <a:prstGeom prst="rect">
            <a:avLst/>
          </a:prstGeom>
          <a:gradFill>
            <a:gsLst>
              <a:gs pos="36000">
                <a:schemeClr val="tx1">
                  <a:alpha val="0"/>
                </a:schemeClr>
              </a:gs>
              <a:gs pos="100000">
                <a:schemeClr val="tx1"/>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8468F2B1-EF8F-4772-ADA1-4195B20EBA74}"/>
              </a:ext>
            </a:extLst>
          </p:cNvPr>
          <p:cNvSpPr>
            <a:spLocks noGrp="1"/>
          </p:cNvSpPr>
          <p:nvPr>
            <p:ph type="ctrTitle"/>
          </p:nvPr>
        </p:nvSpPr>
        <p:spPr bwMode="gray"/>
        <p:txBody>
          <a:bodyPr>
            <a:normAutofit/>
          </a:bodyPr>
          <a:lstStyle/>
          <a:p>
            <a:r>
              <a:rPr lang="en-US" sz="3600">
                <a:latin typeface="Arial Black" panose="020B0A04020102020204" pitchFamily="34" charset="0"/>
              </a:rPr>
              <a:t>Behavioral Incidents</a:t>
            </a:r>
          </a:p>
        </p:txBody>
      </p:sp>
      <p:sp>
        <p:nvSpPr>
          <p:cNvPr id="3" name="Subtitle 2">
            <a:extLst>
              <a:ext uri="{FF2B5EF4-FFF2-40B4-BE49-F238E27FC236}">
                <a16:creationId xmlns:a16="http://schemas.microsoft.com/office/drawing/2014/main" id="{565124A8-7554-4DB8-896F-F9946B9CF1F9}"/>
              </a:ext>
            </a:extLst>
          </p:cNvPr>
          <p:cNvSpPr>
            <a:spLocks noGrp="1"/>
          </p:cNvSpPr>
          <p:nvPr>
            <p:ph type="subTitle" idx="1"/>
          </p:nvPr>
        </p:nvSpPr>
        <p:spPr bwMode="gray">
          <a:xfrm>
            <a:off x="680728" y="4962525"/>
            <a:ext cx="5187750" cy="1219200"/>
          </a:xfrm>
        </p:spPr>
        <p:txBody>
          <a:bodyPr>
            <a:normAutofit/>
          </a:bodyPr>
          <a:lstStyle/>
          <a:p>
            <a:r>
              <a:rPr lang="en-US" sz="2000">
                <a:solidFill>
                  <a:srgbClr val="33CCCC"/>
                </a:solidFill>
                <a:latin typeface="Arial Black" panose="020B0A04020102020204" pitchFamily="34" charset="0"/>
              </a:rPr>
              <a:t>Discuss background of behavioral incidents submission</a:t>
            </a:r>
          </a:p>
        </p:txBody>
      </p:sp>
      <p:sp>
        <p:nvSpPr>
          <p:cNvPr id="7" name="Slide Number Placeholder 6">
            <a:extLst>
              <a:ext uri="{FF2B5EF4-FFF2-40B4-BE49-F238E27FC236}">
                <a16:creationId xmlns:a16="http://schemas.microsoft.com/office/drawing/2014/main" id="{B89EE55C-A9E7-4073-8406-46103DF6ABBC}"/>
              </a:ext>
            </a:extLst>
          </p:cNvPr>
          <p:cNvSpPr>
            <a:spLocks noGrp="1"/>
          </p:cNvSpPr>
          <p:nvPr>
            <p:ph type="sldNum" sz="quarter" idx="12"/>
          </p:nvPr>
        </p:nvSpPr>
        <p:spPr>
          <a:xfrm>
            <a:off x="9448799" y="6400878"/>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73C415-D670-4716-A5EC-CC4D52CA2BA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69</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cxnSp>
        <p:nvCxnSpPr>
          <p:cNvPr id="15" name="Straight Connector 14">
            <a:extLst>
              <a:ext uri="{FF2B5EF4-FFF2-40B4-BE49-F238E27FC236}">
                <a16:creationId xmlns:a16="http://schemas.microsoft.com/office/drawing/2014/main" id="{642D433C-2521-498F-AEB8-751A77CDE32F}"/>
              </a:ext>
              <a:ext uri="{C183D7F6-B498-43B3-948B-1728B52AA6E4}">
                <adec:decorative xmlns:adec="http://schemas.microsoft.com/office/drawing/2017/decorative" val="1"/>
              </a:ext>
            </a:extLst>
          </p:cNvPr>
          <p:cNvCxnSpPr>
            <a:cxnSpLocks/>
          </p:cNvCxnSpPr>
          <p:nvPr/>
        </p:nvCxnSpPr>
        <p:spPr bwMode="gray">
          <a:xfrm>
            <a:off x="680728" y="4876800"/>
            <a:ext cx="5187750" cy="0"/>
          </a:xfrm>
          <a:prstGeom prst="line">
            <a:avLst/>
          </a:prstGeom>
          <a:ln>
            <a:gradFill>
              <a:gsLst>
                <a:gs pos="0">
                  <a:schemeClr val="accent1"/>
                </a:gs>
                <a:gs pos="51300">
                  <a:schemeClr val="accent2"/>
                </a:gs>
                <a:gs pos="100000">
                  <a:schemeClr val="accent3"/>
                </a:gs>
              </a:gsLst>
              <a:lin ang="0" scaled="0"/>
            </a:gra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D1DB4B63-2B33-4B8B-9DE0-E954456284FC}"/>
              </a:ext>
              <a:ext uri="{C183D7F6-B498-43B3-948B-1728B52AA6E4}">
                <adec:decorative xmlns:adec="http://schemas.microsoft.com/office/drawing/2017/decorative" val="1"/>
              </a:ext>
            </a:extLst>
          </p:cNvPr>
          <p:cNvSpPr/>
          <p:nvPr/>
        </p:nvSpPr>
        <p:spPr>
          <a:xfrm>
            <a:off x="-1" y="10993"/>
            <a:ext cx="432001" cy="6365362"/>
          </a:xfrm>
          <a:prstGeom prst="rect">
            <a:avLst/>
          </a:pr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Footer Placeholder 3">
            <a:extLst>
              <a:ext uri="{FF2B5EF4-FFF2-40B4-BE49-F238E27FC236}">
                <a16:creationId xmlns:a16="http://schemas.microsoft.com/office/drawing/2014/main" id="{05360F91-7AE2-47D8-8BD8-941C26AEEA2C}"/>
              </a:ext>
            </a:extLst>
          </p:cNvPr>
          <p:cNvSpPr>
            <a:spLocks noGrp="1"/>
          </p:cNvSpPr>
          <p:nvPr>
            <p:ph type="ftr" sz="quarter" idx="13"/>
          </p:nvPr>
        </p:nvSpPr>
        <p:spPr>
          <a:xfrm>
            <a:off x="-645941" y="6401147"/>
            <a:ext cx="4114800"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chemeClr val="tx1">
                    <a:lumMod val="65000"/>
                    <a:lumOff val="35000"/>
                  </a:schemeClr>
                </a:solidFill>
                <a:effectLst/>
                <a:uLnTx/>
                <a:uFillTx/>
                <a:latin typeface="Calibri" panose="020F0502020204030204"/>
                <a:ea typeface="+mn-ea"/>
                <a:cs typeface="+mn-cs"/>
              </a:rPr>
              <a:t>SWD End of Year R&amp;C  v2.1 June 8, 2020</a:t>
            </a:r>
            <a:endParaRPr kumimoji="0" lang="en-US" sz="1200" b="0" i="0" u="none" strike="noStrike" kern="1200" cap="none" spc="0" normalizeH="0" baseline="0" noProof="0" dirty="0">
              <a:ln>
                <a:noFill/>
              </a:ln>
              <a:solidFill>
                <a:schemeClr val="tx1">
                  <a:lumMod val="65000"/>
                  <a:lumOff val="35000"/>
                </a:scheme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820356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0B07EB-D8F9-46F8-8146-7BAE5BD1902B}"/>
              </a:ext>
            </a:extLst>
          </p:cNvPr>
          <p:cNvSpPr>
            <a:spLocks noGrp="1"/>
          </p:cNvSpPr>
          <p:nvPr>
            <p:ph type="title"/>
          </p:nvPr>
        </p:nvSpPr>
        <p:spPr/>
        <p:txBody>
          <a:bodyPr/>
          <a:lstStyle/>
          <a:p>
            <a:r>
              <a:rPr lang="en-US"/>
              <a:t>EOY Data Collections</a:t>
            </a:r>
          </a:p>
        </p:txBody>
      </p:sp>
      <p:graphicFrame>
        <p:nvGraphicFramePr>
          <p:cNvPr id="9" name="Content Placeholder 7">
            <a:extLst>
              <a:ext uri="{FF2B5EF4-FFF2-40B4-BE49-F238E27FC236}">
                <a16:creationId xmlns:a16="http://schemas.microsoft.com/office/drawing/2014/main" id="{8DB39F4A-E238-48EC-BF33-9F2C18DDC3C8}"/>
              </a:ext>
            </a:extLst>
          </p:cNvPr>
          <p:cNvGraphicFramePr>
            <a:graphicFrameLocks noGrp="1"/>
          </p:cNvGraphicFramePr>
          <p:nvPr>
            <p:ph idx="1"/>
            <p:extLst>
              <p:ext uri="{D42A27DB-BD31-4B8C-83A1-F6EECF244321}">
                <p14:modId xmlns:p14="http://schemas.microsoft.com/office/powerpoint/2010/main" val="3449938086"/>
              </p:ext>
            </p:extLst>
          </p:nvPr>
        </p:nvGraphicFramePr>
        <p:xfrm>
          <a:off x="588436" y="1066800"/>
          <a:ext cx="10996081" cy="5105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Footer Placeholder 3">
            <a:extLst>
              <a:ext uri="{FF2B5EF4-FFF2-40B4-BE49-F238E27FC236}">
                <a16:creationId xmlns:a16="http://schemas.microsoft.com/office/drawing/2014/main" id="{1D7215C2-0791-4D51-9659-855D60AE24E1}"/>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75000"/>
                    <a:lumOff val="25000"/>
                  </a:prstClr>
                </a:solidFill>
                <a:effectLst/>
                <a:uLnTx/>
                <a:uFillTx/>
                <a:latin typeface="Tahoma"/>
                <a:ea typeface="+mn-ea"/>
                <a:cs typeface="+mn-cs"/>
              </a:rPr>
              <a:t>SWD End of Year R&amp;C  v2.1 June 8, 2020</a:t>
            </a:r>
          </a:p>
        </p:txBody>
      </p:sp>
      <p:sp>
        <p:nvSpPr>
          <p:cNvPr id="3" name="Slide Number Placeholder 2">
            <a:extLst>
              <a:ext uri="{FF2B5EF4-FFF2-40B4-BE49-F238E27FC236}">
                <a16:creationId xmlns:a16="http://schemas.microsoft.com/office/drawing/2014/main" id="{2FBC0C93-9CBD-4E52-AF93-0F3907BE416E}"/>
              </a:ext>
            </a:extLst>
          </p:cNvPr>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B73C415-D670-4716-A5EC-CC4D52CA2BAC}" type="slidenum">
              <a:rPr kumimoji="0" lang="en-US" sz="1200" b="0" i="0" u="none" strike="noStrike" kern="1200" cap="none" spc="0" normalizeH="0" baseline="0" noProof="0" smtClean="0">
                <a:ln>
                  <a:noFill/>
                </a:ln>
                <a:solidFill>
                  <a:prstClr val="black">
                    <a:lumMod val="65000"/>
                    <a:lumOff val="35000"/>
                  </a:prstClr>
                </a:solidFill>
                <a:effectLst/>
                <a:uLnTx/>
                <a:uFillTx/>
                <a:latin typeface="Tahom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lumMod val="65000"/>
                  <a:lumOff val="35000"/>
                </a:prstClr>
              </a:solidFill>
              <a:effectLst/>
              <a:uLnTx/>
              <a:uFillTx/>
              <a:latin typeface="Tahoma"/>
              <a:ea typeface="+mn-ea"/>
              <a:cs typeface="+mn-cs"/>
            </a:endParaRPr>
          </a:p>
        </p:txBody>
      </p:sp>
    </p:spTree>
    <p:extLst>
      <p:ext uri="{BB962C8B-B14F-4D97-AF65-F5344CB8AC3E}">
        <p14:creationId xmlns:p14="http://schemas.microsoft.com/office/powerpoint/2010/main" val="392077672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AF0BFF-F612-4CE4-B7F4-583DF852A1AF}"/>
              </a:ext>
            </a:extLst>
          </p:cNvPr>
          <p:cNvSpPr>
            <a:spLocks noGrp="1"/>
          </p:cNvSpPr>
          <p:nvPr>
            <p:ph type="ctrTitle"/>
          </p:nvPr>
        </p:nvSpPr>
        <p:spPr>
          <a:xfrm>
            <a:off x="676940" y="170871"/>
            <a:ext cx="5314536" cy="1325563"/>
          </a:xfrm>
        </p:spPr>
        <p:txBody>
          <a:bodyPr vert="horz" lIns="91440" tIns="45720" rIns="91440" bIns="45720" rtlCol="0" anchor="ctr">
            <a:normAutofit/>
          </a:bodyPr>
          <a:lstStyle/>
          <a:p>
            <a:pPr algn="l"/>
            <a:r>
              <a:rPr lang="en-US" sz="4400">
                <a:latin typeface="Arial Black" panose="020B0A04020102020204" pitchFamily="34" charset="0"/>
              </a:rPr>
              <a:t>Purpose</a:t>
            </a:r>
          </a:p>
        </p:txBody>
      </p:sp>
      <p:sp>
        <p:nvSpPr>
          <p:cNvPr id="5" name="Content Placeholder 2">
            <a:extLst>
              <a:ext uri="{FF2B5EF4-FFF2-40B4-BE49-F238E27FC236}">
                <a16:creationId xmlns:a16="http://schemas.microsoft.com/office/drawing/2014/main" id="{37313D45-0AA3-414A-BBC5-9F3D639FF050}"/>
              </a:ext>
            </a:extLst>
          </p:cNvPr>
          <p:cNvSpPr txBox="1">
            <a:spLocks/>
          </p:cNvSpPr>
          <p:nvPr/>
        </p:nvSpPr>
        <p:spPr>
          <a:xfrm>
            <a:off x="234204" y="1496434"/>
            <a:ext cx="6200008" cy="4646428"/>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prstClr val="white"/>
                </a:solidFill>
                <a:effectLst/>
                <a:uLnTx/>
                <a:uFillTx/>
                <a:latin typeface="Calibri" panose="020F0502020204030204"/>
                <a:ea typeface="+mn-ea"/>
                <a:cs typeface="+mn-cs"/>
              </a:rPr>
              <a:t>Provide student expulsion and suspension information to satisfy Every Student Succeeds Act (ESSA) requirements related to "persistently dangerous" schools and the Uniform Management Information Reporting System (UMIRS)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prstClr val="white"/>
                </a:solidFill>
                <a:effectLst/>
                <a:uLnTx/>
                <a:uFillTx/>
                <a:latin typeface="Calibri" panose="020F0502020204030204"/>
                <a:ea typeface="+mn-ea"/>
                <a:cs typeface="+mn-cs"/>
              </a:rPr>
              <a:t>To determine persistently dangerous schools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prstClr val="white"/>
                </a:solidFill>
                <a:effectLst/>
                <a:uLnTx/>
                <a:uFillTx/>
                <a:latin typeface="Calibri" panose="020F0502020204030204"/>
                <a:ea typeface="+mn-ea"/>
                <a:cs typeface="+mn-cs"/>
              </a:rPr>
              <a:t>Provide student suspension and expulsion counts and related information for students with disabilities for federal Individuals with Disabilities Education Act (IDEA) reporting.</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prstClr val="white"/>
                </a:solidFill>
                <a:effectLst/>
                <a:uLnTx/>
                <a:uFillTx/>
                <a:latin typeface="Calibri" panose="020F0502020204030204"/>
                <a:ea typeface="+mn-ea"/>
                <a:cs typeface="+mn-cs"/>
              </a:rPr>
              <a:t>Provide information regarding the use of restraint and seclusion for students receiving either general education or special education to the fulfill statutory requirements of AB 2657</a:t>
            </a:r>
          </a:p>
          <a:p>
            <a:pPr marL="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15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Freeform: Shape 19">
            <a:extLst>
              <a:ext uri="{FF2B5EF4-FFF2-40B4-BE49-F238E27FC236}">
                <a16:creationId xmlns:a16="http://schemas.microsoft.com/office/drawing/2014/main" id="{CF62D2A7-8207-488C-9F46-316BA81A16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58278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2" name="Picture 2" descr="Image result for why">
            <a:extLst>
              <a:ext uri="{FF2B5EF4-FFF2-40B4-BE49-F238E27FC236}">
                <a16:creationId xmlns:a16="http://schemas.microsoft.com/office/drawing/2014/main" id="{98A147A6-7CB4-4DBC-8FCE-AB958FC84A4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1885" r="13641" b="2"/>
          <a:stretch/>
        </p:blipFill>
        <p:spPr bwMode="auto">
          <a:xfrm>
            <a:off x="6750141" y="-2"/>
            <a:ext cx="5441859" cy="5654940"/>
          </a:xfrm>
          <a:custGeom>
            <a:avLst/>
            <a:gdLst/>
            <a:ahLst/>
            <a:cxnLst/>
            <a:rect l="l" t="t" r="r" b="b"/>
            <a:pathLst>
              <a:path w="5441859" h="5654940">
                <a:moveTo>
                  <a:pt x="1041368" y="0"/>
                </a:moveTo>
                <a:lnTo>
                  <a:pt x="5441859" y="0"/>
                </a:lnTo>
                <a:lnTo>
                  <a:pt x="5441859" y="4820612"/>
                </a:lnTo>
                <a:lnTo>
                  <a:pt x="5285166" y="4957981"/>
                </a:lnTo>
                <a:cubicBezTo>
                  <a:pt x="4729628" y="5394557"/>
                  <a:pt x="4029081" y="5654940"/>
                  <a:pt x="3267719" y="5654940"/>
                </a:cubicBezTo>
                <a:cubicBezTo>
                  <a:pt x="1463008" y="5654940"/>
                  <a:pt x="0" y="4191932"/>
                  <a:pt x="0" y="2387221"/>
                </a:cubicBezTo>
                <a:cubicBezTo>
                  <a:pt x="0" y="1484866"/>
                  <a:pt x="365752" y="667936"/>
                  <a:pt x="957093" y="76595"/>
                </a:cubicBezTo>
                <a:close/>
              </a:path>
            </a:pathLst>
          </a:custGeom>
          <a:noFill/>
          <a:extLst>
            <a:ext uri="{909E8E84-426E-40DD-AFC4-6F175D3DCCD1}">
              <a14:hiddenFill xmlns:a14="http://schemas.microsoft.com/office/drawing/2010/main">
                <a:solidFill>
                  <a:srgbClr val="FFFFFF"/>
                </a:solidFill>
              </a14:hiddenFill>
            </a:ext>
          </a:extLst>
        </p:spPr>
      </p:pic>
      <p:sp>
        <p:nvSpPr>
          <p:cNvPr id="3" name="Footer Placeholder 2">
            <a:extLst>
              <a:ext uri="{FF2B5EF4-FFF2-40B4-BE49-F238E27FC236}">
                <a16:creationId xmlns:a16="http://schemas.microsoft.com/office/drawing/2014/main" id="{777DE4E2-7B15-499D-8EB8-8A2DCDCDAF0F}"/>
              </a:ext>
            </a:extLst>
          </p:cNvPr>
          <p:cNvSpPr>
            <a:spLocks noGrp="1"/>
          </p:cNvSpPr>
          <p:nvPr>
            <p:ph type="ftr" sz="quarter" idx="11"/>
          </p:nvPr>
        </p:nvSpPr>
        <p:spPr>
          <a:xfrm>
            <a:off x="168812" y="6377745"/>
            <a:ext cx="2711541"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chemeClr val="tx1">
                    <a:lumMod val="65000"/>
                    <a:lumOff val="35000"/>
                  </a:schemeClr>
                </a:solidFill>
                <a:effectLst/>
                <a:uLnTx/>
                <a:uFillTx/>
                <a:latin typeface="Calibri" panose="020F0502020204030204"/>
                <a:ea typeface="+mn-ea"/>
                <a:cs typeface="+mn-cs"/>
              </a:rPr>
              <a:t>SWD End of Year R&amp;C  v2.1 June 8, 2020</a:t>
            </a:r>
            <a:endParaRPr kumimoji="0" lang="en-US" sz="1200" b="0" i="0" u="none" strike="noStrike" kern="1200" cap="none" spc="0" normalizeH="0" baseline="0" noProof="0" dirty="0">
              <a:ln>
                <a:noFill/>
              </a:ln>
              <a:solidFill>
                <a:schemeClr val="tx1">
                  <a:lumMod val="65000"/>
                  <a:lumOff val="35000"/>
                </a:schemeClr>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0B1DE826-2F58-4863-A3E4-6FD8A426B9F9}"/>
              </a:ext>
            </a:extLst>
          </p:cNvPr>
          <p:cNvSpPr>
            <a:spLocks noGrp="1"/>
          </p:cNvSpPr>
          <p:nvPr>
            <p:ph type="sldNum" sz="quarter" idx="12"/>
          </p:nvPr>
        </p:nvSpPr>
        <p:spPr>
          <a:xfrm>
            <a:off x="9387390" y="6368171"/>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31BC35-1C62-4C5F-83DB-5D5BBAD424B6}" type="slidenum">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70</a:t>
            </a:fld>
            <a:endParaRPr kumimoji="0" lang="en-US" sz="1200" b="0" i="0" u="none" strike="noStrike" kern="1200" cap="none" spc="0" normalizeH="0" baseline="0" noProof="0" dirty="0">
              <a:ln>
                <a:noFill/>
              </a:ln>
              <a:solidFill>
                <a:prstClr val="white">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60216616"/>
      </p:ext>
    </p:extLst>
  </p:cSld>
  <p:clrMapOvr>
    <a:overrideClrMapping bg1="dk1" tx1="lt1" bg2="dk2" tx2="lt2" accent1="accent1" accent2="accent2" accent3="accent3" accent4="accent4" accent5="accent5" accent6="accent6" hlink="hlink" folHlink="folHlink"/>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4F4B1CF-810C-453F-A5B1-C4E0CE095172}"/>
              </a:ext>
            </a:extLst>
          </p:cNvPr>
          <p:cNvSpPr/>
          <p:nvPr/>
        </p:nvSpPr>
        <p:spPr>
          <a:xfrm>
            <a:off x="6423949" y="801659"/>
            <a:ext cx="5336051" cy="5046562"/>
          </a:xfrm>
          <a:prstGeom prst="rect">
            <a:avLst/>
          </a:prstGeom>
        </p:spPr>
        <p:txBody>
          <a:bodyPr vert="horz" lIns="0" tIns="0" rIns="0" bIns="0" rtlCol="0">
            <a:normAutofit lnSpcReduction="10000"/>
          </a:bodyPr>
          <a:lstStyle/>
          <a:p>
            <a:pPr marL="0" marR="0" lvl="0" indent="0" algn="l" defTabSz="914400" rtl="0" eaLnBrk="1" fontAlgn="auto" latinLnBrk="0" hangingPunct="1">
              <a:lnSpc>
                <a:spcPct val="90000"/>
              </a:lnSpc>
              <a:spcBef>
                <a:spcPts val="1000"/>
              </a:spcBef>
              <a:spcAft>
                <a:spcPts val="500"/>
              </a:spcAft>
              <a:buClr>
                <a:srgbClr val="3DC1BD"/>
              </a:buClr>
              <a:buSzTx/>
              <a:buFontTx/>
              <a:buNone/>
              <a:tabLst/>
              <a:defRPr/>
            </a:pPr>
            <a:r>
              <a:rPr kumimoji="0" lang="en-US" sz="20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SELPA Staff will need to review several reports from EOY 3 because they feature the:</a:t>
            </a:r>
          </a:p>
          <a:p>
            <a:pPr marL="342900" marR="0" lvl="0" indent="-342900" algn="l" defTabSz="914400" rtl="0" eaLnBrk="1" fontAlgn="auto" latinLnBrk="0" hangingPunct="1">
              <a:lnSpc>
                <a:spcPct val="90000"/>
              </a:lnSpc>
              <a:spcBef>
                <a:spcPts val="1000"/>
              </a:spcBef>
              <a:spcAft>
                <a:spcPts val="500"/>
              </a:spcAft>
              <a:buClr>
                <a:srgbClr val="3DC1BD"/>
              </a:buClr>
              <a:buSzTx/>
              <a:buFont typeface="Courier New" panose="02070309020205020404" pitchFamily="49" charset="0"/>
              <a:buChar char="o"/>
              <a:tabLst/>
              <a:defRPr/>
            </a:pPr>
            <a:r>
              <a:rPr kumimoji="0" lang="en-US" sz="20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Count of students with disabilities (SWD) removed to an interim alternative educational setting.</a:t>
            </a:r>
          </a:p>
          <a:p>
            <a:pPr marL="342900" marR="0" lvl="0" indent="-342900" algn="l" defTabSz="914400" rtl="0" eaLnBrk="1" fontAlgn="auto" latinLnBrk="0" hangingPunct="1">
              <a:lnSpc>
                <a:spcPct val="90000"/>
              </a:lnSpc>
              <a:spcBef>
                <a:spcPts val="1000"/>
              </a:spcBef>
              <a:spcAft>
                <a:spcPts val="500"/>
              </a:spcAft>
              <a:buClr>
                <a:srgbClr val="3DC1BD"/>
              </a:buClr>
              <a:buSzTx/>
              <a:buFont typeface="Courier New" panose="02070309020205020404" pitchFamily="49" charset="0"/>
              <a:buChar char="o"/>
              <a:tabLst/>
              <a:defRPr/>
            </a:pPr>
            <a:r>
              <a:rPr kumimoji="0" lang="en-US" sz="20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Count of SWD unilaterally removed by school personnel </a:t>
            </a:r>
            <a:r>
              <a:rPr kumimoji="0" lang="en-US" sz="20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(not IEP team) </a:t>
            </a:r>
            <a:r>
              <a:rPr kumimoji="0" lang="en-US" sz="20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from their current educational placement to an interim alternative educational setting due to offenses related to drug, weapon, or serious bodily injury.</a:t>
            </a:r>
          </a:p>
          <a:p>
            <a:pPr marL="342900" marR="0" lvl="0" indent="-342900" algn="l" defTabSz="914400" rtl="0" eaLnBrk="1" fontAlgn="auto" latinLnBrk="0" hangingPunct="1">
              <a:lnSpc>
                <a:spcPct val="90000"/>
              </a:lnSpc>
              <a:spcBef>
                <a:spcPts val="1000"/>
              </a:spcBef>
              <a:spcAft>
                <a:spcPts val="500"/>
              </a:spcAft>
              <a:buClr>
                <a:srgbClr val="3DC1BD"/>
              </a:buClr>
              <a:buSzTx/>
              <a:buFont typeface="Courier New" panose="02070309020205020404" pitchFamily="49" charset="0"/>
              <a:buChar char="o"/>
              <a:tabLst/>
              <a:defRPr/>
            </a:pPr>
            <a:r>
              <a:rPr kumimoji="0" lang="en-US" sz="20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Count of SWD suspended or expelled, and the duration of the disciplinary action</a:t>
            </a:r>
          </a:p>
          <a:p>
            <a:pPr marL="342900" marR="0" lvl="0" indent="-342900" algn="l" defTabSz="914400" rtl="0" eaLnBrk="1" fontAlgn="auto" latinLnBrk="0" hangingPunct="1">
              <a:lnSpc>
                <a:spcPct val="90000"/>
              </a:lnSpc>
              <a:spcBef>
                <a:spcPts val="1000"/>
              </a:spcBef>
              <a:spcAft>
                <a:spcPts val="500"/>
              </a:spcAft>
              <a:buClr>
                <a:srgbClr val="3DC1BD"/>
              </a:buClr>
              <a:buSzTx/>
              <a:buFont typeface="Courier New" panose="02070309020205020404" pitchFamily="49" charset="0"/>
              <a:buChar char="o"/>
              <a:tabLst/>
              <a:defRPr/>
            </a:pPr>
            <a:r>
              <a:rPr kumimoji="0" lang="en-US" sz="20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Unduplicated count of SWD subject to any kind of disciplinary removal</a:t>
            </a:r>
          </a:p>
          <a:p>
            <a:pPr marL="342900" marR="0" lvl="0" indent="-342900" algn="l" defTabSz="914400" rtl="0" eaLnBrk="1" fontAlgn="auto" latinLnBrk="0" hangingPunct="1">
              <a:lnSpc>
                <a:spcPct val="90000"/>
              </a:lnSpc>
              <a:spcBef>
                <a:spcPts val="1000"/>
              </a:spcBef>
              <a:spcAft>
                <a:spcPts val="500"/>
              </a:spcAft>
              <a:buClr>
                <a:srgbClr val="3DC1BD"/>
              </a:buClr>
              <a:buSzTx/>
              <a:buFont typeface="Courier New" panose="02070309020205020404" pitchFamily="49" charset="0"/>
              <a:buChar char="o"/>
              <a:tabLst/>
              <a:defRPr/>
            </a:pPr>
            <a:r>
              <a:rPr kumimoji="0" lang="en-US" sz="20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Total number of times SWD were subject to any kind of disciplinary removal</a:t>
            </a:r>
          </a:p>
        </p:txBody>
      </p:sp>
      <p:sp>
        <p:nvSpPr>
          <p:cNvPr id="10" name="Footer Placeholder 5">
            <a:extLst>
              <a:ext uri="{FF2B5EF4-FFF2-40B4-BE49-F238E27FC236}">
                <a16:creationId xmlns:a16="http://schemas.microsoft.com/office/drawing/2014/main" id="{EB5187A1-5752-4242-8D90-47D06FD4FE13}"/>
              </a:ext>
            </a:extLst>
          </p:cNvPr>
          <p:cNvSpPr>
            <a:spLocks noGrp="1"/>
          </p:cNvSpPr>
          <p:nvPr>
            <p:ph type="ftr" sz="quarter" idx="10"/>
          </p:nvPr>
        </p:nvSpPr>
        <p:spPr>
          <a:xfrm>
            <a:off x="523440" y="6365363"/>
            <a:ext cx="5472000" cy="412431"/>
          </a:xfrm>
        </p:spPr>
        <p:txBody>
          <a:bodyPr vert="horz" lIns="0" tIns="0" rIns="0" bIns="0" rtlCol="0" anchor="ctr">
            <a:norm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200" b="0" i="0" u="none" strike="noStrike" kern="1200" cap="none" spc="0" normalizeH="0" baseline="0" noProof="0">
                <a:ln>
                  <a:noFill/>
                </a:ln>
                <a:solidFill>
                  <a:schemeClr val="bg1"/>
                </a:solidFill>
                <a:effectLst/>
                <a:uLnTx/>
                <a:uFillTx/>
                <a:latin typeface="Tahoma"/>
                <a:ea typeface="+mn-ea"/>
                <a:cs typeface="+mn-cs"/>
              </a:rPr>
              <a:t>SWD End of Year R&amp;C  v2.1 June 8, 2020</a:t>
            </a:r>
            <a:endParaRPr kumimoji="0" lang="en-US" sz="1200" b="0" i="0" u="none" strike="noStrike" kern="1200" cap="none" spc="0" normalizeH="0" baseline="0" noProof="0" dirty="0">
              <a:ln>
                <a:noFill/>
              </a:ln>
              <a:solidFill>
                <a:schemeClr val="bg1"/>
              </a:solidFill>
              <a:effectLst/>
              <a:uLnTx/>
              <a:uFillTx/>
              <a:latin typeface="Tahoma"/>
              <a:ea typeface="+mn-ea"/>
              <a:cs typeface="+mn-cs"/>
            </a:endParaRPr>
          </a:p>
        </p:txBody>
      </p:sp>
      <p:sp>
        <p:nvSpPr>
          <p:cNvPr id="9" name="Slide Number Placeholder 4">
            <a:extLst>
              <a:ext uri="{FF2B5EF4-FFF2-40B4-BE49-F238E27FC236}">
                <a16:creationId xmlns:a16="http://schemas.microsoft.com/office/drawing/2014/main" id="{53B9CC8A-9A20-4D5A-9CA6-F570D7F57C18}"/>
              </a:ext>
            </a:extLst>
          </p:cNvPr>
          <p:cNvSpPr>
            <a:spLocks noGrp="1"/>
          </p:cNvSpPr>
          <p:nvPr>
            <p:ph type="sldNum" sz="quarter" idx="11"/>
          </p:nvPr>
        </p:nvSpPr>
        <p:spPr>
          <a:xfrm>
            <a:off x="11772000" y="6365363"/>
            <a:ext cx="420000" cy="421200"/>
          </a:xfrm>
        </p:spPr>
        <p:txBody>
          <a:bodyPr vert="horz" lIns="0" tIns="0" rIns="0" bIns="0" rtlCol="0" anchor="ctr">
            <a:norm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fld id="{4B73C415-D670-4716-A5EC-CC4D52CA2BAC}" type="slidenum">
              <a:rPr kumimoji="0" lang="en-US" sz="1200" b="0" i="0" u="none" strike="noStrike" kern="1200" cap="none" spc="0" normalizeH="0" baseline="0" noProof="0" smtClean="0">
                <a:ln>
                  <a:noFill/>
                </a:ln>
                <a:solidFill>
                  <a:prstClr val="black">
                    <a:lumMod val="65000"/>
                    <a:lumOff val="35000"/>
                  </a:prstClr>
                </a:solidFill>
                <a:effectLst/>
                <a:uLnTx/>
                <a:uFillTx/>
                <a:latin typeface="Tahoma"/>
                <a:ea typeface="+mn-ea"/>
                <a:cs typeface="+mn-cs"/>
              </a:rPr>
              <a:pPr marL="0" marR="0" lvl="0" indent="0" algn="ctr" defTabSz="914400" rtl="0" eaLnBrk="1" fontAlgn="auto" latinLnBrk="0" hangingPunct="1">
                <a:lnSpc>
                  <a:spcPct val="100000"/>
                </a:lnSpc>
                <a:spcBef>
                  <a:spcPts val="0"/>
                </a:spcBef>
                <a:spcAft>
                  <a:spcPts val="600"/>
                </a:spcAft>
                <a:buClrTx/>
                <a:buSzTx/>
                <a:buFontTx/>
                <a:buNone/>
                <a:tabLst/>
                <a:defRPr/>
              </a:pPr>
              <a:t>71</a:t>
            </a:fld>
            <a:endParaRPr kumimoji="0" lang="en-US" sz="1200" b="0" i="0" u="none" strike="noStrike" kern="1200" cap="none" spc="0" normalizeH="0" baseline="0" noProof="0">
              <a:ln>
                <a:noFill/>
              </a:ln>
              <a:solidFill>
                <a:prstClr val="black">
                  <a:lumMod val="65000"/>
                  <a:lumOff val="35000"/>
                </a:prstClr>
              </a:solidFill>
              <a:effectLst/>
              <a:uLnTx/>
              <a:uFillTx/>
              <a:latin typeface="Tahoma"/>
              <a:ea typeface="+mn-ea"/>
              <a:cs typeface="+mn-cs"/>
            </a:endParaRPr>
          </a:p>
        </p:txBody>
      </p:sp>
      <p:pic>
        <p:nvPicPr>
          <p:cNvPr id="7" name="Picture 6">
            <a:extLst>
              <a:ext uri="{FF2B5EF4-FFF2-40B4-BE49-F238E27FC236}">
                <a16:creationId xmlns:a16="http://schemas.microsoft.com/office/drawing/2014/main" id="{4C517928-E6A9-4024-A5C3-4D0C49AC855A}"/>
              </a:ext>
            </a:extLst>
          </p:cNvPr>
          <p:cNvPicPr>
            <a:picLocks noChangeAspect="1"/>
          </p:cNvPicPr>
          <p:nvPr/>
        </p:nvPicPr>
        <p:blipFill>
          <a:blip r:embed="rId3"/>
          <a:stretch>
            <a:fillRect/>
          </a:stretch>
        </p:blipFill>
        <p:spPr>
          <a:xfrm>
            <a:off x="432000" y="195254"/>
            <a:ext cx="5472000" cy="3324239"/>
          </a:xfrm>
          <a:prstGeom prst="rect">
            <a:avLst/>
          </a:prstGeom>
          <a:noFill/>
          <a:ln>
            <a:noFill/>
          </a:ln>
        </p:spPr>
      </p:pic>
      <p:sp>
        <p:nvSpPr>
          <p:cNvPr id="6" name="TextBox 5">
            <a:extLst>
              <a:ext uri="{FF2B5EF4-FFF2-40B4-BE49-F238E27FC236}">
                <a16:creationId xmlns:a16="http://schemas.microsoft.com/office/drawing/2014/main" id="{411AD0DA-B7A6-4704-88A7-C200B60E81C9}"/>
              </a:ext>
            </a:extLst>
          </p:cNvPr>
          <p:cNvSpPr txBox="1"/>
          <p:nvPr/>
        </p:nvSpPr>
        <p:spPr>
          <a:xfrm>
            <a:off x="680728" y="3981450"/>
            <a:ext cx="4974545" cy="1343025"/>
          </a:xfrm>
          <a:prstGeom prst="rect">
            <a:avLst/>
          </a:prstGeom>
        </p:spPr>
        <p:txBody>
          <a:bodyPr vert="horz" lIns="0" tIns="0" rIns="0" bIns="0" rtlCol="0" anchor="b">
            <a:normAutofit/>
          </a:body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3600" b="0" i="0" u="none" strike="noStrike" kern="1200" cap="none" spc="-150" normalizeH="0" baseline="0" noProof="0">
                <a:ln>
                  <a:noFill/>
                </a:ln>
                <a:solidFill>
                  <a:srgbClr val="FCFCFC"/>
                </a:solidFill>
                <a:effectLst/>
                <a:uLnTx/>
                <a:uFillTx/>
                <a:latin typeface="Arial Black"/>
                <a:ea typeface="+mn-ea"/>
                <a:cs typeface="+mn-cs"/>
              </a:rPr>
              <a:t>Incident Information for IDEA</a:t>
            </a:r>
          </a:p>
        </p:txBody>
      </p:sp>
    </p:spTree>
    <p:extLst>
      <p:ext uri="{BB962C8B-B14F-4D97-AF65-F5344CB8AC3E}">
        <p14:creationId xmlns:p14="http://schemas.microsoft.com/office/powerpoint/2010/main" val="264151164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Freeform: Shape 10">
            <a:extLst>
              <a:ext uri="{FF2B5EF4-FFF2-40B4-BE49-F238E27FC236}">
                <a16:creationId xmlns:a16="http://schemas.microsoft.com/office/drawing/2014/main" id="{F60FCA6E-0894-46CD-BD49-5955A51E00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31955" y="5346696"/>
            <a:ext cx="5360045" cy="1511304"/>
          </a:xfrm>
          <a:custGeom>
            <a:avLst/>
            <a:gdLst>
              <a:gd name="connsiteX0" fmla="*/ 4545473 w 5360045"/>
              <a:gd name="connsiteY0" fmla="*/ 0 h 1511304"/>
              <a:gd name="connsiteX1" fmla="*/ 5360045 w 5360045"/>
              <a:gd name="connsiteY1" fmla="*/ 0 h 1511304"/>
              <a:gd name="connsiteX2" fmla="*/ 5360045 w 5360045"/>
              <a:gd name="connsiteY2" fmla="*/ 1046730 h 1511304"/>
              <a:gd name="connsiteX3" fmla="*/ 5360045 w 5360045"/>
              <a:gd name="connsiteY3" fmla="*/ 1508760 h 1511304"/>
              <a:gd name="connsiteX4" fmla="*/ 5360045 w 5360045"/>
              <a:gd name="connsiteY4" fmla="*/ 1511304 h 1511304"/>
              <a:gd name="connsiteX5" fmla="*/ 4545474 w 5360045"/>
              <a:gd name="connsiteY5" fmla="*/ 1511304 h 1511304"/>
              <a:gd name="connsiteX6" fmla="*/ 2525897 w 5360045"/>
              <a:gd name="connsiteY6" fmla="*/ 1511304 h 1511304"/>
              <a:gd name="connsiteX7" fmla="*/ 0 w 5360045"/>
              <a:gd name="connsiteY7" fmla="*/ 1511304 h 1511304"/>
              <a:gd name="connsiteX8" fmla="*/ 697617 w 5360045"/>
              <a:gd name="connsiteY8" fmla="*/ 3 h 1511304"/>
              <a:gd name="connsiteX9" fmla="*/ 4545473 w 5360045"/>
              <a:gd name="connsiteY9" fmla="*/ 3 h 1511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60045" h="1511304">
                <a:moveTo>
                  <a:pt x="4545473" y="0"/>
                </a:moveTo>
                <a:lnTo>
                  <a:pt x="5360045" y="0"/>
                </a:lnTo>
                <a:lnTo>
                  <a:pt x="5360045" y="1046730"/>
                </a:lnTo>
                <a:lnTo>
                  <a:pt x="5360045" y="1508760"/>
                </a:lnTo>
                <a:lnTo>
                  <a:pt x="5360045" y="1511304"/>
                </a:lnTo>
                <a:lnTo>
                  <a:pt x="4545474" y="1511304"/>
                </a:lnTo>
                <a:lnTo>
                  <a:pt x="2525897" y="1511304"/>
                </a:lnTo>
                <a:lnTo>
                  <a:pt x="0" y="1511304"/>
                </a:lnTo>
                <a:lnTo>
                  <a:pt x="697617" y="3"/>
                </a:lnTo>
                <a:lnTo>
                  <a:pt x="4545473" y="3"/>
                </a:lnTo>
                <a:close/>
              </a:path>
            </a:pathLst>
          </a:custGeom>
          <a:solidFill>
            <a:srgbClr val="404040">
              <a:alpha val="8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Freeform: Shape 12">
            <a:extLst>
              <a:ext uri="{FF2B5EF4-FFF2-40B4-BE49-F238E27FC236}">
                <a16:creationId xmlns:a16="http://schemas.microsoft.com/office/drawing/2014/main" id="{E78C6E4B-A1F1-4B6C-97EC-BE997495D6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46694"/>
            <a:ext cx="7346605" cy="1511306"/>
          </a:xfrm>
          <a:custGeom>
            <a:avLst/>
            <a:gdLst>
              <a:gd name="connsiteX0" fmla="*/ 0 w 7346605"/>
              <a:gd name="connsiteY0" fmla="*/ 0 h 1511306"/>
              <a:gd name="connsiteX1" fmla="*/ 239486 w 7346605"/>
              <a:gd name="connsiteY1" fmla="*/ 0 h 1511306"/>
              <a:gd name="connsiteX2" fmla="*/ 1209568 w 7346605"/>
              <a:gd name="connsiteY2" fmla="*/ 0 h 1511306"/>
              <a:gd name="connsiteX3" fmla="*/ 2405743 w 7346605"/>
              <a:gd name="connsiteY3" fmla="*/ 0 h 1511306"/>
              <a:gd name="connsiteX4" fmla="*/ 2405743 w 7346605"/>
              <a:gd name="connsiteY4" fmla="*/ 2544 h 1511306"/>
              <a:gd name="connsiteX5" fmla="*/ 2801131 w 7346605"/>
              <a:gd name="connsiteY5" fmla="*/ 2544 h 1511306"/>
              <a:gd name="connsiteX6" fmla="*/ 2801131 w 7346605"/>
              <a:gd name="connsiteY6" fmla="*/ 0 h 1511306"/>
              <a:gd name="connsiteX7" fmla="*/ 7346605 w 7346605"/>
              <a:gd name="connsiteY7" fmla="*/ 0 h 1511306"/>
              <a:gd name="connsiteX8" fmla="*/ 6648988 w 7346605"/>
              <a:gd name="connsiteY8" fmla="*/ 1511301 h 1511306"/>
              <a:gd name="connsiteX9" fmla="*/ 2801132 w 7346605"/>
              <a:gd name="connsiteY9" fmla="*/ 1511301 h 1511306"/>
              <a:gd name="connsiteX10" fmla="*/ 2801132 w 7346605"/>
              <a:gd name="connsiteY10" fmla="*/ 1511304 h 1511306"/>
              <a:gd name="connsiteX11" fmla="*/ 2405743 w 7346605"/>
              <a:gd name="connsiteY11" fmla="*/ 1511304 h 1511306"/>
              <a:gd name="connsiteX12" fmla="*/ 2405743 w 7346605"/>
              <a:gd name="connsiteY12" fmla="*/ 1511306 h 1511306"/>
              <a:gd name="connsiteX13" fmla="*/ 1333411 w 7346605"/>
              <a:gd name="connsiteY13" fmla="*/ 1511306 h 1511306"/>
              <a:gd name="connsiteX14" fmla="*/ 1219208 w 7346605"/>
              <a:gd name="connsiteY14" fmla="*/ 1511306 h 1511306"/>
              <a:gd name="connsiteX15" fmla="*/ 1209568 w 7346605"/>
              <a:gd name="connsiteY15" fmla="*/ 1511306 h 1511306"/>
              <a:gd name="connsiteX16" fmla="*/ 239486 w 7346605"/>
              <a:gd name="connsiteY16" fmla="*/ 1511306 h 1511306"/>
              <a:gd name="connsiteX17" fmla="*/ 0 w 7346605"/>
              <a:gd name="connsiteY17" fmla="*/ 1511306 h 15113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346605" h="1511306">
                <a:moveTo>
                  <a:pt x="0" y="0"/>
                </a:moveTo>
                <a:lnTo>
                  <a:pt x="239486" y="0"/>
                </a:lnTo>
                <a:lnTo>
                  <a:pt x="1209568" y="0"/>
                </a:lnTo>
                <a:lnTo>
                  <a:pt x="2405743" y="0"/>
                </a:lnTo>
                <a:lnTo>
                  <a:pt x="2405743" y="2544"/>
                </a:lnTo>
                <a:lnTo>
                  <a:pt x="2801131" y="2544"/>
                </a:lnTo>
                <a:lnTo>
                  <a:pt x="2801131" y="0"/>
                </a:lnTo>
                <a:lnTo>
                  <a:pt x="7346605" y="0"/>
                </a:lnTo>
                <a:lnTo>
                  <a:pt x="6648988" y="1511301"/>
                </a:lnTo>
                <a:lnTo>
                  <a:pt x="2801132" y="1511301"/>
                </a:lnTo>
                <a:lnTo>
                  <a:pt x="2801132" y="1511304"/>
                </a:lnTo>
                <a:lnTo>
                  <a:pt x="2405743" y="1511304"/>
                </a:lnTo>
                <a:lnTo>
                  <a:pt x="2405743" y="1511306"/>
                </a:lnTo>
                <a:lnTo>
                  <a:pt x="1333411" y="1511306"/>
                </a:lnTo>
                <a:lnTo>
                  <a:pt x="1219208" y="1511306"/>
                </a:lnTo>
                <a:lnTo>
                  <a:pt x="1209568" y="1511306"/>
                </a:lnTo>
                <a:lnTo>
                  <a:pt x="239486" y="1511306"/>
                </a:lnTo>
                <a:lnTo>
                  <a:pt x="0" y="1511306"/>
                </a:lnTo>
                <a:close/>
              </a:path>
            </a:pathLst>
          </a:custGeom>
          <a:solidFill>
            <a:srgbClr val="D0CE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lumMod val="95000"/>
                </a:prstClr>
              </a:solidFill>
              <a:effectLst/>
              <a:uLnTx/>
              <a:uFillTx/>
              <a:latin typeface="Calibri" panose="020F0502020204030204"/>
              <a:ea typeface="+mn-ea"/>
              <a:cs typeface="+mn-cs"/>
            </a:endParaRPr>
          </a:p>
        </p:txBody>
      </p:sp>
      <p:pic>
        <p:nvPicPr>
          <p:cNvPr id="6" name="Picture 4">
            <a:extLst>
              <a:ext uri="{FF2B5EF4-FFF2-40B4-BE49-F238E27FC236}">
                <a16:creationId xmlns:a16="http://schemas.microsoft.com/office/drawing/2014/main" id="{4334CD24-7E4E-4F5E-B4F8-55E7F08BB7E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7534655" y="775162"/>
            <a:ext cx="4008101" cy="4008101"/>
          </a:xfrm>
          <a:prstGeom prst="rect">
            <a:avLst/>
          </a:prstGeom>
          <a:noFill/>
          <a:extLst>
            <a:ext uri="{909E8E84-426E-40DD-AFC4-6F175D3DCCD1}">
              <a14:hiddenFill xmlns:a14="http://schemas.microsoft.com/office/drawing/2010/main">
                <a:solidFill>
                  <a:srgbClr val="FFFFFF"/>
                </a:solidFill>
              </a14:hiddenFill>
            </a:ext>
          </a:extLst>
        </p:spPr>
      </p:pic>
      <p:sp>
        <p:nvSpPr>
          <p:cNvPr id="4" name="Title 1">
            <a:extLst>
              <a:ext uri="{FF2B5EF4-FFF2-40B4-BE49-F238E27FC236}">
                <a16:creationId xmlns:a16="http://schemas.microsoft.com/office/drawing/2014/main" id="{F1C85CCF-57EF-4A60-8B5B-5A4B9AC0508F}"/>
              </a:ext>
            </a:extLst>
          </p:cNvPr>
          <p:cNvSpPr txBox="1">
            <a:spLocks/>
          </p:cNvSpPr>
          <p:nvPr/>
        </p:nvSpPr>
        <p:spPr>
          <a:xfrm>
            <a:off x="680729" y="5735644"/>
            <a:ext cx="5470498" cy="825499"/>
          </a:xfrm>
          <a:prstGeom prst="rect">
            <a:avLst/>
          </a:prstGeom>
        </p:spPr>
        <p:txBody>
          <a:bodyPr vert="horz" lIns="182880" tIns="91440" rIns="182880" bIns="91440" rtlCol="0" anchor="ctr">
            <a:normAutofit fontScale="6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8000" b="0" i="0" u="none" strike="noStrike" kern="1200" cap="none" spc="0" normalizeH="0" baseline="0" noProof="0">
                <a:ln>
                  <a:noFill/>
                </a:ln>
                <a:solidFill>
                  <a:srgbClr val="FFFFFF"/>
                </a:solidFill>
                <a:effectLst/>
                <a:uLnTx/>
                <a:uFillTx/>
                <a:latin typeface="Arial Black" panose="020B0A04020102020204" pitchFamily="34" charset="0"/>
                <a:ea typeface="+mj-ea"/>
                <a:cs typeface="+mj-cs"/>
              </a:rPr>
              <a:t>Required Data</a:t>
            </a:r>
          </a:p>
        </p:txBody>
      </p:sp>
      <p:graphicFrame>
        <p:nvGraphicFramePr>
          <p:cNvPr id="5" name="Content Placeholder 2">
            <a:extLst>
              <a:ext uri="{FF2B5EF4-FFF2-40B4-BE49-F238E27FC236}">
                <a16:creationId xmlns:a16="http://schemas.microsoft.com/office/drawing/2014/main" id="{2B4142C6-0640-4BE1-92D4-6B9B1E5A83AB}"/>
              </a:ext>
            </a:extLst>
          </p:cNvPr>
          <p:cNvGraphicFramePr/>
          <p:nvPr/>
        </p:nvGraphicFramePr>
        <p:xfrm>
          <a:off x="841248" y="601315"/>
          <a:ext cx="5802656" cy="438434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2" name="Footer Placeholder 1">
            <a:extLst>
              <a:ext uri="{FF2B5EF4-FFF2-40B4-BE49-F238E27FC236}">
                <a16:creationId xmlns:a16="http://schemas.microsoft.com/office/drawing/2014/main" id="{13982ED2-1B7B-43D1-8EFC-A5B1613FC582}"/>
              </a:ext>
            </a:extLst>
          </p:cNvPr>
          <p:cNvSpPr>
            <a:spLocks noGrp="1"/>
          </p:cNvSpPr>
          <p:nvPr>
            <p:ph type="ftr" sz="quarter" idx="11"/>
          </p:nvPr>
        </p:nvSpPr>
        <p:spPr>
          <a:xfrm>
            <a:off x="253217" y="6458741"/>
            <a:ext cx="3604447"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chemeClr val="tx1">
                    <a:lumMod val="65000"/>
                    <a:lumOff val="35000"/>
                  </a:schemeClr>
                </a:solidFill>
                <a:effectLst/>
                <a:uLnTx/>
                <a:uFillTx/>
                <a:latin typeface="Calibri" panose="020F0502020204030204"/>
                <a:ea typeface="+mn-ea"/>
                <a:cs typeface="+mn-cs"/>
              </a:rPr>
              <a:t>SWD End of Year R&amp;C  v2.1 June 8, 2020</a:t>
            </a:r>
            <a:endParaRPr kumimoji="0" lang="en-US" sz="1200" b="0" i="0" u="none" strike="noStrike" kern="1200" cap="none" spc="0" normalizeH="0" baseline="0" noProof="0" dirty="0">
              <a:ln>
                <a:noFill/>
              </a:ln>
              <a:solidFill>
                <a:schemeClr val="tx1">
                  <a:lumMod val="65000"/>
                  <a:lumOff val="35000"/>
                </a:schemeClr>
              </a:solidFill>
              <a:effectLst/>
              <a:uLnTx/>
              <a:uFillTx/>
              <a:latin typeface="Calibri" panose="020F0502020204030204"/>
              <a:ea typeface="+mn-ea"/>
              <a:cs typeface="+mn-cs"/>
            </a:endParaRPr>
          </a:p>
        </p:txBody>
      </p:sp>
      <p:sp>
        <p:nvSpPr>
          <p:cNvPr id="3" name="Slide Number Placeholder 2">
            <a:extLst>
              <a:ext uri="{FF2B5EF4-FFF2-40B4-BE49-F238E27FC236}">
                <a16:creationId xmlns:a16="http://schemas.microsoft.com/office/drawing/2014/main" id="{F45B57E4-C539-4ECC-AAF1-1479BC592274}"/>
              </a:ext>
            </a:extLst>
          </p:cNvPr>
          <p:cNvSpPr>
            <a:spLocks noGrp="1"/>
          </p:cNvSpPr>
          <p:nvPr>
            <p:ph type="sldNum" sz="quarter" idx="12"/>
          </p:nvPr>
        </p:nvSpPr>
        <p:spPr>
          <a:xfrm>
            <a:off x="11626947" y="6378580"/>
            <a:ext cx="434271"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31BC35-1C62-4C5F-83DB-5D5BBAD424B6}" type="slidenum">
              <a:rPr kumimoji="0" lang="en-US" sz="1200" b="0" i="0" u="none" strike="noStrike" kern="1200" cap="none" spc="0" normalizeH="0" baseline="0" noProof="0" smtClean="0">
                <a:ln>
                  <a:noFill/>
                </a:ln>
                <a:solidFill>
                  <a:schemeClr val="bg1"/>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72</a:t>
            </a:fld>
            <a:endParaRPr kumimoji="0" lang="en-US" sz="1200" b="0" i="0" u="none" strike="noStrike" kern="1200" cap="none" spc="0" normalizeH="0" baseline="0" noProof="0" dirty="0">
              <a:ln>
                <a:noFill/>
              </a:ln>
              <a:solidFill>
                <a:schemeClr val="bg1"/>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2174943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56C20283-73E0-40EC-8AD8-057F581F64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Freeform 28">
            <a:extLst>
              <a:ext uri="{FF2B5EF4-FFF2-40B4-BE49-F238E27FC236}">
                <a16:creationId xmlns:a16="http://schemas.microsoft.com/office/drawing/2014/main" id="{3FCC729B-E528-40C3-82D3-BA4375575E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960120" y="0"/>
            <a:ext cx="11218661" cy="6858000"/>
          </a:xfrm>
          <a:custGeom>
            <a:avLst/>
            <a:gdLst>
              <a:gd name="connsiteX0" fmla="*/ 0 w 11218661"/>
              <a:gd name="connsiteY0" fmla="*/ 0 h 6858000"/>
              <a:gd name="connsiteX1" fmla="*/ 8042507 w 11218661"/>
              <a:gd name="connsiteY1" fmla="*/ 0 h 6858000"/>
              <a:gd name="connsiteX2" fmla="*/ 11218661 w 11218661"/>
              <a:gd name="connsiteY2" fmla="*/ 6858000 h 6858000"/>
              <a:gd name="connsiteX3" fmla="*/ 0 w 11218661"/>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1218661" h="6858000">
                <a:moveTo>
                  <a:pt x="0" y="0"/>
                </a:moveTo>
                <a:lnTo>
                  <a:pt x="8042507" y="0"/>
                </a:lnTo>
                <a:lnTo>
                  <a:pt x="11218661" y="6858000"/>
                </a:lnTo>
                <a:lnTo>
                  <a:pt x="0" y="6858000"/>
                </a:lnTo>
                <a:close/>
              </a:path>
            </a:pathLst>
          </a:custGeom>
          <a:solidFill>
            <a:schemeClr val="bg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Freeform 26">
            <a:extLst>
              <a:ext uri="{FF2B5EF4-FFF2-40B4-BE49-F238E27FC236}">
                <a16:creationId xmlns:a16="http://schemas.microsoft.com/office/drawing/2014/main" id="{58F1FB8D-1842-4A04-998D-6CF047AB27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1420248" y="0"/>
            <a:ext cx="10771752" cy="6858000"/>
          </a:xfrm>
          <a:custGeom>
            <a:avLst/>
            <a:gdLst>
              <a:gd name="connsiteX0" fmla="*/ 0 w 10771752"/>
              <a:gd name="connsiteY0" fmla="*/ 0 h 6858000"/>
              <a:gd name="connsiteX1" fmla="*/ 7595598 w 10771752"/>
              <a:gd name="connsiteY1" fmla="*/ 0 h 6858000"/>
              <a:gd name="connsiteX2" fmla="*/ 10771752 w 10771752"/>
              <a:gd name="connsiteY2" fmla="*/ 6858000 h 6858000"/>
              <a:gd name="connsiteX3" fmla="*/ 0 w 1077175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0771752" h="6858000">
                <a:moveTo>
                  <a:pt x="0" y="0"/>
                </a:moveTo>
                <a:lnTo>
                  <a:pt x="7595598" y="0"/>
                </a:lnTo>
                <a:lnTo>
                  <a:pt x="10771752" y="6858000"/>
                </a:lnTo>
                <a:lnTo>
                  <a:pt x="0" y="6858000"/>
                </a:lnTo>
                <a:close/>
              </a:path>
            </a:pathLst>
          </a:cu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89537E5A-54C3-4B5C-A659-1B773350B24D}"/>
              </a:ext>
            </a:extLst>
          </p:cNvPr>
          <p:cNvSpPr>
            <a:spLocks noGrp="1"/>
          </p:cNvSpPr>
          <p:nvPr>
            <p:ph type="title"/>
          </p:nvPr>
        </p:nvSpPr>
        <p:spPr>
          <a:xfrm>
            <a:off x="3480453" y="179884"/>
            <a:ext cx="8698328" cy="714645"/>
          </a:xfrm>
        </p:spPr>
        <p:txBody>
          <a:bodyPr>
            <a:normAutofit/>
          </a:bodyPr>
          <a:lstStyle/>
          <a:p>
            <a:r>
              <a:rPr lang="en-US" kern="1700" spc="230">
                <a:latin typeface="Arial Black" panose="020B0A04020102020204" pitchFamily="34" charset="0"/>
                <a:ea typeface="+mn-ea"/>
                <a:cs typeface="+mn-cs"/>
              </a:rPr>
              <a:t>Change in Defiance Law</a:t>
            </a:r>
          </a:p>
        </p:txBody>
      </p:sp>
      <p:pic>
        <p:nvPicPr>
          <p:cNvPr id="6" name="Picture 5">
            <a:extLst>
              <a:ext uri="{FF2B5EF4-FFF2-40B4-BE49-F238E27FC236}">
                <a16:creationId xmlns:a16="http://schemas.microsoft.com/office/drawing/2014/main" id="{2E6FCAD5-CFFD-45B7-ACFC-5A63FABC5860}"/>
              </a:ext>
            </a:extLst>
          </p:cNvPr>
          <p:cNvPicPr>
            <a:picLocks noChangeAspect="1"/>
          </p:cNvPicPr>
          <p:nvPr/>
        </p:nvPicPr>
        <p:blipFill rotWithShape="1">
          <a:blip r:embed="rId3"/>
          <a:srcRect l="1477" r="5929"/>
          <a:stretch/>
        </p:blipFill>
        <p:spPr>
          <a:xfrm>
            <a:off x="480060" y="894529"/>
            <a:ext cx="3425957" cy="5068461"/>
          </a:xfrm>
          <a:prstGeom prst="rect">
            <a:avLst/>
          </a:prstGeom>
        </p:spPr>
      </p:pic>
      <p:sp>
        <p:nvSpPr>
          <p:cNvPr id="3" name="Content Placeholder 2">
            <a:extLst>
              <a:ext uri="{FF2B5EF4-FFF2-40B4-BE49-F238E27FC236}">
                <a16:creationId xmlns:a16="http://schemas.microsoft.com/office/drawing/2014/main" id="{F5485B11-746A-47E4-BDC1-9F249465C997}"/>
              </a:ext>
            </a:extLst>
          </p:cNvPr>
          <p:cNvSpPr>
            <a:spLocks noGrp="1"/>
          </p:cNvSpPr>
          <p:nvPr>
            <p:ph idx="1"/>
          </p:nvPr>
        </p:nvSpPr>
        <p:spPr>
          <a:xfrm>
            <a:off x="4123973" y="969789"/>
            <a:ext cx="7945066" cy="5633067"/>
          </a:xfrm>
        </p:spPr>
        <p:txBody>
          <a:bodyPr>
            <a:noAutofit/>
          </a:bodyPr>
          <a:lstStyle/>
          <a:p>
            <a:pPr marL="457200">
              <a:spcBef>
                <a:spcPts val="1200"/>
              </a:spcBef>
              <a:spcAft>
                <a:spcPts val="1200"/>
              </a:spcAft>
            </a:pPr>
            <a:r>
              <a:rPr lang="en-US" sz="1800"/>
              <a:t>Current law prohibits* (through July 1, 2020):</a:t>
            </a:r>
          </a:p>
          <a:p>
            <a:pPr marL="914400" lvl="1">
              <a:spcBef>
                <a:spcPts val="1200"/>
              </a:spcBef>
              <a:spcAft>
                <a:spcPts val="1200"/>
              </a:spcAft>
            </a:pPr>
            <a:r>
              <a:rPr lang="en-US" sz="1800"/>
              <a:t>Suspending students in K-3 for committing “defiance” (Education Code section 48900(k))</a:t>
            </a:r>
          </a:p>
          <a:p>
            <a:pPr marL="914400" lvl="1">
              <a:spcBef>
                <a:spcPts val="1200"/>
              </a:spcBef>
              <a:spcAft>
                <a:spcPts val="1200"/>
              </a:spcAft>
            </a:pPr>
            <a:r>
              <a:rPr lang="en-US" sz="1800"/>
              <a:t>Expelling students in K-12 for committing defiance</a:t>
            </a:r>
          </a:p>
          <a:p>
            <a:pPr marL="457200">
              <a:spcBef>
                <a:spcPts val="1200"/>
              </a:spcBef>
              <a:spcAft>
                <a:spcPts val="1200"/>
              </a:spcAft>
            </a:pPr>
            <a:r>
              <a:rPr lang="en-US" sz="1800"/>
              <a:t>Beginning July 1, 2020, the law prohibits*:</a:t>
            </a:r>
          </a:p>
          <a:p>
            <a:pPr marL="1371600" lvl="1">
              <a:spcBef>
                <a:spcPts val="1200"/>
              </a:spcBef>
              <a:spcAft>
                <a:spcPts val="1200"/>
              </a:spcAft>
            </a:pPr>
            <a:r>
              <a:rPr lang="en-US" sz="1800"/>
              <a:t>Suspending students in grades K-5 for committing defiance </a:t>
            </a:r>
          </a:p>
          <a:p>
            <a:pPr marL="1371600" lvl="1">
              <a:spcBef>
                <a:spcPts val="1200"/>
              </a:spcBef>
              <a:spcAft>
                <a:spcPts val="1200"/>
              </a:spcAft>
            </a:pPr>
            <a:r>
              <a:rPr lang="en-US" sz="1800"/>
              <a:t>Suspending students in grades 6-8 for committing defiance, </a:t>
            </a:r>
          </a:p>
          <a:p>
            <a:pPr marL="2286000" lvl="2">
              <a:spcBef>
                <a:spcPts val="1200"/>
              </a:spcBef>
              <a:spcAft>
                <a:spcPts val="1200"/>
              </a:spcAft>
            </a:pPr>
            <a:r>
              <a:rPr lang="en-US" sz="1800"/>
              <a:t>This clause will become inoperative on July 1, 2025</a:t>
            </a:r>
          </a:p>
          <a:p>
            <a:pPr marL="1371600" lvl="1">
              <a:spcBef>
                <a:spcPts val="1200"/>
              </a:spcBef>
              <a:spcAft>
                <a:spcPts val="1200"/>
              </a:spcAft>
            </a:pPr>
            <a:r>
              <a:rPr lang="en-US" sz="1800"/>
              <a:t>Charter schools from suspending and expelling students for defiance</a:t>
            </a:r>
          </a:p>
          <a:p>
            <a:pPr marL="2286000" lvl="2">
              <a:spcBef>
                <a:spcPts val="1200"/>
              </a:spcBef>
              <a:spcAft>
                <a:spcPts val="1200"/>
              </a:spcAft>
            </a:pPr>
            <a:r>
              <a:rPr lang="en-US" sz="1800"/>
              <a:t>The same law is applied to charter schools</a:t>
            </a:r>
          </a:p>
          <a:p>
            <a:pPr marL="0" algn="ctr">
              <a:spcBef>
                <a:spcPts val="1200"/>
              </a:spcBef>
              <a:spcAft>
                <a:spcPts val="1200"/>
              </a:spcAft>
            </a:pPr>
            <a:r>
              <a:rPr lang="en-US" sz="1800" b="1">
                <a:solidFill>
                  <a:srgbClr val="FF0000"/>
                </a:solidFill>
              </a:rPr>
              <a:t>Except</a:t>
            </a:r>
            <a:r>
              <a:rPr lang="en-US" sz="1800" b="1"/>
              <a:t> as provided in the authority provided to teachers in </a:t>
            </a:r>
            <a:r>
              <a:rPr lang="en-US" sz="1800" b="1">
                <a:solidFill>
                  <a:srgbClr val="FF0000"/>
                </a:solidFill>
              </a:rPr>
              <a:t>EC Section 48910</a:t>
            </a:r>
          </a:p>
        </p:txBody>
      </p:sp>
      <p:sp>
        <p:nvSpPr>
          <p:cNvPr id="4" name="Footer Placeholder 3">
            <a:extLst>
              <a:ext uri="{FF2B5EF4-FFF2-40B4-BE49-F238E27FC236}">
                <a16:creationId xmlns:a16="http://schemas.microsoft.com/office/drawing/2014/main" id="{D15364C4-9DA5-4987-8649-42D97397D897}"/>
              </a:ext>
            </a:extLst>
          </p:cNvPr>
          <p:cNvSpPr>
            <a:spLocks noGrp="1"/>
          </p:cNvSpPr>
          <p:nvPr>
            <p:ph type="ftr" sz="quarter" idx="11"/>
          </p:nvPr>
        </p:nvSpPr>
        <p:spPr>
          <a:xfrm>
            <a:off x="195087" y="6420293"/>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chemeClr val="bg1"/>
                </a:solidFill>
                <a:effectLst/>
                <a:uLnTx/>
                <a:uFillTx/>
                <a:latin typeface="Calibri" panose="020F0502020204030204"/>
                <a:ea typeface="+mn-ea"/>
                <a:cs typeface="+mn-cs"/>
              </a:rPr>
              <a:t>SWD End of Year R&amp;C  v2.1 June 8, 2020</a:t>
            </a:r>
            <a:endParaRPr kumimoji="0" lang="en-US" sz="1200" b="0" i="0" u="none" strike="noStrike" kern="1200" cap="none" spc="0" normalizeH="0" baseline="0" noProof="0" dirty="0">
              <a:ln>
                <a:noFill/>
              </a:ln>
              <a:solidFill>
                <a:schemeClr val="bg1"/>
              </a:solidFill>
              <a:effectLst/>
              <a:uLnTx/>
              <a:uFillTx/>
              <a:latin typeface="Calibri" panose="020F0502020204030204"/>
              <a:ea typeface="+mn-ea"/>
              <a:cs typeface="+mn-cs"/>
            </a:endParaRPr>
          </a:p>
        </p:txBody>
      </p:sp>
      <p:sp>
        <p:nvSpPr>
          <p:cNvPr id="5" name="Slide Number Placeholder 4">
            <a:extLst>
              <a:ext uri="{FF2B5EF4-FFF2-40B4-BE49-F238E27FC236}">
                <a16:creationId xmlns:a16="http://schemas.microsoft.com/office/drawing/2014/main" id="{5A0E0BBD-3D83-46E0-B8D0-836071ED1D61}"/>
              </a:ext>
            </a:extLst>
          </p:cNvPr>
          <p:cNvSpPr>
            <a:spLocks noGrp="1"/>
          </p:cNvSpPr>
          <p:nvPr>
            <p:ph type="sldNum" sz="quarter" idx="12"/>
          </p:nvPr>
        </p:nvSpPr>
        <p:spPr>
          <a:xfrm>
            <a:off x="11809827" y="6401594"/>
            <a:ext cx="368953"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31BC35-1C62-4C5F-83DB-5D5BBAD424B6}" type="slidenum">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73</a:t>
            </a:fld>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58545716"/>
      </p:ext>
    </p:extLst>
  </p:cSld>
  <p:clrMapOvr>
    <a:overrideClrMapping bg1="dk1" tx1="lt1" bg2="dk2" tx2="lt2" accent1="accent1" accent2="accent2" accent3="accent3" accent4="accent4" accent5="accent5" accent6="accent6" hlink="hlink" folHlink="folHlink"/>
  </p:clrMapOvr>
</p:sld>
</file>

<file path=ppt/slides/slide74.xml><?xml version="1.0" encoding="utf-8"?>
<p:sld xmlns:a="http://schemas.openxmlformats.org/drawingml/2006/main" xmlns:r="http://schemas.openxmlformats.org/officeDocument/2006/relationships" xmlns:p="http://schemas.openxmlformats.org/presentationml/2006/main" show="0">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0A532B-E70A-426E-B9AB-305F9A7D8E9E}"/>
              </a:ext>
            </a:extLst>
          </p:cNvPr>
          <p:cNvSpPr>
            <a:spLocks noGrp="1"/>
          </p:cNvSpPr>
          <p:nvPr>
            <p:ph type="title"/>
          </p:nvPr>
        </p:nvSpPr>
        <p:spPr>
          <a:xfrm>
            <a:off x="5322570" y="276223"/>
            <a:ext cx="6427470" cy="1109345"/>
          </a:xfrm>
        </p:spPr>
        <p:txBody>
          <a:bodyPr>
            <a:normAutofit/>
          </a:bodyPr>
          <a:lstStyle/>
          <a:p>
            <a:r>
              <a:rPr lang="en-US" sz="4000">
                <a:solidFill>
                  <a:schemeClr val="bg1"/>
                </a:solidFill>
                <a:latin typeface="Arial Black" panose="020B0A04020102020204" pitchFamily="34" charset="0"/>
              </a:rPr>
              <a:t>Teacher Suspension</a:t>
            </a:r>
          </a:p>
        </p:txBody>
      </p:sp>
      <p:sp>
        <p:nvSpPr>
          <p:cNvPr id="3" name="Content Placeholder 2">
            <a:extLst>
              <a:ext uri="{FF2B5EF4-FFF2-40B4-BE49-F238E27FC236}">
                <a16:creationId xmlns:a16="http://schemas.microsoft.com/office/drawing/2014/main" id="{72E13D7D-6F55-4D41-8176-2166425B68DA}"/>
              </a:ext>
            </a:extLst>
          </p:cNvPr>
          <p:cNvSpPr>
            <a:spLocks noGrp="1"/>
          </p:cNvSpPr>
          <p:nvPr>
            <p:ph idx="1"/>
          </p:nvPr>
        </p:nvSpPr>
        <p:spPr>
          <a:xfrm>
            <a:off x="5189220" y="1327149"/>
            <a:ext cx="6777990" cy="1758951"/>
          </a:xfrm>
        </p:spPr>
        <p:txBody>
          <a:bodyPr>
            <a:noAutofit/>
          </a:bodyPr>
          <a:lstStyle/>
          <a:p>
            <a:pPr marL="0" indent="0">
              <a:buNone/>
            </a:pPr>
            <a:r>
              <a:rPr lang="en-US">
                <a:solidFill>
                  <a:schemeClr val="bg1"/>
                </a:solidFill>
              </a:rPr>
              <a:t>Defined in EC section 48910, a teacher may suspend any pupil from class, for any of the acts in section 48900, for the day of the suspension and the day following. The</a:t>
            </a:r>
          </a:p>
        </p:txBody>
      </p:sp>
      <p:sp>
        <p:nvSpPr>
          <p:cNvPr id="7" name="Rectangle 6">
            <a:extLst>
              <a:ext uri="{FF2B5EF4-FFF2-40B4-BE49-F238E27FC236}">
                <a16:creationId xmlns:a16="http://schemas.microsoft.com/office/drawing/2014/main" id="{81160EC6-92AD-4A4B-81BD-55577A84F3B5}"/>
              </a:ext>
            </a:extLst>
          </p:cNvPr>
          <p:cNvSpPr/>
          <p:nvPr/>
        </p:nvSpPr>
        <p:spPr>
          <a:xfrm>
            <a:off x="5623560" y="2817794"/>
            <a:ext cx="4343400" cy="95410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alibri" panose="020F0502020204030204"/>
                <a:ea typeface="+mn-ea"/>
                <a:cs typeface="+mn-cs"/>
              </a:rPr>
              <a:t>teacher shall immediately report the suspension</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F0AB71F9-37A2-4B97-9634-EB98791EBC5F}"/>
              </a:ext>
            </a:extLst>
          </p:cNvPr>
          <p:cNvSpPr/>
          <p:nvPr/>
        </p:nvSpPr>
        <p:spPr>
          <a:xfrm>
            <a:off x="5814070" y="3634741"/>
            <a:ext cx="2827010" cy="138499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alibri" panose="020F0502020204030204"/>
                <a:ea typeface="+mn-ea"/>
                <a:cs typeface="+mn-cs"/>
              </a:rPr>
              <a:t>to the principal for appropriate action.</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Footer Placeholder 3">
            <a:extLst>
              <a:ext uri="{FF2B5EF4-FFF2-40B4-BE49-F238E27FC236}">
                <a16:creationId xmlns:a16="http://schemas.microsoft.com/office/drawing/2014/main" id="{DD3DD966-0FA9-4073-B565-88A72FB1A10B}"/>
              </a:ext>
            </a:extLst>
          </p:cNvPr>
          <p:cNvSpPr>
            <a:spLocks noGrp="1"/>
          </p:cNvSpPr>
          <p:nvPr>
            <p:ph type="ftr" sz="quarter" idx="11"/>
          </p:nvPr>
        </p:nvSpPr>
        <p:spPr>
          <a:xfrm>
            <a:off x="246185" y="6408469"/>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chemeClr val="tx1"/>
                </a:solidFill>
                <a:effectLst/>
                <a:uLnTx/>
                <a:uFillTx/>
                <a:latin typeface="Calibri" panose="020F0502020204030204"/>
                <a:ea typeface="+mn-ea"/>
                <a:cs typeface="+mn-cs"/>
              </a:rPr>
              <a:t>SWD End of Year R&amp;C  v2.1 June 8, 2020</a:t>
            </a:r>
            <a:endParaRPr kumimoji="0" lang="en-US" sz="1200" b="0" i="0" u="none" strike="noStrike" kern="1200" cap="none" spc="0" normalizeH="0" baseline="0" noProof="0" dirty="0">
              <a:ln>
                <a:noFill/>
              </a:ln>
              <a:solidFill>
                <a:schemeClr val="tx1"/>
              </a:solidFill>
              <a:effectLst/>
              <a:uLnTx/>
              <a:uFillTx/>
              <a:latin typeface="Calibri" panose="020F0502020204030204"/>
              <a:ea typeface="+mn-ea"/>
              <a:cs typeface="+mn-cs"/>
            </a:endParaRPr>
          </a:p>
        </p:txBody>
      </p:sp>
      <p:sp>
        <p:nvSpPr>
          <p:cNvPr id="5" name="Slide Number Placeholder 4">
            <a:extLst>
              <a:ext uri="{FF2B5EF4-FFF2-40B4-BE49-F238E27FC236}">
                <a16:creationId xmlns:a16="http://schemas.microsoft.com/office/drawing/2014/main" id="{AFD3E682-4F8C-4CF6-B240-4CC4E95870D9}"/>
              </a:ext>
            </a:extLst>
          </p:cNvPr>
          <p:cNvSpPr>
            <a:spLocks noGrp="1"/>
          </p:cNvSpPr>
          <p:nvPr>
            <p:ph type="sldNum" sz="quarter" idx="12"/>
          </p:nvPr>
        </p:nvSpPr>
        <p:spPr>
          <a:xfrm>
            <a:off x="9448800" y="6408468"/>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31BC35-1C62-4C5F-83DB-5D5BBAD424B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74</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36414677"/>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DA0A7759-31C9-4C43-A65D-A62E305D097C}"/>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75000"/>
                    <a:lumOff val="25000"/>
                  </a:prstClr>
                </a:solidFill>
                <a:effectLst/>
                <a:uLnTx/>
                <a:uFillTx/>
                <a:latin typeface="Tahoma"/>
                <a:ea typeface="+mn-ea"/>
                <a:cs typeface="+mn-cs"/>
              </a:rPr>
              <a:t>SWD End of Year R&amp;C  v2.1 June 8, 2020</a:t>
            </a:r>
          </a:p>
        </p:txBody>
      </p:sp>
      <p:sp>
        <p:nvSpPr>
          <p:cNvPr id="5" name="Slide Number Placeholder 4">
            <a:extLst>
              <a:ext uri="{FF2B5EF4-FFF2-40B4-BE49-F238E27FC236}">
                <a16:creationId xmlns:a16="http://schemas.microsoft.com/office/drawing/2014/main" id="{E355DF99-CEF0-EC40-A376-8D9A7C111DAD}"/>
              </a:ext>
            </a:extLst>
          </p:cNvPr>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B73C415-D670-4716-A5EC-CC4D52CA2BAC}" type="slidenum">
              <a:rPr kumimoji="0" lang="en-US" sz="1200" b="0" i="0" u="none" strike="noStrike" kern="1200" cap="none" spc="0" normalizeH="0" baseline="0" noProof="0" smtClean="0">
                <a:ln>
                  <a:noFill/>
                </a:ln>
                <a:solidFill>
                  <a:prstClr val="black">
                    <a:lumMod val="65000"/>
                    <a:lumOff val="35000"/>
                  </a:prstClr>
                </a:solidFill>
                <a:effectLst/>
                <a:uLnTx/>
                <a:uFillTx/>
                <a:latin typeface="Tahom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75</a:t>
            </a:fld>
            <a:endParaRPr kumimoji="0" lang="en-US" sz="1200" b="0" i="0" u="none" strike="noStrike" kern="1200" cap="none" spc="0" normalizeH="0" baseline="0" noProof="0">
              <a:ln>
                <a:noFill/>
              </a:ln>
              <a:solidFill>
                <a:prstClr val="black">
                  <a:lumMod val="65000"/>
                  <a:lumOff val="35000"/>
                </a:prstClr>
              </a:solidFill>
              <a:effectLst/>
              <a:uLnTx/>
              <a:uFillTx/>
              <a:latin typeface="Tahoma"/>
              <a:ea typeface="+mn-ea"/>
              <a:cs typeface="+mn-cs"/>
            </a:endParaRPr>
          </a:p>
        </p:txBody>
      </p:sp>
      <p:graphicFrame>
        <p:nvGraphicFramePr>
          <p:cNvPr id="9" name="Diagram 8">
            <a:extLst>
              <a:ext uri="{FF2B5EF4-FFF2-40B4-BE49-F238E27FC236}">
                <a16:creationId xmlns:a16="http://schemas.microsoft.com/office/drawing/2014/main" id="{B3EBD287-20BB-9940-81C5-86BA5C414481}"/>
              </a:ext>
            </a:extLst>
          </p:cNvPr>
          <p:cNvGraphicFramePr/>
          <p:nvPr>
            <p:extLst>
              <p:ext uri="{D42A27DB-BD31-4B8C-83A1-F6EECF244321}">
                <p14:modId xmlns:p14="http://schemas.microsoft.com/office/powerpoint/2010/main" val="2769353458"/>
              </p:ext>
            </p:extLst>
          </p:nvPr>
        </p:nvGraphicFramePr>
        <p:xfrm>
          <a:off x="4877579" y="673768"/>
          <a:ext cx="6894419" cy="542248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itle 1">
            <a:extLst>
              <a:ext uri="{FF2B5EF4-FFF2-40B4-BE49-F238E27FC236}">
                <a16:creationId xmlns:a16="http://schemas.microsoft.com/office/drawing/2014/main" id="{F0397657-2A67-BF4A-8B2B-0C5564E08D7F}"/>
              </a:ext>
            </a:extLst>
          </p:cNvPr>
          <p:cNvSpPr>
            <a:spLocks noGrp="1"/>
          </p:cNvSpPr>
          <p:nvPr>
            <p:ph type="title"/>
          </p:nvPr>
        </p:nvSpPr>
        <p:spPr>
          <a:xfrm>
            <a:off x="4562475" y="289703"/>
            <a:ext cx="7999022" cy="432000"/>
          </a:xfrm>
        </p:spPr>
        <p:txBody>
          <a:bodyPr/>
          <a:lstStyle/>
          <a:p>
            <a:r>
              <a:rPr lang="en-US"/>
              <a:t>Incident Data for Nonpublic schools</a:t>
            </a:r>
            <a:br>
              <a:rPr lang="en-US"/>
            </a:br>
            <a:endParaRPr lang="en-US">
              <a:solidFill>
                <a:schemeClr val="tx1"/>
              </a:solidFill>
            </a:endParaRPr>
          </a:p>
        </p:txBody>
      </p:sp>
      <p:pic>
        <p:nvPicPr>
          <p:cNvPr id="8" name="Picture 7">
            <a:extLst>
              <a:ext uri="{FF2B5EF4-FFF2-40B4-BE49-F238E27FC236}">
                <a16:creationId xmlns:a16="http://schemas.microsoft.com/office/drawing/2014/main" id="{EB09C169-BEB1-C542-B9AC-E1472AA512A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0"/>
            <a:ext cx="4240924" cy="6361386"/>
          </a:xfrm>
          <a:prstGeom prst="rect">
            <a:avLst/>
          </a:prstGeom>
        </p:spPr>
      </p:pic>
    </p:spTree>
    <p:extLst>
      <p:ext uri="{BB962C8B-B14F-4D97-AF65-F5344CB8AC3E}">
        <p14:creationId xmlns:p14="http://schemas.microsoft.com/office/powerpoint/2010/main" val="1198737886"/>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4572000"/>
            <a:ext cx="7058307" cy="1964266"/>
          </a:xfrm>
          <a:prstGeom prst="rect">
            <a:avLst/>
          </a:prstGeom>
          <a:solidFill>
            <a:srgbClr val="475D4F">
              <a:alpha val="9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1A9A91DB-891A-433B-9737-33FB4CA7A841}"/>
              </a:ext>
            </a:extLst>
          </p:cNvPr>
          <p:cNvSpPr>
            <a:spLocks noGrp="1"/>
          </p:cNvSpPr>
          <p:nvPr>
            <p:ph type="title"/>
          </p:nvPr>
        </p:nvSpPr>
        <p:spPr>
          <a:xfrm>
            <a:off x="524256" y="4767072"/>
            <a:ext cx="6594189" cy="1625210"/>
          </a:xfrm>
        </p:spPr>
        <p:txBody>
          <a:bodyPr>
            <a:normAutofit/>
          </a:bodyPr>
          <a:lstStyle/>
          <a:p>
            <a:pPr algn="r"/>
            <a:r>
              <a:rPr lang="en-US" kern="1700" spc="230">
                <a:solidFill>
                  <a:srgbClr val="FFFFFF"/>
                </a:solidFill>
                <a:latin typeface="Arial Black" panose="020B0A04020102020204" pitchFamily="34" charset="0"/>
              </a:rPr>
              <a:t>NPS Expectations</a:t>
            </a:r>
            <a:br>
              <a:rPr lang="en-US" kern="1700" spc="230">
                <a:solidFill>
                  <a:srgbClr val="FFFFFF"/>
                </a:solidFill>
                <a:latin typeface="Arial Black" panose="020B0A04020102020204" pitchFamily="34" charset="0"/>
              </a:rPr>
            </a:br>
            <a:endParaRPr lang="en-US">
              <a:solidFill>
                <a:srgbClr val="FFFFFF"/>
              </a:solidFill>
            </a:endParaRPr>
          </a:p>
        </p:txBody>
      </p:sp>
      <p:pic>
        <p:nvPicPr>
          <p:cNvPr id="6" name="Picture 2" descr="A picture containing container, box, table&#10;&#10;Description automatically generated">
            <a:extLst>
              <a:ext uri="{FF2B5EF4-FFF2-40B4-BE49-F238E27FC236}">
                <a16:creationId xmlns:a16="http://schemas.microsoft.com/office/drawing/2014/main" id="{C18C5CDE-B57F-4A99-8F12-E0F270CDBCC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1" b="13147"/>
          <a:stretch/>
        </p:blipFill>
        <p:spPr bwMode="auto">
          <a:xfrm>
            <a:off x="327547" y="321733"/>
            <a:ext cx="7058306" cy="4107392"/>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12">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5" y="321732"/>
            <a:ext cx="4335613" cy="6214534"/>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714D4B6F-2676-4768-B732-3F4C438692C0}"/>
              </a:ext>
            </a:extLst>
          </p:cNvPr>
          <p:cNvSpPr>
            <a:spLocks noGrp="1"/>
          </p:cNvSpPr>
          <p:nvPr>
            <p:ph idx="1"/>
          </p:nvPr>
        </p:nvSpPr>
        <p:spPr>
          <a:xfrm>
            <a:off x="8029319" y="917725"/>
            <a:ext cx="3424739" cy="4852362"/>
          </a:xfrm>
        </p:spPr>
        <p:txBody>
          <a:bodyPr anchor="ctr">
            <a:normAutofit/>
          </a:bodyPr>
          <a:lstStyle/>
          <a:p>
            <a:r>
              <a:rPr lang="en-US" sz="2000">
                <a:solidFill>
                  <a:srgbClr val="FFFFFF"/>
                </a:solidFill>
              </a:rPr>
              <a:t>LEAs and NPS schools must have policies and procedures in place to identify, document, and report incidents involving restraint and seclusion for students with disabilities</a:t>
            </a:r>
          </a:p>
          <a:p>
            <a:r>
              <a:rPr lang="en-US" sz="2000">
                <a:solidFill>
                  <a:srgbClr val="FFFFFF"/>
                </a:solidFill>
              </a:rPr>
              <a:t>LEAs and NPS schools should ensure that all staff are appropriately trained</a:t>
            </a:r>
          </a:p>
          <a:p>
            <a:r>
              <a:rPr lang="en-US" sz="2000">
                <a:solidFill>
                  <a:srgbClr val="FFFFFF"/>
                </a:solidFill>
              </a:rPr>
              <a:t>CALPADS Administrators should not have to determine what discipline records are reportable incidents</a:t>
            </a:r>
          </a:p>
        </p:txBody>
      </p:sp>
      <p:sp>
        <p:nvSpPr>
          <p:cNvPr id="4" name="Title 1">
            <a:extLst>
              <a:ext uri="{FF2B5EF4-FFF2-40B4-BE49-F238E27FC236}">
                <a16:creationId xmlns:a16="http://schemas.microsoft.com/office/drawing/2014/main" id="{EDFBDB0D-0ED3-4C63-A61F-F595A1B71DF1}"/>
              </a:ext>
            </a:extLst>
          </p:cNvPr>
          <p:cNvSpPr txBox="1">
            <a:spLocks/>
          </p:cNvSpPr>
          <p:nvPr/>
        </p:nvSpPr>
        <p:spPr>
          <a:xfrm>
            <a:off x="1828800" y="882651"/>
            <a:ext cx="21031200" cy="265112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8000" b="0" i="0" u="none" strike="noStrike" kern="1700" cap="none" spc="230" normalizeH="0" baseline="0" noProof="0">
              <a:ln>
                <a:noFill/>
              </a:ln>
              <a:solidFill>
                <a:srgbClr val="5B9BD5">
                  <a:lumMod val="75000"/>
                </a:srgbClr>
              </a:solidFill>
              <a:effectLst/>
              <a:uLnTx/>
              <a:uFillTx/>
              <a:latin typeface="Arial Black" panose="020B0A04020102020204" pitchFamily="34" charset="0"/>
              <a:ea typeface="+mj-ea"/>
              <a:cs typeface="+mj-cs"/>
            </a:endParaRPr>
          </a:p>
        </p:txBody>
      </p:sp>
      <p:sp>
        <p:nvSpPr>
          <p:cNvPr id="5" name="Footer Placeholder 4">
            <a:extLst>
              <a:ext uri="{FF2B5EF4-FFF2-40B4-BE49-F238E27FC236}">
                <a16:creationId xmlns:a16="http://schemas.microsoft.com/office/drawing/2014/main" id="{7EC2DDE4-220A-4E46-B20A-488A682FAC8C}"/>
              </a:ext>
            </a:extLst>
          </p:cNvPr>
          <p:cNvSpPr>
            <a:spLocks noGrp="1"/>
          </p:cNvSpPr>
          <p:nvPr>
            <p:ph type="ftr" sz="quarter" idx="11"/>
          </p:nvPr>
        </p:nvSpPr>
        <p:spPr>
          <a:xfrm>
            <a:off x="239151" y="6506330"/>
            <a:ext cx="382135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chemeClr val="tx1">
                    <a:lumMod val="65000"/>
                    <a:lumOff val="35000"/>
                  </a:schemeClr>
                </a:solidFill>
                <a:effectLst/>
                <a:uLnTx/>
                <a:uFillTx/>
                <a:latin typeface="Calibri" panose="020F0502020204030204"/>
                <a:ea typeface="+mn-ea"/>
                <a:cs typeface="+mn-cs"/>
              </a:rPr>
              <a:t>SWD End of Year R&amp;C  v2.1 June 8, 2020</a:t>
            </a:r>
            <a:endParaRPr kumimoji="0" lang="en-US" sz="1200" b="0" i="0" u="none" strike="noStrike" kern="1200" cap="none" spc="0" normalizeH="0" baseline="0" noProof="0" dirty="0">
              <a:ln>
                <a:noFill/>
              </a:ln>
              <a:solidFill>
                <a:schemeClr val="tx1">
                  <a:lumMod val="65000"/>
                  <a:lumOff val="35000"/>
                </a:scheme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96A53771-4AEF-4DC3-B874-8D77C0ACDB16}"/>
              </a:ext>
            </a:extLst>
          </p:cNvPr>
          <p:cNvSpPr>
            <a:spLocks noGrp="1"/>
          </p:cNvSpPr>
          <p:nvPr>
            <p:ph type="sldNum" sz="quarter" idx="12"/>
          </p:nvPr>
        </p:nvSpPr>
        <p:spPr>
          <a:xfrm>
            <a:off x="9121254" y="6476372"/>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31BC35-1C62-4C5F-83DB-5D5BBAD424B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97404392"/>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5D9E64-6873-45D2-8854-47BF4BA5DDBC}"/>
              </a:ext>
            </a:extLst>
          </p:cNvPr>
          <p:cNvSpPr>
            <a:spLocks noGrp="1"/>
          </p:cNvSpPr>
          <p:nvPr>
            <p:ph type="title" idx="4294967295"/>
          </p:nvPr>
        </p:nvSpPr>
        <p:spPr>
          <a:xfrm>
            <a:off x="342900" y="296904"/>
            <a:ext cx="10515600" cy="1325563"/>
          </a:xfrm>
        </p:spPr>
        <p:txBody>
          <a:bodyPr/>
          <a:lstStyle/>
          <a:p>
            <a:r>
              <a:rPr lang="en-US" sz="4000" kern="1700" spc="230">
                <a:solidFill>
                  <a:schemeClr val="accent5">
                    <a:lumMod val="75000"/>
                  </a:schemeClr>
                </a:solidFill>
                <a:latin typeface="Arial Black" panose="020B0A04020102020204" pitchFamily="34" charset="0"/>
              </a:rPr>
              <a:t>Terminology</a:t>
            </a:r>
            <a:br>
              <a:rPr lang="en-US" sz="4000" kern="1700" spc="230">
                <a:solidFill>
                  <a:schemeClr val="accent5">
                    <a:lumMod val="75000"/>
                  </a:schemeClr>
                </a:solidFill>
                <a:latin typeface="Arial Black" panose="020B0A04020102020204" pitchFamily="34" charset="0"/>
              </a:rPr>
            </a:br>
            <a:endParaRPr lang="en-US" sz="4000"/>
          </a:p>
        </p:txBody>
      </p:sp>
      <p:sp>
        <p:nvSpPr>
          <p:cNvPr id="5" name="Rectangle 4">
            <a:extLst>
              <a:ext uri="{FF2B5EF4-FFF2-40B4-BE49-F238E27FC236}">
                <a16:creationId xmlns:a16="http://schemas.microsoft.com/office/drawing/2014/main" id="{5F6F5112-E99F-46D8-8F45-D5AD58F67CFE}"/>
              </a:ext>
            </a:extLst>
          </p:cNvPr>
          <p:cNvSpPr/>
          <p:nvPr/>
        </p:nvSpPr>
        <p:spPr>
          <a:xfrm>
            <a:off x="4565612" y="999363"/>
            <a:ext cx="6954236" cy="5387943"/>
          </a:xfrm>
          <a:prstGeom prst="rect">
            <a:avLst/>
          </a:prstGeom>
        </p:spPr>
        <p:txBody>
          <a:bodyPr vert="horz" lIns="182880" tIns="91440" rIns="182880" bIns="91440" rtlCol="0" anchor="ctr">
            <a:normAutofit lnSpcReduction="10000"/>
          </a:bodyPr>
          <a:lstStyle/>
          <a:p>
            <a:pPr marL="685800" marR="0" lvl="0" indent="-571500" algn="l" defTabSz="914400" rtl="0" eaLnBrk="1" fontAlgn="auto" latinLnBrk="0" hangingPunct="1">
              <a:lnSpc>
                <a:spcPct val="90000"/>
              </a:lnSpc>
              <a:spcBef>
                <a:spcPts val="0"/>
              </a:spcBef>
              <a:spcAft>
                <a:spcPts val="1200"/>
              </a:spcAft>
              <a:buClrTx/>
              <a:buSzTx/>
              <a:buFont typeface="Arial" panose="020B0604020202020204" pitchFamily="34" charset="0"/>
              <a:buChar char="•"/>
              <a:tabLst/>
              <a:defRPr/>
            </a:pPr>
            <a:r>
              <a:rPr kumimoji="0" lang="en-US" sz="1800" b="1" i="0" u="none" strike="noStrike" kern="1200" cap="none" spc="0" normalizeH="0" baseline="0" noProof="0">
                <a:ln>
                  <a:noFill/>
                </a:ln>
                <a:solidFill>
                  <a:prstClr val="black"/>
                </a:solidFill>
                <a:effectLst/>
                <a:uLnTx/>
                <a:uFillTx/>
                <a:latin typeface="Calibri" panose="020F0502020204030204"/>
                <a:ea typeface="+mn-ea"/>
                <a:cs typeface="+mn-cs"/>
              </a:rPr>
              <a:t>Incident </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  An event resulting in the use of physical restraint, mechanical restraint, or seclusion or a statutory offense is committed. Each incident may have multiple students involved, and each student may commit multiple offenses during a single incident</a:t>
            </a:r>
          </a:p>
          <a:p>
            <a:pPr marL="685800" marR="0" lvl="0" indent="-571500" algn="l" defTabSz="914400" rtl="0" eaLnBrk="1" fontAlgn="auto" latinLnBrk="0" hangingPunct="1">
              <a:lnSpc>
                <a:spcPct val="90000"/>
              </a:lnSpc>
              <a:spcBef>
                <a:spcPts val="0"/>
              </a:spcBef>
              <a:spcAft>
                <a:spcPts val="1200"/>
              </a:spcAft>
              <a:buClrTx/>
              <a:buSzTx/>
              <a:buFont typeface="Arial" panose="020B0604020202020204" pitchFamily="34" charset="0"/>
              <a:buChar char="•"/>
              <a:tabLst/>
              <a:defRPr/>
            </a:pPr>
            <a:r>
              <a:rPr kumimoji="0" lang="en-US" sz="1800" b="1" i="0" u="none" strike="noStrike" kern="1200" cap="none" spc="0" normalizeH="0" baseline="0" noProof="0">
                <a:ln>
                  <a:noFill/>
                </a:ln>
                <a:solidFill>
                  <a:prstClr val="black"/>
                </a:solidFill>
                <a:effectLst/>
                <a:uLnTx/>
                <a:uFillTx/>
                <a:latin typeface="Calibri" panose="020F0502020204030204"/>
                <a:ea typeface="+mn-ea"/>
                <a:cs typeface="+mn-cs"/>
              </a:rPr>
              <a:t>Incident Result</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 -  Outcome or result of an incident for a specific student</a:t>
            </a:r>
          </a:p>
          <a:p>
            <a:pPr marL="685800" marR="0" lvl="0" indent="-571500" algn="l" defTabSz="914400" rtl="0" eaLnBrk="1" fontAlgn="auto" latinLnBrk="0" hangingPunct="1">
              <a:lnSpc>
                <a:spcPct val="90000"/>
              </a:lnSpc>
              <a:spcBef>
                <a:spcPts val="0"/>
              </a:spcBef>
              <a:spcAft>
                <a:spcPts val="1200"/>
              </a:spcAft>
              <a:buClrTx/>
              <a:buSzTx/>
              <a:buFont typeface="Arial" panose="020B0604020202020204" pitchFamily="34" charset="0"/>
              <a:buChar char="•"/>
              <a:tabLst/>
              <a:defRPr/>
            </a:pPr>
            <a:r>
              <a:rPr kumimoji="0" lang="en-US" sz="1800" b="1" i="0" u="none" strike="noStrike" kern="1200" cap="none" spc="0" normalizeH="0" baseline="0" noProof="0">
                <a:ln>
                  <a:noFill/>
                </a:ln>
                <a:solidFill>
                  <a:prstClr val="black"/>
                </a:solidFill>
                <a:effectLst/>
                <a:uLnTx/>
                <a:uFillTx/>
                <a:latin typeface="Calibri" panose="020F0502020204030204"/>
                <a:ea typeface="+mn-ea"/>
                <a:cs typeface="+mn-cs"/>
              </a:rPr>
              <a:t>Statutory Offense – </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Student violations outlined in Education Code Sections 48900 and 48915 </a:t>
            </a:r>
          </a:p>
          <a:p>
            <a:pPr marL="685800" marR="0" lvl="0" indent="-571500" algn="l" defTabSz="914400" rtl="0" eaLnBrk="1" fontAlgn="auto" latinLnBrk="0" hangingPunct="1">
              <a:lnSpc>
                <a:spcPct val="90000"/>
              </a:lnSpc>
              <a:spcBef>
                <a:spcPts val="0"/>
              </a:spcBef>
              <a:spcAft>
                <a:spcPts val="1200"/>
              </a:spcAft>
              <a:buClrTx/>
              <a:buSzTx/>
              <a:buFont typeface="Arial" panose="020B0604020202020204" pitchFamily="34" charset="0"/>
              <a:buChar char="•"/>
              <a:tabLst/>
              <a:defRPr/>
            </a:pPr>
            <a:r>
              <a:rPr kumimoji="0" lang="en-US" sz="1800" b="1" i="0" u="none" strike="noStrike" kern="1200" cap="none" spc="0" normalizeH="0" baseline="0" noProof="0">
                <a:ln>
                  <a:noFill/>
                </a:ln>
                <a:solidFill>
                  <a:prstClr val="black"/>
                </a:solidFill>
                <a:effectLst/>
                <a:uLnTx/>
                <a:uFillTx/>
                <a:latin typeface="Calibri" panose="020F0502020204030204"/>
                <a:ea typeface="+mn-ea"/>
                <a:cs typeface="+mn-cs"/>
              </a:rPr>
              <a:t>Seclusion</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 - the involuntary confinement of a pupil alone in a room or area from which the pupil is physically prevented from leaving</a:t>
            </a:r>
          </a:p>
          <a:p>
            <a:pPr marL="685800" marR="0" lvl="0" indent="-571500" algn="l" defTabSz="914400" rtl="0" eaLnBrk="1" fontAlgn="auto" latinLnBrk="0" hangingPunct="1">
              <a:lnSpc>
                <a:spcPct val="90000"/>
              </a:lnSpc>
              <a:spcBef>
                <a:spcPts val="0"/>
              </a:spcBef>
              <a:spcAft>
                <a:spcPts val="1200"/>
              </a:spcAft>
              <a:buClrTx/>
              <a:buSzTx/>
              <a:buFont typeface="Arial" panose="020B0604020202020204" pitchFamily="34" charset="0"/>
              <a:buChar char="•"/>
              <a:tabLst/>
              <a:defRPr/>
            </a:pPr>
            <a:r>
              <a:rPr kumimoji="0" lang="en-US" sz="1800" b="1" i="0" u="none" strike="noStrike" kern="1200" cap="none" spc="0" normalizeH="0" baseline="0" noProof="0">
                <a:ln>
                  <a:noFill/>
                </a:ln>
                <a:solidFill>
                  <a:prstClr val="black"/>
                </a:solidFill>
                <a:effectLst/>
                <a:uLnTx/>
                <a:uFillTx/>
                <a:latin typeface="Calibri" panose="020F0502020204030204"/>
                <a:ea typeface="+mn-ea"/>
                <a:cs typeface="+mn-cs"/>
              </a:rPr>
              <a:t>Behavioral Restraint </a:t>
            </a:r>
          </a:p>
          <a:p>
            <a:pPr marL="1485900" marR="0" lvl="1" indent="-457200" algn="l" defTabSz="914400" rtl="0" eaLnBrk="1" fontAlgn="auto" latinLnBrk="0" hangingPunct="1">
              <a:lnSpc>
                <a:spcPct val="90000"/>
              </a:lnSpc>
              <a:spcBef>
                <a:spcPts val="0"/>
              </a:spcBef>
              <a:spcAft>
                <a:spcPts val="1200"/>
              </a:spcAft>
              <a:buClrTx/>
              <a:buSzTx/>
              <a:buFont typeface="Arial" panose="020B0604020202020204" pitchFamily="34" charset="0"/>
              <a:buChar char="•"/>
              <a:tabLst/>
              <a:defRPr/>
            </a:pPr>
            <a:r>
              <a:rPr kumimoji="0" lang="en-US" sz="1800" b="1" i="0" u="none" strike="noStrike" kern="1200" cap="none" spc="0" normalizeH="0" baseline="0" noProof="0">
                <a:ln>
                  <a:noFill/>
                </a:ln>
                <a:solidFill>
                  <a:prstClr val="black"/>
                </a:solidFill>
                <a:effectLst/>
                <a:uLnTx/>
                <a:uFillTx/>
                <a:latin typeface="Calibri" panose="020F0502020204030204"/>
                <a:ea typeface="+mn-ea"/>
                <a:cs typeface="+mn-cs"/>
              </a:rPr>
              <a:t>Mechanical Restraint </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 Use of a device or equipment to restrict a pupil’s freedom of movement</a:t>
            </a:r>
          </a:p>
          <a:p>
            <a:pPr marL="1485900" marR="0" lvl="1" indent="-457200" algn="l" defTabSz="914400" rtl="0" eaLnBrk="1" fontAlgn="auto" latinLnBrk="0" hangingPunct="1">
              <a:lnSpc>
                <a:spcPct val="90000"/>
              </a:lnSpc>
              <a:spcBef>
                <a:spcPts val="0"/>
              </a:spcBef>
              <a:spcAft>
                <a:spcPts val="1200"/>
              </a:spcAft>
              <a:buClrTx/>
              <a:buSzTx/>
              <a:buFont typeface="Arial" panose="020B0604020202020204" pitchFamily="34" charset="0"/>
              <a:buChar char="•"/>
              <a:tabLst/>
              <a:defRPr/>
            </a:pPr>
            <a:r>
              <a:rPr kumimoji="0" lang="en-US" sz="1800" b="1" i="0" u="none" strike="noStrike" kern="1200" cap="none" spc="0" normalizeH="0" baseline="0" noProof="0">
                <a:ln>
                  <a:noFill/>
                </a:ln>
                <a:solidFill>
                  <a:prstClr val="black"/>
                </a:solidFill>
                <a:effectLst/>
                <a:uLnTx/>
                <a:uFillTx/>
                <a:latin typeface="Calibri" panose="020F0502020204030204"/>
                <a:ea typeface="+mn-ea"/>
                <a:cs typeface="+mn-cs"/>
              </a:rPr>
              <a:t>Physical Restraint </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 A personal restriction that immobilizes or reduces the ability of a pupil to move his or her torso, arms, legs, or head freely</a:t>
            </a:r>
          </a:p>
        </p:txBody>
      </p:sp>
      <p:grpSp>
        <p:nvGrpSpPr>
          <p:cNvPr id="6" name="Group 5">
            <a:extLst>
              <a:ext uri="{FF2B5EF4-FFF2-40B4-BE49-F238E27FC236}">
                <a16:creationId xmlns:a16="http://schemas.microsoft.com/office/drawing/2014/main" id="{F6B2A674-8511-49BF-A799-4F3EFCCA3341}"/>
              </a:ext>
            </a:extLst>
          </p:cNvPr>
          <p:cNvGrpSpPr/>
          <p:nvPr/>
        </p:nvGrpSpPr>
        <p:grpSpPr>
          <a:xfrm>
            <a:off x="466047" y="1448805"/>
            <a:ext cx="3969372" cy="4800950"/>
            <a:chOff x="423946" y="1991482"/>
            <a:chExt cx="3963509" cy="4142538"/>
          </a:xfrm>
        </p:grpSpPr>
        <p:grpSp>
          <p:nvGrpSpPr>
            <p:cNvPr id="7" name="Group 6">
              <a:extLst>
                <a:ext uri="{FF2B5EF4-FFF2-40B4-BE49-F238E27FC236}">
                  <a16:creationId xmlns:a16="http://schemas.microsoft.com/office/drawing/2014/main" id="{E9D89F32-956E-44E2-81B1-5241C702F77B}"/>
                </a:ext>
              </a:extLst>
            </p:cNvPr>
            <p:cNvGrpSpPr/>
            <p:nvPr/>
          </p:nvGrpSpPr>
          <p:grpSpPr>
            <a:xfrm>
              <a:off x="549504" y="2666244"/>
              <a:ext cx="3837951" cy="3354387"/>
              <a:chOff x="527684" y="2936505"/>
              <a:chExt cx="3837951" cy="3354387"/>
            </a:xfrm>
          </p:grpSpPr>
          <p:pic>
            <p:nvPicPr>
              <p:cNvPr id="13" name="Graphic 12" descr="Universal Access">
                <a:extLst>
                  <a:ext uri="{FF2B5EF4-FFF2-40B4-BE49-F238E27FC236}">
                    <a16:creationId xmlns:a16="http://schemas.microsoft.com/office/drawing/2014/main" id="{BD8352A3-0F3A-43B9-8AC9-583524FC1386}"/>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99403" y="3688648"/>
                <a:ext cx="914400" cy="914400"/>
              </a:xfrm>
              <a:prstGeom prst="rect">
                <a:avLst/>
              </a:prstGeom>
            </p:spPr>
          </p:pic>
          <p:pic>
            <p:nvPicPr>
              <p:cNvPr id="14" name="Graphic 13" descr="Boardroom">
                <a:extLst>
                  <a:ext uri="{FF2B5EF4-FFF2-40B4-BE49-F238E27FC236}">
                    <a16:creationId xmlns:a16="http://schemas.microsoft.com/office/drawing/2014/main" id="{F225B84F-428E-4FF9-936F-F41F44676962}"/>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08288" y="4389172"/>
                <a:ext cx="914400" cy="914400"/>
              </a:xfrm>
              <a:prstGeom prst="rect">
                <a:avLst/>
              </a:prstGeom>
            </p:spPr>
          </p:pic>
          <p:pic>
            <p:nvPicPr>
              <p:cNvPr id="15" name="Graphic 14" descr="Social network">
                <a:extLst>
                  <a:ext uri="{FF2B5EF4-FFF2-40B4-BE49-F238E27FC236}">
                    <a16:creationId xmlns:a16="http://schemas.microsoft.com/office/drawing/2014/main" id="{D30C4A2F-D7C3-4421-8A2E-B8087DD3B767}"/>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799811" y="4748602"/>
                <a:ext cx="914400" cy="914400"/>
              </a:xfrm>
              <a:prstGeom prst="rect">
                <a:avLst/>
              </a:prstGeom>
            </p:spPr>
          </p:pic>
          <p:pic>
            <p:nvPicPr>
              <p:cNvPr id="16" name="Graphic 15" descr="Police">
                <a:extLst>
                  <a:ext uri="{FF2B5EF4-FFF2-40B4-BE49-F238E27FC236}">
                    <a16:creationId xmlns:a16="http://schemas.microsoft.com/office/drawing/2014/main" id="{70593139-525D-4265-975C-95954D696DF2}"/>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527684" y="2936505"/>
                <a:ext cx="914400" cy="914400"/>
              </a:xfrm>
              <a:prstGeom prst="rect">
                <a:avLst/>
              </a:prstGeom>
            </p:spPr>
          </p:pic>
          <p:pic>
            <p:nvPicPr>
              <p:cNvPr id="17" name="Graphic 16" descr="Professor">
                <a:extLst>
                  <a:ext uri="{FF2B5EF4-FFF2-40B4-BE49-F238E27FC236}">
                    <a16:creationId xmlns:a16="http://schemas.microsoft.com/office/drawing/2014/main" id="{7C8D34FE-3A9A-462D-89E3-FA7548A68A50}"/>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283175" y="5376492"/>
                <a:ext cx="914400" cy="914400"/>
              </a:xfrm>
              <a:prstGeom prst="rect">
                <a:avLst/>
              </a:prstGeom>
            </p:spPr>
          </p:pic>
          <p:pic>
            <p:nvPicPr>
              <p:cNvPr id="18" name="Graphic 17" descr="Judge">
                <a:extLst>
                  <a:ext uri="{FF2B5EF4-FFF2-40B4-BE49-F238E27FC236}">
                    <a16:creationId xmlns:a16="http://schemas.microsoft.com/office/drawing/2014/main" id="{5B9A0510-7951-4E83-A18E-384967BAA6CC}"/>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2064330" y="3814273"/>
                <a:ext cx="914400" cy="914400"/>
              </a:xfrm>
              <a:prstGeom prst="rect">
                <a:avLst/>
              </a:prstGeom>
            </p:spPr>
          </p:pic>
          <p:pic>
            <p:nvPicPr>
              <p:cNvPr id="19" name="Graphic 18" descr="Run">
                <a:extLst>
                  <a:ext uri="{FF2B5EF4-FFF2-40B4-BE49-F238E27FC236}">
                    <a16:creationId xmlns:a16="http://schemas.microsoft.com/office/drawing/2014/main" id="{F309ABD0-611D-41BD-BBA5-6154497E0DDD}"/>
                  </a:ext>
                </a:extLst>
              </p:cNvPr>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1650864" y="3070685"/>
                <a:ext cx="914400" cy="914400"/>
              </a:xfrm>
              <a:prstGeom prst="rect">
                <a:avLst/>
              </a:prstGeom>
            </p:spPr>
          </p:pic>
          <p:pic>
            <p:nvPicPr>
              <p:cNvPr id="20" name="Graphic 19" descr="Scales of justice">
                <a:extLst>
                  <a:ext uri="{FF2B5EF4-FFF2-40B4-BE49-F238E27FC236}">
                    <a16:creationId xmlns:a16="http://schemas.microsoft.com/office/drawing/2014/main" id="{BADB0F94-A967-4004-9500-D989FA2DBD11}"/>
                  </a:ext>
                </a:extLst>
              </p:cNvPr>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2896704" y="4451280"/>
                <a:ext cx="914400" cy="914400"/>
              </a:xfrm>
              <a:prstGeom prst="rect">
                <a:avLst/>
              </a:prstGeom>
            </p:spPr>
          </p:pic>
          <p:pic>
            <p:nvPicPr>
              <p:cNvPr id="21" name="Graphic 20" descr="Jail">
                <a:extLst>
                  <a:ext uri="{FF2B5EF4-FFF2-40B4-BE49-F238E27FC236}">
                    <a16:creationId xmlns:a16="http://schemas.microsoft.com/office/drawing/2014/main" id="{A65002E1-B61F-4142-9840-0F3D618C0836}"/>
                  </a:ext>
                </a:extLst>
              </p:cNvPr>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3212621" y="3534642"/>
                <a:ext cx="914400" cy="914400"/>
              </a:xfrm>
              <a:prstGeom prst="rect">
                <a:avLst/>
              </a:prstGeom>
            </p:spPr>
          </p:pic>
          <p:pic>
            <p:nvPicPr>
              <p:cNvPr id="22" name="Graphic 21" descr="Handcuffs">
                <a:extLst>
                  <a:ext uri="{FF2B5EF4-FFF2-40B4-BE49-F238E27FC236}">
                    <a16:creationId xmlns:a16="http://schemas.microsoft.com/office/drawing/2014/main" id="{F1F85D0D-E878-486F-AB6B-384499209F82}"/>
                  </a:ext>
                </a:extLst>
              </p:cNvPr>
              <p:cNvPicPr>
                <a:picLocks noChangeAspect="1"/>
              </p:cNvPicPr>
              <p:nvPr/>
            </p:nvPicPr>
            <p:blipFill>
              <a:blip r:embed="rId20" cstate="print">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2575618" y="2997106"/>
                <a:ext cx="914400" cy="914400"/>
              </a:xfrm>
              <a:prstGeom prst="rect">
                <a:avLst/>
              </a:prstGeom>
            </p:spPr>
          </p:pic>
          <p:pic>
            <p:nvPicPr>
              <p:cNvPr id="23" name="Graphic 22" descr="Gavel">
                <a:extLst>
                  <a:ext uri="{FF2B5EF4-FFF2-40B4-BE49-F238E27FC236}">
                    <a16:creationId xmlns:a16="http://schemas.microsoft.com/office/drawing/2014/main" id="{09AAE21B-0A35-4598-8C0E-9F32406B2C97}"/>
                  </a:ext>
                </a:extLst>
              </p:cNvPr>
              <p:cNvPicPr>
                <a:picLocks noChangeAspect="1"/>
              </p:cNvPicPr>
              <p:nvPr/>
            </p:nvPicPr>
            <p:blipFill>
              <a:blip r:embed="rId22" cstate="print">
                <a:extLst>
                  <a:ext uri="{28A0092B-C50C-407E-A947-70E740481C1C}">
                    <a14:useLocalDpi xmlns:a14="http://schemas.microsoft.com/office/drawing/2010/main" val="0"/>
                  </a:ext>
                  <a:ext uri="{96DAC541-7B7A-43D3-8B79-37D633B846F1}">
                    <asvg:svgBlip xmlns:asvg="http://schemas.microsoft.com/office/drawing/2016/SVG/main" r:embed="rId23"/>
                  </a:ext>
                </a:extLst>
              </a:blip>
              <a:stretch>
                <a:fillRect/>
              </a:stretch>
            </p:blipFill>
            <p:spPr>
              <a:xfrm>
                <a:off x="3451235" y="5003889"/>
                <a:ext cx="914400" cy="914400"/>
              </a:xfrm>
              <a:prstGeom prst="rect">
                <a:avLst/>
              </a:prstGeom>
            </p:spPr>
          </p:pic>
        </p:grpSp>
        <p:pic>
          <p:nvPicPr>
            <p:cNvPr id="8" name="Graphic 7" descr="Raised hand">
              <a:extLst>
                <a:ext uri="{FF2B5EF4-FFF2-40B4-BE49-F238E27FC236}">
                  <a16:creationId xmlns:a16="http://schemas.microsoft.com/office/drawing/2014/main" id="{CABCF46A-44FD-4080-BE01-7A2EFCA6F8D5}"/>
                </a:ext>
              </a:extLst>
            </p:cNvPr>
            <p:cNvPicPr>
              <a:picLocks noChangeAspect="1"/>
            </p:cNvPicPr>
            <p:nvPr/>
          </p:nvPicPr>
          <p:blipFill>
            <a:blip r:embed="rId24" cstate="print">
              <a:extLst>
                <a:ext uri="{28A0092B-C50C-407E-A947-70E740481C1C}">
                  <a14:useLocalDpi xmlns:a14="http://schemas.microsoft.com/office/drawing/2010/main" val="0"/>
                </a:ext>
                <a:ext uri="{96DAC541-7B7A-43D3-8B79-37D633B846F1}">
                  <asvg:svgBlip xmlns:asvg="http://schemas.microsoft.com/office/drawing/2016/SVG/main" r:embed="rId25"/>
                </a:ext>
              </a:extLst>
            </a:blip>
            <a:stretch>
              <a:fillRect/>
            </a:stretch>
          </p:blipFill>
          <p:spPr>
            <a:xfrm>
              <a:off x="423946" y="4963411"/>
              <a:ext cx="914400" cy="914400"/>
            </a:xfrm>
            <a:prstGeom prst="rect">
              <a:avLst/>
            </a:prstGeom>
          </p:spPr>
        </p:pic>
        <p:pic>
          <p:nvPicPr>
            <p:cNvPr id="9" name="Graphic 8" descr="No smoking">
              <a:extLst>
                <a:ext uri="{FF2B5EF4-FFF2-40B4-BE49-F238E27FC236}">
                  <a16:creationId xmlns:a16="http://schemas.microsoft.com/office/drawing/2014/main" id="{A4386575-9BC0-469B-BDE0-399BBFCFD7A1}"/>
                </a:ext>
              </a:extLst>
            </p:cNvPr>
            <p:cNvPicPr>
              <a:picLocks noChangeAspect="1"/>
            </p:cNvPicPr>
            <p:nvPr/>
          </p:nvPicPr>
          <p:blipFill>
            <a:blip r:embed="rId26" cstate="print">
              <a:extLst>
                <a:ext uri="{28A0092B-C50C-407E-A947-70E740481C1C}">
                  <a14:useLocalDpi xmlns:a14="http://schemas.microsoft.com/office/drawing/2010/main" val="0"/>
                </a:ext>
                <a:ext uri="{96DAC541-7B7A-43D3-8B79-37D633B846F1}">
                  <asvg:svgBlip xmlns:asvg="http://schemas.microsoft.com/office/drawing/2016/SVG/main" r:embed="rId27"/>
                </a:ext>
              </a:extLst>
            </a:blip>
            <a:stretch>
              <a:fillRect/>
            </a:stretch>
          </p:blipFill>
          <p:spPr>
            <a:xfrm>
              <a:off x="2529040" y="5219620"/>
              <a:ext cx="914400" cy="914400"/>
            </a:xfrm>
            <a:prstGeom prst="rect">
              <a:avLst/>
            </a:prstGeom>
          </p:spPr>
        </p:pic>
        <p:pic>
          <p:nvPicPr>
            <p:cNvPr id="10" name="Graphic 9" descr="Gender">
              <a:extLst>
                <a:ext uri="{FF2B5EF4-FFF2-40B4-BE49-F238E27FC236}">
                  <a16:creationId xmlns:a16="http://schemas.microsoft.com/office/drawing/2014/main" id="{3B030953-C46A-4492-977F-E797BF66CFFF}"/>
                </a:ext>
              </a:extLst>
            </p:cNvPr>
            <p:cNvPicPr>
              <a:picLocks noChangeAspect="1"/>
            </p:cNvPicPr>
            <p:nvPr/>
          </p:nvPicPr>
          <p:blipFill>
            <a:blip r:embed="rId28" cstate="print">
              <a:extLst>
                <a:ext uri="{28A0092B-C50C-407E-A947-70E740481C1C}">
                  <a14:useLocalDpi xmlns:a14="http://schemas.microsoft.com/office/drawing/2010/main" val="0"/>
                </a:ext>
                <a:ext uri="{96DAC541-7B7A-43D3-8B79-37D633B846F1}">
                  <asvg:svgBlip xmlns:asvg="http://schemas.microsoft.com/office/drawing/2016/SVG/main" r:embed="rId29"/>
                </a:ext>
              </a:extLst>
            </a:blip>
            <a:stretch>
              <a:fillRect/>
            </a:stretch>
          </p:blipFill>
          <p:spPr>
            <a:xfrm>
              <a:off x="2781181" y="1991482"/>
              <a:ext cx="825226" cy="825226"/>
            </a:xfrm>
            <a:prstGeom prst="rect">
              <a:avLst/>
            </a:prstGeom>
          </p:spPr>
        </p:pic>
        <p:pic>
          <p:nvPicPr>
            <p:cNvPr id="11" name="Graphic 10" descr="Schoolhouse">
              <a:extLst>
                <a:ext uri="{FF2B5EF4-FFF2-40B4-BE49-F238E27FC236}">
                  <a16:creationId xmlns:a16="http://schemas.microsoft.com/office/drawing/2014/main" id="{CF5E80A8-CE09-4A73-8960-A4F31D9961B2}"/>
                </a:ext>
              </a:extLst>
            </p:cNvPr>
            <p:cNvPicPr>
              <a:picLocks noChangeAspect="1"/>
            </p:cNvPicPr>
            <p:nvPr/>
          </p:nvPicPr>
          <p:blipFill>
            <a:blip r:embed="rId30" cstate="print">
              <a:extLst>
                <a:ext uri="{28A0092B-C50C-407E-A947-70E740481C1C}">
                  <a14:useLocalDpi xmlns:a14="http://schemas.microsoft.com/office/drawing/2010/main" val="0"/>
                </a:ext>
                <a:ext uri="{96DAC541-7B7A-43D3-8B79-37D633B846F1}">
                  <asvg:svgBlip xmlns:asvg="http://schemas.microsoft.com/office/drawing/2016/SVG/main" r:embed="rId31"/>
                </a:ext>
              </a:extLst>
            </a:blip>
            <a:stretch>
              <a:fillRect/>
            </a:stretch>
          </p:blipFill>
          <p:spPr>
            <a:xfrm>
              <a:off x="1259218" y="2171080"/>
              <a:ext cx="914400" cy="914400"/>
            </a:xfrm>
            <a:prstGeom prst="rect">
              <a:avLst/>
            </a:prstGeom>
          </p:spPr>
        </p:pic>
        <p:pic>
          <p:nvPicPr>
            <p:cNvPr id="12" name="Graphic 11" descr="Hourglass">
              <a:extLst>
                <a:ext uri="{FF2B5EF4-FFF2-40B4-BE49-F238E27FC236}">
                  <a16:creationId xmlns:a16="http://schemas.microsoft.com/office/drawing/2014/main" id="{A58B195D-4EAD-49D7-87B7-A7EBD2B89051}"/>
                </a:ext>
              </a:extLst>
            </p:cNvPr>
            <p:cNvPicPr>
              <a:picLocks noChangeAspect="1"/>
            </p:cNvPicPr>
            <p:nvPr/>
          </p:nvPicPr>
          <p:blipFill>
            <a:blip r:embed="rId32" cstate="print">
              <a:extLst>
                <a:ext uri="{28A0092B-C50C-407E-A947-70E740481C1C}">
                  <a14:useLocalDpi xmlns:a14="http://schemas.microsoft.com/office/drawing/2010/main" val="0"/>
                </a:ext>
                <a:ext uri="{96DAC541-7B7A-43D3-8B79-37D633B846F1}">
                  <asvg:svgBlip xmlns:asvg="http://schemas.microsoft.com/office/drawing/2016/SVG/main" r:embed="rId33"/>
                </a:ext>
              </a:extLst>
            </a:blip>
            <a:stretch>
              <a:fillRect/>
            </a:stretch>
          </p:blipFill>
          <p:spPr>
            <a:xfrm>
              <a:off x="3536920" y="2484180"/>
              <a:ext cx="832505" cy="832505"/>
            </a:xfrm>
            <a:prstGeom prst="rect">
              <a:avLst/>
            </a:prstGeom>
          </p:spPr>
        </p:pic>
      </p:grpSp>
      <p:sp>
        <p:nvSpPr>
          <p:cNvPr id="3" name="Footer Placeholder 2">
            <a:extLst>
              <a:ext uri="{FF2B5EF4-FFF2-40B4-BE49-F238E27FC236}">
                <a16:creationId xmlns:a16="http://schemas.microsoft.com/office/drawing/2014/main" id="{F0B4D853-1472-457B-878B-E5073983E668}"/>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75000"/>
                    <a:lumOff val="25000"/>
                  </a:prstClr>
                </a:solidFill>
                <a:effectLst/>
                <a:uLnTx/>
                <a:uFillTx/>
                <a:latin typeface="Tahoma"/>
                <a:ea typeface="+mn-ea"/>
                <a:cs typeface="+mn-cs"/>
              </a:rPr>
              <a:t>SWD End of Year R&amp;C  v2.1 June 8, 2020</a:t>
            </a:r>
          </a:p>
        </p:txBody>
      </p:sp>
      <p:sp>
        <p:nvSpPr>
          <p:cNvPr id="4" name="Slide Number Placeholder 3">
            <a:extLst>
              <a:ext uri="{FF2B5EF4-FFF2-40B4-BE49-F238E27FC236}">
                <a16:creationId xmlns:a16="http://schemas.microsoft.com/office/drawing/2014/main" id="{B183AF76-6914-47CA-A2DC-DB579257731F}"/>
              </a:ext>
            </a:extLst>
          </p:cNvPr>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B73C415-D670-4716-A5EC-CC4D52CA2BAC}" type="slidenum">
              <a:rPr kumimoji="0" lang="en-US" sz="1200" b="0" i="0" u="none" strike="noStrike" kern="1200" cap="none" spc="0" normalizeH="0" baseline="0" noProof="0" smtClean="0">
                <a:ln>
                  <a:noFill/>
                </a:ln>
                <a:solidFill>
                  <a:prstClr val="black">
                    <a:lumMod val="65000"/>
                    <a:lumOff val="35000"/>
                  </a:prstClr>
                </a:solidFill>
                <a:effectLst/>
                <a:uLnTx/>
                <a:uFillTx/>
                <a:latin typeface="Tahom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77</a:t>
            </a:fld>
            <a:endParaRPr kumimoji="0" lang="en-US" sz="1200" b="0" i="0" u="none" strike="noStrike" kern="1200" cap="none" spc="0" normalizeH="0" baseline="0" noProof="0">
              <a:ln>
                <a:noFill/>
              </a:ln>
              <a:solidFill>
                <a:prstClr val="black">
                  <a:lumMod val="65000"/>
                  <a:lumOff val="35000"/>
                </a:prstClr>
              </a:solidFill>
              <a:effectLst/>
              <a:uLnTx/>
              <a:uFillTx/>
              <a:latin typeface="Tahoma"/>
              <a:ea typeface="+mn-ea"/>
              <a:cs typeface="+mn-cs"/>
            </a:endParaRPr>
          </a:p>
        </p:txBody>
      </p:sp>
    </p:spTree>
    <p:extLst>
      <p:ext uri="{BB962C8B-B14F-4D97-AF65-F5344CB8AC3E}">
        <p14:creationId xmlns:p14="http://schemas.microsoft.com/office/powerpoint/2010/main" val="2788934068"/>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6C3EA9-46C7-4FDE-B117-7ED22A670EE3}"/>
              </a:ext>
            </a:extLst>
          </p:cNvPr>
          <p:cNvSpPr>
            <a:spLocks noGrp="1"/>
          </p:cNvSpPr>
          <p:nvPr>
            <p:ph type="title"/>
          </p:nvPr>
        </p:nvSpPr>
        <p:spPr>
          <a:xfrm>
            <a:off x="432000" y="277262"/>
            <a:ext cx="5317047" cy="1056332"/>
          </a:xfrm>
        </p:spPr>
        <p:txBody>
          <a:bodyPr>
            <a:noAutofit/>
          </a:bodyPr>
          <a:lstStyle/>
          <a:p>
            <a:r>
              <a:rPr lang="en-US" sz="3600" kern="1700" spc="230">
                <a:solidFill>
                  <a:schemeClr val="tx1">
                    <a:lumMod val="85000"/>
                    <a:lumOff val="15000"/>
                  </a:schemeClr>
                </a:solidFill>
                <a:latin typeface="Arial Black" panose="020B0A04020102020204" pitchFamily="34" charset="0"/>
              </a:rPr>
              <a:t>Discipline File Restructuring</a:t>
            </a:r>
            <a:br>
              <a:rPr lang="en-US" sz="3600" kern="1700" spc="230">
                <a:solidFill>
                  <a:schemeClr val="tx1">
                    <a:lumMod val="85000"/>
                    <a:lumOff val="15000"/>
                  </a:schemeClr>
                </a:solidFill>
                <a:latin typeface="Arial Black" panose="020B0A04020102020204" pitchFamily="34" charset="0"/>
              </a:rPr>
            </a:br>
            <a:endParaRPr lang="en-US" sz="3600">
              <a:solidFill>
                <a:schemeClr val="tx1">
                  <a:lumMod val="85000"/>
                  <a:lumOff val="15000"/>
                </a:schemeClr>
              </a:solidFill>
            </a:endParaRPr>
          </a:p>
        </p:txBody>
      </p:sp>
      <p:sp>
        <p:nvSpPr>
          <p:cNvPr id="3" name="Footer Placeholder 2">
            <a:extLst>
              <a:ext uri="{FF2B5EF4-FFF2-40B4-BE49-F238E27FC236}">
                <a16:creationId xmlns:a16="http://schemas.microsoft.com/office/drawing/2014/main" id="{D637C260-02E5-4CF7-B79B-C933DEE7F03B}"/>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75000"/>
                    <a:lumOff val="25000"/>
                  </a:prstClr>
                </a:solidFill>
                <a:effectLst/>
                <a:uLnTx/>
                <a:uFillTx/>
                <a:latin typeface="Tahoma"/>
                <a:ea typeface="+mn-ea"/>
                <a:cs typeface="+mn-cs"/>
              </a:rPr>
              <a:t>SWD End of Year R&amp;C  v2.1 June 8, 2020</a:t>
            </a:r>
          </a:p>
        </p:txBody>
      </p:sp>
      <p:sp>
        <p:nvSpPr>
          <p:cNvPr id="4" name="Slide Number Placeholder 3">
            <a:extLst>
              <a:ext uri="{FF2B5EF4-FFF2-40B4-BE49-F238E27FC236}">
                <a16:creationId xmlns:a16="http://schemas.microsoft.com/office/drawing/2014/main" id="{315C2AFD-9E16-4A36-8E7E-F81213EDB5E6}"/>
              </a:ext>
            </a:extLst>
          </p:cNvPr>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8D31BC35-1C62-4C5F-83DB-5D5BBAD424B6}" type="slidenum">
              <a:rPr kumimoji="0" lang="en-US" sz="1200" b="0" i="0" u="none" strike="noStrike" kern="1200" cap="none" spc="0" normalizeH="0" baseline="0" noProof="0" smtClean="0">
                <a:ln>
                  <a:noFill/>
                </a:ln>
                <a:solidFill>
                  <a:prstClr val="black">
                    <a:lumMod val="65000"/>
                    <a:lumOff val="35000"/>
                  </a:prstClr>
                </a:solidFill>
                <a:effectLst/>
                <a:uLnTx/>
                <a:uFillTx/>
                <a:latin typeface="Tahom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78</a:t>
            </a:fld>
            <a:endParaRPr kumimoji="0" lang="en-US" sz="1200" b="0" i="0" u="none" strike="noStrike" kern="1200" cap="none" spc="0" normalizeH="0" baseline="0" noProof="0">
              <a:ln>
                <a:noFill/>
              </a:ln>
              <a:solidFill>
                <a:prstClr val="black">
                  <a:lumMod val="65000"/>
                  <a:lumOff val="35000"/>
                </a:prstClr>
              </a:solidFill>
              <a:effectLst/>
              <a:uLnTx/>
              <a:uFillTx/>
              <a:latin typeface="Tahoma"/>
              <a:ea typeface="+mn-ea"/>
              <a:cs typeface="+mn-cs"/>
            </a:endParaRPr>
          </a:p>
        </p:txBody>
      </p:sp>
      <p:pic>
        <p:nvPicPr>
          <p:cNvPr id="7" name="Picture 2" descr="Image result for restructure">
            <a:extLst>
              <a:ext uri="{FF2B5EF4-FFF2-40B4-BE49-F238E27FC236}">
                <a16:creationId xmlns:a16="http://schemas.microsoft.com/office/drawing/2014/main" id="{A4519196-E960-45EF-A366-59569F47D8E9}"/>
              </a:ext>
            </a:extLst>
          </p:cNvPr>
          <p:cNvPicPr>
            <a:picLocks noGrp="1" noChangeAspect="1" noChangeArrowheads="1"/>
          </p:cNvPicPr>
          <p:nvPr>
            <p:ph idx="4294967295"/>
          </p:nvPr>
        </p:nvPicPr>
        <p:blipFill rotWithShape="1">
          <a:blip r:embed="rId3">
            <a:alphaModFix amt="50000"/>
            <a:extLst>
              <a:ext uri="{28A0092B-C50C-407E-A947-70E740481C1C}">
                <a14:useLocalDpi xmlns:a14="http://schemas.microsoft.com/office/drawing/2010/main" val="0"/>
              </a:ext>
            </a:extLst>
          </a:blip>
          <a:srcRect r="1334"/>
          <a:stretch/>
        </p:blipFill>
        <p:spPr bwMode="auto">
          <a:xfrm>
            <a:off x="7008813" y="0"/>
            <a:ext cx="5183187"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EA8FBAFE-AB26-4234-BF61-8D50A4A5A26D}"/>
              </a:ext>
            </a:extLst>
          </p:cNvPr>
          <p:cNvSpPr txBox="1"/>
          <p:nvPr/>
        </p:nvSpPr>
        <p:spPr>
          <a:xfrm>
            <a:off x="432000" y="1845578"/>
            <a:ext cx="5183187" cy="34778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black"/>
                </a:solidFill>
                <a:effectLst/>
                <a:uLnTx/>
                <a:uFillTx/>
                <a:latin typeface="Tahoma"/>
                <a:ea typeface="+mn-ea"/>
                <a:cs typeface="+mn-cs"/>
              </a:rPr>
              <a:t>The Student Discipline (SDIS) file has been retired.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Tahom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Tahoma"/>
                <a:ea typeface="+mn-ea"/>
                <a:cs typeface="+mn-cs"/>
              </a:rPr>
              <a:t>LEA will submit: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Tahoma"/>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prstClr val="black"/>
                </a:solidFill>
                <a:effectLst/>
                <a:uLnTx/>
                <a:uFillTx/>
                <a:latin typeface="Tahoma"/>
                <a:ea typeface="+mn-ea"/>
                <a:cs typeface="+mn-cs"/>
              </a:rPr>
              <a:t>Student Incident (</a:t>
            </a:r>
            <a:r>
              <a:rPr kumimoji="0" lang="en-US" sz="2000" b="1" i="0" u="none" strike="noStrike" kern="1200" cap="none" spc="0" normalizeH="0" baseline="0" noProof="0">
                <a:ln>
                  <a:noFill/>
                </a:ln>
                <a:solidFill>
                  <a:prstClr val="black"/>
                </a:solidFill>
                <a:effectLst/>
                <a:uLnTx/>
                <a:uFillTx/>
                <a:latin typeface="Tahoma"/>
                <a:ea typeface="+mn-ea"/>
                <a:cs typeface="+mn-cs"/>
              </a:rPr>
              <a:t>SINC</a:t>
            </a:r>
            <a:r>
              <a:rPr kumimoji="0" lang="en-US" sz="2000" b="0" i="0" u="none" strike="noStrike" kern="1200" cap="none" spc="0" normalizeH="0" baseline="0" noProof="0">
                <a:ln>
                  <a:noFill/>
                </a:ln>
                <a:solidFill>
                  <a:prstClr val="black"/>
                </a:solidFill>
                <a:effectLst/>
                <a:uLnTx/>
                <a:uFillTx/>
                <a:latin typeface="Tahoma"/>
                <a:ea typeface="+mn-ea"/>
                <a:cs typeface="+mn-cs"/>
              </a:rPr>
              <a:t>) File</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prstClr val="black"/>
                </a:solidFill>
                <a:effectLst/>
                <a:uLnTx/>
                <a:uFillTx/>
                <a:latin typeface="Tahoma"/>
                <a:ea typeface="+mn-ea"/>
                <a:cs typeface="+mn-cs"/>
              </a:rPr>
              <a:t>Student Incident Results (</a:t>
            </a:r>
            <a:r>
              <a:rPr kumimoji="0" lang="en-US" sz="2000" b="1" i="0" u="none" strike="noStrike" kern="1200" cap="none" spc="0" normalizeH="0" baseline="0" noProof="0">
                <a:ln>
                  <a:noFill/>
                </a:ln>
                <a:solidFill>
                  <a:prstClr val="black"/>
                </a:solidFill>
                <a:effectLst/>
                <a:uLnTx/>
                <a:uFillTx/>
                <a:latin typeface="Tahoma"/>
                <a:ea typeface="+mn-ea"/>
                <a:cs typeface="+mn-cs"/>
              </a:rPr>
              <a:t>SIRS</a:t>
            </a:r>
            <a:r>
              <a:rPr kumimoji="0" lang="en-US" sz="2000" b="0" i="0" u="none" strike="noStrike" kern="1200" cap="none" spc="0" normalizeH="0" baseline="0" noProof="0">
                <a:ln>
                  <a:noFill/>
                </a:ln>
                <a:solidFill>
                  <a:prstClr val="black"/>
                </a:solidFill>
                <a:effectLst/>
                <a:uLnTx/>
                <a:uFillTx/>
                <a:latin typeface="Tahoma"/>
                <a:ea typeface="+mn-ea"/>
                <a:cs typeface="+mn-cs"/>
              </a:rPr>
              <a:t>) File</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prstClr val="black"/>
                </a:solidFill>
                <a:effectLst/>
                <a:uLnTx/>
                <a:uFillTx/>
                <a:latin typeface="Tahoma"/>
                <a:ea typeface="+mn-ea"/>
                <a:cs typeface="+mn-cs"/>
              </a:rPr>
              <a:t>Student Offense (</a:t>
            </a:r>
            <a:r>
              <a:rPr kumimoji="0" lang="en-US" sz="2000" b="1" i="0" u="none" strike="noStrike" kern="1200" cap="none" spc="0" normalizeH="0" baseline="0" noProof="0">
                <a:ln>
                  <a:noFill/>
                </a:ln>
                <a:solidFill>
                  <a:prstClr val="black"/>
                </a:solidFill>
                <a:effectLst/>
                <a:uLnTx/>
                <a:uFillTx/>
                <a:latin typeface="Tahoma"/>
                <a:ea typeface="+mn-ea"/>
                <a:cs typeface="+mn-cs"/>
              </a:rPr>
              <a:t>SOFF</a:t>
            </a:r>
            <a:r>
              <a:rPr kumimoji="0" lang="en-US" sz="2000" b="0" i="0" u="none" strike="noStrike" kern="1200" cap="none" spc="0" normalizeH="0" baseline="0" noProof="0">
                <a:ln>
                  <a:noFill/>
                </a:ln>
                <a:solidFill>
                  <a:prstClr val="black"/>
                </a:solidFill>
                <a:effectLst/>
                <a:uLnTx/>
                <a:uFillTx/>
                <a:latin typeface="Tahoma"/>
                <a:ea typeface="+mn-ea"/>
                <a:cs typeface="+mn-cs"/>
              </a:rPr>
              <a:t>) File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Tahom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Tahom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Tahoma"/>
              <a:ea typeface="+mn-ea"/>
              <a:cs typeface="+mn-cs"/>
            </a:endParaRPr>
          </a:p>
        </p:txBody>
      </p:sp>
    </p:spTree>
    <p:extLst>
      <p:ext uri="{BB962C8B-B14F-4D97-AF65-F5344CB8AC3E}">
        <p14:creationId xmlns:p14="http://schemas.microsoft.com/office/powerpoint/2010/main" val="683104799"/>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9E73112D-B0F2-46D3-90FA-6E3FD7EB20B8}"/>
              </a:ext>
            </a:extLst>
          </p:cNvPr>
          <p:cNvSpPr>
            <a:spLocks noGrp="1"/>
          </p:cNvSpPr>
          <p:nvPr>
            <p:ph type="title"/>
          </p:nvPr>
        </p:nvSpPr>
        <p:spPr>
          <a:xfrm>
            <a:off x="426000" y="240099"/>
            <a:ext cx="11340000" cy="432000"/>
          </a:xfrm>
        </p:spPr>
        <p:txBody>
          <a:bodyPr>
            <a:normAutofit fontScale="90000"/>
          </a:bodyPr>
          <a:lstStyle/>
          <a:p>
            <a:r>
              <a:rPr lang="en-US" sz="4000" b="1" kern="1700" spc="115">
                <a:solidFill>
                  <a:schemeClr val="tx1">
                    <a:lumMod val="85000"/>
                    <a:lumOff val="15000"/>
                  </a:schemeClr>
                </a:solidFill>
                <a:latin typeface="Arial Black" panose="020B0A04020102020204" pitchFamily="34" charset="0"/>
                <a:ea typeface="+mn-ea"/>
                <a:cs typeface="+mn-cs"/>
              </a:rPr>
              <a:t>Incident File Types</a:t>
            </a:r>
          </a:p>
        </p:txBody>
      </p:sp>
      <p:sp>
        <p:nvSpPr>
          <p:cNvPr id="2" name="Footer Placeholder 1">
            <a:extLst>
              <a:ext uri="{FF2B5EF4-FFF2-40B4-BE49-F238E27FC236}">
                <a16:creationId xmlns:a16="http://schemas.microsoft.com/office/drawing/2014/main" id="{E2510A6F-2507-4B3A-B729-0D35C313BE0B}"/>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75000"/>
                    <a:lumOff val="25000"/>
                  </a:prstClr>
                </a:solidFill>
                <a:effectLst/>
                <a:uLnTx/>
                <a:uFillTx/>
                <a:latin typeface="Tahoma"/>
                <a:ea typeface="+mn-ea"/>
                <a:cs typeface="+mn-cs"/>
              </a:rPr>
              <a:t>SWD End of Year R&amp;C  v2.1 June 8, 2020</a:t>
            </a:r>
            <a:endParaRPr kumimoji="0" lang="en-US" sz="1200" b="0" i="0" u="none" strike="noStrike" kern="1200" cap="none" spc="0" normalizeH="0" baseline="0" noProof="0" dirty="0">
              <a:ln>
                <a:noFill/>
              </a:ln>
              <a:solidFill>
                <a:prstClr val="black">
                  <a:lumMod val="75000"/>
                  <a:lumOff val="25000"/>
                </a:prstClr>
              </a:solidFill>
              <a:effectLst/>
              <a:uLnTx/>
              <a:uFillTx/>
              <a:latin typeface="Tahoma"/>
              <a:ea typeface="+mn-ea"/>
              <a:cs typeface="+mn-cs"/>
            </a:endParaRPr>
          </a:p>
        </p:txBody>
      </p:sp>
      <p:sp>
        <p:nvSpPr>
          <p:cNvPr id="3" name="Slide Number Placeholder 2">
            <a:extLst>
              <a:ext uri="{FF2B5EF4-FFF2-40B4-BE49-F238E27FC236}">
                <a16:creationId xmlns:a16="http://schemas.microsoft.com/office/drawing/2014/main" id="{58C8DEA9-6D8F-4770-83C1-B1E3EF0CAA5C}"/>
              </a:ext>
            </a:extLst>
          </p:cNvPr>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8D31BC35-1C62-4C5F-83DB-5D5BBAD424B6}" type="slidenum">
              <a:rPr kumimoji="0" lang="en-US" sz="1200" b="0" i="0" u="none" strike="noStrike" kern="1200" cap="none" spc="0" normalizeH="0" baseline="0" noProof="0" smtClean="0">
                <a:ln>
                  <a:noFill/>
                </a:ln>
                <a:solidFill>
                  <a:prstClr val="black">
                    <a:lumMod val="65000"/>
                    <a:lumOff val="35000"/>
                  </a:prstClr>
                </a:solidFill>
                <a:effectLst/>
                <a:uLnTx/>
                <a:uFillTx/>
                <a:latin typeface="Tahom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79</a:t>
            </a:fld>
            <a:endParaRPr kumimoji="0" lang="en-US" sz="1200" b="0" i="0" u="none" strike="noStrike" kern="1200" cap="none" spc="0" normalizeH="0" baseline="0" noProof="0">
              <a:ln>
                <a:noFill/>
              </a:ln>
              <a:solidFill>
                <a:prstClr val="black">
                  <a:lumMod val="65000"/>
                  <a:lumOff val="35000"/>
                </a:prstClr>
              </a:solidFill>
              <a:effectLst/>
              <a:uLnTx/>
              <a:uFillTx/>
              <a:latin typeface="Tahoma"/>
              <a:ea typeface="+mn-ea"/>
              <a:cs typeface="+mn-cs"/>
            </a:endParaRPr>
          </a:p>
        </p:txBody>
      </p:sp>
      <p:grpSp>
        <p:nvGrpSpPr>
          <p:cNvPr id="4" name="Group 3">
            <a:extLst>
              <a:ext uri="{FF2B5EF4-FFF2-40B4-BE49-F238E27FC236}">
                <a16:creationId xmlns:a16="http://schemas.microsoft.com/office/drawing/2014/main" id="{A575B178-8E22-44ED-89C9-71BDE75A062D}"/>
              </a:ext>
            </a:extLst>
          </p:cNvPr>
          <p:cNvGrpSpPr/>
          <p:nvPr/>
        </p:nvGrpSpPr>
        <p:grpSpPr>
          <a:xfrm>
            <a:off x="664958" y="1065401"/>
            <a:ext cx="10478082" cy="4672669"/>
            <a:chOff x="664958" y="1065401"/>
            <a:chExt cx="10478082" cy="4349493"/>
          </a:xfrm>
        </p:grpSpPr>
        <p:sp>
          <p:nvSpPr>
            <p:cNvPr id="6" name="Freeform: Shape 5">
              <a:extLst>
                <a:ext uri="{FF2B5EF4-FFF2-40B4-BE49-F238E27FC236}">
                  <a16:creationId xmlns:a16="http://schemas.microsoft.com/office/drawing/2014/main" id="{CCF5828E-31C7-4D0C-B4AC-D7287A3C0B3F}"/>
                </a:ext>
              </a:extLst>
            </p:cNvPr>
            <p:cNvSpPr/>
            <p:nvPr/>
          </p:nvSpPr>
          <p:spPr>
            <a:xfrm>
              <a:off x="664958" y="1065401"/>
              <a:ext cx="3424209" cy="4349493"/>
            </a:xfrm>
            <a:custGeom>
              <a:avLst/>
              <a:gdLst>
                <a:gd name="connsiteX0" fmla="*/ 0 w 3424209"/>
                <a:gd name="connsiteY0" fmla="*/ 342421 h 4349493"/>
                <a:gd name="connsiteX1" fmla="*/ 342421 w 3424209"/>
                <a:gd name="connsiteY1" fmla="*/ 0 h 4349493"/>
                <a:gd name="connsiteX2" fmla="*/ 3081788 w 3424209"/>
                <a:gd name="connsiteY2" fmla="*/ 0 h 4349493"/>
                <a:gd name="connsiteX3" fmla="*/ 3424209 w 3424209"/>
                <a:gd name="connsiteY3" fmla="*/ 342421 h 4349493"/>
                <a:gd name="connsiteX4" fmla="*/ 3424209 w 3424209"/>
                <a:gd name="connsiteY4" fmla="*/ 4007072 h 4349493"/>
                <a:gd name="connsiteX5" fmla="*/ 3081788 w 3424209"/>
                <a:gd name="connsiteY5" fmla="*/ 4349493 h 4349493"/>
                <a:gd name="connsiteX6" fmla="*/ 342421 w 3424209"/>
                <a:gd name="connsiteY6" fmla="*/ 4349493 h 4349493"/>
                <a:gd name="connsiteX7" fmla="*/ 0 w 3424209"/>
                <a:gd name="connsiteY7" fmla="*/ 4007072 h 4349493"/>
                <a:gd name="connsiteX8" fmla="*/ 0 w 3424209"/>
                <a:gd name="connsiteY8" fmla="*/ 342421 h 4349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24209" h="4349493">
                  <a:moveTo>
                    <a:pt x="0" y="342421"/>
                  </a:moveTo>
                  <a:cubicBezTo>
                    <a:pt x="0" y="153307"/>
                    <a:pt x="153307" y="0"/>
                    <a:pt x="342421" y="0"/>
                  </a:cubicBezTo>
                  <a:lnTo>
                    <a:pt x="3081788" y="0"/>
                  </a:lnTo>
                  <a:cubicBezTo>
                    <a:pt x="3270902" y="0"/>
                    <a:pt x="3424209" y="153307"/>
                    <a:pt x="3424209" y="342421"/>
                  </a:cubicBezTo>
                  <a:lnTo>
                    <a:pt x="3424209" y="4007072"/>
                  </a:lnTo>
                  <a:cubicBezTo>
                    <a:pt x="3424209" y="4196186"/>
                    <a:pt x="3270902" y="4349493"/>
                    <a:pt x="3081788" y="4349493"/>
                  </a:cubicBezTo>
                  <a:lnTo>
                    <a:pt x="342421" y="4349493"/>
                  </a:lnTo>
                  <a:cubicBezTo>
                    <a:pt x="153307" y="4349493"/>
                    <a:pt x="0" y="4196186"/>
                    <a:pt x="0" y="4007072"/>
                  </a:cubicBezTo>
                  <a:lnTo>
                    <a:pt x="0" y="342421"/>
                  </a:lnTo>
                  <a:close/>
                </a:path>
              </a:pathLst>
            </a:custGeom>
          </p:spPr>
          <p:style>
            <a:lnRef idx="2">
              <a:schemeClr val="lt1">
                <a:alpha val="0"/>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128016" tIns="1867813" rIns="128016" bIns="997915" numCol="1" spcCol="1270" anchor="t" anchorCtr="1">
              <a:noAutofit/>
            </a:bodyPr>
            <a:lstStyle/>
            <a:p>
              <a:pPr marL="0" marR="0" lvl="0" indent="0" algn="l" defTabSz="800100" rtl="0" eaLnBrk="1" fontAlgn="auto" latinLnBrk="0" hangingPunct="1">
                <a:lnSpc>
                  <a:spcPct val="90000"/>
                </a:lnSpc>
                <a:spcBef>
                  <a:spcPct val="0"/>
                </a:spcBef>
                <a:spcAft>
                  <a:spcPct val="35000"/>
                </a:spcAft>
                <a:buClrTx/>
                <a:buSzTx/>
                <a:buFontTx/>
                <a:buNone/>
                <a:tabLst/>
                <a:defRPr/>
              </a:pPr>
              <a:r>
                <a:rPr kumimoji="0" lang="en-US" sz="1800" b="0" i="0" u="none" strike="noStrike" kern="1200" cap="none" spc="0" normalizeH="0" baseline="0" noProof="0">
                  <a:ln>
                    <a:noFill/>
                  </a:ln>
                  <a:solidFill>
                    <a:srgbClr val="FCFCFC"/>
                  </a:solidFill>
                  <a:effectLst/>
                  <a:uLnTx/>
                  <a:uFillTx/>
                  <a:latin typeface="Tahoma"/>
                  <a:ea typeface="+mn-ea"/>
                  <a:cs typeface="+mn-cs"/>
                </a:rPr>
                <a:t>Student Incident (SINC) File, LEAs will report all incidents:</a:t>
              </a:r>
            </a:p>
            <a:p>
              <a:pPr marL="171450" marR="0" lvl="1" indent="-171450" algn="l" defTabSz="800100" rtl="0" eaLnBrk="1" fontAlgn="auto" latinLnBrk="0" hangingPunct="1">
                <a:lnSpc>
                  <a:spcPct val="90000"/>
                </a:lnSpc>
                <a:spcBef>
                  <a:spcPct val="0"/>
                </a:spcBef>
                <a:spcAft>
                  <a:spcPct val="15000"/>
                </a:spcAft>
                <a:buClrTx/>
                <a:buSzTx/>
                <a:buFontTx/>
                <a:buChar char="•"/>
                <a:tabLst/>
                <a:defRPr/>
              </a:pPr>
              <a:r>
                <a:rPr kumimoji="0" lang="en-US" sz="1800" b="0" i="0" u="none" strike="noStrike" kern="1200" cap="none" spc="0" normalizeH="0" baseline="0" noProof="0">
                  <a:ln>
                    <a:noFill/>
                  </a:ln>
                  <a:solidFill>
                    <a:prstClr val="black">
                      <a:hueOff val="0"/>
                      <a:satOff val="0"/>
                      <a:lumOff val="0"/>
                      <a:alphaOff val="0"/>
                    </a:prstClr>
                  </a:solidFill>
                  <a:effectLst/>
                  <a:uLnTx/>
                  <a:uFillTx/>
                  <a:latin typeface="Tahoma"/>
                  <a:ea typeface="+mn-ea"/>
                  <a:cs typeface="+mn-cs"/>
                </a:rPr>
                <a:t>In which a statutory offense is committed</a:t>
              </a:r>
              <a:endParaRPr kumimoji="0" lang="en-US" sz="1800" b="1" i="0" u="none" strike="noStrike" kern="1200" cap="none" spc="0" normalizeH="0" baseline="0" noProof="0">
                <a:ln>
                  <a:noFill/>
                </a:ln>
                <a:solidFill>
                  <a:prstClr val="black">
                    <a:hueOff val="0"/>
                    <a:satOff val="0"/>
                    <a:lumOff val="0"/>
                    <a:alphaOff val="0"/>
                  </a:prstClr>
                </a:solidFill>
                <a:effectLst/>
                <a:uLnTx/>
                <a:uFillTx/>
                <a:latin typeface="Tahoma"/>
                <a:ea typeface="+mn-ea"/>
                <a:cs typeface="+mn-cs"/>
              </a:endParaRPr>
            </a:p>
            <a:p>
              <a:pPr marL="171450" marR="0" lvl="1" indent="-171450" algn="l" defTabSz="800100" rtl="0" eaLnBrk="1" fontAlgn="auto" latinLnBrk="0" hangingPunct="1">
                <a:lnSpc>
                  <a:spcPct val="90000"/>
                </a:lnSpc>
                <a:spcBef>
                  <a:spcPct val="0"/>
                </a:spcBef>
                <a:spcAft>
                  <a:spcPct val="15000"/>
                </a:spcAft>
                <a:buClrTx/>
                <a:buSzTx/>
                <a:buFontTx/>
                <a:buChar char="•"/>
                <a:tabLst/>
                <a:defRPr/>
              </a:pPr>
              <a:r>
                <a:rPr kumimoji="0" lang="en-US" sz="1800" b="0" i="0" u="none" strike="noStrike" kern="1200" cap="none" spc="0" normalizeH="0" baseline="0" noProof="0">
                  <a:ln>
                    <a:noFill/>
                  </a:ln>
                  <a:solidFill>
                    <a:prstClr val="black">
                      <a:hueOff val="0"/>
                      <a:satOff val="0"/>
                      <a:lumOff val="0"/>
                      <a:alphaOff val="0"/>
                    </a:prstClr>
                  </a:solidFill>
                  <a:effectLst/>
                  <a:uLnTx/>
                  <a:uFillTx/>
                  <a:latin typeface="Tahoma"/>
                  <a:ea typeface="+mn-ea"/>
                  <a:cs typeface="+mn-cs"/>
                </a:rPr>
                <a:t>Resulting in the use of physical restraint, or seclusion even without a statutory offense</a:t>
              </a:r>
            </a:p>
          </p:txBody>
        </p:sp>
        <p:sp>
          <p:nvSpPr>
            <p:cNvPr id="7" name="Oval 6" descr="Warning">
              <a:extLst>
                <a:ext uri="{FF2B5EF4-FFF2-40B4-BE49-F238E27FC236}">
                  <a16:creationId xmlns:a16="http://schemas.microsoft.com/office/drawing/2014/main" id="{16E73EE7-7E7C-4DA1-AEF0-E6EE0F4F02FA}"/>
                </a:ext>
              </a:extLst>
            </p:cNvPr>
            <p:cNvSpPr/>
            <p:nvPr/>
          </p:nvSpPr>
          <p:spPr>
            <a:xfrm>
              <a:off x="1652873" y="1326370"/>
              <a:ext cx="1448381" cy="1448381"/>
            </a:xfrm>
            <a:prstGeom prst="ellipse">
              <a:avLst/>
            </a:prstGeom>
            <a: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p:spPr>
          <p:style>
            <a:lnRef idx="2">
              <a:schemeClr val="lt1">
                <a:hueOff val="0"/>
                <a:satOff val="0"/>
                <a:lumOff val="0"/>
                <a:alphaOff val="0"/>
              </a:schemeClr>
            </a:lnRef>
            <a:fillRef idx="1">
              <a:scrgbClr r="0" g="0" b="0"/>
            </a:fillRef>
            <a:effectRef idx="0">
              <a:schemeClr val="accent2">
                <a:tint val="50000"/>
                <a:hueOff val="0"/>
                <a:satOff val="0"/>
                <a:lumOff val="0"/>
                <a:alphaOff val="0"/>
              </a:schemeClr>
            </a:effectRef>
            <a:fontRef idx="minor">
              <a:schemeClr val="lt1">
                <a:hueOff val="0"/>
                <a:satOff val="0"/>
                <a:lumOff val="0"/>
                <a:alphaOff val="0"/>
              </a:schemeClr>
            </a:fontRef>
          </p:style>
        </p:sp>
        <p:sp>
          <p:nvSpPr>
            <p:cNvPr id="8" name="Freeform: Shape 7">
              <a:extLst>
                <a:ext uri="{FF2B5EF4-FFF2-40B4-BE49-F238E27FC236}">
                  <a16:creationId xmlns:a16="http://schemas.microsoft.com/office/drawing/2014/main" id="{A1CBB791-CD33-4A34-9C5D-8FC426CBD85E}"/>
                </a:ext>
              </a:extLst>
            </p:cNvPr>
            <p:cNvSpPr/>
            <p:nvPr/>
          </p:nvSpPr>
          <p:spPr>
            <a:xfrm>
              <a:off x="4191895" y="1065401"/>
              <a:ext cx="3424209" cy="4349493"/>
            </a:xfrm>
            <a:custGeom>
              <a:avLst/>
              <a:gdLst>
                <a:gd name="connsiteX0" fmla="*/ 0 w 3424209"/>
                <a:gd name="connsiteY0" fmla="*/ 342421 h 4349493"/>
                <a:gd name="connsiteX1" fmla="*/ 342421 w 3424209"/>
                <a:gd name="connsiteY1" fmla="*/ 0 h 4349493"/>
                <a:gd name="connsiteX2" fmla="*/ 3081788 w 3424209"/>
                <a:gd name="connsiteY2" fmla="*/ 0 h 4349493"/>
                <a:gd name="connsiteX3" fmla="*/ 3424209 w 3424209"/>
                <a:gd name="connsiteY3" fmla="*/ 342421 h 4349493"/>
                <a:gd name="connsiteX4" fmla="*/ 3424209 w 3424209"/>
                <a:gd name="connsiteY4" fmla="*/ 4007072 h 4349493"/>
                <a:gd name="connsiteX5" fmla="*/ 3081788 w 3424209"/>
                <a:gd name="connsiteY5" fmla="*/ 4349493 h 4349493"/>
                <a:gd name="connsiteX6" fmla="*/ 342421 w 3424209"/>
                <a:gd name="connsiteY6" fmla="*/ 4349493 h 4349493"/>
                <a:gd name="connsiteX7" fmla="*/ 0 w 3424209"/>
                <a:gd name="connsiteY7" fmla="*/ 4007072 h 4349493"/>
                <a:gd name="connsiteX8" fmla="*/ 0 w 3424209"/>
                <a:gd name="connsiteY8" fmla="*/ 342421 h 4349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24209" h="4349493">
                  <a:moveTo>
                    <a:pt x="0" y="342421"/>
                  </a:moveTo>
                  <a:cubicBezTo>
                    <a:pt x="0" y="153307"/>
                    <a:pt x="153307" y="0"/>
                    <a:pt x="342421" y="0"/>
                  </a:cubicBezTo>
                  <a:lnTo>
                    <a:pt x="3081788" y="0"/>
                  </a:lnTo>
                  <a:cubicBezTo>
                    <a:pt x="3270902" y="0"/>
                    <a:pt x="3424209" y="153307"/>
                    <a:pt x="3424209" y="342421"/>
                  </a:cubicBezTo>
                  <a:lnTo>
                    <a:pt x="3424209" y="4007072"/>
                  </a:lnTo>
                  <a:cubicBezTo>
                    <a:pt x="3424209" y="4196186"/>
                    <a:pt x="3270902" y="4349493"/>
                    <a:pt x="3081788" y="4349493"/>
                  </a:cubicBezTo>
                  <a:lnTo>
                    <a:pt x="342421" y="4349493"/>
                  </a:lnTo>
                  <a:cubicBezTo>
                    <a:pt x="153307" y="4349493"/>
                    <a:pt x="0" y="4196186"/>
                    <a:pt x="0" y="4007072"/>
                  </a:cubicBezTo>
                  <a:lnTo>
                    <a:pt x="0" y="342421"/>
                  </a:lnTo>
                  <a:close/>
                </a:path>
              </a:pathLst>
            </a:custGeom>
          </p:spPr>
          <p:style>
            <a:lnRef idx="2">
              <a:schemeClr val="lt1">
                <a:alpha val="0"/>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128016" tIns="1867813" rIns="128016" bIns="997915" numCol="1" spcCol="1270" anchor="t" anchorCtr="1">
              <a:noAutofit/>
            </a:bodyPr>
            <a:lstStyle/>
            <a:p>
              <a:pPr marL="0" marR="0" lvl="0" indent="0" algn="l" defTabSz="800100" rtl="0" eaLnBrk="1" fontAlgn="auto" latinLnBrk="0" hangingPunct="1">
                <a:lnSpc>
                  <a:spcPct val="90000"/>
                </a:lnSpc>
                <a:spcBef>
                  <a:spcPct val="0"/>
                </a:spcBef>
                <a:spcAft>
                  <a:spcPct val="35000"/>
                </a:spcAft>
                <a:buClrTx/>
                <a:buSzTx/>
                <a:buFontTx/>
                <a:buNone/>
                <a:tabLst/>
                <a:defRPr/>
              </a:pPr>
              <a:r>
                <a:rPr kumimoji="0" lang="en-US" sz="1800" b="0" i="0" u="none" strike="noStrike" kern="1200" cap="none" spc="0" normalizeH="0" baseline="0" noProof="0">
                  <a:ln>
                    <a:noFill/>
                  </a:ln>
                  <a:solidFill>
                    <a:srgbClr val="FCFCFC"/>
                  </a:solidFill>
                  <a:effectLst/>
                  <a:uLnTx/>
                  <a:uFillTx/>
                  <a:latin typeface="Tahoma"/>
                  <a:ea typeface="+mn-ea"/>
                  <a:cs typeface="+mn-cs"/>
                </a:rPr>
                <a:t>Student Incident Results (SIRS) File, LEAs will report all results for each incident</a:t>
              </a:r>
            </a:p>
            <a:p>
              <a:pPr marL="171450" marR="0" lvl="1" indent="-171450" algn="l" defTabSz="800100" rtl="0" eaLnBrk="1" fontAlgn="auto" latinLnBrk="0" hangingPunct="1">
                <a:lnSpc>
                  <a:spcPct val="90000"/>
                </a:lnSpc>
                <a:spcBef>
                  <a:spcPct val="0"/>
                </a:spcBef>
                <a:spcAft>
                  <a:spcPct val="15000"/>
                </a:spcAft>
                <a:buClrTx/>
                <a:buSzTx/>
                <a:buFontTx/>
                <a:buChar char="•"/>
                <a:tabLst/>
                <a:defRPr/>
              </a:pPr>
              <a:r>
                <a:rPr kumimoji="0" lang="en-US" sz="1800" b="0" i="0" u="none" strike="noStrike" kern="1200" cap="none" spc="0" normalizeH="0" baseline="0" noProof="0">
                  <a:ln>
                    <a:noFill/>
                  </a:ln>
                  <a:solidFill>
                    <a:srgbClr val="FCFCFC"/>
                  </a:solidFill>
                  <a:effectLst/>
                  <a:uLnTx/>
                  <a:uFillTx/>
                  <a:latin typeface="Tahoma"/>
                  <a:ea typeface="+mn-ea"/>
                  <a:cs typeface="+mn-cs"/>
                </a:rPr>
                <a:t>Each incident should have at least one corresponding SIRS record for each student who was restrained or secluded, or who committed an offense</a:t>
              </a:r>
            </a:p>
          </p:txBody>
        </p:sp>
        <p:sp>
          <p:nvSpPr>
            <p:cNvPr id="9" name="Oval 8" descr="Judge">
              <a:extLst>
                <a:ext uri="{FF2B5EF4-FFF2-40B4-BE49-F238E27FC236}">
                  <a16:creationId xmlns:a16="http://schemas.microsoft.com/office/drawing/2014/main" id="{19E0A731-0E9E-40BA-B77D-684F2E4B6B69}"/>
                </a:ext>
              </a:extLst>
            </p:cNvPr>
            <p:cNvSpPr/>
            <p:nvPr/>
          </p:nvSpPr>
          <p:spPr>
            <a:xfrm>
              <a:off x="5179809" y="1326370"/>
              <a:ext cx="1448381" cy="1448381"/>
            </a:xfrm>
            <a:prstGeom prst="ellipse">
              <a:avLst/>
            </a:prstGeom>
            <a:blipFill>
              <a:blip r:embed="rId5">
                <a:extLst>
                  <a:ext uri="{96DAC541-7B7A-43D3-8B79-37D633B846F1}">
                    <asvg:svgBlip xmlns:asvg="http://schemas.microsoft.com/office/drawing/2016/SVG/main" r:embed="rId6"/>
                  </a:ext>
                </a:extLst>
              </a:blip>
              <a:srcRect/>
              <a:stretch>
                <a:fillRect/>
              </a:stretch>
            </a:blipFill>
          </p:spPr>
          <p:style>
            <a:lnRef idx="2">
              <a:schemeClr val="lt1">
                <a:hueOff val="0"/>
                <a:satOff val="0"/>
                <a:lumOff val="0"/>
                <a:alphaOff val="0"/>
              </a:schemeClr>
            </a:lnRef>
            <a:fillRef idx="1">
              <a:scrgbClr r="0" g="0" b="0"/>
            </a:fillRef>
            <a:effectRef idx="0">
              <a:schemeClr val="accent3">
                <a:tint val="50000"/>
                <a:hueOff val="0"/>
                <a:satOff val="0"/>
                <a:lumOff val="0"/>
                <a:alphaOff val="0"/>
              </a:schemeClr>
            </a:effectRef>
            <a:fontRef idx="minor">
              <a:schemeClr val="lt1">
                <a:hueOff val="0"/>
                <a:satOff val="0"/>
                <a:lumOff val="0"/>
                <a:alphaOff val="0"/>
              </a:schemeClr>
            </a:fontRef>
          </p:style>
        </p:sp>
        <p:sp>
          <p:nvSpPr>
            <p:cNvPr id="10" name="Freeform: Shape 9">
              <a:extLst>
                <a:ext uri="{FF2B5EF4-FFF2-40B4-BE49-F238E27FC236}">
                  <a16:creationId xmlns:a16="http://schemas.microsoft.com/office/drawing/2014/main" id="{01741F39-DD89-408E-96CA-5C7989C2ED06}"/>
                </a:ext>
              </a:extLst>
            </p:cNvPr>
            <p:cNvSpPr/>
            <p:nvPr/>
          </p:nvSpPr>
          <p:spPr>
            <a:xfrm>
              <a:off x="7718831" y="1065401"/>
              <a:ext cx="3424209" cy="4349493"/>
            </a:xfrm>
            <a:custGeom>
              <a:avLst/>
              <a:gdLst>
                <a:gd name="connsiteX0" fmla="*/ 0 w 3424209"/>
                <a:gd name="connsiteY0" fmla="*/ 342421 h 4349493"/>
                <a:gd name="connsiteX1" fmla="*/ 342421 w 3424209"/>
                <a:gd name="connsiteY1" fmla="*/ 0 h 4349493"/>
                <a:gd name="connsiteX2" fmla="*/ 3081788 w 3424209"/>
                <a:gd name="connsiteY2" fmla="*/ 0 h 4349493"/>
                <a:gd name="connsiteX3" fmla="*/ 3424209 w 3424209"/>
                <a:gd name="connsiteY3" fmla="*/ 342421 h 4349493"/>
                <a:gd name="connsiteX4" fmla="*/ 3424209 w 3424209"/>
                <a:gd name="connsiteY4" fmla="*/ 4007072 h 4349493"/>
                <a:gd name="connsiteX5" fmla="*/ 3081788 w 3424209"/>
                <a:gd name="connsiteY5" fmla="*/ 4349493 h 4349493"/>
                <a:gd name="connsiteX6" fmla="*/ 342421 w 3424209"/>
                <a:gd name="connsiteY6" fmla="*/ 4349493 h 4349493"/>
                <a:gd name="connsiteX7" fmla="*/ 0 w 3424209"/>
                <a:gd name="connsiteY7" fmla="*/ 4007072 h 4349493"/>
                <a:gd name="connsiteX8" fmla="*/ 0 w 3424209"/>
                <a:gd name="connsiteY8" fmla="*/ 342421 h 4349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24209" h="4349493">
                  <a:moveTo>
                    <a:pt x="0" y="342421"/>
                  </a:moveTo>
                  <a:cubicBezTo>
                    <a:pt x="0" y="153307"/>
                    <a:pt x="153307" y="0"/>
                    <a:pt x="342421" y="0"/>
                  </a:cubicBezTo>
                  <a:lnTo>
                    <a:pt x="3081788" y="0"/>
                  </a:lnTo>
                  <a:cubicBezTo>
                    <a:pt x="3270902" y="0"/>
                    <a:pt x="3424209" y="153307"/>
                    <a:pt x="3424209" y="342421"/>
                  </a:cubicBezTo>
                  <a:lnTo>
                    <a:pt x="3424209" y="4007072"/>
                  </a:lnTo>
                  <a:cubicBezTo>
                    <a:pt x="3424209" y="4196186"/>
                    <a:pt x="3270902" y="4349493"/>
                    <a:pt x="3081788" y="4349493"/>
                  </a:cubicBezTo>
                  <a:lnTo>
                    <a:pt x="342421" y="4349493"/>
                  </a:lnTo>
                  <a:cubicBezTo>
                    <a:pt x="153307" y="4349493"/>
                    <a:pt x="0" y="4196186"/>
                    <a:pt x="0" y="4007072"/>
                  </a:cubicBezTo>
                  <a:lnTo>
                    <a:pt x="0" y="342421"/>
                  </a:lnTo>
                  <a:close/>
                </a:path>
              </a:pathLst>
            </a:custGeom>
          </p:spPr>
          <p:style>
            <a:lnRef idx="2">
              <a:schemeClr val="lt1">
                <a:alpha val="0"/>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spcFirstLastPara="0" vert="horz" wrap="square" lIns="128016" tIns="1867813" rIns="128016" bIns="997915" numCol="1" spcCol="1270" anchor="t" anchorCtr="1">
              <a:noAutofit/>
            </a:bodyPr>
            <a:lstStyle/>
            <a:p>
              <a:pPr marL="0" marR="0" lvl="0" indent="0" algn="l" defTabSz="800100" rtl="0" eaLnBrk="1" fontAlgn="auto" latinLnBrk="0" hangingPunct="1">
                <a:lnSpc>
                  <a:spcPct val="90000"/>
                </a:lnSpc>
                <a:spcBef>
                  <a:spcPct val="0"/>
                </a:spcBef>
                <a:spcAft>
                  <a:spcPct val="35000"/>
                </a:spcAft>
                <a:buClrTx/>
                <a:buSzTx/>
                <a:buFontTx/>
                <a:buNone/>
                <a:tabLst/>
                <a:defRPr/>
              </a:pPr>
              <a:r>
                <a:rPr kumimoji="0" lang="en-US" sz="1800" b="1" i="0" u="none" strike="noStrike" kern="1200" cap="none" spc="0" normalizeH="0" baseline="0" noProof="0">
                  <a:ln>
                    <a:noFill/>
                  </a:ln>
                  <a:solidFill>
                    <a:prstClr val="black">
                      <a:hueOff val="0"/>
                      <a:satOff val="0"/>
                      <a:lumOff val="0"/>
                      <a:alphaOff val="0"/>
                    </a:prstClr>
                  </a:solidFill>
                  <a:effectLst/>
                  <a:uLnTx/>
                  <a:uFillTx/>
                  <a:latin typeface="Tahoma"/>
                  <a:ea typeface="+mn-ea"/>
                  <a:cs typeface="+mn-cs"/>
                </a:rPr>
                <a:t>Student Offense (SOFF) File, LEAs will report the statutory offense committed</a:t>
              </a:r>
            </a:p>
            <a:p>
              <a:pPr marL="171450" marR="0" lvl="1" indent="-171450" algn="l" defTabSz="800100" rtl="0" eaLnBrk="1" fontAlgn="auto" latinLnBrk="0" hangingPunct="1">
                <a:lnSpc>
                  <a:spcPct val="90000"/>
                </a:lnSpc>
                <a:spcBef>
                  <a:spcPct val="0"/>
                </a:spcBef>
                <a:spcAft>
                  <a:spcPct val="15000"/>
                </a:spcAft>
                <a:buClrTx/>
                <a:buSzTx/>
                <a:buFontTx/>
                <a:buChar char="•"/>
                <a:tabLst/>
                <a:defRPr/>
              </a:pPr>
              <a:r>
                <a:rPr kumimoji="0" lang="en-US" sz="1800" b="0" i="0" u="none" strike="noStrike" kern="1200" cap="none" spc="0" normalizeH="0" baseline="0" noProof="0">
                  <a:ln>
                    <a:noFill/>
                  </a:ln>
                  <a:solidFill>
                    <a:srgbClr val="FCFCFC"/>
                  </a:solidFill>
                  <a:effectLst/>
                  <a:uLnTx/>
                  <a:uFillTx/>
                  <a:latin typeface="Tahoma"/>
                  <a:ea typeface="+mn-ea"/>
                  <a:cs typeface="+mn-cs"/>
                </a:rPr>
                <a:t>LEAs are required to report all statutory offenses committed regardless of the result type, e.g. regardless of whether the student was suspended or expelled</a:t>
              </a:r>
            </a:p>
          </p:txBody>
        </p:sp>
        <p:sp>
          <p:nvSpPr>
            <p:cNvPr id="11" name="Oval 10" descr="Sad face with solid fill">
              <a:extLst>
                <a:ext uri="{FF2B5EF4-FFF2-40B4-BE49-F238E27FC236}">
                  <a16:creationId xmlns:a16="http://schemas.microsoft.com/office/drawing/2014/main" id="{0F09BBEE-6D82-4F4E-AE67-30A247D22104}"/>
                </a:ext>
              </a:extLst>
            </p:cNvPr>
            <p:cNvSpPr/>
            <p:nvPr/>
          </p:nvSpPr>
          <p:spPr>
            <a:xfrm>
              <a:off x="8706745" y="1326370"/>
              <a:ext cx="1448381" cy="1448381"/>
            </a:xfrm>
            <a:prstGeom prst="ellipse">
              <a:avLst/>
            </a:prstGeom>
            <a: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a:blipFill>
          </p:spPr>
          <p:style>
            <a:lnRef idx="2">
              <a:schemeClr val="lt1">
                <a:hueOff val="0"/>
                <a:satOff val="0"/>
                <a:lumOff val="0"/>
                <a:alphaOff val="0"/>
              </a:schemeClr>
            </a:lnRef>
            <a:fillRef idx="1">
              <a:scrgbClr r="0" g="0" b="0"/>
            </a:fillRef>
            <a:effectRef idx="0">
              <a:schemeClr val="accent4">
                <a:tint val="50000"/>
                <a:hueOff val="0"/>
                <a:satOff val="0"/>
                <a:lumOff val="0"/>
                <a:alphaOff val="0"/>
              </a:schemeClr>
            </a:effectRef>
            <a:fontRef idx="minor">
              <a:schemeClr val="lt1">
                <a:hueOff val="0"/>
                <a:satOff val="0"/>
                <a:lumOff val="0"/>
                <a:alphaOff val="0"/>
              </a:schemeClr>
            </a:fontRef>
          </p:style>
        </p:sp>
      </p:grpSp>
    </p:spTree>
    <p:extLst>
      <p:ext uri="{BB962C8B-B14F-4D97-AF65-F5344CB8AC3E}">
        <p14:creationId xmlns:p14="http://schemas.microsoft.com/office/powerpoint/2010/main" val="25664301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0B07EB-D8F9-46F8-8146-7BAE5BD1902B}"/>
              </a:ext>
            </a:extLst>
          </p:cNvPr>
          <p:cNvSpPr>
            <a:spLocks noGrp="1"/>
          </p:cNvSpPr>
          <p:nvPr>
            <p:ph type="title"/>
          </p:nvPr>
        </p:nvSpPr>
        <p:spPr>
          <a:xfrm>
            <a:off x="426000" y="234750"/>
            <a:ext cx="11340000" cy="432000"/>
          </a:xfrm>
        </p:spPr>
        <p:txBody>
          <a:bodyPr/>
          <a:lstStyle/>
          <a:p>
            <a:r>
              <a:rPr lang="en-US"/>
              <a:t>EOY Data Source</a:t>
            </a:r>
          </a:p>
        </p:txBody>
      </p:sp>
      <p:graphicFrame>
        <p:nvGraphicFramePr>
          <p:cNvPr id="9" name="Content Placeholder 7">
            <a:extLst>
              <a:ext uri="{FF2B5EF4-FFF2-40B4-BE49-F238E27FC236}">
                <a16:creationId xmlns:a16="http://schemas.microsoft.com/office/drawing/2014/main" id="{8DB39F4A-E238-48EC-BF33-9F2C18DDC3C8}"/>
              </a:ext>
            </a:extLst>
          </p:cNvPr>
          <p:cNvGraphicFramePr>
            <a:graphicFrameLocks noGrp="1"/>
          </p:cNvGraphicFramePr>
          <p:nvPr>
            <p:ph idx="1"/>
            <p:extLst>
              <p:ext uri="{D42A27DB-BD31-4B8C-83A1-F6EECF244321}">
                <p14:modId xmlns:p14="http://schemas.microsoft.com/office/powerpoint/2010/main" val="3512582414"/>
              </p:ext>
            </p:extLst>
          </p:nvPr>
        </p:nvGraphicFramePr>
        <p:xfrm>
          <a:off x="3246968" y="1085850"/>
          <a:ext cx="5698064" cy="5105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Footer Placeholder 3">
            <a:extLst>
              <a:ext uri="{FF2B5EF4-FFF2-40B4-BE49-F238E27FC236}">
                <a16:creationId xmlns:a16="http://schemas.microsoft.com/office/drawing/2014/main" id="{1D7215C2-0791-4D51-9659-855D60AE24E1}"/>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75000"/>
                    <a:lumOff val="25000"/>
                  </a:prstClr>
                </a:solidFill>
                <a:effectLst/>
                <a:uLnTx/>
                <a:uFillTx/>
                <a:latin typeface="Tahoma"/>
                <a:ea typeface="+mn-ea"/>
                <a:cs typeface="+mn-cs"/>
              </a:rPr>
              <a:t>SWD End of Year R&amp;C  v2.1 June 8, 2020</a:t>
            </a:r>
          </a:p>
        </p:txBody>
      </p:sp>
      <p:sp>
        <p:nvSpPr>
          <p:cNvPr id="3" name="Slide Number Placeholder 2">
            <a:extLst>
              <a:ext uri="{FF2B5EF4-FFF2-40B4-BE49-F238E27FC236}">
                <a16:creationId xmlns:a16="http://schemas.microsoft.com/office/drawing/2014/main" id="{2FBC0C93-9CBD-4E52-AF93-0F3907BE416E}"/>
              </a:ext>
            </a:extLst>
          </p:cNvPr>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B73C415-D670-4716-A5EC-CC4D52CA2BAC}" type="slidenum">
              <a:rPr kumimoji="0" lang="en-US" sz="1200" b="0" i="0" u="none" strike="noStrike" kern="1200" cap="none" spc="0" normalizeH="0" baseline="0" noProof="0" smtClean="0">
                <a:ln>
                  <a:noFill/>
                </a:ln>
                <a:solidFill>
                  <a:prstClr val="black">
                    <a:lumMod val="65000"/>
                    <a:lumOff val="35000"/>
                  </a:prstClr>
                </a:solidFill>
                <a:effectLst/>
                <a:uLnTx/>
                <a:uFillTx/>
                <a:latin typeface="Tahom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lumMod val="65000"/>
                  <a:lumOff val="35000"/>
                </a:prstClr>
              </a:solidFill>
              <a:effectLst/>
              <a:uLnTx/>
              <a:uFillTx/>
              <a:latin typeface="Tahoma"/>
              <a:ea typeface="+mn-ea"/>
              <a:cs typeface="+mn-cs"/>
            </a:endParaRPr>
          </a:p>
        </p:txBody>
      </p:sp>
      <p:sp>
        <p:nvSpPr>
          <p:cNvPr id="6" name="Title 1">
            <a:extLst>
              <a:ext uri="{FF2B5EF4-FFF2-40B4-BE49-F238E27FC236}">
                <a16:creationId xmlns:a16="http://schemas.microsoft.com/office/drawing/2014/main" id="{DF123453-A5B0-4B1D-A84C-2AA7F9D03E81}"/>
              </a:ext>
            </a:extLst>
          </p:cNvPr>
          <p:cNvSpPr txBox="1">
            <a:spLocks/>
          </p:cNvSpPr>
          <p:nvPr/>
        </p:nvSpPr>
        <p:spPr>
          <a:xfrm>
            <a:off x="521250" y="1691719"/>
            <a:ext cx="2390775" cy="2498925"/>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3200" kern="1200" spc="-150">
                <a:solidFill>
                  <a:schemeClr val="tx1">
                    <a:lumMod val="75000"/>
                    <a:lumOff val="25000"/>
                  </a:schemeClr>
                </a:solidFill>
                <a:latin typeface="+mj-lt"/>
                <a:ea typeface="+mj-ea"/>
                <a:cs typeface="+mj-cs"/>
              </a:defRPr>
            </a:lvl1pPr>
          </a:lstStyle>
          <a:p>
            <a:r>
              <a:rPr lang="en-US">
                <a:solidFill>
                  <a:schemeClr val="accent1">
                    <a:lumMod val="50000"/>
                  </a:schemeClr>
                </a:solidFill>
                <a:effectLst>
                  <a:outerShdw blurRad="38100" dist="38100" dir="2700000" algn="tl">
                    <a:srgbClr val="000000">
                      <a:alpha val="43137"/>
                    </a:srgbClr>
                  </a:outerShdw>
                </a:effectLst>
              </a:rPr>
              <a:t>S</a:t>
            </a:r>
            <a:r>
              <a:rPr lang="en-US">
                <a:solidFill>
                  <a:srgbClr val="65C0BB"/>
                </a:solidFill>
                <a:effectLst>
                  <a:outerShdw blurRad="38100" dist="38100" dir="2700000" algn="tl">
                    <a:srgbClr val="000000">
                      <a:alpha val="43137"/>
                    </a:srgbClr>
                  </a:outerShdw>
                </a:effectLst>
              </a:rPr>
              <a:t>chool</a:t>
            </a:r>
          </a:p>
          <a:p>
            <a:r>
              <a:rPr lang="en-US">
                <a:solidFill>
                  <a:schemeClr val="accent1">
                    <a:lumMod val="50000"/>
                  </a:schemeClr>
                </a:solidFill>
                <a:effectLst>
                  <a:outerShdw blurRad="38100" dist="38100" dir="2700000" algn="tl">
                    <a:srgbClr val="000000">
                      <a:alpha val="43137"/>
                    </a:srgbClr>
                  </a:outerShdw>
                </a:effectLst>
              </a:rPr>
              <a:t>I</a:t>
            </a:r>
            <a:r>
              <a:rPr lang="en-US">
                <a:solidFill>
                  <a:srgbClr val="65C0BB"/>
                </a:solidFill>
                <a:effectLst>
                  <a:outerShdw blurRad="38100" dist="38100" dir="2700000" algn="tl">
                    <a:srgbClr val="000000">
                      <a:alpha val="43137"/>
                    </a:srgbClr>
                  </a:outerShdw>
                </a:effectLst>
              </a:rPr>
              <a:t>nformation</a:t>
            </a:r>
          </a:p>
          <a:p>
            <a:r>
              <a:rPr lang="en-US">
                <a:solidFill>
                  <a:schemeClr val="accent1">
                    <a:lumMod val="50000"/>
                  </a:schemeClr>
                </a:solidFill>
                <a:effectLst>
                  <a:outerShdw blurRad="38100" dist="38100" dir="2700000" algn="tl">
                    <a:srgbClr val="000000">
                      <a:alpha val="43137"/>
                    </a:srgbClr>
                  </a:outerShdw>
                </a:effectLst>
              </a:rPr>
              <a:t>S</a:t>
            </a:r>
            <a:r>
              <a:rPr lang="en-US">
                <a:solidFill>
                  <a:srgbClr val="65C0BB"/>
                </a:solidFill>
                <a:effectLst>
                  <a:outerShdw blurRad="38100" dist="38100" dir="2700000" algn="tl">
                    <a:srgbClr val="000000">
                      <a:alpha val="43137"/>
                    </a:srgbClr>
                  </a:outerShdw>
                </a:effectLst>
              </a:rPr>
              <a:t>ystem</a:t>
            </a:r>
          </a:p>
        </p:txBody>
      </p:sp>
      <p:sp>
        <p:nvSpPr>
          <p:cNvPr id="7" name="Title 1">
            <a:extLst>
              <a:ext uri="{FF2B5EF4-FFF2-40B4-BE49-F238E27FC236}">
                <a16:creationId xmlns:a16="http://schemas.microsoft.com/office/drawing/2014/main" id="{3EFE51A5-8D02-452D-927F-499D9AE7F405}"/>
              </a:ext>
            </a:extLst>
          </p:cNvPr>
          <p:cNvSpPr txBox="1">
            <a:spLocks/>
          </p:cNvSpPr>
          <p:nvPr/>
        </p:nvSpPr>
        <p:spPr>
          <a:xfrm>
            <a:off x="9375225" y="1691718"/>
            <a:ext cx="2390775" cy="2498925"/>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3200" kern="1200" spc="-150">
                <a:solidFill>
                  <a:schemeClr val="tx1">
                    <a:lumMod val="75000"/>
                    <a:lumOff val="25000"/>
                  </a:schemeClr>
                </a:solidFill>
                <a:latin typeface="+mj-lt"/>
                <a:ea typeface="+mj-ea"/>
                <a:cs typeface="+mj-cs"/>
              </a:defRPr>
            </a:lvl1pPr>
          </a:lstStyle>
          <a:p>
            <a:r>
              <a:rPr lang="en-US">
                <a:solidFill>
                  <a:schemeClr val="accent2"/>
                </a:solidFill>
                <a:effectLst>
                  <a:outerShdw blurRad="38100" dist="38100" dir="2700000" algn="tl">
                    <a:srgbClr val="000000">
                      <a:alpha val="43137"/>
                    </a:srgbClr>
                  </a:outerShdw>
                </a:effectLst>
              </a:rPr>
              <a:t>S</a:t>
            </a:r>
            <a:r>
              <a:rPr lang="en-US">
                <a:solidFill>
                  <a:schemeClr val="accent2">
                    <a:lumMod val="60000"/>
                    <a:lumOff val="40000"/>
                  </a:schemeClr>
                </a:solidFill>
                <a:effectLst>
                  <a:outerShdw blurRad="38100" dist="38100" dir="2700000" algn="tl">
                    <a:srgbClr val="000000">
                      <a:alpha val="43137"/>
                    </a:srgbClr>
                  </a:outerShdw>
                </a:effectLst>
              </a:rPr>
              <a:t>pecial</a:t>
            </a:r>
            <a:r>
              <a:rPr lang="en-US">
                <a:solidFill>
                  <a:schemeClr val="accent2"/>
                </a:solidFill>
                <a:effectLst>
                  <a:outerShdw blurRad="38100" dist="38100" dir="2700000" algn="tl">
                    <a:srgbClr val="000000">
                      <a:alpha val="43137"/>
                    </a:srgbClr>
                  </a:outerShdw>
                </a:effectLst>
              </a:rPr>
              <a:t> Ed</a:t>
            </a:r>
            <a:r>
              <a:rPr lang="en-US">
                <a:solidFill>
                  <a:schemeClr val="accent2">
                    <a:lumMod val="60000"/>
                    <a:lumOff val="40000"/>
                  </a:schemeClr>
                </a:solidFill>
                <a:effectLst>
                  <a:outerShdw blurRad="38100" dist="38100" dir="2700000" algn="tl">
                    <a:srgbClr val="000000">
                      <a:alpha val="43137"/>
                    </a:srgbClr>
                  </a:outerShdw>
                </a:effectLst>
              </a:rPr>
              <a:t>ucation</a:t>
            </a:r>
          </a:p>
          <a:p>
            <a:r>
              <a:rPr lang="en-US">
                <a:solidFill>
                  <a:schemeClr val="accent2"/>
                </a:solidFill>
                <a:effectLst>
                  <a:outerShdw blurRad="38100" dist="38100" dir="2700000" algn="tl">
                    <a:srgbClr val="000000">
                      <a:alpha val="43137"/>
                    </a:srgbClr>
                  </a:outerShdw>
                </a:effectLst>
              </a:rPr>
              <a:t>S</a:t>
            </a:r>
            <a:r>
              <a:rPr lang="en-US">
                <a:solidFill>
                  <a:schemeClr val="accent2">
                    <a:lumMod val="60000"/>
                    <a:lumOff val="40000"/>
                  </a:schemeClr>
                </a:solidFill>
                <a:effectLst>
                  <a:outerShdw blurRad="38100" dist="38100" dir="2700000" algn="tl">
                    <a:srgbClr val="000000">
                      <a:alpha val="43137"/>
                    </a:srgbClr>
                  </a:outerShdw>
                </a:effectLst>
              </a:rPr>
              <a:t>ystem</a:t>
            </a:r>
          </a:p>
          <a:p>
            <a:endParaRPr lang="en-US">
              <a:solidFill>
                <a:schemeClr val="accent2">
                  <a:lumMod val="60000"/>
                  <a:lumOff val="40000"/>
                </a:schemeClr>
              </a:solidFill>
              <a:effectLst>
                <a:outerShdw blurRad="38100" dist="38100" dir="2700000" algn="tl">
                  <a:srgbClr val="000000">
                    <a:alpha val="43137"/>
                  </a:srgbClr>
                </a:outerShdw>
              </a:effectLst>
            </a:endParaRPr>
          </a:p>
          <a:p>
            <a:r>
              <a:rPr lang="en-US" sz="2400">
                <a:solidFill>
                  <a:srgbClr val="FF715B"/>
                </a:solidFill>
                <a:effectLst>
                  <a:outerShdw blurRad="38100" dist="38100" dir="2700000" algn="tl">
                    <a:srgbClr val="000000">
                      <a:alpha val="43137"/>
                    </a:srgbClr>
                  </a:outerShdw>
                </a:effectLst>
              </a:rPr>
              <a:t>Through API</a:t>
            </a:r>
          </a:p>
        </p:txBody>
      </p:sp>
      <p:pic>
        <p:nvPicPr>
          <p:cNvPr id="8" name="Graphic 7" descr="Arrow: Slight curve">
            <a:extLst>
              <a:ext uri="{FF2B5EF4-FFF2-40B4-BE49-F238E27FC236}">
                <a16:creationId xmlns:a16="http://schemas.microsoft.com/office/drawing/2014/main" id="{D220855F-E1FC-4FEF-88D7-6952A7151AE5}"/>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p:blipFill>
        <p:spPr>
          <a:xfrm rot="1418332">
            <a:off x="1507870" y="2724149"/>
            <a:ext cx="1739097" cy="1739097"/>
          </a:xfrm>
          <a:prstGeom prst="rect">
            <a:avLst/>
          </a:prstGeom>
          <a:effectLst>
            <a:outerShdw blurRad="63500" algn="ctr" rotWithShape="0">
              <a:prstClr val="black">
                <a:alpha val="40000"/>
              </a:prstClr>
            </a:outerShdw>
          </a:effectLst>
        </p:spPr>
      </p:pic>
      <p:pic>
        <p:nvPicPr>
          <p:cNvPr id="10" name="Graphic 9" descr="Arrow: Clockwise curve">
            <a:extLst>
              <a:ext uri="{FF2B5EF4-FFF2-40B4-BE49-F238E27FC236}">
                <a16:creationId xmlns:a16="http://schemas.microsoft.com/office/drawing/2014/main" id="{8DE3F091-1D5C-44BE-8338-4F372DA64458}"/>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p:blipFill>
        <p:spPr>
          <a:xfrm rot="16200000">
            <a:off x="9024260" y="3511204"/>
            <a:ext cx="1739097" cy="1739097"/>
          </a:xfrm>
          <a:prstGeom prst="rect">
            <a:avLst/>
          </a:prstGeom>
          <a:effectLst>
            <a:outerShdw blurRad="63500" algn="ctr" rotWithShape="0">
              <a:prstClr val="black">
                <a:alpha val="40000"/>
              </a:prstClr>
            </a:outerShdw>
          </a:effectLst>
        </p:spPr>
      </p:pic>
    </p:spTree>
    <p:extLst>
      <p:ext uri="{BB962C8B-B14F-4D97-AF65-F5344CB8AC3E}">
        <p14:creationId xmlns:p14="http://schemas.microsoft.com/office/powerpoint/2010/main" val="1726064185"/>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8FC9BE17-9A7B-462D-AE50-3D87773873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Students Arrested After Food Fight | TEACHERWISE">
            <a:extLst>
              <a:ext uri="{FF2B5EF4-FFF2-40B4-BE49-F238E27FC236}">
                <a16:creationId xmlns:a16="http://schemas.microsoft.com/office/drawing/2014/main" id="{F3428E05-0C42-4956-B192-25E654B98FB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5200"/>
          <a:stretch/>
        </p:blipFill>
        <p:spPr bwMode="auto">
          <a:xfrm>
            <a:off x="3523488" y="10"/>
            <a:ext cx="8668512" cy="6857990"/>
          </a:xfrm>
          <a:prstGeom prst="rect">
            <a:avLst/>
          </a:prstGeom>
          <a:noFill/>
          <a:extLst>
            <a:ext uri="{909E8E84-426E-40DD-AFC4-6F175D3DCCD1}">
              <a14:hiddenFill xmlns:a14="http://schemas.microsoft.com/office/drawing/2010/main">
                <a:solidFill>
                  <a:srgbClr val="FFFFFF"/>
                </a:solidFill>
              </a14:hiddenFill>
            </a:ext>
          </a:extLst>
        </p:spPr>
      </p:pic>
      <p:sp>
        <p:nvSpPr>
          <p:cNvPr id="73" name="Rectangle 72">
            <a:extLst>
              <a:ext uri="{FF2B5EF4-FFF2-40B4-BE49-F238E27FC236}">
                <a16:creationId xmlns:a16="http://schemas.microsoft.com/office/drawing/2014/main" id="{3EBE8569-6AEC-4B8C-8D53-2DE337CDBA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9756601" cy="6858000"/>
          </a:xfrm>
          <a:prstGeom prst="rect">
            <a:avLst/>
          </a:prstGeom>
          <a:gradFill>
            <a:gsLst>
              <a:gs pos="58000">
                <a:schemeClr val="bg1"/>
              </a:gs>
              <a:gs pos="35000">
                <a:schemeClr val="bg1">
                  <a:alpha val="78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le 1">
            <a:extLst>
              <a:ext uri="{FF2B5EF4-FFF2-40B4-BE49-F238E27FC236}">
                <a16:creationId xmlns:a16="http://schemas.microsoft.com/office/drawing/2014/main" id="{C8F24893-C23F-48C1-974F-03A64441CA40}"/>
              </a:ext>
            </a:extLst>
          </p:cNvPr>
          <p:cNvSpPr>
            <a:spLocks noGrp="1"/>
          </p:cNvSpPr>
          <p:nvPr>
            <p:ph type="title" idx="4294967295"/>
          </p:nvPr>
        </p:nvSpPr>
        <p:spPr>
          <a:xfrm>
            <a:off x="371093" y="1161288"/>
            <a:ext cx="4114799" cy="1124712"/>
          </a:xfrm>
        </p:spPr>
        <p:txBody>
          <a:bodyPr vert="horz" lIns="91440" tIns="45720" rIns="91440" bIns="45720" rtlCol="0" anchor="b">
            <a:noAutofit/>
          </a:bodyPr>
          <a:lstStyle/>
          <a:p>
            <a:r>
              <a:rPr lang="en-US" sz="3200" dirty="0">
                <a:latin typeface="Arial Black" panose="020B0A04020102020204" pitchFamily="34" charset="0"/>
              </a:rPr>
              <a:t>Student Incident Reporting</a:t>
            </a:r>
          </a:p>
        </p:txBody>
      </p:sp>
      <p:sp>
        <p:nvSpPr>
          <p:cNvPr id="75" name="Rectangle 74">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62559"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77" name="Rectangle 76">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244" y="2443480"/>
            <a:ext cx="3300984" cy="9144"/>
          </a:xfrm>
          <a:prstGeom prst="rect">
            <a:avLst/>
          </a:prstGeom>
          <a:solidFill>
            <a:srgbClr val="D5D5D5"/>
          </a:solidFill>
          <a:ln w="3175">
            <a:solidFill>
              <a:srgbClr val="D5D5D5"/>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ectangle 5">
            <a:extLst>
              <a:ext uri="{FF2B5EF4-FFF2-40B4-BE49-F238E27FC236}">
                <a16:creationId xmlns:a16="http://schemas.microsoft.com/office/drawing/2014/main" id="{E5643BAC-5568-4B71-BCFA-D3CF5F714BC0}"/>
              </a:ext>
            </a:extLst>
          </p:cNvPr>
          <p:cNvSpPr/>
          <p:nvPr/>
        </p:nvSpPr>
        <p:spPr>
          <a:xfrm>
            <a:off x="371092" y="2718054"/>
            <a:ext cx="4704999" cy="3207258"/>
          </a:xfrm>
          <a:prstGeom prst="rect">
            <a:avLst/>
          </a:prstGeom>
        </p:spPr>
        <p:txBody>
          <a:bodyPr vert="horz" lIns="91440" tIns="45720" rIns="91440" bIns="45720" rtlCol="0" anchor="t">
            <a:noAutofit/>
          </a:bodyPr>
          <a:lstStyle/>
          <a:p>
            <a:pPr marL="285750" marR="0" lvl="0" indent="-228600" fontAlgn="auto">
              <a:lnSpc>
                <a:spcPct val="90000"/>
              </a:lnSpc>
              <a:spcBef>
                <a:spcPts val="0"/>
              </a:spcBef>
              <a:spcAft>
                <a:spcPts val="600"/>
              </a:spcAft>
              <a:buClrTx/>
              <a:buSzTx/>
              <a:buFont typeface="Arial" panose="020B0604020202020204" pitchFamily="34" charset="0"/>
              <a:buChar char="•"/>
              <a:tabLst/>
              <a:defRPr/>
            </a:pPr>
            <a:r>
              <a:rPr kumimoji="0" lang="en-US" b="0" i="0" u="none" strike="noStrike" cap="none" spc="0" normalizeH="0" baseline="0" noProof="0" dirty="0">
                <a:ln>
                  <a:noFill/>
                </a:ln>
                <a:effectLst/>
                <a:uLnTx/>
                <a:uFillTx/>
              </a:rPr>
              <a:t>Report all results for each incident for each student</a:t>
            </a:r>
          </a:p>
          <a:p>
            <a:pPr marL="285750" marR="0" lvl="0" indent="-228600" fontAlgn="auto">
              <a:lnSpc>
                <a:spcPct val="90000"/>
              </a:lnSpc>
              <a:spcBef>
                <a:spcPts val="0"/>
              </a:spcBef>
              <a:spcAft>
                <a:spcPts val="600"/>
              </a:spcAft>
              <a:buClrTx/>
              <a:buSzTx/>
              <a:buFont typeface="Arial" panose="020B0604020202020204" pitchFamily="34" charset="0"/>
              <a:buChar char="•"/>
              <a:tabLst/>
              <a:defRPr/>
            </a:pPr>
            <a:r>
              <a:rPr kumimoji="0" lang="en-US" b="0" i="0" u="none" strike="noStrike" cap="none" spc="0" normalizeH="0" baseline="0" noProof="0" dirty="0">
                <a:ln>
                  <a:noFill/>
                </a:ln>
                <a:effectLst/>
                <a:uLnTx/>
                <a:uFillTx/>
              </a:rPr>
              <a:t>Report the duration of all:</a:t>
            </a:r>
          </a:p>
          <a:p>
            <a:pPr marL="457200" marR="0" lvl="1" indent="-228600" fontAlgn="auto">
              <a:lnSpc>
                <a:spcPct val="90000"/>
              </a:lnSpc>
              <a:spcBef>
                <a:spcPts val="0"/>
              </a:spcBef>
              <a:spcAft>
                <a:spcPts val="600"/>
              </a:spcAft>
              <a:buClrTx/>
              <a:buSzTx/>
              <a:buFont typeface="Arial" panose="020B0604020202020204" pitchFamily="34" charset="0"/>
              <a:buChar char="•"/>
              <a:tabLst/>
              <a:defRPr/>
            </a:pPr>
            <a:r>
              <a:rPr kumimoji="0" lang="en-US" b="0" i="0" u="none" strike="noStrike" cap="none" spc="0" normalizeH="0" baseline="0" noProof="0" dirty="0">
                <a:ln>
                  <a:noFill/>
                </a:ln>
                <a:effectLst/>
                <a:uLnTx/>
                <a:uFillTx/>
              </a:rPr>
              <a:t>Suspensions (in and out of school)</a:t>
            </a:r>
          </a:p>
          <a:p>
            <a:pPr marL="457200" marR="0" lvl="1" indent="-228600" fontAlgn="auto">
              <a:lnSpc>
                <a:spcPct val="90000"/>
              </a:lnSpc>
              <a:spcBef>
                <a:spcPts val="0"/>
              </a:spcBef>
              <a:spcAft>
                <a:spcPts val="600"/>
              </a:spcAft>
              <a:buClrTx/>
              <a:buSzTx/>
              <a:buFont typeface="Arial" panose="020B0604020202020204" pitchFamily="34" charset="0"/>
              <a:buChar char="•"/>
              <a:tabLst/>
              <a:defRPr/>
            </a:pPr>
            <a:r>
              <a:rPr kumimoji="0" lang="en-US" b="0" i="0" u="none" strike="noStrike" cap="none" spc="0" normalizeH="0" baseline="0" noProof="0" dirty="0">
                <a:ln>
                  <a:noFill/>
                </a:ln>
                <a:effectLst/>
                <a:uLnTx/>
                <a:uFillTx/>
              </a:rPr>
              <a:t>Expulsion</a:t>
            </a:r>
          </a:p>
          <a:p>
            <a:pPr marL="742950" lvl="1" indent="-228600">
              <a:lnSpc>
                <a:spcPct val="90000"/>
              </a:lnSpc>
              <a:spcAft>
                <a:spcPts val="600"/>
              </a:spcAft>
              <a:buFont typeface="Arial" panose="020B0604020202020204" pitchFamily="34" charset="0"/>
              <a:buChar char="•"/>
              <a:defRPr/>
            </a:pPr>
            <a:r>
              <a:rPr kumimoji="0" lang="en-US" b="0" i="0" u="none" strike="noStrike" cap="none" spc="0" normalizeH="0" baseline="0" noProof="0" dirty="0">
                <a:ln>
                  <a:noFill/>
                </a:ln>
                <a:effectLst/>
                <a:uLnTx/>
                <a:uFillTx/>
              </a:rPr>
              <a:t>Duration is not required for any other incident results</a:t>
            </a:r>
          </a:p>
          <a:p>
            <a:pPr marL="285750" marR="0" lvl="0" indent="-228600" fontAlgn="auto">
              <a:lnSpc>
                <a:spcPct val="90000"/>
              </a:lnSpc>
              <a:spcBef>
                <a:spcPts val="0"/>
              </a:spcBef>
              <a:spcAft>
                <a:spcPts val="600"/>
              </a:spcAft>
              <a:buClrTx/>
              <a:buSzTx/>
              <a:buFont typeface="Arial" panose="020B0604020202020204" pitchFamily="34" charset="0"/>
              <a:buChar char="•"/>
              <a:tabLst/>
              <a:defRPr/>
            </a:pPr>
            <a:r>
              <a:rPr lang="en-US" dirty="0"/>
              <a:t>Report all statutory offenses committed</a:t>
            </a:r>
          </a:p>
          <a:p>
            <a:pPr marL="285750" marR="0" lvl="0" indent="-228600" fontAlgn="auto">
              <a:lnSpc>
                <a:spcPct val="90000"/>
              </a:lnSpc>
              <a:spcBef>
                <a:spcPts val="0"/>
              </a:spcBef>
              <a:spcAft>
                <a:spcPts val="600"/>
              </a:spcAft>
              <a:buClrTx/>
              <a:buSzTx/>
              <a:buFont typeface="Arial" panose="020B0604020202020204" pitchFamily="34" charset="0"/>
              <a:buChar char="•"/>
              <a:tabLst/>
              <a:defRPr/>
            </a:pPr>
            <a:r>
              <a:rPr kumimoji="0" lang="en-US" b="0" i="0" u="none" strike="noStrike" cap="none" spc="0" normalizeH="0" baseline="0" noProof="0" dirty="0">
                <a:ln>
                  <a:noFill/>
                </a:ln>
                <a:effectLst/>
                <a:uLnTx/>
                <a:uFillTx/>
              </a:rPr>
              <a:t>Report Weapon category if weapon was used</a:t>
            </a:r>
          </a:p>
          <a:p>
            <a:pPr marL="285750" marR="0" lvl="0" indent="-228600" fontAlgn="auto">
              <a:lnSpc>
                <a:spcPct val="90000"/>
              </a:lnSpc>
              <a:spcBef>
                <a:spcPts val="0"/>
              </a:spcBef>
              <a:spcAft>
                <a:spcPts val="600"/>
              </a:spcAft>
              <a:buClrTx/>
              <a:buSzTx/>
              <a:buFont typeface="Arial" panose="020B0604020202020204" pitchFamily="34" charset="0"/>
              <a:buChar char="•"/>
              <a:tabLst/>
              <a:defRPr/>
            </a:pPr>
            <a:r>
              <a:rPr lang="en-US" dirty="0"/>
              <a:t>Report Removal to an interim Alternative Setting</a:t>
            </a:r>
          </a:p>
          <a:p>
            <a:pPr marL="285750" marR="0" lvl="0" indent="-228600" fontAlgn="auto">
              <a:lnSpc>
                <a:spcPct val="90000"/>
              </a:lnSpc>
              <a:spcBef>
                <a:spcPts val="0"/>
              </a:spcBef>
              <a:spcAft>
                <a:spcPts val="600"/>
              </a:spcAft>
              <a:buClrTx/>
              <a:buSzTx/>
              <a:buFont typeface="Arial" panose="020B0604020202020204" pitchFamily="34" charset="0"/>
              <a:buChar char="•"/>
              <a:tabLst/>
              <a:defRPr/>
            </a:pPr>
            <a:r>
              <a:rPr kumimoji="0" lang="en-US" b="0" i="0" u="none" strike="noStrike" cap="none" spc="0" normalizeH="0" baseline="0" noProof="0" dirty="0">
                <a:ln>
                  <a:noFill/>
                </a:ln>
                <a:effectLst/>
                <a:uLnTx/>
                <a:uFillTx/>
              </a:rPr>
              <a:t>Report Instructional support</a:t>
            </a:r>
          </a:p>
        </p:txBody>
      </p:sp>
      <p:sp>
        <p:nvSpPr>
          <p:cNvPr id="3" name="Slide Number Placeholder 2">
            <a:extLst>
              <a:ext uri="{FF2B5EF4-FFF2-40B4-BE49-F238E27FC236}">
                <a16:creationId xmlns:a16="http://schemas.microsoft.com/office/drawing/2014/main" id="{8A790181-8DE9-44C2-9A8D-897006460660}"/>
              </a:ext>
            </a:extLst>
          </p:cNvPr>
          <p:cNvSpPr>
            <a:spLocks noGrp="1"/>
          </p:cNvSpPr>
          <p:nvPr>
            <p:ph type="sldNum" sz="quarter" idx="12"/>
          </p:nvPr>
        </p:nvSpPr>
        <p:spPr>
          <a:xfrm>
            <a:off x="9294899" y="6365363"/>
            <a:ext cx="2743200" cy="365125"/>
          </a:xfrm>
        </p:spPr>
        <p:txBody>
          <a:bodyPr vert="horz" lIns="91440" tIns="45720" rIns="91440" bIns="45720" rtlCol="0" anchor="ctr">
            <a:normAutofit/>
          </a:bodyPr>
          <a:lstStyle/>
          <a:p>
            <a:pPr>
              <a:spcAft>
                <a:spcPts val="600"/>
              </a:spcAft>
              <a:defRPr/>
            </a:pPr>
            <a:fld id="{8D31BC35-1C62-4C5F-83DB-5D5BBAD424B6}" type="slidenum">
              <a:rPr lang="en-US">
                <a:solidFill>
                  <a:schemeClr val="bg1"/>
                </a:solidFill>
                <a:latin typeface="Calibri" panose="020F0502020204030204"/>
              </a:rPr>
              <a:pPr>
                <a:spcAft>
                  <a:spcPts val="600"/>
                </a:spcAft>
                <a:defRPr/>
              </a:pPr>
              <a:t>80</a:t>
            </a:fld>
            <a:endParaRPr lang="en-US" dirty="0">
              <a:solidFill>
                <a:schemeClr val="bg1"/>
              </a:solidFill>
              <a:latin typeface="Calibri" panose="020F0502020204030204"/>
            </a:endParaRPr>
          </a:p>
        </p:txBody>
      </p:sp>
      <p:sp>
        <p:nvSpPr>
          <p:cNvPr id="11" name="Footer Placeholder 1">
            <a:extLst>
              <a:ext uri="{FF2B5EF4-FFF2-40B4-BE49-F238E27FC236}">
                <a16:creationId xmlns:a16="http://schemas.microsoft.com/office/drawing/2014/main" id="{3936EF34-F8A0-E545-8A8A-98D29B13D9A1}"/>
              </a:ext>
            </a:extLst>
          </p:cNvPr>
          <p:cNvSpPr txBox="1">
            <a:spLocks/>
          </p:cNvSpPr>
          <p:nvPr/>
        </p:nvSpPr>
        <p:spPr>
          <a:xfrm>
            <a:off x="432000" y="6365363"/>
            <a:ext cx="5472000" cy="412431"/>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a:solidFill>
                  <a:prstClr val="black">
                    <a:lumMod val="75000"/>
                    <a:lumOff val="25000"/>
                  </a:prstClr>
                </a:solidFill>
                <a:latin typeface="Tahoma"/>
              </a:rPr>
              <a:t>SWD End of Year R&amp;C  v2.0 June 2020</a:t>
            </a:r>
            <a:endParaRPr lang="en-US" dirty="0">
              <a:solidFill>
                <a:prstClr val="black">
                  <a:lumMod val="75000"/>
                  <a:lumOff val="25000"/>
                </a:prstClr>
              </a:solidFill>
              <a:latin typeface="Tahoma"/>
            </a:endParaRPr>
          </a:p>
        </p:txBody>
      </p:sp>
      <p:sp>
        <p:nvSpPr>
          <p:cNvPr id="2" name="Footer Placeholder 1">
            <a:extLst>
              <a:ext uri="{FF2B5EF4-FFF2-40B4-BE49-F238E27FC236}">
                <a16:creationId xmlns:a16="http://schemas.microsoft.com/office/drawing/2014/main" id="{97860367-C559-E54B-B552-87D8806CF2BD}"/>
              </a:ext>
            </a:extLst>
          </p:cNvPr>
          <p:cNvSpPr>
            <a:spLocks noGrp="1"/>
          </p:cNvSpPr>
          <p:nvPr>
            <p:ph type="ftr" sz="quarter" idx="11"/>
          </p:nvPr>
        </p:nvSpPr>
        <p:spPr/>
        <p:txBody>
          <a:bodyPr/>
          <a:lstStyle/>
          <a:p>
            <a:r>
              <a:rPr lang="en-US"/>
              <a:t>SWD End of Year R&amp;C  v2.1 June 8, 2020</a:t>
            </a:r>
          </a:p>
        </p:txBody>
      </p:sp>
    </p:spTree>
    <p:extLst>
      <p:ext uri="{BB962C8B-B14F-4D97-AF65-F5344CB8AC3E}">
        <p14:creationId xmlns:p14="http://schemas.microsoft.com/office/powerpoint/2010/main" val="2959732525"/>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157D24-7E3E-4DDC-A1D4-30B5E8FEAEB9}"/>
              </a:ext>
            </a:extLst>
          </p:cNvPr>
          <p:cNvSpPr txBox="1">
            <a:spLocks/>
          </p:cNvSpPr>
          <p:nvPr/>
        </p:nvSpPr>
        <p:spPr>
          <a:xfrm>
            <a:off x="252663" y="3944446"/>
            <a:ext cx="3629113" cy="245268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3600" b="0" i="0" u="none" strike="noStrike" kern="1200" cap="none" spc="0" normalizeH="0" baseline="0" noProof="0">
                <a:ln>
                  <a:noFill/>
                </a:ln>
                <a:solidFill>
                  <a:prstClr val="black"/>
                </a:solidFill>
                <a:effectLst/>
                <a:uLnTx/>
                <a:uFillTx/>
                <a:latin typeface="Arial Black" panose="020B0A04020102020204" pitchFamily="34" charset="0"/>
                <a:ea typeface="+mj-ea"/>
                <a:cs typeface="+mj-cs"/>
              </a:rPr>
              <a:t>Submitting 19-20 Incident Data</a:t>
            </a:r>
          </a:p>
        </p:txBody>
      </p:sp>
      <p:pic>
        <p:nvPicPr>
          <p:cNvPr id="4" name="Picture 3">
            <a:extLst>
              <a:ext uri="{FF2B5EF4-FFF2-40B4-BE49-F238E27FC236}">
                <a16:creationId xmlns:a16="http://schemas.microsoft.com/office/drawing/2014/main" id="{A8082F39-CE6E-4760-87DF-0C3AF7897F68}"/>
              </a:ext>
            </a:extLst>
          </p:cNvPr>
          <p:cNvPicPr>
            <a:picLocks noChangeAspect="1"/>
          </p:cNvPicPr>
          <p:nvPr/>
        </p:nvPicPr>
        <p:blipFill rotWithShape="1">
          <a:blip r:embed="rId3"/>
          <a:srcRect t="21249" b="20503"/>
          <a:stretch/>
        </p:blipFill>
        <p:spPr>
          <a:xfrm>
            <a:off x="20" y="10"/>
            <a:ext cx="12191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3" name="Content Placeholder 2">
            <a:extLst>
              <a:ext uri="{FF2B5EF4-FFF2-40B4-BE49-F238E27FC236}">
                <a16:creationId xmlns:a16="http://schemas.microsoft.com/office/drawing/2014/main" id="{3C6DE1CF-8FCF-43D4-A41F-4278703973D0}"/>
              </a:ext>
            </a:extLst>
          </p:cNvPr>
          <p:cNvSpPr txBox="1">
            <a:spLocks/>
          </p:cNvSpPr>
          <p:nvPr/>
        </p:nvSpPr>
        <p:spPr>
          <a:xfrm>
            <a:off x="3663866" y="3272591"/>
            <a:ext cx="8051795" cy="3358375"/>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1200"/>
              </a:spcAft>
              <a:buClrTx/>
              <a:buSzTx/>
              <a:buFont typeface="Arial" panose="020B0604020202020204" pitchFamily="34" charset="0"/>
              <a:buNone/>
              <a:tabLst/>
              <a:defRPr/>
            </a:pPr>
            <a:r>
              <a:rPr kumimoji="0" lang="en-US" sz="1800" b="1" i="0" u="none" strike="noStrike" kern="1200" cap="none" spc="0" normalizeH="0" baseline="0" noProof="0">
                <a:ln>
                  <a:noFill/>
                </a:ln>
                <a:solidFill>
                  <a:prstClr val="black"/>
                </a:solidFill>
                <a:effectLst/>
                <a:uLnTx/>
                <a:uFillTx/>
                <a:latin typeface="Calibri" panose="020F0502020204030204"/>
                <a:ea typeface="+mn-ea"/>
                <a:cs typeface="+mn-cs"/>
              </a:rPr>
              <a:t>How can LEAs submit the incident data for EOY 3, including suspensions and expulsions, and new data regarding restraint and seclusion when schools are closed or have moved to distance learning?</a:t>
            </a:r>
          </a:p>
          <a:p>
            <a:pPr marL="685800" marR="0" lvl="1" indent="-228600" algn="l" defTabSz="914400" rtl="0" eaLnBrk="1" fontAlgn="auto" latinLnBrk="0" hangingPunct="1">
              <a:lnSpc>
                <a:spcPct val="90000"/>
              </a:lnSpc>
              <a:spcBef>
                <a:spcPts val="500"/>
              </a:spcBef>
              <a:spcAft>
                <a:spcPts val="1200"/>
              </a:spcAft>
              <a:buClrTx/>
              <a:buSzTx/>
              <a:buFont typeface="Arial" panose="020B0604020202020204" pitchFamily="34" charset="0"/>
              <a:buChar char="•"/>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At this time, there is no change in the statutorily required collection of restraint and seclusion data</a:t>
            </a:r>
          </a:p>
          <a:p>
            <a:pPr marL="685800" marR="0" lvl="1" indent="-228600" algn="l" defTabSz="914400" rtl="0" eaLnBrk="1" fontAlgn="auto" latinLnBrk="0" hangingPunct="1">
              <a:lnSpc>
                <a:spcPct val="90000"/>
              </a:lnSpc>
              <a:spcBef>
                <a:spcPts val="500"/>
              </a:spcBef>
              <a:spcAft>
                <a:spcPts val="1200"/>
              </a:spcAft>
              <a:buClrTx/>
              <a:buSzTx/>
              <a:buFont typeface="Arial" panose="020B0604020202020204" pitchFamily="34" charset="0"/>
              <a:buChar char="•"/>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Therefore, LEAs should submit in EOY 3, all incidents that occurred during the school year (through June 30, 2020), including any incidents and outcomes that occur subsequent to the LEA transitioning to distance learning. </a:t>
            </a:r>
          </a:p>
        </p:txBody>
      </p:sp>
      <p:sp>
        <p:nvSpPr>
          <p:cNvPr id="6" name="Slide Number Placeholder 5">
            <a:extLst>
              <a:ext uri="{FF2B5EF4-FFF2-40B4-BE49-F238E27FC236}">
                <a16:creationId xmlns:a16="http://schemas.microsoft.com/office/drawing/2014/main" id="{B49BC7C6-4132-471D-A763-21D396E109A8}"/>
              </a:ext>
            </a:extLst>
          </p:cNvPr>
          <p:cNvSpPr>
            <a:spLocks noGrp="1"/>
          </p:cNvSpPr>
          <p:nvPr>
            <p:ph type="sldNum" sz="quarter" idx="12"/>
          </p:nvPr>
        </p:nvSpPr>
        <p:spPr>
          <a:xfrm>
            <a:off x="9315203" y="6365363"/>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31BC35-1C62-4C5F-83DB-5D5BBAD424B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81</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7" name="Footer Placeholder 1">
            <a:extLst>
              <a:ext uri="{FF2B5EF4-FFF2-40B4-BE49-F238E27FC236}">
                <a16:creationId xmlns:a16="http://schemas.microsoft.com/office/drawing/2014/main" id="{57DA0D30-E386-1D4A-8B9B-3756AD393281}"/>
              </a:ext>
            </a:extLst>
          </p:cNvPr>
          <p:cNvSpPr txBox="1">
            <a:spLocks/>
          </p:cNvSpPr>
          <p:nvPr/>
        </p:nvSpPr>
        <p:spPr>
          <a:xfrm>
            <a:off x="432000" y="6365363"/>
            <a:ext cx="5472000" cy="412431"/>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a:solidFill>
                  <a:prstClr val="black">
                    <a:lumMod val="75000"/>
                    <a:lumOff val="25000"/>
                  </a:prstClr>
                </a:solidFill>
                <a:latin typeface="Tahoma"/>
              </a:rPr>
              <a:t>SWD End of Year R&amp;C  v2.0 June 2020</a:t>
            </a:r>
            <a:endParaRPr lang="en-US" dirty="0">
              <a:solidFill>
                <a:prstClr val="black">
                  <a:lumMod val="75000"/>
                  <a:lumOff val="25000"/>
                </a:prstClr>
              </a:solidFill>
              <a:latin typeface="Tahoma"/>
            </a:endParaRPr>
          </a:p>
        </p:txBody>
      </p:sp>
      <p:sp>
        <p:nvSpPr>
          <p:cNvPr id="5" name="Footer Placeholder 4">
            <a:extLst>
              <a:ext uri="{FF2B5EF4-FFF2-40B4-BE49-F238E27FC236}">
                <a16:creationId xmlns:a16="http://schemas.microsoft.com/office/drawing/2014/main" id="{24AA48F8-BC49-8D49-8F57-35CD33E3EDBD}"/>
              </a:ext>
            </a:extLst>
          </p:cNvPr>
          <p:cNvSpPr>
            <a:spLocks noGrp="1"/>
          </p:cNvSpPr>
          <p:nvPr>
            <p:ph type="ftr" sz="quarter" idx="11"/>
          </p:nvPr>
        </p:nvSpPr>
        <p:spPr/>
        <p:txBody>
          <a:bodyPr/>
          <a:lstStyle/>
          <a:p>
            <a:r>
              <a:rPr lang="en-US"/>
              <a:t>SWD End of Year R&amp;C  v2.1 June 8, 2020</a:t>
            </a:r>
          </a:p>
        </p:txBody>
      </p:sp>
    </p:spTree>
    <p:extLst>
      <p:ext uri="{BB962C8B-B14F-4D97-AF65-F5344CB8AC3E}">
        <p14:creationId xmlns:p14="http://schemas.microsoft.com/office/powerpoint/2010/main" val="3383527820"/>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show="0">
  <p:cSld>
    <p:bg>
      <p:bgPr>
        <a:solidFill>
          <a:schemeClr val="bg1">
            <a:lumMod val="95000"/>
          </a:schemeClr>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4BF68E0-7FF2-AF4C-98BF-00160851D083}"/>
              </a:ext>
            </a:extLst>
          </p:cNvPr>
          <p:cNvSpPr/>
          <p:nvPr/>
        </p:nvSpPr>
        <p:spPr>
          <a:xfrm>
            <a:off x="430032" y="0"/>
            <a:ext cx="11761968" cy="40407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sp>
        <p:nvSpPr>
          <p:cNvPr id="30" name="Rectangle 29">
            <a:extLst>
              <a:ext uri="{FF2B5EF4-FFF2-40B4-BE49-F238E27FC236}">
                <a16:creationId xmlns:a16="http://schemas.microsoft.com/office/drawing/2014/main" id="{2AFED906-603E-4575-A8EB-18849F6201A6}"/>
              </a:ext>
              <a:ext uri="{C183D7F6-B498-43B3-948B-1728B52AA6E4}">
                <adec:decorative xmlns:adec="http://schemas.microsoft.com/office/drawing/2017/decorative" val="1"/>
              </a:ext>
            </a:extLst>
          </p:cNvPr>
          <p:cNvSpPr/>
          <p:nvPr/>
        </p:nvSpPr>
        <p:spPr>
          <a:xfrm>
            <a:off x="-1969" y="0"/>
            <a:ext cx="432001" cy="6365362"/>
          </a:xfrm>
          <a:prstGeom prst="rect">
            <a:avLst/>
          </a:pr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sp>
        <p:nvSpPr>
          <p:cNvPr id="2" name="Title 1">
            <a:extLst>
              <a:ext uri="{FF2B5EF4-FFF2-40B4-BE49-F238E27FC236}">
                <a16:creationId xmlns:a16="http://schemas.microsoft.com/office/drawing/2014/main" id="{8468F2B1-EF8F-4772-ADA1-4195B20EBA74}"/>
              </a:ext>
            </a:extLst>
          </p:cNvPr>
          <p:cNvSpPr>
            <a:spLocks noGrp="1"/>
          </p:cNvSpPr>
          <p:nvPr>
            <p:ph type="ctrTitle"/>
          </p:nvPr>
        </p:nvSpPr>
        <p:spPr bwMode="gray">
          <a:xfrm>
            <a:off x="680727" y="4040761"/>
            <a:ext cx="7235363" cy="744219"/>
          </a:xfrm>
          <a:noFill/>
        </p:spPr>
        <p:txBody>
          <a:bodyPr/>
          <a:lstStyle/>
          <a:p>
            <a:r>
              <a:rPr lang="en-US">
                <a:solidFill>
                  <a:schemeClr val="accent3"/>
                </a:solidFill>
              </a:rPr>
              <a:t> Student Incident - OM</a:t>
            </a:r>
          </a:p>
        </p:txBody>
      </p:sp>
      <p:sp>
        <p:nvSpPr>
          <p:cNvPr id="3" name="Subtitle 2">
            <a:extLst>
              <a:ext uri="{FF2B5EF4-FFF2-40B4-BE49-F238E27FC236}">
                <a16:creationId xmlns:a16="http://schemas.microsoft.com/office/drawing/2014/main" id="{565124A8-7554-4DB8-896F-F9946B9CF1F9}"/>
              </a:ext>
            </a:extLst>
          </p:cNvPr>
          <p:cNvSpPr>
            <a:spLocks noGrp="1"/>
          </p:cNvSpPr>
          <p:nvPr>
            <p:ph type="subTitle" idx="1"/>
          </p:nvPr>
        </p:nvSpPr>
        <p:spPr bwMode="gray">
          <a:xfrm>
            <a:off x="680727" y="4962525"/>
            <a:ext cx="7235363" cy="1020264"/>
          </a:xfrm>
          <a:solidFill>
            <a:schemeClr val="bg1">
              <a:alpha val="0"/>
            </a:schemeClr>
          </a:solidFill>
        </p:spPr>
        <p:txBody>
          <a:bodyPr/>
          <a:lstStyle/>
          <a:p>
            <a:pPr marL="457200" indent="-457200">
              <a:buFont typeface="Arial" panose="020B0604020202020204" pitchFamily="34" charset="0"/>
              <a:buChar char="•"/>
            </a:pPr>
            <a:r>
              <a:rPr lang="en-US" b="1">
                <a:solidFill>
                  <a:srgbClr val="FF735D"/>
                </a:solidFill>
              </a:rPr>
              <a:t>Incident Data</a:t>
            </a:r>
          </a:p>
          <a:p>
            <a:pPr marL="457200" indent="-457200">
              <a:buFont typeface="Arial" panose="020B0604020202020204" pitchFamily="34" charset="0"/>
              <a:buChar char="•"/>
            </a:pPr>
            <a:r>
              <a:rPr lang="en-US" b="1">
                <a:solidFill>
                  <a:srgbClr val="FF735D"/>
                </a:solidFill>
              </a:rPr>
              <a:t>Student Profile</a:t>
            </a:r>
          </a:p>
        </p:txBody>
      </p:sp>
      <p:sp>
        <p:nvSpPr>
          <p:cNvPr id="7" name="Slide Number Placeholder 6">
            <a:extLst>
              <a:ext uri="{FF2B5EF4-FFF2-40B4-BE49-F238E27FC236}">
                <a16:creationId xmlns:a16="http://schemas.microsoft.com/office/drawing/2014/main" id="{B89EE55C-A9E7-4073-8406-46103DF6ABBC}"/>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B73C415-D670-4716-A5EC-CC4D52CA2BAC}" type="slidenum">
              <a:rPr kumimoji="0" lang="en-US" sz="1200" b="0" i="0" u="none" strike="noStrike" kern="1200" cap="none" spc="0" normalizeH="0" baseline="0" noProof="0" smtClean="0">
                <a:ln>
                  <a:noFill/>
                </a:ln>
                <a:solidFill>
                  <a:prstClr val="black">
                    <a:lumMod val="65000"/>
                    <a:lumOff val="35000"/>
                  </a:prstClr>
                </a:solidFill>
                <a:effectLst/>
                <a:uLnTx/>
                <a:uFillTx/>
                <a:latin typeface="Tahom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82</a:t>
            </a:fld>
            <a:endParaRPr kumimoji="0" lang="en-US" sz="1200" b="0" i="0" u="none" strike="noStrike" kern="1200" cap="none" spc="0" normalizeH="0" baseline="0" noProof="0">
              <a:ln>
                <a:noFill/>
              </a:ln>
              <a:solidFill>
                <a:prstClr val="black">
                  <a:lumMod val="65000"/>
                  <a:lumOff val="35000"/>
                </a:prstClr>
              </a:solidFill>
              <a:effectLst/>
              <a:uLnTx/>
              <a:uFillTx/>
              <a:latin typeface="Tahoma"/>
              <a:ea typeface="+mn-ea"/>
              <a:cs typeface="+mn-cs"/>
            </a:endParaRPr>
          </a:p>
        </p:txBody>
      </p:sp>
      <p:sp>
        <p:nvSpPr>
          <p:cNvPr id="4" name="Footer Placeholder 3">
            <a:extLst>
              <a:ext uri="{FF2B5EF4-FFF2-40B4-BE49-F238E27FC236}">
                <a16:creationId xmlns:a16="http://schemas.microsoft.com/office/drawing/2014/main" id="{AE7B4051-D9FC-4650-89C2-BC66990CF505}"/>
              </a:ext>
            </a:extLst>
          </p:cNvPr>
          <p:cNvSpPr>
            <a:spLocks noGrp="1"/>
          </p:cNvSpPr>
          <p:nvPr>
            <p:ph type="ftr" sz="quarter" idx="1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75000"/>
                    <a:lumOff val="25000"/>
                  </a:prstClr>
                </a:solidFill>
                <a:effectLst/>
                <a:uLnTx/>
                <a:uFillTx/>
                <a:latin typeface="Tahoma"/>
                <a:ea typeface="+mn-ea"/>
                <a:cs typeface="+mn-cs"/>
              </a:rPr>
              <a:t>SWD End of Year R&amp;C  v2.1 June 8, 2020</a:t>
            </a:r>
          </a:p>
        </p:txBody>
      </p:sp>
      <p:cxnSp>
        <p:nvCxnSpPr>
          <p:cNvPr id="15" name="Straight Connector 14">
            <a:extLst>
              <a:ext uri="{FF2B5EF4-FFF2-40B4-BE49-F238E27FC236}">
                <a16:creationId xmlns:a16="http://schemas.microsoft.com/office/drawing/2014/main" id="{642D433C-2521-498F-AEB8-751A77CDE32F}"/>
              </a:ext>
              <a:ext uri="{C183D7F6-B498-43B3-948B-1728B52AA6E4}">
                <adec:decorative xmlns:adec="http://schemas.microsoft.com/office/drawing/2017/decorative" val="1"/>
              </a:ext>
            </a:extLst>
          </p:cNvPr>
          <p:cNvCxnSpPr>
            <a:cxnSpLocks/>
          </p:cNvCxnSpPr>
          <p:nvPr/>
        </p:nvCxnSpPr>
        <p:spPr bwMode="gray">
          <a:xfrm>
            <a:off x="680728" y="4876800"/>
            <a:ext cx="7235363" cy="0"/>
          </a:xfrm>
          <a:prstGeom prst="line">
            <a:avLst/>
          </a:prstGeom>
          <a:ln>
            <a:gradFill>
              <a:gsLst>
                <a:gs pos="0">
                  <a:schemeClr val="accent1"/>
                </a:gs>
                <a:gs pos="51300">
                  <a:schemeClr val="accent2"/>
                </a:gs>
                <a:gs pos="100000">
                  <a:schemeClr val="accent3"/>
                </a:gs>
              </a:gsLst>
              <a:lin ang="0" scaled="0"/>
            </a:gradFill>
          </a:ln>
        </p:spPr>
        <p:style>
          <a:lnRef idx="1">
            <a:schemeClr val="accent1"/>
          </a:lnRef>
          <a:fillRef idx="0">
            <a:schemeClr val="accent1"/>
          </a:fillRef>
          <a:effectRef idx="0">
            <a:schemeClr val="accent1"/>
          </a:effectRef>
          <a:fontRef idx="minor">
            <a:schemeClr val="tx1"/>
          </a:fontRef>
        </p:style>
      </p:cxnSp>
      <p:pic>
        <p:nvPicPr>
          <p:cNvPr id="5" name="Graphic 4" descr="Research">
            <a:extLst>
              <a:ext uri="{FF2B5EF4-FFF2-40B4-BE49-F238E27FC236}">
                <a16:creationId xmlns:a16="http://schemas.microsoft.com/office/drawing/2014/main" id="{5A17BF87-87BC-44A3-A7BF-DD96D6F59B2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968358" y="4040762"/>
            <a:ext cx="791617" cy="829676"/>
          </a:xfrm>
          <a:prstGeom prst="rect">
            <a:avLst/>
          </a:prstGeom>
        </p:spPr>
      </p:pic>
      <p:pic>
        <p:nvPicPr>
          <p:cNvPr id="9" name="Picture 8">
            <a:extLst>
              <a:ext uri="{FF2B5EF4-FFF2-40B4-BE49-F238E27FC236}">
                <a16:creationId xmlns:a16="http://schemas.microsoft.com/office/drawing/2014/main" id="{7E7247A4-F730-7F4D-9BBE-52D651A79DC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15096" y="0"/>
            <a:ext cx="9971839" cy="3863216"/>
          </a:xfrm>
          <a:prstGeom prst="rect">
            <a:avLst/>
          </a:prstGeom>
        </p:spPr>
      </p:pic>
    </p:spTree>
    <p:extLst>
      <p:ext uri="{BB962C8B-B14F-4D97-AF65-F5344CB8AC3E}">
        <p14:creationId xmlns:p14="http://schemas.microsoft.com/office/powerpoint/2010/main" val="3979672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fill="hold" grpId="0" nodeType="afterEffect">
                                  <p:stCondLst>
                                    <p:cond delay="0"/>
                                  </p:stCondLst>
                                  <p:childTnLst>
                                    <p:anim calcmode="lin" valueType="num">
                                      <p:cBhvr additive="base">
                                        <p:cTn id="6" dur="500"/>
                                        <p:tgtEl>
                                          <p:spTgt spid="30"/>
                                        </p:tgtEl>
                                        <p:attrNameLst>
                                          <p:attrName>ppt_x</p:attrName>
                                        </p:attrNameLst>
                                      </p:cBhvr>
                                      <p:tavLst>
                                        <p:tav tm="0">
                                          <p:val>
                                            <p:strVal val="ppt_x"/>
                                          </p:val>
                                        </p:tav>
                                        <p:tav tm="100000">
                                          <p:val>
                                            <p:strVal val="0-ppt_w/2"/>
                                          </p:val>
                                        </p:tav>
                                      </p:tavLst>
                                    </p:anim>
                                    <p:anim calcmode="lin" valueType="num">
                                      <p:cBhvr additive="base">
                                        <p:cTn id="7" dur="500"/>
                                        <p:tgtEl>
                                          <p:spTgt spid="30"/>
                                        </p:tgtEl>
                                        <p:attrNameLst>
                                          <p:attrName>ppt_y</p:attrName>
                                        </p:attrNameLst>
                                      </p:cBhvr>
                                      <p:tavLst>
                                        <p:tav tm="0">
                                          <p:val>
                                            <p:strVal val="ppt_y"/>
                                          </p:val>
                                        </p:tav>
                                        <p:tav tm="100000">
                                          <p:val>
                                            <p:strVal val="ppt_y"/>
                                          </p:val>
                                        </p:tav>
                                      </p:tavLst>
                                    </p:anim>
                                    <p:set>
                                      <p:cBhvr>
                                        <p:cTn id="8" dur="1" fill="hold">
                                          <p:stCondLst>
                                            <p:cond delay="499"/>
                                          </p:stCondLst>
                                        </p:cTn>
                                        <p:tgtEl>
                                          <p:spTgt spid="3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Lst>
  </p:timing>
</p:sld>
</file>

<file path=ppt/slides/slide8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8D37E49-91A9-43EA-A881-3250D4B7B7FF}"/>
              </a:ext>
            </a:extLst>
          </p:cNvPr>
          <p:cNvPicPr>
            <a:picLocks noChangeAspect="1"/>
          </p:cNvPicPr>
          <p:nvPr/>
        </p:nvPicPr>
        <p:blipFill>
          <a:blip r:embed="rId3"/>
          <a:stretch>
            <a:fillRect/>
          </a:stretch>
        </p:blipFill>
        <p:spPr>
          <a:xfrm>
            <a:off x="1612350" y="1367471"/>
            <a:ext cx="9601200" cy="4730858"/>
          </a:xfrm>
          <a:prstGeom prst="rect">
            <a:avLst/>
          </a:prstGeom>
          <a:ln>
            <a:noFill/>
          </a:ln>
          <a:effectLst>
            <a:outerShdw blurRad="190500" algn="tl" rotWithShape="0">
              <a:srgbClr val="000000">
                <a:alpha val="70000"/>
              </a:srgbClr>
            </a:outerShdw>
          </a:effectLst>
        </p:spPr>
      </p:pic>
      <p:sp>
        <p:nvSpPr>
          <p:cNvPr id="6" name="Title 5">
            <a:extLst>
              <a:ext uri="{FF2B5EF4-FFF2-40B4-BE49-F238E27FC236}">
                <a16:creationId xmlns:a16="http://schemas.microsoft.com/office/drawing/2014/main" id="{51890386-3BC8-4786-AC71-21AD10CB7F41}"/>
              </a:ext>
            </a:extLst>
          </p:cNvPr>
          <p:cNvSpPr>
            <a:spLocks noGrp="1"/>
          </p:cNvSpPr>
          <p:nvPr>
            <p:ph type="title"/>
          </p:nvPr>
        </p:nvSpPr>
        <p:spPr>
          <a:xfrm>
            <a:off x="426000" y="280658"/>
            <a:ext cx="11340000" cy="432000"/>
          </a:xfrm>
        </p:spPr>
        <p:txBody>
          <a:bodyPr/>
          <a:lstStyle/>
          <a:p>
            <a:r>
              <a:rPr lang="en-US"/>
              <a:t>Incident Data</a:t>
            </a:r>
          </a:p>
        </p:txBody>
      </p:sp>
      <p:sp>
        <p:nvSpPr>
          <p:cNvPr id="7" name="Text Placeholder 6">
            <a:extLst>
              <a:ext uri="{FF2B5EF4-FFF2-40B4-BE49-F238E27FC236}">
                <a16:creationId xmlns:a16="http://schemas.microsoft.com/office/drawing/2014/main" id="{B07D20B2-32D5-48DD-99F3-C480C3171D28}"/>
              </a:ext>
            </a:extLst>
          </p:cNvPr>
          <p:cNvSpPr>
            <a:spLocks noGrp="1"/>
          </p:cNvSpPr>
          <p:nvPr>
            <p:ph type="body" sz="quarter" idx="32"/>
          </p:nvPr>
        </p:nvSpPr>
        <p:spPr>
          <a:xfrm>
            <a:off x="426487" y="759671"/>
            <a:ext cx="11339513" cy="360000"/>
          </a:xfrm>
        </p:spPr>
        <p:txBody>
          <a:bodyPr/>
          <a:lstStyle/>
          <a:p>
            <a:r>
              <a:rPr lang="en-US"/>
              <a:t>Incidents can only added or modified from the Incident Data section</a:t>
            </a:r>
          </a:p>
        </p:txBody>
      </p:sp>
      <p:sp>
        <p:nvSpPr>
          <p:cNvPr id="4" name="Arrow: Right 3">
            <a:extLst>
              <a:ext uri="{FF2B5EF4-FFF2-40B4-BE49-F238E27FC236}">
                <a16:creationId xmlns:a16="http://schemas.microsoft.com/office/drawing/2014/main" id="{C11B293E-6BE3-4527-9228-65BC42D7DA11}"/>
              </a:ext>
            </a:extLst>
          </p:cNvPr>
          <p:cNvSpPr/>
          <p:nvPr/>
        </p:nvSpPr>
        <p:spPr>
          <a:xfrm>
            <a:off x="324091" y="1789344"/>
            <a:ext cx="1655180" cy="1296365"/>
          </a:xfrm>
          <a:prstGeom prst="rightArrow">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FCFCFC"/>
                </a:solidFill>
                <a:effectLst/>
                <a:uLnTx/>
                <a:uFillTx/>
                <a:latin typeface="Tahoma"/>
                <a:ea typeface="+mn-ea"/>
                <a:cs typeface="+mn-cs"/>
              </a:rPr>
              <a:t>SINC</a:t>
            </a:r>
          </a:p>
        </p:txBody>
      </p:sp>
      <p:sp>
        <p:nvSpPr>
          <p:cNvPr id="8" name="Arrow: Right 7">
            <a:extLst>
              <a:ext uri="{FF2B5EF4-FFF2-40B4-BE49-F238E27FC236}">
                <a16:creationId xmlns:a16="http://schemas.microsoft.com/office/drawing/2014/main" id="{BD706744-94D1-4E43-8E6C-7FC0C84E2715}"/>
              </a:ext>
            </a:extLst>
          </p:cNvPr>
          <p:cNvSpPr/>
          <p:nvPr/>
        </p:nvSpPr>
        <p:spPr>
          <a:xfrm>
            <a:off x="324091" y="3249683"/>
            <a:ext cx="1655180" cy="1296365"/>
          </a:xfrm>
          <a:prstGeom prst="rightArrow">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FCFCFC"/>
                </a:solidFill>
                <a:effectLst/>
                <a:uLnTx/>
                <a:uFillTx/>
                <a:latin typeface="Tahoma"/>
                <a:ea typeface="+mn-ea"/>
                <a:cs typeface="+mn-cs"/>
              </a:rPr>
              <a:t>SIRS</a:t>
            </a:r>
          </a:p>
        </p:txBody>
      </p:sp>
      <p:sp>
        <p:nvSpPr>
          <p:cNvPr id="9" name="Arrow: Right 8">
            <a:extLst>
              <a:ext uri="{FF2B5EF4-FFF2-40B4-BE49-F238E27FC236}">
                <a16:creationId xmlns:a16="http://schemas.microsoft.com/office/drawing/2014/main" id="{303D9DDD-2E2D-488E-9309-790F920751EC}"/>
              </a:ext>
            </a:extLst>
          </p:cNvPr>
          <p:cNvSpPr/>
          <p:nvPr/>
        </p:nvSpPr>
        <p:spPr>
          <a:xfrm>
            <a:off x="324091" y="4710023"/>
            <a:ext cx="1655180" cy="1296365"/>
          </a:xfrm>
          <a:prstGeom prst="rightArrow">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FCFCFC"/>
                </a:solidFill>
                <a:effectLst/>
                <a:uLnTx/>
                <a:uFillTx/>
                <a:latin typeface="Tahoma"/>
                <a:ea typeface="+mn-ea"/>
                <a:cs typeface="+mn-cs"/>
              </a:rPr>
              <a:t>SOFF</a:t>
            </a:r>
          </a:p>
        </p:txBody>
      </p:sp>
      <p:sp>
        <p:nvSpPr>
          <p:cNvPr id="2" name="Footer Placeholder 1">
            <a:extLst>
              <a:ext uri="{FF2B5EF4-FFF2-40B4-BE49-F238E27FC236}">
                <a16:creationId xmlns:a16="http://schemas.microsoft.com/office/drawing/2014/main" id="{F9978E0A-5243-410B-A59F-AF9F376D15A1}"/>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75000"/>
                    <a:lumOff val="25000"/>
                  </a:prstClr>
                </a:solidFill>
                <a:effectLst/>
                <a:uLnTx/>
                <a:uFillTx/>
                <a:latin typeface="Tahoma"/>
                <a:ea typeface="+mn-ea"/>
                <a:cs typeface="+mn-cs"/>
              </a:rPr>
              <a:t>SWD End of Year R&amp;C  v2.1 June 8, 2020</a:t>
            </a:r>
          </a:p>
        </p:txBody>
      </p:sp>
      <p:sp>
        <p:nvSpPr>
          <p:cNvPr id="5" name="Slide Number Placeholder 4">
            <a:extLst>
              <a:ext uri="{FF2B5EF4-FFF2-40B4-BE49-F238E27FC236}">
                <a16:creationId xmlns:a16="http://schemas.microsoft.com/office/drawing/2014/main" id="{C0060964-A962-4BD6-AE81-A2DED1749C5D}"/>
              </a:ext>
            </a:extLst>
          </p:cNvPr>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B73C415-D670-4716-A5EC-CC4D52CA2BAC}" type="slidenum">
              <a:rPr kumimoji="0" lang="en-US" sz="1200" b="0" i="0" u="none" strike="noStrike" kern="1200" cap="none" spc="0" normalizeH="0" baseline="0" noProof="0" smtClean="0">
                <a:ln>
                  <a:noFill/>
                </a:ln>
                <a:solidFill>
                  <a:prstClr val="black">
                    <a:lumMod val="65000"/>
                    <a:lumOff val="35000"/>
                  </a:prstClr>
                </a:solidFill>
                <a:effectLst/>
                <a:uLnTx/>
                <a:uFillTx/>
                <a:latin typeface="Tahom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83</a:t>
            </a:fld>
            <a:endParaRPr kumimoji="0" lang="en-US" sz="1200" b="0" i="0" u="none" strike="noStrike" kern="1200" cap="none" spc="0" normalizeH="0" baseline="0" noProof="0">
              <a:ln>
                <a:noFill/>
              </a:ln>
              <a:solidFill>
                <a:prstClr val="black">
                  <a:lumMod val="65000"/>
                  <a:lumOff val="35000"/>
                </a:prstClr>
              </a:solidFill>
              <a:effectLst/>
              <a:uLnTx/>
              <a:uFillTx/>
              <a:latin typeface="Tahoma"/>
              <a:ea typeface="+mn-ea"/>
              <a:cs typeface="+mn-cs"/>
            </a:endParaRPr>
          </a:p>
        </p:txBody>
      </p:sp>
    </p:spTree>
    <p:extLst>
      <p:ext uri="{BB962C8B-B14F-4D97-AF65-F5344CB8AC3E}">
        <p14:creationId xmlns:p14="http://schemas.microsoft.com/office/powerpoint/2010/main" val="13547607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8" grpId="0" animBg="1"/>
      <p:bldP spid="9" grpId="0" animBg="1"/>
    </p:bldLst>
  </p:timing>
</p:sld>
</file>

<file path=ppt/slides/slide8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BEE8051-50C3-C745-B3F0-901BB2EB2EA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2201" y="1341843"/>
            <a:ext cx="11604759" cy="4144557"/>
          </a:xfrm>
          <a:prstGeom prst="rect">
            <a:avLst/>
          </a:prstGeom>
          <a:ln>
            <a:noFill/>
          </a:ln>
          <a:effectLst>
            <a:outerShdw blurRad="38100" algn="tl" rotWithShape="0">
              <a:srgbClr val="000000">
                <a:alpha val="70000"/>
              </a:srgbClr>
            </a:outerShdw>
          </a:effectLst>
        </p:spPr>
      </p:pic>
      <p:sp>
        <p:nvSpPr>
          <p:cNvPr id="2" name="Title 1">
            <a:extLst>
              <a:ext uri="{FF2B5EF4-FFF2-40B4-BE49-F238E27FC236}">
                <a16:creationId xmlns:a16="http://schemas.microsoft.com/office/drawing/2014/main" id="{2D0658C6-BDEC-4727-BB0A-616EE1B95223}"/>
              </a:ext>
            </a:extLst>
          </p:cNvPr>
          <p:cNvSpPr>
            <a:spLocks noGrp="1"/>
          </p:cNvSpPr>
          <p:nvPr>
            <p:ph type="title"/>
          </p:nvPr>
        </p:nvSpPr>
        <p:spPr>
          <a:xfrm>
            <a:off x="550959" y="449584"/>
            <a:ext cx="11346001" cy="432000"/>
          </a:xfrm>
        </p:spPr>
        <p:txBody>
          <a:bodyPr/>
          <a:lstStyle/>
          <a:p>
            <a:r>
              <a:rPr lang="en-US"/>
              <a:t>Student Profile - Incident Data</a:t>
            </a:r>
          </a:p>
        </p:txBody>
      </p:sp>
      <p:sp>
        <p:nvSpPr>
          <p:cNvPr id="4" name="Footer Placeholder 3">
            <a:extLst>
              <a:ext uri="{FF2B5EF4-FFF2-40B4-BE49-F238E27FC236}">
                <a16:creationId xmlns:a16="http://schemas.microsoft.com/office/drawing/2014/main" id="{86765C02-B866-45C9-94D3-0E2C2FAA830B}"/>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75000"/>
                    <a:lumOff val="25000"/>
                  </a:prstClr>
                </a:solidFill>
                <a:effectLst/>
                <a:uLnTx/>
                <a:uFillTx/>
                <a:latin typeface="Tahoma"/>
                <a:ea typeface="+mn-ea"/>
                <a:cs typeface="+mn-cs"/>
              </a:rPr>
              <a:t>SWD End of Year R&amp;C  v2.1 June 8, 2020</a:t>
            </a:r>
          </a:p>
        </p:txBody>
      </p:sp>
      <p:sp>
        <p:nvSpPr>
          <p:cNvPr id="5" name="Slide Number Placeholder 4">
            <a:extLst>
              <a:ext uri="{FF2B5EF4-FFF2-40B4-BE49-F238E27FC236}">
                <a16:creationId xmlns:a16="http://schemas.microsoft.com/office/drawing/2014/main" id="{60BB6F06-0259-4153-8268-4E4F5F320AD0}"/>
              </a:ext>
            </a:extLst>
          </p:cNvPr>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B73C415-D670-4716-A5EC-CC4D52CA2BAC}" type="slidenum">
              <a:rPr kumimoji="0" lang="en-US" sz="1200" b="0" i="0" u="none" strike="noStrike" kern="1200" cap="none" spc="0" normalizeH="0" baseline="0" noProof="0" smtClean="0">
                <a:ln>
                  <a:noFill/>
                </a:ln>
                <a:solidFill>
                  <a:prstClr val="black">
                    <a:lumMod val="65000"/>
                    <a:lumOff val="35000"/>
                  </a:prstClr>
                </a:solidFill>
                <a:effectLst/>
                <a:uLnTx/>
                <a:uFillTx/>
                <a:latin typeface="Tahom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84</a:t>
            </a:fld>
            <a:endParaRPr kumimoji="0" lang="en-US" sz="1200" b="0" i="0" u="none" strike="noStrike" kern="1200" cap="none" spc="0" normalizeH="0" baseline="0" noProof="0">
              <a:ln>
                <a:noFill/>
              </a:ln>
              <a:solidFill>
                <a:prstClr val="black">
                  <a:lumMod val="65000"/>
                  <a:lumOff val="35000"/>
                </a:prstClr>
              </a:solidFill>
              <a:effectLst/>
              <a:uLnTx/>
              <a:uFillTx/>
              <a:latin typeface="Tahoma"/>
              <a:ea typeface="+mn-ea"/>
              <a:cs typeface="+mn-cs"/>
            </a:endParaRPr>
          </a:p>
        </p:txBody>
      </p:sp>
      <p:sp>
        <p:nvSpPr>
          <p:cNvPr id="10" name="Rectangle: Rounded Corners 9">
            <a:extLst>
              <a:ext uri="{FF2B5EF4-FFF2-40B4-BE49-F238E27FC236}">
                <a16:creationId xmlns:a16="http://schemas.microsoft.com/office/drawing/2014/main" id="{1FD6F72B-5A1D-4195-AB1B-805AFBD24AD3}"/>
              </a:ext>
            </a:extLst>
          </p:cNvPr>
          <p:cNvSpPr/>
          <p:nvPr/>
        </p:nvSpPr>
        <p:spPr>
          <a:xfrm>
            <a:off x="215290" y="1302909"/>
            <a:ext cx="11731731" cy="1906071"/>
          </a:xfrm>
          <a:prstGeom prst="roundRect">
            <a:avLst>
              <a:gd name="adj" fmla="val 7487"/>
            </a:avLst>
          </a:prstGeom>
          <a:noFill/>
          <a:ln w="25400">
            <a:solidFill>
              <a:srgbClr val="FF735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sp>
        <p:nvSpPr>
          <p:cNvPr id="3" name="Rectangle 2">
            <a:extLst>
              <a:ext uri="{FF2B5EF4-FFF2-40B4-BE49-F238E27FC236}">
                <a16:creationId xmlns:a16="http://schemas.microsoft.com/office/drawing/2014/main" id="{78C4B391-916E-46BA-BC55-BBD46F222DFA}"/>
              </a:ext>
            </a:extLst>
          </p:cNvPr>
          <p:cNvSpPr/>
          <p:nvPr/>
        </p:nvSpPr>
        <p:spPr>
          <a:xfrm>
            <a:off x="8953879" y="276637"/>
            <a:ext cx="2504042" cy="1323439"/>
          </a:xfrm>
          <a:prstGeom prst="rect">
            <a:avLst/>
          </a:prstGeom>
          <a:solidFill>
            <a:schemeClr val="bg1"/>
          </a:solidFill>
          <a:ln>
            <a:solidFill>
              <a:srgbClr val="FF735E"/>
            </a:solidFill>
          </a:ln>
          <a:effectLst>
            <a:outerShdw blurRad="63500" algn="ctr" rotWithShape="0">
              <a:prstClr val="black">
                <a:alpha val="40000"/>
              </a:prstClr>
            </a:outerShdw>
          </a:effectLst>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The student Incident &amp; Offense Data are also available in “</a:t>
            </a:r>
            <a:r>
              <a:rPr kumimoji="0" lang="en-US" sz="1600" b="1" i="0" u="none" strike="noStrike" kern="1200" cap="none" spc="0" normalizeH="0" baseline="0" noProof="0">
                <a:ln>
                  <a:noFill/>
                </a:ln>
                <a:solidFill>
                  <a:srgbClr val="3DC1BD"/>
                </a:solidFill>
                <a:effectLst/>
                <a:uLnTx/>
                <a:uFillTx/>
                <a:latin typeface="Arial" panose="020B0604020202020204" pitchFamily="34" charset="0"/>
                <a:ea typeface="+mn-ea"/>
                <a:cs typeface="Arial" panose="020B0604020202020204" pitchFamily="34" charset="0"/>
              </a:rPr>
              <a:t>View Only</a:t>
            </a:r>
            <a:r>
              <a:rPr kumimoji="0" lang="en-US" sz="16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mode in the Student Profile. </a:t>
            </a:r>
            <a:endParaRPr kumimoji="0" lang="en-US" sz="1600" b="1"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11" name="Rectangle: Rounded Corners 9">
            <a:extLst>
              <a:ext uri="{FF2B5EF4-FFF2-40B4-BE49-F238E27FC236}">
                <a16:creationId xmlns:a16="http://schemas.microsoft.com/office/drawing/2014/main" id="{AC3BB4BA-F5A5-DC4C-8558-2D9D99D87674}"/>
              </a:ext>
            </a:extLst>
          </p:cNvPr>
          <p:cNvSpPr/>
          <p:nvPr/>
        </p:nvSpPr>
        <p:spPr>
          <a:xfrm>
            <a:off x="215290" y="3247914"/>
            <a:ext cx="11731731" cy="2264124"/>
          </a:xfrm>
          <a:prstGeom prst="roundRect">
            <a:avLst>
              <a:gd name="adj" fmla="val 7487"/>
            </a:avLst>
          </a:prstGeom>
          <a:noFill/>
          <a:ln w="25400">
            <a:solidFill>
              <a:srgbClr val="FF735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grpSp>
        <p:nvGrpSpPr>
          <p:cNvPr id="13" name="Group 12">
            <a:extLst>
              <a:ext uri="{FF2B5EF4-FFF2-40B4-BE49-F238E27FC236}">
                <a16:creationId xmlns:a16="http://schemas.microsoft.com/office/drawing/2014/main" id="{98155476-C700-DA40-B763-2F26D3777F2D}"/>
              </a:ext>
            </a:extLst>
          </p:cNvPr>
          <p:cNvGrpSpPr/>
          <p:nvPr/>
        </p:nvGrpSpPr>
        <p:grpSpPr>
          <a:xfrm>
            <a:off x="14758" y="2386025"/>
            <a:ext cx="411240" cy="290151"/>
            <a:chOff x="160464" y="5540024"/>
            <a:chExt cx="411240" cy="290151"/>
          </a:xfrm>
        </p:grpSpPr>
        <p:grpSp>
          <p:nvGrpSpPr>
            <p:cNvPr id="14" name="Group 13">
              <a:extLst>
                <a:ext uri="{FF2B5EF4-FFF2-40B4-BE49-F238E27FC236}">
                  <a16:creationId xmlns:a16="http://schemas.microsoft.com/office/drawing/2014/main" id="{559BEC71-F92A-0B44-B6A6-BE65D5B4A3B7}"/>
                </a:ext>
              </a:extLst>
            </p:cNvPr>
            <p:cNvGrpSpPr/>
            <p:nvPr/>
          </p:nvGrpSpPr>
          <p:grpSpPr>
            <a:xfrm>
              <a:off x="160464" y="5540024"/>
              <a:ext cx="271536" cy="290151"/>
              <a:chOff x="9202881" y="1064084"/>
              <a:chExt cx="249887" cy="290151"/>
            </a:xfrm>
          </p:grpSpPr>
          <p:sp>
            <p:nvSpPr>
              <p:cNvPr id="16" name="Oval 15">
                <a:extLst>
                  <a:ext uri="{FF2B5EF4-FFF2-40B4-BE49-F238E27FC236}">
                    <a16:creationId xmlns:a16="http://schemas.microsoft.com/office/drawing/2014/main" id="{ED5543CF-C1D4-964A-8F3F-9A4025374BC8}"/>
                  </a:ext>
                </a:extLst>
              </p:cNvPr>
              <p:cNvSpPr/>
              <p:nvPr/>
            </p:nvSpPr>
            <p:spPr>
              <a:xfrm>
                <a:off x="9202881" y="1077237"/>
                <a:ext cx="247650" cy="276998"/>
              </a:xfrm>
              <a:prstGeom prst="ellipse">
                <a:avLst/>
              </a:prstGeom>
              <a:solidFill>
                <a:srgbClr val="309F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sp>
            <p:nvSpPr>
              <p:cNvPr id="17" name="TextBox 16">
                <a:extLst>
                  <a:ext uri="{FF2B5EF4-FFF2-40B4-BE49-F238E27FC236}">
                    <a16:creationId xmlns:a16="http://schemas.microsoft.com/office/drawing/2014/main" id="{C6A76AB1-B8B3-2048-8EFF-488E9B1BE061}"/>
                  </a:ext>
                </a:extLst>
              </p:cNvPr>
              <p:cNvSpPr txBox="1"/>
              <p:nvPr/>
            </p:nvSpPr>
            <p:spPr>
              <a:xfrm>
                <a:off x="9205118" y="1064084"/>
                <a:ext cx="247650"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FCFCFC"/>
                    </a:solidFill>
                    <a:effectLst/>
                    <a:uLnTx/>
                    <a:uFillTx/>
                    <a:latin typeface="Tahoma"/>
                    <a:ea typeface="+mn-ea"/>
                    <a:cs typeface="+mn-cs"/>
                  </a:rPr>
                  <a:t>1</a:t>
                </a:r>
              </a:p>
            </p:txBody>
          </p:sp>
        </p:grpSp>
        <p:cxnSp>
          <p:nvCxnSpPr>
            <p:cNvPr id="15" name="Straight Connector 14">
              <a:extLst>
                <a:ext uri="{FF2B5EF4-FFF2-40B4-BE49-F238E27FC236}">
                  <a16:creationId xmlns:a16="http://schemas.microsoft.com/office/drawing/2014/main" id="{3B8C418D-41D7-1A4C-9A17-A1DF5E2E12AC}"/>
                </a:ext>
              </a:extLst>
            </p:cNvPr>
            <p:cNvCxnSpPr>
              <a:cxnSpLocks/>
            </p:cNvCxnSpPr>
            <p:nvPr/>
          </p:nvCxnSpPr>
          <p:spPr>
            <a:xfrm>
              <a:off x="424608" y="5690516"/>
              <a:ext cx="147096" cy="1160"/>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grpSp>
      <p:grpSp>
        <p:nvGrpSpPr>
          <p:cNvPr id="18" name="Group 17">
            <a:extLst>
              <a:ext uri="{FF2B5EF4-FFF2-40B4-BE49-F238E27FC236}">
                <a16:creationId xmlns:a16="http://schemas.microsoft.com/office/drawing/2014/main" id="{DC301A02-5554-2F4E-80D1-B05D9C285C1C}"/>
              </a:ext>
            </a:extLst>
          </p:cNvPr>
          <p:cNvGrpSpPr/>
          <p:nvPr/>
        </p:nvGrpSpPr>
        <p:grpSpPr>
          <a:xfrm>
            <a:off x="14758" y="4152437"/>
            <a:ext cx="411240" cy="290151"/>
            <a:chOff x="160464" y="5540024"/>
            <a:chExt cx="411240" cy="290151"/>
          </a:xfrm>
        </p:grpSpPr>
        <p:grpSp>
          <p:nvGrpSpPr>
            <p:cNvPr id="19" name="Group 18">
              <a:extLst>
                <a:ext uri="{FF2B5EF4-FFF2-40B4-BE49-F238E27FC236}">
                  <a16:creationId xmlns:a16="http://schemas.microsoft.com/office/drawing/2014/main" id="{87D31374-EB42-EC4F-885D-B99DBEEF95E5}"/>
                </a:ext>
              </a:extLst>
            </p:cNvPr>
            <p:cNvGrpSpPr/>
            <p:nvPr/>
          </p:nvGrpSpPr>
          <p:grpSpPr>
            <a:xfrm>
              <a:off x="160464" y="5540024"/>
              <a:ext cx="271536" cy="290151"/>
              <a:chOff x="9202881" y="1064084"/>
              <a:chExt cx="249887" cy="290151"/>
            </a:xfrm>
          </p:grpSpPr>
          <p:sp>
            <p:nvSpPr>
              <p:cNvPr id="21" name="Oval 20">
                <a:extLst>
                  <a:ext uri="{FF2B5EF4-FFF2-40B4-BE49-F238E27FC236}">
                    <a16:creationId xmlns:a16="http://schemas.microsoft.com/office/drawing/2014/main" id="{EB094B17-3B51-DE45-9124-D0B294A6F734}"/>
                  </a:ext>
                </a:extLst>
              </p:cNvPr>
              <p:cNvSpPr/>
              <p:nvPr/>
            </p:nvSpPr>
            <p:spPr>
              <a:xfrm>
                <a:off x="9202881" y="1077237"/>
                <a:ext cx="247650" cy="276998"/>
              </a:xfrm>
              <a:prstGeom prst="ellipse">
                <a:avLst/>
              </a:prstGeom>
              <a:solidFill>
                <a:srgbClr val="309F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sp>
            <p:nvSpPr>
              <p:cNvPr id="22" name="TextBox 21">
                <a:extLst>
                  <a:ext uri="{FF2B5EF4-FFF2-40B4-BE49-F238E27FC236}">
                    <a16:creationId xmlns:a16="http://schemas.microsoft.com/office/drawing/2014/main" id="{1B7D38B7-ACEF-7F4E-AE18-78EF80ACA78C}"/>
                  </a:ext>
                </a:extLst>
              </p:cNvPr>
              <p:cNvSpPr txBox="1"/>
              <p:nvPr/>
            </p:nvSpPr>
            <p:spPr>
              <a:xfrm>
                <a:off x="9205118" y="1064084"/>
                <a:ext cx="247650"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FCFCFC"/>
                    </a:solidFill>
                    <a:effectLst/>
                    <a:uLnTx/>
                    <a:uFillTx/>
                    <a:latin typeface="Tahoma"/>
                    <a:ea typeface="+mn-ea"/>
                    <a:cs typeface="+mn-cs"/>
                  </a:rPr>
                  <a:t>2</a:t>
                </a:r>
              </a:p>
            </p:txBody>
          </p:sp>
        </p:grpSp>
        <p:cxnSp>
          <p:nvCxnSpPr>
            <p:cNvPr id="20" name="Straight Connector 19">
              <a:extLst>
                <a:ext uri="{FF2B5EF4-FFF2-40B4-BE49-F238E27FC236}">
                  <a16:creationId xmlns:a16="http://schemas.microsoft.com/office/drawing/2014/main" id="{21E0D8B2-D519-B64E-9EC8-230E038A0D99}"/>
                </a:ext>
              </a:extLst>
            </p:cNvPr>
            <p:cNvCxnSpPr>
              <a:cxnSpLocks/>
            </p:cNvCxnSpPr>
            <p:nvPr/>
          </p:nvCxnSpPr>
          <p:spPr>
            <a:xfrm>
              <a:off x="424608" y="5690516"/>
              <a:ext cx="147096" cy="1160"/>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387344330"/>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7350109C-E5A6-47D6-ADE4-7F3D8E4FC017}"/>
              </a:ext>
            </a:extLst>
          </p:cNvPr>
          <p:cNvSpPr>
            <a:spLocks noGrp="1"/>
          </p:cNvSpPr>
          <p:nvPr>
            <p:ph type="title"/>
          </p:nvPr>
        </p:nvSpPr>
        <p:spPr>
          <a:xfrm>
            <a:off x="740889" y="515483"/>
            <a:ext cx="5547604" cy="432000"/>
          </a:xfrm>
        </p:spPr>
        <p:txBody>
          <a:bodyPr/>
          <a:lstStyle/>
          <a:p>
            <a:r>
              <a:rPr lang="en-US" sz="4000"/>
              <a:t>Student Incident Module</a:t>
            </a:r>
          </a:p>
        </p:txBody>
      </p:sp>
      <p:sp>
        <p:nvSpPr>
          <p:cNvPr id="4" name="Footer Placeholder 3">
            <a:extLst>
              <a:ext uri="{FF2B5EF4-FFF2-40B4-BE49-F238E27FC236}">
                <a16:creationId xmlns:a16="http://schemas.microsoft.com/office/drawing/2014/main" id="{E21CF41D-9556-4F54-9FB5-B05596AFBC1F}"/>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75000"/>
                    <a:lumOff val="25000"/>
                  </a:prstClr>
                </a:solidFill>
                <a:effectLst/>
                <a:uLnTx/>
                <a:uFillTx/>
                <a:latin typeface="Tahoma"/>
                <a:ea typeface="+mn-ea"/>
                <a:cs typeface="+mn-cs"/>
              </a:rPr>
              <a:t>SWD End of Year R&amp;C  v2.1 June 8, 2020</a:t>
            </a:r>
          </a:p>
        </p:txBody>
      </p:sp>
      <p:sp>
        <p:nvSpPr>
          <p:cNvPr id="5" name="Slide Number Placeholder 4">
            <a:extLst>
              <a:ext uri="{FF2B5EF4-FFF2-40B4-BE49-F238E27FC236}">
                <a16:creationId xmlns:a16="http://schemas.microsoft.com/office/drawing/2014/main" id="{A7A8373C-5DA0-4AF4-B92E-001D58A10B08}"/>
              </a:ext>
            </a:extLst>
          </p:cNvPr>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B73C415-D670-4716-A5EC-CC4D52CA2BAC}" type="slidenum">
              <a:rPr kumimoji="0" lang="en-US" sz="1200" b="0" i="0" u="none" strike="noStrike" kern="1200" cap="none" spc="0" normalizeH="0" baseline="0" noProof="0" smtClean="0">
                <a:ln>
                  <a:noFill/>
                </a:ln>
                <a:solidFill>
                  <a:prstClr val="black">
                    <a:lumMod val="65000"/>
                    <a:lumOff val="35000"/>
                  </a:prstClr>
                </a:solidFill>
                <a:effectLst/>
                <a:uLnTx/>
                <a:uFillTx/>
                <a:latin typeface="Tahom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85</a:t>
            </a:fld>
            <a:endParaRPr kumimoji="0" lang="en-US" sz="1200" b="0" i="0" u="none" strike="noStrike" kern="1200" cap="none" spc="0" normalizeH="0" baseline="0" noProof="0">
              <a:ln>
                <a:noFill/>
              </a:ln>
              <a:solidFill>
                <a:prstClr val="black">
                  <a:lumMod val="65000"/>
                  <a:lumOff val="35000"/>
                </a:prstClr>
              </a:solidFill>
              <a:effectLst/>
              <a:uLnTx/>
              <a:uFillTx/>
              <a:latin typeface="Tahoma"/>
              <a:ea typeface="+mn-ea"/>
              <a:cs typeface="+mn-cs"/>
            </a:endParaRPr>
          </a:p>
        </p:txBody>
      </p:sp>
      <p:pic>
        <p:nvPicPr>
          <p:cNvPr id="9" name="Content Placeholder 8">
            <a:extLst>
              <a:ext uri="{FF2B5EF4-FFF2-40B4-BE49-F238E27FC236}">
                <a16:creationId xmlns:a16="http://schemas.microsoft.com/office/drawing/2014/main" id="{3B0B49D9-966B-41EE-B930-480FD7CCAE85}"/>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rcRect/>
          <a:stretch/>
        </p:blipFill>
        <p:spPr>
          <a:xfrm>
            <a:off x="6549656" y="159675"/>
            <a:ext cx="5432345" cy="6031010"/>
          </a:xfrm>
          <a:prstGeom prst="rect">
            <a:avLst/>
          </a:prstGeom>
          <a:ln>
            <a:noFill/>
          </a:ln>
          <a:effectLst>
            <a:outerShdw blurRad="190500" algn="tl" rotWithShape="0">
              <a:srgbClr val="000000">
                <a:alpha val="70000"/>
              </a:srgbClr>
            </a:outerShdw>
          </a:effectLst>
        </p:spPr>
      </p:pic>
      <p:sp>
        <p:nvSpPr>
          <p:cNvPr id="2" name="Rectangle: Rounded Corners 1">
            <a:extLst>
              <a:ext uri="{FF2B5EF4-FFF2-40B4-BE49-F238E27FC236}">
                <a16:creationId xmlns:a16="http://schemas.microsoft.com/office/drawing/2014/main" id="{5B9CF2BF-205F-42F3-85CE-B41352C7FD7B}"/>
              </a:ext>
            </a:extLst>
          </p:cNvPr>
          <p:cNvSpPr/>
          <p:nvPr/>
        </p:nvSpPr>
        <p:spPr>
          <a:xfrm>
            <a:off x="9229059" y="3054290"/>
            <a:ext cx="2483366" cy="544632"/>
          </a:xfrm>
          <a:prstGeom prst="roundRect">
            <a:avLst/>
          </a:prstGeom>
          <a:solidFill>
            <a:schemeClr val="accent2">
              <a:lumMod val="20000"/>
              <a:lumOff val="80000"/>
              <a:alpha val="20000"/>
            </a:schemeClr>
          </a:solid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Rounded Corners 12">
            <a:extLst>
              <a:ext uri="{FF2B5EF4-FFF2-40B4-BE49-F238E27FC236}">
                <a16:creationId xmlns:a16="http://schemas.microsoft.com/office/drawing/2014/main" id="{F7F970E4-7489-439C-AF68-CC214F6B7337}"/>
              </a:ext>
            </a:extLst>
          </p:cNvPr>
          <p:cNvSpPr/>
          <p:nvPr/>
        </p:nvSpPr>
        <p:spPr>
          <a:xfrm>
            <a:off x="6745692" y="3598922"/>
            <a:ext cx="2483367" cy="526024"/>
          </a:xfrm>
          <a:prstGeom prst="roundRect">
            <a:avLst/>
          </a:prstGeom>
          <a:solidFill>
            <a:schemeClr val="accent2">
              <a:lumMod val="20000"/>
              <a:lumOff val="80000"/>
              <a:alpha val="20000"/>
            </a:schemeClr>
          </a:solid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7B4E7F47-9B03-4B19-93B6-45B27437DAF4}"/>
              </a:ext>
            </a:extLst>
          </p:cNvPr>
          <p:cNvSpPr/>
          <p:nvPr/>
        </p:nvSpPr>
        <p:spPr>
          <a:xfrm>
            <a:off x="652839" y="2433754"/>
            <a:ext cx="5251161" cy="2862322"/>
          </a:xfrm>
          <a:prstGeom prst="rect">
            <a:avLst/>
          </a:prstGeom>
        </p:spPr>
        <p:txBody>
          <a:bodyPr wrap="square">
            <a:spAutoFit/>
          </a:bodyPr>
          <a:lstStyle/>
          <a:p>
            <a:r>
              <a:rPr lang="en-US">
                <a:latin typeface="Arial" panose="020B0604020202020204" pitchFamily="34" charset="0"/>
                <a:ea typeface="Calibri" panose="020F0502020204030204" pitchFamily="34" charset="0"/>
              </a:rPr>
              <a:t>For students with disabilities:</a:t>
            </a:r>
          </a:p>
          <a:p>
            <a:pPr marL="285750" indent="-285750">
              <a:buFont typeface="Arial" panose="020B0604020202020204" pitchFamily="34" charset="0"/>
              <a:buChar char="•"/>
            </a:pPr>
            <a:r>
              <a:rPr lang="en-US">
                <a:latin typeface="Arial" panose="020B0604020202020204" pitchFamily="34" charset="0"/>
                <a:ea typeface="Calibri" panose="020F0502020204030204" pitchFamily="34" charset="0"/>
              </a:rPr>
              <a:t>An indication of instructional support services is required</a:t>
            </a:r>
          </a:p>
          <a:p>
            <a:pPr marL="742950" lvl="1" indent="-285750">
              <a:buFont typeface="Arial" panose="020B0604020202020204" pitchFamily="34" charset="0"/>
              <a:buChar char="•"/>
            </a:pPr>
            <a:r>
              <a:rPr lang="en-US">
                <a:latin typeface="Arial" panose="020B0604020202020204" pitchFamily="34" charset="0"/>
              </a:rPr>
              <a:t>It indicates that </a:t>
            </a:r>
            <a:r>
              <a:rPr lang="en-US"/>
              <a:t>all services on the student's IEP are provided through the duration of suspension</a:t>
            </a:r>
          </a:p>
          <a:p>
            <a:pPr marL="285750" indent="-285750">
              <a:buFont typeface="Arial" panose="020B0604020202020204" pitchFamily="34" charset="0"/>
              <a:buChar char="•"/>
            </a:pPr>
            <a:r>
              <a:rPr lang="en-US"/>
              <a:t>The Interim Alternative Setting is required </a:t>
            </a:r>
          </a:p>
          <a:p>
            <a:pPr marL="742950" lvl="1" indent="-285750">
              <a:buFont typeface="Arial" panose="020B0604020202020204" pitchFamily="34" charset="0"/>
              <a:buChar char="•"/>
            </a:pPr>
            <a:r>
              <a:rPr lang="en-US"/>
              <a:t>It Describes the reason a student was removed to an interim alternative setting for 45 days or less.</a:t>
            </a:r>
          </a:p>
        </p:txBody>
      </p:sp>
    </p:spTree>
    <p:extLst>
      <p:ext uri="{BB962C8B-B14F-4D97-AF65-F5344CB8AC3E}">
        <p14:creationId xmlns:p14="http://schemas.microsoft.com/office/powerpoint/2010/main" val="4104681170"/>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9" name="Slide Number Placeholder 4">
            <a:extLst>
              <a:ext uri="{FF2B5EF4-FFF2-40B4-BE49-F238E27FC236}">
                <a16:creationId xmlns:a16="http://schemas.microsoft.com/office/drawing/2014/main" id="{A27C9D78-C3DA-4A84-BEE7-EC87ECAA2320}"/>
              </a:ext>
            </a:extLst>
          </p:cNvPr>
          <p:cNvSpPr>
            <a:spLocks noGrp="1"/>
          </p:cNvSpPr>
          <p:nvPr>
            <p:ph type="sldNum" sz="quarter" idx="12"/>
          </p:nvPr>
        </p:nvSpPr>
        <p:spPr>
          <a:xfrm>
            <a:off x="11772000" y="6365363"/>
            <a:ext cx="420000" cy="421200"/>
          </a:xfrm>
        </p:spPr>
        <p:txBody>
          <a:bodyPr/>
          <a:lstStyle/>
          <a:p>
            <a:pPr marL="0" marR="0" lvl="0" indent="0" algn="ctr" defTabSz="914400" rtl="0" eaLnBrk="1" fontAlgn="auto" latinLnBrk="0" hangingPunct="1">
              <a:lnSpc>
                <a:spcPct val="100000"/>
              </a:lnSpc>
              <a:spcBef>
                <a:spcPts val="0"/>
              </a:spcBef>
              <a:spcAft>
                <a:spcPts val="600"/>
              </a:spcAft>
              <a:buClrTx/>
              <a:buSzTx/>
              <a:buFontTx/>
              <a:buNone/>
              <a:tabLst/>
              <a:defRPr/>
            </a:pPr>
            <a:fld id="{4B73C415-D670-4716-A5EC-CC4D52CA2BAC}" type="slidenum">
              <a:rPr kumimoji="0" lang="en-US" sz="1200" b="0" i="0" u="none" strike="noStrike" kern="1200" cap="none" spc="0" normalizeH="0" baseline="0" noProof="0" smtClean="0">
                <a:ln>
                  <a:noFill/>
                </a:ln>
                <a:solidFill>
                  <a:prstClr val="black">
                    <a:lumMod val="65000"/>
                    <a:lumOff val="35000"/>
                  </a:prstClr>
                </a:solidFill>
                <a:effectLst/>
                <a:uLnTx/>
                <a:uFillTx/>
                <a:latin typeface="Tahoma"/>
                <a:ea typeface="+mn-ea"/>
                <a:cs typeface="+mn-cs"/>
              </a:rPr>
              <a:pPr marL="0" marR="0" lvl="0" indent="0" algn="ctr" defTabSz="914400" rtl="0" eaLnBrk="1" fontAlgn="auto" latinLnBrk="0" hangingPunct="1">
                <a:lnSpc>
                  <a:spcPct val="100000"/>
                </a:lnSpc>
                <a:spcBef>
                  <a:spcPts val="0"/>
                </a:spcBef>
                <a:spcAft>
                  <a:spcPts val="600"/>
                </a:spcAft>
                <a:buClrTx/>
                <a:buSzTx/>
                <a:buFontTx/>
                <a:buNone/>
                <a:tabLst/>
                <a:defRPr/>
              </a:pPr>
              <a:t>86</a:t>
            </a:fld>
            <a:endParaRPr kumimoji="0" lang="en-US" sz="1200" b="0" i="0" u="none" strike="noStrike" kern="1200" cap="none" spc="0" normalizeH="0" baseline="0" noProof="0">
              <a:ln>
                <a:noFill/>
              </a:ln>
              <a:solidFill>
                <a:prstClr val="black">
                  <a:lumMod val="65000"/>
                  <a:lumOff val="35000"/>
                </a:prstClr>
              </a:solidFill>
              <a:effectLst/>
              <a:uLnTx/>
              <a:uFillTx/>
              <a:latin typeface="Tahoma"/>
              <a:ea typeface="+mn-ea"/>
              <a:cs typeface="+mn-cs"/>
            </a:endParaRPr>
          </a:p>
        </p:txBody>
      </p:sp>
      <p:sp>
        <p:nvSpPr>
          <p:cNvPr id="12" name="Picture Placeholder 11">
            <a:extLst>
              <a:ext uri="{FF2B5EF4-FFF2-40B4-BE49-F238E27FC236}">
                <a16:creationId xmlns:a16="http://schemas.microsoft.com/office/drawing/2014/main" id="{324D9898-F79E-457D-80A8-6288A9058DCA}"/>
              </a:ext>
            </a:extLst>
          </p:cNvPr>
          <p:cNvSpPr>
            <a:spLocks noGrp="1"/>
          </p:cNvSpPr>
          <p:nvPr>
            <p:ph type="pic" sz="quarter" idx="10"/>
          </p:nvPr>
        </p:nvSpPr>
        <p:spPr>
          <a:xfrm>
            <a:off x="0" y="0"/>
            <a:ext cx="12192000" cy="6365363"/>
          </a:xfrm>
          <a:gradFill flip="none" rotWithShape="1">
            <a:gsLst>
              <a:gs pos="0">
                <a:schemeClr val="bg1"/>
              </a:gs>
              <a:gs pos="100000">
                <a:schemeClr val="tx1">
                  <a:lumMod val="85000"/>
                  <a:lumOff val="15000"/>
                  <a:alpha val="29000"/>
                </a:schemeClr>
              </a:gs>
            </a:gsLst>
            <a:lin ang="2700000" scaled="1"/>
            <a:tileRect/>
          </a:gradFill>
        </p:spPr>
      </p:sp>
      <p:sp>
        <p:nvSpPr>
          <p:cNvPr id="21" name="Footer Placeholder 5">
            <a:extLst>
              <a:ext uri="{FF2B5EF4-FFF2-40B4-BE49-F238E27FC236}">
                <a16:creationId xmlns:a16="http://schemas.microsoft.com/office/drawing/2014/main" id="{7EFE7F29-CB50-48EE-9BB5-A0EB52044D78}"/>
              </a:ext>
            </a:extLst>
          </p:cNvPr>
          <p:cNvSpPr>
            <a:spLocks noGrp="1"/>
          </p:cNvSpPr>
          <p:nvPr>
            <p:ph type="ftr" sz="quarter" idx="13"/>
          </p:nvPr>
        </p:nvSpPr>
        <p:spPr>
          <a:xfrm>
            <a:off x="432000" y="6365363"/>
            <a:ext cx="5472000" cy="412431"/>
          </a:xfrm>
        </p:spPr>
        <p:txBody>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200" b="0" i="0" u="none" strike="noStrike" kern="1200" cap="none" spc="0" normalizeH="0" baseline="0" noProof="0">
                <a:ln>
                  <a:noFill/>
                </a:ln>
                <a:solidFill>
                  <a:prstClr val="black">
                    <a:lumMod val="75000"/>
                    <a:lumOff val="25000"/>
                  </a:prstClr>
                </a:solidFill>
                <a:effectLst/>
                <a:uLnTx/>
                <a:uFillTx/>
                <a:latin typeface="Tahoma"/>
                <a:ea typeface="+mn-ea"/>
                <a:cs typeface="+mn-cs"/>
              </a:rPr>
              <a:t>SWD End of Year R&amp;C  v2.1 June 8, 2020</a:t>
            </a:r>
          </a:p>
        </p:txBody>
      </p:sp>
      <p:sp>
        <p:nvSpPr>
          <p:cNvPr id="15" name="Title 2">
            <a:extLst>
              <a:ext uri="{FF2B5EF4-FFF2-40B4-BE49-F238E27FC236}">
                <a16:creationId xmlns:a16="http://schemas.microsoft.com/office/drawing/2014/main" id="{34C67D03-BAC8-4C3E-AD07-F020D4EA39E0}"/>
              </a:ext>
            </a:extLst>
          </p:cNvPr>
          <p:cNvSpPr>
            <a:spLocks noGrp="1"/>
          </p:cNvSpPr>
          <p:nvPr>
            <p:ph type="ctrTitle"/>
          </p:nvPr>
        </p:nvSpPr>
        <p:spPr>
          <a:xfrm>
            <a:off x="680728" y="2377000"/>
            <a:ext cx="6299682" cy="2387600"/>
          </a:xfrm>
        </p:spPr>
        <p:txBody>
          <a:bodyPr/>
          <a:lstStyle/>
          <a:p>
            <a:r>
              <a:rPr lang="en-US">
                <a:solidFill>
                  <a:schemeClr val="tx1">
                    <a:lumMod val="75000"/>
                    <a:lumOff val="25000"/>
                  </a:schemeClr>
                </a:solidFill>
              </a:rPr>
              <a:t>EOY 3 Certification Errors &amp; Reports </a:t>
            </a:r>
          </a:p>
        </p:txBody>
      </p:sp>
      <p:sp>
        <p:nvSpPr>
          <p:cNvPr id="17" name="Subtitle 3">
            <a:extLst>
              <a:ext uri="{FF2B5EF4-FFF2-40B4-BE49-F238E27FC236}">
                <a16:creationId xmlns:a16="http://schemas.microsoft.com/office/drawing/2014/main" id="{54AB9728-69E1-439C-BEAB-E8E2620F6405}"/>
              </a:ext>
            </a:extLst>
          </p:cNvPr>
          <p:cNvSpPr>
            <a:spLocks noGrp="1"/>
          </p:cNvSpPr>
          <p:nvPr>
            <p:ph type="subTitle" idx="1"/>
          </p:nvPr>
        </p:nvSpPr>
        <p:spPr>
          <a:xfrm>
            <a:off x="680728" y="4962525"/>
            <a:ext cx="6299682" cy="1219200"/>
          </a:xfrm>
        </p:spPr>
        <p:txBody>
          <a:bodyPr/>
          <a:lstStyle/>
          <a:p>
            <a:endParaRPr lang="en-US"/>
          </a:p>
        </p:txBody>
      </p:sp>
    </p:spTree>
    <p:extLst>
      <p:ext uri="{BB962C8B-B14F-4D97-AF65-F5344CB8AC3E}">
        <p14:creationId xmlns:p14="http://schemas.microsoft.com/office/powerpoint/2010/main" val="3110122893"/>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133B931C-2297-4FDC-A4DD-011EFD8CFCA3}"/>
              </a:ext>
            </a:extLst>
          </p:cNvPr>
          <p:cNvSpPr>
            <a:spLocks noGrp="1"/>
          </p:cNvSpPr>
          <p:nvPr>
            <p:ph type="ftr" sz="quarter" idx="10"/>
          </p:nvPr>
        </p:nvSpPr>
        <p:spPr/>
        <p:txBody>
          <a:bodyPr anchor="ctr">
            <a:norm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200" b="0" i="0" u="none" strike="noStrike" kern="1200" cap="none" spc="0" normalizeH="0" baseline="0" noProof="0">
                <a:ln>
                  <a:noFill/>
                </a:ln>
                <a:solidFill>
                  <a:prstClr val="black">
                    <a:lumMod val="75000"/>
                    <a:lumOff val="25000"/>
                  </a:prstClr>
                </a:solidFill>
                <a:effectLst/>
                <a:uLnTx/>
                <a:uFillTx/>
                <a:latin typeface="Tahoma"/>
                <a:ea typeface="+mn-ea"/>
                <a:cs typeface="+mn-cs"/>
              </a:rPr>
              <a:t>SWD End of Year R&amp;C  v2.1 June 8, 2020</a:t>
            </a:r>
          </a:p>
        </p:txBody>
      </p:sp>
      <p:sp>
        <p:nvSpPr>
          <p:cNvPr id="4" name="Slide Number Placeholder 3">
            <a:extLst>
              <a:ext uri="{FF2B5EF4-FFF2-40B4-BE49-F238E27FC236}">
                <a16:creationId xmlns:a16="http://schemas.microsoft.com/office/drawing/2014/main" id="{DAFB8DAF-3B7B-460C-960E-0366B4652A57}"/>
              </a:ext>
            </a:extLst>
          </p:cNvPr>
          <p:cNvSpPr>
            <a:spLocks noGrp="1"/>
          </p:cNvSpPr>
          <p:nvPr>
            <p:ph type="sldNum" sz="quarter" idx="11"/>
          </p:nvPr>
        </p:nvSpPr>
        <p:spPr/>
        <p:txBody>
          <a:bodyPr anchor="ctr">
            <a:norm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fld id="{4B73C415-D670-4716-A5EC-CC4D52CA2BAC}" type="slidenum">
              <a:rPr kumimoji="0" lang="en-US" sz="1200" b="0" i="0" u="none" strike="noStrike" kern="1200" cap="none" spc="0" normalizeH="0" baseline="0" noProof="0" smtClean="0">
                <a:ln>
                  <a:noFill/>
                </a:ln>
                <a:solidFill>
                  <a:prstClr val="black">
                    <a:lumMod val="65000"/>
                    <a:lumOff val="35000"/>
                  </a:prstClr>
                </a:solidFill>
                <a:effectLst/>
                <a:uLnTx/>
                <a:uFillTx/>
                <a:latin typeface="Tahoma"/>
                <a:ea typeface="+mn-ea"/>
                <a:cs typeface="+mn-cs"/>
              </a:rPr>
              <a:pPr marL="0" marR="0" lvl="0" indent="0" algn="ctr" defTabSz="914400" rtl="0" eaLnBrk="1" fontAlgn="auto" latinLnBrk="0" hangingPunct="1">
                <a:lnSpc>
                  <a:spcPct val="100000"/>
                </a:lnSpc>
                <a:spcBef>
                  <a:spcPts val="0"/>
                </a:spcBef>
                <a:spcAft>
                  <a:spcPts val="600"/>
                </a:spcAft>
                <a:buClrTx/>
                <a:buSzTx/>
                <a:buFontTx/>
                <a:buNone/>
                <a:tabLst/>
                <a:defRPr/>
              </a:pPr>
              <a:t>87</a:t>
            </a:fld>
            <a:endParaRPr kumimoji="0" lang="en-US" sz="1200" b="0" i="0" u="none" strike="noStrike" kern="1200" cap="none" spc="0" normalizeH="0" baseline="0" noProof="0">
              <a:ln>
                <a:noFill/>
              </a:ln>
              <a:solidFill>
                <a:prstClr val="black">
                  <a:lumMod val="65000"/>
                  <a:lumOff val="35000"/>
                </a:prstClr>
              </a:solidFill>
              <a:effectLst/>
              <a:uLnTx/>
              <a:uFillTx/>
              <a:latin typeface="Tahoma"/>
              <a:ea typeface="+mn-ea"/>
              <a:cs typeface="+mn-cs"/>
            </a:endParaRPr>
          </a:p>
        </p:txBody>
      </p:sp>
      <p:graphicFrame>
        <p:nvGraphicFramePr>
          <p:cNvPr id="5" name="Table 4">
            <a:extLst>
              <a:ext uri="{FF2B5EF4-FFF2-40B4-BE49-F238E27FC236}">
                <a16:creationId xmlns:a16="http://schemas.microsoft.com/office/drawing/2014/main" id="{17A31BD7-1DD8-4977-82CC-1E31214410BF}"/>
              </a:ext>
            </a:extLst>
          </p:cNvPr>
          <p:cNvGraphicFramePr>
            <a:graphicFrameLocks noGrp="1"/>
          </p:cNvGraphicFramePr>
          <p:nvPr>
            <p:extLst>
              <p:ext uri="{D42A27DB-BD31-4B8C-83A1-F6EECF244321}">
                <p14:modId xmlns:p14="http://schemas.microsoft.com/office/powerpoint/2010/main" val="2431317692"/>
              </p:ext>
            </p:extLst>
          </p:nvPr>
        </p:nvGraphicFramePr>
        <p:xfrm>
          <a:off x="431999" y="979494"/>
          <a:ext cx="11396439" cy="4964104"/>
        </p:xfrm>
        <a:graphic>
          <a:graphicData uri="http://schemas.openxmlformats.org/drawingml/2006/table">
            <a:tbl>
              <a:tblPr firstRow="1" bandRow="1">
                <a:effectLst>
                  <a:outerShdw blurRad="63500" algn="ctr" rotWithShape="0">
                    <a:prstClr val="black">
                      <a:alpha val="40000"/>
                    </a:prstClr>
                  </a:outerShdw>
                </a:effectLst>
                <a:tableStyleId>{9DCAF9ED-07DC-4A11-8D7F-57B35C25682E}</a:tableStyleId>
              </a:tblPr>
              <a:tblGrid>
                <a:gridCol w="1359796">
                  <a:extLst>
                    <a:ext uri="{9D8B030D-6E8A-4147-A177-3AD203B41FA5}">
                      <a16:colId xmlns:a16="http://schemas.microsoft.com/office/drawing/2014/main" val="2950209544"/>
                    </a:ext>
                  </a:extLst>
                </a:gridCol>
                <a:gridCol w="10036643">
                  <a:extLst>
                    <a:ext uri="{9D8B030D-6E8A-4147-A177-3AD203B41FA5}">
                      <a16:colId xmlns:a16="http://schemas.microsoft.com/office/drawing/2014/main" val="1452966386"/>
                    </a:ext>
                  </a:extLst>
                </a:gridCol>
              </a:tblGrid>
              <a:tr h="325952">
                <a:tc>
                  <a:txBody>
                    <a:bodyPr/>
                    <a:lstStyle/>
                    <a:p>
                      <a:pPr algn="ctr" fontAlgn="t"/>
                      <a:r>
                        <a:rPr lang="en-US" sz="1600" b="1" u="none" strike="noStrike">
                          <a:solidFill>
                            <a:srgbClr val="000000"/>
                          </a:solidFill>
                          <a:effectLst/>
                        </a:rPr>
                        <a:t>Error #</a:t>
                      </a:r>
                      <a:endParaRPr lang="en-US" sz="1600" b="1" i="0" u="none" strike="noStrike">
                        <a:solidFill>
                          <a:srgbClr val="000000"/>
                        </a:solidFill>
                        <a:effectLst/>
                        <a:latin typeface="Arial" panose="020B0604020202020204" pitchFamily="34" charset="0"/>
                      </a:endParaRPr>
                    </a:p>
                  </a:txBody>
                  <a:tcPr marL="1223" marR="1223" marT="1223" marB="5872" anchor="ctr"/>
                </a:tc>
                <a:tc>
                  <a:txBody>
                    <a:bodyPr/>
                    <a:lstStyle/>
                    <a:p>
                      <a:pPr algn="ctr" fontAlgn="t"/>
                      <a:r>
                        <a:rPr lang="en-US" sz="1600" b="1" u="none" strike="noStrike">
                          <a:solidFill>
                            <a:srgbClr val="000000"/>
                          </a:solidFill>
                          <a:effectLst/>
                        </a:rPr>
                        <a:t>Error Name</a:t>
                      </a:r>
                      <a:endParaRPr lang="en-US" sz="1600" b="1" i="0" u="none" strike="noStrike">
                        <a:solidFill>
                          <a:srgbClr val="000000"/>
                        </a:solidFill>
                        <a:effectLst/>
                        <a:latin typeface="Arial" panose="020B0604020202020204" pitchFamily="34" charset="0"/>
                      </a:endParaRPr>
                    </a:p>
                  </a:txBody>
                  <a:tcPr marL="1223" marR="1223" marT="1223" marB="5872" anchor="ctr"/>
                </a:tc>
                <a:extLst>
                  <a:ext uri="{0D108BD9-81ED-4DB2-BD59-A6C34878D82A}">
                    <a16:rowId xmlns:a16="http://schemas.microsoft.com/office/drawing/2014/main" val="3585206558"/>
                  </a:ext>
                </a:extLst>
              </a:tr>
              <a:tr h="325952">
                <a:tc>
                  <a:txBody>
                    <a:bodyPr/>
                    <a:lstStyle/>
                    <a:p>
                      <a:pPr algn="ctr" fontAlgn="t"/>
                      <a:r>
                        <a:rPr lang="en-US" sz="1600" b="0" u="none" strike="noStrike">
                          <a:solidFill>
                            <a:srgbClr val="000000"/>
                          </a:solidFill>
                          <a:effectLst/>
                        </a:rPr>
                        <a:t>CERT147</a:t>
                      </a:r>
                      <a:endParaRPr lang="en-US" sz="1600" b="0" i="0" u="none" strike="noStrike">
                        <a:solidFill>
                          <a:srgbClr val="000000"/>
                        </a:solidFill>
                        <a:effectLst/>
                        <a:latin typeface="Arial" panose="020B0604020202020204" pitchFamily="34" charset="0"/>
                      </a:endParaRPr>
                    </a:p>
                  </a:txBody>
                  <a:tcPr marL="1223" marR="1223" marT="1223" marB="5872" anchor="ctr"/>
                </a:tc>
                <a:tc>
                  <a:txBody>
                    <a:bodyPr/>
                    <a:lstStyle/>
                    <a:p>
                      <a:pPr algn="l" fontAlgn="t"/>
                      <a:r>
                        <a:rPr lang="en-US" sz="1600" b="0" u="none" strike="noStrike">
                          <a:solidFill>
                            <a:srgbClr val="000000"/>
                          </a:solidFill>
                          <a:effectLst/>
                        </a:rPr>
                        <a:t>Invalid Postsecondary/Transition Status Indicator</a:t>
                      </a:r>
                      <a:endParaRPr lang="en-US" sz="1600" b="0" i="0" u="none" strike="noStrike">
                        <a:solidFill>
                          <a:srgbClr val="000000"/>
                        </a:solidFill>
                        <a:effectLst/>
                        <a:latin typeface="Arial" panose="020B0604020202020204" pitchFamily="34" charset="0"/>
                      </a:endParaRPr>
                    </a:p>
                  </a:txBody>
                  <a:tcPr marL="1223" marR="1223" marT="1223" marB="5872" anchor="ctr"/>
                </a:tc>
                <a:extLst>
                  <a:ext uri="{0D108BD9-81ED-4DB2-BD59-A6C34878D82A}">
                    <a16:rowId xmlns:a16="http://schemas.microsoft.com/office/drawing/2014/main" val="2290148462"/>
                  </a:ext>
                </a:extLst>
              </a:tr>
              <a:tr h="342545">
                <a:tc>
                  <a:txBody>
                    <a:bodyPr/>
                    <a:lstStyle/>
                    <a:p>
                      <a:pPr algn="ctr" fontAlgn="t"/>
                      <a:r>
                        <a:rPr lang="en-US" sz="1600" b="0" u="none" strike="noStrike">
                          <a:solidFill>
                            <a:srgbClr val="000000"/>
                          </a:solidFill>
                          <a:effectLst/>
                        </a:rPr>
                        <a:t>CERT148</a:t>
                      </a:r>
                      <a:endParaRPr lang="en-US" sz="1600" b="0" i="0" u="none" strike="noStrike">
                        <a:solidFill>
                          <a:srgbClr val="000000"/>
                        </a:solidFill>
                        <a:effectLst/>
                        <a:latin typeface="Arial" panose="020B0604020202020204" pitchFamily="34" charset="0"/>
                      </a:endParaRPr>
                    </a:p>
                  </a:txBody>
                  <a:tcPr marL="1223" marR="1223" marT="1223" marB="5872" anchor="ctr"/>
                </a:tc>
                <a:tc>
                  <a:txBody>
                    <a:bodyPr/>
                    <a:lstStyle/>
                    <a:p>
                      <a:pPr algn="l" fontAlgn="t"/>
                      <a:r>
                        <a:rPr lang="en-US" sz="1600" b="0" u="none" strike="noStrike">
                          <a:solidFill>
                            <a:srgbClr val="000000"/>
                          </a:solidFill>
                          <a:effectLst/>
                        </a:rPr>
                        <a:t>No Student Incident Data Submitted for a School</a:t>
                      </a:r>
                      <a:endParaRPr lang="en-US" sz="1600" b="0" i="0" u="none" strike="noStrike">
                        <a:solidFill>
                          <a:srgbClr val="000000"/>
                        </a:solidFill>
                        <a:effectLst/>
                        <a:latin typeface="Arial" panose="020B0604020202020204" pitchFamily="34" charset="0"/>
                      </a:endParaRPr>
                    </a:p>
                  </a:txBody>
                  <a:tcPr marL="1223" marR="1223" marT="1223" marB="5872" anchor="ctr"/>
                </a:tc>
                <a:extLst>
                  <a:ext uri="{0D108BD9-81ED-4DB2-BD59-A6C34878D82A}">
                    <a16:rowId xmlns:a16="http://schemas.microsoft.com/office/drawing/2014/main" val="1211417631"/>
                  </a:ext>
                </a:extLst>
              </a:tr>
              <a:tr h="342545">
                <a:tc>
                  <a:txBody>
                    <a:bodyPr/>
                    <a:lstStyle/>
                    <a:p>
                      <a:pPr algn="ctr" fontAlgn="t"/>
                      <a:r>
                        <a:rPr lang="en-US" sz="1600" b="0" u="none" strike="noStrike">
                          <a:solidFill>
                            <a:srgbClr val="000000"/>
                          </a:solidFill>
                          <a:effectLst/>
                        </a:rPr>
                        <a:t>CERT149</a:t>
                      </a:r>
                      <a:endParaRPr lang="en-US" sz="1600" b="0" i="0" u="none" strike="noStrike">
                        <a:solidFill>
                          <a:srgbClr val="000000"/>
                        </a:solidFill>
                        <a:effectLst/>
                        <a:latin typeface="Arial" panose="020B0604020202020204" pitchFamily="34" charset="0"/>
                      </a:endParaRPr>
                    </a:p>
                  </a:txBody>
                  <a:tcPr marL="1223" marR="1223" marT="1223" marB="5872" anchor="ctr"/>
                </a:tc>
                <a:tc>
                  <a:txBody>
                    <a:bodyPr/>
                    <a:lstStyle/>
                    <a:p>
                      <a:pPr algn="l" fontAlgn="t"/>
                      <a:r>
                        <a:rPr lang="en-US" sz="1600" b="0" u="none" strike="noStrike">
                          <a:solidFill>
                            <a:srgbClr val="000000"/>
                          </a:solidFill>
                          <a:effectLst/>
                        </a:rPr>
                        <a:t>Missing Expulsion or Suspension Incident Result Record</a:t>
                      </a:r>
                      <a:endParaRPr lang="en-US" sz="1600" b="0" i="0" u="none" strike="noStrike">
                        <a:solidFill>
                          <a:srgbClr val="000000"/>
                        </a:solidFill>
                        <a:effectLst/>
                        <a:latin typeface="Arial" panose="020B0604020202020204" pitchFamily="34" charset="0"/>
                      </a:endParaRPr>
                    </a:p>
                  </a:txBody>
                  <a:tcPr marL="1223" marR="1223" marT="1223" marB="5872" anchor="ctr"/>
                </a:tc>
                <a:extLst>
                  <a:ext uri="{0D108BD9-81ED-4DB2-BD59-A6C34878D82A}">
                    <a16:rowId xmlns:a16="http://schemas.microsoft.com/office/drawing/2014/main" val="1209379311"/>
                  </a:ext>
                </a:extLst>
              </a:tr>
              <a:tr h="342545">
                <a:tc>
                  <a:txBody>
                    <a:bodyPr/>
                    <a:lstStyle/>
                    <a:p>
                      <a:pPr algn="ctr" fontAlgn="t"/>
                      <a:r>
                        <a:rPr lang="en-US" sz="1600" b="0" u="none" strike="noStrike">
                          <a:solidFill>
                            <a:srgbClr val="000000"/>
                          </a:solidFill>
                          <a:effectLst/>
                        </a:rPr>
                        <a:t>CERT150</a:t>
                      </a:r>
                      <a:endParaRPr lang="en-US" sz="1600" b="0" i="0" u="none" strike="noStrike">
                        <a:solidFill>
                          <a:srgbClr val="000000"/>
                        </a:solidFill>
                        <a:effectLst/>
                        <a:latin typeface="Arial" panose="020B0604020202020204" pitchFamily="34" charset="0"/>
                      </a:endParaRPr>
                    </a:p>
                  </a:txBody>
                  <a:tcPr marL="1223" marR="1223" marT="1223" marB="5872" anchor="ctr"/>
                </a:tc>
                <a:tc>
                  <a:txBody>
                    <a:bodyPr/>
                    <a:lstStyle/>
                    <a:p>
                      <a:pPr algn="l" fontAlgn="t"/>
                      <a:r>
                        <a:rPr lang="en-US" sz="1600" b="0" u="none" strike="noStrike">
                          <a:solidFill>
                            <a:srgbClr val="000000"/>
                          </a:solidFill>
                          <a:effectLst/>
                        </a:rPr>
                        <a:t>Missing Expulsion Incident Result Record</a:t>
                      </a:r>
                      <a:endParaRPr lang="en-US" sz="1600" b="0" i="0" u="none" strike="noStrike">
                        <a:solidFill>
                          <a:srgbClr val="000000"/>
                        </a:solidFill>
                        <a:effectLst/>
                        <a:latin typeface="Arial" panose="020B0604020202020204" pitchFamily="34" charset="0"/>
                      </a:endParaRPr>
                    </a:p>
                  </a:txBody>
                  <a:tcPr marL="1223" marR="1223" marT="1223" marB="5872" anchor="ctr"/>
                </a:tc>
                <a:extLst>
                  <a:ext uri="{0D108BD9-81ED-4DB2-BD59-A6C34878D82A}">
                    <a16:rowId xmlns:a16="http://schemas.microsoft.com/office/drawing/2014/main" val="3453377784"/>
                  </a:ext>
                </a:extLst>
              </a:tr>
              <a:tr h="342545">
                <a:tc>
                  <a:txBody>
                    <a:bodyPr/>
                    <a:lstStyle/>
                    <a:p>
                      <a:pPr algn="ctr" fontAlgn="t"/>
                      <a:r>
                        <a:rPr lang="en-US" sz="1600" b="0" u="none" strike="noStrike">
                          <a:solidFill>
                            <a:srgbClr val="000000"/>
                          </a:solidFill>
                          <a:effectLst/>
                        </a:rPr>
                        <a:t>CERT151</a:t>
                      </a:r>
                      <a:endParaRPr lang="en-US" sz="1600" b="0" i="0" u="none" strike="noStrike">
                        <a:solidFill>
                          <a:srgbClr val="000000"/>
                        </a:solidFill>
                        <a:effectLst/>
                        <a:latin typeface="Arial" panose="020B0604020202020204" pitchFamily="34" charset="0"/>
                      </a:endParaRPr>
                    </a:p>
                  </a:txBody>
                  <a:tcPr marL="1223" marR="1223" marT="1223" marB="5872" anchor="ctr"/>
                </a:tc>
                <a:tc>
                  <a:txBody>
                    <a:bodyPr/>
                    <a:lstStyle/>
                    <a:p>
                      <a:pPr algn="l" fontAlgn="t"/>
                      <a:r>
                        <a:rPr lang="en-US" sz="1600" b="0" u="none" strike="noStrike">
                          <a:solidFill>
                            <a:srgbClr val="000000"/>
                          </a:solidFill>
                          <a:effectLst/>
                        </a:rPr>
                        <a:t>Invalid Student Offense and Incident Result Code Combination</a:t>
                      </a:r>
                      <a:endParaRPr lang="en-US" sz="1600" b="0" i="0" u="none" strike="noStrike">
                        <a:solidFill>
                          <a:srgbClr val="000000"/>
                        </a:solidFill>
                        <a:effectLst/>
                        <a:latin typeface="Arial" panose="020B0604020202020204" pitchFamily="34" charset="0"/>
                      </a:endParaRPr>
                    </a:p>
                  </a:txBody>
                  <a:tcPr marL="1223" marR="1223" marT="1223" marB="5872" anchor="ctr"/>
                </a:tc>
                <a:extLst>
                  <a:ext uri="{0D108BD9-81ED-4DB2-BD59-A6C34878D82A}">
                    <a16:rowId xmlns:a16="http://schemas.microsoft.com/office/drawing/2014/main" val="2387962109"/>
                  </a:ext>
                </a:extLst>
              </a:tr>
              <a:tr h="378355">
                <a:tc>
                  <a:txBody>
                    <a:bodyPr/>
                    <a:lstStyle/>
                    <a:p>
                      <a:pPr algn="ctr" fontAlgn="t"/>
                      <a:r>
                        <a:rPr lang="en-US" sz="1600" b="0" u="none" strike="noStrike">
                          <a:solidFill>
                            <a:srgbClr val="000000"/>
                          </a:solidFill>
                          <a:effectLst/>
                        </a:rPr>
                        <a:t>CERT152</a:t>
                      </a:r>
                      <a:endParaRPr lang="en-US" sz="1600" b="0" i="0" u="none" strike="noStrike">
                        <a:solidFill>
                          <a:srgbClr val="000000"/>
                        </a:solidFill>
                        <a:effectLst/>
                        <a:latin typeface="Arial" panose="020B0604020202020204" pitchFamily="34" charset="0"/>
                      </a:endParaRPr>
                    </a:p>
                  </a:txBody>
                  <a:tcPr marL="1223" marR="1223" marT="1223" marB="5872" anchor="ctr"/>
                </a:tc>
                <a:tc>
                  <a:txBody>
                    <a:bodyPr/>
                    <a:lstStyle/>
                    <a:p>
                      <a:pPr algn="l" fontAlgn="t"/>
                      <a:r>
                        <a:rPr lang="en-US" sz="1600" b="0" u="none" strike="noStrike">
                          <a:solidFill>
                            <a:srgbClr val="000000"/>
                          </a:solidFill>
                          <a:effectLst/>
                        </a:rPr>
                        <a:t>Invalid Incident Result Code and Grade Level Combination for Student Offense Code 511 (disruption, defiance)</a:t>
                      </a:r>
                      <a:endParaRPr lang="en-US" sz="1600" b="0" i="0" u="none" strike="noStrike">
                        <a:solidFill>
                          <a:srgbClr val="000000"/>
                        </a:solidFill>
                        <a:effectLst/>
                        <a:latin typeface="Arial" panose="020B0604020202020204" pitchFamily="34" charset="0"/>
                      </a:endParaRPr>
                    </a:p>
                  </a:txBody>
                  <a:tcPr marL="1223" marR="1223" marT="1223" marB="5872" anchor="ctr"/>
                </a:tc>
                <a:extLst>
                  <a:ext uri="{0D108BD9-81ED-4DB2-BD59-A6C34878D82A}">
                    <a16:rowId xmlns:a16="http://schemas.microsoft.com/office/drawing/2014/main" val="3023929265"/>
                  </a:ext>
                </a:extLst>
              </a:tr>
              <a:tr h="325513">
                <a:tc>
                  <a:txBody>
                    <a:bodyPr/>
                    <a:lstStyle/>
                    <a:p>
                      <a:pPr algn="ctr" fontAlgn="t"/>
                      <a:r>
                        <a:rPr lang="en-US" sz="1600" b="0" u="none" strike="noStrike">
                          <a:solidFill>
                            <a:srgbClr val="000000"/>
                          </a:solidFill>
                          <a:effectLst/>
                        </a:rPr>
                        <a:t>CERT153</a:t>
                      </a:r>
                      <a:endParaRPr lang="en-US" sz="1600" b="0" i="0" u="none" strike="noStrike">
                        <a:solidFill>
                          <a:srgbClr val="000000"/>
                        </a:solidFill>
                        <a:effectLst/>
                        <a:latin typeface="Arial" panose="020B0604020202020204" pitchFamily="34" charset="0"/>
                      </a:endParaRPr>
                    </a:p>
                  </a:txBody>
                  <a:tcPr marL="1223" marR="1223" marT="1223" marB="5872" anchor="ctr"/>
                </a:tc>
                <a:tc>
                  <a:txBody>
                    <a:bodyPr/>
                    <a:lstStyle/>
                    <a:p>
                      <a:pPr algn="l" fontAlgn="t"/>
                      <a:r>
                        <a:rPr lang="en-US" sz="1600" b="0" u="none" strike="noStrike">
                          <a:solidFill>
                            <a:srgbClr val="000000"/>
                          </a:solidFill>
                          <a:effectLst/>
                        </a:rPr>
                        <a:t>Missing Student Incident Result (SIRS) Record for Student</a:t>
                      </a:r>
                      <a:endParaRPr lang="en-US" sz="1600" b="0" i="0" u="none" strike="noStrike">
                        <a:solidFill>
                          <a:srgbClr val="000000"/>
                        </a:solidFill>
                        <a:effectLst/>
                        <a:latin typeface="Arial" panose="020B0604020202020204" pitchFamily="34" charset="0"/>
                      </a:endParaRPr>
                    </a:p>
                  </a:txBody>
                  <a:tcPr marL="1223" marR="1223" marT="1223" marB="5872" anchor="ctr"/>
                </a:tc>
                <a:extLst>
                  <a:ext uri="{0D108BD9-81ED-4DB2-BD59-A6C34878D82A}">
                    <a16:rowId xmlns:a16="http://schemas.microsoft.com/office/drawing/2014/main" val="3096354534"/>
                  </a:ext>
                </a:extLst>
              </a:tr>
              <a:tr h="342545">
                <a:tc>
                  <a:txBody>
                    <a:bodyPr/>
                    <a:lstStyle/>
                    <a:p>
                      <a:pPr algn="ctr" fontAlgn="t"/>
                      <a:r>
                        <a:rPr lang="en-US" sz="1600" b="0" u="none" strike="noStrike">
                          <a:solidFill>
                            <a:srgbClr val="000000"/>
                          </a:solidFill>
                          <a:effectLst/>
                        </a:rPr>
                        <a:t>CERT154</a:t>
                      </a:r>
                      <a:endParaRPr lang="en-US" sz="1600" b="0" i="0" u="none" strike="noStrike">
                        <a:solidFill>
                          <a:srgbClr val="000000"/>
                        </a:solidFill>
                        <a:effectLst/>
                        <a:latin typeface="Arial" panose="020B0604020202020204" pitchFamily="34" charset="0"/>
                      </a:endParaRPr>
                    </a:p>
                  </a:txBody>
                  <a:tcPr marL="1223" marR="1223" marT="1223" marB="5872" anchor="ctr"/>
                </a:tc>
                <a:tc>
                  <a:txBody>
                    <a:bodyPr/>
                    <a:lstStyle/>
                    <a:p>
                      <a:pPr algn="l" fontAlgn="t"/>
                      <a:r>
                        <a:rPr lang="en-US" sz="1600" b="0" u="none" strike="noStrike">
                          <a:solidFill>
                            <a:srgbClr val="000000"/>
                          </a:solidFill>
                          <a:effectLst/>
                        </a:rPr>
                        <a:t>Missing Student Incident (SINC) Record for Student</a:t>
                      </a:r>
                      <a:endParaRPr lang="en-US" sz="1600" b="0" i="0" u="none" strike="noStrike">
                        <a:solidFill>
                          <a:srgbClr val="000000"/>
                        </a:solidFill>
                        <a:effectLst/>
                        <a:latin typeface="Arial" panose="020B0604020202020204" pitchFamily="34" charset="0"/>
                      </a:endParaRPr>
                    </a:p>
                  </a:txBody>
                  <a:tcPr marL="1223" marR="1223" marT="1223" marB="5872" anchor="ctr"/>
                </a:tc>
                <a:extLst>
                  <a:ext uri="{0D108BD9-81ED-4DB2-BD59-A6C34878D82A}">
                    <a16:rowId xmlns:a16="http://schemas.microsoft.com/office/drawing/2014/main" val="4263029527"/>
                  </a:ext>
                </a:extLst>
              </a:tr>
              <a:tr h="342545">
                <a:tc>
                  <a:txBody>
                    <a:bodyPr/>
                    <a:lstStyle/>
                    <a:p>
                      <a:pPr algn="ctr" fontAlgn="t"/>
                      <a:r>
                        <a:rPr lang="en-US" sz="1600" b="0" u="none" strike="noStrike">
                          <a:solidFill>
                            <a:srgbClr val="000000"/>
                          </a:solidFill>
                          <a:effectLst/>
                        </a:rPr>
                        <a:t>CERT155</a:t>
                      </a:r>
                      <a:endParaRPr lang="en-US" sz="1600" b="0" i="0" u="none" strike="noStrike">
                        <a:solidFill>
                          <a:srgbClr val="000000"/>
                        </a:solidFill>
                        <a:effectLst/>
                        <a:latin typeface="Arial" panose="020B0604020202020204" pitchFamily="34" charset="0"/>
                      </a:endParaRPr>
                    </a:p>
                  </a:txBody>
                  <a:tcPr marL="1223" marR="1223" marT="1223" marB="5872" anchor="ctr"/>
                </a:tc>
                <a:tc>
                  <a:txBody>
                    <a:bodyPr/>
                    <a:lstStyle/>
                    <a:p>
                      <a:pPr algn="l" fontAlgn="t"/>
                      <a:r>
                        <a:rPr lang="en-US" sz="1600" b="0" u="none" strike="noStrike">
                          <a:solidFill>
                            <a:srgbClr val="000000"/>
                          </a:solidFill>
                          <a:effectLst/>
                        </a:rPr>
                        <a:t>Missing Student Offense (SOFF) Record for Student</a:t>
                      </a:r>
                      <a:endParaRPr lang="en-US" sz="1600" b="0" i="0" u="none" strike="noStrike">
                        <a:solidFill>
                          <a:srgbClr val="000000"/>
                        </a:solidFill>
                        <a:effectLst/>
                        <a:latin typeface="Arial" panose="020B0604020202020204" pitchFamily="34" charset="0"/>
                      </a:endParaRPr>
                    </a:p>
                  </a:txBody>
                  <a:tcPr marL="1223" marR="1223" marT="1223" marB="5872" anchor="ctr"/>
                </a:tc>
                <a:extLst>
                  <a:ext uri="{0D108BD9-81ED-4DB2-BD59-A6C34878D82A}">
                    <a16:rowId xmlns:a16="http://schemas.microsoft.com/office/drawing/2014/main" val="1026022823"/>
                  </a:ext>
                </a:extLst>
              </a:tr>
              <a:tr h="523764">
                <a:tc>
                  <a:txBody>
                    <a:bodyPr/>
                    <a:lstStyle/>
                    <a:p>
                      <a:pPr algn="ctr" fontAlgn="t"/>
                      <a:r>
                        <a:rPr lang="en-US" sz="1600" b="0" u="none" strike="noStrike">
                          <a:solidFill>
                            <a:srgbClr val="000000"/>
                          </a:solidFill>
                          <a:effectLst/>
                        </a:rPr>
                        <a:t>CERT156</a:t>
                      </a:r>
                      <a:endParaRPr lang="en-US" sz="1600" b="0" i="0" u="none" strike="noStrike">
                        <a:solidFill>
                          <a:srgbClr val="000000"/>
                        </a:solidFill>
                        <a:effectLst/>
                        <a:latin typeface="Arial" panose="020B0604020202020204" pitchFamily="34" charset="0"/>
                      </a:endParaRPr>
                    </a:p>
                  </a:txBody>
                  <a:tcPr marL="1223" marR="1223" marT="1223" marB="5872" anchor="ctr"/>
                </a:tc>
                <a:tc>
                  <a:txBody>
                    <a:bodyPr/>
                    <a:lstStyle/>
                    <a:p>
                      <a:pPr algn="l" fontAlgn="t"/>
                      <a:r>
                        <a:rPr lang="en-US" sz="1600" b="0" u="none" strike="noStrike">
                          <a:solidFill>
                            <a:srgbClr val="000000"/>
                          </a:solidFill>
                          <a:effectLst/>
                        </a:rPr>
                        <a:t>Missing Suspension Data for a student who was reported as absent due to either out-of-school suspension or in-school suspension </a:t>
                      </a:r>
                      <a:endParaRPr lang="en-US" sz="1600" b="0" i="0" u="none" strike="noStrike">
                        <a:solidFill>
                          <a:srgbClr val="000000"/>
                        </a:solidFill>
                        <a:effectLst/>
                        <a:latin typeface="Arial" panose="020B0604020202020204" pitchFamily="34" charset="0"/>
                      </a:endParaRPr>
                    </a:p>
                  </a:txBody>
                  <a:tcPr marL="1223" marR="1223" marT="1223" marB="5872" anchor="ctr"/>
                </a:tc>
                <a:extLst>
                  <a:ext uri="{0D108BD9-81ED-4DB2-BD59-A6C34878D82A}">
                    <a16:rowId xmlns:a16="http://schemas.microsoft.com/office/drawing/2014/main" val="108047630"/>
                  </a:ext>
                </a:extLst>
              </a:tr>
              <a:tr h="400707">
                <a:tc>
                  <a:txBody>
                    <a:bodyPr/>
                    <a:lstStyle/>
                    <a:p>
                      <a:pPr algn="ctr" fontAlgn="t"/>
                      <a:r>
                        <a:rPr lang="en-US" sz="1600" b="0" u="none" strike="noStrike">
                          <a:solidFill>
                            <a:srgbClr val="000000"/>
                          </a:solidFill>
                          <a:effectLst/>
                        </a:rPr>
                        <a:t>CERT157</a:t>
                      </a:r>
                      <a:endParaRPr lang="en-US" sz="1600" b="0" i="0" u="none" strike="noStrike">
                        <a:solidFill>
                          <a:srgbClr val="000000"/>
                        </a:solidFill>
                        <a:effectLst/>
                        <a:latin typeface="Arial" panose="020B0604020202020204" pitchFamily="34" charset="0"/>
                      </a:endParaRPr>
                    </a:p>
                  </a:txBody>
                  <a:tcPr marL="1223" marR="1223" marT="1223" marB="5872" anchor="ctr">
                    <a:solidFill>
                      <a:srgbClr val="FFFF99"/>
                    </a:solidFill>
                  </a:tcPr>
                </a:tc>
                <a:tc>
                  <a:txBody>
                    <a:bodyPr/>
                    <a:lstStyle/>
                    <a:p>
                      <a:pPr algn="l" fontAlgn="t"/>
                      <a:r>
                        <a:rPr lang="en-US" sz="1600" b="0" u="none" strike="noStrike">
                          <a:solidFill>
                            <a:srgbClr val="000000"/>
                          </a:solidFill>
                          <a:effectLst/>
                        </a:rPr>
                        <a:t>Invalid Incident Result Code and Removal to Alternative Setting Reason Code combination</a:t>
                      </a:r>
                      <a:endParaRPr lang="en-US" sz="1600" b="0" i="0" u="none" strike="noStrike">
                        <a:solidFill>
                          <a:srgbClr val="000000"/>
                        </a:solidFill>
                        <a:effectLst/>
                        <a:latin typeface="Arial" panose="020B0604020202020204" pitchFamily="34" charset="0"/>
                      </a:endParaRPr>
                    </a:p>
                  </a:txBody>
                  <a:tcPr marL="1223" marR="1223" marT="1223" marB="5872" anchor="ctr">
                    <a:solidFill>
                      <a:srgbClr val="FFFF99"/>
                    </a:solidFill>
                  </a:tcPr>
                </a:tc>
                <a:extLst>
                  <a:ext uri="{0D108BD9-81ED-4DB2-BD59-A6C34878D82A}">
                    <a16:rowId xmlns:a16="http://schemas.microsoft.com/office/drawing/2014/main" val="2912699176"/>
                  </a:ext>
                </a:extLst>
              </a:tr>
              <a:tr h="286046">
                <a:tc>
                  <a:txBody>
                    <a:bodyPr/>
                    <a:lstStyle/>
                    <a:p>
                      <a:pPr algn="ctr" fontAlgn="t"/>
                      <a:r>
                        <a:rPr lang="en-US" sz="1600" b="0" u="none" strike="noStrike">
                          <a:solidFill>
                            <a:srgbClr val="000000"/>
                          </a:solidFill>
                          <a:effectLst/>
                        </a:rPr>
                        <a:t>CERT158</a:t>
                      </a:r>
                      <a:endParaRPr lang="en-US" sz="1600" b="0" i="0" u="none" strike="noStrike">
                        <a:solidFill>
                          <a:srgbClr val="000000"/>
                        </a:solidFill>
                        <a:effectLst/>
                        <a:latin typeface="Arial" panose="020B0604020202020204" pitchFamily="34" charset="0"/>
                      </a:endParaRPr>
                    </a:p>
                  </a:txBody>
                  <a:tcPr marL="1223" marR="1223" marT="1223" marB="5872" anchor="ctr">
                    <a:solidFill>
                      <a:srgbClr val="FFFF99"/>
                    </a:solidFill>
                  </a:tcPr>
                </a:tc>
                <a:tc>
                  <a:txBody>
                    <a:bodyPr/>
                    <a:lstStyle/>
                    <a:p>
                      <a:pPr algn="l" fontAlgn="t"/>
                      <a:r>
                        <a:rPr lang="en-US" sz="1600" b="0" u="none" strike="noStrike">
                          <a:solidFill>
                            <a:srgbClr val="000000"/>
                          </a:solidFill>
                          <a:effectLst/>
                        </a:rPr>
                        <a:t>Missing Removal to Interim Alternative Setting Reason Code</a:t>
                      </a:r>
                      <a:endParaRPr lang="en-US" sz="1600" b="0" i="0" u="none" strike="noStrike">
                        <a:solidFill>
                          <a:srgbClr val="000000"/>
                        </a:solidFill>
                        <a:effectLst/>
                        <a:latin typeface="Arial" panose="020B0604020202020204" pitchFamily="34" charset="0"/>
                      </a:endParaRPr>
                    </a:p>
                  </a:txBody>
                  <a:tcPr marL="1223" marR="1223" marT="1223" marB="5872" anchor="ctr">
                    <a:solidFill>
                      <a:srgbClr val="FFFF99"/>
                    </a:solidFill>
                  </a:tcPr>
                </a:tc>
                <a:extLst>
                  <a:ext uri="{0D108BD9-81ED-4DB2-BD59-A6C34878D82A}">
                    <a16:rowId xmlns:a16="http://schemas.microsoft.com/office/drawing/2014/main" val="1589283523"/>
                  </a:ext>
                </a:extLst>
              </a:tr>
              <a:tr h="342545">
                <a:tc>
                  <a:txBody>
                    <a:bodyPr/>
                    <a:lstStyle/>
                    <a:p>
                      <a:pPr algn="ctr" fontAlgn="t"/>
                      <a:r>
                        <a:rPr lang="en-US" sz="1600" b="0" u="none" strike="noStrike">
                          <a:solidFill>
                            <a:srgbClr val="000000"/>
                          </a:solidFill>
                          <a:effectLst/>
                        </a:rPr>
                        <a:t>CERT159</a:t>
                      </a:r>
                      <a:endParaRPr lang="en-US" sz="1600" b="0" i="0" u="none" strike="noStrike">
                        <a:solidFill>
                          <a:srgbClr val="000000"/>
                        </a:solidFill>
                        <a:effectLst/>
                        <a:latin typeface="Arial" panose="020B0604020202020204" pitchFamily="34" charset="0"/>
                      </a:endParaRPr>
                    </a:p>
                  </a:txBody>
                  <a:tcPr marL="1223" marR="1223" marT="1223" marB="5872" anchor="ctr">
                    <a:solidFill>
                      <a:srgbClr val="FFFF99"/>
                    </a:solidFill>
                  </a:tcPr>
                </a:tc>
                <a:tc>
                  <a:txBody>
                    <a:bodyPr/>
                    <a:lstStyle/>
                    <a:p>
                      <a:pPr algn="l" fontAlgn="t"/>
                      <a:r>
                        <a:rPr lang="en-US" sz="1600" b="0" u="none" strike="noStrike">
                          <a:solidFill>
                            <a:srgbClr val="000000"/>
                          </a:solidFill>
                          <a:effectLst/>
                        </a:rPr>
                        <a:t>Removal to Interim Alt Setting Populated for Non-Special Education Student </a:t>
                      </a:r>
                      <a:endParaRPr lang="en-US" sz="1600" b="0" i="0" u="none" strike="noStrike">
                        <a:solidFill>
                          <a:srgbClr val="000000"/>
                        </a:solidFill>
                        <a:effectLst/>
                        <a:latin typeface="Arial" panose="020B0604020202020204" pitchFamily="34" charset="0"/>
                      </a:endParaRPr>
                    </a:p>
                  </a:txBody>
                  <a:tcPr marL="1223" marR="1223" marT="1223" marB="5872" anchor="ctr">
                    <a:solidFill>
                      <a:srgbClr val="FFFF99"/>
                    </a:solidFill>
                  </a:tcPr>
                </a:tc>
                <a:extLst>
                  <a:ext uri="{0D108BD9-81ED-4DB2-BD59-A6C34878D82A}">
                    <a16:rowId xmlns:a16="http://schemas.microsoft.com/office/drawing/2014/main" val="2365594678"/>
                  </a:ext>
                </a:extLst>
              </a:tr>
            </a:tbl>
          </a:graphicData>
        </a:graphic>
      </p:graphicFrame>
      <p:sp>
        <p:nvSpPr>
          <p:cNvPr id="6" name="TextBox 5">
            <a:extLst>
              <a:ext uri="{FF2B5EF4-FFF2-40B4-BE49-F238E27FC236}">
                <a16:creationId xmlns:a16="http://schemas.microsoft.com/office/drawing/2014/main" id="{040E83AE-8D96-4C93-8B15-8F7CA1B4A24C}"/>
              </a:ext>
            </a:extLst>
          </p:cNvPr>
          <p:cNvSpPr txBox="1"/>
          <p:nvPr/>
        </p:nvSpPr>
        <p:spPr>
          <a:xfrm>
            <a:off x="363561" y="265341"/>
            <a:ext cx="707136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Arial Black"/>
                <a:ea typeface="+mn-ea"/>
                <a:cs typeface="+mn-cs"/>
              </a:rPr>
              <a:t>Incident CERT Errors</a:t>
            </a:r>
          </a:p>
        </p:txBody>
      </p:sp>
    </p:spTree>
    <p:extLst>
      <p:ext uri="{BB962C8B-B14F-4D97-AF65-F5344CB8AC3E}">
        <p14:creationId xmlns:p14="http://schemas.microsoft.com/office/powerpoint/2010/main" val="934582150"/>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AutoShape 2"/>
          <p:cNvSpPr>
            <a:spLocks noGrp="1" noChangeArrowheads="1"/>
          </p:cNvSpPr>
          <p:nvPr>
            <p:ph type="title"/>
          </p:nvPr>
        </p:nvSpPr>
        <p:spPr>
          <a:xfrm>
            <a:off x="426000" y="259500"/>
            <a:ext cx="11340000" cy="432000"/>
          </a:xfrm>
        </p:spPr>
        <p:txBody>
          <a:bodyPr>
            <a:noAutofit/>
          </a:bodyPr>
          <a:lstStyle/>
          <a:p>
            <a:pPr eaLnBrk="1" hangingPunct="1"/>
            <a:r>
              <a:rPr lang="en-US" cap="small"/>
              <a:t>Certification Reports</a:t>
            </a:r>
          </a:p>
        </p:txBody>
      </p:sp>
      <p:graphicFrame>
        <p:nvGraphicFramePr>
          <p:cNvPr id="6" name="Diagram 5"/>
          <p:cNvGraphicFramePr/>
          <p:nvPr/>
        </p:nvGraphicFramePr>
        <p:xfrm>
          <a:off x="481608" y="3799525"/>
          <a:ext cx="2005371" cy="215690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18" name="Diagram 17"/>
          <p:cNvGraphicFramePr/>
          <p:nvPr/>
        </p:nvGraphicFramePr>
        <p:xfrm>
          <a:off x="9643144" y="3799526"/>
          <a:ext cx="2005371" cy="2020644"/>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graphicFrame>
        <p:nvGraphicFramePr>
          <p:cNvPr id="12" name="Diagram 11">
            <a:extLst>
              <a:ext uri="{FF2B5EF4-FFF2-40B4-BE49-F238E27FC236}">
                <a16:creationId xmlns:a16="http://schemas.microsoft.com/office/drawing/2014/main" id="{955164B0-0371-445B-981D-D120445A23F0}"/>
              </a:ext>
            </a:extLst>
          </p:cNvPr>
          <p:cNvGraphicFramePr/>
          <p:nvPr/>
        </p:nvGraphicFramePr>
        <p:xfrm>
          <a:off x="4097845" y="1002144"/>
          <a:ext cx="2005371" cy="2303657"/>
        </p:xfrm>
        <a:graphic>
          <a:graphicData uri="http://schemas.openxmlformats.org/drawingml/2006/diagram">
            <dgm:relIds xmlns:dgm="http://schemas.openxmlformats.org/drawingml/2006/diagram" xmlns:r="http://schemas.openxmlformats.org/officeDocument/2006/relationships" r:dm="rId13" r:lo="rId14" r:qs="rId15" r:cs="rId16"/>
          </a:graphicData>
        </a:graphic>
      </p:graphicFrame>
      <p:graphicFrame>
        <p:nvGraphicFramePr>
          <p:cNvPr id="27" name="Diagram 26">
            <a:extLst>
              <a:ext uri="{FF2B5EF4-FFF2-40B4-BE49-F238E27FC236}">
                <a16:creationId xmlns:a16="http://schemas.microsoft.com/office/drawing/2014/main" id="{BD3F1292-CF80-4A8B-89B2-A7AE41637C67}"/>
              </a:ext>
            </a:extLst>
          </p:cNvPr>
          <p:cNvGraphicFramePr/>
          <p:nvPr/>
        </p:nvGraphicFramePr>
        <p:xfrm>
          <a:off x="2883886" y="5006875"/>
          <a:ext cx="1790582" cy="845992"/>
        </p:xfrm>
        <a:graphic>
          <a:graphicData uri="http://schemas.openxmlformats.org/drawingml/2006/diagram">
            <dgm:relIds xmlns:dgm="http://schemas.openxmlformats.org/drawingml/2006/diagram" xmlns:r="http://schemas.openxmlformats.org/officeDocument/2006/relationships" r:dm="rId18" r:lo="rId19" r:qs="rId20" r:cs="rId21"/>
          </a:graphicData>
        </a:graphic>
      </p:graphicFrame>
      <p:grpSp>
        <p:nvGrpSpPr>
          <p:cNvPr id="29" name="Group 28">
            <a:extLst>
              <a:ext uri="{FF2B5EF4-FFF2-40B4-BE49-F238E27FC236}">
                <a16:creationId xmlns:a16="http://schemas.microsoft.com/office/drawing/2014/main" id="{A8CE6A39-0FA6-4736-AFAB-F5064A954182}"/>
              </a:ext>
            </a:extLst>
          </p:cNvPr>
          <p:cNvGrpSpPr/>
          <p:nvPr/>
        </p:nvGrpSpPr>
        <p:grpSpPr>
          <a:xfrm rot="5400000">
            <a:off x="2448078" y="5293098"/>
            <a:ext cx="411370" cy="273546"/>
            <a:chOff x="792344" y="830515"/>
            <a:chExt cx="411370" cy="273546"/>
          </a:xfrm>
        </p:grpSpPr>
        <p:sp>
          <p:nvSpPr>
            <p:cNvPr id="30" name="Arrow: Right 29">
              <a:extLst>
                <a:ext uri="{FF2B5EF4-FFF2-40B4-BE49-F238E27FC236}">
                  <a16:creationId xmlns:a16="http://schemas.microsoft.com/office/drawing/2014/main" id="{2DC94A0E-A335-4397-A95F-18EDB75B9DA5}"/>
                </a:ext>
              </a:extLst>
            </p:cNvPr>
            <p:cNvSpPr/>
            <p:nvPr/>
          </p:nvSpPr>
          <p:spPr>
            <a:xfrm rot="5427864">
              <a:off x="861256" y="761603"/>
              <a:ext cx="273546" cy="411370"/>
            </a:xfrm>
            <a:prstGeom prst="rightArrow">
              <a:avLst>
                <a:gd name="adj1" fmla="val 60000"/>
                <a:gd name="adj2" fmla="val 50000"/>
              </a:avLst>
            </a:prstGeom>
          </p:spPr>
          <p:style>
            <a:lnRef idx="0">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sp>
        <p:sp>
          <p:nvSpPr>
            <p:cNvPr id="31" name="Arrow: Right 4">
              <a:extLst>
                <a:ext uri="{FF2B5EF4-FFF2-40B4-BE49-F238E27FC236}">
                  <a16:creationId xmlns:a16="http://schemas.microsoft.com/office/drawing/2014/main" id="{5069F0A4-D7BC-4694-8450-A84785A74872}"/>
                </a:ext>
              </a:extLst>
            </p:cNvPr>
            <p:cNvSpPr txBox="1"/>
            <p:nvPr/>
          </p:nvSpPr>
          <p:spPr>
            <a:xfrm rot="27864">
              <a:off x="874951" y="830516"/>
              <a:ext cx="246822" cy="19148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marL="0" marR="0" lvl="0" indent="0" algn="ctr" defTabSz="577850" rtl="0" eaLnBrk="1" fontAlgn="auto" latinLnBrk="0" hangingPunct="1">
                <a:lnSpc>
                  <a:spcPct val="90000"/>
                </a:lnSpc>
                <a:spcBef>
                  <a:spcPct val="0"/>
                </a:spcBef>
                <a:spcAft>
                  <a:spcPct val="35000"/>
                </a:spcAft>
                <a:buClrTx/>
                <a:buSzTx/>
                <a:buFontTx/>
                <a:buNone/>
                <a:tabLst/>
                <a:defRPr/>
              </a:pPr>
              <a:endParaRPr kumimoji="0" lang="en-US" sz="1300" b="0" i="0" u="none" strike="noStrike" kern="1200" cap="none" spc="0" normalizeH="0" baseline="0" noProof="0">
                <a:ln>
                  <a:noFill/>
                </a:ln>
                <a:solidFill>
                  <a:srgbClr val="FCFCFC"/>
                </a:solidFill>
                <a:effectLst/>
                <a:uLnTx/>
                <a:uFillTx/>
                <a:latin typeface="Tahoma"/>
                <a:ea typeface="+mn-ea"/>
                <a:cs typeface="+mn-cs"/>
              </a:endParaRPr>
            </a:p>
          </p:txBody>
        </p:sp>
      </p:grpSp>
      <p:graphicFrame>
        <p:nvGraphicFramePr>
          <p:cNvPr id="32" name="Diagram 31">
            <a:extLst>
              <a:ext uri="{FF2B5EF4-FFF2-40B4-BE49-F238E27FC236}">
                <a16:creationId xmlns:a16="http://schemas.microsoft.com/office/drawing/2014/main" id="{BFAFE032-153B-4FA3-B453-98E15876F144}"/>
              </a:ext>
            </a:extLst>
          </p:cNvPr>
          <p:cNvGraphicFramePr/>
          <p:nvPr/>
        </p:nvGraphicFramePr>
        <p:xfrm>
          <a:off x="5012585" y="3799525"/>
          <a:ext cx="2005371" cy="2156904"/>
        </p:xfrm>
        <a:graphic>
          <a:graphicData uri="http://schemas.openxmlformats.org/drawingml/2006/diagram">
            <dgm:relIds xmlns:dgm="http://schemas.openxmlformats.org/drawingml/2006/diagram" xmlns:r="http://schemas.openxmlformats.org/officeDocument/2006/relationships" r:dm="rId23" r:lo="rId24" r:qs="rId25" r:cs="rId26"/>
          </a:graphicData>
        </a:graphic>
      </p:graphicFrame>
      <p:grpSp>
        <p:nvGrpSpPr>
          <p:cNvPr id="33" name="Group 32">
            <a:extLst>
              <a:ext uri="{FF2B5EF4-FFF2-40B4-BE49-F238E27FC236}">
                <a16:creationId xmlns:a16="http://schemas.microsoft.com/office/drawing/2014/main" id="{FD734F1B-128B-4737-BAF2-E4563B45ED50}"/>
              </a:ext>
            </a:extLst>
          </p:cNvPr>
          <p:cNvGrpSpPr/>
          <p:nvPr/>
        </p:nvGrpSpPr>
        <p:grpSpPr>
          <a:xfrm>
            <a:off x="7447636" y="4975004"/>
            <a:ext cx="1790582" cy="845165"/>
            <a:chOff x="0" y="826"/>
            <a:chExt cx="1790582" cy="845165"/>
          </a:xfrm>
          <a:effectLst>
            <a:outerShdw blurRad="63500" algn="ctr" rotWithShape="0">
              <a:prstClr val="black">
                <a:alpha val="40000"/>
              </a:prstClr>
            </a:outerShdw>
          </a:effectLst>
        </p:grpSpPr>
        <p:sp>
          <p:nvSpPr>
            <p:cNvPr id="34" name="Rectangle: Rounded Corners 33">
              <a:extLst>
                <a:ext uri="{FF2B5EF4-FFF2-40B4-BE49-F238E27FC236}">
                  <a16:creationId xmlns:a16="http://schemas.microsoft.com/office/drawing/2014/main" id="{F2FFBA87-EC05-4CA8-9F81-7E18190804C0}"/>
                </a:ext>
              </a:extLst>
            </p:cNvPr>
            <p:cNvSpPr/>
            <p:nvPr/>
          </p:nvSpPr>
          <p:spPr>
            <a:xfrm>
              <a:off x="0" y="826"/>
              <a:ext cx="1790582" cy="845165"/>
            </a:xfrm>
            <a:prstGeom prst="roundRect">
              <a:avLst>
                <a:gd name="adj" fmla="val 10000"/>
              </a:avLst>
            </a:pr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sp>
        <p:sp>
          <p:nvSpPr>
            <p:cNvPr id="35" name="Rectangle: Rounded Corners 4">
              <a:extLst>
                <a:ext uri="{FF2B5EF4-FFF2-40B4-BE49-F238E27FC236}">
                  <a16:creationId xmlns:a16="http://schemas.microsoft.com/office/drawing/2014/main" id="{EEB63D20-65B5-4C7D-9DB7-F3C9A3FC22E5}"/>
                </a:ext>
              </a:extLst>
            </p:cNvPr>
            <p:cNvSpPr txBox="1"/>
            <p:nvPr/>
          </p:nvSpPr>
          <p:spPr>
            <a:xfrm>
              <a:off x="24754" y="25580"/>
              <a:ext cx="1741074" cy="79565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3340" tIns="53340" rIns="53340" bIns="53340" numCol="1" spcCol="127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FCFCFC"/>
                  </a:solidFill>
                  <a:effectLst/>
                  <a:uLnTx/>
                  <a:uFillTx/>
                  <a:latin typeface="Tahoma"/>
                  <a:ea typeface="+mn-ea"/>
                  <a:cs typeface="+mn-cs"/>
                </a:rPr>
                <a:t>Report 7.17</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FCFCFC"/>
                  </a:solidFill>
                  <a:effectLst/>
                  <a:uLnTx/>
                  <a:uFillTx/>
                  <a:latin typeface="Tahoma"/>
                  <a:ea typeface="+mn-ea"/>
                  <a:cs typeface="+mn-cs"/>
                </a:rPr>
                <a:t>Unilateral Removals for Students with Disabilities - Count</a:t>
              </a:r>
            </a:p>
          </p:txBody>
        </p:sp>
      </p:grpSp>
      <p:grpSp>
        <p:nvGrpSpPr>
          <p:cNvPr id="36" name="Group 35">
            <a:extLst>
              <a:ext uri="{FF2B5EF4-FFF2-40B4-BE49-F238E27FC236}">
                <a16:creationId xmlns:a16="http://schemas.microsoft.com/office/drawing/2014/main" id="{CC1C4E56-8FEF-4CED-A0A7-1C83720F5027}"/>
              </a:ext>
            </a:extLst>
          </p:cNvPr>
          <p:cNvGrpSpPr/>
          <p:nvPr/>
        </p:nvGrpSpPr>
        <p:grpSpPr>
          <a:xfrm>
            <a:off x="7422882" y="3799525"/>
            <a:ext cx="1790582" cy="845165"/>
            <a:chOff x="0" y="826"/>
            <a:chExt cx="1790582" cy="845165"/>
          </a:xfrm>
          <a:effectLst>
            <a:outerShdw blurRad="63500" algn="ctr" rotWithShape="0">
              <a:prstClr val="black">
                <a:alpha val="40000"/>
              </a:prstClr>
            </a:outerShdw>
          </a:effectLst>
        </p:grpSpPr>
        <p:sp>
          <p:nvSpPr>
            <p:cNvPr id="37" name="Rectangle: Rounded Corners 36">
              <a:extLst>
                <a:ext uri="{FF2B5EF4-FFF2-40B4-BE49-F238E27FC236}">
                  <a16:creationId xmlns:a16="http://schemas.microsoft.com/office/drawing/2014/main" id="{48369814-3A55-4C10-B6A3-4EBD7002C510}"/>
                </a:ext>
              </a:extLst>
            </p:cNvPr>
            <p:cNvSpPr/>
            <p:nvPr/>
          </p:nvSpPr>
          <p:spPr>
            <a:xfrm>
              <a:off x="0" y="826"/>
              <a:ext cx="1790582" cy="845165"/>
            </a:xfrm>
            <a:prstGeom prst="roundRect">
              <a:avLst>
                <a:gd name="adj" fmla="val 10000"/>
              </a:avLst>
            </a:pr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sp>
        <p:sp>
          <p:nvSpPr>
            <p:cNvPr id="38" name="Rectangle: Rounded Corners 4">
              <a:extLst>
                <a:ext uri="{FF2B5EF4-FFF2-40B4-BE49-F238E27FC236}">
                  <a16:creationId xmlns:a16="http://schemas.microsoft.com/office/drawing/2014/main" id="{5866D0BB-F518-4258-BBC8-9AF90BDEAA9C}"/>
                </a:ext>
              </a:extLst>
            </p:cNvPr>
            <p:cNvSpPr txBox="1"/>
            <p:nvPr/>
          </p:nvSpPr>
          <p:spPr>
            <a:xfrm>
              <a:off x="24754" y="25580"/>
              <a:ext cx="1741074" cy="79565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3340" tIns="53340" rIns="53340" bIns="53340" numCol="1" spcCol="127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FCFCFC"/>
                  </a:solidFill>
                  <a:effectLst/>
                  <a:uLnTx/>
                  <a:uFillTx/>
                  <a:latin typeface="Tahoma"/>
                  <a:ea typeface="+mn-ea"/>
                  <a:cs typeface="+mn-cs"/>
                </a:rPr>
                <a:t>Report 7.15</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FCFCFC"/>
                  </a:solidFill>
                  <a:effectLst/>
                  <a:uLnTx/>
                  <a:uFillTx/>
                  <a:latin typeface="Tahoma"/>
                  <a:ea typeface="+mn-ea"/>
                  <a:cs typeface="+mn-cs"/>
                </a:rPr>
                <a:t>Incident Results- Persistently Dangerous Offense Expulsions</a:t>
              </a:r>
            </a:p>
          </p:txBody>
        </p:sp>
      </p:grpSp>
      <p:grpSp>
        <p:nvGrpSpPr>
          <p:cNvPr id="39" name="Group 38">
            <a:extLst>
              <a:ext uri="{FF2B5EF4-FFF2-40B4-BE49-F238E27FC236}">
                <a16:creationId xmlns:a16="http://schemas.microsoft.com/office/drawing/2014/main" id="{6AB8D074-A396-4E02-9959-E76C1BF8A7F8}"/>
              </a:ext>
            </a:extLst>
          </p:cNvPr>
          <p:cNvGrpSpPr/>
          <p:nvPr/>
        </p:nvGrpSpPr>
        <p:grpSpPr>
          <a:xfrm rot="16200000">
            <a:off x="9238748" y="5211929"/>
            <a:ext cx="411370" cy="273546"/>
            <a:chOff x="792344" y="830515"/>
            <a:chExt cx="411370" cy="273546"/>
          </a:xfrm>
        </p:grpSpPr>
        <p:sp>
          <p:nvSpPr>
            <p:cNvPr id="40" name="Arrow: Right 39">
              <a:extLst>
                <a:ext uri="{FF2B5EF4-FFF2-40B4-BE49-F238E27FC236}">
                  <a16:creationId xmlns:a16="http://schemas.microsoft.com/office/drawing/2014/main" id="{8CCE189E-411F-43E7-BF35-9A788D492AD8}"/>
                </a:ext>
              </a:extLst>
            </p:cNvPr>
            <p:cNvSpPr/>
            <p:nvPr/>
          </p:nvSpPr>
          <p:spPr>
            <a:xfrm rot="5427864">
              <a:off x="861256" y="761603"/>
              <a:ext cx="273546" cy="411370"/>
            </a:xfrm>
            <a:prstGeom prst="rightArrow">
              <a:avLst>
                <a:gd name="adj1" fmla="val 60000"/>
                <a:gd name="adj2" fmla="val 50000"/>
              </a:avLst>
            </a:prstGeom>
          </p:spPr>
          <p:style>
            <a:lnRef idx="0">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sp>
        <p:sp>
          <p:nvSpPr>
            <p:cNvPr id="41" name="Arrow: Right 4">
              <a:extLst>
                <a:ext uri="{FF2B5EF4-FFF2-40B4-BE49-F238E27FC236}">
                  <a16:creationId xmlns:a16="http://schemas.microsoft.com/office/drawing/2014/main" id="{EDE706FA-3B8B-453D-859A-76F47FC9E941}"/>
                </a:ext>
              </a:extLst>
            </p:cNvPr>
            <p:cNvSpPr txBox="1"/>
            <p:nvPr/>
          </p:nvSpPr>
          <p:spPr>
            <a:xfrm rot="27864">
              <a:off x="874951" y="830516"/>
              <a:ext cx="246822" cy="19148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marL="0" marR="0" lvl="0" indent="0" algn="ctr" defTabSz="577850" rtl="0" eaLnBrk="1" fontAlgn="auto" latinLnBrk="0" hangingPunct="1">
                <a:lnSpc>
                  <a:spcPct val="90000"/>
                </a:lnSpc>
                <a:spcBef>
                  <a:spcPct val="0"/>
                </a:spcBef>
                <a:spcAft>
                  <a:spcPct val="35000"/>
                </a:spcAft>
                <a:buClrTx/>
                <a:buSzTx/>
                <a:buFontTx/>
                <a:buNone/>
                <a:tabLst/>
                <a:defRPr/>
              </a:pPr>
              <a:endParaRPr kumimoji="0" lang="en-US" sz="1300" b="0" i="0" u="none" strike="noStrike" kern="1200" cap="none" spc="0" normalizeH="0" baseline="0" noProof="0">
                <a:ln>
                  <a:noFill/>
                </a:ln>
                <a:solidFill>
                  <a:srgbClr val="FCFCFC"/>
                </a:solidFill>
                <a:effectLst/>
                <a:uLnTx/>
                <a:uFillTx/>
                <a:latin typeface="Tahoma"/>
                <a:ea typeface="+mn-ea"/>
                <a:cs typeface="+mn-cs"/>
              </a:endParaRPr>
            </a:p>
          </p:txBody>
        </p:sp>
      </p:grpSp>
      <p:graphicFrame>
        <p:nvGraphicFramePr>
          <p:cNvPr id="42" name="Diagram 41">
            <a:extLst>
              <a:ext uri="{FF2B5EF4-FFF2-40B4-BE49-F238E27FC236}">
                <a16:creationId xmlns:a16="http://schemas.microsoft.com/office/drawing/2014/main" id="{0E11E573-6E7C-4CF9-A2D0-90A561882477}"/>
              </a:ext>
            </a:extLst>
          </p:cNvPr>
          <p:cNvGraphicFramePr/>
          <p:nvPr>
            <p:extLst>
              <p:ext uri="{D42A27DB-BD31-4B8C-83A1-F6EECF244321}">
                <p14:modId xmlns:p14="http://schemas.microsoft.com/office/powerpoint/2010/main" val="126797703"/>
              </p:ext>
            </p:extLst>
          </p:nvPr>
        </p:nvGraphicFramePr>
        <p:xfrm>
          <a:off x="6462717" y="1002143"/>
          <a:ext cx="2005371" cy="2303657"/>
        </p:xfrm>
        <a:graphic>
          <a:graphicData uri="http://schemas.openxmlformats.org/drawingml/2006/diagram">
            <dgm:relIds xmlns:dgm="http://schemas.openxmlformats.org/drawingml/2006/diagram" xmlns:r="http://schemas.openxmlformats.org/officeDocument/2006/relationships" r:dm="rId28" r:lo="rId29" r:qs="rId30" r:cs="rId31"/>
          </a:graphicData>
        </a:graphic>
      </p:graphicFrame>
      <p:graphicFrame>
        <p:nvGraphicFramePr>
          <p:cNvPr id="43" name="Diagram 42">
            <a:extLst>
              <a:ext uri="{FF2B5EF4-FFF2-40B4-BE49-F238E27FC236}">
                <a16:creationId xmlns:a16="http://schemas.microsoft.com/office/drawing/2014/main" id="{5D08D1E7-83BA-4527-B2A9-FEA3A1780DD4}"/>
              </a:ext>
            </a:extLst>
          </p:cNvPr>
          <p:cNvGraphicFramePr/>
          <p:nvPr/>
        </p:nvGraphicFramePr>
        <p:xfrm>
          <a:off x="8827589" y="1002141"/>
          <a:ext cx="2005371" cy="2303657"/>
        </p:xfrm>
        <a:graphic>
          <a:graphicData uri="http://schemas.openxmlformats.org/drawingml/2006/diagram">
            <dgm:relIds xmlns:dgm="http://schemas.openxmlformats.org/drawingml/2006/diagram" xmlns:r="http://schemas.openxmlformats.org/officeDocument/2006/relationships" r:dm="rId33" r:lo="rId34" r:qs="rId35" r:cs="rId36"/>
          </a:graphicData>
        </a:graphic>
      </p:graphicFrame>
      <p:grpSp>
        <p:nvGrpSpPr>
          <p:cNvPr id="9" name="Group 8">
            <a:extLst>
              <a:ext uri="{FF2B5EF4-FFF2-40B4-BE49-F238E27FC236}">
                <a16:creationId xmlns:a16="http://schemas.microsoft.com/office/drawing/2014/main" id="{C6B2182F-3C76-4705-A455-9046CE3A99E7}"/>
              </a:ext>
            </a:extLst>
          </p:cNvPr>
          <p:cNvGrpSpPr/>
          <p:nvPr/>
        </p:nvGrpSpPr>
        <p:grpSpPr>
          <a:xfrm>
            <a:off x="1572238" y="1002142"/>
            <a:ext cx="1515107" cy="2303657"/>
            <a:chOff x="10121773" y="1125343"/>
            <a:chExt cx="1515107" cy="2303657"/>
          </a:xfrm>
        </p:grpSpPr>
        <p:sp>
          <p:nvSpPr>
            <p:cNvPr id="5" name="Rectangle: Rounded Corners 4">
              <a:extLst>
                <a:ext uri="{FF2B5EF4-FFF2-40B4-BE49-F238E27FC236}">
                  <a16:creationId xmlns:a16="http://schemas.microsoft.com/office/drawing/2014/main" id="{214513E3-A500-459E-95C3-DD31301A6F87}"/>
                </a:ext>
              </a:extLst>
            </p:cNvPr>
            <p:cNvSpPr/>
            <p:nvPr/>
          </p:nvSpPr>
          <p:spPr>
            <a:xfrm>
              <a:off x="10121773" y="1125343"/>
              <a:ext cx="1515107" cy="2303657"/>
            </a:xfrm>
            <a:prstGeom prst="roundRect">
              <a:avLst>
                <a:gd name="adj" fmla="val 6016"/>
              </a:avLst>
            </a:prstGeom>
            <a:solidFill>
              <a:srgbClr val="F8F4F9"/>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graphicFrame>
          <p:nvGraphicFramePr>
            <p:cNvPr id="44" name="Diagram 43">
              <a:extLst>
                <a:ext uri="{FF2B5EF4-FFF2-40B4-BE49-F238E27FC236}">
                  <a16:creationId xmlns:a16="http://schemas.microsoft.com/office/drawing/2014/main" id="{2BB9F2EC-565D-4803-B0BB-FD595C5D67AD}"/>
                </a:ext>
              </a:extLst>
            </p:cNvPr>
            <p:cNvGraphicFramePr/>
            <p:nvPr/>
          </p:nvGraphicFramePr>
          <p:xfrm>
            <a:off x="10383775" y="1557343"/>
            <a:ext cx="991107" cy="1708290"/>
          </p:xfrm>
          <a:graphic>
            <a:graphicData uri="http://schemas.openxmlformats.org/drawingml/2006/diagram">
              <dgm:relIds xmlns:dgm="http://schemas.openxmlformats.org/drawingml/2006/diagram" xmlns:r="http://schemas.openxmlformats.org/officeDocument/2006/relationships" r:dm="rId38" r:lo="rId39" r:qs="rId40" r:cs="rId41"/>
            </a:graphicData>
          </a:graphic>
        </p:graphicFrame>
        <p:sp>
          <p:nvSpPr>
            <p:cNvPr id="45" name="AutoShape 2">
              <a:extLst>
                <a:ext uri="{FF2B5EF4-FFF2-40B4-BE49-F238E27FC236}">
                  <a16:creationId xmlns:a16="http://schemas.microsoft.com/office/drawing/2014/main" id="{39C8EB04-18F1-43F7-9D16-05E1D9217274}"/>
                </a:ext>
              </a:extLst>
            </p:cNvPr>
            <p:cNvSpPr txBox="1">
              <a:spLocks noChangeArrowheads="1"/>
            </p:cNvSpPr>
            <p:nvPr/>
          </p:nvSpPr>
          <p:spPr>
            <a:xfrm>
              <a:off x="10489646" y="1125343"/>
              <a:ext cx="779363" cy="432000"/>
            </a:xfrm>
            <a:prstGeom prst="rect">
              <a:avLst/>
            </a:prstGeom>
          </p:spPr>
          <p:txBody>
            <a:bodyPr vert="horz" lIns="0" tIns="0" rIns="0" bIns="0" rtlCol="0" anchor="ctr">
              <a:noAutofit/>
            </a:bodyPr>
            <a:lstStyle>
              <a:lvl1pPr algn="l" defTabSz="914400" rtl="0" eaLnBrk="1" latinLnBrk="0" hangingPunct="1">
                <a:lnSpc>
                  <a:spcPct val="90000"/>
                </a:lnSpc>
                <a:spcBef>
                  <a:spcPct val="0"/>
                </a:spcBef>
                <a:buNone/>
                <a:defRPr sz="3200" kern="1200" spc="-150">
                  <a:solidFill>
                    <a:schemeClr val="tx1">
                      <a:lumMod val="75000"/>
                      <a:lumOff val="25000"/>
                    </a:schemeClr>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400" b="0" i="0" u="none" strike="noStrike" kern="1200" cap="small" spc="-150" normalizeH="0" baseline="0" noProof="0">
                  <a:ln>
                    <a:noFill/>
                  </a:ln>
                  <a:solidFill>
                    <a:prstClr val="black">
                      <a:lumMod val="75000"/>
                      <a:lumOff val="25000"/>
                    </a:prstClr>
                  </a:solidFill>
                  <a:effectLst/>
                  <a:uLnTx/>
                  <a:uFillTx/>
                  <a:latin typeface="Arial Black"/>
                  <a:ea typeface="+mj-ea"/>
                  <a:cs typeface="+mj-cs"/>
                </a:rPr>
                <a:t>Legend</a:t>
              </a:r>
            </a:p>
          </p:txBody>
        </p:sp>
      </p:grpSp>
      <p:sp>
        <p:nvSpPr>
          <p:cNvPr id="2" name="Footer Placeholder 1">
            <a:extLst>
              <a:ext uri="{FF2B5EF4-FFF2-40B4-BE49-F238E27FC236}">
                <a16:creationId xmlns:a16="http://schemas.microsoft.com/office/drawing/2014/main" id="{322750B0-9D22-498F-B165-40E7766D0029}"/>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75000"/>
                    <a:lumOff val="25000"/>
                  </a:prstClr>
                </a:solidFill>
                <a:effectLst/>
                <a:uLnTx/>
                <a:uFillTx/>
                <a:latin typeface="Tahoma"/>
                <a:ea typeface="+mn-ea"/>
                <a:cs typeface="+mn-cs"/>
              </a:rPr>
              <a:t>SWD End of Year R&amp;C  v2.1 June 8, 2020</a:t>
            </a:r>
          </a:p>
        </p:txBody>
      </p:sp>
      <p:sp>
        <p:nvSpPr>
          <p:cNvPr id="3" name="Slide Number Placeholder 2">
            <a:extLst>
              <a:ext uri="{FF2B5EF4-FFF2-40B4-BE49-F238E27FC236}">
                <a16:creationId xmlns:a16="http://schemas.microsoft.com/office/drawing/2014/main" id="{4104C9AC-849A-4B3E-9196-A49C5AFA6266}"/>
              </a:ext>
            </a:extLst>
          </p:cNvPr>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B73C415-D670-4716-A5EC-CC4D52CA2BAC}" type="slidenum">
              <a:rPr kumimoji="0" lang="en-US" sz="1200" b="0" i="0" u="none" strike="noStrike" kern="1200" cap="none" spc="0" normalizeH="0" baseline="0" noProof="0" smtClean="0">
                <a:ln>
                  <a:noFill/>
                </a:ln>
                <a:solidFill>
                  <a:prstClr val="black">
                    <a:lumMod val="65000"/>
                    <a:lumOff val="35000"/>
                  </a:prstClr>
                </a:solidFill>
                <a:effectLst/>
                <a:uLnTx/>
                <a:uFillTx/>
                <a:latin typeface="Tahom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88</a:t>
            </a:fld>
            <a:endParaRPr kumimoji="0" lang="en-US" sz="1200" b="0" i="0" u="none" strike="noStrike" kern="1200" cap="none" spc="0" normalizeH="0" baseline="0" noProof="0">
              <a:ln>
                <a:noFill/>
              </a:ln>
              <a:solidFill>
                <a:prstClr val="black">
                  <a:lumMod val="65000"/>
                  <a:lumOff val="35000"/>
                </a:prstClr>
              </a:solidFill>
              <a:effectLst/>
              <a:uLnTx/>
              <a:uFillTx/>
              <a:latin typeface="Tahoma"/>
              <a:ea typeface="+mn-ea"/>
              <a:cs typeface="+mn-cs"/>
            </a:endParaRPr>
          </a:p>
        </p:txBody>
      </p:sp>
    </p:spTree>
    <p:extLst>
      <p:ext uri="{BB962C8B-B14F-4D97-AF65-F5344CB8AC3E}">
        <p14:creationId xmlns:p14="http://schemas.microsoft.com/office/powerpoint/2010/main" val="119629568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8"/>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3"/>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AsOne/>
      </p:bldGraphic>
      <p:bldGraphic spid="18" grpId="0">
        <p:bldAsOne/>
      </p:bldGraphic>
      <p:bldGraphic spid="12" grpId="0">
        <p:bldAsOne/>
      </p:bldGraphic>
      <p:bldGraphic spid="27" grpId="0">
        <p:bldAsOne/>
      </p:bldGraphic>
      <p:bldGraphic spid="32" grpId="0">
        <p:bldAsOne/>
      </p:bldGraphic>
      <p:bldGraphic spid="42" grpId="0">
        <p:bldAsOne/>
      </p:bldGraphic>
      <p:bldGraphic spid="43" grpId="0">
        <p:bldAsOne/>
      </p:bldGraphic>
    </p:bldLst>
  </p:timing>
</p:sld>
</file>

<file path=ppt/slides/slide8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843BE4FD-C1B8-4A76-8FAB-673945B442B9}"/>
              </a:ext>
            </a:extLst>
          </p:cNvPr>
          <p:cNvSpPr>
            <a:spLocks noGrp="1"/>
          </p:cNvSpPr>
          <p:nvPr>
            <p:ph type="title"/>
          </p:nvPr>
        </p:nvSpPr>
        <p:spPr>
          <a:xfrm>
            <a:off x="431800" y="259372"/>
            <a:ext cx="11340000" cy="432000"/>
          </a:xfrm>
        </p:spPr>
        <p:txBody>
          <a:bodyPr/>
          <a:lstStyle/>
          <a:p>
            <a:r>
              <a:rPr lang="en-US"/>
              <a:t>Report 7.10 Incident - Count</a:t>
            </a:r>
            <a:br>
              <a:rPr lang="en-US"/>
            </a:br>
            <a:endParaRPr lang="en-US"/>
          </a:p>
        </p:txBody>
      </p:sp>
      <p:sp>
        <p:nvSpPr>
          <p:cNvPr id="2" name="Footer Placeholder 1">
            <a:extLst>
              <a:ext uri="{FF2B5EF4-FFF2-40B4-BE49-F238E27FC236}">
                <a16:creationId xmlns:a16="http://schemas.microsoft.com/office/drawing/2014/main" id="{AE1EF7DE-C9BF-4C77-BD89-3A40C66CB449}"/>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75000"/>
                    <a:lumOff val="25000"/>
                  </a:prstClr>
                </a:solidFill>
                <a:effectLst/>
                <a:uLnTx/>
                <a:uFillTx/>
                <a:latin typeface="Tahoma"/>
                <a:ea typeface="+mn-ea"/>
                <a:cs typeface="+mn-cs"/>
              </a:rPr>
              <a:t>SWD End of Year R&amp;C  v2.1 June 8, 2020</a:t>
            </a:r>
          </a:p>
        </p:txBody>
      </p:sp>
      <p:sp>
        <p:nvSpPr>
          <p:cNvPr id="3" name="Slide Number Placeholder 2">
            <a:extLst>
              <a:ext uri="{FF2B5EF4-FFF2-40B4-BE49-F238E27FC236}">
                <a16:creationId xmlns:a16="http://schemas.microsoft.com/office/drawing/2014/main" id="{C7165F12-BB7D-48FD-923D-EEAD8EDC4E16}"/>
              </a:ext>
            </a:extLst>
          </p:cNvPr>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D098ED9F-61A0-44A3-8D34-CE1BA8BE6C45}" type="slidenum">
              <a:rPr kumimoji="0" lang="en-US" sz="1200" b="0" i="0" u="none" strike="noStrike" kern="1200" cap="none" spc="0" normalizeH="0" baseline="0" noProof="0" smtClean="0">
                <a:ln>
                  <a:noFill/>
                </a:ln>
                <a:solidFill>
                  <a:prstClr val="black">
                    <a:lumMod val="65000"/>
                    <a:lumOff val="35000"/>
                  </a:prstClr>
                </a:solidFill>
                <a:effectLst/>
                <a:uLnTx/>
                <a:uFillTx/>
                <a:latin typeface="Tahom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89</a:t>
            </a:fld>
            <a:endParaRPr kumimoji="0" lang="en-US" sz="1200" b="0" i="0" u="none" strike="noStrike" kern="1200" cap="none" spc="0" normalizeH="0" baseline="0" noProof="0">
              <a:ln>
                <a:noFill/>
              </a:ln>
              <a:solidFill>
                <a:prstClr val="black">
                  <a:lumMod val="65000"/>
                  <a:lumOff val="35000"/>
                </a:prstClr>
              </a:solidFill>
              <a:effectLst/>
              <a:uLnTx/>
              <a:uFillTx/>
              <a:latin typeface="Tahoma"/>
              <a:ea typeface="+mn-ea"/>
              <a:cs typeface="+mn-cs"/>
            </a:endParaRPr>
          </a:p>
        </p:txBody>
      </p:sp>
      <p:pic>
        <p:nvPicPr>
          <p:cNvPr id="4" name="Picture 3">
            <a:extLst>
              <a:ext uri="{FF2B5EF4-FFF2-40B4-BE49-F238E27FC236}">
                <a16:creationId xmlns:a16="http://schemas.microsoft.com/office/drawing/2014/main" id="{84D6C849-7937-45C2-BA61-511B00A11C99}"/>
              </a:ext>
            </a:extLst>
          </p:cNvPr>
          <p:cNvPicPr>
            <a:picLocks noChangeAspect="1"/>
          </p:cNvPicPr>
          <p:nvPr/>
        </p:nvPicPr>
        <p:blipFill>
          <a:blip r:embed="rId3"/>
          <a:stretch>
            <a:fillRect/>
          </a:stretch>
        </p:blipFill>
        <p:spPr>
          <a:xfrm>
            <a:off x="431800" y="809413"/>
            <a:ext cx="9601200" cy="3352904"/>
          </a:xfrm>
          <a:prstGeom prst="rect">
            <a:avLst/>
          </a:prstGeom>
          <a:effectLst>
            <a:outerShdw blurRad="63500" algn="ctr" rotWithShape="0">
              <a:prstClr val="black">
                <a:alpha val="40000"/>
              </a:prstClr>
            </a:outerShdw>
          </a:effectLst>
        </p:spPr>
      </p:pic>
      <p:pic>
        <p:nvPicPr>
          <p:cNvPr id="9" name="Picture 8">
            <a:extLst>
              <a:ext uri="{FF2B5EF4-FFF2-40B4-BE49-F238E27FC236}">
                <a16:creationId xmlns:a16="http://schemas.microsoft.com/office/drawing/2014/main" id="{F51BFD4B-9E7B-42C5-9B64-BAF13CA3BE77}"/>
              </a:ext>
            </a:extLst>
          </p:cNvPr>
          <p:cNvPicPr>
            <a:picLocks noChangeAspect="1"/>
          </p:cNvPicPr>
          <p:nvPr/>
        </p:nvPicPr>
        <p:blipFill>
          <a:blip r:embed="rId4"/>
          <a:stretch>
            <a:fillRect/>
          </a:stretch>
        </p:blipFill>
        <p:spPr>
          <a:xfrm>
            <a:off x="4634313" y="3305387"/>
            <a:ext cx="6903217" cy="2743200"/>
          </a:xfrm>
          <a:prstGeom prst="rect">
            <a:avLst/>
          </a:prstGeom>
          <a:effectLst>
            <a:outerShdw blurRad="63500" algn="ctr" rotWithShape="0">
              <a:prstClr val="black">
                <a:alpha val="40000"/>
              </a:prstClr>
            </a:outerShdw>
          </a:effectLst>
        </p:spPr>
      </p:pic>
    </p:spTree>
    <p:extLst>
      <p:ext uri="{BB962C8B-B14F-4D97-AF65-F5344CB8AC3E}">
        <p14:creationId xmlns:p14="http://schemas.microsoft.com/office/powerpoint/2010/main" val="87763146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2" name="Picture 4">
            <a:extLst>
              <a:ext uri="{FF2B5EF4-FFF2-40B4-BE49-F238E27FC236}">
                <a16:creationId xmlns:a16="http://schemas.microsoft.com/office/drawing/2014/main" id="{1D1F7D27-3632-4797-94C1-12D81CE85212}"/>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6403847" y="0"/>
            <a:ext cx="5788153" cy="68580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DB727117-C5A5-425C-A8D0-B7EC3951DD70}"/>
              </a:ext>
            </a:extLst>
          </p:cNvPr>
          <p:cNvSpPr txBox="1"/>
          <p:nvPr/>
        </p:nvSpPr>
        <p:spPr>
          <a:xfrm>
            <a:off x="7107740" y="5431238"/>
            <a:ext cx="4380365" cy="830997"/>
          </a:xfrm>
          <a:prstGeom prst="rect">
            <a:avLst/>
          </a:prstGeom>
          <a:solidFill>
            <a:schemeClr val="bg1">
              <a:alpha val="4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Calibri" panose="020F0502020204030204"/>
                <a:ea typeface="+mn-ea"/>
                <a:cs typeface="+mn-cs"/>
              </a:rPr>
              <a:t>The End of Year reporting period is  July 1, 2019 – June 30, 2020</a:t>
            </a:r>
          </a:p>
        </p:txBody>
      </p:sp>
      <p:graphicFrame>
        <p:nvGraphicFramePr>
          <p:cNvPr id="10" name="Content Placeholder 3">
            <a:extLst>
              <a:ext uri="{FF2B5EF4-FFF2-40B4-BE49-F238E27FC236}">
                <a16:creationId xmlns:a16="http://schemas.microsoft.com/office/drawing/2014/main" id="{67D519F0-0CD2-4BCD-B89E-6BB82737A94F}"/>
              </a:ext>
            </a:extLst>
          </p:cNvPr>
          <p:cNvGraphicFramePr>
            <a:graphicFrameLocks/>
          </p:cNvGraphicFramePr>
          <p:nvPr>
            <p:extLst>
              <p:ext uri="{D42A27DB-BD31-4B8C-83A1-F6EECF244321}">
                <p14:modId xmlns:p14="http://schemas.microsoft.com/office/powerpoint/2010/main" val="497465703"/>
              </p:ext>
            </p:extLst>
          </p:nvPr>
        </p:nvGraphicFramePr>
        <p:xfrm>
          <a:off x="301256" y="1511588"/>
          <a:ext cx="5971954" cy="334167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4" name="Rectangle 13">
            <a:extLst>
              <a:ext uri="{FF2B5EF4-FFF2-40B4-BE49-F238E27FC236}">
                <a16:creationId xmlns:a16="http://schemas.microsoft.com/office/drawing/2014/main" id="{CFF2FC80-593A-4A7B-BBB1-38EDC5AC8F6A}"/>
              </a:ext>
            </a:extLst>
          </p:cNvPr>
          <p:cNvSpPr/>
          <p:nvPr/>
        </p:nvSpPr>
        <p:spPr>
          <a:xfrm>
            <a:off x="1197183" y="426488"/>
            <a:ext cx="3941634" cy="584775"/>
          </a:xfrm>
          <a:prstGeom prst="rect">
            <a:avLst/>
          </a:prstGeom>
        </p:spPr>
        <p:txBody>
          <a:bodyPr wrap="square">
            <a:spAutoFit/>
          </a:bodyPr>
          <a:lstStyle/>
          <a:p>
            <a:pPr marL="457200" marR="0" lvl="1" indent="0" algn="l" defTabSz="914400" rtl="0" eaLnBrk="1" fontAlgn="base" latinLnBrk="0" hangingPunct="1">
              <a:lnSpc>
                <a:spcPct val="100000"/>
              </a:lnSpc>
              <a:spcBef>
                <a:spcPts val="1200"/>
              </a:spcBef>
              <a:spcAft>
                <a:spcPts val="1200"/>
              </a:spcAft>
              <a:buClrTx/>
              <a:buSzTx/>
              <a:buFontTx/>
              <a:buNone/>
              <a:tabLst/>
              <a:defRPr/>
            </a:pPr>
            <a:r>
              <a:rPr kumimoji="0" lang="en-US" sz="3200" b="1" i="0" u="none" strike="noStrike" kern="0" cap="none" spc="0" normalizeH="0" baseline="0" noProof="0">
                <a:ln>
                  <a:noFill/>
                </a:ln>
                <a:solidFill>
                  <a:srgbClr val="000000"/>
                </a:solidFill>
                <a:effectLst>
                  <a:glow>
                    <a:srgbClr val="000000"/>
                  </a:glow>
                  <a:outerShdw sx="0" sy="0">
                    <a:srgbClr val="000000"/>
                  </a:outerShdw>
                  <a:reflection stA="0" endPos="0" fadeDir="0" sx="0" sy="0"/>
                </a:effectLst>
                <a:uLnTx/>
                <a:uFillTx/>
                <a:latin typeface="Arial Black" panose="020B0A04020102020204" pitchFamily="34" charset="0"/>
                <a:ea typeface="Times New Roman" panose="02020603050405020304" pitchFamily="18" charset="0"/>
                <a:cs typeface="Times New Roman" panose="02020603050405020304" pitchFamily="18" charset="0"/>
              </a:rPr>
              <a:t>Key Dates</a:t>
            </a:r>
          </a:p>
        </p:txBody>
      </p:sp>
      <p:sp>
        <p:nvSpPr>
          <p:cNvPr id="8" name="Rectangle 7">
            <a:extLst>
              <a:ext uri="{FF2B5EF4-FFF2-40B4-BE49-F238E27FC236}">
                <a16:creationId xmlns:a16="http://schemas.microsoft.com/office/drawing/2014/main" id="{AA1C2FE1-70A2-477E-B841-5B7F9F78CF61}"/>
              </a:ext>
            </a:extLst>
          </p:cNvPr>
          <p:cNvSpPr/>
          <p:nvPr/>
        </p:nvSpPr>
        <p:spPr>
          <a:xfrm>
            <a:off x="703895" y="5431238"/>
            <a:ext cx="4654914" cy="70788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EOY  has no census day, snapshot records are reflective of the entire academic year</a:t>
            </a:r>
          </a:p>
        </p:txBody>
      </p:sp>
      <p:sp>
        <p:nvSpPr>
          <p:cNvPr id="2" name="Footer Placeholder 1">
            <a:extLst>
              <a:ext uri="{FF2B5EF4-FFF2-40B4-BE49-F238E27FC236}">
                <a16:creationId xmlns:a16="http://schemas.microsoft.com/office/drawing/2014/main" id="{FD907D9E-CFA0-44EE-A118-8EBD40C49171}"/>
              </a:ext>
            </a:extLst>
          </p:cNvPr>
          <p:cNvSpPr>
            <a:spLocks noGrp="1"/>
          </p:cNvSpPr>
          <p:nvPr>
            <p:ph type="ftr" sz="quarter" idx="10"/>
          </p:nvPr>
        </p:nvSpPr>
        <p:spPr/>
        <p:txBody>
          <a:bodyPr/>
          <a:lstStyle/>
          <a:p>
            <a:r>
              <a:rPr lang="en-US"/>
              <a:t>SWD End of Year R&amp;C  v2.1 June 8, 2020</a:t>
            </a:r>
          </a:p>
        </p:txBody>
      </p:sp>
      <p:sp>
        <p:nvSpPr>
          <p:cNvPr id="3" name="Slide Number Placeholder 2">
            <a:extLst>
              <a:ext uri="{FF2B5EF4-FFF2-40B4-BE49-F238E27FC236}">
                <a16:creationId xmlns:a16="http://schemas.microsoft.com/office/drawing/2014/main" id="{46AB840A-4C90-4BF0-9578-6BA4B4287D6E}"/>
              </a:ext>
            </a:extLst>
          </p:cNvPr>
          <p:cNvSpPr>
            <a:spLocks noGrp="1"/>
          </p:cNvSpPr>
          <p:nvPr>
            <p:ph type="sldNum" sz="quarter" idx="11"/>
          </p:nvPr>
        </p:nvSpPr>
        <p:spPr/>
        <p:txBody>
          <a:bodyPr/>
          <a:lstStyle/>
          <a:p>
            <a:fld id="{8D31BC35-1C62-4C5F-83DB-5D5BBAD424B6}" type="slidenum">
              <a:rPr lang="en-US" smtClean="0"/>
              <a:t>9</a:t>
            </a:fld>
            <a:endParaRPr lang="en-US"/>
          </a:p>
        </p:txBody>
      </p:sp>
    </p:spTree>
    <p:extLst>
      <p:ext uri="{BB962C8B-B14F-4D97-AF65-F5344CB8AC3E}">
        <p14:creationId xmlns:p14="http://schemas.microsoft.com/office/powerpoint/2010/main" val="263600864"/>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B8147DA-80F8-4D59-AB75-96F3DD35FE0D}"/>
              </a:ext>
            </a:extLst>
          </p:cNvPr>
          <p:cNvPicPr>
            <a:picLocks noChangeAspect="1"/>
          </p:cNvPicPr>
          <p:nvPr/>
        </p:nvPicPr>
        <p:blipFill>
          <a:blip r:embed="rId3"/>
          <a:stretch>
            <a:fillRect/>
          </a:stretch>
        </p:blipFill>
        <p:spPr>
          <a:xfrm>
            <a:off x="609600" y="1285170"/>
            <a:ext cx="10972800" cy="3213177"/>
          </a:xfrm>
          <a:prstGeom prst="rect">
            <a:avLst/>
          </a:prstGeom>
          <a:ln>
            <a:noFill/>
          </a:ln>
          <a:effectLst>
            <a:outerShdw blurRad="190500" algn="tl" rotWithShape="0">
              <a:srgbClr val="000000">
                <a:alpha val="70000"/>
              </a:srgbClr>
            </a:outerShdw>
          </a:effectLst>
        </p:spPr>
      </p:pic>
      <p:sp>
        <p:nvSpPr>
          <p:cNvPr id="6" name="Title 5">
            <a:extLst>
              <a:ext uri="{FF2B5EF4-FFF2-40B4-BE49-F238E27FC236}">
                <a16:creationId xmlns:a16="http://schemas.microsoft.com/office/drawing/2014/main" id="{843BE4FD-C1B8-4A76-8FAB-673945B442B9}"/>
              </a:ext>
            </a:extLst>
          </p:cNvPr>
          <p:cNvSpPr>
            <a:spLocks noGrp="1"/>
          </p:cNvSpPr>
          <p:nvPr>
            <p:ph type="title"/>
          </p:nvPr>
        </p:nvSpPr>
        <p:spPr>
          <a:xfrm>
            <a:off x="432000" y="339636"/>
            <a:ext cx="11340000" cy="432000"/>
          </a:xfrm>
        </p:spPr>
        <p:txBody>
          <a:bodyPr/>
          <a:lstStyle/>
          <a:p>
            <a:r>
              <a:rPr lang="en-US"/>
              <a:t>Report 7.11 Incident Result - Count</a:t>
            </a:r>
            <a:br>
              <a:rPr lang="en-US"/>
            </a:br>
            <a:endParaRPr lang="en-US"/>
          </a:p>
        </p:txBody>
      </p:sp>
      <p:sp>
        <p:nvSpPr>
          <p:cNvPr id="2" name="Footer Placeholder 1">
            <a:extLst>
              <a:ext uri="{FF2B5EF4-FFF2-40B4-BE49-F238E27FC236}">
                <a16:creationId xmlns:a16="http://schemas.microsoft.com/office/drawing/2014/main" id="{AE1EF7DE-C9BF-4C77-BD89-3A40C66CB449}"/>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75000"/>
                    <a:lumOff val="25000"/>
                  </a:prstClr>
                </a:solidFill>
                <a:effectLst/>
                <a:uLnTx/>
                <a:uFillTx/>
                <a:latin typeface="Tahoma"/>
                <a:ea typeface="+mn-ea"/>
                <a:cs typeface="+mn-cs"/>
              </a:rPr>
              <a:t>SWD End of Year R&amp;C  v2.1 June 8, 2020</a:t>
            </a:r>
          </a:p>
        </p:txBody>
      </p:sp>
      <p:sp>
        <p:nvSpPr>
          <p:cNvPr id="3" name="Slide Number Placeholder 2">
            <a:extLst>
              <a:ext uri="{FF2B5EF4-FFF2-40B4-BE49-F238E27FC236}">
                <a16:creationId xmlns:a16="http://schemas.microsoft.com/office/drawing/2014/main" id="{C7165F12-BB7D-48FD-923D-EEAD8EDC4E16}"/>
              </a:ext>
            </a:extLst>
          </p:cNvPr>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D098ED9F-61A0-44A3-8D34-CE1BA8BE6C45}" type="slidenum">
              <a:rPr kumimoji="0" lang="en-US" sz="1200" b="0" i="0" u="none" strike="noStrike" kern="1200" cap="none" spc="0" normalizeH="0" baseline="0" noProof="0" smtClean="0">
                <a:ln>
                  <a:noFill/>
                </a:ln>
                <a:solidFill>
                  <a:prstClr val="black">
                    <a:lumMod val="65000"/>
                    <a:lumOff val="35000"/>
                  </a:prstClr>
                </a:solidFill>
                <a:effectLst/>
                <a:uLnTx/>
                <a:uFillTx/>
                <a:latin typeface="Tahom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90</a:t>
            </a:fld>
            <a:endParaRPr kumimoji="0" lang="en-US" sz="1200" b="0" i="0" u="none" strike="noStrike" kern="1200" cap="none" spc="0" normalizeH="0" baseline="0" noProof="0">
              <a:ln>
                <a:noFill/>
              </a:ln>
              <a:solidFill>
                <a:prstClr val="black">
                  <a:lumMod val="65000"/>
                  <a:lumOff val="35000"/>
                </a:prstClr>
              </a:solidFill>
              <a:effectLst/>
              <a:uLnTx/>
              <a:uFillTx/>
              <a:latin typeface="Tahoma"/>
              <a:ea typeface="+mn-ea"/>
              <a:cs typeface="+mn-cs"/>
            </a:endParaRPr>
          </a:p>
        </p:txBody>
      </p:sp>
    </p:spTree>
    <p:extLst>
      <p:ext uri="{BB962C8B-B14F-4D97-AF65-F5344CB8AC3E}">
        <p14:creationId xmlns:p14="http://schemas.microsoft.com/office/powerpoint/2010/main" val="796911341"/>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B8147DA-80F8-4D59-AB75-96F3DD35FE0D}"/>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532411" y="1195876"/>
            <a:ext cx="10972800" cy="3796173"/>
          </a:xfrm>
          <a:prstGeom prst="rect">
            <a:avLst/>
          </a:prstGeom>
          <a:effectLst>
            <a:outerShdw blurRad="63500" algn="ctr" rotWithShape="0">
              <a:prstClr val="black">
                <a:alpha val="40000"/>
              </a:prstClr>
            </a:outerShdw>
          </a:effectLst>
        </p:spPr>
      </p:pic>
      <p:sp>
        <p:nvSpPr>
          <p:cNvPr id="5" name="Title 4">
            <a:extLst>
              <a:ext uri="{FF2B5EF4-FFF2-40B4-BE49-F238E27FC236}">
                <a16:creationId xmlns:a16="http://schemas.microsoft.com/office/drawing/2014/main" id="{F993F5A7-A272-4D4E-8422-EC59B9E81BA6}"/>
              </a:ext>
            </a:extLst>
          </p:cNvPr>
          <p:cNvSpPr>
            <a:spLocks noGrp="1"/>
          </p:cNvSpPr>
          <p:nvPr>
            <p:ph type="title"/>
          </p:nvPr>
        </p:nvSpPr>
        <p:spPr/>
        <p:txBody>
          <a:bodyPr/>
          <a:lstStyle/>
          <a:p>
            <a:r>
              <a:rPr lang="en-US"/>
              <a:t>Report 7.12 Incident Results –Student List</a:t>
            </a:r>
          </a:p>
        </p:txBody>
      </p:sp>
      <p:sp>
        <p:nvSpPr>
          <p:cNvPr id="2" name="Footer Placeholder 1">
            <a:extLst>
              <a:ext uri="{FF2B5EF4-FFF2-40B4-BE49-F238E27FC236}">
                <a16:creationId xmlns:a16="http://schemas.microsoft.com/office/drawing/2014/main" id="{872F610F-8E03-47EA-AE53-819088D78D18}"/>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75000"/>
                    <a:lumOff val="25000"/>
                  </a:prstClr>
                </a:solidFill>
                <a:effectLst/>
                <a:uLnTx/>
                <a:uFillTx/>
                <a:latin typeface="Tahoma"/>
                <a:ea typeface="+mn-ea"/>
                <a:cs typeface="+mn-cs"/>
              </a:rPr>
              <a:t>SWD End of Year R&amp;C  v2.1 June 8, 2020</a:t>
            </a:r>
          </a:p>
        </p:txBody>
      </p:sp>
      <p:sp>
        <p:nvSpPr>
          <p:cNvPr id="3" name="Slide Number Placeholder 2">
            <a:extLst>
              <a:ext uri="{FF2B5EF4-FFF2-40B4-BE49-F238E27FC236}">
                <a16:creationId xmlns:a16="http://schemas.microsoft.com/office/drawing/2014/main" id="{B64E5BE5-171D-47B3-BC57-88E8DC725CEB}"/>
              </a:ext>
            </a:extLst>
          </p:cNvPr>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D098ED9F-61A0-44A3-8D34-CE1BA8BE6C45}" type="slidenum">
              <a:rPr kumimoji="0" lang="en-US" sz="1200" b="0" i="0" u="none" strike="noStrike" kern="1200" cap="none" spc="0" normalizeH="0" baseline="0" noProof="0" smtClean="0">
                <a:ln>
                  <a:noFill/>
                </a:ln>
                <a:solidFill>
                  <a:prstClr val="black">
                    <a:lumMod val="65000"/>
                    <a:lumOff val="35000"/>
                  </a:prstClr>
                </a:solidFill>
                <a:effectLst/>
                <a:uLnTx/>
                <a:uFillTx/>
                <a:latin typeface="Tahom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91</a:t>
            </a:fld>
            <a:endParaRPr kumimoji="0" lang="en-US" sz="1200" b="0" i="0" u="none" strike="noStrike" kern="1200" cap="none" spc="0" normalizeH="0" baseline="0" noProof="0">
              <a:ln>
                <a:noFill/>
              </a:ln>
              <a:solidFill>
                <a:prstClr val="black">
                  <a:lumMod val="65000"/>
                  <a:lumOff val="35000"/>
                </a:prstClr>
              </a:solidFill>
              <a:effectLst/>
              <a:uLnTx/>
              <a:uFillTx/>
              <a:latin typeface="Tahoma"/>
              <a:ea typeface="+mn-ea"/>
              <a:cs typeface="+mn-cs"/>
            </a:endParaRPr>
          </a:p>
        </p:txBody>
      </p:sp>
    </p:spTree>
    <p:extLst>
      <p:ext uri="{BB962C8B-B14F-4D97-AF65-F5344CB8AC3E}">
        <p14:creationId xmlns:p14="http://schemas.microsoft.com/office/powerpoint/2010/main" val="3660399609"/>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7ECC213-BB48-4C8F-AE48-FBD6703596F6}"/>
              </a:ext>
            </a:extLst>
          </p:cNvPr>
          <p:cNvPicPr>
            <a:picLocks noChangeAspect="1"/>
          </p:cNvPicPr>
          <p:nvPr/>
        </p:nvPicPr>
        <p:blipFill>
          <a:blip r:embed="rId3"/>
          <a:stretch>
            <a:fillRect/>
          </a:stretch>
        </p:blipFill>
        <p:spPr>
          <a:xfrm>
            <a:off x="798513" y="812156"/>
            <a:ext cx="10972800" cy="5411512"/>
          </a:xfrm>
          <a:prstGeom prst="rect">
            <a:avLst/>
          </a:prstGeom>
          <a:ln>
            <a:noFill/>
          </a:ln>
          <a:effectLst>
            <a:outerShdw blurRad="63500" algn="ctr" rotWithShape="0">
              <a:prstClr val="black">
                <a:alpha val="40000"/>
              </a:prstClr>
            </a:outerShdw>
          </a:effectLst>
        </p:spPr>
      </p:pic>
      <p:sp>
        <p:nvSpPr>
          <p:cNvPr id="6" name="Title 5">
            <a:extLst>
              <a:ext uri="{FF2B5EF4-FFF2-40B4-BE49-F238E27FC236}">
                <a16:creationId xmlns:a16="http://schemas.microsoft.com/office/drawing/2014/main" id="{20ED5534-7BBD-4EAB-9F97-C40BEE3DBFB0}"/>
              </a:ext>
            </a:extLst>
          </p:cNvPr>
          <p:cNvSpPr>
            <a:spLocks noGrp="1"/>
          </p:cNvSpPr>
          <p:nvPr>
            <p:ph type="title"/>
          </p:nvPr>
        </p:nvSpPr>
        <p:spPr>
          <a:xfrm>
            <a:off x="426000" y="238462"/>
            <a:ext cx="11340000" cy="432000"/>
          </a:xfrm>
        </p:spPr>
        <p:txBody>
          <a:bodyPr/>
          <a:lstStyle/>
          <a:p>
            <a:r>
              <a:rPr lang="en-US"/>
              <a:t>Report 7.13 Student Offense – Count by Offense</a:t>
            </a:r>
          </a:p>
        </p:txBody>
      </p:sp>
      <p:sp>
        <p:nvSpPr>
          <p:cNvPr id="3" name="Footer Placeholder 2">
            <a:extLst>
              <a:ext uri="{FF2B5EF4-FFF2-40B4-BE49-F238E27FC236}">
                <a16:creationId xmlns:a16="http://schemas.microsoft.com/office/drawing/2014/main" id="{4ED206A4-D4D2-4C7D-9E0D-645A4B3CA43C}"/>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75000"/>
                    <a:lumOff val="25000"/>
                  </a:prstClr>
                </a:solidFill>
                <a:effectLst/>
                <a:uLnTx/>
                <a:uFillTx/>
                <a:latin typeface="Tahoma"/>
                <a:ea typeface="+mn-ea"/>
                <a:cs typeface="+mn-cs"/>
              </a:rPr>
              <a:t>SWD End of Year R&amp;C  v2.1 June 8, 2020</a:t>
            </a:r>
          </a:p>
        </p:txBody>
      </p:sp>
      <p:sp>
        <p:nvSpPr>
          <p:cNvPr id="4" name="Slide Number Placeholder 3">
            <a:extLst>
              <a:ext uri="{FF2B5EF4-FFF2-40B4-BE49-F238E27FC236}">
                <a16:creationId xmlns:a16="http://schemas.microsoft.com/office/drawing/2014/main" id="{181715BB-E0D4-4469-B3C4-B01AF5AF1D8A}"/>
              </a:ext>
            </a:extLst>
          </p:cNvPr>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D098ED9F-61A0-44A3-8D34-CE1BA8BE6C45}" type="slidenum">
              <a:rPr kumimoji="0" lang="en-US" sz="1200" b="0" i="0" u="none" strike="noStrike" kern="1200" cap="none" spc="0" normalizeH="0" baseline="0" noProof="0" smtClean="0">
                <a:ln>
                  <a:noFill/>
                </a:ln>
                <a:solidFill>
                  <a:prstClr val="black">
                    <a:lumMod val="65000"/>
                    <a:lumOff val="35000"/>
                  </a:prstClr>
                </a:solidFill>
                <a:effectLst/>
                <a:uLnTx/>
                <a:uFillTx/>
                <a:latin typeface="Tahom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92</a:t>
            </a:fld>
            <a:endParaRPr kumimoji="0" lang="en-US" sz="1200" b="0" i="0" u="none" strike="noStrike" kern="1200" cap="none" spc="0" normalizeH="0" baseline="0" noProof="0">
              <a:ln>
                <a:noFill/>
              </a:ln>
              <a:solidFill>
                <a:prstClr val="black">
                  <a:lumMod val="65000"/>
                  <a:lumOff val="35000"/>
                </a:prstClr>
              </a:solidFill>
              <a:effectLst/>
              <a:uLnTx/>
              <a:uFillTx/>
              <a:latin typeface="Tahoma"/>
              <a:ea typeface="+mn-ea"/>
              <a:cs typeface="+mn-cs"/>
            </a:endParaRPr>
          </a:p>
        </p:txBody>
      </p:sp>
    </p:spTree>
    <p:extLst>
      <p:ext uri="{BB962C8B-B14F-4D97-AF65-F5344CB8AC3E}">
        <p14:creationId xmlns:p14="http://schemas.microsoft.com/office/powerpoint/2010/main" val="1917261109"/>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7ECC213-BB48-4C8F-AE48-FBD6703596F6}"/>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09600" y="1548423"/>
            <a:ext cx="10972800" cy="3991191"/>
          </a:xfrm>
          <a:prstGeom prst="rect">
            <a:avLst/>
          </a:prstGeom>
          <a:ln>
            <a:noFill/>
          </a:ln>
          <a:effectLst>
            <a:outerShdw blurRad="190500" algn="tl" rotWithShape="0">
              <a:srgbClr val="000000">
                <a:alpha val="70000"/>
              </a:srgbClr>
            </a:outerShdw>
          </a:effectLst>
        </p:spPr>
      </p:pic>
      <p:sp>
        <p:nvSpPr>
          <p:cNvPr id="6" name="Title 5">
            <a:extLst>
              <a:ext uri="{FF2B5EF4-FFF2-40B4-BE49-F238E27FC236}">
                <a16:creationId xmlns:a16="http://schemas.microsoft.com/office/drawing/2014/main" id="{20ED5534-7BBD-4EAB-9F97-C40BEE3DBFB0}"/>
              </a:ext>
            </a:extLst>
          </p:cNvPr>
          <p:cNvSpPr>
            <a:spLocks noGrp="1"/>
          </p:cNvSpPr>
          <p:nvPr>
            <p:ph type="title"/>
          </p:nvPr>
        </p:nvSpPr>
        <p:spPr/>
        <p:txBody>
          <a:bodyPr/>
          <a:lstStyle/>
          <a:p>
            <a:r>
              <a:rPr lang="en-US"/>
              <a:t>Report 7.14 Incident Offense – Student List</a:t>
            </a:r>
          </a:p>
        </p:txBody>
      </p:sp>
      <p:sp>
        <p:nvSpPr>
          <p:cNvPr id="3" name="Footer Placeholder 2">
            <a:extLst>
              <a:ext uri="{FF2B5EF4-FFF2-40B4-BE49-F238E27FC236}">
                <a16:creationId xmlns:a16="http://schemas.microsoft.com/office/drawing/2014/main" id="{4ED206A4-D4D2-4C7D-9E0D-645A4B3CA43C}"/>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75000"/>
                    <a:lumOff val="25000"/>
                  </a:prstClr>
                </a:solidFill>
                <a:effectLst/>
                <a:uLnTx/>
                <a:uFillTx/>
                <a:latin typeface="Tahoma"/>
                <a:ea typeface="+mn-ea"/>
                <a:cs typeface="+mn-cs"/>
              </a:rPr>
              <a:t>SWD End of Year R&amp;C  v2.1 June 8, 2020</a:t>
            </a:r>
          </a:p>
        </p:txBody>
      </p:sp>
      <p:sp>
        <p:nvSpPr>
          <p:cNvPr id="4" name="Slide Number Placeholder 3">
            <a:extLst>
              <a:ext uri="{FF2B5EF4-FFF2-40B4-BE49-F238E27FC236}">
                <a16:creationId xmlns:a16="http://schemas.microsoft.com/office/drawing/2014/main" id="{181715BB-E0D4-4469-B3C4-B01AF5AF1D8A}"/>
              </a:ext>
            </a:extLst>
          </p:cNvPr>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D098ED9F-61A0-44A3-8D34-CE1BA8BE6C45}" type="slidenum">
              <a:rPr kumimoji="0" lang="en-US" sz="1200" b="0" i="0" u="none" strike="noStrike" kern="1200" cap="none" spc="0" normalizeH="0" baseline="0" noProof="0" smtClean="0">
                <a:ln>
                  <a:noFill/>
                </a:ln>
                <a:solidFill>
                  <a:prstClr val="black">
                    <a:lumMod val="65000"/>
                    <a:lumOff val="35000"/>
                  </a:prstClr>
                </a:solidFill>
                <a:effectLst/>
                <a:uLnTx/>
                <a:uFillTx/>
                <a:latin typeface="Tahom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93</a:t>
            </a:fld>
            <a:endParaRPr kumimoji="0" lang="en-US" sz="1200" b="0" i="0" u="none" strike="noStrike" kern="1200" cap="none" spc="0" normalizeH="0" baseline="0" noProof="0">
              <a:ln>
                <a:noFill/>
              </a:ln>
              <a:solidFill>
                <a:prstClr val="black">
                  <a:lumMod val="65000"/>
                  <a:lumOff val="35000"/>
                </a:prstClr>
              </a:solidFill>
              <a:effectLst/>
              <a:uLnTx/>
              <a:uFillTx/>
              <a:latin typeface="Tahoma"/>
              <a:ea typeface="+mn-ea"/>
              <a:cs typeface="+mn-cs"/>
            </a:endParaRPr>
          </a:p>
        </p:txBody>
      </p:sp>
    </p:spTree>
    <p:extLst>
      <p:ext uri="{BB962C8B-B14F-4D97-AF65-F5344CB8AC3E}">
        <p14:creationId xmlns:p14="http://schemas.microsoft.com/office/powerpoint/2010/main" val="3250116813"/>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7ECC213-BB48-4C8F-AE48-FBD6703596F6}"/>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31800" y="1298232"/>
            <a:ext cx="10972800" cy="4838172"/>
          </a:xfrm>
          <a:prstGeom prst="rect">
            <a:avLst/>
          </a:prstGeom>
          <a:ln>
            <a:noFill/>
          </a:ln>
          <a:effectLst>
            <a:outerShdw blurRad="190500" algn="tl" rotWithShape="0">
              <a:srgbClr val="000000">
                <a:alpha val="70000"/>
              </a:srgbClr>
            </a:outerShdw>
          </a:effectLst>
        </p:spPr>
      </p:pic>
      <p:sp>
        <p:nvSpPr>
          <p:cNvPr id="6" name="Title 5">
            <a:extLst>
              <a:ext uri="{FF2B5EF4-FFF2-40B4-BE49-F238E27FC236}">
                <a16:creationId xmlns:a16="http://schemas.microsoft.com/office/drawing/2014/main" id="{20ED5534-7BBD-4EAB-9F97-C40BEE3DBFB0}"/>
              </a:ext>
            </a:extLst>
          </p:cNvPr>
          <p:cNvSpPr>
            <a:spLocks noGrp="1"/>
          </p:cNvSpPr>
          <p:nvPr>
            <p:ph type="title"/>
          </p:nvPr>
        </p:nvSpPr>
        <p:spPr>
          <a:xfrm>
            <a:off x="426000" y="245521"/>
            <a:ext cx="11340000" cy="432000"/>
          </a:xfrm>
        </p:spPr>
        <p:txBody>
          <a:bodyPr/>
          <a:lstStyle/>
          <a:p>
            <a:r>
              <a:rPr lang="en-US"/>
              <a:t>Report 7.15 Incident Results Persistently Dangerous Expulsions</a:t>
            </a:r>
          </a:p>
        </p:txBody>
      </p:sp>
      <p:sp>
        <p:nvSpPr>
          <p:cNvPr id="3" name="Footer Placeholder 2">
            <a:extLst>
              <a:ext uri="{FF2B5EF4-FFF2-40B4-BE49-F238E27FC236}">
                <a16:creationId xmlns:a16="http://schemas.microsoft.com/office/drawing/2014/main" id="{4ED206A4-D4D2-4C7D-9E0D-645A4B3CA43C}"/>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75000"/>
                    <a:lumOff val="25000"/>
                  </a:prstClr>
                </a:solidFill>
                <a:effectLst/>
                <a:uLnTx/>
                <a:uFillTx/>
                <a:latin typeface="Tahoma"/>
                <a:ea typeface="+mn-ea"/>
                <a:cs typeface="+mn-cs"/>
              </a:rPr>
              <a:t>SWD End of Year R&amp;C  v2.1 June 8, 2020</a:t>
            </a:r>
          </a:p>
        </p:txBody>
      </p:sp>
      <p:sp>
        <p:nvSpPr>
          <p:cNvPr id="4" name="Slide Number Placeholder 3">
            <a:extLst>
              <a:ext uri="{FF2B5EF4-FFF2-40B4-BE49-F238E27FC236}">
                <a16:creationId xmlns:a16="http://schemas.microsoft.com/office/drawing/2014/main" id="{181715BB-E0D4-4469-B3C4-B01AF5AF1D8A}"/>
              </a:ext>
            </a:extLst>
          </p:cNvPr>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D098ED9F-61A0-44A3-8D34-CE1BA8BE6C45}" type="slidenum">
              <a:rPr kumimoji="0" lang="en-US" sz="1200" b="0" i="0" u="none" strike="noStrike" kern="1200" cap="none" spc="0" normalizeH="0" baseline="0" noProof="0" smtClean="0">
                <a:ln>
                  <a:noFill/>
                </a:ln>
                <a:solidFill>
                  <a:prstClr val="black">
                    <a:lumMod val="65000"/>
                    <a:lumOff val="35000"/>
                  </a:prstClr>
                </a:solidFill>
                <a:effectLst/>
                <a:uLnTx/>
                <a:uFillTx/>
                <a:latin typeface="Tahom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94</a:t>
            </a:fld>
            <a:endParaRPr kumimoji="0" lang="en-US" sz="1200" b="0" i="0" u="none" strike="noStrike" kern="1200" cap="none" spc="0" normalizeH="0" baseline="0" noProof="0">
              <a:ln>
                <a:noFill/>
              </a:ln>
              <a:solidFill>
                <a:prstClr val="black">
                  <a:lumMod val="65000"/>
                  <a:lumOff val="35000"/>
                </a:prstClr>
              </a:solidFill>
              <a:effectLst/>
              <a:uLnTx/>
              <a:uFillTx/>
              <a:latin typeface="Tahoma"/>
              <a:ea typeface="+mn-ea"/>
              <a:cs typeface="+mn-cs"/>
            </a:endParaRPr>
          </a:p>
        </p:txBody>
      </p:sp>
    </p:spTree>
    <p:extLst>
      <p:ext uri="{BB962C8B-B14F-4D97-AF65-F5344CB8AC3E}">
        <p14:creationId xmlns:p14="http://schemas.microsoft.com/office/powerpoint/2010/main" val="4065673233"/>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7ECC213-BB48-4C8F-AE48-FBD6703596F6}"/>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09600" y="1512000"/>
            <a:ext cx="10972800" cy="4656283"/>
          </a:xfrm>
          <a:prstGeom prst="rect">
            <a:avLst/>
          </a:prstGeom>
          <a:ln>
            <a:noFill/>
          </a:ln>
          <a:effectLst>
            <a:outerShdw blurRad="190500" algn="tl" rotWithShape="0">
              <a:srgbClr val="000000">
                <a:alpha val="70000"/>
              </a:srgbClr>
            </a:outerShdw>
          </a:effectLst>
        </p:spPr>
      </p:pic>
      <p:sp>
        <p:nvSpPr>
          <p:cNvPr id="6" name="Title 5">
            <a:extLst>
              <a:ext uri="{FF2B5EF4-FFF2-40B4-BE49-F238E27FC236}">
                <a16:creationId xmlns:a16="http://schemas.microsoft.com/office/drawing/2014/main" id="{20ED5534-7BBD-4EAB-9F97-C40BEE3DBFB0}"/>
              </a:ext>
            </a:extLst>
          </p:cNvPr>
          <p:cNvSpPr>
            <a:spLocks noGrp="1"/>
          </p:cNvSpPr>
          <p:nvPr>
            <p:ph type="title"/>
          </p:nvPr>
        </p:nvSpPr>
        <p:spPr>
          <a:xfrm>
            <a:off x="426000" y="288000"/>
            <a:ext cx="11340000" cy="432000"/>
          </a:xfrm>
        </p:spPr>
        <p:txBody>
          <a:bodyPr/>
          <a:lstStyle/>
          <a:p>
            <a:r>
              <a:rPr lang="en-US"/>
              <a:t>Report 7.16 Incident Restraints, Seclusion, and Removals for Student with Disabilities - Count</a:t>
            </a:r>
          </a:p>
        </p:txBody>
      </p:sp>
      <p:sp>
        <p:nvSpPr>
          <p:cNvPr id="3" name="Footer Placeholder 2">
            <a:extLst>
              <a:ext uri="{FF2B5EF4-FFF2-40B4-BE49-F238E27FC236}">
                <a16:creationId xmlns:a16="http://schemas.microsoft.com/office/drawing/2014/main" id="{4ED206A4-D4D2-4C7D-9E0D-645A4B3CA43C}"/>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75000"/>
                    <a:lumOff val="25000"/>
                  </a:prstClr>
                </a:solidFill>
                <a:effectLst/>
                <a:uLnTx/>
                <a:uFillTx/>
                <a:latin typeface="Tahoma"/>
                <a:ea typeface="+mn-ea"/>
                <a:cs typeface="+mn-cs"/>
              </a:rPr>
              <a:t>SWD End of Year R&amp;C  v2.1 June 8, 2020</a:t>
            </a:r>
          </a:p>
        </p:txBody>
      </p:sp>
      <p:sp>
        <p:nvSpPr>
          <p:cNvPr id="4" name="Slide Number Placeholder 3">
            <a:extLst>
              <a:ext uri="{FF2B5EF4-FFF2-40B4-BE49-F238E27FC236}">
                <a16:creationId xmlns:a16="http://schemas.microsoft.com/office/drawing/2014/main" id="{181715BB-E0D4-4469-B3C4-B01AF5AF1D8A}"/>
              </a:ext>
            </a:extLst>
          </p:cNvPr>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D098ED9F-61A0-44A3-8D34-CE1BA8BE6C45}" type="slidenum">
              <a:rPr kumimoji="0" lang="en-US" sz="1200" b="0" i="0" u="none" strike="noStrike" kern="1200" cap="none" spc="0" normalizeH="0" baseline="0" noProof="0" smtClean="0">
                <a:ln>
                  <a:noFill/>
                </a:ln>
                <a:solidFill>
                  <a:prstClr val="black">
                    <a:lumMod val="65000"/>
                    <a:lumOff val="35000"/>
                  </a:prstClr>
                </a:solidFill>
                <a:effectLst/>
                <a:uLnTx/>
                <a:uFillTx/>
                <a:latin typeface="Tahom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95</a:t>
            </a:fld>
            <a:endParaRPr kumimoji="0" lang="en-US" sz="1200" b="0" i="0" u="none" strike="noStrike" kern="1200" cap="none" spc="0" normalizeH="0" baseline="0" noProof="0">
              <a:ln>
                <a:noFill/>
              </a:ln>
              <a:solidFill>
                <a:prstClr val="black">
                  <a:lumMod val="65000"/>
                  <a:lumOff val="35000"/>
                </a:prstClr>
              </a:solidFill>
              <a:effectLst/>
              <a:uLnTx/>
              <a:uFillTx/>
              <a:latin typeface="Tahoma"/>
              <a:ea typeface="+mn-ea"/>
              <a:cs typeface="+mn-cs"/>
            </a:endParaRPr>
          </a:p>
        </p:txBody>
      </p:sp>
    </p:spTree>
    <p:extLst>
      <p:ext uri="{BB962C8B-B14F-4D97-AF65-F5344CB8AC3E}">
        <p14:creationId xmlns:p14="http://schemas.microsoft.com/office/powerpoint/2010/main" val="1429408530"/>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7ECC213-BB48-4C8F-AE48-FBD6703596F6}"/>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171796" y="1389176"/>
            <a:ext cx="9492808" cy="4656283"/>
          </a:xfrm>
          <a:prstGeom prst="rect">
            <a:avLst/>
          </a:prstGeom>
          <a:ln>
            <a:noFill/>
          </a:ln>
          <a:effectLst>
            <a:outerShdw blurRad="190500" algn="tl" rotWithShape="0">
              <a:srgbClr val="000000">
                <a:alpha val="70000"/>
              </a:srgbClr>
            </a:outerShdw>
          </a:effectLst>
        </p:spPr>
      </p:pic>
      <p:sp>
        <p:nvSpPr>
          <p:cNvPr id="6" name="Title 5">
            <a:extLst>
              <a:ext uri="{FF2B5EF4-FFF2-40B4-BE49-F238E27FC236}">
                <a16:creationId xmlns:a16="http://schemas.microsoft.com/office/drawing/2014/main" id="{20ED5534-7BBD-4EAB-9F97-C40BEE3DBFB0}"/>
              </a:ext>
            </a:extLst>
          </p:cNvPr>
          <p:cNvSpPr>
            <a:spLocks noGrp="1"/>
          </p:cNvSpPr>
          <p:nvPr>
            <p:ph type="title"/>
          </p:nvPr>
        </p:nvSpPr>
        <p:spPr>
          <a:xfrm>
            <a:off x="432000" y="298436"/>
            <a:ext cx="11340000" cy="432000"/>
          </a:xfrm>
        </p:spPr>
        <p:txBody>
          <a:bodyPr/>
          <a:lstStyle/>
          <a:p>
            <a:r>
              <a:rPr lang="en-US"/>
              <a:t>Report 7.17 Unilateral Removals for Students with Disabilities - Count</a:t>
            </a:r>
          </a:p>
        </p:txBody>
      </p:sp>
      <p:sp>
        <p:nvSpPr>
          <p:cNvPr id="3" name="Footer Placeholder 2">
            <a:extLst>
              <a:ext uri="{FF2B5EF4-FFF2-40B4-BE49-F238E27FC236}">
                <a16:creationId xmlns:a16="http://schemas.microsoft.com/office/drawing/2014/main" id="{4ED206A4-D4D2-4C7D-9E0D-645A4B3CA43C}"/>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75000"/>
                    <a:lumOff val="25000"/>
                  </a:prstClr>
                </a:solidFill>
                <a:effectLst/>
                <a:uLnTx/>
                <a:uFillTx/>
                <a:latin typeface="Tahoma"/>
                <a:ea typeface="+mn-ea"/>
                <a:cs typeface="+mn-cs"/>
              </a:rPr>
              <a:t>SWD End of Year R&amp;C  v2.1 June 8, 2020</a:t>
            </a:r>
          </a:p>
        </p:txBody>
      </p:sp>
      <p:sp>
        <p:nvSpPr>
          <p:cNvPr id="4" name="Slide Number Placeholder 3">
            <a:extLst>
              <a:ext uri="{FF2B5EF4-FFF2-40B4-BE49-F238E27FC236}">
                <a16:creationId xmlns:a16="http://schemas.microsoft.com/office/drawing/2014/main" id="{181715BB-E0D4-4469-B3C4-B01AF5AF1D8A}"/>
              </a:ext>
            </a:extLst>
          </p:cNvPr>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D098ED9F-61A0-44A3-8D34-CE1BA8BE6C45}" type="slidenum">
              <a:rPr kumimoji="0" lang="en-US" sz="1200" b="0" i="0" u="none" strike="noStrike" kern="1200" cap="none" spc="0" normalizeH="0" baseline="0" noProof="0" smtClean="0">
                <a:ln>
                  <a:noFill/>
                </a:ln>
                <a:solidFill>
                  <a:prstClr val="black">
                    <a:lumMod val="65000"/>
                    <a:lumOff val="35000"/>
                  </a:prstClr>
                </a:solidFill>
                <a:effectLst/>
                <a:uLnTx/>
                <a:uFillTx/>
                <a:latin typeface="Tahom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96</a:t>
            </a:fld>
            <a:endParaRPr kumimoji="0" lang="en-US" sz="1200" b="0" i="0" u="none" strike="noStrike" kern="1200" cap="none" spc="0" normalizeH="0" baseline="0" noProof="0">
              <a:ln>
                <a:noFill/>
              </a:ln>
              <a:solidFill>
                <a:prstClr val="black">
                  <a:lumMod val="65000"/>
                  <a:lumOff val="35000"/>
                </a:prstClr>
              </a:solidFill>
              <a:effectLst/>
              <a:uLnTx/>
              <a:uFillTx/>
              <a:latin typeface="Tahoma"/>
              <a:ea typeface="+mn-ea"/>
              <a:cs typeface="+mn-cs"/>
            </a:endParaRPr>
          </a:p>
        </p:txBody>
      </p:sp>
    </p:spTree>
    <p:extLst>
      <p:ext uri="{BB962C8B-B14F-4D97-AF65-F5344CB8AC3E}">
        <p14:creationId xmlns:p14="http://schemas.microsoft.com/office/powerpoint/2010/main" val="2557093775"/>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7ECC213-BB48-4C8F-AE48-FBD6703596F6}"/>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32000" y="2174563"/>
            <a:ext cx="11489328" cy="2508873"/>
          </a:xfrm>
          <a:prstGeom prst="rect">
            <a:avLst/>
          </a:prstGeom>
          <a:ln>
            <a:noFill/>
          </a:ln>
          <a:effectLst>
            <a:outerShdw blurRad="190500" algn="tl" rotWithShape="0">
              <a:srgbClr val="000000">
                <a:alpha val="70000"/>
              </a:srgbClr>
            </a:outerShdw>
          </a:effectLst>
        </p:spPr>
      </p:pic>
      <p:sp>
        <p:nvSpPr>
          <p:cNvPr id="6" name="Title 5">
            <a:extLst>
              <a:ext uri="{FF2B5EF4-FFF2-40B4-BE49-F238E27FC236}">
                <a16:creationId xmlns:a16="http://schemas.microsoft.com/office/drawing/2014/main" id="{20ED5534-7BBD-4EAB-9F97-C40BEE3DBFB0}"/>
              </a:ext>
            </a:extLst>
          </p:cNvPr>
          <p:cNvSpPr>
            <a:spLocks noGrp="1"/>
          </p:cNvSpPr>
          <p:nvPr>
            <p:ph type="title"/>
          </p:nvPr>
        </p:nvSpPr>
        <p:spPr/>
        <p:txBody>
          <a:bodyPr/>
          <a:lstStyle/>
          <a:p>
            <a:r>
              <a:rPr lang="en-US"/>
              <a:t>Report 7.18 Incident Removals for Students with Disabilities – Student List</a:t>
            </a:r>
          </a:p>
        </p:txBody>
      </p:sp>
      <p:sp>
        <p:nvSpPr>
          <p:cNvPr id="3" name="Footer Placeholder 2">
            <a:extLst>
              <a:ext uri="{FF2B5EF4-FFF2-40B4-BE49-F238E27FC236}">
                <a16:creationId xmlns:a16="http://schemas.microsoft.com/office/drawing/2014/main" id="{4ED206A4-D4D2-4C7D-9E0D-645A4B3CA43C}"/>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75000"/>
                    <a:lumOff val="25000"/>
                  </a:prstClr>
                </a:solidFill>
                <a:effectLst/>
                <a:uLnTx/>
                <a:uFillTx/>
                <a:latin typeface="Tahoma"/>
                <a:ea typeface="+mn-ea"/>
                <a:cs typeface="+mn-cs"/>
              </a:rPr>
              <a:t>SWD End of Year R&amp;C  v2.1 June 8, 2020</a:t>
            </a:r>
          </a:p>
        </p:txBody>
      </p:sp>
      <p:sp>
        <p:nvSpPr>
          <p:cNvPr id="4" name="Slide Number Placeholder 3">
            <a:extLst>
              <a:ext uri="{FF2B5EF4-FFF2-40B4-BE49-F238E27FC236}">
                <a16:creationId xmlns:a16="http://schemas.microsoft.com/office/drawing/2014/main" id="{181715BB-E0D4-4469-B3C4-B01AF5AF1D8A}"/>
              </a:ext>
            </a:extLst>
          </p:cNvPr>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D098ED9F-61A0-44A3-8D34-CE1BA8BE6C45}" type="slidenum">
              <a:rPr kumimoji="0" lang="en-US" sz="1200" b="0" i="0" u="none" strike="noStrike" kern="1200" cap="none" spc="0" normalizeH="0" baseline="0" noProof="0" smtClean="0">
                <a:ln>
                  <a:noFill/>
                </a:ln>
                <a:solidFill>
                  <a:prstClr val="black">
                    <a:lumMod val="65000"/>
                    <a:lumOff val="35000"/>
                  </a:prstClr>
                </a:solidFill>
                <a:effectLst/>
                <a:uLnTx/>
                <a:uFillTx/>
                <a:latin typeface="Tahom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97</a:t>
            </a:fld>
            <a:endParaRPr kumimoji="0" lang="en-US" sz="1200" b="0" i="0" u="none" strike="noStrike" kern="1200" cap="none" spc="0" normalizeH="0" baseline="0" noProof="0">
              <a:ln>
                <a:noFill/>
              </a:ln>
              <a:solidFill>
                <a:prstClr val="black">
                  <a:lumMod val="65000"/>
                  <a:lumOff val="35000"/>
                </a:prstClr>
              </a:solidFill>
              <a:effectLst/>
              <a:uLnTx/>
              <a:uFillTx/>
              <a:latin typeface="Tahoma"/>
              <a:ea typeface="+mn-ea"/>
              <a:cs typeface="+mn-cs"/>
            </a:endParaRPr>
          </a:p>
        </p:txBody>
      </p:sp>
    </p:spTree>
    <p:extLst>
      <p:ext uri="{BB962C8B-B14F-4D97-AF65-F5344CB8AC3E}">
        <p14:creationId xmlns:p14="http://schemas.microsoft.com/office/powerpoint/2010/main" val="678552673"/>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0" name="Picture 9" descr="Report 1.21, Cumulative Enrollment counts the number of students with an enrollment record in the academic year. The total primary, secondary and short term enrollment counts are grouped. All students with enrollment at any time during the Report Period for the Academic Year are included. Primary, Secondary, Short-term cumulative count is used to calculate suspension/expulsion rates. Just primary and short-term cumulative count is used to calculate attendance rates.&#10;" title="Report 1.21 Cumulative enrollment count"/>
          <p:cNvPicPr>
            <a:picLocks noChangeAspect="1"/>
          </p:cNvPicPr>
          <p:nvPr/>
        </p:nvPicPr>
        <p:blipFill>
          <a:blip r:embed="rId3"/>
          <a:stretch>
            <a:fillRect/>
          </a:stretch>
        </p:blipFill>
        <p:spPr>
          <a:xfrm>
            <a:off x="1631883" y="756990"/>
            <a:ext cx="8928233" cy="4974566"/>
          </a:xfrm>
          <a:prstGeom prst="rect">
            <a:avLst/>
          </a:prstGeom>
          <a:ln>
            <a:solidFill>
              <a:schemeClr val="bg2"/>
            </a:solidFill>
          </a:ln>
          <a:effectLst>
            <a:outerShdw blurRad="63500" algn="ctr" rotWithShape="0">
              <a:prstClr val="black">
                <a:alpha val="40000"/>
              </a:prstClr>
            </a:outerShdw>
          </a:effectLst>
        </p:spPr>
      </p:pic>
      <p:sp>
        <p:nvSpPr>
          <p:cNvPr id="2" name="Title 1"/>
          <p:cNvSpPr>
            <a:spLocks noGrp="1"/>
          </p:cNvSpPr>
          <p:nvPr>
            <p:ph type="title"/>
          </p:nvPr>
        </p:nvSpPr>
        <p:spPr>
          <a:xfrm>
            <a:off x="394316" y="242399"/>
            <a:ext cx="11340000" cy="432000"/>
          </a:xfrm>
        </p:spPr>
        <p:txBody>
          <a:bodyPr>
            <a:noAutofit/>
          </a:bodyPr>
          <a:lstStyle/>
          <a:p>
            <a:r>
              <a:rPr lang="en-US" cap="small"/>
              <a:t>Report 1.21 Cumulative Enrollment - Count</a:t>
            </a:r>
          </a:p>
        </p:txBody>
      </p:sp>
      <p:sp>
        <p:nvSpPr>
          <p:cNvPr id="4" name="Footer Placeholder 3"/>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75000"/>
                    <a:lumOff val="25000"/>
                  </a:prstClr>
                </a:solidFill>
                <a:effectLst/>
                <a:uLnTx/>
                <a:uFillTx/>
                <a:latin typeface="Tahoma"/>
                <a:ea typeface="+mn-ea"/>
                <a:cs typeface="+mn-cs"/>
              </a:rPr>
              <a:t>SWD End of Year R&amp;C  v2.1 June 8, 2020</a:t>
            </a:r>
          </a:p>
        </p:txBody>
      </p:sp>
      <p:sp>
        <p:nvSpPr>
          <p:cNvPr id="3" name="Slide Number Placeholder 2"/>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34C76EF4-4FA8-4FCA-8964-02BC12CDC853}" type="slidenum">
              <a:rPr kumimoji="0" lang="en-US" sz="1200" b="0" i="0" u="none" strike="noStrike" kern="1200" cap="none" spc="0" normalizeH="0" baseline="0" noProof="0" smtClean="0">
                <a:ln>
                  <a:noFill/>
                </a:ln>
                <a:solidFill>
                  <a:prstClr val="black">
                    <a:lumMod val="65000"/>
                    <a:lumOff val="35000"/>
                  </a:prstClr>
                </a:solidFill>
                <a:effectLst/>
                <a:uLnTx/>
                <a:uFillTx/>
                <a:latin typeface="Tahom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98</a:t>
            </a:fld>
            <a:endParaRPr kumimoji="0" lang="en-US" sz="1200" b="0" i="0" u="none" strike="noStrike" kern="1200" cap="none" spc="0" normalizeH="0" baseline="0" noProof="0">
              <a:ln>
                <a:noFill/>
              </a:ln>
              <a:solidFill>
                <a:prstClr val="black">
                  <a:lumMod val="65000"/>
                  <a:lumOff val="35000"/>
                </a:prstClr>
              </a:solidFill>
              <a:effectLst/>
              <a:uLnTx/>
              <a:uFillTx/>
              <a:latin typeface="Tahoma"/>
              <a:ea typeface="+mn-ea"/>
              <a:cs typeface="+mn-cs"/>
            </a:endParaRPr>
          </a:p>
        </p:txBody>
      </p:sp>
      <p:sp>
        <p:nvSpPr>
          <p:cNvPr id="6" name="Rectangle 5">
            <a:extLst>
              <a:ext uri="{FF2B5EF4-FFF2-40B4-BE49-F238E27FC236}">
                <a16:creationId xmlns:a16="http://schemas.microsoft.com/office/drawing/2014/main" id="{545B58A1-7F59-4BD0-891D-4786C7DAF72A}"/>
              </a:ext>
            </a:extLst>
          </p:cNvPr>
          <p:cNvSpPr/>
          <p:nvPr/>
        </p:nvSpPr>
        <p:spPr>
          <a:xfrm>
            <a:off x="2278297" y="5460204"/>
            <a:ext cx="7251405" cy="707886"/>
          </a:xfrm>
          <a:prstGeom prst="rect">
            <a:avLst/>
          </a:prstGeom>
          <a:solidFill>
            <a:schemeClr val="accent2">
              <a:lumMod val="40000"/>
              <a:lumOff val="60000"/>
            </a:schemeClr>
          </a:solidFill>
          <a:effectLst>
            <a:outerShdw blurRad="63500" algn="ctr" rotWithShape="0">
              <a:prstClr val="black">
                <a:alpha val="40000"/>
              </a:prstClr>
            </a:outerShdw>
          </a:effectLst>
        </p:spPr>
        <p:txBody>
          <a:bodyPr wrap="square">
            <a:spAutoFit/>
          </a:bodyPr>
          <a:lstStyle/>
          <a:p>
            <a:pPr marL="457200" marR="0" lvl="1" indent="0" algn="ctr" defTabSz="914400" rtl="0" eaLnBrk="1" fontAlgn="auto" latinLnBrk="0" hangingPunct="1">
              <a:lnSpc>
                <a:spcPct val="100000"/>
              </a:lnSpc>
              <a:spcBef>
                <a:spcPts val="0"/>
              </a:spcBef>
              <a:spcAft>
                <a:spcPts val="600"/>
              </a:spcAft>
              <a:buClrTx/>
              <a:buSzTx/>
              <a:buFontTx/>
              <a:buNone/>
              <a:tabLst/>
              <a:defRPr/>
            </a:pPr>
            <a:r>
              <a:rPr kumimoji="0" lang="en-US" sz="2000" b="0" i="0" u="none" strike="noStrike" kern="1200" cap="none" spc="0" normalizeH="0" baseline="0" noProof="0">
                <a:ln>
                  <a:noFill/>
                </a:ln>
                <a:solidFill>
                  <a:prstClr val="black"/>
                </a:solidFill>
                <a:effectLst/>
                <a:uLnTx/>
                <a:uFillTx/>
                <a:latin typeface="Tahoma"/>
                <a:ea typeface="+mn-ea"/>
                <a:cs typeface="+mn-cs"/>
              </a:rPr>
              <a:t>A new filter on the Cumulative enrollment report in EOY 3 will be provided to view one-year graduate counts</a:t>
            </a:r>
          </a:p>
        </p:txBody>
      </p:sp>
      <p:sp>
        <p:nvSpPr>
          <p:cNvPr id="9" name="Rectangle 8">
            <a:extLst>
              <a:ext uri="{FF2B5EF4-FFF2-40B4-BE49-F238E27FC236}">
                <a16:creationId xmlns:a16="http://schemas.microsoft.com/office/drawing/2014/main" id="{AC410A11-2860-4F95-8FE2-A199639D8A1E}"/>
              </a:ext>
            </a:extLst>
          </p:cNvPr>
          <p:cNvSpPr/>
          <p:nvPr/>
        </p:nvSpPr>
        <p:spPr>
          <a:xfrm>
            <a:off x="1631883" y="2461846"/>
            <a:ext cx="3010455" cy="175846"/>
          </a:xfrm>
          <a:prstGeom prst="rect">
            <a:avLst/>
          </a:prstGeom>
          <a:no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3847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431800" y="333900"/>
            <a:ext cx="11340000" cy="432000"/>
          </a:xfrm>
        </p:spPr>
        <p:txBody>
          <a:bodyPr/>
          <a:lstStyle/>
          <a:p>
            <a:r>
              <a:rPr lang="en-US" cap="small">
                <a:latin typeface="Arial Black" panose="020B0A04020102020204" pitchFamily="34" charset="0"/>
              </a:rPr>
              <a:t>Report 8.1 Student Profile – List (EOY 3)</a:t>
            </a:r>
          </a:p>
        </p:txBody>
      </p:sp>
      <p:sp>
        <p:nvSpPr>
          <p:cNvPr id="4" name="Footer Placeholder 3"/>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75000"/>
                    <a:lumOff val="25000"/>
                  </a:prstClr>
                </a:solidFill>
                <a:effectLst/>
                <a:uLnTx/>
                <a:uFillTx/>
                <a:latin typeface="Tahoma"/>
                <a:ea typeface="+mn-ea"/>
                <a:cs typeface="+mn-cs"/>
              </a:rPr>
              <a:t>SWD End of Year R&amp;C  v2.1 June 8, 2020</a:t>
            </a:r>
          </a:p>
        </p:txBody>
      </p:sp>
      <p:sp>
        <p:nvSpPr>
          <p:cNvPr id="3" name="Slide Number Placeholder 2"/>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34C76EF4-4FA8-4FCA-8964-02BC12CDC853}" type="slidenum">
              <a:rPr kumimoji="0" lang="en-US" sz="1200" b="0" i="0" u="none" strike="noStrike" kern="1200" cap="none" spc="0" normalizeH="0" baseline="0" noProof="0" smtClean="0">
                <a:ln>
                  <a:noFill/>
                </a:ln>
                <a:solidFill>
                  <a:prstClr val="black">
                    <a:lumMod val="65000"/>
                    <a:lumOff val="35000"/>
                  </a:prstClr>
                </a:solidFill>
                <a:effectLst/>
                <a:uLnTx/>
                <a:uFillTx/>
                <a:latin typeface="Tahom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99</a:t>
            </a:fld>
            <a:endParaRPr kumimoji="0" lang="en-US" sz="1200" b="0" i="0" u="none" strike="noStrike" kern="1200" cap="none" spc="0" normalizeH="0" baseline="0" noProof="0">
              <a:ln>
                <a:noFill/>
              </a:ln>
              <a:solidFill>
                <a:prstClr val="black">
                  <a:lumMod val="65000"/>
                  <a:lumOff val="35000"/>
                </a:prstClr>
              </a:solidFill>
              <a:effectLst/>
              <a:uLnTx/>
              <a:uFillTx/>
              <a:latin typeface="Tahoma"/>
              <a:ea typeface="+mn-ea"/>
              <a:cs typeface="+mn-cs"/>
            </a:endParaRPr>
          </a:p>
        </p:txBody>
      </p:sp>
      <p:pic>
        <p:nvPicPr>
          <p:cNvPr id="6" name="Content Placeholder 5" descr="This image shows teh  top portion of Report 8.1 page with all the different report filters. Highlighted is the Cumulative enrollment type which allows user to choose between the default Cumulative enrollment and adjusted enrollment. " title="Report 8.1 Student Profile List EOY 3"/>
          <p:cNvPicPr>
            <a:picLocks noGrp="1" noChangeAspect="1"/>
          </p:cNvPicPr>
          <p:nvPr>
            <p:ph idx="4294967295"/>
          </p:nvPr>
        </p:nvPicPr>
        <p:blipFill>
          <a:blip r:embed="rId3"/>
          <a:stretch>
            <a:fillRect/>
          </a:stretch>
        </p:blipFill>
        <p:spPr>
          <a:xfrm>
            <a:off x="1510301" y="975379"/>
            <a:ext cx="8534400" cy="2760663"/>
          </a:xfrm>
          <a:prstGeom prst="rect">
            <a:avLst/>
          </a:prstGeom>
          <a:ln>
            <a:noFill/>
          </a:ln>
          <a:effectLst>
            <a:outerShdw blurRad="190500" algn="tl" rotWithShape="0">
              <a:srgbClr val="000000">
                <a:alpha val="70000"/>
              </a:srgbClr>
            </a:outerShdw>
          </a:effectLst>
        </p:spPr>
      </p:pic>
      <p:grpSp>
        <p:nvGrpSpPr>
          <p:cNvPr id="13" name="Group 12" descr="Bottom ismage shows the different column headers of report 8.1 similar to the fall 1 and fall 2 versions. " title="Report 8.1 Student Profile List EOY 3"/>
          <p:cNvGrpSpPr/>
          <p:nvPr/>
        </p:nvGrpSpPr>
        <p:grpSpPr>
          <a:xfrm>
            <a:off x="1969174" y="3811696"/>
            <a:ext cx="7616653" cy="2463927"/>
            <a:chOff x="181505" y="3751426"/>
            <a:chExt cx="7616653" cy="2463927"/>
          </a:xfrm>
          <a:effectLst>
            <a:outerShdw blurRad="63500" algn="ctr" rotWithShape="0">
              <a:prstClr val="black">
                <a:alpha val="40000"/>
              </a:prstClr>
            </a:outerShdw>
          </a:effectLst>
        </p:grpSpPr>
        <p:pic>
          <p:nvPicPr>
            <p:cNvPr id="7" name="Picture 6"/>
            <p:cNvPicPr>
              <a:picLocks noChangeAspect="1"/>
            </p:cNvPicPr>
            <p:nvPr/>
          </p:nvPicPr>
          <p:blipFill>
            <a:blip r:embed="rId4"/>
            <a:stretch>
              <a:fillRect/>
            </a:stretch>
          </p:blipFill>
          <p:spPr>
            <a:xfrm>
              <a:off x="181505" y="3751426"/>
              <a:ext cx="6369377" cy="1314518"/>
            </a:xfrm>
            <a:prstGeom prst="rect">
              <a:avLst/>
            </a:prstGeom>
          </p:spPr>
        </p:pic>
        <p:pic>
          <p:nvPicPr>
            <p:cNvPr id="8" name="Picture 7"/>
            <p:cNvPicPr>
              <a:picLocks noChangeAspect="1"/>
            </p:cNvPicPr>
            <p:nvPr/>
          </p:nvPicPr>
          <p:blipFill>
            <a:blip r:embed="rId5"/>
            <a:stretch>
              <a:fillRect/>
            </a:stretch>
          </p:blipFill>
          <p:spPr>
            <a:xfrm>
              <a:off x="838200" y="5065944"/>
              <a:ext cx="6959958" cy="1149409"/>
            </a:xfrm>
            <a:prstGeom prst="rect">
              <a:avLst/>
            </a:prstGeom>
          </p:spPr>
        </p:pic>
      </p:grpSp>
      <p:sp>
        <p:nvSpPr>
          <p:cNvPr id="14" name="Rectangle 13">
            <a:extLst>
              <a:ext uri="{FF2B5EF4-FFF2-40B4-BE49-F238E27FC236}">
                <a16:creationId xmlns:a16="http://schemas.microsoft.com/office/drawing/2014/main" id="{3168AA9D-6F0F-4A97-BB82-B6FDA2D55171}"/>
              </a:ext>
            </a:extLst>
          </p:cNvPr>
          <p:cNvSpPr/>
          <p:nvPr/>
        </p:nvSpPr>
        <p:spPr>
          <a:xfrm>
            <a:off x="3941330" y="2825262"/>
            <a:ext cx="2518086" cy="164123"/>
          </a:xfrm>
          <a:prstGeom prst="rect">
            <a:avLst/>
          </a:prstGeom>
          <a:no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86998127"/>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IMING" val="|4.4"/>
</p:tagLst>
</file>

<file path=ppt/tags/tag2.xml><?xml version="1.0" encoding="utf-8"?>
<p:tagLst xmlns:a="http://schemas.openxmlformats.org/drawingml/2006/main" xmlns:r="http://schemas.openxmlformats.org/officeDocument/2006/relationships" xmlns:p="http://schemas.openxmlformats.org/presentationml/2006/main">
  <p:tag name="TIMING" val="|4.4"/>
</p:tagLst>
</file>

<file path=ppt/tags/tag3.xml><?xml version="1.0" encoding="utf-8"?>
<p:tagLst xmlns:a="http://schemas.openxmlformats.org/drawingml/2006/main" xmlns:r="http://schemas.openxmlformats.org/officeDocument/2006/relationships" xmlns:p="http://schemas.openxmlformats.org/presentationml/2006/main">
  <p:tag name="TIMING" val="|4.4"/>
</p:tagLst>
</file>

<file path=ppt/tags/tag4.xml><?xml version="1.0" encoding="utf-8"?>
<p:tagLst xmlns:a="http://schemas.openxmlformats.org/drawingml/2006/main" xmlns:r="http://schemas.openxmlformats.org/officeDocument/2006/relationships" xmlns:p="http://schemas.openxmlformats.org/presentationml/2006/main">
  <p:tag name="TIMING" val="|4.4"/>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ALPADS-PowerPoint-Template">
  <a:themeElements>
    <a:clrScheme name="Custom 24">
      <a:dk1>
        <a:sysClr val="windowText" lastClr="000000"/>
      </a:dk1>
      <a:lt1>
        <a:srgbClr val="FCFCFC"/>
      </a:lt1>
      <a:dk2>
        <a:srgbClr val="3F3F3F"/>
      </a:dk2>
      <a:lt2>
        <a:srgbClr val="FCFCFC"/>
      </a:lt2>
      <a:accent1>
        <a:srgbClr val="3DC1BD"/>
      </a:accent1>
      <a:accent2>
        <a:srgbClr val="FF715B"/>
      </a:accent2>
      <a:accent3>
        <a:srgbClr val="555FAD"/>
      </a:accent3>
      <a:accent4>
        <a:srgbClr val="19929B"/>
      </a:accent4>
      <a:accent5>
        <a:srgbClr val="C13131"/>
      </a:accent5>
      <a:accent6>
        <a:srgbClr val="8E8016"/>
      </a:accent6>
      <a:hlink>
        <a:srgbClr val="31B0C1"/>
      </a:hlink>
      <a:folHlink>
        <a:srgbClr val="31B0C1"/>
      </a:folHlink>
    </a:clrScheme>
    <a:fontScheme name="Custom 141">
      <a:majorFont>
        <a:latin typeface="Arial Black"/>
        <a:ea typeface=""/>
        <a:cs typeface=""/>
      </a:majorFont>
      <a:minorFont>
        <a:latin typeface="Tahom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lumMod val="95000"/>
          </a:schemeClr>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EOY-Advanced-w-notes" id="{38BD0930-7843-994D-B13E-3049FD996BC6}" vid="{AAC1E058-DE77-A348-9831-6B2AF0001107}"/>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Theme">
  <a:themeElements>
    <a:clrScheme name="Custom 24">
      <a:dk1>
        <a:sysClr val="windowText" lastClr="000000"/>
      </a:dk1>
      <a:lt1>
        <a:srgbClr val="FCFCFC"/>
      </a:lt1>
      <a:dk2>
        <a:srgbClr val="3F3F3F"/>
      </a:dk2>
      <a:lt2>
        <a:srgbClr val="FCFCFC"/>
      </a:lt2>
      <a:accent1>
        <a:srgbClr val="3DC1BD"/>
      </a:accent1>
      <a:accent2>
        <a:srgbClr val="FF715B"/>
      </a:accent2>
      <a:accent3>
        <a:srgbClr val="555FAD"/>
      </a:accent3>
      <a:accent4>
        <a:srgbClr val="19929B"/>
      </a:accent4>
      <a:accent5>
        <a:srgbClr val="C13131"/>
      </a:accent5>
      <a:accent6>
        <a:srgbClr val="8E8016"/>
      </a:accent6>
      <a:hlink>
        <a:srgbClr val="31B0C1"/>
      </a:hlink>
      <a:folHlink>
        <a:srgbClr val="31B0C1"/>
      </a:folHlink>
    </a:clrScheme>
    <a:fontScheme name="Custom 141">
      <a:majorFont>
        <a:latin typeface="Arial Black"/>
        <a:ea typeface=""/>
        <a:cs typeface=""/>
      </a:majorFont>
      <a:minorFont>
        <a:latin typeface="Tahom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lumMod val="95000"/>
          </a:schemeClr>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TF33781529_Tech pitch deck_RVA_v5" id="{A2EB78D0-E53B-4F6A-BDEB-161D0EE79897}" vid="{43D59DC8-94C0-4D1D-B6DD-8A7938E09C75}"/>
    </a:ext>
  </a:extLst>
</a:theme>
</file>

<file path=ppt/theme/theme5.xml><?xml version="1.0" encoding="utf-8"?>
<a:theme xmlns:a="http://schemas.openxmlformats.org/drawingml/2006/main" name="1_CALPADS-PowerPoint-Template">
  <a:themeElements>
    <a:clrScheme name="Custom 24">
      <a:dk1>
        <a:sysClr val="windowText" lastClr="000000"/>
      </a:dk1>
      <a:lt1>
        <a:srgbClr val="FCFCFC"/>
      </a:lt1>
      <a:dk2>
        <a:srgbClr val="3F3F3F"/>
      </a:dk2>
      <a:lt2>
        <a:srgbClr val="FCFCFC"/>
      </a:lt2>
      <a:accent1>
        <a:srgbClr val="3DC1BD"/>
      </a:accent1>
      <a:accent2>
        <a:srgbClr val="FF715B"/>
      </a:accent2>
      <a:accent3>
        <a:srgbClr val="555FAD"/>
      </a:accent3>
      <a:accent4>
        <a:srgbClr val="19929B"/>
      </a:accent4>
      <a:accent5>
        <a:srgbClr val="C13131"/>
      </a:accent5>
      <a:accent6>
        <a:srgbClr val="8E8016"/>
      </a:accent6>
      <a:hlink>
        <a:srgbClr val="31B0C1"/>
      </a:hlink>
      <a:folHlink>
        <a:srgbClr val="31B0C1"/>
      </a:folHlink>
    </a:clrScheme>
    <a:fontScheme name="Custom 141">
      <a:majorFont>
        <a:latin typeface="Arial Black"/>
        <a:ea typeface=""/>
        <a:cs typeface=""/>
      </a:majorFont>
      <a:minorFont>
        <a:latin typeface="Tahom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lumMod val="95000"/>
          </a:schemeClr>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EOY-Advanced-w-notes" id="{38BD0930-7843-994D-B13E-3049FD996BC6}" vid="{AAC1E058-DE77-A348-9831-6B2AF0001107}"/>
    </a:ext>
  </a:extLst>
</a:theme>
</file>

<file path=ppt/theme/theme6.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2.xml><?xml version="1.0" encoding="utf-8"?>
<p:properties xmlns:p="http://schemas.microsoft.com/office/2006/metadata/properties" xmlns:xsi="http://www.w3.org/2001/XMLSchema-instance" xmlns:pc="http://schemas.microsoft.com/office/infopath/2007/PartnerControls">
  <documentManagement>
    <_dlc_DocId xmlns="3a02d6da-6e2a-47e9-8a46-3410cd2005e7">JS2FVCQCCJ6Q-957132814-269</_dlc_DocId>
    <_dlc_DocIdUrl xmlns="3a02d6da-6e2a-47e9-8a46-3410cd2005e7">
      <Url>https://fcmat2.sharepoint.com/sites/calpads/_layouts/15/DocIdRedir.aspx?ID=JS2FVCQCCJ6Q-957132814-269</Url>
      <Description>JS2FVCQCCJ6Q-957132814-269</Description>
    </_dlc_DocIdUrl>
    <DocBody xmlns="7b0d31fd-dfb0-4710-ae75-f5a38af1b648">This is a consolidated PowerPoint presentation for EOY 4 and EOY 3 to help SEDS Coordinators.</DocBody>
    <DocShortBody xmlns="7b0d31fd-dfb0-4710-ae75-f5a38af1b648">This is a consolidated PowerPoint presentation for EOY 4 and EOY 3 to help SEDS Coordinators.</DocShortBody>
    <DocTitle xmlns="7b0d31fd-dfb0-4710-ae75-f5a38af1b648">Students With Disabilities (SWD) EOY Reporting and Certification PowerPoint Presentation with Notes v2.1</DocTitle>
    <_Flow_SignoffStatus xmlns="7b0d31fd-dfb0-4710-ae75-f5a38af1b648" xsi:nil="true"/>
    <_ip_UnifiedCompliancePolicyUIAction xmlns="http://schemas.microsoft.com/sharepoint/v3" xsi:nil="true"/>
    <_ip_UnifiedCompliancePolicyProperties xmlns="http://schemas.microsoft.com/sharepoint/v3"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ct:contentTypeSchema xmlns:ct="http://schemas.microsoft.com/office/2006/metadata/contentType" xmlns:ma="http://schemas.microsoft.com/office/2006/metadata/properties/metaAttributes" ct:_="" ma:_="" ma:contentTypeName="Document" ma:contentTypeID="0x01010010CD080C2979D2418DBE16DCE8B5CBC8" ma:contentTypeVersion="11" ma:contentTypeDescription="Create a new document." ma:contentTypeScope="" ma:versionID="bc8e78cfd92e5534e233ab00863577e2">
  <xsd:schema xmlns:xsd="http://www.w3.org/2001/XMLSchema" xmlns:xs="http://www.w3.org/2001/XMLSchema" xmlns:p="http://schemas.microsoft.com/office/2006/metadata/properties" xmlns:ns1="http://schemas.microsoft.com/sharepoint/v3" xmlns:ns2="3a02d6da-6e2a-47e9-8a46-3410cd2005e7" xmlns:ns3="7b0d31fd-dfb0-4710-ae75-f5a38af1b648" targetNamespace="http://schemas.microsoft.com/office/2006/metadata/properties" ma:root="true" ma:fieldsID="c3a163bb622dd245a54724add2a46b44" ns1:_="" ns2:_="" ns3:_="">
    <xsd:import namespace="http://schemas.microsoft.com/sharepoint/v3"/>
    <xsd:import namespace="3a02d6da-6e2a-47e9-8a46-3410cd2005e7"/>
    <xsd:import namespace="7b0d31fd-dfb0-4710-ae75-f5a38af1b648"/>
    <xsd:element name="properties">
      <xsd:complexType>
        <xsd:sequence>
          <xsd:element name="documentManagement">
            <xsd:complexType>
              <xsd:all>
                <xsd:element ref="ns2:_dlc_DocId" minOccurs="0"/>
                <xsd:element ref="ns2:_dlc_DocIdUrl" minOccurs="0"/>
                <xsd:element ref="ns2:_dlc_DocIdPersistId" minOccurs="0"/>
                <xsd:element ref="ns3:DocBody"/>
                <xsd:element ref="ns3:DocShortBody"/>
                <xsd:element ref="ns3:DocTitle"/>
                <xsd:element ref="ns3:MediaServiceMetadata" minOccurs="0"/>
                <xsd:element ref="ns3:MediaServiceFastMetadata" minOccurs="0"/>
                <xsd:element ref="ns3:_Flow_SignoffStatus" minOccurs="0"/>
                <xsd:element ref="ns3:MediaServiceAutoKeyPoints" minOccurs="0"/>
                <xsd:element ref="ns3:MediaServiceKeyPoints" minOccurs="0"/>
                <xsd:element ref="ns1:_ip_UnifiedCompliancePolicyProperties" minOccurs="0"/>
                <xsd:element ref="ns1:_ip_UnifiedCompliancePolicyUIAction" minOccurs="0"/>
                <xsd:element ref="ns3: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9" nillable="true" ma:displayName="Unified Compliance Policy Properties" ma:hidden="true" ma:internalName="_ip_UnifiedCompliancePolicyProperties">
      <xsd:simpleType>
        <xsd:restriction base="dms:Note"/>
      </xsd:simpleType>
    </xsd:element>
    <xsd:element name="_ip_UnifiedCompliancePolicyUIAction" ma:index="20"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3a02d6da-6e2a-47e9-8a46-3410cd2005e7"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7b0d31fd-dfb0-4710-ae75-f5a38af1b648" elementFormDefault="qualified">
    <xsd:import namespace="http://schemas.microsoft.com/office/2006/documentManagement/types"/>
    <xsd:import namespace="http://schemas.microsoft.com/office/infopath/2007/PartnerControls"/>
    <xsd:element name="DocBody" ma:index="11" ma:displayName="DocBody" ma:internalName="DocBody">
      <xsd:simpleType>
        <xsd:restriction base="dms:Note"/>
      </xsd:simpleType>
    </xsd:element>
    <xsd:element name="DocShortBody" ma:index="12" ma:displayName="DocShortBody" ma:internalName="DocShortBody">
      <xsd:simpleType>
        <xsd:restriction base="dms:Note"/>
      </xsd:simpleType>
    </xsd:element>
    <xsd:element name="DocTitle" ma:index="13" ma:displayName="DocTitle" ma:internalName="DocTitle">
      <xsd:simpleType>
        <xsd:restriction base="dms:Text">
          <xsd:maxLength value="255"/>
        </xsd:restriction>
      </xsd:simpleType>
    </xsd:element>
    <xsd:element name="MediaServiceMetadata" ma:index="14" nillable="true" ma:displayName="MediaServiceMetadata" ma:hidden="true" ma:internalName="MediaServiceMetadata" ma:readOnly="true">
      <xsd:simpleType>
        <xsd:restriction base="dms:Note"/>
      </xsd:simpleType>
    </xsd:element>
    <xsd:element name="MediaServiceFastMetadata" ma:index="15" nillable="true" ma:displayName="MediaServiceFastMetadata" ma:hidden="true" ma:internalName="MediaServiceFastMetadata" ma:readOnly="true">
      <xsd:simpleType>
        <xsd:restriction base="dms:Note"/>
      </xsd:simpleType>
    </xsd:element>
    <xsd:element name="_Flow_SignoffStatus" ma:index="16" nillable="true" ma:displayName="Sign-off status" ma:internalName="Sign_x002d_off_x0020_status">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ServiceObjectDetectorVersions" ma:index="21"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F0CC6961-7D3C-43CD-B42F-13A0F85CDF86}">
  <ds:schemaRefs>
    <ds:schemaRef ds:uri="http://schemas.microsoft.com/sharepoint/events"/>
  </ds:schemaRefs>
</ds:datastoreItem>
</file>

<file path=customXml/itemProps2.xml><?xml version="1.0" encoding="utf-8"?>
<ds:datastoreItem xmlns:ds="http://schemas.openxmlformats.org/officeDocument/2006/customXml" ds:itemID="{93D9DADA-810F-439B-AAE8-4A8D5439BFF0}">
  <ds:schemaRefs>
    <ds:schemaRef ds:uri="http://purl.org/dc/terms/"/>
    <ds:schemaRef ds:uri="http://schemas.microsoft.com/office/2006/documentManagement/types"/>
    <ds:schemaRef ds:uri="http://schemas.openxmlformats.org/package/2006/metadata/core-properties"/>
    <ds:schemaRef ds:uri="http://purl.org/dc/elements/1.1/"/>
    <ds:schemaRef ds:uri="8555b6f1-725f-46c5-b1ab-8a06ff3ec0fa"/>
    <ds:schemaRef ds:uri="http://schemas.microsoft.com/office/infopath/2007/PartnerControls"/>
    <ds:schemaRef ds:uri="3a02d6da-6e2a-47e9-8a46-3410cd2005e7"/>
    <ds:schemaRef ds:uri="http://schemas.microsoft.com/office/2006/metadata/properties"/>
    <ds:schemaRef ds:uri="http://www.w3.org/XML/1998/namespace"/>
    <ds:schemaRef ds:uri="http://purl.org/dc/dcmitype/"/>
  </ds:schemaRefs>
</ds:datastoreItem>
</file>

<file path=customXml/itemProps3.xml><?xml version="1.0" encoding="utf-8"?>
<ds:datastoreItem xmlns:ds="http://schemas.openxmlformats.org/officeDocument/2006/customXml" ds:itemID="{FB0362A0-C9A9-40C9-B4A9-75981976147D}">
  <ds:schemaRefs>
    <ds:schemaRef ds:uri="http://schemas.microsoft.com/sharepoint/v3/contenttype/forms"/>
  </ds:schemaRefs>
</ds:datastoreItem>
</file>

<file path=customXml/itemProps4.xml><?xml version="1.0" encoding="utf-8"?>
<ds:datastoreItem xmlns:ds="http://schemas.openxmlformats.org/officeDocument/2006/customXml" ds:itemID="{711D35DA-71CA-4AC2-A2D7-5A5388E9C27B}"/>
</file>

<file path=docProps/app.xml><?xml version="1.0" encoding="utf-8"?>
<Properties xmlns="http://schemas.openxmlformats.org/officeDocument/2006/extended-properties" xmlns:vt="http://schemas.openxmlformats.org/officeDocument/2006/docPropsVTypes">
  <TotalTime>227</TotalTime>
  <Words>15690</Words>
  <Application>Microsoft Office PowerPoint</Application>
  <PresentationFormat>Widescreen</PresentationFormat>
  <Paragraphs>1612</Paragraphs>
  <Slides>111</Slides>
  <Notes>108</Notes>
  <HiddenSlides>18</HiddenSlides>
  <MMClips>0</MMClips>
  <ScaleCrop>false</ScaleCrop>
  <HeadingPairs>
    <vt:vector size="6" baseType="variant">
      <vt:variant>
        <vt:lpstr>Fonts Used</vt:lpstr>
      </vt:variant>
      <vt:variant>
        <vt:i4>13</vt:i4>
      </vt:variant>
      <vt:variant>
        <vt:lpstr>Theme</vt:lpstr>
      </vt:variant>
      <vt:variant>
        <vt:i4>6</vt:i4>
      </vt:variant>
      <vt:variant>
        <vt:lpstr>Slide Titles</vt:lpstr>
      </vt:variant>
      <vt:variant>
        <vt:i4>111</vt:i4>
      </vt:variant>
    </vt:vector>
  </HeadingPairs>
  <TitlesOfParts>
    <vt:vector size="130" baseType="lpstr">
      <vt:lpstr>Arial</vt:lpstr>
      <vt:lpstr>Arial Black</vt:lpstr>
      <vt:lpstr>Calibri</vt:lpstr>
      <vt:lpstr>Calibri Light</vt:lpstr>
      <vt:lpstr>Courier New</vt:lpstr>
      <vt:lpstr>Helvetica Neue</vt:lpstr>
      <vt:lpstr>Lato</vt:lpstr>
      <vt:lpstr>Poppins</vt:lpstr>
      <vt:lpstr>Rockwell</vt:lpstr>
      <vt:lpstr>Tahoma</vt:lpstr>
      <vt:lpstr>Times</vt:lpstr>
      <vt:lpstr>Times New Roman</vt:lpstr>
      <vt:lpstr>Wingdings</vt:lpstr>
      <vt:lpstr>Office Theme</vt:lpstr>
      <vt:lpstr>CALPADS-PowerPoint-Template</vt:lpstr>
      <vt:lpstr>1_Office Theme</vt:lpstr>
      <vt:lpstr>2_Office Theme</vt:lpstr>
      <vt:lpstr>1_CALPADS-PowerPoint-Template</vt:lpstr>
      <vt:lpstr>3_Office Theme</vt:lpstr>
      <vt:lpstr>Students With Disabilities EOY  Reporting and Certification</vt:lpstr>
      <vt:lpstr>Target Audience</vt:lpstr>
      <vt:lpstr>Training Sequence</vt:lpstr>
      <vt:lpstr>PowerPoint Presentation</vt:lpstr>
      <vt:lpstr>Objective</vt:lpstr>
      <vt:lpstr>Agenda</vt:lpstr>
      <vt:lpstr>EOY Data Collections</vt:lpstr>
      <vt:lpstr>EOY Data Source</vt:lpstr>
      <vt:lpstr>PowerPoint Presentation</vt:lpstr>
      <vt:lpstr>EOY Submission Order </vt:lpstr>
      <vt:lpstr>EOY 4 and EOY 3 Overview</vt:lpstr>
      <vt:lpstr>Data Collected for EOY 4</vt:lpstr>
      <vt:lpstr>Data Collected for EOY 3</vt:lpstr>
      <vt:lpstr>Data Collected for EOY 1</vt:lpstr>
      <vt:lpstr>Data Collected for EOY 2</vt:lpstr>
      <vt:lpstr>CALPADS Survival Kit</vt:lpstr>
      <vt:lpstr>EOY 4 – Special Education </vt:lpstr>
      <vt:lpstr>PowerPoint Presentation</vt:lpstr>
      <vt:lpstr>What are the data used for?</vt:lpstr>
      <vt:lpstr>PowerPoint Presentation</vt:lpstr>
      <vt:lpstr>Data Collected </vt:lpstr>
      <vt:lpstr>What is different here than Fall1?</vt:lpstr>
      <vt:lpstr>Students Included</vt:lpstr>
      <vt:lpstr>Postsecondary Status for EOY 4</vt:lpstr>
      <vt:lpstr>EOY 4 Record Types</vt:lpstr>
      <vt:lpstr>EOY 4 Submission Data</vt:lpstr>
      <vt:lpstr>District of Special Education Accountability</vt:lpstr>
      <vt:lpstr>Special Education Meeting Type</vt:lpstr>
      <vt:lpstr>Meeting Delay Codes</vt:lpstr>
      <vt:lpstr>PowerPoint Presentation</vt:lpstr>
      <vt:lpstr>Education Plan Amendment Date</vt:lpstr>
      <vt:lpstr>Education Plan Type </vt:lpstr>
      <vt:lpstr> Disability Category</vt:lpstr>
      <vt:lpstr>Special Education Program Setting</vt:lpstr>
      <vt:lpstr>PowerPoint Presentation</vt:lpstr>
      <vt:lpstr>Special Education Service</vt:lpstr>
      <vt:lpstr>Special Education Service Provider &amp; Location</vt:lpstr>
      <vt:lpstr>Service Frequency &amp; Duration</vt:lpstr>
      <vt:lpstr>PowerPoint Presentation</vt:lpstr>
      <vt:lpstr>EOY 4 Approval Process</vt:lpstr>
      <vt:lpstr>Certification Status</vt:lpstr>
      <vt:lpstr>Certification Details </vt:lpstr>
      <vt:lpstr>PowerPoint Presentation</vt:lpstr>
      <vt:lpstr>EOY 4 Errors</vt:lpstr>
      <vt:lpstr>Certification Status</vt:lpstr>
      <vt:lpstr>SELPA Approval</vt:lpstr>
      <vt:lpstr>Certification Details UI for SELPA</vt:lpstr>
      <vt:lpstr>SELPA Approval</vt:lpstr>
      <vt:lpstr>Approval - SELPA</vt:lpstr>
      <vt:lpstr>Hierarchy of Revision </vt:lpstr>
      <vt:lpstr>EOY 4 Reports</vt:lpstr>
      <vt:lpstr>Certification Reports</vt:lpstr>
      <vt:lpstr>Report 16.1 – Students with Disabilities – Education Plan by Primary Disability Count (EOY 4) </vt:lpstr>
      <vt:lpstr>Report Filters (Report 16.1 )  </vt:lpstr>
      <vt:lpstr>Report 16.2 Student with Disabilities – Count by Federal Setting (EOY 4) </vt:lpstr>
      <vt:lpstr>Report 16.3 Students with Disabilities – List (EOY 4) </vt:lpstr>
      <vt:lpstr>Report 16.5 Students with Disabilities – Student Services (EOY 4) </vt:lpstr>
      <vt:lpstr>Report 16.6 Students with Disabilities – Student Services Student List (EOY 4) </vt:lpstr>
      <vt:lpstr>Report 17.3 - Postsecondary Survey Outcome for SWDs - Count</vt:lpstr>
      <vt:lpstr>Report 17.4 Postsecondary Status-Student List</vt:lpstr>
      <vt:lpstr>PowerPoint Presentation</vt:lpstr>
      <vt:lpstr>PowerPoint Presentation</vt:lpstr>
      <vt:lpstr>PowerPoint Presentation</vt:lpstr>
      <vt:lpstr>District of Special Education Accountability Extract</vt:lpstr>
      <vt:lpstr>DSEA Extract Request Process</vt:lpstr>
      <vt:lpstr>DSEA Extract Layout Example</vt:lpstr>
      <vt:lpstr>DSEA Extract</vt:lpstr>
      <vt:lpstr>Planning</vt:lpstr>
      <vt:lpstr>Behavioral Incidents</vt:lpstr>
      <vt:lpstr>Purpose</vt:lpstr>
      <vt:lpstr>PowerPoint Presentation</vt:lpstr>
      <vt:lpstr>PowerPoint Presentation</vt:lpstr>
      <vt:lpstr>Change in Defiance Law</vt:lpstr>
      <vt:lpstr>Teacher Suspension</vt:lpstr>
      <vt:lpstr>Incident Data for Nonpublic schools </vt:lpstr>
      <vt:lpstr>NPS Expectations </vt:lpstr>
      <vt:lpstr>Terminology </vt:lpstr>
      <vt:lpstr>Discipline File Restructuring </vt:lpstr>
      <vt:lpstr>Incident File Types</vt:lpstr>
      <vt:lpstr>Student Incident Reporting</vt:lpstr>
      <vt:lpstr>PowerPoint Presentation</vt:lpstr>
      <vt:lpstr> Student Incident - OM</vt:lpstr>
      <vt:lpstr>Incident Data</vt:lpstr>
      <vt:lpstr>Student Profile - Incident Data</vt:lpstr>
      <vt:lpstr>Student Incident Module</vt:lpstr>
      <vt:lpstr>EOY 3 Certification Errors &amp; Reports </vt:lpstr>
      <vt:lpstr>PowerPoint Presentation</vt:lpstr>
      <vt:lpstr>Certification Reports</vt:lpstr>
      <vt:lpstr>Report 7.10 Incident - Count </vt:lpstr>
      <vt:lpstr>Report 7.11 Incident Result - Count </vt:lpstr>
      <vt:lpstr>Report 7.12 Incident Results –Student List</vt:lpstr>
      <vt:lpstr>Report 7.13 Student Offense – Count by Offense</vt:lpstr>
      <vt:lpstr>Report 7.14 Incident Offense – Student List</vt:lpstr>
      <vt:lpstr>Report 7.15 Incident Results Persistently Dangerous Expulsions</vt:lpstr>
      <vt:lpstr>Report 7.16 Incident Restraints, Seclusion, and Removals for Student with Disabilities - Count</vt:lpstr>
      <vt:lpstr>Report 7.17 Unilateral Removals for Students with Disabilities - Count</vt:lpstr>
      <vt:lpstr>Report 7.18 Incident Removals for Students with Disabilities – Student List</vt:lpstr>
      <vt:lpstr>Report 1.21 Cumulative Enrollment - Count</vt:lpstr>
      <vt:lpstr>Report 8.1 Student Profile – List (EOY 3)</vt:lpstr>
      <vt:lpstr>Wrap Up</vt:lpstr>
      <vt:lpstr>EOY SWD Submission Summary</vt:lpstr>
      <vt:lpstr>Certification Process Reminder</vt:lpstr>
      <vt:lpstr>EOY 4 Checklist</vt:lpstr>
      <vt:lpstr>EOY 3 Checklist</vt:lpstr>
      <vt:lpstr>PowerPoint Presentation</vt:lpstr>
      <vt:lpstr>  </vt:lpstr>
      <vt:lpstr>Considerations</vt:lpstr>
      <vt:lpstr>Resources</vt:lpstr>
      <vt:lpstr>Support</vt:lpstr>
      <vt:lpstr>Feedback</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Students With Disabilities (SWD) EOY Reporting and Certification PowerPoint Presentation with Notes v2.1</dc:title>
  <dc:creator>Nathaniel Holmes</dc:creator>
  <cp:lastModifiedBy>Kyran Pagulayan</cp:lastModifiedBy>
  <cp:revision>4</cp:revision>
  <dcterms:created xsi:type="dcterms:W3CDTF">2020-06-05T15:32:14Z</dcterms:created>
  <dcterms:modified xsi:type="dcterms:W3CDTF">2020-06-08T18:38:27Z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dlc_DocIdItemGuid">
    <vt:lpwstr>77228159-f836-42da-a9d8-ed2fa751d2f6</vt:lpwstr>
  </property>
  <property fmtid="{D5CDD505-2E9C-101B-9397-08002B2CF9AE}" pid="3" name="ContentTypeId">
    <vt:lpwstr>0x01010010CD080C2979D2418DBE16DCE8B5CBC8</vt:lpwstr>
  </property>
</Properties>
</file>