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0.xml" ContentType="application/vnd.openxmlformats-officedocument.presentationml.slide+xml"/>
  <Override PartName="/ppt/slides/slide32.xml" ContentType="application/vnd.openxmlformats-officedocument.presentationml.slide+xml"/>
  <Override PartName="/ppt/slides/slide38.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notesSlides/notesSlide32.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Layouts/slideLayout9.xml" ContentType="application/vnd.openxmlformats-officedocument.presentationml.slideLayout+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notesSlides/notesSlide35.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25.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drawing11.xml" ContentType="application/vnd.ms-office.drawingml.diagramDrawing+xml"/>
  <Override PartName="/ppt/diagrams/quickStyle4.xml" ContentType="application/vnd.openxmlformats-officedocument.drawingml.diagramStyle+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5.xml" ContentType="application/vnd.ms-office.drawingml.diagramDrawing+xml"/>
  <Override PartName="/ppt/diagrams/drawing3.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layout10.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handoutMasters/handoutMaster1.xml" ContentType="application/vnd.openxmlformats-officedocument.presentationml.handoutMaster+xml"/>
  <Override PartName="/ppt/diagrams/quickStyle10.xml" ContentType="application/vnd.openxmlformats-officedocument.drawingml.diagramStyle+xml"/>
  <Override PartName="/ppt/diagrams/colors10.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drawing10.xml" ContentType="application/vnd.ms-office.drawingml.diagramDrawing+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layout9.xml" ContentType="application/vnd.openxmlformats-officedocument.drawingml.diagramLayout+xml"/>
  <Override PartName="/ppt/diagrams/colors6.xml" ContentType="application/vnd.openxmlformats-officedocument.drawingml.diagramColors+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layout6.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quickStyle6.xml" ContentType="application/vnd.openxmlformats-officedocument.drawingml.diagramStyle+xml"/>
  <Override PartName="/ppt/diagrams/drawing8.xml" ContentType="application/vnd.ms-office.drawingml.diagramDrawing+xml"/>
  <Override PartName="/ppt/diagrams/colors11.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9"/>
  </p:notesMasterIdLst>
  <p:handoutMasterIdLst>
    <p:handoutMasterId r:id="rId50"/>
  </p:handoutMasterIdLst>
  <p:sldIdLst>
    <p:sldId id="256" r:id="rId5"/>
    <p:sldId id="263" r:id="rId6"/>
    <p:sldId id="264" r:id="rId7"/>
    <p:sldId id="324" r:id="rId8"/>
    <p:sldId id="326" r:id="rId9"/>
    <p:sldId id="327" r:id="rId10"/>
    <p:sldId id="265" r:id="rId11"/>
    <p:sldId id="270" r:id="rId12"/>
    <p:sldId id="271" r:id="rId13"/>
    <p:sldId id="272" r:id="rId14"/>
    <p:sldId id="273" r:id="rId15"/>
    <p:sldId id="274" r:id="rId16"/>
    <p:sldId id="275" r:id="rId17"/>
    <p:sldId id="308" r:id="rId18"/>
    <p:sldId id="277" r:id="rId19"/>
    <p:sldId id="309" r:id="rId20"/>
    <p:sldId id="279" r:id="rId21"/>
    <p:sldId id="310" r:id="rId22"/>
    <p:sldId id="281" r:id="rId23"/>
    <p:sldId id="282" r:id="rId24"/>
    <p:sldId id="283" r:id="rId25"/>
    <p:sldId id="284" r:id="rId26"/>
    <p:sldId id="330" r:id="rId27"/>
    <p:sldId id="285" r:id="rId28"/>
    <p:sldId id="286" r:id="rId29"/>
    <p:sldId id="287" r:id="rId30"/>
    <p:sldId id="289" r:id="rId31"/>
    <p:sldId id="296" r:id="rId32"/>
    <p:sldId id="297" r:id="rId33"/>
    <p:sldId id="298" r:id="rId34"/>
    <p:sldId id="299" r:id="rId35"/>
    <p:sldId id="300" r:id="rId36"/>
    <p:sldId id="301" r:id="rId37"/>
    <p:sldId id="302" r:id="rId38"/>
    <p:sldId id="328" r:id="rId39"/>
    <p:sldId id="306" r:id="rId40"/>
    <p:sldId id="329" r:id="rId41"/>
    <p:sldId id="336" r:id="rId42"/>
    <p:sldId id="337" r:id="rId43"/>
    <p:sldId id="331" r:id="rId44"/>
    <p:sldId id="332" r:id="rId45"/>
    <p:sldId id="333" r:id="rId46"/>
    <p:sldId id="334" r:id="rId47"/>
    <p:sldId id="335" r:id="rId48"/>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C99"/>
    <a:srgbClr val="FFA07B"/>
    <a:srgbClr val="79AF79"/>
    <a:srgbClr val="FFCC66"/>
    <a:srgbClr val="FFFFFF"/>
    <a:srgbClr val="D6EBD6"/>
    <a:srgbClr val="8193EF"/>
    <a:srgbClr val="8AAEF6"/>
    <a:srgbClr val="87C4F1"/>
    <a:srgbClr val="B4D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93786" autoAdjust="0"/>
  </p:normalViewPr>
  <p:slideViewPr>
    <p:cSldViewPr snapToGrid="0">
      <p:cViewPr varScale="1">
        <p:scale>
          <a:sx n="109" d="100"/>
          <a:sy n="109" d="100"/>
        </p:scale>
        <p:origin x="1296" y="108"/>
      </p:cViewPr>
      <p:guideLst>
        <p:guide orient="horz" pos="2160"/>
        <p:guide pos="2880"/>
      </p:guideLst>
    </p:cSldViewPr>
  </p:slideViewPr>
  <p:notesTextViewPr>
    <p:cViewPr>
      <p:scale>
        <a:sx n="1" d="1"/>
        <a:sy n="1" d="1"/>
      </p:scale>
      <p:origin x="0" y="0"/>
    </p:cViewPr>
  </p:notesTextViewPr>
  <p:sorterViewPr>
    <p:cViewPr>
      <p:scale>
        <a:sx n="240" d="100"/>
        <a:sy n="240" d="100"/>
      </p:scale>
      <p:origin x="0" y="11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customXml" Target="../customXml/item4.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g"/><Relationship Id="rId4" Type="http://schemas.openxmlformats.org/officeDocument/2006/relationships/image" Target="../media/image6.JPG"/></Relationships>
</file>

<file path=ppt/diagrams/_rels/data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ata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7.wmf"/></Relationships>
</file>

<file path=ppt/diagrams/_rels/drawing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image" Target="../media/image3.jpg"/><Relationship Id="rId4" Type="http://schemas.openxmlformats.org/officeDocument/2006/relationships/image" Target="../media/image6.JPG"/></Relationships>
</file>

<file path=ppt/diagrams/_rels/drawing10.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image" Target="../media/image3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rawing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image" Target="../media/image17.wm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4EFB09-0A29-4999-8A4D-E85F68C11FD4}"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F1ABE63B-29DE-48AD-8315-17181838CBCB}">
      <dgm:prSet phldrT="[Text]" custT="1"/>
      <dgm:spPr/>
      <dgm:t>
        <a:bodyPr/>
        <a:lstStyle/>
        <a:p>
          <a:r>
            <a:rPr lang="en-US" sz="2000" dirty="0" smtClean="0">
              <a:solidFill>
                <a:schemeClr val="accent4"/>
              </a:solidFill>
            </a:rPr>
            <a:t>2017-2018 Roadmap</a:t>
          </a:r>
          <a:endParaRPr lang="en-US" sz="2000" dirty="0">
            <a:solidFill>
              <a:schemeClr val="accent4"/>
            </a:solidFill>
          </a:endParaRPr>
        </a:p>
      </dgm:t>
    </dgm:pt>
    <dgm:pt modelId="{834F200F-BAF1-41E9-9450-0EEEF7CFF798}" type="parTrans" cxnId="{E1EB4EE1-1CFB-417F-BC73-1D41D57607F0}">
      <dgm:prSet/>
      <dgm:spPr/>
      <dgm:t>
        <a:bodyPr/>
        <a:lstStyle/>
        <a:p>
          <a:endParaRPr lang="en-US"/>
        </a:p>
      </dgm:t>
    </dgm:pt>
    <dgm:pt modelId="{2B7B706A-932C-45A3-A945-6AE09B458BC7}" type="sibTrans" cxnId="{E1EB4EE1-1CFB-417F-BC73-1D41D57607F0}">
      <dgm:prSet/>
      <dgm:spPr/>
      <dgm:t>
        <a:bodyPr/>
        <a:lstStyle/>
        <a:p>
          <a:endParaRPr lang="en-US"/>
        </a:p>
      </dgm:t>
    </dgm:pt>
    <dgm:pt modelId="{B6A3DF98-ABE5-424E-BF26-7F519B79DC32}">
      <dgm:prSet custT="1"/>
      <dgm:spPr/>
      <dgm:t>
        <a:bodyPr/>
        <a:lstStyle/>
        <a:p>
          <a:r>
            <a:rPr lang="en-US" sz="2000" dirty="0" smtClean="0">
              <a:solidFill>
                <a:schemeClr val="accent4"/>
              </a:solidFill>
            </a:rPr>
            <a:t>Lessons Learned from Successful LEAs</a:t>
          </a:r>
          <a:endParaRPr lang="en-US" sz="2000" dirty="0">
            <a:solidFill>
              <a:schemeClr val="accent4"/>
            </a:solidFill>
          </a:endParaRPr>
        </a:p>
      </dgm:t>
    </dgm:pt>
    <dgm:pt modelId="{E7629E99-B6FE-4C3B-9181-B5E4772BAED9}" type="parTrans" cxnId="{A0F94976-DD1D-4849-BEE3-AFCB33D84640}">
      <dgm:prSet/>
      <dgm:spPr/>
      <dgm:t>
        <a:bodyPr/>
        <a:lstStyle/>
        <a:p>
          <a:endParaRPr lang="en-US"/>
        </a:p>
      </dgm:t>
    </dgm:pt>
    <dgm:pt modelId="{5D96F9F2-FF83-4A71-90DD-B865B8FF4209}" type="sibTrans" cxnId="{A0F94976-DD1D-4849-BEE3-AFCB33D84640}">
      <dgm:prSet/>
      <dgm:spPr/>
      <dgm:t>
        <a:bodyPr/>
        <a:lstStyle/>
        <a:p>
          <a:endParaRPr lang="en-US"/>
        </a:p>
      </dgm:t>
    </dgm:pt>
    <dgm:pt modelId="{47A21183-75B3-4B86-9B95-2918F20DD683}">
      <dgm:prSet custT="1"/>
      <dgm:spPr/>
      <dgm:t>
        <a:bodyPr/>
        <a:lstStyle/>
        <a:p>
          <a:r>
            <a:rPr lang="en-US" sz="2000" dirty="0" smtClean="0">
              <a:solidFill>
                <a:schemeClr val="accent4"/>
              </a:solidFill>
            </a:rPr>
            <a:t>Resources</a:t>
          </a:r>
          <a:endParaRPr lang="en-US" sz="2000" dirty="0">
            <a:solidFill>
              <a:schemeClr val="accent4"/>
            </a:solidFill>
          </a:endParaRPr>
        </a:p>
      </dgm:t>
    </dgm:pt>
    <dgm:pt modelId="{E42759E2-4C3F-43A4-9453-36D927F6400A}" type="parTrans" cxnId="{0AECB05B-F4A0-4671-A440-93AAC5B6C19F}">
      <dgm:prSet/>
      <dgm:spPr/>
      <dgm:t>
        <a:bodyPr/>
        <a:lstStyle/>
        <a:p>
          <a:endParaRPr lang="en-US"/>
        </a:p>
      </dgm:t>
    </dgm:pt>
    <dgm:pt modelId="{BCEC3067-9DC3-4905-B741-1A1D14CFA2C6}" type="sibTrans" cxnId="{0AECB05B-F4A0-4671-A440-93AAC5B6C19F}">
      <dgm:prSet/>
      <dgm:spPr/>
      <dgm:t>
        <a:bodyPr/>
        <a:lstStyle/>
        <a:p>
          <a:endParaRPr lang="en-US"/>
        </a:p>
      </dgm:t>
    </dgm:pt>
    <dgm:pt modelId="{122BEC5A-6B74-4489-9923-376EC3A7F08C}">
      <dgm:prSet phldrT="[Text]" custT="1"/>
      <dgm:spPr/>
      <dgm:t>
        <a:bodyPr/>
        <a:lstStyle/>
        <a:p>
          <a:r>
            <a:rPr lang="en-US" sz="2000" dirty="0" smtClean="0">
              <a:solidFill>
                <a:schemeClr val="accent4"/>
              </a:solidFill>
            </a:rPr>
            <a:t>Objectives</a:t>
          </a:r>
          <a:endParaRPr lang="en-US" sz="2000" dirty="0">
            <a:solidFill>
              <a:schemeClr val="accent4"/>
            </a:solidFill>
          </a:endParaRPr>
        </a:p>
      </dgm:t>
    </dgm:pt>
    <dgm:pt modelId="{877DF24D-D926-4BF6-9226-0131F9659D1A}" type="sibTrans" cxnId="{F081A486-4071-49FB-AF78-11562C6998E4}">
      <dgm:prSet/>
      <dgm:spPr/>
      <dgm:t>
        <a:bodyPr/>
        <a:lstStyle/>
        <a:p>
          <a:endParaRPr lang="en-US"/>
        </a:p>
      </dgm:t>
    </dgm:pt>
    <dgm:pt modelId="{8E608AD3-D3BB-4D63-BA21-88577DD968D4}" type="parTrans" cxnId="{F081A486-4071-49FB-AF78-11562C6998E4}">
      <dgm:prSet/>
      <dgm:spPr/>
      <dgm:t>
        <a:bodyPr/>
        <a:lstStyle/>
        <a:p>
          <a:endParaRPr lang="en-US"/>
        </a:p>
      </dgm:t>
    </dgm:pt>
    <dgm:pt modelId="{EDD2BB67-1638-4704-A55F-B742746AA1F0}" type="pres">
      <dgm:prSet presAssocID="{2C4EFB09-0A29-4999-8A4D-E85F68C11FD4}" presName="Name0" presStyleCnt="0">
        <dgm:presLayoutVars>
          <dgm:dir/>
          <dgm:resizeHandles val="exact"/>
        </dgm:presLayoutVars>
      </dgm:prSet>
      <dgm:spPr/>
      <dgm:t>
        <a:bodyPr/>
        <a:lstStyle/>
        <a:p>
          <a:endParaRPr lang="en-US"/>
        </a:p>
      </dgm:t>
    </dgm:pt>
    <dgm:pt modelId="{521F5DD6-67F5-42C6-A5AE-FE48D466B97C}" type="pres">
      <dgm:prSet presAssocID="{122BEC5A-6B74-4489-9923-376EC3A7F08C}" presName="compNode" presStyleCnt="0"/>
      <dgm:spPr/>
    </dgm:pt>
    <dgm:pt modelId="{3A474055-70FF-4583-9A9F-025070C5D315}" type="pres">
      <dgm:prSet presAssocID="{122BEC5A-6B74-4489-9923-376EC3A7F08C}" presName="pictRect" presStyleLbl="node1" presStyleIdx="0" presStyleCnt="4" custLinFactNeighborX="45807" custLinFactNeighborY="-143"/>
      <dgm:spPr>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dgm:spPr>
      <dgm:t>
        <a:bodyPr/>
        <a:lstStyle/>
        <a:p>
          <a:endParaRPr lang="en-US"/>
        </a:p>
      </dgm:t>
    </dgm:pt>
    <dgm:pt modelId="{8D7A25FB-65CA-4F19-8D04-2375C2088612}" type="pres">
      <dgm:prSet presAssocID="{122BEC5A-6B74-4489-9923-376EC3A7F08C}" presName="textRect" presStyleLbl="revTx" presStyleIdx="0" presStyleCnt="4" custLinFactNeighborX="45807" custLinFactNeighborY="5175">
        <dgm:presLayoutVars>
          <dgm:bulletEnabled val="1"/>
        </dgm:presLayoutVars>
      </dgm:prSet>
      <dgm:spPr/>
      <dgm:t>
        <a:bodyPr/>
        <a:lstStyle/>
        <a:p>
          <a:endParaRPr lang="en-US"/>
        </a:p>
      </dgm:t>
    </dgm:pt>
    <dgm:pt modelId="{E39AD145-1CF9-4134-85FC-A5E2CF2708CD}" type="pres">
      <dgm:prSet presAssocID="{877DF24D-D926-4BF6-9226-0131F9659D1A}" presName="sibTrans" presStyleLbl="sibTrans2D1" presStyleIdx="0" presStyleCnt="0"/>
      <dgm:spPr/>
      <dgm:t>
        <a:bodyPr/>
        <a:lstStyle/>
        <a:p>
          <a:endParaRPr lang="en-US"/>
        </a:p>
      </dgm:t>
    </dgm:pt>
    <dgm:pt modelId="{27A6960B-0DF8-4490-BC8F-D19EAB8ACA85}" type="pres">
      <dgm:prSet presAssocID="{F1ABE63B-29DE-48AD-8315-17181838CBCB}" presName="compNode" presStyleCnt="0"/>
      <dgm:spPr/>
    </dgm:pt>
    <dgm:pt modelId="{C8898C99-9BA0-4ADD-9350-787F5DE4BCC4}" type="pres">
      <dgm:prSet presAssocID="{F1ABE63B-29DE-48AD-8315-17181838CBCB}" presName="pictRect" presStyleLbl="node1" presStyleIdx="1" presStyleCnt="4" custLinFactX="13102" custLinFactNeighborX="100000" custLinFactNeighborY="-143"/>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994A4F34-3452-47ED-B4F6-E2EE4682EDB5}" type="pres">
      <dgm:prSet presAssocID="{F1ABE63B-29DE-48AD-8315-17181838CBCB}" presName="textRect" presStyleLbl="revTx" presStyleIdx="1" presStyleCnt="4" custLinFactX="13102" custLinFactNeighborX="100000" custLinFactNeighborY="-5444">
        <dgm:presLayoutVars>
          <dgm:bulletEnabled val="1"/>
        </dgm:presLayoutVars>
      </dgm:prSet>
      <dgm:spPr/>
      <dgm:t>
        <a:bodyPr/>
        <a:lstStyle/>
        <a:p>
          <a:endParaRPr lang="en-US"/>
        </a:p>
      </dgm:t>
    </dgm:pt>
    <dgm:pt modelId="{B79D6F66-25A9-4A6F-B0C7-477E0C4DD487}" type="pres">
      <dgm:prSet presAssocID="{2B7B706A-932C-45A3-A945-6AE09B458BC7}" presName="sibTrans" presStyleLbl="sibTrans2D1" presStyleIdx="0" presStyleCnt="0"/>
      <dgm:spPr/>
      <dgm:t>
        <a:bodyPr/>
        <a:lstStyle/>
        <a:p>
          <a:endParaRPr lang="en-US"/>
        </a:p>
      </dgm:t>
    </dgm:pt>
    <dgm:pt modelId="{78CB13FB-A7E1-49A3-A172-BD2347AA1227}" type="pres">
      <dgm:prSet presAssocID="{B6A3DF98-ABE5-424E-BF26-7F519B79DC32}" presName="compNode" presStyleCnt="0"/>
      <dgm:spPr/>
    </dgm:pt>
    <dgm:pt modelId="{162E06A2-13FD-44E9-9331-011E37D7002C}" type="pres">
      <dgm:prSet presAssocID="{B6A3DF98-ABE5-424E-BF26-7F519B79DC32}" presName="pictRect" presStyleLbl="node1" presStyleIdx="2" presStyleCnt="4" custLinFactX="-96649" custLinFactY="59971" custLinFactNeighborX="-100000"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t="-52000" b="-52000"/>
          </a:stretch>
        </a:blipFill>
      </dgm:spPr>
      <dgm:t>
        <a:bodyPr/>
        <a:lstStyle/>
        <a:p>
          <a:endParaRPr lang="en-US"/>
        </a:p>
      </dgm:t>
    </dgm:pt>
    <dgm:pt modelId="{A0589163-0AC8-4C0E-A88C-A3A4FCC2F7D7}" type="pres">
      <dgm:prSet presAssocID="{B6A3DF98-ABE5-424E-BF26-7F519B79DC32}" presName="textRect" presStyleLbl="revTx" presStyleIdx="2" presStyleCnt="4" custScaleX="147404" custLinFactX="-88708" custLinFactY="100000" custLinFactNeighborX="-100000" custLinFactNeighborY="187218">
        <dgm:presLayoutVars>
          <dgm:bulletEnabled val="1"/>
        </dgm:presLayoutVars>
      </dgm:prSet>
      <dgm:spPr/>
      <dgm:t>
        <a:bodyPr/>
        <a:lstStyle/>
        <a:p>
          <a:endParaRPr lang="en-US"/>
        </a:p>
      </dgm:t>
    </dgm:pt>
    <dgm:pt modelId="{C7361107-B839-40D3-B4D8-A2A8A6D395E7}" type="pres">
      <dgm:prSet presAssocID="{5D96F9F2-FF83-4A71-90DD-B865B8FF4209}" presName="sibTrans" presStyleLbl="sibTrans2D1" presStyleIdx="0" presStyleCnt="0"/>
      <dgm:spPr/>
      <dgm:t>
        <a:bodyPr/>
        <a:lstStyle/>
        <a:p>
          <a:endParaRPr lang="en-US"/>
        </a:p>
      </dgm:t>
    </dgm:pt>
    <dgm:pt modelId="{0BC23CDC-B3F8-46A6-8478-471092838A00}" type="pres">
      <dgm:prSet presAssocID="{47A21183-75B3-4B86-9B95-2918F20DD683}" presName="compNode" presStyleCnt="0"/>
      <dgm:spPr/>
    </dgm:pt>
    <dgm:pt modelId="{EB6FCF38-6436-4F53-BD9D-D97CBD34B0F3}" type="pres">
      <dgm:prSet presAssocID="{47A21183-75B3-4B86-9B95-2918F20DD683}" presName="pictRect" presStyleLbl="node1" presStyleIdx="3" presStyleCnt="4" custLinFactNeighborX="88208" custLinFactNeighborY="-1410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9F03B547-C2A7-4B0A-9317-EF809427B5AD}" type="pres">
      <dgm:prSet presAssocID="{47A21183-75B3-4B86-9B95-2918F20DD683}" presName="textRect" presStyleLbl="revTx" presStyleIdx="3" presStyleCnt="4" custLinFactNeighborX="88208" custLinFactNeighborY="-20757">
        <dgm:presLayoutVars>
          <dgm:bulletEnabled val="1"/>
        </dgm:presLayoutVars>
      </dgm:prSet>
      <dgm:spPr/>
      <dgm:t>
        <a:bodyPr/>
        <a:lstStyle/>
        <a:p>
          <a:endParaRPr lang="en-US"/>
        </a:p>
      </dgm:t>
    </dgm:pt>
  </dgm:ptLst>
  <dgm:cxnLst>
    <dgm:cxn modelId="{5E5A2099-53C7-465B-8171-F76CBE11C30C}" type="presOf" srcId="{F1ABE63B-29DE-48AD-8315-17181838CBCB}" destId="{994A4F34-3452-47ED-B4F6-E2EE4682EDB5}" srcOrd="0" destOrd="0" presId="urn:microsoft.com/office/officeart/2005/8/layout/pList1"/>
    <dgm:cxn modelId="{FFB6920E-CDF4-4638-82CA-CB15BA535BD4}" type="presOf" srcId="{2C4EFB09-0A29-4999-8A4D-E85F68C11FD4}" destId="{EDD2BB67-1638-4704-A55F-B742746AA1F0}" srcOrd="0" destOrd="0" presId="urn:microsoft.com/office/officeart/2005/8/layout/pList1"/>
    <dgm:cxn modelId="{E2B85D47-E93B-4B54-8128-CBD6DED898E3}" type="presOf" srcId="{5D96F9F2-FF83-4A71-90DD-B865B8FF4209}" destId="{C7361107-B839-40D3-B4D8-A2A8A6D395E7}" srcOrd="0" destOrd="0" presId="urn:microsoft.com/office/officeart/2005/8/layout/pList1"/>
    <dgm:cxn modelId="{E1EB4EE1-1CFB-417F-BC73-1D41D57607F0}" srcId="{2C4EFB09-0A29-4999-8A4D-E85F68C11FD4}" destId="{F1ABE63B-29DE-48AD-8315-17181838CBCB}" srcOrd="1" destOrd="0" parTransId="{834F200F-BAF1-41E9-9450-0EEEF7CFF798}" sibTransId="{2B7B706A-932C-45A3-A945-6AE09B458BC7}"/>
    <dgm:cxn modelId="{22ECCCA5-C63E-4A56-90EC-B2CF00CF46A5}" type="presOf" srcId="{47A21183-75B3-4B86-9B95-2918F20DD683}" destId="{9F03B547-C2A7-4B0A-9317-EF809427B5AD}" srcOrd="0" destOrd="0" presId="urn:microsoft.com/office/officeart/2005/8/layout/pList1"/>
    <dgm:cxn modelId="{4C0D5059-9071-4869-ADAE-A55AEDBD935C}" type="presOf" srcId="{2B7B706A-932C-45A3-A945-6AE09B458BC7}" destId="{B79D6F66-25A9-4A6F-B0C7-477E0C4DD487}" srcOrd="0" destOrd="0" presId="urn:microsoft.com/office/officeart/2005/8/layout/pList1"/>
    <dgm:cxn modelId="{A0F94976-DD1D-4849-BEE3-AFCB33D84640}" srcId="{2C4EFB09-0A29-4999-8A4D-E85F68C11FD4}" destId="{B6A3DF98-ABE5-424E-BF26-7F519B79DC32}" srcOrd="2" destOrd="0" parTransId="{E7629E99-B6FE-4C3B-9181-B5E4772BAED9}" sibTransId="{5D96F9F2-FF83-4A71-90DD-B865B8FF4209}"/>
    <dgm:cxn modelId="{A2EB5C4C-76DA-4667-B1BB-1BAA928509CE}" type="presOf" srcId="{B6A3DF98-ABE5-424E-BF26-7F519B79DC32}" destId="{A0589163-0AC8-4C0E-A88C-A3A4FCC2F7D7}" srcOrd="0" destOrd="0" presId="urn:microsoft.com/office/officeart/2005/8/layout/pList1"/>
    <dgm:cxn modelId="{F081A486-4071-49FB-AF78-11562C6998E4}" srcId="{2C4EFB09-0A29-4999-8A4D-E85F68C11FD4}" destId="{122BEC5A-6B74-4489-9923-376EC3A7F08C}" srcOrd="0" destOrd="0" parTransId="{8E608AD3-D3BB-4D63-BA21-88577DD968D4}" sibTransId="{877DF24D-D926-4BF6-9226-0131F9659D1A}"/>
    <dgm:cxn modelId="{6471CD46-1CEC-4853-AF34-F12256526743}" type="presOf" srcId="{122BEC5A-6B74-4489-9923-376EC3A7F08C}" destId="{8D7A25FB-65CA-4F19-8D04-2375C2088612}" srcOrd="0" destOrd="0" presId="urn:microsoft.com/office/officeart/2005/8/layout/pList1"/>
    <dgm:cxn modelId="{C0FF0424-EDAF-4921-B5A8-88D9DF5AD69B}" type="presOf" srcId="{877DF24D-D926-4BF6-9226-0131F9659D1A}" destId="{E39AD145-1CF9-4134-85FC-A5E2CF2708CD}" srcOrd="0" destOrd="0" presId="urn:microsoft.com/office/officeart/2005/8/layout/pList1"/>
    <dgm:cxn modelId="{0AECB05B-F4A0-4671-A440-93AAC5B6C19F}" srcId="{2C4EFB09-0A29-4999-8A4D-E85F68C11FD4}" destId="{47A21183-75B3-4B86-9B95-2918F20DD683}" srcOrd="3" destOrd="0" parTransId="{E42759E2-4C3F-43A4-9453-36D927F6400A}" sibTransId="{BCEC3067-9DC3-4905-B741-1A1D14CFA2C6}"/>
    <dgm:cxn modelId="{A207603A-87D9-4883-B54C-8E5F56651C8E}" type="presParOf" srcId="{EDD2BB67-1638-4704-A55F-B742746AA1F0}" destId="{521F5DD6-67F5-42C6-A5AE-FE48D466B97C}" srcOrd="0" destOrd="0" presId="urn:microsoft.com/office/officeart/2005/8/layout/pList1"/>
    <dgm:cxn modelId="{C77E3115-0780-46BF-8899-79C6DE4FE94C}" type="presParOf" srcId="{521F5DD6-67F5-42C6-A5AE-FE48D466B97C}" destId="{3A474055-70FF-4583-9A9F-025070C5D315}" srcOrd="0" destOrd="0" presId="urn:microsoft.com/office/officeart/2005/8/layout/pList1"/>
    <dgm:cxn modelId="{43A93059-309F-4F36-A174-8089DFA5D9E7}" type="presParOf" srcId="{521F5DD6-67F5-42C6-A5AE-FE48D466B97C}" destId="{8D7A25FB-65CA-4F19-8D04-2375C2088612}" srcOrd="1" destOrd="0" presId="urn:microsoft.com/office/officeart/2005/8/layout/pList1"/>
    <dgm:cxn modelId="{1B034082-67F6-4B45-BFE4-1A4DC79574E7}" type="presParOf" srcId="{EDD2BB67-1638-4704-A55F-B742746AA1F0}" destId="{E39AD145-1CF9-4134-85FC-A5E2CF2708CD}" srcOrd="1" destOrd="0" presId="urn:microsoft.com/office/officeart/2005/8/layout/pList1"/>
    <dgm:cxn modelId="{ED42999F-93BD-4B4C-B880-AFBB4949A973}" type="presParOf" srcId="{EDD2BB67-1638-4704-A55F-B742746AA1F0}" destId="{27A6960B-0DF8-4490-BC8F-D19EAB8ACA85}" srcOrd="2" destOrd="0" presId="urn:microsoft.com/office/officeart/2005/8/layout/pList1"/>
    <dgm:cxn modelId="{2AF4DB12-5D36-4D57-9280-C73A2EC01766}" type="presParOf" srcId="{27A6960B-0DF8-4490-BC8F-D19EAB8ACA85}" destId="{C8898C99-9BA0-4ADD-9350-787F5DE4BCC4}" srcOrd="0" destOrd="0" presId="urn:microsoft.com/office/officeart/2005/8/layout/pList1"/>
    <dgm:cxn modelId="{D49EE195-D5D4-46AF-AD55-8DF91F7F4484}" type="presParOf" srcId="{27A6960B-0DF8-4490-BC8F-D19EAB8ACA85}" destId="{994A4F34-3452-47ED-B4F6-E2EE4682EDB5}" srcOrd="1" destOrd="0" presId="urn:microsoft.com/office/officeart/2005/8/layout/pList1"/>
    <dgm:cxn modelId="{F891D32B-CB35-46BD-9F3F-1822AAF8DE93}" type="presParOf" srcId="{EDD2BB67-1638-4704-A55F-B742746AA1F0}" destId="{B79D6F66-25A9-4A6F-B0C7-477E0C4DD487}" srcOrd="3" destOrd="0" presId="urn:microsoft.com/office/officeart/2005/8/layout/pList1"/>
    <dgm:cxn modelId="{2AA26D4F-679C-4F0E-8589-5B188D05FCED}" type="presParOf" srcId="{EDD2BB67-1638-4704-A55F-B742746AA1F0}" destId="{78CB13FB-A7E1-49A3-A172-BD2347AA1227}" srcOrd="4" destOrd="0" presId="urn:microsoft.com/office/officeart/2005/8/layout/pList1"/>
    <dgm:cxn modelId="{2EF4D7E2-C81B-49DA-8FF2-FC24CBC9ABD2}" type="presParOf" srcId="{78CB13FB-A7E1-49A3-A172-BD2347AA1227}" destId="{162E06A2-13FD-44E9-9331-011E37D7002C}" srcOrd="0" destOrd="0" presId="urn:microsoft.com/office/officeart/2005/8/layout/pList1"/>
    <dgm:cxn modelId="{7CD37B5F-2C7D-421C-BAE7-A50B0E686535}" type="presParOf" srcId="{78CB13FB-A7E1-49A3-A172-BD2347AA1227}" destId="{A0589163-0AC8-4C0E-A88C-A3A4FCC2F7D7}" srcOrd="1" destOrd="0" presId="urn:microsoft.com/office/officeart/2005/8/layout/pList1"/>
    <dgm:cxn modelId="{226DFD92-937A-42C2-A152-3BBE5B039571}" type="presParOf" srcId="{EDD2BB67-1638-4704-A55F-B742746AA1F0}" destId="{C7361107-B839-40D3-B4D8-A2A8A6D395E7}" srcOrd="5" destOrd="0" presId="urn:microsoft.com/office/officeart/2005/8/layout/pList1"/>
    <dgm:cxn modelId="{D54152DF-DEFE-4EDD-B3E5-4C1CF108D2B9}" type="presParOf" srcId="{EDD2BB67-1638-4704-A55F-B742746AA1F0}" destId="{0BC23CDC-B3F8-46A6-8478-471092838A00}" srcOrd="6" destOrd="0" presId="urn:microsoft.com/office/officeart/2005/8/layout/pList1"/>
    <dgm:cxn modelId="{890A7BB5-48C5-4A3E-84EE-1042A2FE668A}" type="presParOf" srcId="{0BC23CDC-B3F8-46A6-8478-471092838A00}" destId="{EB6FCF38-6436-4F53-BD9D-D97CBD34B0F3}" srcOrd="0" destOrd="0" presId="urn:microsoft.com/office/officeart/2005/8/layout/pList1"/>
    <dgm:cxn modelId="{8D0CA0AC-8F0C-4F51-A900-EE07D3510F81}" type="presParOf" srcId="{0BC23CDC-B3F8-46A6-8478-471092838A00}" destId="{9F03B547-C2A7-4B0A-9317-EF809427B5A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B64845-A18F-4E6E-96D8-645F205F790F}" type="doc">
      <dgm:prSet loTypeId="urn:microsoft.com/office/officeart/2005/8/layout/vList3" loCatId="list" qsTypeId="urn:microsoft.com/office/officeart/2005/8/quickstyle/simple1" qsCatId="simple" csTypeId="urn:microsoft.com/office/officeart/2005/8/colors/accent1_2" csCatId="accent1" phldr="1"/>
      <dgm:spPr/>
    </dgm:pt>
    <dgm:pt modelId="{B56C7B67-BF69-497E-9A46-31F7CD75C0DE}">
      <dgm:prSet phldrT="[Text]" custT="1"/>
      <dgm:spPr/>
      <dgm:t>
        <a:bodyPr/>
        <a:lstStyle/>
        <a:p>
          <a:r>
            <a:rPr lang="en-US" sz="1300" b="1" dirty="0" smtClean="0">
              <a:solidFill>
                <a:schemeClr val="accent4"/>
              </a:solidFill>
            </a:rPr>
            <a:t>EOY 1: Course Completion – 7-12</a:t>
          </a:r>
        </a:p>
        <a:p>
          <a:r>
            <a:rPr lang="en-US" sz="1300" dirty="0" smtClean="0">
              <a:solidFill>
                <a:schemeClr val="accent4"/>
              </a:solidFill>
            </a:rPr>
            <a:t>Submit SDEM for all teachers reported in course completion</a:t>
          </a:r>
        </a:p>
        <a:p>
          <a:r>
            <a:rPr lang="en-US" sz="1300" dirty="0" smtClean="0">
              <a:solidFill>
                <a:schemeClr val="accent4"/>
              </a:solidFill>
            </a:rPr>
            <a:t>Submit CRSC/SCSC for all courses completed during the school year</a:t>
          </a:r>
        </a:p>
        <a:p>
          <a:r>
            <a:rPr lang="en-US" sz="1300" dirty="0" smtClean="0">
              <a:solidFill>
                <a:schemeClr val="accent4"/>
              </a:solidFill>
            </a:rPr>
            <a:t>Submit SCTE for CTE Concentrators and Completers</a:t>
          </a:r>
        </a:p>
      </dgm:t>
    </dgm:pt>
    <dgm:pt modelId="{7818242D-7805-4614-8ACC-70EE02CCCCCB}" type="parTrans" cxnId="{DAE7CB25-1763-4E1E-A77E-9421FCEA8980}">
      <dgm:prSet/>
      <dgm:spPr/>
      <dgm:t>
        <a:bodyPr/>
        <a:lstStyle/>
        <a:p>
          <a:endParaRPr lang="en-US"/>
        </a:p>
      </dgm:t>
    </dgm:pt>
    <dgm:pt modelId="{45248688-6065-4137-BEB3-1DF3D026582C}" type="sibTrans" cxnId="{DAE7CB25-1763-4E1E-A77E-9421FCEA8980}">
      <dgm:prSet/>
      <dgm:spPr/>
      <dgm:t>
        <a:bodyPr/>
        <a:lstStyle/>
        <a:p>
          <a:endParaRPr lang="en-US"/>
        </a:p>
      </dgm:t>
    </dgm:pt>
    <dgm:pt modelId="{C57F0107-B930-4077-A9F2-17C55363EFAE}">
      <dgm:prSet phldrT="[Text]" custT="1"/>
      <dgm:spPr/>
      <dgm:t>
        <a:bodyPr/>
        <a:lstStyle/>
        <a:p>
          <a:pPr algn="ctr"/>
          <a:r>
            <a:rPr lang="en-US" sz="1300" b="1" dirty="0" smtClean="0">
              <a:solidFill>
                <a:schemeClr val="accent4"/>
              </a:solidFill>
            </a:rPr>
            <a:t>EOY 2: Program Participation</a:t>
          </a:r>
        </a:p>
        <a:p>
          <a:pPr algn="ctr"/>
          <a:r>
            <a:rPr lang="en-US" sz="1300" dirty="0" smtClean="0">
              <a:solidFill>
                <a:schemeClr val="accent4"/>
              </a:solidFill>
            </a:rPr>
            <a:t>Verify Title I Status in CARS</a:t>
          </a:r>
        </a:p>
        <a:p>
          <a:pPr algn="ctr"/>
          <a:r>
            <a:rPr lang="en-US" sz="1300" b="1" dirty="0" smtClean="0">
              <a:solidFill>
                <a:schemeClr val="accent4"/>
              </a:solidFill>
            </a:rPr>
            <a:t>     </a:t>
          </a:r>
          <a:r>
            <a:rPr lang="en-US" sz="1300" dirty="0" smtClean="0">
              <a:solidFill>
                <a:schemeClr val="accent4"/>
              </a:solidFill>
            </a:rPr>
            <a:t>Submit SPRG for programs students participated in during the school year</a:t>
          </a:r>
          <a:endParaRPr lang="en-US" sz="1300" dirty="0">
            <a:solidFill>
              <a:schemeClr val="accent4"/>
            </a:solidFill>
          </a:endParaRPr>
        </a:p>
      </dgm:t>
    </dgm:pt>
    <dgm:pt modelId="{BBE98272-F11B-44BC-98C1-C37E33368811}" type="parTrans" cxnId="{B90AC17A-7E9B-4315-8802-FC76F7DA9735}">
      <dgm:prSet/>
      <dgm:spPr/>
      <dgm:t>
        <a:bodyPr/>
        <a:lstStyle/>
        <a:p>
          <a:endParaRPr lang="en-US"/>
        </a:p>
      </dgm:t>
    </dgm:pt>
    <dgm:pt modelId="{883D833D-125F-431A-90E4-DE155F411645}" type="sibTrans" cxnId="{B90AC17A-7E9B-4315-8802-FC76F7DA9735}">
      <dgm:prSet/>
      <dgm:spPr/>
      <dgm:t>
        <a:bodyPr/>
        <a:lstStyle/>
        <a:p>
          <a:endParaRPr lang="en-US"/>
        </a:p>
      </dgm:t>
    </dgm:pt>
    <dgm:pt modelId="{8471E3AC-32BA-4D0B-BB78-D13BEA987FA6}">
      <dgm:prSet phldrT="[Text]" custT="1"/>
      <dgm:spPr/>
      <dgm:t>
        <a:bodyPr/>
        <a:lstStyle/>
        <a:p>
          <a:r>
            <a:rPr lang="en-US" sz="1300" b="1" dirty="0" smtClean="0">
              <a:solidFill>
                <a:schemeClr val="accent4"/>
              </a:solidFill>
            </a:rPr>
            <a:t>EOY 3: Student Discipline</a:t>
          </a:r>
        </a:p>
        <a:p>
          <a:r>
            <a:rPr lang="en-US" sz="1300" dirty="0" smtClean="0">
              <a:solidFill>
                <a:schemeClr val="accent4"/>
              </a:solidFill>
            </a:rPr>
            <a:t>      Submit SDIS for all Ed Code 48900 and 48915 offenses occurring during the school year</a:t>
          </a:r>
        </a:p>
        <a:p>
          <a:r>
            <a:rPr lang="en-US" sz="1300" dirty="0" smtClean="0">
              <a:solidFill>
                <a:schemeClr val="accent4"/>
              </a:solidFill>
            </a:rPr>
            <a:t>Coordinate with Special Ed staff</a:t>
          </a:r>
        </a:p>
        <a:p>
          <a:r>
            <a:rPr lang="en-US" sz="1300" dirty="0" smtClean="0">
              <a:solidFill>
                <a:schemeClr val="accent4"/>
              </a:solidFill>
            </a:rPr>
            <a:t>Submit student absence records for all students enrolled any time during the school year </a:t>
          </a:r>
          <a:endParaRPr lang="en-US" sz="1300" dirty="0">
            <a:solidFill>
              <a:schemeClr val="accent4"/>
            </a:solidFill>
          </a:endParaRPr>
        </a:p>
      </dgm:t>
    </dgm:pt>
    <dgm:pt modelId="{7C7F9CD9-2100-4E55-B415-E23FC23C1F7B}" type="parTrans" cxnId="{3E93C029-14CF-46EC-BFC7-45E48A1268E3}">
      <dgm:prSet/>
      <dgm:spPr/>
      <dgm:t>
        <a:bodyPr/>
        <a:lstStyle/>
        <a:p>
          <a:endParaRPr lang="en-US"/>
        </a:p>
      </dgm:t>
    </dgm:pt>
    <dgm:pt modelId="{EFFA63C9-CF92-44D8-B32D-EED06B2B4CE9}" type="sibTrans" cxnId="{3E93C029-14CF-46EC-BFC7-45E48A1268E3}">
      <dgm:prSet/>
      <dgm:spPr/>
      <dgm:t>
        <a:bodyPr/>
        <a:lstStyle/>
        <a:p>
          <a:endParaRPr lang="en-US"/>
        </a:p>
      </dgm:t>
    </dgm:pt>
    <dgm:pt modelId="{8D2F31AF-9A7E-414A-972D-F8B21AE06C0B}" type="pres">
      <dgm:prSet presAssocID="{72B64845-A18F-4E6E-96D8-645F205F790F}" presName="linearFlow" presStyleCnt="0">
        <dgm:presLayoutVars>
          <dgm:dir/>
          <dgm:resizeHandles val="exact"/>
        </dgm:presLayoutVars>
      </dgm:prSet>
      <dgm:spPr/>
    </dgm:pt>
    <dgm:pt modelId="{3F2E3715-A59C-4639-AB7B-6EFDC1792F65}" type="pres">
      <dgm:prSet presAssocID="{B56C7B67-BF69-497E-9A46-31F7CD75C0DE}" presName="composite" presStyleCnt="0"/>
      <dgm:spPr/>
    </dgm:pt>
    <dgm:pt modelId="{53C3F0A4-4834-4E40-B71A-D2AE34DFB58B}" type="pres">
      <dgm:prSet presAssocID="{B56C7B67-BF69-497E-9A46-31F7CD75C0DE}"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pt>
    <dgm:pt modelId="{1808A7B1-5E0D-4DC9-BB12-1B1C1DA4B1BA}" type="pres">
      <dgm:prSet presAssocID="{B56C7B67-BF69-497E-9A46-31F7CD75C0DE}" presName="txShp" presStyleLbl="node1" presStyleIdx="0" presStyleCnt="3" custFlipVert="1" custScaleX="115153" custScaleY="98482">
        <dgm:presLayoutVars>
          <dgm:bulletEnabled val="1"/>
        </dgm:presLayoutVars>
      </dgm:prSet>
      <dgm:spPr/>
      <dgm:t>
        <a:bodyPr/>
        <a:lstStyle/>
        <a:p>
          <a:endParaRPr lang="en-US"/>
        </a:p>
      </dgm:t>
    </dgm:pt>
    <dgm:pt modelId="{79564D25-00C8-4153-92ED-68DE960D941F}" type="pres">
      <dgm:prSet presAssocID="{45248688-6065-4137-BEB3-1DF3D026582C}" presName="spacing" presStyleCnt="0"/>
      <dgm:spPr/>
    </dgm:pt>
    <dgm:pt modelId="{98123B7B-21E2-4940-B925-6722810033C8}" type="pres">
      <dgm:prSet presAssocID="{C57F0107-B930-4077-A9F2-17C55363EFAE}" presName="composite" presStyleCnt="0"/>
      <dgm:spPr/>
    </dgm:pt>
    <dgm:pt modelId="{6CDCA69F-7F3B-4937-8412-C4A195E2DF7B}" type="pres">
      <dgm:prSet presAssocID="{C57F0107-B930-4077-A9F2-17C55363EFAE}"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180940DD-F09E-40CB-ACC5-5FCBE796816D}" type="pres">
      <dgm:prSet presAssocID="{C57F0107-B930-4077-A9F2-17C55363EFAE}" presName="txShp" presStyleLbl="node1" presStyleIdx="1" presStyleCnt="3" custScaleX="115153">
        <dgm:presLayoutVars>
          <dgm:bulletEnabled val="1"/>
        </dgm:presLayoutVars>
      </dgm:prSet>
      <dgm:spPr/>
      <dgm:t>
        <a:bodyPr/>
        <a:lstStyle/>
        <a:p>
          <a:endParaRPr lang="en-US"/>
        </a:p>
      </dgm:t>
    </dgm:pt>
    <dgm:pt modelId="{5F5EA337-6EA4-479F-8364-213C7F053208}" type="pres">
      <dgm:prSet presAssocID="{883D833D-125F-431A-90E4-DE155F411645}" presName="spacing" presStyleCnt="0"/>
      <dgm:spPr/>
    </dgm:pt>
    <dgm:pt modelId="{2DB23CD6-FA6E-4F9A-BF9C-928C24DC49DF}" type="pres">
      <dgm:prSet presAssocID="{8471E3AC-32BA-4D0B-BB78-D13BEA987FA6}" presName="composite" presStyleCnt="0"/>
      <dgm:spPr/>
    </dgm:pt>
    <dgm:pt modelId="{94ED9F15-8F00-41C4-AFA7-8344B2957A75}" type="pres">
      <dgm:prSet presAssocID="{8471E3AC-32BA-4D0B-BB78-D13BEA987FA6}"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CF6A5912-B24C-461B-AC64-84130E3091E9}" type="pres">
      <dgm:prSet presAssocID="{8471E3AC-32BA-4D0B-BB78-D13BEA987FA6}" presName="txShp" presStyleLbl="node1" presStyleIdx="2" presStyleCnt="3" custScaleX="115153" custScaleY="124749">
        <dgm:presLayoutVars>
          <dgm:bulletEnabled val="1"/>
        </dgm:presLayoutVars>
      </dgm:prSet>
      <dgm:spPr/>
      <dgm:t>
        <a:bodyPr/>
        <a:lstStyle/>
        <a:p>
          <a:endParaRPr lang="en-US"/>
        </a:p>
      </dgm:t>
    </dgm:pt>
  </dgm:ptLst>
  <dgm:cxnLst>
    <dgm:cxn modelId="{4CC2369D-E44D-4B3F-B05F-E381F714C7F7}" type="presOf" srcId="{8471E3AC-32BA-4D0B-BB78-D13BEA987FA6}" destId="{CF6A5912-B24C-461B-AC64-84130E3091E9}" srcOrd="0" destOrd="0" presId="urn:microsoft.com/office/officeart/2005/8/layout/vList3"/>
    <dgm:cxn modelId="{8073C63D-18E5-4576-9EAD-5D9C2C6933BF}" type="presOf" srcId="{B56C7B67-BF69-497E-9A46-31F7CD75C0DE}" destId="{1808A7B1-5E0D-4DC9-BB12-1B1C1DA4B1BA}" srcOrd="0" destOrd="0" presId="urn:microsoft.com/office/officeart/2005/8/layout/vList3"/>
    <dgm:cxn modelId="{3E93C029-14CF-46EC-BFC7-45E48A1268E3}" srcId="{72B64845-A18F-4E6E-96D8-645F205F790F}" destId="{8471E3AC-32BA-4D0B-BB78-D13BEA987FA6}" srcOrd="2" destOrd="0" parTransId="{7C7F9CD9-2100-4E55-B415-E23FC23C1F7B}" sibTransId="{EFFA63C9-CF92-44D8-B32D-EED06B2B4CE9}"/>
    <dgm:cxn modelId="{C42A3E4A-993B-4C49-83BD-2B879C95EE5D}" type="presOf" srcId="{72B64845-A18F-4E6E-96D8-645F205F790F}" destId="{8D2F31AF-9A7E-414A-972D-F8B21AE06C0B}" srcOrd="0" destOrd="0" presId="urn:microsoft.com/office/officeart/2005/8/layout/vList3"/>
    <dgm:cxn modelId="{DAE7CB25-1763-4E1E-A77E-9421FCEA8980}" srcId="{72B64845-A18F-4E6E-96D8-645F205F790F}" destId="{B56C7B67-BF69-497E-9A46-31F7CD75C0DE}" srcOrd="0" destOrd="0" parTransId="{7818242D-7805-4614-8ACC-70EE02CCCCCB}" sibTransId="{45248688-6065-4137-BEB3-1DF3D026582C}"/>
    <dgm:cxn modelId="{B90AC17A-7E9B-4315-8802-FC76F7DA9735}" srcId="{72B64845-A18F-4E6E-96D8-645F205F790F}" destId="{C57F0107-B930-4077-A9F2-17C55363EFAE}" srcOrd="1" destOrd="0" parTransId="{BBE98272-F11B-44BC-98C1-C37E33368811}" sibTransId="{883D833D-125F-431A-90E4-DE155F411645}"/>
    <dgm:cxn modelId="{34ACEB36-61A4-48BF-8619-28FAEA542EC2}" type="presOf" srcId="{C57F0107-B930-4077-A9F2-17C55363EFAE}" destId="{180940DD-F09E-40CB-ACC5-5FCBE796816D}" srcOrd="0" destOrd="0" presId="urn:microsoft.com/office/officeart/2005/8/layout/vList3"/>
    <dgm:cxn modelId="{DADF1ED2-29E6-46F2-BB40-D8C27ACAFCB5}" type="presParOf" srcId="{8D2F31AF-9A7E-414A-972D-F8B21AE06C0B}" destId="{3F2E3715-A59C-4639-AB7B-6EFDC1792F65}" srcOrd="0" destOrd="0" presId="urn:microsoft.com/office/officeart/2005/8/layout/vList3"/>
    <dgm:cxn modelId="{001B902B-47F9-4AC0-A16E-0D20DBB373EA}" type="presParOf" srcId="{3F2E3715-A59C-4639-AB7B-6EFDC1792F65}" destId="{53C3F0A4-4834-4E40-B71A-D2AE34DFB58B}" srcOrd="0" destOrd="0" presId="urn:microsoft.com/office/officeart/2005/8/layout/vList3"/>
    <dgm:cxn modelId="{482A2F82-9BAD-4121-942F-3559C0188E07}" type="presParOf" srcId="{3F2E3715-A59C-4639-AB7B-6EFDC1792F65}" destId="{1808A7B1-5E0D-4DC9-BB12-1B1C1DA4B1BA}" srcOrd="1" destOrd="0" presId="urn:microsoft.com/office/officeart/2005/8/layout/vList3"/>
    <dgm:cxn modelId="{08597FD8-F5AF-43AA-B269-C08C166558AC}" type="presParOf" srcId="{8D2F31AF-9A7E-414A-972D-F8B21AE06C0B}" destId="{79564D25-00C8-4153-92ED-68DE960D941F}" srcOrd="1" destOrd="0" presId="urn:microsoft.com/office/officeart/2005/8/layout/vList3"/>
    <dgm:cxn modelId="{6EEA3BF8-855B-4517-8774-EDF41483448A}" type="presParOf" srcId="{8D2F31AF-9A7E-414A-972D-F8B21AE06C0B}" destId="{98123B7B-21E2-4940-B925-6722810033C8}" srcOrd="2" destOrd="0" presId="urn:microsoft.com/office/officeart/2005/8/layout/vList3"/>
    <dgm:cxn modelId="{415E989D-A1EE-4293-961F-A28C139F794E}" type="presParOf" srcId="{98123B7B-21E2-4940-B925-6722810033C8}" destId="{6CDCA69F-7F3B-4937-8412-C4A195E2DF7B}" srcOrd="0" destOrd="0" presId="urn:microsoft.com/office/officeart/2005/8/layout/vList3"/>
    <dgm:cxn modelId="{08B99555-A7DF-4187-95A8-F1F3A8E0CB2D}" type="presParOf" srcId="{98123B7B-21E2-4940-B925-6722810033C8}" destId="{180940DD-F09E-40CB-ACC5-5FCBE796816D}" srcOrd="1" destOrd="0" presId="urn:microsoft.com/office/officeart/2005/8/layout/vList3"/>
    <dgm:cxn modelId="{5832AECC-79AA-4699-A7AD-FFF4A4F97618}" type="presParOf" srcId="{8D2F31AF-9A7E-414A-972D-F8B21AE06C0B}" destId="{5F5EA337-6EA4-479F-8364-213C7F053208}" srcOrd="3" destOrd="0" presId="urn:microsoft.com/office/officeart/2005/8/layout/vList3"/>
    <dgm:cxn modelId="{C39D530C-F7CF-4FA1-B89D-3AE78FEB1BD3}" type="presParOf" srcId="{8D2F31AF-9A7E-414A-972D-F8B21AE06C0B}" destId="{2DB23CD6-FA6E-4F9A-BF9C-928C24DC49DF}" srcOrd="4" destOrd="0" presId="urn:microsoft.com/office/officeart/2005/8/layout/vList3"/>
    <dgm:cxn modelId="{BE50C459-082F-4D59-9A4B-8FE213E3F1A9}" type="presParOf" srcId="{2DB23CD6-FA6E-4F9A-BF9C-928C24DC49DF}" destId="{94ED9F15-8F00-41C4-AFA7-8344B2957A75}" srcOrd="0" destOrd="0" presId="urn:microsoft.com/office/officeart/2005/8/layout/vList3"/>
    <dgm:cxn modelId="{BD5C54B6-FB39-4323-8820-615C95768216}" type="presParOf" srcId="{2DB23CD6-FA6E-4F9A-BF9C-928C24DC49DF}" destId="{CF6A5912-B24C-461B-AC64-84130E3091E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1B83877-0F90-49A0-AEF3-C09DC5F5FD9C}" type="doc">
      <dgm:prSet loTypeId="urn:microsoft.com/office/officeart/2009/3/layout/IncreasingArrowsProcess" loCatId="process" qsTypeId="urn:microsoft.com/office/officeart/2005/8/quickstyle/simple1" qsCatId="simple" csTypeId="urn:microsoft.com/office/officeart/2005/8/colors/accent0_3" csCatId="mainScheme" phldr="1"/>
      <dgm:spPr/>
      <dgm:t>
        <a:bodyPr/>
        <a:lstStyle/>
        <a:p>
          <a:endParaRPr lang="en-US"/>
        </a:p>
      </dgm:t>
    </dgm:pt>
    <dgm:pt modelId="{13932E2C-970F-4EC7-880E-2844E1B466AB}">
      <dgm:prSet phldrT="[Text]" custT="1"/>
      <dgm:spPr/>
      <dgm:t>
        <a:bodyPr/>
        <a:lstStyle/>
        <a:p>
          <a:r>
            <a:rPr lang="en-US" sz="1600" dirty="0" smtClean="0"/>
            <a:t>Analyze and resolve fatal certification errors</a:t>
          </a:r>
          <a:endParaRPr lang="en-US" sz="1600" dirty="0"/>
        </a:p>
      </dgm:t>
    </dgm:pt>
    <dgm:pt modelId="{B02628E2-3D53-4E47-AFF3-10022B6B4314}" type="parTrans" cxnId="{62BAF831-B21A-48EC-8DFF-15AFBCA3FDC7}">
      <dgm:prSet/>
      <dgm:spPr/>
      <dgm:t>
        <a:bodyPr/>
        <a:lstStyle/>
        <a:p>
          <a:endParaRPr lang="en-US"/>
        </a:p>
      </dgm:t>
    </dgm:pt>
    <dgm:pt modelId="{26116ACB-8702-44F3-AD55-A741783F2F67}" type="sibTrans" cxnId="{62BAF831-B21A-48EC-8DFF-15AFBCA3FDC7}">
      <dgm:prSet/>
      <dgm:spPr/>
      <dgm:t>
        <a:bodyPr/>
        <a:lstStyle/>
        <a:p>
          <a:endParaRPr lang="en-US"/>
        </a:p>
      </dgm:t>
    </dgm:pt>
    <dgm:pt modelId="{EFC25518-1980-4A4E-BEA9-16213A4471B1}">
      <dgm:prSet custT="1"/>
      <dgm:spPr/>
      <dgm:t>
        <a:bodyPr/>
        <a:lstStyle/>
        <a:p>
          <a:r>
            <a:rPr lang="en-US" sz="1600" smtClean="0"/>
            <a:t>Review preliminary reports and make corrections as needed</a:t>
          </a:r>
          <a:endParaRPr lang="en-US" sz="1600" dirty="0" smtClean="0"/>
        </a:p>
      </dgm:t>
    </dgm:pt>
    <dgm:pt modelId="{CA6FE137-1E4C-46FC-B3E9-B248799F435F}" type="parTrans" cxnId="{166FBC6A-2DD0-4B52-A524-821EC089BC05}">
      <dgm:prSet/>
      <dgm:spPr/>
      <dgm:t>
        <a:bodyPr/>
        <a:lstStyle/>
        <a:p>
          <a:endParaRPr lang="en-US"/>
        </a:p>
      </dgm:t>
    </dgm:pt>
    <dgm:pt modelId="{7B19E557-5E9C-4EBF-85FA-E70992F7E4D3}" type="sibTrans" cxnId="{166FBC6A-2DD0-4B52-A524-821EC089BC05}">
      <dgm:prSet/>
      <dgm:spPr/>
      <dgm:t>
        <a:bodyPr/>
        <a:lstStyle/>
        <a:p>
          <a:endParaRPr lang="en-US"/>
        </a:p>
      </dgm:t>
    </dgm:pt>
    <dgm:pt modelId="{182A5E48-E119-4DF7-9EC5-DA79548DF578}">
      <dgm:prSet custT="1"/>
      <dgm:spPr/>
      <dgm:t>
        <a:bodyPr/>
        <a:lstStyle/>
        <a:p>
          <a:r>
            <a:rPr lang="en-US" sz="1600" dirty="0" smtClean="0"/>
            <a:t>Distribute reports to data stewards for verification and signatures</a:t>
          </a:r>
        </a:p>
      </dgm:t>
    </dgm:pt>
    <dgm:pt modelId="{28FF8810-F9D3-4861-A258-550A4CC45A1F}" type="parTrans" cxnId="{62E0B6E3-E034-4527-9085-A3F622794ADD}">
      <dgm:prSet/>
      <dgm:spPr/>
      <dgm:t>
        <a:bodyPr/>
        <a:lstStyle/>
        <a:p>
          <a:endParaRPr lang="en-US"/>
        </a:p>
      </dgm:t>
    </dgm:pt>
    <dgm:pt modelId="{06051C1C-72E4-48BF-9FD6-DB21E257B8BC}" type="sibTrans" cxnId="{62E0B6E3-E034-4527-9085-A3F622794ADD}">
      <dgm:prSet/>
      <dgm:spPr/>
      <dgm:t>
        <a:bodyPr/>
        <a:lstStyle/>
        <a:p>
          <a:endParaRPr lang="en-US"/>
        </a:p>
      </dgm:t>
    </dgm:pt>
    <dgm:pt modelId="{FF006B1B-D042-416D-87B5-F0B2BBF11305}">
      <dgm:prSet custT="1"/>
      <dgm:spPr/>
      <dgm:t>
        <a:bodyPr/>
        <a:lstStyle/>
        <a:p>
          <a:r>
            <a:rPr lang="en-US" sz="1600" smtClean="0"/>
            <a:t>Certify Level 1 and Level 2</a:t>
          </a:r>
          <a:endParaRPr lang="en-US" sz="1600" dirty="0" smtClean="0"/>
        </a:p>
      </dgm:t>
    </dgm:pt>
    <dgm:pt modelId="{A060D2E2-9BF2-4106-9A3E-9576DBB012C0}" type="parTrans" cxnId="{A2B16D11-0B0F-448F-A434-BF935D52038A}">
      <dgm:prSet/>
      <dgm:spPr/>
      <dgm:t>
        <a:bodyPr/>
        <a:lstStyle/>
        <a:p>
          <a:endParaRPr lang="en-US"/>
        </a:p>
      </dgm:t>
    </dgm:pt>
    <dgm:pt modelId="{3E9F937F-1249-4FEC-AEC7-2FC2160ACC2A}" type="sibTrans" cxnId="{A2B16D11-0B0F-448F-A434-BF935D52038A}">
      <dgm:prSet/>
      <dgm:spPr/>
      <dgm:t>
        <a:bodyPr/>
        <a:lstStyle/>
        <a:p>
          <a:endParaRPr lang="en-US"/>
        </a:p>
      </dgm:t>
    </dgm:pt>
    <dgm:pt modelId="{788C6BD7-E5BB-432E-A181-1D8672A265E8}">
      <dgm:prSet custT="1"/>
      <dgm:spPr/>
      <dgm:t>
        <a:bodyPr/>
        <a:lstStyle/>
        <a:p>
          <a:r>
            <a:rPr lang="en-US" sz="1600" smtClean="0"/>
            <a:t>Print reports for records</a:t>
          </a:r>
          <a:endParaRPr lang="en-US" sz="1600" dirty="0" smtClean="0"/>
        </a:p>
      </dgm:t>
    </dgm:pt>
    <dgm:pt modelId="{D3C2A5D8-437A-4556-AE92-BC453EEBACCD}" type="parTrans" cxnId="{6CD168E0-634C-4425-A4DD-F69E5C0A3788}">
      <dgm:prSet/>
      <dgm:spPr/>
      <dgm:t>
        <a:bodyPr/>
        <a:lstStyle/>
        <a:p>
          <a:endParaRPr lang="en-US"/>
        </a:p>
      </dgm:t>
    </dgm:pt>
    <dgm:pt modelId="{A1064BAB-29FA-4413-B612-1D42A4808A3B}" type="sibTrans" cxnId="{6CD168E0-634C-4425-A4DD-F69E5C0A3788}">
      <dgm:prSet/>
      <dgm:spPr/>
      <dgm:t>
        <a:bodyPr/>
        <a:lstStyle/>
        <a:p>
          <a:endParaRPr lang="en-US"/>
        </a:p>
      </dgm:t>
    </dgm:pt>
    <dgm:pt modelId="{7C38B129-9447-4C52-93A6-18D7D318FCB5}" type="pres">
      <dgm:prSet presAssocID="{51B83877-0F90-49A0-AEF3-C09DC5F5FD9C}" presName="Name0" presStyleCnt="0">
        <dgm:presLayoutVars>
          <dgm:chMax val="5"/>
          <dgm:chPref val="5"/>
          <dgm:dir/>
          <dgm:animLvl val="lvl"/>
        </dgm:presLayoutVars>
      </dgm:prSet>
      <dgm:spPr/>
      <dgm:t>
        <a:bodyPr/>
        <a:lstStyle/>
        <a:p>
          <a:endParaRPr lang="en-US"/>
        </a:p>
      </dgm:t>
    </dgm:pt>
    <dgm:pt modelId="{BDFBD213-6626-4CC4-B879-376132755236}" type="pres">
      <dgm:prSet presAssocID="{13932E2C-970F-4EC7-880E-2844E1B466AB}" presName="parentText1" presStyleLbl="node1" presStyleIdx="0" presStyleCnt="5">
        <dgm:presLayoutVars>
          <dgm:chMax/>
          <dgm:chPref val="3"/>
          <dgm:bulletEnabled val="1"/>
        </dgm:presLayoutVars>
      </dgm:prSet>
      <dgm:spPr/>
      <dgm:t>
        <a:bodyPr/>
        <a:lstStyle/>
        <a:p>
          <a:endParaRPr lang="en-US"/>
        </a:p>
      </dgm:t>
    </dgm:pt>
    <dgm:pt modelId="{F37466DA-F258-435F-A00F-115158747124}" type="pres">
      <dgm:prSet presAssocID="{EFC25518-1980-4A4E-BEA9-16213A4471B1}" presName="parentText2" presStyleLbl="node1" presStyleIdx="1" presStyleCnt="5">
        <dgm:presLayoutVars>
          <dgm:chMax/>
          <dgm:chPref val="3"/>
          <dgm:bulletEnabled val="1"/>
        </dgm:presLayoutVars>
      </dgm:prSet>
      <dgm:spPr/>
      <dgm:t>
        <a:bodyPr/>
        <a:lstStyle/>
        <a:p>
          <a:endParaRPr lang="en-US"/>
        </a:p>
      </dgm:t>
    </dgm:pt>
    <dgm:pt modelId="{1D0A8DB3-D47A-4EDF-BE2F-4B5A70646496}" type="pres">
      <dgm:prSet presAssocID="{182A5E48-E119-4DF7-9EC5-DA79548DF578}" presName="parentText3" presStyleLbl="node1" presStyleIdx="2" presStyleCnt="5">
        <dgm:presLayoutVars>
          <dgm:chMax/>
          <dgm:chPref val="3"/>
          <dgm:bulletEnabled val="1"/>
        </dgm:presLayoutVars>
      </dgm:prSet>
      <dgm:spPr/>
      <dgm:t>
        <a:bodyPr/>
        <a:lstStyle/>
        <a:p>
          <a:endParaRPr lang="en-US"/>
        </a:p>
      </dgm:t>
    </dgm:pt>
    <dgm:pt modelId="{E9C9B66A-E165-46F6-9BEA-FA11C2CB6EEA}" type="pres">
      <dgm:prSet presAssocID="{FF006B1B-D042-416D-87B5-F0B2BBF11305}" presName="parentText4" presStyleLbl="node1" presStyleIdx="3" presStyleCnt="5">
        <dgm:presLayoutVars>
          <dgm:chMax/>
          <dgm:chPref val="3"/>
          <dgm:bulletEnabled val="1"/>
        </dgm:presLayoutVars>
      </dgm:prSet>
      <dgm:spPr/>
      <dgm:t>
        <a:bodyPr/>
        <a:lstStyle/>
        <a:p>
          <a:endParaRPr lang="en-US"/>
        </a:p>
      </dgm:t>
    </dgm:pt>
    <dgm:pt modelId="{ACDD83E8-9C10-41C7-8F34-75C31478F4C1}" type="pres">
      <dgm:prSet presAssocID="{788C6BD7-E5BB-432E-A181-1D8672A265E8}" presName="parentText5" presStyleLbl="node1" presStyleIdx="4" presStyleCnt="5">
        <dgm:presLayoutVars>
          <dgm:chMax/>
          <dgm:chPref val="3"/>
          <dgm:bulletEnabled val="1"/>
        </dgm:presLayoutVars>
      </dgm:prSet>
      <dgm:spPr/>
      <dgm:t>
        <a:bodyPr/>
        <a:lstStyle/>
        <a:p>
          <a:endParaRPr lang="en-US"/>
        </a:p>
      </dgm:t>
    </dgm:pt>
  </dgm:ptLst>
  <dgm:cxnLst>
    <dgm:cxn modelId="{21B5CD50-728D-4577-B227-4F4EA606726B}" type="presOf" srcId="{EFC25518-1980-4A4E-BEA9-16213A4471B1}" destId="{F37466DA-F258-435F-A00F-115158747124}" srcOrd="0" destOrd="0" presId="urn:microsoft.com/office/officeart/2009/3/layout/IncreasingArrowsProcess"/>
    <dgm:cxn modelId="{A9AFDA48-2487-4B5E-B8C4-3DFB592F4C55}" type="presOf" srcId="{51B83877-0F90-49A0-AEF3-C09DC5F5FD9C}" destId="{7C38B129-9447-4C52-93A6-18D7D318FCB5}" srcOrd="0" destOrd="0" presId="urn:microsoft.com/office/officeart/2009/3/layout/IncreasingArrowsProcess"/>
    <dgm:cxn modelId="{62E0B6E3-E034-4527-9085-A3F622794ADD}" srcId="{51B83877-0F90-49A0-AEF3-C09DC5F5FD9C}" destId="{182A5E48-E119-4DF7-9EC5-DA79548DF578}" srcOrd="2" destOrd="0" parTransId="{28FF8810-F9D3-4861-A258-550A4CC45A1F}" sibTransId="{06051C1C-72E4-48BF-9FD6-DB21E257B8BC}"/>
    <dgm:cxn modelId="{8CA03B3A-8361-49F8-973C-447B7E82EC4A}" type="presOf" srcId="{788C6BD7-E5BB-432E-A181-1D8672A265E8}" destId="{ACDD83E8-9C10-41C7-8F34-75C31478F4C1}" srcOrd="0" destOrd="0" presId="urn:microsoft.com/office/officeart/2009/3/layout/IncreasingArrowsProcess"/>
    <dgm:cxn modelId="{3F7293EB-ED10-4391-9FA9-61BAA2801EB8}" type="presOf" srcId="{13932E2C-970F-4EC7-880E-2844E1B466AB}" destId="{BDFBD213-6626-4CC4-B879-376132755236}" srcOrd="0" destOrd="0" presId="urn:microsoft.com/office/officeart/2009/3/layout/IncreasingArrowsProcess"/>
    <dgm:cxn modelId="{A2B16D11-0B0F-448F-A434-BF935D52038A}" srcId="{51B83877-0F90-49A0-AEF3-C09DC5F5FD9C}" destId="{FF006B1B-D042-416D-87B5-F0B2BBF11305}" srcOrd="3" destOrd="0" parTransId="{A060D2E2-9BF2-4106-9A3E-9576DBB012C0}" sibTransId="{3E9F937F-1249-4FEC-AEC7-2FC2160ACC2A}"/>
    <dgm:cxn modelId="{62BAF831-B21A-48EC-8DFF-15AFBCA3FDC7}" srcId="{51B83877-0F90-49A0-AEF3-C09DC5F5FD9C}" destId="{13932E2C-970F-4EC7-880E-2844E1B466AB}" srcOrd="0" destOrd="0" parTransId="{B02628E2-3D53-4E47-AFF3-10022B6B4314}" sibTransId="{26116ACB-8702-44F3-AD55-A741783F2F67}"/>
    <dgm:cxn modelId="{9D1EDC3B-9F83-4706-9D6D-45D3FB0FE7CC}" type="presOf" srcId="{FF006B1B-D042-416D-87B5-F0B2BBF11305}" destId="{E9C9B66A-E165-46F6-9BEA-FA11C2CB6EEA}" srcOrd="0" destOrd="0" presId="urn:microsoft.com/office/officeart/2009/3/layout/IncreasingArrowsProcess"/>
    <dgm:cxn modelId="{6CD168E0-634C-4425-A4DD-F69E5C0A3788}" srcId="{51B83877-0F90-49A0-AEF3-C09DC5F5FD9C}" destId="{788C6BD7-E5BB-432E-A181-1D8672A265E8}" srcOrd="4" destOrd="0" parTransId="{D3C2A5D8-437A-4556-AE92-BC453EEBACCD}" sibTransId="{A1064BAB-29FA-4413-B612-1D42A4808A3B}"/>
    <dgm:cxn modelId="{A8647DC7-5AE1-4240-9CE7-D0FB841D6170}" type="presOf" srcId="{182A5E48-E119-4DF7-9EC5-DA79548DF578}" destId="{1D0A8DB3-D47A-4EDF-BE2F-4B5A70646496}" srcOrd="0" destOrd="0" presId="urn:microsoft.com/office/officeart/2009/3/layout/IncreasingArrowsProcess"/>
    <dgm:cxn modelId="{166FBC6A-2DD0-4B52-A524-821EC089BC05}" srcId="{51B83877-0F90-49A0-AEF3-C09DC5F5FD9C}" destId="{EFC25518-1980-4A4E-BEA9-16213A4471B1}" srcOrd="1" destOrd="0" parTransId="{CA6FE137-1E4C-46FC-B3E9-B248799F435F}" sibTransId="{7B19E557-5E9C-4EBF-85FA-E70992F7E4D3}"/>
    <dgm:cxn modelId="{9B50CA5F-5E24-467A-95EF-9B6A8323910F}" type="presParOf" srcId="{7C38B129-9447-4C52-93A6-18D7D318FCB5}" destId="{BDFBD213-6626-4CC4-B879-376132755236}" srcOrd="0" destOrd="0" presId="urn:microsoft.com/office/officeart/2009/3/layout/IncreasingArrowsProcess"/>
    <dgm:cxn modelId="{DE7DC63A-6C8E-4556-887B-C5BFC2741DA9}" type="presParOf" srcId="{7C38B129-9447-4C52-93A6-18D7D318FCB5}" destId="{F37466DA-F258-435F-A00F-115158747124}" srcOrd="1" destOrd="0" presId="urn:microsoft.com/office/officeart/2009/3/layout/IncreasingArrowsProcess"/>
    <dgm:cxn modelId="{4CCE69A2-2A18-4911-9442-0CE0F491AA5A}" type="presParOf" srcId="{7C38B129-9447-4C52-93A6-18D7D318FCB5}" destId="{1D0A8DB3-D47A-4EDF-BE2F-4B5A70646496}" srcOrd="2" destOrd="0" presId="urn:microsoft.com/office/officeart/2009/3/layout/IncreasingArrowsProcess"/>
    <dgm:cxn modelId="{0EB67D1C-9747-4817-B82F-65FF262DACF4}" type="presParOf" srcId="{7C38B129-9447-4C52-93A6-18D7D318FCB5}" destId="{E9C9B66A-E165-46F6-9BEA-FA11C2CB6EEA}" srcOrd="3" destOrd="0" presId="urn:microsoft.com/office/officeart/2009/3/layout/IncreasingArrowsProcess"/>
    <dgm:cxn modelId="{2BE4AFEB-1860-4480-B545-8B052F2D5320}" type="presParOf" srcId="{7C38B129-9447-4C52-93A6-18D7D318FCB5}" destId="{ACDD83E8-9C10-41C7-8F34-75C31478F4C1}" srcOrd="4"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621AC4-7C7E-47CA-BFEC-D4D04B331371}" type="doc">
      <dgm:prSet loTypeId="urn:microsoft.com/office/officeart/2005/8/layout/hList6" loCatId="list" qsTypeId="urn:microsoft.com/office/officeart/2005/8/quickstyle/simple1" qsCatId="simple" csTypeId="urn:microsoft.com/office/officeart/2005/8/colors/colorful4" csCatId="colorful" phldr="1"/>
      <dgm:spPr/>
      <dgm:t>
        <a:bodyPr/>
        <a:lstStyle/>
        <a:p>
          <a:endParaRPr lang="en-US"/>
        </a:p>
      </dgm:t>
    </dgm:pt>
    <dgm:pt modelId="{C8CC9711-DB83-4498-BE78-400880D6B9AF}">
      <dgm:prSet custT="1"/>
      <dgm:spPr/>
      <dgm:t>
        <a:bodyPr/>
        <a:lstStyle/>
        <a:p>
          <a:r>
            <a:rPr lang="en-US" sz="1600" dirty="0" smtClean="0"/>
            <a:t>Advanced courses</a:t>
          </a:r>
          <a:endParaRPr lang="en-US" sz="1600" dirty="0"/>
        </a:p>
      </dgm:t>
    </dgm:pt>
    <dgm:pt modelId="{3DE0D5C9-D948-4C10-8E84-9F161757BBD4}" type="parTrans" cxnId="{0F05900F-8AA7-46AC-96E7-3199EF0C6FEE}">
      <dgm:prSet/>
      <dgm:spPr/>
      <dgm:t>
        <a:bodyPr/>
        <a:lstStyle/>
        <a:p>
          <a:endParaRPr lang="en-US"/>
        </a:p>
      </dgm:t>
    </dgm:pt>
    <dgm:pt modelId="{AB4A87BC-9D3C-4D31-9335-B951EB1825AC}" type="sibTrans" cxnId="{0F05900F-8AA7-46AC-96E7-3199EF0C6FEE}">
      <dgm:prSet/>
      <dgm:spPr/>
      <dgm:t>
        <a:bodyPr/>
        <a:lstStyle/>
        <a:p>
          <a:endParaRPr lang="en-US"/>
        </a:p>
      </dgm:t>
    </dgm:pt>
    <dgm:pt modelId="{682DA522-D5E4-4C77-ABD3-1E7779E0660C}">
      <dgm:prSet custT="1"/>
      <dgm:spPr/>
      <dgm:t>
        <a:bodyPr/>
        <a:lstStyle/>
        <a:p>
          <a:r>
            <a:rPr lang="en-US" sz="1600" dirty="0" smtClean="0"/>
            <a:t>Self-Paced Training Modules</a:t>
          </a:r>
          <a:endParaRPr lang="en-US" sz="1600" dirty="0"/>
        </a:p>
      </dgm:t>
    </dgm:pt>
    <dgm:pt modelId="{85DD16D1-A694-40CD-ADB5-0F6070BFA06E}" type="parTrans" cxnId="{91AB2970-5336-4CA8-9FDF-4156286B170B}">
      <dgm:prSet/>
      <dgm:spPr/>
      <dgm:t>
        <a:bodyPr/>
        <a:lstStyle/>
        <a:p>
          <a:endParaRPr lang="en-US"/>
        </a:p>
      </dgm:t>
    </dgm:pt>
    <dgm:pt modelId="{0225586C-DEBC-46A8-B961-CE8B6ADB8C59}" type="sibTrans" cxnId="{91AB2970-5336-4CA8-9FDF-4156286B170B}">
      <dgm:prSet/>
      <dgm:spPr/>
      <dgm:t>
        <a:bodyPr/>
        <a:lstStyle/>
        <a:p>
          <a:endParaRPr lang="en-US"/>
        </a:p>
      </dgm:t>
    </dgm:pt>
    <dgm:pt modelId="{894630C9-906F-4647-B398-9D6C4C6849EB}">
      <dgm:prSet custT="1"/>
      <dgm:spPr/>
      <dgm:t>
        <a:bodyPr/>
        <a:lstStyle/>
        <a:p>
          <a:r>
            <a:rPr lang="en-US" sz="1600" smtClean="0"/>
            <a:t>Q&amp;A</a:t>
          </a:r>
          <a:endParaRPr lang="en-US" sz="1600" dirty="0"/>
        </a:p>
      </dgm:t>
    </dgm:pt>
    <dgm:pt modelId="{F04775A0-B150-4E97-B571-36D56BC6A46B}" type="parTrans" cxnId="{96C73A83-FF32-40DC-A5F6-1A7CE8CBE386}">
      <dgm:prSet/>
      <dgm:spPr/>
      <dgm:t>
        <a:bodyPr/>
        <a:lstStyle/>
        <a:p>
          <a:endParaRPr lang="en-US"/>
        </a:p>
      </dgm:t>
    </dgm:pt>
    <dgm:pt modelId="{D44786CA-6A51-4030-B2AC-84DCB0A8FC94}" type="sibTrans" cxnId="{96C73A83-FF32-40DC-A5F6-1A7CE8CBE386}">
      <dgm:prSet/>
      <dgm:spPr/>
      <dgm:t>
        <a:bodyPr/>
        <a:lstStyle/>
        <a:p>
          <a:endParaRPr lang="en-US"/>
        </a:p>
      </dgm:t>
    </dgm:pt>
    <dgm:pt modelId="{B4BF32BD-A960-41E6-B08A-A611EF3ACD10}">
      <dgm:prSet custT="1"/>
      <dgm:spPr/>
      <dgm:t>
        <a:bodyPr/>
        <a:lstStyle/>
        <a:p>
          <a:r>
            <a:rPr lang="en-US" sz="1450" dirty="0" smtClean="0"/>
            <a:t>Data Management</a:t>
          </a:r>
          <a:endParaRPr lang="en-US" sz="1450" dirty="0"/>
        </a:p>
      </dgm:t>
    </dgm:pt>
    <dgm:pt modelId="{1CF3452F-D23B-4058-8862-2BBCA369A406}" type="parTrans" cxnId="{67A73B03-881D-4270-B161-B08E82DE6FDD}">
      <dgm:prSet/>
      <dgm:spPr/>
      <dgm:t>
        <a:bodyPr/>
        <a:lstStyle/>
        <a:p>
          <a:endParaRPr lang="en-US"/>
        </a:p>
      </dgm:t>
    </dgm:pt>
    <dgm:pt modelId="{3B21E1A6-FB0B-4F18-83C3-4F081010F5E4}" type="sibTrans" cxnId="{67A73B03-881D-4270-B161-B08E82DE6FDD}">
      <dgm:prSet/>
      <dgm:spPr/>
      <dgm:t>
        <a:bodyPr/>
        <a:lstStyle/>
        <a:p>
          <a:endParaRPr lang="en-US"/>
        </a:p>
      </dgm:t>
    </dgm:pt>
    <dgm:pt modelId="{B5360AA0-CBC2-4E53-B674-1246D971A66E}">
      <dgm:prSet custT="1"/>
      <dgm:spPr/>
      <dgm:t>
        <a:bodyPr/>
        <a:lstStyle/>
        <a:p>
          <a:r>
            <a:rPr lang="en-US" sz="1600" dirty="0" smtClean="0"/>
            <a:t>Vendor Training and User Groups</a:t>
          </a:r>
          <a:endParaRPr lang="en-US" sz="1600" dirty="0"/>
        </a:p>
      </dgm:t>
    </dgm:pt>
    <dgm:pt modelId="{6D3A888A-4493-4432-AE89-50A61DCDDF9B}" type="parTrans" cxnId="{4DFCB24B-72E5-48F1-905E-32320C1A2DFC}">
      <dgm:prSet/>
      <dgm:spPr/>
      <dgm:t>
        <a:bodyPr/>
        <a:lstStyle/>
        <a:p>
          <a:endParaRPr lang="en-US"/>
        </a:p>
      </dgm:t>
    </dgm:pt>
    <dgm:pt modelId="{DD6B9713-D9B7-45AD-90FD-C8CE7443F06A}" type="sibTrans" cxnId="{4DFCB24B-72E5-48F1-905E-32320C1A2DFC}">
      <dgm:prSet/>
      <dgm:spPr/>
      <dgm:t>
        <a:bodyPr/>
        <a:lstStyle/>
        <a:p>
          <a:endParaRPr lang="en-US"/>
        </a:p>
      </dgm:t>
    </dgm:pt>
    <dgm:pt modelId="{BC63FD6C-BEAA-499B-AAD7-0F2B41B0E5D6}">
      <dgm:prSet custT="1"/>
      <dgm:spPr/>
      <dgm:t>
        <a:bodyPr/>
        <a:lstStyle/>
        <a:p>
          <a:r>
            <a:rPr lang="en-US" sz="1600" dirty="0" smtClean="0"/>
            <a:t>Basic courses</a:t>
          </a:r>
          <a:endParaRPr lang="en-US" sz="1600" dirty="0"/>
        </a:p>
      </dgm:t>
    </dgm:pt>
    <dgm:pt modelId="{C9613674-44F2-41A5-A408-72B50849BA18}" type="parTrans" cxnId="{4EC4B37C-B24B-4ABB-959C-13CF7C38BBC4}">
      <dgm:prSet/>
      <dgm:spPr/>
      <dgm:t>
        <a:bodyPr/>
        <a:lstStyle/>
        <a:p>
          <a:endParaRPr lang="en-US"/>
        </a:p>
      </dgm:t>
    </dgm:pt>
    <dgm:pt modelId="{20DAEA96-53EB-4ADF-A7D8-61CD9C56C7F6}" type="sibTrans" cxnId="{4EC4B37C-B24B-4ABB-959C-13CF7C38BBC4}">
      <dgm:prSet/>
      <dgm:spPr/>
      <dgm:t>
        <a:bodyPr/>
        <a:lstStyle/>
        <a:p>
          <a:endParaRPr lang="en-US"/>
        </a:p>
      </dgm:t>
    </dgm:pt>
    <dgm:pt modelId="{9C8083E6-EB1D-4BA8-AE5F-10DB908D6860}" type="pres">
      <dgm:prSet presAssocID="{1D621AC4-7C7E-47CA-BFEC-D4D04B331371}" presName="Name0" presStyleCnt="0">
        <dgm:presLayoutVars>
          <dgm:dir/>
          <dgm:resizeHandles val="exact"/>
        </dgm:presLayoutVars>
      </dgm:prSet>
      <dgm:spPr/>
      <dgm:t>
        <a:bodyPr/>
        <a:lstStyle/>
        <a:p>
          <a:endParaRPr lang="en-US"/>
        </a:p>
      </dgm:t>
    </dgm:pt>
    <dgm:pt modelId="{AC096B57-2CBA-4CC6-9728-F6247CA1BD67}" type="pres">
      <dgm:prSet presAssocID="{BC63FD6C-BEAA-499B-AAD7-0F2B41B0E5D6}" presName="node" presStyleLbl="node1" presStyleIdx="0" presStyleCnt="6">
        <dgm:presLayoutVars>
          <dgm:bulletEnabled val="1"/>
        </dgm:presLayoutVars>
      </dgm:prSet>
      <dgm:spPr/>
      <dgm:t>
        <a:bodyPr/>
        <a:lstStyle/>
        <a:p>
          <a:endParaRPr lang="en-US"/>
        </a:p>
      </dgm:t>
    </dgm:pt>
    <dgm:pt modelId="{01EE9E76-7EB6-47B8-B320-73E3797DED95}" type="pres">
      <dgm:prSet presAssocID="{20DAEA96-53EB-4ADF-A7D8-61CD9C56C7F6}" presName="sibTrans" presStyleCnt="0"/>
      <dgm:spPr/>
    </dgm:pt>
    <dgm:pt modelId="{BB19640D-95CB-4E0A-85DA-C97128673BC7}" type="pres">
      <dgm:prSet presAssocID="{C8CC9711-DB83-4498-BE78-400880D6B9AF}" presName="node" presStyleLbl="node1" presStyleIdx="1" presStyleCnt="6">
        <dgm:presLayoutVars>
          <dgm:bulletEnabled val="1"/>
        </dgm:presLayoutVars>
      </dgm:prSet>
      <dgm:spPr/>
      <dgm:t>
        <a:bodyPr/>
        <a:lstStyle/>
        <a:p>
          <a:endParaRPr lang="en-US"/>
        </a:p>
      </dgm:t>
    </dgm:pt>
    <dgm:pt modelId="{979D4A5A-8093-4B14-8A10-4F4AEEB46FA4}" type="pres">
      <dgm:prSet presAssocID="{AB4A87BC-9D3C-4D31-9335-B951EB1825AC}" presName="sibTrans" presStyleCnt="0"/>
      <dgm:spPr/>
    </dgm:pt>
    <dgm:pt modelId="{D68FC897-36C5-4523-BF6B-5D5D1B385FEB}" type="pres">
      <dgm:prSet presAssocID="{682DA522-D5E4-4C77-ABD3-1E7779E0660C}" presName="node" presStyleLbl="node1" presStyleIdx="2" presStyleCnt="6">
        <dgm:presLayoutVars>
          <dgm:bulletEnabled val="1"/>
        </dgm:presLayoutVars>
      </dgm:prSet>
      <dgm:spPr/>
      <dgm:t>
        <a:bodyPr/>
        <a:lstStyle/>
        <a:p>
          <a:endParaRPr lang="en-US"/>
        </a:p>
      </dgm:t>
    </dgm:pt>
    <dgm:pt modelId="{C84F1FEC-E023-486C-8F4B-E091412AE7C1}" type="pres">
      <dgm:prSet presAssocID="{0225586C-DEBC-46A8-B961-CE8B6ADB8C59}" presName="sibTrans" presStyleCnt="0"/>
      <dgm:spPr/>
    </dgm:pt>
    <dgm:pt modelId="{11ACDCCA-4F82-4753-8084-2F96F4A0010A}" type="pres">
      <dgm:prSet presAssocID="{894630C9-906F-4647-B398-9D6C4C6849EB}" presName="node" presStyleLbl="node1" presStyleIdx="3" presStyleCnt="6">
        <dgm:presLayoutVars>
          <dgm:bulletEnabled val="1"/>
        </dgm:presLayoutVars>
      </dgm:prSet>
      <dgm:spPr/>
      <dgm:t>
        <a:bodyPr/>
        <a:lstStyle/>
        <a:p>
          <a:endParaRPr lang="en-US"/>
        </a:p>
      </dgm:t>
    </dgm:pt>
    <dgm:pt modelId="{D592E3D9-A68E-4CA3-AE3D-F1DB181BD53D}" type="pres">
      <dgm:prSet presAssocID="{D44786CA-6A51-4030-B2AC-84DCB0A8FC94}" presName="sibTrans" presStyleCnt="0"/>
      <dgm:spPr/>
    </dgm:pt>
    <dgm:pt modelId="{6ADCC62C-68B1-49EB-934A-1653DD50508C}" type="pres">
      <dgm:prSet presAssocID="{B4BF32BD-A960-41E6-B08A-A611EF3ACD10}" presName="node" presStyleLbl="node1" presStyleIdx="4" presStyleCnt="6">
        <dgm:presLayoutVars>
          <dgm:bulletEnabled val="1"/>
        </dgm:presLayoutVars>
      </dgm:prSet>
      <dgm:spPr/>
      <dgm:t>
        <a:bodyPr/>
        <a:lstStyle/>
        <a:p>
          <a:endParaRPr lang="en-US"/>
        </a:p>
      </dgm:t>
    </dgm:pt>
    <dgm:pt modelId="{C13925E7-6A6E-43D7-827E-283162A78859}" type="pres">
      <dgm:prSet presAssocID="{3B21E1A6-FB0B-4F18-83C3-4F081010F5E4}" presName="sibTrans" presStyleCnt="0"/>
      <dgm:spPr/>
    </dgm:pt>
    <dgm:pt modelId="{59150964-B7EB-48F3-B550-35B0A7D48447}" type="pres">
      <dgm:prSet presAssocID="{B5360AA0-CBC2-4E53-B674-1246D971A66E}" presName="node" presStyleLbl="node1" presStyleIdx="5" presStyleCnt="6">
        <dgm:presLayoutVars>
          <dgm:bulletEnabled val="1"/>
        </dgm:presLayoutVars>
      </dgm:prSet>
      <dgm:spPr/>
      <dgm:t>
        <a:bodyPr/>
        <a:lstStyle/>
        <a:p>
          <a:endParaRPr lang="en-US"/>
        </a:p>
      </dgm:t>
    </dgm:pt>
  </dgm:ptLst>
  <dgm:cxnLst>
    <dgm:cxn modelId="{91AB2970-5336-4CA8-9FDF-4156286B170B}" srcId="{1D621AC4-7C7E-47CA-BFEC-D4D04B331371}" destId="{682DA522-D5E4-4C77-ABD3-1E7779E0660C}" srcOrd="2" destOrd="0" parTransId="{85DD16D1-A694-40CD-ADB5-0F6070BFA06E}" sibTransId="{0225586C-DEBC-46A8-B961-CE8B6ADB8C59}"/>
    <dgm:cxn modelId="{C14BF20D-957F-4745-B244-43001A5F16DD}" type="presOf" srcId="{682DA522-D5E4-4C77-ABD3-1E7779E0660C}" destId="{D68FC897-36C5-4523-BF6B-5D5D1B385FEB}" srcOrd="0" destOrd="0" presId="urn:microsoft.com/office/officeart/2005/8/layout/hList6"/>
    <dgm:cxn modelId="{0F05900F-8AA7-46AC-96E7-3199EF0C6FEE}" srcId="{1D621AC4-7C7E-47CA-BFEC-D4D04B331371}" destId="{C8CC9711-DB83-4498-BE78-400880D6B9AF}" srcOrd="1" destOrd="0" parTransId="{3DE0D5C9-D948-4C10-8E84-9F161757BBD4}" sibTransId="{AB4A87BC-9D3C-4D31-9335-B951EB1825AC}"/>
    <dgm:cxn modelId="{56FC59D7-FE76-194C-BDF5-C56791E3A846}" type="presOf" srcId="{1D621AC4-7C7E-47CA-BFEC-D4D04B331371}" destId="{9C8083E6-EB1D-4BA8-AE5F-10DB908D6860}" srcOrd="0" destOrd="0" presId="urn:microsoft.com/office/officeart/2005/8/layout/hList6"/>
    <dgm:cxn modelId="{4DFCB24B-72E5-48F1-905E-32320C1A2DFC}" srcId="{1D621AC4-7C7E-47CA-BFEC-D4D04B331371}" destId="{B5360AA0-CBC2-4E53-B674-1246D971A66E}" srcOrd="5" destOrd="0" parTransId="{6D3A888A-4493-4432-AE89-50A61DCDDF9B}" sibTransId="{DD6B9713-D9B7-45AD-90FD-C8CE7443F06A}"/>
    <dgm:cxn modelId="{855E3C3B-F286-2C4F-B094-961A1BEE0B46}" type="presOf" srcId="{B5360AA0-CBC2-4E53-B674-1246D971A66E}" destId="{59150964-B7EB-48F3-B550-35B0A7D48447}" srcOrd="0" destOrd="0" presId="urn:microsoft.com/office/officeart/2005/8/layout/hList6"/>
    <dgm:cxn modelId="{FE8D4E27-F0BA-D74B-927A-79396861E03D}" type="presOf" srcId="{C8CC9711-DB83-4498-BE78-400880D6B9AF}" destId="{BB19640D-95CB-4E0A-85DA-C97128673BC7}" srcOrd="0" destOrd="0" presId="urn:microsoft.com/office/officeart/2005/8/layout/hList6"/>
    <dgm:cxn modelId="{2197984C-15BB-7B4E-BF2F-D2522688D9DF}" type="presOf" srcId="{BC63FD6C-BEAA-499B-AAD7-0F2B41B0E5D6}" destId="{AC096B57-2CBA-4CC6-9728-F6247CA1BD67}" srcOrd="0" destOrd="0" presId="urn:microsoft.com/office/officeart/2005/8/layout/hList6"/>
    <dgm:cxn modelId="{67A73B03-881D-4270-B161-B08E82DE6FDD}" srcId="{1D621AC4-7C7E-47CA-BFEC-D4D04B331371}" destId="{B4BF32BD-A960-41E6-B08A-A611EF3ACD10}" srcOrd="4" destOrd="0" parTransId="{1CF3452F-D23B-4058-8862-2BBCA369A406}" sibTransId="{3B21E1A6-FB0B-4F18-83C3-4F081010F5E4}"/>
    <dgm:cxn modelId="{96C73A83-FF32-40DC-A5F6-1A7CE8CBE386}" srcId="{1D621AC4-7C7E-47CA-BFEC-D4D04B331371}" destId="{894630C9-906F-4647-B398-9D6C4C6849EB}" srcOrd="3" destOrd="0" parTransId="{F04775A0-B150-4E97-B571-36D56BC6A46B}" sibTransId="{D44786CA-6A51-4030-B2AC-84DCB0A8FC94}"/>
    <dgm:cxn modelId="{4EC4B37C-B24B-4ABB-959C-13CF7C38BBC4}" srcId="{1D621AC4-7C7E-47CA-BFEC-D4D04B331371}" destId="{BC63FD6C-BEAA-499B-AAD7-0F2B41B0E5D6}" srcOrd="0" destOrd="0" parTransId="{C9613674-44F2-41A5-A408-72B50849BA18}" sibTransId="{20DAEA96-53EB-4ADF-A7D8-61CD9C56C7F6}"/>
    <dgm:cxn modelId="{29AC468D-2C88-4F42-ADF0-6591308FCC38}" type="presOf" srcId="{B4BF32BD-A960-41E6-B08A-A611EF3ACD10}" destId="{6ADCC62C-68B1-49EB-934A-1653DD50508C}" srcOrd="0" destOrd="0" presId="urn:microsoft.com/office/officeart/2005/8/layout/hList6"/>
    <dgm:cxn modelId="{E24FEDCF-A499-1645-8230-F919EBC57BAC}" type="presOf" srcId="{894630C9-906F-4647-B398-9D6C4C6849EB}" destId="{11ACDCCA-4F82-4753-8084-2F96F4A0010A}" srcOrd="0" destOrd="0" presId="urn:microsoft.com/office/officeart/2005/8/layout/hList6"/>
    <dgm:cxn modelId="{922026D4-A5CE-9E4B-A8CE-EBCEC40B8A40}" type="presParOf" srcId="{9C8083E6-EB1D-4BA8-AE5F-10DB908D6860}" destId="{AC096B57-2CBA-4CC6-9728-F6247CA1BD67}" srcOrd="0" destOrd="0" presId="urn:microsoft.com/office/officeart/2005/8/layout/hList6"/>
    <dgm:cxn modelId="{553622B9-2699-3441-8110-13ECE7FBDC56}" type="presParOf" srcId="{9C8083E6-EB1D-4BA8-AE5F-10DB908D6860}" destId="{01EE9E76-7EB6-47B8-B320-73E3797DED95}" srcOrd="1" destOrd="0" presId="urn:microsoft.com/office/officeart/2005/8/layout/hList6"/>
    <dgm:cxn modelId="{EBBFDE21-AD5A-4447-97AD-E4FF9587D247}" type="presParOf" srcId="{9C8083E6-EB1D-4BA8-AE5F-10DB908D6860}" destId="{BB19640D-95CB-4E0A-85DA-C97128673BC7}" srcOrd="2" destOrd="0" presId="urn:microsoft.com/office/officeart/2005/8/layout/hList6"/>
    <dgm:cxn modelId="{5A638E98-943C-2B41-A500-F82BE0C79399}" type="presParOf" srcId="{9C8083E6-EB1D-4BA8-AE5F-10DB908D6860}" destId="{979D4A5A-8093-4B14-8A10-4F4AEEB46FA4}" srcOrd="3" destOrd="0" presId="urn:microsoft.com/office/officeart/2005/8/layout/hList6"/>
    <dgm:cxn modelId="{9EB12CB8-3A5B-D84C-93B2-BB901C61F599}" type="presParOf" srcId="{9C8083E6-EB1D-4BA8-AE5F-10DB908D6860}" destId="{D68FC897-36C5-4523-BF6B-5D5D1B385FEB}" srcOrd="4" destOrd="0" presId="urn:microsoft.com/office/officeart/2005/8/layout/hList6"/>
    <dgm:cxn modelId="{C2842837-BB00-A249-9A26-2D185DDF9A72}" type="presParOf" srcId="{9C8083E6-EB1D-4BA8-AE5F-10DB908D6860}" destId="{C84F1FEC-E023-486C-8F4B-E091412AE7C1}" srcOrd="5" destOrd="0" presId="urn:microsoft.com/office/officeart/2005/8/layout/hList6"/>
    <dgm:cxn modelId="{CF912965-2C6C-334F-A8AD-069F0B2C5C3F}" type="presParOf" srcId="{9C8083E6-EB1D-4BA8-AE5F-10DB908D6860}" destId="{11ACDCCA-4F82-4753-8084-2F96F4A0010A}" srcOrd="6" destOrd="0" presId="urn:microsoft.com/office/officeart/2005/8/layout/hList6"/>
    <dgm:cxn modelId="{F6AF5F42-1F47-4C4C-BCE8-7880C4060CA8}" type="presParOf" srcId="{9C8083E6-EB1D-4BA8-AE5F-10DB908D6860}" destId="{D592E3D9-A68E-4CA3-AE3D-F1DB181BD53D}" srcOrd="7" destOrd="0" presId="urn:microsoft.com/office/officeart/2005/8/layout/hList6"/>
    <dgm:cxn modelId="{A687B65D-E3FC-7242-AB8F-E2A94456C489}" type="presParOf" srcId="{9C8083E6-EB1D-4BA8-AE5F-10DB908D6860}" destId="{6ADCC62C-68B1-49EB-934A-1653DD50508C}" srcOrd="8" destOrd="0" presId="urn:microsoft.com/office/officeart/2005/8/layout/hList6"/>
    <dgm:cxn modelId="{C6526CBC-54F6-3A44-8F19-153C1A4C26A6}" type="presParOf" srcId="{9C8083E6-EB1D-4BA8-AE5F-10DB908D6860}" destId="{C13925E7-6A6E-43D7-827E-283162A78859}" srcOrd="9" destOrd="0" presId="urn:microsoft.com/office/officeart/2005/8/layout/hList6"/>
    <dgm:cxn modelId="{FFD75762-C1B4-4F41-A515-3294886CBB1C}" type="presParOf" srcId="{9C8083E6-EB1D-4BA8-AE5F-10DB908D6860}" destId="{59150964-B7EB-48F3-B550-35B0A7D48447}"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F894798-971D-4C13-8210-69F2C7D90151}" type="doc">
      <dgm:prSet loTypeId="urn:microsoft.com/office/officeart/2008/layout/VerticalCurvedList" loCatId="list" qsTypeId="urn:microsoft.com/office/officeart/2005/8/quickstyle/simple3" qsCatId="simple" csTypeId="urn:microsoft.com/office/officeart/2005/8/colors/accent0_1" csCatId="mainScheme" phldr="1"/>
      <dgm:spPr/>
    </dgm:pt>
    <dgm:pt modelId="{6DA2A1A7-A61A-4287-BA38-B768E8182DFF}">
      <dgm:prSet phldrT="[Text]" custT="1"/>
      <dgm:spPr/>
      <dgm:t>
        <a:bodyPr/>
        <a:lstStyle/>
        <a:p>
          <a:r>
            <a:rPr lang="en-US" sz="2000" dirty="0" smtClean="0"/>
            <a:t>Web: </a:t>
          </a:r>
          <a:r>
            <a:rPr lang="en-US" sz="2000" u="none" dirty="0" smtClean="0"/>
            <a:t>http://www2.cde.ca.gov/calpadshelp/default.aspx</a:t>
          </a:r>
          <a:endParaRPr lang="en-US" sz="2000" u="none" dirty="0"/>
        </a:p>
      </dgm:t>
    </dgm:pt>
    <dgm:pt modelId="{979B06AE-9502-4EB5-AA53-5B21ECBCB440}" type="parTrans" cxnId="{FE8CD2BF-08D8-4390-BB2A-727BCE82407F}">
      <dgm:prSet/>
      <dgm:spPr/>
      <dgm:t>
        <a:bodyPr/>
        <a:lstStyle/>
        <a:p>
          <a:endParaRPr lang="en-US"/>
        </a:p>
      </dgm:t>
    </dgm:pt>
    <dgm:pt modelId="{E84D8E90-9008-4D06-953B-639F3F4B4FE4}" type="sibTrans" cxnId="{FE8CD2BF-08D8-4390-BB2A-727BCE82407F}">
      <dgm:prSet/>
      <dgm:spPr/>
      <dgm:t>
        <a:bodyPr/>
        <a:lstStyle/>
        <a:p>
          <a:endParaRPr lang="en-US"/>
        </a:p>
      </dgm:t>
    </dgm:pt>
    <dgm:pt modelId="{9FA87911-EA2B-4375-A622-6175AD1CA3D8}">
      <dgm:prSet phldrT="[Text]" custT="1"/>
      <dgm:spPr/>
      <dgm:t>
        <a:bodyPr/>
        <a:lstStyle/>
        <a:p>
          <a:r>
            <a:rPr lang="en-US" sz="2000" dirty="0" smtClean="0"/>
            <a:t>E-mail: calpads-support@cde.ca.gov</a:t>
          </a:r>
          <a:endParaRPr lang="en-US" sz="2000" dirty="0"/>
        </a:p>
      </dgm:t>
    </dgm:pt>
    <dgm:pt modelId="{C30A8C07-560A-440F-953F-C254400CC0A6}" type="parTrans" cxnId="{0E65C229-01A0-4164-80F4-BC1FEA419549}">
      <dgm:prSet/>
      <dgm:spPr/>
      <dgm:t>
        <a:bodyPr/>
        <a:lstStyle/>
        <a:p>
          <a:endParaRPr lang="en-US"/>
        </a:p>
      </dgm:t>
    </dgm:pt>
    <dgm:pt modelId="{E5A07149-CF26-4F6A-A83F-5FE6FD246643}" type="sibTrans" cxnId="{0E65C229-01A0-4164-80F4-BC1FEA419549}">
      <dgm:prSet/>
      <dgm:spPr/>
      <dgm:t>
        <a:bodyPr/>
        <a:lstStyle/>
        <a:p>
          <a:endParaRPr lang="en-US"/>
        </a:p>
      </dgm:t>
    </dgm:pt>
    <dgm:pt modelId="{4035290F-A202-49A1-A27E-FB5CABC84349}">
      <dgm:prSet phldrT="[Text]" custT="1"/>
      <dgm:spPr/>
      <dgm:t>
        <a:bodyPr/>
        <a:lstStyle/>
        <a:p>
          <a:r>
            <a:rPr lang="en-US" sz="2000" dirty="0" smtClean="0"/>
            <a:t>Listserv: </a:t>
          </a:r>
          <a:r>
            <a:rPr lang="en-US" sz="1800" dirty="0" smtClean="0"/>
            <a:t>http://www.cde.ca.gov/ds/sp/cl/listservs.asp#listservs</a:t>
          </a:r>
          <a:endParaRPr lang="en-US" sz="1800" dirty="0"/>
        </a:p>
      </dgm:t>
    </dgm:pt>
    <dgm:pt modelId="{80C83E3A-D53E-4A00-B7DC-ECD5561EF6C2}" type="parTrans" cxnId="{B50388A3-2E69-4EB1-B573-4EBC592740A4}">
      <dgm:prSet/>
      <dgm:spPr/>
      <dgm:t>
        <a:bodyPr/>
        <a:lstStyle/>
        <a:p>
          <a:endParaRPr lang="en-US"/>
        </a:p>
      </dgm:t>
    </dgm:pt>
    <dgm:pt modelId="{E81CAA3A-0E9B-403B-82C8-678EBABCB9DF}" type="sibTrans" cxnId="{B50388A3-2E69-4EB1-B573-4EBC592740A4}">
      <dgm:prSet/>
      <dgm:spPr/>
      <dgm:t>
        <a:bodyPr/>
        <a:lstStyle/>
        <a:p>
          <a:endParaRPr lang="en-US"/>
        </a:p>
      </dgm:t>
    </dgm:pt>
    <dgm:pt modelId="{B4A10FA5-F8E2-4A17-98DD-5C713D7E1366}">
      <dgm:prSet phldrT="[Text]" custT="1"/>
      <dgm:spPr/>
      <dgm:t>
        <a:bodyPr/>
        <a:lstStyle/>
        <a:p>
          <a:r>
            <a:rPr lang="en-US" sz="2000" dirty="0" smtClean="0"/>
            <a:t>Phone: 916-325-9210</a:t>
          </a:r>
          <a:endParaRPr lang="en-US" sz="2000" dirty="0"/>
        </a:p>
      </dgm:t>
    </dgm:pt>
    <dgm:pt modelId="{75D5A898-CBC5-4402-967C-0FB62D42F4C2}" type="parTrans" cxnId="{8F8237C2-ACC0-4FA0-A4C3-A4E6B7A6D3BD}">
      <dgm:prSet/>
      <dgm:spPr/>
      <dgm:t>
        <a:bodyPr/>
        <a:lstStyle/>
        <a:p>
          <a:endParaRPr lang="en-US"/>
        </a:p>
      </dgm:t>
    </dgm:pt>
    <dgm:pt modelId="{B6623930-5168-4279-8028-4D6EF56CA7D8}" type="sibTrans" cxnId="{8F8237C2-ACC0-4FA0-A4C3-A4E6B7A6D3BD}">
      <dgm:prSet/>
      <dgm:spPr/>
      <dgm:t>
        <a:bodyPr/>
        <a:lstStyle/>
        <a:p>
          <a:endParaRPr lang="en-US"/>
        </a:p>
      </dgm:t>
    </dgm:pt>
    <dgm:pt modelId="{E20F8C12-0559-4463-A11C-09A2FE1B6912}" type="pres">
      <dgm:prSet presAssocID="{EF894798-971D-4C13-8210-69F2C7D90151}" presName="Name0" presStyleCnt="0">
        <dgm:presLayoutVars>
          <dgm:chMax val="7"/>
          <dgm:chPref val="7"/>
          <dgm:dir/>
        </dgm:presLayoutVars>
      </dgm:prSet>
      <dgm:spPr/>
    </dgm:pt>
    <dgm:pt modelId="{5674501F-161B-41B4-A585-8E278FEDA468}" type="pres">
      <dgm:prSet presAssocID="{EF894798-971D-4C13-8210-69F2C7D90151}" presName="Name1" presStyleCnt="0"/>
      <dgm:spPr/>
    </dgm:pt>
    <dgm:pt modelId="{60C8C9B6-31AC-4A9A-8AA5-713BEC81EEBF}" type="pres">
      <dgm:prSet presAssocID="{EF894798-971D-4C13-8210-69F2C7D90151}" presName="cycle" presStyleCnt="0"/>
      <dgm:spPr/>
    </dgm:pt>
    <dgm:pt modelId="{67148B3B-1785-4E3F-A3E3-65D75BABA54F}" type="pres">
      <dgm:prSet presAssocID="{EF894798-971D-4C13-8210-69F2C7D90151}" presName="srcNode" presStyleLbl="node1" presStyleIdx="0" presStyleCnt="4"/>
      <dgm:spPr/>
    </dgm:pt>
    <dgm:pt modelId="{0B353A86-9FF5-4EC9-8773-3006EB871F96}" type="pres">
      <dgm:prSet presAssocID="{EF894798-971D-4C13-8210-69F2C7D90151}" presName="conn" presStyleLbl="parChTrans1D2" presStyleIdx="0" presStyleCnt="1"/>
      <dgm:spPr/>
      <dgm:t>
        <a:bodyPr/>
        <a:lstStyle/>
        <a:p>
          <a:endParaRPr lang="en-US"/>
        </a:p>
      </dgm:t>
    </dgm:pt>
    <dgm:pt modelId="{CA117148-D641-4643-B7E9-1A3C5920864A}" type="pres">
      <dgm:prSet presAssocID="{EF894798-971D-4C13-8210-69F2C7D90151}" presName="extraNode" presStyleLbl="node1" presStyleIdx="0" presStyleCnt="4"/>
      <dgm:spPr/>
    </dgm:pt>
    <dgm:pt modelId="{32DE31E8-1E08-422C-947F-6A8F3FCDDD95}" type="pres">
      <dgm:prSet presAssocID="{EF894798-971D-4C13-8210-69F2C7D90151}" presName="dstNode" presStyleLbl="node1" presStyleIdx="0" presStyleCnt="4"/>
      <dgm:spPr/>
    </dgm:pt>
    <dgm:pt modelId="{26B915F5-8F2E-49A7-B0E3-AE245356DA9F}" type="pres">
      <dgm:prSet presAssocID="{6DA2A1A7-A61A-4287-BA38-B768E8182DFF}" presName="text_1" presStyleLbl="node1" presStyleIdx="0" presStyleCnt="4">
        <dgm:presLayoutVars>
          <dgm:bulletEnabled val="1"/>
        </dgm:presLayoutVars>
      </dgm:prSet>
      <dgm:spPr/>
      <dgm:t>
        <a:bodyPr/>
        <a:lstStyle/>
        <a:p>
          <a:endParaRPr lang="en-US"/>
        </a:p>
      </dgm:t>
    </dgm:pt>
    <dgm:pt modelId="{6C85105A-C8D1-4760-A461-5A7193C4A030}" type="pres">
      <dgm:prSet presAssocID="{6DA2A1A7-A61A-4287-BA38-B768E8182DFF}" presName="accent_1" presStyleCnt="0"/>
      <dgm:spPr/>
    </dgm:pt>
    <dgm:pt modelId="{A94EA09F-231C-4C90-ACA6-AFDF8F71ED73}" type="pres">
      <dgm:prSet presAssocID="{6DA2A1A7-A61A-4287-BA38-B768E8182DFF}" presName="accentRepeatNode" presStyleLbl="solidFgAcc1" presStyleIdx="0" presStyleCnt="4">
        <dgm:style>
          <a:lnRef idx="1">
            <a:schemeClr val="accent6"/>
          </a:lnRef>
          <a:fillRef idx="2">
            <a:schemeClr val="accent6"/>
          </a:fillRef>
          <a:effectRef idx="1">
            <a:schemeClr val="accent6"/>
          </a:effectRef>
          <a:fontRef idx="minor">
            <a:schemeClr val="dk1"/>
          </a:fontRef>
        </dgm:style>
      </dgm:prSet>
      <dgm:spPr>
        <a:gradFill rotWithShape="0">
          <a:gsLst>
            <a:gs pos="0">
              <a:schemeClr val="accent2">
                <a:lumMod val="5000"/>
                <a:lumOff val="95000"/>
              </a:schemeClr>
            </a:gs>
            <a:gs pos="74000">
              <a:srgbClr val="CDE6FF"/>
            </a:gs>
            <a:gs pos="83000">
              <a:srgbClr val="D2E7E8"/>
            </a:gs>
            <a:gs pos="100000">
              <a:srgbClr val="E0EDF0"/>
            </a:gs>
          </a:gsLst>
          <a:lin ang="10800000" scaled="1"/>
        </a:gradFill>
      </dgm:spPr>
    </dgm:pt>
    <dgm:pt modelId="{F8093688-DDAF-412C-8735-11E08D358666}" type="pres">
      <dgm:prSet presAssocID="{B4A10FA5-F8E2-4A17-98DD-5C713D7E1366}" presName="text_2" presStyleLbl="node1" presStyleIdx="1" presStyleCnt="4">
        <dgm:presLayoutVars>
          <dgm:bulletEnabled val="1"/>
        </dgm:presLayoutVars>
      </dgm:prSet>
      <dgm:spPr/>
      <dgm:t>
        <a:bodyPr/>
        <a:lstStyle/>
        <a:p>
          <a:endParaRPr lang="en-US"/>
        </a:p>
      </dgm:t>
    </dgm:pt>
    <dgm:pt modelId="{03C3C732-00A2-434F-BFDA-F7BB25BA311A}" type="pres">
      <dgm:prSet presAssocID="{B4A10FA5-F8E2-4A17-98DD-5C713D7E1366}" presName="accent_2" presStyleCnt="0"/>
      <dgm:spPr/>
    </dgm:pt>
    <dgm:pt modelId="{F436EA20-B3BF-445C-984D-FA9862FE443F}" type="pres">
      <dgm:prSet presAssocID="{B4A10FA5-F8E2-4A17-98DD-5C713D7E1366}" presName="accentRepeatNode" presStyleLbl="solidFgAcc1" presStyleIdx="1" presStyleCnt="4">
        <dgm:style>
          <a:lnRef idx="1">
            <a:schemeClr val="accent6"/>
          </a:lnRef>
          <a:fillRef idx="2">
            <a:schemeClr val="accent6"/>
          </a:fillRef>
          <a:effectRef idx="1">
            <a:schemeClr val="accent6"/>
          </a:effectRef>
          <a:fontRef idx="minor">
            <a:schemeClr val="dk1"/>
          </a:fontRef>
        </dgm:style>
      </dgm:prSet>
      <dgm:spPr>
        <a:gradFill rotWithShape="0">
          <a:gsLst>
            <a:gs pos="0">
              <a:schemeClr val="accent2">
                <a:lumMod val="5000"/>
                <a:lumOff val="95000"/>
              </a:schemeClr>
            </a:gs>
            <a:gs pos="74000">
              <a:srgbClr val="CDE6FF"/>
            </a:gs>
            <a:gs pos="83000">
              <a:srgbClr val="D2E7E8"/>
            </a:gs>
            <a:gs pos="100000">
              <a:srgbClr val="E0EDF0"/>
            </a:gs>
          </a:gsLst>
          <a:lin ang="10800000" scaled="1"/>
        </a:gradFill>
      </dgm:spPr>
    </dgm:pt>
    <dgm:pt modelId="{213F941F-EB80-4B00-8836-557E583DC376}" type="pres">
      <dgm:prSet presAssocID="{9FA87911-EA2B-4375-A622-6175AD1CA3D8}" presName="text_3" presStyleLbl="node1" presStyleIdx="2" presStyleCnt="4" custLinFactNeighborX="-76" custLinFactNeighborY="-12">
        <dgm:presLayoutVars>
          <dgm:bulletEnabled val="1"/>
        </dgm:presLayoutVars>
      </dgm:prSet>
      <dgm:spPr/>
      <dgm:t>
        <a:bodyPr/>
        <a:lstStyle/>
        <a:p>
          <a:endParaRPr lang="en-US"/>
        </a:p>
      </dgm:t>
    </dgm:pt>
    <dgm:pt modelId="{F38BDC21-53B3-4069-8103-94C658843D2C}" type="pres">
      <dgm:prSet presAssocID="{9FA87911-EA2B-4375-A622-6175AD1CA3D8}" presName="accent_3" presStyleCnt="0"/>
      <dgm:spPr/>
    </dgm:pt>
    <dgm:pt modelId="{4B22AB29-F944-42F8-A245-AACFFDEB45DC}" type="pres">
      <dgm:prSet presAssocID="{9FA87911-EA2B-4375-A622-6175AD1CA3D8}" presName="accentRepeatNode" presStyleLbl="solidFgAcc1" presStyleIdx="2" presStyleCnt="4">
        <dgm:style>
          <a:lnRef idx="1">
            <a:schemeClr val="accent6"/>
          </a:lnRef>
          <a:fillRef idx="2">
            <a:schemeClr val="accent6"/>
          </a:fillRef>
          <a:effectRef idx="1">
            <a:schemeClr val="accent6"/>
          </a:effectRef>
          <a:fontRef idx="minor">
            <a:schemeClr val="dk1"/>
          </a:fontRef>
        </dgm:style>
      </dgm:prSet>
      <dgm:spPr>
        <a:gradFill rotWithShape="0">
          <a:gsLst>
            <a:gs pos="0">
              <a:schemeClr val="accent2">
                <a:lumMod val="5000"/>
                <a:lumOff val="95000"/>
              </a:schemeClr>
            </a:gs>
            <a:gs pos="74000">
              <a:srgbClr val="CDE6FF"/>
            </a:gs>
            <a:gs pos="83000">
              <a:srgbClr val="D2E7E8"/>
            </a:gs>
            <a:gs pos="100000">
              <a:srgbClr val="E0EDF0"/>
            </a:gs>
          </a:gsLst>
          <a:lin ang="10800000" scaled="1"/>
        </a:gradFill>
      </dgm:spPr>
    </dgm:pt>
    <dgm:pt modelId="{0938F9CE-9BA7-47D0-BFE3-43BB92CC7D82}" type="pres">
      <dgm:prSet presAssocID="{4035290F-A202-49A1-A27E-FB5CABC84349}" presName="text_4" presStyleLbl="node1" presStyleIdx="3" presStyleCnt="4">
        <dgm:presLayoutVars>
          <dgm:bulletEnabled val="1"/>
        </dgm:presLayoutVars>
      </dgm:prSet>
      <dgm:spPr/>
      <dgm:t>
        <a:bodyPr/>
        <a:lstStyle/>
        <a:p>
          <a:endParaRPr lang="en-US"/>
        </a:p>
      </dgm:t>
    </dgm:pt>
    <dgm:pt modelId="{EBB62EA2-9454-4EE8-B3F0-36E4926C87F9}" type="pres">
      <dgm:prSet presAssocID="{4035290F-A202-49A1-A27E-FB5CABC84349}" presName="accent_4" presStyleCnt="0"/>
      <dgm:spPr/>
    </dgm:pt>
    <dgm:pt modelId="{F3F1F53B-0965-49C9-974F-C6EF61CC9002}" type="pres">
      <dgm:prSet presAssocID="{4035290F-A202-49A1-A27E-FB5CABC84349}" presName="accentRepeatNode" presStyleLbl="solidFgAcc1" presStyleIdx="3" presStyleCnt="4">
        <dgm:style>
          <a:lnRef idx="1">
            <a:schemeClr val="accent6"/>
          </a:lnRef>
          <a:fillRef idx="2">
            <a:schemeClr val="accent6"/>
          </a:fillRef>
          <a:effectRef idx="1">
            <a:schemeClr val="accent6"/>
          </a:effectRef>
          <a:fontRef idx="minor">
            <a:schemeClr val="dk1"/>
          </a:fontRef>
        </dgm:style>
      </dgm:prSet>
      <dgm:spPr>
        <a:gradFill rotWithShape="0">
          <a:gsLst>
            <a:gs pos="0">
              <a:schemeClr val="accent2">
                <a:lumMod val="5000"/>
                <a:lumOff val="95000"/>
              </a:schemeClr>
            </a:gs>
            <a:gs pos="74000">
              <a:srgbClr val="CDE6FF"/>
            </a:gs>
            <a:gs pos="83000">
              <a:srgbClr val="D2E7E8"/>
            </a:gs>
            <a:gs pos="100000">
              <a:srgbClr val="E0EDF0"/>
            </a:gs>
          </a:gsLst>
          <a:lin ang="10800000" scaled="1"/>
        </a:gradFill>
      </dgm:spPr>
    </dgm:pt>
  </dgm:ptLst>
  <dgm:cxnLst>
    <dgm:cxn modelId="{ED9143CB-2C2E-4944-A55F-0431675A0F4B}" type="presOf" srcId="{4035290F-A202-49A1-A27E-FB5CABC84349}" destId="{0938F9CE-9BA7-47D0-BFE3-43BB92CC7D82}" srcOrd="0" destOrd="0" presId="urn:microsoft.com/office/officeart/2008/layout/VerticalCurvedList"/>
    <dgm:cxn modelId="{B50388A3-2E69-4EB1-B573-4EBC592740A4}" srcId="{EF894798-971D-4C13-8210-69F2C7D90151}" destId="{4035290F-A202-49A1-A27E-FB5CABC84349}" srcOrd="3" destOrd="0" parTransId="{80C83E3A-D53E-4A00-B7DC-ECD5561EF6C2}" sibTransId="{E81CAA3A-0E9B-403B-82C8-678EBABCB9DF}"/>
    <dgm:cxn modelId="{FF6EE702-B8E0-4164-A5FF-B1C13446591B}" type="presOf" srcId="{6DA2A1A7-A61A-4287-BA38-B768E8182DFF}" destId="{26B915F5-8F2E-49A7-B0E3-AE245356DA9F}" srcOrd="0" destOrd="0" presId="urn:microsoft.com/office/officeart/2008/layout/VerticalCurvedList"/>
    <dgm:cxn modelId="{ABA12776-6803-4188-828A-9E3751D6308C}" type="presOf" srcId="{9FA87911-EA2B-4375-A622-6175AD1CA3D8}" destId="{213F941F-EB80-4B00-8836-557E583DC376}" srcOrd="0" destOrd="0" presId="urn:microsoft.com/office/officeart/2008/layout/VerticalCurvedList"/>
    <dgm:cxn modelId="{BF6A080B-EEC2-4CA7-989E-2BEDC724BB62}" type="presOf" srcId="{E84D8E90-9008-4D06-953B-639F3F4B4FE4}" destId="{0B353A86-9FF5-4EC9-8773-3006EB871F96}" srcOrd="0" destOrd="0" presId="urn:microsoft.com/office/officeart/2008/layout/VerticalCurvedList"/>
    <dgm:cxn modelId="{FE8CD2BF-08D8-4390-BB2A-727BCE82407F}" srcId="{EF894798-971D-4C13-8210-69F2C7D90151}" destId="{6DA2A1A7-A61A-4287-BA38-B768E8182DFF}" srcOrd="0" destOrd="0" parTransId="{979B06AE-9502-4EB5-AA53-5B21ECBCB440}" sibTransId="{E84D8E90-9008-4D06-953B-639F3F4B4FE4}"/>
    <dgm:cxn modelId="{8F8237C2-ACC0-4FA0-A4C3-A4E6B7A6D3BD}" srcId="{EF894798-971D-4C13-8210-69F2C7D90151}" destId="{B4A10FA5-F8E2-4A17-98DD-5C713D7E1366}" srcOrd="1" destOrd="0" parTransId="{75D5A898-CBC5-4402-967C-0FB62D42F4C2}" sibTransId="{B6623930-5168-4279-8028-4D6EF56CA7D8}"/>
    <dgm:cxn modelId="{0E65C229-01A0-4164-80F4-BC1FEA419549}" srcId="{EF894798-971D-4C13-8210-69F2C7D90151}" destId="{9FA87911-EA2B-4375-A622-6175AD1CA3D8}" srcOrd="2" destOrd="0" parTransId="{C30A8C07-560A-440F-953F-C254400CC0A6}" sibTransId="{E5A07149-CF26-4F6A-A83F-5FE6FD246643}"/>
    <dgm:cxn modelId="{A3116306-597B-4349-BC49-0DB1CFCF61E5}" type="presOf" srcId="{B4A10FA5-F8E2-4A17-98DD-5C713D7E1366}" destId="{F8093688-DDAF-412C-8735-11E08D358666}" srcOrd="0" destOrd="0" presId="urn:microsoft.com/office/officeart/2008/layout/VerticalCurvedList"/>
    <dgm:cxn modelId="{4D444A37-2EF6-4894-952B-FA6EE6598062}" type="presOf" srcId="{EF894798-971D-4C13-8210-69F2C7D90151}" destId="{E20F8C12-0559-4463-A11C-09A2FE1B6912}" srcOrd="0" destOrd="0" presId="urn:microsoft.com/office/officeart/2008/layout/VerticalCurvedList"/>
    <dgm:cxn modelId="{67D317F2-F3A1-4FE8-8FFC-9C89FAA075E2}" type="presParOf" srcId="{E20F8C12-0559-4463-A11C-09A2FE1B6912}" destId="{5674501F-161B-41B4-A585-8E278FEDA468}" srcOrd="0" destOrd="0" presId="urn:microsoft.com/office/officeart/2008/layout/VerticalCurvedList"/>
    <dgm:cxn modelId="{BA600572-38D2-4F50-9DBF-201059C91195}" type="presParOf" srcId="{5674501F-161B-41B4-A585-8E278FEDA468}" destId="{60C8C9B6-31AC-4A9A-8AA5-713BEC81EEBF}" srcOrd="0" destOrd="0" presId="urn:microsoft.com/office/officeart/2008/layout/VerticalCurvedList"/>
    <dgm:cxn modelId="{1D8B3EA1-0757-4955-9F2F-722B9AFE90FE}" type="presParOf" srcId="{60C8C9B6-31AC-4A9A-8AA5-713BEC81EEBF}" destId="{67148B3B-1785-4E3F-A3E3-65D75BABA54F}" srcOrd="0" destOrd="0" presId="urn:microsoft.com/office/officeart/2008/layout/VerticalCurvedList"/>
    <dgm:cxn modelId="{A501D095-B32B-402F-A18A-5A83BF2089B8}" type="presParOf" srcId="{60C8C9B6-31AC-4A9A-8AA5-713BEC81EEBF}" destId="{0B353A86-9FF5-4EC9-8773-3006EB871F96}" srcOrd="1" destOrd="0" presId="urn:microsoft.com/office/officeart/2008/layout/VerticalCurvedList"/>
    <dgm:cxn modelId="{91ACC06A-73B8-4D27-BBF4-50716A51460D}" type="presParOf" srcId="{60C8C9B6-31AC-4A9A-8AA5-713BEC81EEBF}" destId="{CA117148-D641-4643-B7E9-1A3C5920864A}" srcOrd="2" destOrd="0" presId="urn:microsoft.com/office/officeart/2008/layout/VerticalCurvedList"/>
    <dgm:cxn modelId="{A41B3E1C-5C15-4DC0-B8DD-73C830477A8C}" type="presParOf" srcId="{60C8C9B6-31AC-4A9A-8AA5-713BEC81EEBF}" destId="{32DE31E8-1E08-422C-947F-6A8F3FCDDD95}" srcOrd="3" destOrd="0" presId="urn:microsoft.com/office/officeart/2008/layout/VerticalCurvedList"/>
    <dgm:cxn modelId="{0002BCBD-1FD0-4162-A3B4-3754DB00A248}" type="presParOf" srcId="{5674501F-161B-41B4-A585-8E278FEDA468}" destId="{26B915F5-8F2E-49A7-B0E3-AE245356DA9F}" srcOrd="1" destOrd="0" presId="urn:microsoft.com/office/officeart/2008/layout/VerticalCurvedList"/>
    <dgm:cxn modelId="{C5E3AFCD-3E41-4982-8B95-41F2A9EE182F}" type="presParOf" srcId="{5674501F-161B-41B4-A585-8E278FEDA468}" destId="{6C85105A-C8D1-4760-A461-5A7193C4A030}" srcOrd="2" destOrd="0" presId="urn:microsoft.com/office/officeart/2008/layout/VerticalCurvedList"/>
    <dgm:cxn modelId="{4B616EDE-C136-488E-AA54-B3F185987DD2}" type="presParOf" srcId="{6C85105A-C8D1-4760-A461-5A7193C4A030}" destId="{A94EA09F-231C-4C90-ACA6-AFDF8F71ED73}" srcOrd="0" destOrd="0" presId="urn:microsoft.com/office/officeart/2008/layout/VerticalCurvedList"/>
    <dgm:cxn modelId="{0F1785FB-5E0F-49FC-BECE-BB49C3F52762}" type="presParOf" srcId="{5674501F-161B-41B4-A585-8E278FEDA468}" destId="{F8093688-DDAF-412C-8735-11E08D358666}" srcOrd="3" destOrd="0" presId="urn:microsoft.com/office/officeart/2008/layout/VerticalCurvedList"/>
    <dgm:cxn modelId="{3B548F99-1E4C-458B-8D23-5EDB59C402D3}" type="presParOf" srcId="{5674501F-161B-41B4-A585-8E278FEDA468}" destId="{03C3C732-00A2-434F-BFDA-F7BB25BA311A}" srcOrd="4" destOrd="0" presId="urn:microsoft.com/office/officeart/2008/layout/VerticalCurvedList"/>
    <dgm:cxn modelId="{71A5F215-0661-4F6A-BF63-5627BF982D20}" type="presParOf" srcId="{03C3C732-00A2-434F-BFDA-F7BB25BA311A}" destId="{F436EA20-B3BF-445C-984D-FA9862FE443F}" srcOrd="0" destOrd="0" presId="urn:microsoft.com/office/officeart/2008/layout/VerticalCurvedList"/>
    <dgm:cxn modelId="{B6B926CE-8353-4732-A6FA-8F183AD38C42}" type="presParOf" srcId="{5674501F-161B-41B4-A585-8E278FEDA468}" destId="{213F941F-EB80-4B00-8836-557E583DC376}" srcOrd="5" destOrd="0" presId="urn:microsoft.com/office/officeart/2008/layout/VerticalCurvedList"/>
    <dgm:cxn modelId="{E372FFA7-605F-4ED0-8720-06822C302962}" type="presParOf" srcId="{5674501F-161B-41B4-A585-8E278FEDA468}" destId="{F38BDC21-53B3-4069-8103-94C658843D2C}" srcOrd="6" destOrd="0" presId="urn:microsoft.com/office/officeart/2008/layout/VerticalCurvedList"/>
    <dgm:cxn modelId="{561D3B5F-A18D-4869-A4D5-192E6F54F186}" type="presParOf" srcId="{F38BDC21-53B3-4069-8103-94C658843D2C}" destId="{4B22AB29-F944-42F8-A245-AACFFDEB45DC}" srcOrd="0" destOrd="0" presId="urn:microsoft.com/office/officeart/2008/layout/VerticalCurvedList"/>
    <dgm:cxn modelId="{B75F23B8-063E-4752-9067-676A92E5C1CD}" type="presParOf" srcId="{5674501F-161B-41B4-A585-8E278FEDA468}" destId="{0938F9CE-9BA7-47D0-BFE3-43BB92CC7D82}" srcOrd="7" destOrd="0" presId="urn:microsoft.com/office/officeart/2008/layout/VerticalCurvedList"/>
    <dgm:cxn modelId="{BA69749A-69DE-40E3-A574-68F003511F29}" type="presParOf" srcId="{5674501F-161B-41B4-A585-8E278FEDA468}" destId="{EBB62EA2-9454-4EE8-B3F0-36E4926C87F9}" srcOrd="8" destOrd="0" presId="urn:microsoft.com/office/officeart/2008/layout/VerticalCurvedList"/>
    <dgm:cxn modelId="{DD8DF4DD-03BC-417B-A3BC-68AA46F8E91F}" type="presParOf" srcId="{EBB62EA2-9454-4EE8-B3F0-36E4926C87F9}" destId="{F3F1F53B-0965-49C9-974F-C6EF61CC900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E7AC9-16A5-40FA-BE14-3313E3330C1D}" type="doc">
      <dgm:prSet loTypeId="urn:microsoft.com/office/officeart/2005/8/layout/list1" loCatId="list" qsTypeId="urn:microsoft.com/office/officeart/2005/8/quickstyle/simple3" qsCatId="simple" csTypeId="urn:microsoft.com/office/officeart/2005/8/colors/accent2_2" csCatId="accent2" phldr="1"/>
      <dgm:spPr/>
      <dgm:t>
        <a:bodyPr/>
        <a:lstStyle/>
        <a:p>
          <a:endParaRPr lang="en-US"/>
        </a:p>
      </dgm:t>
    </dgm:pt>
    <dgm:pt modelId="{C67F5B9D-B9B2-43F3-B1C8-8FA628EBCEC4}">
      <dgm:prSet phldrT="[Text]" custT="1"/>
      <dgm:spPr/>
      <dgm:t>
        <a:bodyPr/>
        <a:lstStyle/>
        <a:p>
          <a:r>
            <a:rPr lang="en-US" sz="2400" dirty="0" smtClean="0"/>
            <a:t>Overview of changes for 2017-18</a:t>
          </a:r>
          <a:endParaRPr lang="en-US" sz="2400" dirty="0"/>
        </a:p>
      </dgm:t>
    </dgm:pt>
    <dgm:pt modelId="{CCDBAA05-487F-423B-9510-5A88943C3971}" type="parTrans" cxnId="{695EE7A6-EA89-42F6-8AC3-77EF8054BD87}">
      <dgm:prSet/>
      <dgm:spPr/>
      <dgm:t>
        <a:bodyPr/>
        <a:lstStyle/>
        <a:p>
          <a:endParaRPr lang="en-US"/>
        </a:p>
      </dgm:t>
    </dgm:pt>
    <dgm:pt modelId="{7AA06F86-66AB-4950-A9DF-549B09E2F640}" type="sibTrans" cxnId="{695EE7A6-EA89-42F6-8AC3-77EF8054BD87}">
      <dgm:prSet/>
      <dgm:spPr/>
      <dgm:t>
        <a:bodyPr/>
        <a:lstStyle/>
        <a:p>
          <a:endParaRPr lang="en-US"/>
        </a:p>
      </dgm:t>
    </dgm:pt>
    <dgm:pt modelId="{A8E4339F-EBDF-420B-B8F6-47F82C5F78D5}">
      <dgm:prSet phldrT="[Text]" custT="1"/>
      <dgm:spPr/>
      <dgm:t>
        <a:bodyPr/>
        <a:lstStyle/>
        <a:p>
          <a:r>
            <a:rPr lang="en-US" sz="2400" dirty="0" smtClean="0"/>
            <a:t>Review of state reporting requirements and activities throughout the year</a:t>
          </a:r>
          <a:endParaRPr lang="en-US" sz="2400" dirty="0"/>
        </a:p>
      </dgm:t>
    </dgm:pt>
    <dgm:pt modelId="{50B1A763-C980-448D-AA66-F460E005F6BE}" type="parTrans" cxnId="{7F1A2547-638A-44D5-B6F9-18F08526F489}">
      <dgm:prSet/>
      <dgm:spPr/>
      <dgm:t>
        <a:bodyPr/>
        <a:lstStyle/>
        <a:p>
          <a:endParaRPr lang="en-US"/>
        </a:p>
      </dgm:t>
    </dgm:pt>
    <dgm:pt modelId="{DA11BF1D-0422-4D9E-AC86-57F9A0BB55E6}" type="sibTrans" cxnId="{7F1A2547-638A-44D5-B6F9-18F08526F489}">
      <dgm:prSet/>
      <dgm:spPr/>
      <dgm:t>
        <a:bodyPr/>
        <a:lstStyle/>
        <a:p>
          <a:endParaRPr lang="en-US"/>
        </a:p>
      </dgm:t>
    </dgm:pt>
    <dgm:pt modelId="{06F4CA34-D1D1-455B-8FAA-62C6ED3C01E5}">
      <dgm:prSet phldrT="[Text]" custT="1"/>
      <dgm:spPr/>
      <dgm:t>
        <a:bodyPr/>
        <a:lstStyle/>
        <a:p>
          <a:r>
            <a:rPr lang="en-US" sz="2400" dirty="0" smtClean="0"/>
            <a:t>Review of organizational strategies for staying on track and ensuring accurate reporting</a:t>
          </a:r>
          <a:endParaRPr lang="en-US" sz="2400" dirty="0"/>
        </a:p>
      </dgm:t>
    </dgm:pt>
    <dgm:pt modelId="{6A154A4B-206A-4D27-A548-845426326C71}" type="parTrans" cxnId="{3FC31929-0563-4653-B154-6D2CF948F0EC}">
      <dgm:prSet/>
      <dgm:spPr/>
      <dgm:t>
        <a:bodyPr/>
        <a:lstStyle/>
        <a:p>
          <a:endParaRPr lang="en-US"/>
        </a:p>
      </dgm:t>
    </dgm:pt>
    <dgm:pt modelId="{D6A86B22-FBB3-4E3D-B308-244FF5EAE3CD}" type="sibTrans" cxnId="{3FC31929-0563-4653-B154-6D2CF948F0EC}">
      <dgm:prSet/>
      <dgm:spPr/>
      <dgm:t>
        <a:bodyPr/>
        <a:lstStyle/>
        <a:p>
          <a:endParaRPr lang="en-US"/>
        </a:p>
      </dgm:t>
    </dgm:pt>
    <dgm:pt modelId="{464171D6-35BD-444B-92AD-08BE26D126DB}">
      <dgm:prSet phldrT="[Text]" custT="1"/>
      <dgm:spPr/>
      <dgm:t>
        <a:bodyPr/>
        <a:lstStyle/>
        <a:p>
          <a:r>
            <a:rPr lang="en-US" sz="2400" dirty="0" smtClean="0"/>
            <a:t>Links to additional resources and support for state reporting</a:t>
          </a:r>
          <a:endParaRPr lang="en-US" sz="2400" dirty="0"/>
        </a:p>
      </dgm:t>
    </dgm:pt>
    <dgm:pt modelId="{AB954886-D90D-4103-9458-25BDF95FDAE7}" type="parTrans" cxnId="{DCD4EFC6-B0AB-436F-B3B8-0B87DF3D16FF}">
      <dgm:prSet/>
      <dgm:spPr/>
      <dgm:t>
        <a:bodyPr/>
        <a:lstStyle/>
        <a:p>
          <a:endParaRPr lang="en-US"/>
        </a:p>
      </dgm:t>
    </dgm:pt>
    <dgm:pt modelId="{B6155BD2-211A-45E2-8FB6-06FDEEEE1DB0}" type="sibTrans" cxnId="{DCD4EFC6-B0AB-436F-B3B8-0B87DF3D16FF}">
      <dgm:prSet/>
      <dgm:spPr/>
      <dgm:t>
        <a:bodyPr/>
        <a:lstStyle/>
        <a:p>
          <a:endParaRPr lang="en-US"/>
        </a:p>
      </dgm:t>
    </dgm:pt>
    <dgm:pt modelId="{14FBFFD7-1614-4255-92BB-3692FC9045C4}" type="pres">
      <dgm:prSet presAssocID="{D8BE7AC9-16A5-40FA-BE14-3313E3330C1D}" presName="linear" presStyleCnt="0">
        <dgm:presLayoutVars>
          <dgm:dir/>
          <dgm:animLvl val="lvl"/>
          <dgm:resizeHandles val="exact"/>
        </dgm:presLayoutVars>
      </dgm:prSet>
      <dgm:spPr/>
      <dgm:t>
        <a:bodyPr/>
        <a:lstStyle/>
        <a:p>
          <a:endParaRPr lang="en-US"/>
        </a:p>
      </dgm:t>
    </dgm:pt>
    <dgm:pt modelId="{7D807652-14E6-4453-90ED-39844E64C1F6}" type="pres">
      <dgm:prSet presAssocID="{C67F5B9D-B9B2-43F3-B1C8-8FA628EBCEC4}" presName="parentLin" presStyleCnt="0"/>
      <dgm:spPr/>
    </dgm:pt>
    <dgm:pt modelId="{C31361C5-CEDA-4BC4-9F54-AB9B96BA60D9}" type="pres">
      <dgm:prSet presAssocID="{C67F5B9D-B9B2-43F3-B1C8-8FA628EBCEC4}" presName="parentLeftMargin" presStyleLbl="node1" presStyleIdx="0" presStyleCnt="4"/>
      <dgm:spPr/>
      <dgm:t>
        <a:bodyPr/>
        <a:lstStyle/>
        <a:p>
          <a:endParaRPr lang="en-US"/>
        </a:p>
      </dgm:t>
    </dgm:pt>
    <dgm:pt modelId="{4CFF27B5-AED2-4589-97BE-EF0F98651CA6}" type="pres">
      <dgm:prSet presAssocID="{C67F5B9D-B9B2-43F3-B1C8-8FA628EBCEC4}" presName="parentText" presStyleLbl="node1" presStyleIdx="0" presStyleCnt="4" custScaleX="126984">
        <dgm:presLayoutVars>
          <dgm:chMax val="0"/>
          <dgm:bulletEnabled val="1"/>
        </dgm:presLayoutVars>
      </dgm:prSet>
      <dgm:spPr/>
      <dgm:t>
        <a:bodyPr/>
        <a:lstStyle/>
        <a:p>
          <a:endParaRPr lang="en-US"/>
        </a:p>
      </dgm:t>
    </dgm:pt>
    <dgm:pt modelId="{5B7D2210-FDAA-46FA-ACEB-22E8FC1B5B09}" type="pres">
      <dgm:prSet presAssocID="{C67F5B9D-B9B2-43F3-B1C8-8FA628EBCEC4}" presName="negativeSpace" presStyleCnt="0"/>
      <dgm:spPr/>
    </dgm:pt>
    <dgm:pt modelId="{73806009-7C70-4777-AA2B-27AA57C20E69}" type="pres">
      <dgm:prSet presAssocID="{C67F5B9D-B9B2-43F3-B1C8-8FA628EBCEC4}" presName="childText" presStyleLbl="conFgAcc1" presStyleIdx="0" presStyleCnt="4">
        <dgm:presLayoutVars>
          <dgm:bulletEnabled val="1"/>
        </dgm:presLayoutVars>
      </dgm:prSet>
      <dgm:spPr/>
      <dgm:t>
        <a:bodyPr/>
        <a:lstStyle/>
        <a:p>
          <a:endParaRPr lang="en-US"/>
        </a:p>
      </dgm:t>
    </dgm:pt>
    <dgm:pt modelId="{023B99BE-E2AC-46AD-9362-1D2982F30487}" type="pres">
      <dgm:prSet presAssocID="{7AA06F86-66AB-4950-A9DF-549B09E2F640}" presName="spaceBetweenRectangles" presStyleCnt="0"/>
      <dgm:spPr/>
    </dgm:pt>
    <dgm:pt modelId="{8DD62767-BF20-4AB4-BF74-190397C074D4}" type="pres">
      <dgm:prSet presAssocID="{A8E4339F-EBDF-420B-B8F6-47F82C5F78D5}" presName="parentLin" presStyleCnt="0"/>
      <dgm:spPr/>
    </dgm:pt>
    <dgm:pt modelId="{DE1FEEED-CB93-4AF6-A152-4535B4C5E9ED}" type="pres">
      <dgm:prSet presAssocID="{A8E4339F-EBDF-420B-B8F6-47F82C5F78D5}" presName="parentLeftMargin" presStyleLbl="node1" presStyleIdx="0" presStyleCnt="4"/>
      <dgm:spPr/>
      <dgm:t>
        <a:bodyPr/>
        <a:lstStyle/>
        <a:p>
          <a:endParaRPr lang="en-US"/>
        </a:p>
      </dgm:t>
    </dgm:pt>
    <dgm:pt modelId="{2F6B3923-1BE4-4FFD-BE6C-6B848B3C1AF0}" type="pres">
      <dgm:prSet presAssocID="{A8E4339F-EBDF-420B-B8F6-47F82C5F78D5}" presName="parentText" presStyleLbl="node1" presStyleIdx="1" presStyleCnt="4" custScaleX="126984">
        <dgm:presLayoutVars>
          <dgm:chMax val="0"/>
          <dgm:bulletEnabled val="1"/>
        </dgm:presLayoutVars>
      </dgm:prSet>
      <dgm:spPr/>
      <dgm:t>
        <a:bodyPr/>
        <a:lstStyle/>
        <a:p>
          <a:endParaRPr lang="en-US"/>
        </a:p>
      </dgm:t>
    </dgm:pt>
    <dgm:pt modelId="{C15BC9FD-240C-4EF0-AEAE-98761B2023D1}" type="pres">
      <dgm:prSet presAssocID="{A8E4339F-EBDF-420B-B8F6-47F82C5F78D5}" presName="negativeSpace" presStyleCnt="0"/>
      <dgm:spPr/>
    </dgm:pt>
    <dgm:pt modelId="{CD71C1FB-B91F-4374-BE89-E9EE08C781E6}" type="pres">
      <dgm:prSet presAssocID="{A8E4339F-EBDF-420B-B8F6-47F82C5F78D5}" presName="childText" presStyleLbl="conFgAcc1" presStyleIdx="1" presStyleCnt="4">
        <dgm:presLayoutVars>
          <dgm:bulletEnabled val="1"/>
        </dgm:presLayoutVars>
      </dgm:prSet>
      <dgm:spPr/>
    </dgm:pt>
    <dgm:pt modelId="{BC522DB8-9EE3-4A95-B61D-695F686F43C1}" type="pres">
      <dgm:prSet presAssocID="{DA11BF1D-0422-4D9E-AC86-57F9A0BB55E6}" presName="spaceBetweenRectangles" presStyleCnt="0"/>
      <dgm:spPr/>
    </dgm:pt>
    <dgm:pt modelId="{0ED6572F-59C7-486E-8808-F05C4A81371A}" type="pres">
      <dgm:prSet presAssocID="{06F4CA34-D1D1-455B-8FAA-62C6ED3C01E5}" presName="parentLin" presStyleCnt="0"/>
      <dgm:spPr/>
    </dgm:pt>
    <dgm:pt modelId="{065171B4-ED71-4DBD-B76E-6FBD42AFE94A}" type="pres">
      <dgm:prSet presAssocID="{06F4CA34-D1D1-455B-8FAA-62C6ED3C01E5}" presName="parentLeftMargin" presStyleLbl="node1" presStyleIdx="1" presStyleCnt="4"/>
      <dgm:spPr/>
      <dgm:t>
        <a:bodyPr/>
        <a:lstStyle/>
        <a:p>
          <a:endParaRPr lang="en-US"/>
        </a:p>
      </dgm:t>
    </dgm:pt>
    <dgm:pt modelId="{5F51B653-791D-4548-9213-D966CF4D2DE7}" type="pres">
      <dgm:prSet presAssocID="{06F4CA34-D1D1-455B-8FAA-62C6ED3C01E5}" presName="parentText" presStyleLbl="node1" presStyleIdx="2" presStyleCnt="4" custScaleX="126984">
        <dgm:presLayoutVars>
          <dgm:chMax val="0"/>
          <dgm:bulletEnabled val="1"/>
        </dgm:presLayoutVars>
      </dgm:prSet>
      <dgm:spPr/>
      <dgm:t>
        <a:bodyPr/>
        <a:lstStyle/>
        <a:p>
          <a:endParaRPr lang="en-US"/>
        </a:p>
      </dgm:t>
    </dgm:pt>
    <dgm:pt modelId="{8932A2A4-1C97-4E4D-9D61-5C259F200334}" type="pres">
      <dgm:prSet presAssocID="{06F4CA34-D1D1-455B-8FAA-62C6ED3C01E5}" presName="negativeSpace" presStyleCnt="0"/>
      <dgm:spPr/>
    </dgm:pt>
    <dgm:pt modelId="{C1FA5517-D26F-4984-A1AE-92AAA4A97EA1}" type="pres">
      <dgm:prSet presAssocID="{06F4CA34-D1D1-455B-8FAA-62C6ED3C01E5}" presName="childText" presStyleLbl="conFgAcc1" presStyleIdx="2" presStyleCnt="4">
        <dgm:presLayoutVars>
          <dgm:bulletEnabled val="1"/>
        </dgm:presLayoutVars>
      </dgm:prSet>
      <dgm:spPr/>
    </dgm:pt>
    <dgm:pt modelId="{5789E296-56B8-4C65-A082-669B840A322F}" type="pres">
      <dgm:prSet presAssocID="{D6A86B22-FBB3-4E3D-B308-244FF5EAE3CD}" presName="spaceBetweenRectangles" presStyleCnt="0"/>
      <dgm:spPr/>
    </dgm:pt>
    <dgm:pt modelId="{CC03FF15-9B6F-446E-AAE2-FB82A3B0C2D0}" type="pres">
      <dgm:prSet presAssocID="{464171D6-35BD-444B-92AD-08BE26D126DB}" presName="parentLin" presStyleCnt="0"/>
      <dgm:spPr/>
    </dgm:pt>
    <dgm:pt modelId="{EABE0192-C386-43D3-999D-098F81028DE2}" type="pres">
      <dgm:prSet presAssocID="{464171D6-35BD-444B-92AD-08BE26D126DB}" presName="parentLeftMargin" presStyleLbl="node1" presStyleIdx="2" presStyleCnt="4"/>
      <dgm:spPr/>
      <dgm:t>
        <a:bodyPr/>
        <a:lstStyle/>
        <a:p>
          <a:endParaRPr lang="en-US"/>
        </a:p>
      </dgm:t>
    </dgm:pt>
    <dgm:pt modelId="{5108318B-F910-4D74-9F13-CCF31FF05D7D}" type="pres">
      <dgm:prSet presAssocID="{464171D6-35BD-444B-92AD-08BE26D126DB}" presName="parentText" presStyleLbl="node1" presStyleIdx="3" presStyleCnt="4" custScaleX="126984">
        <dgm:presLayoutVars>
          <dgm:chMax val="0"/>
          <dgm:bulletEnabled val="1"/>
        </dgm:presLayoutVars>
      </dgm:prSet>
      <dgm:spPr/>
      <dgm:t>
        <a:bodyPr/>
        <a:lstStyle/>
        <a:p>
          <a:endParaRPr lang="en-US"/>
        </a:p>
      </dgm:t>
    </dgm:pt>
    <dgm:pt modelId="{D7851EA2-BD32-4D5F-A50A-049516846C80}" type="pres">
      <dgm:prSet presAssocID="{464171D6-35BD-444B-92AD-08BE26D126DB}" presName="negativeSpace" presStyleCnt="0"/>
      <dgm:spPr/>
    </dgm:pt>
    <dgm:pt modelId="{7FC97F0C-BD05-4D71-86AD-65C166FC4903}" type="pres">
      <dgm:prSet presAssocID="{464171D6-35BD-444B-92AD-08BE26D126DB}" presName="childText" presStyleLbl="conFgAcc1" presStyleIdx="3" presStyleCnt="4">
        <dgm:presLayoutVars>
          <dgm:bulletEnabled val="1"/>
        </dgm:presLayoutVars>
      </dgm:prSet>
      <dgm:spPr/>
    </dgm:pt>
  </dgm:ptLst>
  <dgm:cxnLst>
    <dgm:cxn modelId="{4AAE3587-A68E-BA42-AABA-E56D4993E9E2}" type="presOf" srcId="{06F4CA34-D1D1-455B-8FAA-62C6ED3C01E5}" destId="{065171B4-ED71-4DBD-B76E-6FBD42AFE94A}" srcOrd="0" destOrd="0" presId="urn:microsoft.com/office/officeart/2005/8/layout/list1"/>
    <dgm:cxn modelId="{509E19EE-1B83-4916-8FB5-D1822D9759DE}" type="presOf" srcId="{D8BE7AC9-16A5-40FA-BE14-3313E3330C1D}" destId="{14FBFFD7-1614-4255-92BB-3692FC9045C4}" srcOrd="0" destOrd="0" presId="urn:microsoft.com/office/officeart/2005/8/layout/list1"/>
    <dgm:cxn modelId="{BD19F411-245E-764F-9493-0AAC7B0C596C}" type="presOf" srcId="{06F4CA34-D1D1-455B-8FAA-62C6ED3C01E5}" destId="{5F51B653-791D-4548-9213-D966CF4D2DE7}" srcOrd="1" destOrd="0" presId="urn:microsoft.com/office/officeart/2005/8/layout/list1"/>
    <dgm:cxn modelId="{3FC31929-0563-4653-B154-6D2CF948F0EC}" srcId="{D8BE7AC9-16A5-40FA-BE14-3313E3330C1D}" destId="{06F4CA34-D1D1-455B-8FAA-62C6ED3C01E5}" srcOrd="2" destOrd="0" parTransId="{6A154A4B-206A-4D27-A548-845426326C71}" sibTransId="{D6A86B22-FBB3-4E3D-B308-244FF5EAE3CD}"/>
    <dgm:cxn modelId="{DCD4EFC6-B0AB-436F-B3B8-0B87DF3D16FF}" srcId="{D8BE7AC9-16A5-40FA-BE14-3313E3330C1D}" destId="{464171D6-35BD-444B-92AD-08BE26D126DB}" srcOrd="3" destOrd="0" parTransId="{AB954886-D90D-4103-9458-25BDF95FDAE7}" sibTransId="{B6155BD2-211A-45E2-8FB6-06FDEEEE1DB0}"/>
    <dgm:cxn modelId="{695EE7A6-EA89-42F6-8AC3-77EF8054BD87}" srcId="{D8BE7AC9-16A5-40FA-BE14-3313E3330C1D}" destId="{C67F5B9D-B9B2-43F3-B1C8-8FA628EBCEC4}" srcOrd="0" destOrd="0" parTransId="{CCDBAA05-487F-423B-9510-5A88943C3971}" sibTransId="{7AA06F86-66AB-4950-A9DF-549B09E2F640}"/>
    <dgm:cxn modelId="{2D505489-4930-484C-821C-613AB6E7CFD6}" type="presOf" srcId="{464171D6-35BD-444B-92AD-08BE26D126DB}" destId="{5108318B-F910-4D74-9F13-CCF31FF05D7D}" srcOrd="1" destOrd="0" presId="urn:microsoft.com/office/officeart/2005/8/layout/list1"/>
    <dgm:cxn modelId="{F1A56A56-F79F-5340-98E5-7736FC7DB86B}" type="presOf" srcId="{C67F5B9D-B9B2-43F3-B1C8-8FA628EBCEC4}" destId="{4CFF27B5-AED2-4589-97BE-EF0F98651CA6}" srcOrd="1" destOrd="0" presId="urn:microsoft.com/office/officeart/2005/8/layout/list1"/>
    <dgm:cxn modelId="{C97ACADC-404D-714D-AFE9-3E5DC4D72A94}" type="presOf" srcId="{C67F5B9D-B9B2-43F3-B1C8-8FA628EBCEC4}" destId="{C31361C5-CEDA-4BC4-9F54-AB9B96BA60D9}" srcOrd="0" destOrd="0" presId="urn:microsoft.com/office/officeart/2005/8/layout/list1"/>
    <dgm:cxn modelId="{7F1A2547-638A-44D5-B6F9-18F08526F489}" srcId="{D8BE7AC9-16A5-40FA-BE14-3313E3330C1D}" destId="{A8E4339F-EBDF-420B-B8F6-47F82C5F78D5}" srcOrd="1" destOrd="0" parTransId="{50B1A763-C980-448D-AA66-F460E005F6BE}" sibTransId="{DA11BF1D-0422-4D9E-AC86-57F9A0BB55E6}"/>
    <dgm:cxn modelId="{FBC75755-63FD-0E49-8FFC-5D53D693B76B}" type="presOf" srcId="{A8E4339F-EBDF-420B-B8F6-47F82C5F78D5}" destId="{2F6B3923-1BE4-4FFD-BE6C-6B848B3C1AF0}" srcOrd="1" destOrd="0" presId="urn:microsoft.com/office/officeart/2005/8/layout/list1"/>
    <dgm:cxn modelId="{029768AC-AA1A-0A40-A9B0-26B10FEBF342}" type="presOf" srcId="{A8E4339F-EBDF-420B-B8F6-47F82C5F78D5}" destId="{DE1FEEED-CB93-4AF6-A152-4535B4C5E9ED}" srcOrd="0" destOrd="0" presId="urn:microsoft.com/office/officeart/2005/8/layout/list1"/>
    <dgm:cxn modelId="{412044E2-9076-2742-9C0B-92B277308E11}" type="presOf" srcId="{464171D6-35BD-444B-92AD-08BE26D126DB}" destId="{EABE0192-C386-43D3-999D-098F81028DE2}" srcOrd="0" destOrd="0" presId="urn:microsoft.com/office/officeart/2005/8/layout/list1"/>
    <dgm:cxn modelId="{A084D431-9A0D-5040-96A0-D5D6063E66CA}" type="presParOf" srcId="{14FBFFD7-1614-4255-92BB-3692FC9045C4}" destId="{7D807652-14E6-4453-90ED-39844E64C1F6}" srcOrd="0" destOrd="0" presId="urn:microsoft.com/office/officeart/2005/8/layout/list1"/>
    <dgm:cxn modelId="{C7E2E16F-F995-9448-A4CF-85BF01B92706}" type="presParOf" srcId="{7D807652-14E6-4453-90ED-39844E64C1F6}" destId="{C31361C5-CEDA-4BC4-9F54-AB9B96BA60D9}" srcOrd="0" destOrd="0" presId="urn:microsoft.com/office/officeart/2005/8/layout/list1"/>
    <dgm:cxn modelId="{5A3EBA90-CDD2-0A4D-A057-E61B036FED21}" type="presParOf" srcId="{7D807652-14E6-4453-90ED-39844E64C1F6}" destId="{4CFF27B5-AED2-4589-97BE-EF0F98651CA6}" srcOrd="1" destOrd="0" presId="urn:microsoft.com/office/officeart/2005/8/layout/list1"/>
    <dgm:cxn modelId="{79A9C879-673B-E94E-A1ED-75F0B76411BF}" type="presParOf" srcId="{14FBFFD7-1614-4255-92BB-3692FC9045C4}" destId="{5B7D2210-FDAA-46FA-ACEB-22E8FC1B5B09}" srcOrd="1" destOrd="0" presId="urn:microsoft.com/office/officeart/2005/8/layout/list1"/>
    <dgm:cxn modelId="{6BB267AD-C6A2-834F-9E54-C9B67BB2B3CB}" type="presParOf" srcId="{14FBFFD7-1614-4255-92BB-3692FC9045C4}" destId="{73806009-7C70-4777-AA2B-27AA57C20E69}" srcOrd="2" destOrd="0" presId="urn:microsoft.com/office/officeart/2005/8/layout/list1"/>
    <dgm:cxn modelId="{B61DBA29-0395-0D4A-9AB3-0A5CA1EC01BB}" type="presParOf" srcId="{14FBFFD7-1614-4255-92BB-3692FC9045C4}" destId="{023B99BE-E2AC-46AD-9362-1D2982F30487}" srcOrd="3" destOrd="0" presId="urn:microsoft.com/office/officeart/2005/8/layout/list1"/>
    <dgm:cxn modelId="{67253450-1807-DC47-B4A2-C8418172D022}" type="presParOf" srcId="{14FBFFD7-1614-4255-92BB-3692FC9045C4}" destId="{8DD62767-BF20-4AB4-BF74-190397C074D4}" srcOrd="4" destOrd="0" presId="urn:microsoft.com/office/officeart/2005/8/layout/list1"/>
    <dgm:cxn modelId="{C024E6D7-4A8F-E746-85D8-622CA0C3BEC1}" type="presParOf" srcId="{8DD62767-BF20-4AB4-BF74-190397C074D4}" destId="{DE1FEEED-CB93-4AF6-A152-4535B4C5E9ED}" srcOrd="0" destOrd="0" presId="urn:microsoft.com/office/officeart/2005/8/layout/list1"/>
    <dgm:cxn modelId="{2756BFDD-E719-5948-BA3E-73FCEE410044}" type="presParOf" srcId="{8DD62767-BF20-4AB4-BF74-190397C074D4}" destId="{2F6B3923-1BE4-4FFD-BE6C-6B848B3C1AF0}" srcOrd="1" destOrd="0" presId="urn:microsoft.com/office/officeart/2005/8/layout/list1"/>
    <dgm:cxn modelId="{6A2E0E49-88D6-C642-921B-ED9FA27D4BBB}" type="presParOf" srcId="{14FBFFD7-1614-4255-92BB-3692FC9045C4}" destId="{C15BC9FD-240C-4EF0-AEAE-98761B2023D1}" srcOrd="5" destOrd="0" presId="urn:microsoft.com/office/officeart/2005/8/layout/list1"/>
    <dgm:cxn modelId="{1A516F3A-1BC8-E242-9796-0DC125432C9C}" type="presParOf" srcId="{14FBFFD7-1614-4255-92BB-3692FC9045C4}" destId="{CD71C1FB-B91F-4374-BE89-E9EE08C781E6}" srcOrd="6" destOrd="0" presId="urn:microsoft.com/office/officeart/2005/8/layout/list1"/>
    <dgm:cxn modelId="{16536D49-80CE-3D41-8A12-304B92F68806}" type="presParOf" srcId="{14FBFFD7-1614-4255-92BB-3692FC9045C4}" destId="{BC522DB8-9EE3-4A95-B61D-695F686F43C1}" srcOrd="7" destOrd="0" presId="urn:microsoft.com/office/officeart/2005/8/layout/list1"/>
    <dgm:cxn modelId="{D8396580-26AC-D34C-8F57-A8EA22872B6E}" type="presParOf" srcId="{14FBFFD7-1614-4255-92BB-3692FC9045C4}" destId="{0ED6572F-59C7-486E-8808-F05C4A81371A}" srcOrd="8" destOrd="0" presId="urn:microsoft.com/office/officeart/2005/8/layout/list1"/>
    <dgm:cxn modelId="{19BEFDB3-2FC4-C74D-A95D-A9C8DEE157DB}" type="presParOf" srcId="{0ED6572F-59C7-486E-8808-F05C4A81371A}" destId="{065171B4-ED71-4DBD-B76E-6FBD42AFE94A}" srcOrd="0" destOrd="0" presId="urn:microsoft.com/office/officeart/2005/8/layout/list1"/>
    <dgm:cxn modelId="{63F1B354-F405-8843-B790-52914F374D7D}" type="presParOf" srcId="{0ED6572F-59C7-486E-8808-F05C4A81371A}" destId="{5F51B653-791D-4548-9213-D966CF4D2DE7}" srcOrd="1" destOrd="0" presId="urn:microsoft.com/office/officeart/2005/8/layout/list1"/>
    <dgm:cxn modelId="{09470C8D-DDB1-E64E-9155-B8837174450C}" type="presParOf" srcId="{14FBFFD7-1614-4255-92BB-3692FC9045C4}" destId="{8932A2A4-1C97-4E4D-9D61-5C259F200334}" srcOrd="9" destOrd="0" presId="urn:microsoft.com/office/officeart/2005/8/layout/list1"/>
    <dgm:cxn modelId="{7A3B1A9C-E367-5F4D-8E5F-1622808FAC97}" type="presParOf" srcId="{14FBFFD7-1614-4255-92BB-3692FC9045C4}" destId="{C1FA5517-D26F-4984-A1AE-92AAA4A97EA1}" srcOrd="10" destOrd="0" presId="urn:microsoft.com/office/officeart/2005/8/layout/list1"/>
    <dgm:cxn modelId="{926D7F21-7C6F-294F-9B56-364F77D2D97E}" type="presParOf" srcId="{14FBFFD7-1614-4255-92BB-3692FC9045C4}" destId="{5789E296-56B8-4C65-A082-669B840A322F}" srcOrd="11" destOrd="0" presId="urn:microsoft.com/office/officeart/2005/8/layout/list1"/>
    <dgm:cxn modelId="{B707D5F3-C5F7-3C48-A4FB-F75B91741754}" type="presParOf" srcId="{14FBFFD7-1614-4255-92BB-3692FC9045C4}" destId="{CC03FF15-9B6F-446E-AAE2-FB82A3B0C2D0}" srcOrd="12" destOrd="0" presId="urn:microsoft.com/office/officeart/2005/8/layout/list1"/>
    <dgm:cxn modelId="{91E4732E-EFCF-3C46-9436-548E5F643F91}" type="presParOf" srcId="{CC03FF15-9B6F-446E-AAE2-FB82A3B0C2D0}" destId="{EABE0192-C386-43D3-999D-098F81028DE2}" srcOrd="0" destOrd="0" presId="urn:microsoft.com/office/officeart/2005/8/layout/list1"/>
    <dgm:cxn modelId="{ACF2E14A-AF94-704A-B49D-8A0CAF656F8D}" type="presParOf" srcId="{CC03FF15-9B6F-446E-AAE2-FB82A3B0C2D0}" destId="{5108318B-F910-4D74-9F13-CCF31FF05D7D}" srcOrd="1" destOrd="0" presId="urn:microsoft.com/office/officeart/2005/8/layout/list1"/>
    <dgm:cxn modelId="{D75D0CD8-AB65-8640-B3E4-1CD8B8807138}" type="presParOf" srcId="{14FBFFD7-1614-4255-92BB-3692FC9045C4}" destId="{D7851EA2-BD32-4D5F-A50A-049516846C80}" srcOrd="13" destOrd="0" presId="urn:microsoft.com/office/officeart/2005/8/layout/list1"/>
    <dgm:cxn modelId="{CEA431E3-FE1E-2543-B209-DA79935C7D1B}" type="presParOf" srcId="{14FBFFD7-1614-4255-92BB-3692FC9045C4}" destId="{7FC97F0C-BD05-4D71-86AD-65C166FC49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FDE7EE-3818-4CAE-BE9B-427096D943EB}" type="doc">
      <dgm:prSet loTypeId="urn:microsoft.com/office/officeart/2005/8/layout/pList2" loCatId="list" qsTypeId="urn:microsoft.com/office/officeart/2005/8/quickstyle/simple1" qsCatId="simple" csTypeId="urn:microsoft.com/office/officeart/2005/8/colors/accent1_2" csCatId="accent1" phldr="1"/>
      <dgm:spPr/>
    </dgm:pt>
    <dgm:pt modelId="{EA18BE4E-9CF1-4DD7-953A-41270C81E3D3}">
      <dgm:prSet phldrT="[Text]" custT="1"/>
      <dgm:spPr>
        <a:solidFill>
          <a:schemeClr val="accent2">
            <a:lumMod val="50000"/>
          </a:schemeClr>
        </a:solidFill>
      </dgm:spPr>
      <dgm:t>
        <a:bodyPr/>
        <a:lstStyle/>
        <a:p>
          <a:r>
            <a:rPr lang="en-US" sz="2000" dirty="0" smtClean="0"/>
            <a:t>Fall 1</a:t>
          </a:r>
          <a:endParaRPr lang="en-US" sz="2000" dirty="0"/>
        </a:p>
      </dgm:t>
    </dgm:pt>
    <dgm:pt modelId="{ADC1E4B2-B93E-457C-9BEF-845D3BCE88D1}" type="parTrans" cxnId="{71AF44C6-5698-4E85-9CD1-7D4F84C07686}">
      <dgm:prSet/>
      <dgm:spPr/>
      <dgm:t>
        <a:bodyPr/>
        <a:lstStyle/>
        <a:p>
          <a:endParaRPr lang="en-US" sz="2400"/>
        </a:p>
      </dgm:t>
    </dgm:pt>
    <dgm:pt modelId="{959F2598-0BDC-44CD-81FE-D74D130902CD}" type="sibTrans" cxnId="{71AF44C6-5698-4E85-9CD1-7D4F84C07686}">
      <dgm:prSet/>
      <dgm:spPr/>
      <dgm:t>
        <a:bodyPr/>
        <a:lstStyle/>
        <a:p>
          <a:endParaRPr lang="en-US" sz="2400"/>
        </a:p>
      </dgm:t>
    </dgm:pt>
    <dgm:pt modelId="{F3310A15-9EC5-4EF5-9240-BF915B526688}">
      <dgm:prSet custT="1"/>
      <dgm:spPr>
        <a:solidFill>
          <a:schemeClr val="accent2">
            <a:lumMod val="50000"/>
          </a:schemeClr>
        </a:solidFill>
      </dgm:spPr>
      <dgm:t>
        <a:bodyPr/>
        <a:lstStyle/>
        <a:p>
          <a:r>
            <a:rPr lang="en-US" sz="1500" dirty="0" smtClean="0"/>
            <a:t>Graduates with Seal of </a:t>
          </a:r>
          <a:r>
            <a:rPr lang="en-US" sz="1500" dirty="0" err="1" smtClean="0"/>
            <a:t>Biliteracy</a:t>
          </a:r>
          <a:r>
            <a:rPr lang="en-US" sz="1500" dirty="0" smtClean="0"/>
            <a:t> and/or Golden Seal Merit Diploma</a:t>
          </a:r>
        </a:p>
      </dgm:t>
    </dgm:pt>
    <dgm:pt modelId="{092B0B40-8C47-4391-9553-1815BA8E6ACC}" type="parTrans" cxnId="{58161517-1492-42AF-9691-D5F21F76891C}">
      <dgm:prSet/>
      <dgm:spPr/>
      <dgm:t>
        <a:bodyPr/>
        <a:lstStyle/>
        <a:p>
          <a:endParaRPr lang="en-US" sz="2400"/>
        </a:p>
      </dgm:t>
    </dgm:pt>
    <dgm:pt modelId="{82158933-5316-43E0-B728-6D7E675CF9ED}" type="sibTrans" cxnId="{58161517-1492-42AF-9691-D5F21F76891C}">
      <dgm:prSet/>
      <dgm:spPr/>
      <dgm:t>
        <a:bodyPr/>
        <a:lstStyle/>
        <a:p>
          <a:endParaRPr lang="en-US" sz="2400"/>
        </a:p>
      </dgm:t>
    </dgm:pt>
    <dgm:pt modelId="{D0146977-EC52-4FD5-AC6D-814FA0CD76EA}">
      <dgm:prSet custT="1"/>
      <dgm:spPr>
        <a:solidFill>
          <a:schemeClr val="accent2">
            <a:lumMod val="50000"/>
          </a:schemeClr>
        </a:solidFill>
      </dgm:spPr>
      <dgm:t>
        <a:bodyPr/>
        <a:lstStyle/>
        <a:p>
          <a:pPr algn="l"/>
          <a:r>
            <a:rPr lang="en-US" sz="2000" dirty="0" smtClean="0"/>
            <a:t>Fall 2</a:t>
          </a:r>
        </a:p>
      </dgm:t>
    </dgm:pt>
    <dgm:pt modelId="{88A6BA79-C907-48A6-AD4C-3B78DE47CCA4}" type="parTrans" cxnId="{4E7C740F-736F-465B-81FD-B652D3E2213C}">
      <dgm:prSet/>
      <dgm:spPr/>
      <dgm:t>
        <a:bodyPr/>
        <a:lstStyle/>
        <a:p>
          <a:endParaRPr lang="en-US" sz="2400"/>
        </a:p>
      </dgm:t>
    </dgm:pt>
    <dgm:pt modelId="{2F2CA2EC-9FB5-46A7-BEBD-6265A78757CA}" type="sibTrans" cxnId="{4E7C740F-736F-465B-81FD-B652D3E2213C}">
      <dgm:prSet/>
      <dgm:spPr/>
      <dgm:t>
        <a:bodyPr/>
        <a:lstStyle/>
        <a:p>
          <a:endParaRPr lang="en-US" sz="2400"/>
        </a:p>
      </dgm:t>
    </dgm:pt>
    <dgm:pt modelId="{57281ACC-97D2-4724-9FD8-B6B3B03C863B}">
      <dgm:prSet custT="1"/>
      <dgm:spPr>
        <a:solidFill>
          <a:schemeClr val="accent2">
            <a:lumMod val="50000"/>
          </a:schemeClr>
        </a:solidFill>
      </dgm:spPr>
      <dgm:t>
        <a:bodyPr/>
        <a:lstStyle/>
        <a:p>
          <a:r>
            <a:rPr lang="en-US" sz="2000" dirty="0" smtClean="0"/>
            <a:t>EOY 1</a:t>
          </a:r>
        </a:p>
      </dgm:t>
    </dgm:pt>
    <dgm:pt modelId="{AB1E9711-BD78-43C2-B27A-9CC325C98EFF}" type="parTrans" cxnId="{D1C0ADE2-FD82-4CD7-BB2F-479D345EDEFB}">
      <dgm:prSet/>
      <dgm:spPr/>
      <dgm:t>
        <a:bodyPr/>
        <a:lstStyle/>
        <a:p>
          <a:endParaRPr lang="en-US" sz="2400"/>
        </a:p>
      </dgm:t>
    </dgm:pt>
    <dgm:pt modelId="{9AAE0CA8-2AD3-4B77-B847-013EB10D9445}" type="sibTrans" cxnId="{D1C0ADE2-FD82-4CD7-BB2F-479D345EDEFB}">
      <dgm:prSet/>
      <dgm:spPr/>
      <dgm:t>
        <a:bodyPr/>
        <a:lstStyle/>
        <a:p>
          <a:endParaRPr lang="en-US" sz="2400"/>
        </a:p>
      </dgm:t>
    </dgm:pt>
    <dgm:pt modelId="{76DF18AC-BDB3-4914-BDC8-C5E5715E8586}">
      <dgm:prSet custT="1"/>
      <dgm:spPr>
        <a:solidFill>
          <a:schemeClr val="accent2">
            <a:lumMod val="50000"/>
          </a:schemeClr>
        </a:solidFill>
      </dgm:spPr>
      <dgm:t>
        <a:bodyPr/>
        <a:lstStyle/>
        <a:p>
          <a:r>
            <a:rPr lang="en-US" sz="1400" dirty="0" smtClean="0"/>
            <a:t>New CTE sub-pathways</a:t>
          </a:r>
        </a:p>
      </dgm:t>
    </dgm:pt>
    <dgm:pt modelId="{4473A212-9A3F-434E-AA6C-09652E5535DF}" type="parTrans" cxnId="{25A75A53-4F3A-4055-92D9-4764EB28DDE8}">
      <dgm:prSet/>
      <dgm:spPr/>
      <dgm:t>
        <a:bodyPr/>
        <a:lstStyle/>
        <a:p>
          <a:endParaRPr lang="en-US" sz="2400"/>
        </a:p>
      </dgm:t>
    </dgm:pt>
    <dgm:pt modelId="{59F7CC94-A0E0-45D3-81B5-B98EA6AEF5F9}" type="sibTrans" cxnId="{25A75A53-4F3A-4055-92D9-4764EB28DDE8}">
      <dgm:prSet/>
      <dgm:spPr/>
      <dgm:t>
        <a:bodyPr/>
        <a:lstStyle/>
        <a:p>
          <a:endParaRPr lang="en-US" sz="2400"/>
        </a:p>
      </dgm:t>
    </dgm:pt>
    <dgm:pt modelId="{AC076D25-B21E-7441-B715-A23213C55FC0}">
      <dgm:prSet custT="1"/>
      <dgm:spPr>
        <a:solidFill>
          <a:schemeClr val="accent2">
            <a:lumMod val="50000"/>
          </a:schemeClr>
        </a:solidFill>
      </dgm:spPr>
      <dgm:t>
        <a:bodyPr/>
        <a:lstStyle/>
        <a:p>
          <a:pPr algn="l"/>
          <a:r>
            <a:rPr lang="en-US" sz="2000" dirty="0" smtClean="0"/>
            <a:t>EOY 2</a:t>
          </a:r>
        </a:p>
      </dgm:t>
    </dgm:pt>
    <dgm:pt modelId="{59E1BA0B-D3C4-8C45-BC60-F497F137B244}" type="parTrans" cxnId="{10081F8B-76AE-1940-B8C8-81966E7F340A}">
      <dgm:prSet/>
      <dgm:spPr/>
      <dgm:t>
        <a:bodyPr/>
        <a:lstStyle/>
        <a:p>
          <a:endParaRPr lang="en-US"/>
        </a:p>
      </dgm:t>
    </dgm:pt>
    <dgm:pt modelId="{C201C0D3-DBE5-4F4D-B33A-CF67F71572C0}" type="sibTrans" cxnId="{10081F8B-76AE-1940-B8C8-81966E7F340A}">
      <dgm:prSet/>
      <dgm:spPr/>
      <dgm:t>
        <a:bodyPr/>
        <a:lstStyle/>
        <a:p>
          <a:endParaRPr lang="en-US"/>
        </a:p>
      </dgm:t>
    </dgm:pt>
    <dgm:pt modelId="{C65A2BA4-F10D-C346-8F57-E925650C40A2}">
      <dgm:prSet custT="1"/>
      <dgm:spPr>
        <a:solidFill>
          <a:schemeClr val="accent2">
            <a:lumMod val="50000"/>
          </a:schemeClr>
        </a:solidFill>
      </dgm:spPr>
      <dgm:t>
        <a:bodyPr/>
        <a:lstStyle/>
        <a:p>
          <a:pPr algn="l"/>
          <a:r>
            <a:rPr lang="en-US" sz="2000" dirty="0" smtClean="0"/>
            <a:t>EOY 3</a:t>
          </a:r>
        </a:p>
      </dgm:t>
    </dgm:pt>
    <dgm:pt modelId="{A7A60C71-D2E4-CE45-AFF9-5BE403C84FDA}" type="parTrans" cxnId="{FE147440-DBF5-F046-B743-E4C2D65D8E44}">
      <dgm:prSet/>
      <dgm:spPr/>
      <dgm:t>
        <a:bodyPr/>
        <a:lstStyle/>
        <a:p>
          <a:endParaRPr lang="en-US"/>
        </a:p>
      </dgm:t>
    </dgm:pt>
    <dgm:pt modelId="{6FE38B2E-AC60-6642-BDAF-3A56F07FE0CA}" type="sibTrans" cxnId="{FE147440-DBF5-F046-B743-E4C2D65D8E44}">
      <dgm:prSet/>
      <dgm:spPr/>
      <dgm:t>
        <a:bodyPr/>
        <a:lstStyle/>
        <a:p>
          <a:endParaRPr lang="en-US"/>
        </a:p>
      </dgm:t>
    </dgm:pt>
    <dgm:pt modelId="{8D15D500-192C-0A4C-9D6F-950D23BA8BD3}">
      <dgm:prSet custT="1"/>
      <dgm:spPr/>
      <dgm:t>
        <a:bodyPr/>
        <a:lstStyle/>
        <a:p>
          <a:pPr algn="l"/>
          <a:r>
            <a:rPr lang="en-US" sz="1450" dirty="0" smtClean="0"/>
            <a:t>All CTE Course codes changes (4000-5000 retired, now 7000-8000)</a:t>
          </a:r>
        </a:p>
      </dgm:t>
    </dgm:pt>
    <dgm:pt modelId="{B07AC37D-23D5-8240-B55E-7168F5CD9538}" type="parTrans" cxnId="{C623F0CC-3D14-9F4C-9702-DCAB436F1B43}">
      <dgm:prSet/>
      <dgm:spPr/>
      <dgm:t>
        <a:bodyPr/>
        <a:lstStyle/>
        <a:p>
          <a:endParaRPr lang="en-US"/>
        </a:p>
      </dgm:t>
    </dgm:pt>
    <dgm:pt modelId="{45138AB9-218B-4E4A-90B7-BDE695E44215}" type="sibTrans" cxnId="{C623F0CC-3D14-9F4C-9702-DCAB436F1B43}">
      <dgm:prSet/>
      <dgm:spPr/>
      <dgm:t>
        <a:bodyPr/>
        <a:lstStyle/>
        <a:p>
          <a:endParaRPr lang="en-US"/>
        </a:p>
      </dgm:t>
    </dgm:pt>
    <dgm:pt modelId="{1B29087C-050F-AA4E-997E-0912146F6E9D}">
      <dgm:prSet custT="1"/>
      <dgm:spPr/>
      <dgm:t>
        <a:bodyPr/>
        <a:lstStyle/>
        <a:p>
          <a:pPr algn="l"/>
          <a:r>
            <a:rPr lang="en-US" sz="1500" dirty="0" smtClean="0"/>
            <a:t>No changes planned</a:t>
          </a:r>
        </a:p>
      </dgm:t>
    </dgm:pt>
    <dgm:pt modelId="{3F03FD76-4131-2747-A527-FFC11BD13796}" type="parTrans" cxnId="{A2EC51B8-5E00-6A41-A14C-685FA6112D71}">
      <dgm:prSet/>
      <dgm:spPr/>
      <dgm:t>
        <a:bodyPr/>
        <a:lstStyle/>
        <a:p>
          <a:endParaRPr lang="en-US"/>
        </a:p>
      </dgm:t>
    </dgm:pt>
    <dgm:pt modelId="{BA639E24-2245-EF4E-A732-DFBFFDD826F7}" type="sibTrans" cxnId="{A2EC51B8-5E00-6A41-A14C-685FA6112D71}">
      <dgm:prSet/>
      <dgm:spPr/>
      <dgm:t>
        <a:bodyPr/>
        <a:lstStyle/>
        <a:p>
          <a:endParaRPr lang="en-US"/>
        </a:p>
      </dgm:t>
    </dgm:pt>
    <dgm:pt modelId="{5D221E2F-0939-2C49-8464-35D633F76358}">
      <dgm:prSet custT="1"/>
      <dgm:spPr/>
      <dgm:t>
        <a:bodyPr/>
        <a:lstStyle/>
        <a:p>
          <a:pPr algn="l"/>
          <a:endParaRPr lang="en-US" sz="1400" dirty="0" smtClean="0"/>
        </a:p>
      </dgm:t>
    </dgm:pt>
    <dgm:pt modelId="{CCB5D295-4124-0046-9538-25A957D7F409}" type="parTrans" cxnId="{BF0E1EC2-B91C-DA4A-84F8-B67A50B29DA2}">
      <dgm:prSet/>
      <dgm:spPr/>
    </dgm:pt>
    <dgm:pt modelId="{8174CBC3-A6A8-0040-B292-6B4600A26C57}" type="sibTrans" cxnId="{BF0E1EC2-B91C-DA4A-84F8-B67A50B29DA2}">
      <dgm:prSet/>
      <dgm:spPr/>
    </dgm:pt>
    <dgm:pt modelId="{5A4C8F6E-1441-9A48-82D2-28AED0818D49}">
      <dgm:prSet custT="1"/>
      <dgm:spPr/>
      <dgm:t>
        <a:bodyPr/>
        <a:lstStyle/>
        <a:p>
          <a:pPr algn="l"/>
          <a:r>
            <a:rPr lang="en-US" sz="1400" dirty="0" smtClean="0"/>
            <a:t>No changes planned</a:t>
          </a:r>
        </a:p>
      </dgm:t>
    </dgm:pt>
    <dgm:pt modelId="{32B98039-5F16-C741-B9F9-75DE610AC374}" type="parTrans" cxnId="{750F99DF-74B1-144B-A4D5-DB1BEB5B8823}">
      <dgm:prSet/>
      <dgm:spPr/>
    </dgm:pt>
    <dgm:pt modelId="{969FC819-8A8B-5B42-9EA1-8DC1CF9A256A}" type="sibTrans" cxnId="{750F99DF-74B1-144B-A4D5-DB1BEB5B8823}">
      <dgm:prSet/>
      <dgm:spPr/>
    </dgm:pt>
    <dgm:pt modelId="{84196CCF-F39E-41C0-B08F-6716E5799D2A}">
      <dgm:prSet custT="1"/>
      <dgm:spPr/>
      <dgm:t>
        <a:bodyPr/>
        <a:lstStyle/>
        <a:p>
          <a:pPr algn="l"/>
          <a:r>
            <a:rPr lang="en-US" sz="1450" dirty="0" smtClean="0"/>
            <a:t>New assignment code for non-instructional librarian (6026)</a:t>
          </a:r>
        </a:p>
      </dgm:t>
    </dgm:pt>
    <dgm:pt modelId="{338EB885-3B66-455D-8FBE-204A05DA6DFA}" type="parTrans" cxnId="{8EB47AC9-66E3-4444-9ED5-FF89532FA9AF}">
      <dgm:prSet/>
      <dgm:spPr/>
    </dgm:pt>
    <dgm:pt modelId="{AF8BA8BD-4ACB-43AB-A0B6-F7AE015420F7}" type="sibTrans" cxnId="{8EB47AC9-66E3-4444-9ED5-FF89532FA9AF}">
      <dgm:prSet/>
      <dgm:spPr/>
    </dgm:pt>
    <dgm:pt modelId="{D1FBFD18-73C4-4E89-AC4B-D10CEFDF29D8}" type="pres">
      <dgm:prSet presAssocID="{57FDE7EE-3818-4CAE-BE9B-427096D943EB}" presName="Name0" presStyleCnt="0">
        <dgm:presLayoutVars>
          <dgm:dir/>
          <dgm:resizeHandles val="exact"/>
        </dgm:presLayoutVars>
      </dgm:prSet>
      <dgm:spPr/>
    </dgm:pt>
    <dgm:pt modelId="{E1A0E6D6-97EA-4F8D-841B-05E312FB4D29}" type="pres">
      <dgm:prSet presAssocID="{57FDE7EE-3818-4CAE-BE9B-427096D943EB}" presName="bkgdShp" presStyleLbl="alignAccFollowNode1" presStyleIdx="0" presStyleCnt="1" custScaleY="86233"/>
      <dgm:spPr/>
    </dgm:pt>
    <dgm:pt modelId="{9FA86914-6FD9-4AD5-885C-55AF18EF9177}" type="pres">
      <dgm:prSet presAssocID="{57FDE7EE-3818-4CAE-BE9B-427096D943EB}" presName="linComp" presStyleCnt="0"/>
      <dgm:spPr/>
    </dgm:pt>
    <dgm:pt modelId="{32618FCF-C99B-499B-A477-79FC6C35B33B}" type="pres">
      <dgm:prSet presAssocID="{EA18BE4E-9CF1-4DD7-953A-41270C81E3D3}" presName="compNode" presStyleCnt="0"/>
      <dgm:spPr/>
    </dgm:pt>
    <dgm:pt modelId="{FB0375C1-09BC-4E2A-9A7B-2AE19ED20825}" type="pres">
      <dgm:prSet presAssocID="{EA18BE4E-9CF1-4DD7-953A-41270C81E3D3}" presName="node" presStyleLbl="node1" presStyleIdx="0" presStyleCnt="5" custScaleY="111264">
        <dgm:presLayoutVars>
          <dgm:bulletEnabled val="1"/>
        </dgm:presLayoutVars>
      </dgm:prSet>
      <dgm:spPr/>
      <dgm:t>
        <a:bodyPr/>
        <a:lstStyle/>
        <a:p>
          <a:endParaRPr lang="en-US"/>
        </a:p>
      </dgm:t>
    </dgm:pt>
    <dgm:pt modelId="{0EB4FAB2-E045-40D0-BADF-AD925AEF2DED}" type="pres">
      <dgm:prSet presAssocID="{EA18BE4E-9CF1-4DD7-953A-41270C81E3D3}" presName="invisiNode" presStyleLbl="node1" presStyleIdx="0" presStyleCnt="5"/>
      <dgm:spPr/>
    </dgm:pt>
    <dgm:pt modelId="{6EA437B9-2F23-45B9-BEF7-7CE97AADB4A8}" type="pres">
      <dgm:prSet presAssocID="{EA18BE4E-9CF1-4DD7-953A-41270C81E3D3}" presName="imagNode" presStyleLbl="fgImgPlace1" presStyleIdx="0" presStyleCnt="5"/>
      <dgm:spPr>
        <a:blipFill rotWithShape="1">
          <a:blip xmlns:r="http://schemas.openxmlformats.org/officeDocument/2006/relationships" r:embed="rId1"/>
          <a:stretch>
            <a:fillRect/>
          </a:stretch>
        </a:blipFill>
      </dgm:spPr>
    </dgm:pt>
    <dgm:pt modelId="{177DF57B-E712-4C2E-8BF7-01536B433627}" type="pres">
      <dgm:prSet presAssocID="{959F2598-0BDC-44CD-81FE-D74D130902CD}" presName="sibTrans" presStyleLbl="sibTrans2D1" presStyleIdx="0" presStyleCnt="0"/>
      <dgm:spPr/>
      <dgm:t>
        <a:bodyPr/>
        <a:lstStyle/>
        <a:p>
          <a:endParaRPr lang="en-US"/>
        </a:p>
      </dgm:t>
    </dgm:pt>
    <dgm:pt modelId="{097958E5-A763-40A7-A635-8BF8C639E87E}" type="pres">
      <dgm:prSet presAssocID="{D0146977-EC52-4FD5-AC6D-814FA0CD76EA}" presName="compNode" presStyleCnt="0"/>
      <dgm:spPr/>
    </dgm:pt>
    <dgm:pt modelId="{7A222356-629E-4396-82FF-02D80C23ADA8}" type="pres">
      <dgm:prSet presAssocID="{D0146977-EC52-4FD5-AC6D-814FA0CD76EA}" presName="node" presStyleLbl="node1" presStyleIdx="1" presStyleCnt="5" custScaleY="111264">
        <dgm:presLayoutVars>
          <dgm:bulletEnabled val="1"/>
        </dgm:presLayoutVars>
      </dgm:prSet>
      <dgm:spPr/>
      <dgm:t>
        <a:bodyPr/>
        <a:lstStyle/>
        <a:p>
          <a:endParaRPr lang="en-US"/>
        </a:p>
      </dgm:t>
    </dgm:pt>
    <dgm:pt modelId="{5E5D08C7-F36F-4BAA-8C9C-1672E846B6EE}" type="pres">
      <dgm:prSet presAssocID="{D0146977-EC52-4FD5-AC6D-814FA0CD76EA}" presName="invisiNode" presStyleLbl="node1" presStyleIdx="1" presStyleCnt="5"/>
      <dgm:spPr/>
    </dgm:pt>
    <dgm:pt modelId="{801A6075-78F7-47E7-AEF1-7B7240D1D153}" type="pres">
      <dgm:prSet presAssocID="{D0146977-EC52-4FD5-AC6D-814FA0CD76EA}"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dgm:spPr>
    </dgm:pt>
    <dgm:pt modelId="{AA47A908-3779-4FC0-B621-93AF0186B4A2}" type="pres">
      <dgm:prSet presAssocID="{2F2CA2EC-9FB5-46A7-BEBD-6265A78757CA}" presName="sibTrans" presStyleLbl="sibTrans2D1" presStyleIdx="0" presStyleCnt="0"/>
      <dgm:spPr/>
      <dgm:t>
        <a:bodyPr/>
        <a:lstStyle/>
        <a:p>
          <a:endParaRPr lang="en-US"/>
        </a:p>
      </dgm:t>
    </dgm:pt>
    <dgm:pt modelId="{71FF2F5C-B2AE-4946-9F45-B8523DC41A89}" type="pres">
      <dgm:prSet presAssocID="{57281ACC-97D2-4724-9FD8-B6B3B03C863B}" presName="compNode" presStyleCnt="0"/>
      <dgm:spPr/>
    </dgm:pt>
    <dgm:pt modelId="{A408535F-EB26-43F2-B238-63F16183124E}" type="pres">
      <dgm:prSet presAssocID="{57281ACC-97D2-4724-9FD8-B6B3B03C863B}" presName="node" presStyleLbl="node1" presStyleIdx="2" presStyleCnt="5" custScaleY="111264">
        <dgm:presLayoutVars>
          <dgm:bulletEnabled val="1"/>
        </dgm:presLayoutVars>
      </dgm:prSet>
      <dgm:spPr/>
      <dgm:t>
        <a:bodyPr/>
        <a:lstStyle/>
        <a:p>
          <a:endParaRPr lang="en-US"/>
        </a:p>
      </dgm:t>
    </dgm:pt>
    <dgm:pt modelId="{C20243EE-7C57-4B3A-B1E2-0A5F468E06F2}" type="pres">
      <dgm:prSet presAssocID="{57281ACC-97D2-4724-9FD8-B6B3B03C863B}" presName="invisiNode" presStyleLbl="node1" presStyleIdx="2" presStyleCnt="5"/>
      <dgm:spPr/>
    </dgm:pt>
    <dgm:pt modelId="{E5647219-A293-430B-83C0-6CF229D8590B}" type="pres">
      <dgm:prSet presAssocID="{57281ACC-97D2-4724-9FD8-B6B3B03C863B}" presName="imagNode" presStyleLbl="fgImgPlac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99B347A-CC3F-7646-BBF3-D2C15A548FCA}" type="pres">
      <dgm:prSet presAssocID="{9AAE0CA8-2AD3-4B77-B847-013EB10D9445}" presName="sibTrans" presStyleLbl="sibTrans2D1" presStyleIdx="0" presStyleCnt="0"/>
      <dgm:spPr/>
      <dgm:t>
        <a:bodyPr/>
        <a:lstStyle/>
        <a:p>
          <a:endParaRPr lang="en-US"/>
        </a:p>
      </dgm:t>
    </dgm:pt>
    <dgm:pt modelId="{B3A33E7F-DD6A-0447-923A-9B54E8DDAE49}" type="pres">
      <dgm:prSet presAssocID="{AC076D25-B21E-7441-B715-A23213C55FC0}" presName="compNode" presStyleCnt="0"/>
      <dgm:spPr/>
    </dgm:pt>
    <dgm:pt modelId="{F3595FFA-62D8-F947-B853-C4283BC27B00}" type="pres">
      <dgm:prSet presAssocID="{AC076D25-B21E-7441-B715-A23213C55FC0}" presName="node" presStyleLbl="node1" presStyleIdx="3" presStyleCnt="5" custScaleY="111579">
        <dgm:presLayoutVars>
          <dgm:bulletEnabled val="1"/>
        </dgm:presLayoutVars>
      </dgm:prSet>
      <dgm:spPr/>
      <dgm:t>
        <a:bodyPr/>
        <a:lstStyle/>
        <a:p>
          <a:endParaRPr lang="en-US"/>
        </a:p>
      </dgm:t>
    </dgm:pt>
    <dgm:pt modelId="{01A3D481-E3F5-AE4B-B802-36A29499B20A}" type="pres">
      <dgm:prSet presAssocID="{AC076D25-B21E-7441-B715-A23213C55FC0}" presName="invisiNode" presStyleLbl="node1" presStyleIdx="3" presStyleCnt="5"/>
      <dgm:spPr/>
    </dgm:pt>
    <dgm:pt modelId="{0514B308-7FB1-5C4C-AF7B-DEA8ECD66254}" type="pres">
      <dgm:prSet presAssocID="{AC076D25-B21E-7441-B715-A23213C55FC0}" presName="imagNode" presStyleLbl="fgImgPlace1" presStyleIdx="3" presStyleCnt="5"/>
      <dgm:spPr/>
    </dgm:pt>
    <dgm:pt modelId="{D39A084F-E2C5-1745-83FC-AD4C339CC4C5}" type="pres">
      <dgm:prSet presAssocID="{C201C0D3-DBE5-4F4D-B33A-CF67F71572C0}" presName="sibTrans" presStyleLbl="sibTrans2D1" presStyleIdx="0" presStyleCnt="0"/>
      <dgm:spPr/>
      <dgm:t>
        <a:bodyPr/>
        <a:lstStyle/>
        <a:p>
          <a:endParaRPr lang="en-US"/>
        </a:p>
      </dgm:t>
    </dgm:pt>
    <dgm:pt modelId="{08C7089B-5E6A-3A40-B3E4-2EE3D1F142C3}" type="pres">
      <dgm:prSet presAssocID="{C65A2BA4-F10D-C346-8F57-E925650C40A2}" presName="compNode" presStyleCnt="0"/>
      <dgm:spPr/>
    </dgm:pt>
    <dgm:pt modelId="{5047FA85-8B35-CA4D-8EF4-62059B4A7324}" type="pres">
      <dgm:prSet presAssocID="{C65A2BA4-F10D-C346-8F57-E925650C40A2}" presName="node" presStyleLbl="node1" presStyleIdx="4" presStyleCnt="5" custScaleY="111579">
        <dgm:presLayoutVars>
          <dgm:bulletEnabled val="1"/>
        </dgm:presLayoutVars>
      </dgm:prSet>
      <dgm:spPr/>
      <dgm:t>
        <a:bodyPr/>
        <a:lstStyle/>
        <a:p>
          <a:endParaRPr lang="en-US"/>
        </a:p>
      </dgm:t>
    </dgm:pt>
    <dgm:pt modelId="{CAE89F29-A3A1-284B-8088-55CF35D91317}" type="pres">
      <dgm:prSet presAssocID="{C65A2BA4-F10D-C346-8F57-E925650C40A2}" presName="invisiNode" presStyleLbl="node1" presStyleIdx="4" presStyleCnt="5"/>
      <dgm:spPr/>
    </dgm:pt>
    <dgm:pt modelId="{BC09A3A2-8DB5-3141-863F-18CDF575688C}" type="pres">
      <dgm:prSet presAssocID="{C65A2BA4-F10D-C346-8F57-E925650C40A2}" presName="imagNode" presStyleLbl="fgImgPlace1" presStyleIdx="4" presStyleCnt="5"/>
      <dgm:spPr>
        <a:solidFill>
          <a:schemeClr val="accent1">
            <a:tint val="50000"/>
            <a:hueOff val="0"/>
            <a:satOff val="0"/>
            <a:lumOff val="0"/>
          </a:schemeClr>
        </a:solidFill>
      </dgm:spPr>
    </dgm:pt>
  </dgm:ptLst>
  <dgm:cxnLst>
    <dgm:cxn modelId="{FE147440-DBF5-F046-B743-E4C2D65D8E44}" srcId="{57FDE7EE-3818-4CAE-BE9B-427096D943EB}" destId="{C65A2BA4-F10D-C346-8F57-E925650C40A2}" srcOrd="4" destOrd="0" parTransId="{A7A60C71-D2E4-CE45-AFF9-5BE403C84FDA}" sibTransId="{6FE38B2E-AC60-6642-BDAF-3A56F07FE0CA}"/>
    <dgm:cxn modelId="{C623F0CC-3D14-9F4C-9702-DCAB436F1B43}" srcId="{D0146977-EC52-4FD5-AC6D-814FA0CD76EA}" destId="{8D15D500-192C-0A4C-9D6F-950D23BA8BD3}" srcOrd="0" destOrd="0" parTransId="{B07AC37D-23D5-8240-B55E-7168F5CD9538}" sibTransId="{45138AB9-218B-4E4A-90B7-BDE695E44215}"/>
    <dgm:cxn modelId="{74652A58-3750-BB41-8E84-DB26D7ABAB64}" type="presOf" srcId="{C201C0D3-DBE5-4F4D-B33A-CF67F71572C0}" destId="{D39A084F-E2C5-1745-83FC-AD4C339CC4C5}" srcOrd="0" destOrd="0" presId="urn:microsoft.com/office/officeart/2005/8/layout/pList2"/>
    <dgm:cxn modelId="{8EB47AC9-66E3-4444-9ED5-FF89532FA9AF}" srcId="{D0146977-EC52-4FD5-AC6D-814FA0CD76EA}" destId="{84196CCF-F39E-41C0-B08F-6716E5799D2A}" srcOrd="1" destOrd="0" parTransId="{338EB885-3B66-455D-8FBE-204A05DA6DFA}" sibTransId="{AF8BA8BD-4ACB-43AB-A0B6-F7AE015420F7}"/>
    <dgm:cxn modelId="{25A75A53-4F3A-4055-92D9-4764EB28DDE8}" srcId="{57281ACC-97D2-4724-9FD8-B6B3B03C863B}" destId="{76DF18AC-BDB3-4914-BDC8-C5E5715E8586}" srcOrd="0" destOrd="0" parTransId="{4473A212-9A3F-434E-AA6C-09652E5535DF}" sibTransId="{59F7CC94-A0E0-45D3-81B5-B98EA6AEF5F9}"/>
    <dgm:cxn modelId="{58161517-1492-42AF-9691-D5F21F76891C}" srcId="{EA18BE4E-9CF1-4DD7-953A-41270C81E3D3}" destId="{F3310A15-9EC5-4EF5-9240-BF915B526688}" srcOrd="0" destOrd="0" parTransId="{092B0B40-8C47-4391-9553-1815BA8E6ACC}" sibTransId="{82158933-5316-43E0-B728-6D7E675CF9ED}"/>
    <dgm:cxn modelId="{C012027E-A866-4C12-8109-5C738F5CEF50}" type="presOf" srcId="{84196CCF-F39E-41C0-B08F-6716E5799D2A}" destId="{7A222356-629E-4396-82FF-02D80C23ADA8}" srcOrd="0" destOrd="2" presId="urn:microsoft.com/office/officeart/2005/8/layout/pList2"/>
    <dgm:cxn modelId="{3180B7F3-C9EB-C740-A239-0B99D568D61E}" type="presOf" srcId="{9AAE0CA8-2AD3-4B77-B847-013EB10D9445}" destId="{599B347A-CC3F-7646-BBF3-D2C15A548FCA}" srcOrd="0" destOrd="0" presId="urn:microsoft.com/office/officeart/2005/8/layout/pList2"/>
    <dgm:cxn modelId="{E3AE326F-32B5-4B82-8078-D6274E4F2354}" type="presOf" srcId="{2F2CA2EC-9FB5-46A7-BEBD-6265A78757CA}" destId="{AA47A908-3779-4FC0-B621-93AF0186B4A2}" srcOrd="0" destOrd="0" presId="urn:microsoft.com/office/officeart/2005/8/layout/pList2"/>
    <dgm:cxn modelId="{C3E026AD-B64C-4635-9E4D-75BFFB504A23}" type="presOf" srcId="{EA18BE4E-9CF1-4DD7-953A-41270C81E3D3}" destId="{FB0375C1-09BC-4E2A-9A7B-2AE19ED20825}" srcOrd="0" destOrd="0" presId="urn:microsoft.com/office/officeart/2005/8/layout/pList2"/>
    <dgm:cxn modelId="{A40A1764-0A27-4B42-ACB5-206BF1148A5E}" type="presOf" srcId="{AC076D25-B21E-7441-B715-A23213C55FC0}" destId="{F3595FFA-62D8-F947-B853-C4283BC27B00}" srcOrd="0" destOrd="0" presId="urn:microsoft.com/office/officeart/2005/8/layout/pList2"/>
    <dgm:cxn modelId="{750F99DF-74B1-144B-A4D5-DB1BEB5B8823}" srcId="{C65A2BA4-F10D-C346-8F57-E925650C40A2}" destId="{5A4C8F6E-1441-9A48-82D2-28AED0818D49}" srcOrd="0" destOrd="0" parTransId="{32B98039-5F16-C741-B9F9-75DE610AC374}" sibTransId="{969FC819-8A8B-5B42-9EA1-8DC1CF9A256A}"/>
    <dgm:cxn modelId="{3BD40AD9-CE59-9642-ADFE-B0694757D587}" type="presOf" srcId="{5A4C8F6E-1441-9A48-82D2-28AED0818D49}" destId="{5047FA85-8B35-CA4D-8EF4-62059B4A7324}" srcOrd="0" destOrd="1" presId="urn:microsoft.com/office/officeart/2005/8/layout/pList2"/>
    <dgm:cxn modelId="{757787E9-82CF-4E42-A0CB-9831CC0D4F45}" type="presOf" srcId="{57FDE7EE-3818-4CAE-BE9B-427096D943EB}" destId="{D1FBFD18-73C4-4E89-AC4B-D10CEFDF29D8}" srcOrd="0" destOrd="0" presId="urn:microsoft.com/office/officeart/2005/8/layout/pList2"/>
    <dgm:cxn modelId="{A7CCA473-16B9-8249-ACCA-45AD4BE2E509}" type="presOf" srcId="{5D221E2F-0939-2C49-8464-35D633F76358}" destId="{5047FA85-8B35-CA4D-8EF4-62059B4A7324}" srcOrd="0" destOrd="2" presId="urn:microsoft.com/office/officeart/2005/8/layout/pList2"/>
    <dgm:cxn modelId="{71AF44C6-5698-4E85-9CD1-7D4F84C07686}" srcId="{57FDE7EE-3818-4CAE-BE9B-427096D943EB}" destId="{EA18BE4E-9CF1-4DD7-953A-41270C81E3D3}" srcOrd="0" destOrd="0" parTransId="{ADC1E4B2-B93E-457C-9BEF-845D3BCE88D1}" sibTransId="{959F2598-0BDC-44CD-81FE-D74D130902CD}"/>
    <dgm:cxn modelId="{A2EC51B8-5E00-6A41-A14C-685FA6112D71}" srcId="{AC076D25-B21E-7441-B715-A23213C55FC0}" destId="{1B29087C-050F-AA4E-997E-0912146F6E9D}" srcOrd="0" destOrd="0" parTransId="{3F03FD76-4131-2747-A527-FFC11BD13796}" sibTransId="{BA639E24-2245-EF4E-A732-DFBFFDD826F7}"/>
    <dgm:cxn modelId="{FE2CDE58-A911-41E6-91CF-587E6C2DD88C}" type="presOf" srcId="{F3310A15-9EC5-4EF5-9240-BF915B526688}" destId="{FB0375C1-09BC-4E2A-9A7B-2AE19ED20825}" srcOrd="0" destOrd="1" presId="urn:microsoft.com/office/officeart/2005/8/layout/pList2"/>
    <dgm:cxn modelId="{9E86D012-EE0E-4A36-8F3E-03E8914714EC}" type="presOf" srcId="{D0146977-EC52-4FD5-AC6D-814FA0CD76EA}" destId="{7A222356-629E-4396-82FF-02D80C23ADA8}" srcOrd="0" destOrd="0" presId="urn:microsoft.com/office/officeart/2005/8/layout/pList2"/>
    <dgm:cxn modelId="{47B909D0-3D92-884C-B0AF-03E85B4FEDB9}" type="presOf" srcId="{1B29087C-050F-AA4E-997E-0912146F6E9D}" destId="{F3595FFA-62D8-F947-B853-C4283BC27B00}" srcOrd="0" destOrd="1" presId="urn:microsoft.com/office/officeart/2005/8/layout/pList2"/>
    <dgm:cxn modelId="{552E5377-A060-7F4B-92AA-5ED0CAA396E1}" type="presOf" srcId="{C65A2BA4-F10D-C346-8F57-E925650C40A2}" destId="{5047FA85-8B35-CA4D-8EF4-62059B4A7324}" srcOrd="0" destOrd="0" presId="urn:microsoft.com/office/officeart/2005/8/layout/pList2"/>
    <dgm:cxn modelId="{3EFC186D-BED0-6C42-8F19-7BA00EC61C6F}" type="presOf" srcId="{8D15D500-192C-0A4C-9D6F-950D23BA8BD3}" destId="{7A222356-629E-4396-82FF-02D80C23ADA8}" srcOrd="0" destOrd="1" presId="urn:microsoft.com/office/officeart/2005/8/layout/pList2"/>
    <dgm:cxn modelId="{8A81616F-779C-42EC-8A73-35682274AC8F}" type="presOf" srcId="{959F2598-0BDC-44CD-81FE-D74D130902CD}" destId="{177DF57B-E712-4C2E-8BF7-01536B433627}" srcOrd="0" destOrd="0" presId="urn:microsoft.com/office/officeart/2005/8/layout/pList2"/>
    <dgm:cxn modelId="{D1C0ADE2-FD82-4CD7-BB2F-479D345EDEFB}" srcId="{57FDE7EE-3818-4CAE-BE9B-427096D943EB}" destId="{57281ACC-97D2-4724-9FD8-B6B3B03C863B}" srcOrd="2" destOrd="0" parTransId="{AB1E9711-BD78-43C2-B27A-9CC325C98EFF}" sibTransId="{9AAE0CA8-2AD3-4B77-B847-013EB10D9445}"/>
    <dgm:cxn modelId="{BF0E1EC2-B91C-DA4A-84F8-B67A50B29DA2}" srcId="{C65A2BA4-F10D-C346-8F57-E925650C40A2}" destId="{5D221E2F-0939-2C49-8464-35D633F76358}" srcOrd="1" destOrd="0" parTransId="{CCB5D295-4124-0046-9538-25A957D7F409}" sibTransId="{8174CBC3-A6A8-0040-B292-6B4600A26C57}"/>
    <dgm:cxn modelId="{4E7C740F-736F-465B-81FD-B652D3E2213C}" srcId="{57FDE7EE-3818-4CAE-BE9B-427096D943EB}" destId="{D0146977-EC52-4FD5-AC6D-814FA0CD76EA}" srcOrd="1" destOrd="0" parTransId="{88A6BA79-C907-48A6-AD4C-3B78DE47CCA4}" sibTransId="{2F2CA2EC-9FB5-46A7-BEBD-6265A78757CA}"/>
    <dgm:cxn modelId="{10081F8B-76AE-1940-B8C8-81966E7F340A}" srcId="{57FDE7EE-3818-4CAE-BE9B-427096D943EB}" destId="{AC076D25-B21E-7441-B715-A23213C55FC0}" srcOrd="3" destOrd="0" parTransId="{59E1BA0B-D3C4-8C45-BC60-F497F137B244}" sibTransId="{C201C0D3-DBE5-4F4D-B33A-CF67F71572C0}"/>
    <dgm:cxn modelId="{389D60BC-C790-47DD-9313-81D51239E992}" type="presOf" srcId="{76DF18AC-BDB3-4914-BDC8-C5E5715E8586}" destId="{A408535F-EB26-43F2-B238-63F16183124E}" srcOrd="0" destOrd="1" presId="urn:microsoft.com/office/officeart/2005/8/layout/pList2"/>
    <dgm:cxn modelId="{3A37C352-B4CF-4A0A-B9C0-6E11A1E6CB9E}" type="presOf" srcId="{57281ACC-97D2-4724-9FD8-B6B3B03C863B}" destId="{A408535F-EB26-43F2-B238-63F16183124E}" srcOrd="0" destOrd="0" presId="urn:microsoft.com/office/officeart/2005/8/layout/pList2"/>
    <dgm:cxn modelId="{23D088C5-1CE9-4920-B785-2E130AE8F61B}" type="presParOf" srcId="{D1FBFD18-73C4-4E89-AC4B-D10CEFDF29D8}" destId="{E1A0E6D6-97EA-4F8D-841B-05E312FB4D29}" srcOrd="0" destOrd="0" presId="urn:microsoft.com/office/officeart/2005/8/layout/pList2"/>
    <dgm:cxn modelId="{58AB5BE3-0542-4F35-AE3C-BF36029C9A97}" type="presParOf" srcId="{D1FBFD18-73C4-4E89-AC4B-D10CEFDF29D8}" destId="{9FA86914-6FD9-4AD5-885C-55AF18EF9177}" srcOrd="1" destOrd="0" presId="urn:microsoft.com/office/officeart/2005/8/layout/pList2"/>
    <dgm:cxn modelId="{F0B8D47F-546E-496A-8111-4D27A8C21DBF}" type="presParOf" srcId="{9FA86914-6FD9-4AD5-885C-55AF18EF9177}" destId="{32618FCF-C99B-499B-A477-79FC6C35B33B}" srcOrd="0" destOrd="0" presId="urn:microsoft.com/office/officeart/2005/8/layout/pList2"/>
    <dgm:cxn modelId="{929C4434-F4BE-4E0B-AA30-23FFF65F8EEE}" type="presParOf" srcId="{32618FCF-C99B-499B-A477-79FC6C35B33B}" destId="{FB0375C1-09BC-4E2A-9A7B-2AE19ED20825}" srcOrd="0" destOrd="0" presId="urn:microsoft.com/office/officeart/2005/8/layout/pList2"/>
    <dgm:cxn modelId="{F9F05637-A941-4F18-9BE4-66A279B44270}" type="presParOf" srcId="{32618FCF-C99B-499B-A477-79FC6C35B33B}" destId="{0EB4FAB2-E045-40D0-BADF-AD925AEF2DED}" srcOrd="1" destOrd="0" presId="urn:microsoft.com/office/officeart/2005/8/layout/pList2"/>
    <dgm:cxn modelId="{E02F8AE8-1F77-40A9-9A57-1D24F6801345}" type="presParOf" srcId="{32618FCF-C99B-499B-A477-79FC6C35B33B}" destId="{6EA437B9-2F23-45B9-BEF7-7CE97AADB4A8}" srcOrd="2" destOrd="0" presId="urn:microsoft.com/office/officeart/2005/8/layout/pList2"/>
    <dgm:cxn modelId="{6A6794E6-C5BB-4D55-AC78-66A6B6B55074}" type="presParOf" srcId="{9FA86914-6FD9-4AD5-885C-55AF18EF9177}" destId="{177DF57B-E712-4C2E-8BF7-01536B433627}" srcOrd="1" destOrd="0" presId="urn:microsoft.com/office/officeart/2005/8/layout/pList2"/>
    <dgm:cxn modelId="{A2DA763B-47AF-468C-B7F2-792E91682F2D}" type="presParOf" srcId="{9FA86914-6FD9-4AD5-885C-55AF18EF9177}" destId="{097958E5-A763-40A7-A635-8BF8C639E87E}" srcOrd="2" destOrd="0" presId="urn:microsoft.com/office/officeart/2005/8/layout/pList2"/>
    <dgm:cxn modelId="{200CF80B-4984-4D75-96FA-5CE03B0D2FF8}" type="presParOf" srcId="{097958E5-A763-40A7-A635-8BF8C639E87E}" destId="{7A222356-629E-4396-82FF-02D80C23ADA8}" srcOrd="0" destOrd="0" presId="urn:microsoft.com/office/officeart/2005/8/layout/pList2"/>
    <dgm:cxn modelId="{064C1348-12DB-4ABF-8455-A8718FA9E34B}" type="presParOf" srcId="{097958E5-A763-40A7-A635-8BF8C639E87E}" destId="{5E5D08C7-F36F-4BAA-8C9C-1672E846B6EE}" srcOrd="1" destOrd="0" presId="urn:microsoft.com/office/officeart/2005/8/layout/pList2"/>
    <dgm:cxn modelId="{0AD0D20E-542C-43B0-A11B-76D290F3D4C1}" type="presParOf" srcId="{097958E5-A763-40A7-A635-8BF8C639E87E}" destId="{801A6075-78F7-47E7-AEF1-7B7240D1D153}" srcOrd="2" destOrd="0" presId="urn:microsoft.com/office/officeart/2005/8/layout/pList2"/>
    <dgm:cxn modelId="{74859AFB-2135-43FB-B4F0-B3E973D99E64}" type="presParOf" srcId="{9FA86914-6FD9-4AD5-885C-55AF18EF9177}" destId="{AA47A908-3779-4FC0-B621-93AF0186B4A2}" srcOrd="3" destOrd="0" presId="urn:microsoft.com/office/officeart/2005/8/layout/pList2"/>
    <dgm:cxn modelId="{4FC108D9-3F63-4762-B0A1-7EE5560EB12B}" type="presParOf" srcId="{9FA86914-6FD9-4AD5-885C-55AF18EF9177}" destId="{71FF2F5C-B2AE-4946-9F45-B8523DC41A89}" srcOrd="4" destOrd="0" presId="urn:microsoft.com/office/officeart/2005/8/layout/pList2"/>
    <dgm:cxn modelId="{51CE03BF-5CDF-4577-B3DC-F75443DBB134}" type="presParOf" srcId="{71FF2F5C-B2AE-4946-9F45-B8523DC41A89}" destId="{A408535F-EB26-43F2-B238-63F16183124E}" srcOrd="0" destOrd="0" presId="urn:microsoft.com/office/officeart/2005/8/layout/pList2"/>
    <dgm:cxn modelId="{D305CF23-B695-4619-9D39-A684DDAC0E78}" type="presParOf" srcId="{71FF2F5C-B2AE-4946-9F45-B8523DC41A89}" destId="{C20243EE-7C57-4B3A-B1E2-0A5F468E06F2}" srcOrd="1" destOrd="0" presId="urn:microsoft.com/office/officeart/2005/8/layout/pList2"/>
    <dgm:cxn modelId="{47224916-91AA-4CBC-A986-4747EEE3A1F1}" type="presParOf" srcId="{71FF2F5C-B2AE-4946-9F45-B8523DC41A89}" destId="{E5647219-A293-430B-83C0-6CF229D8590B}" srcOrd="2" destOrd="0" presId="urn:microsoft.com/office/officeart/2005/8/layout/pList2"/>
    <dgm:cxn modelId="{14DD2831-BC62-824A-AAA9-E900E1C3FA75}" type="presParOf" srcId="{9FA86914-6FD9-4AD5-885C-55AF18EF9177}" destId="{599B347A-CC3F-7646-BBF3-D2C15A548FCA}" srcOrd="5" destOrd="0" presId="urn:microsoft.com/office/officeart/2005/8/layout/pList2"/>
    <dgm:cxn modelId="{1278DC2D-A7DA-E246-AA01-657C46665880}" type="presParOf" srcId="{9FA86914-6FD9-4AD5-885C-55AF18EF9177}" destId="{B3A33E7F-DD6A-0447-923A-9B54E8DDAE49}" srcOrd="6" destOrd="0" presId="urn:microsoft.com/office/officeart/2005/8/layout/pList2"/>
    <dgm:cxn modelId="{94885CE5-3B27-4D4F-8F62-9899E90619A9}" type="presParOf" srcId="{B3A33E7F-DD6A-0447-923A-9B54E8DDAE49}" destId="{F3595FFA-62D8-F947-B853-C4283BC27B00}" srcOrd="0" destOrd="0" presId="urn:microsoft.com/office/officeart/2005/8/layout/pList2"/>
    <dgm:cxn modelId="{66E4E317-D75D-A941-B74B-930B341272AC}" type="presParOf" srcId="{B3A33E7F-DD6A-0447-923A-9B54E8DDAE49}" destId="{01A3D481-E3F5-AE4B-B802-36A29499B20A}" srcOrd="1" destOrd="0" presId="urn:microsoft.com/office/officeart/2005/8/layout/pList2"/>
    <dgm:cxn modelId="{84B43FCD-D806-EC4F-AAD3-4671C5B07403}" type="presParOf" srcId="{B3A33E7F-DD6A-0447-923A-9B54E8DDAE49}" destId="{0514B308-7FB1-5C4C-AF7B-DEA8ECD66254}" srcOrd="2" destOrd="0" presId="urn:microsoft.com/office/officeart/2005/8/layout/pList2"/>
    <dgm:cxn modelId="{5FBA1D47-8D25-554F-9EB9-8FB3E51DFCCE}" type="presParOf" srcId="{9FA86914-6FD9-4AD5-885C-55AF18EF9177}" destId="{D39A084F-E2C5-1745-83FC-AD4C339CC4C5}" srcOrd="7" destOrd="0" presId="urn:microsoft.com/office/officeart/2005/8/layout/pList2"/>
    <dgm:cxn modelId="{2250EB80-EA26-254E-96A6-B4AF0FDE7F3D}" type="presParOf" srcId="{9FA86914-6FD9-4AD5-885C-55AF18EF9177}" destId="{08C7089B-5E6A-3A40-B3E4-2EE3D1F142C3}" srcOrd="8" destOrd="0" presId="urn:microsoft.com/office/officeart/2005/8/layout/pList2"/>
    <dgm:cxn modelId="{783EF2B3-ADFC-394F-857B-585E12A5D3CE}" type="presParOf" srcId="{08C7089B-5E6A-3A40-B3E4-2EE3D1F142C3}" destId="{5047FA85-8B35-CA4D-8EF4-62059B4A7324}" srcOrd="0" destOrd="0" presId="urn:microsoft.com/office/officeart/2005/8/layout/pList2"/>
    <dgm:cxn modelId="{C9C8DF27-6663-5742-BE2D-D9B2AC9B6A4F}" type="presParOf" srcId="{08C7089B-5E6A-3A40-B3E4-2EE3D1F142C3}" destId="{CAE89F29-A3A1-284B-8088-55CF35D91317}" srcOrd="1" destOrd="0" presId="urn:microsoft.com/office/officeart/2005/8/layout/pList2"/>
    <dgm:cxn modelId="{22FE27C6-C6FF-0142-8CDF-039A9E62B3C8}" type="presParOf" srcId="{08C7089B-5E6A-3A40-B3E4-2EE3D1F142C3}" destId="{BC09A3A2-8DB5-3141-863F-18CDF575688C}"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147946-7282-4325-AD65-AE3366318C1F}"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9007B995-25A5-41E7-9651-4EEC8CBA7DAB}">
      <dgm:prSet phldrT="[Text]" custT="1"/>
      <dgm:spPr/>
      <dgm:t>
        <a:bodyPr/>
        <a:lstStyle/>
        <a:p>
          <a:r>
            <a:rPr lang="en-US" sz="1400" dirty="0" smtClean="0">
              <a:solidFill>
                <a:schemeClr val="tx1"/>
              </a:solidFill>
            </a:rPr>
            <a:t>Use E155 to exit all students who completed the school year and are expected to return to the same school the following year</a:t>
          </a:r>
          <a:endParaRPr lang="en-US" sz="1400" dirty="0">
            <a:solidFill>
              <a:schemeClr val="tx1"/>
            </a:solidFill>
          </a:endParaRPr>
        </a:p>
      </dgm:t>
    </dgm:pt>
    <dgm:pt modelId="{9FE92052-D425-4D0B-A801-AEB6BAE33A92}" type="parTrans" cxnId="{C47333B7-C490-4629-B1E1-2B1E0C505BD3}">
      <dgm:prSet/>
      <dgm:spPr/>
      <dgm:t>
        <a:bodyPr/>
        <a:lstStyle/>
        <a:p>
          <a:endParaRPr lang="en-US"/>
        </a:p>
      </dgm:t>
    </dgm:pt>
    <dgm:pt modelId="{34D43AA3-6A8E-466A-8E46-0BC14ED9391D}" type="sibTrans" cxnId="{C47333B7-C490-4629-B1E1-2B1E0C505BD3}">
      <dgm:prSet/>
      <dgm:spPr/>
      <dgm:t>
        <a:bodyPr/>
        <a:lstStyle/>
        <a:p>
          <a:endParaRPr lang="en-US"/>
        </a:p>
      </dgm:t>
    </dgm:pt>
    <dgm:pt modelId="{57D616A8-43A8-4040-8A87-403530DC8C69}">
      <dgm:prSet phldrT="[Text]" custT="1"/>
      <dgm:spPr/>
      <dgm:t>
        <a:bodyPr/>
        <a:lstStyle/>
        <a:p>
          <a:r>
            <a:rPr lang="en-US" sz="1400" dirty="0" smtClean="0">
              <a:solidFill>
                <a:schemeClr val="tx1"/>
              </a:solidFill>
            </a:rPr>
            <a:t>Use exit reason E230 for students completing the highest grade offered at any school</a:t>
          </a:r>
        </a:p>
        <a:p>
          <a:r>
            <a:rPr lang="en-US" sz="1400" dirty="0" smtClean="0">
              <a:solidFill>
                <a:schemeClr val="tx1"/>
              </a:solidFill>
            </a:rPr>
            <a:t>Use completion status 480 for K-8 students</a:t>
          </a:r>
        </a:p>
      </dgm:t>
    </dgm:pt>
    <dgm:pt modelId="{B8B15F35-94A1-49AE-A3C2-69A1439D9964}" type="parTrans" cxnId="{46500C9A-531B-4A1F-9018-55519D3EB891}">
      <dgm:prSet/>
      <dgm:spPr/>
      <dgm:t>
        <a:bodyPr/>
        <a:lstStyle/>
        <a:p>
          <a:endParaRPr lang="en-US"/>
        </a:p>
      </dgm:t>
    </dgm:pt>
    <dgm:pt modelId="{E34A1014-FD44-4CB7-B337-A7C1C1399BC9}" type="sibTrans" cxnId="{46500C9A-531B-4A1F-9018-55519D3EB891}">
      <dgm:prSet/>
      <dgm:spPr/>
      <dgm:t>
        <a:bodyPr/>
        <a:lstStyle/>
        <a:p>
          <a:endParaRPr lang="en-US"/>
        </a:p>
      </dgm:t>
    </dgm:pt>
    <dgm:pt modelId="{2F936862-02CA-42B8-9E34-E7D90C88712C}">
      <dgm:prSet phldrT="[Text]" custT="1"/>
      <dgm:spPr/>
      <dgm:t>
        <a:bodyPr/>
        <a:lstStyle/>
        <a:p>
          <a:r>
            <a:rPr lang="en-US" sz="1400" dirty="0" smtClean="0">
              <a:solidFill>
                <a:schemeClr val="tx1"/>
              </a:solidFill>
            </a:rPr>
            <a:t>Use Transfer exit code</a:t>
          </a:r>
        </a:p>
        <a:p>
          <a:r>
            <a:rPr lang="en-US" sz="1400" dirty="0" smtClean="0">
              <a:solidFill>
                <a:schemeClr val="tx1"/>
              </a:solidFill>
            </a:rPr>
            <a:t>Students transferring to private schools, out-of-state or out-of-country</a:t>
          </a:r>
          <a:endParaRPr lang="en-US" sz="1400" dirty="0">
            <a:solidFill>
              <a:schemeClr val="tx1"/>
            </a:solidFill>
          </a:endParaRPr>
        </a:p>
      </dgm:t>
    </dgm:pt>
    <dgm:pt modelId="{54607886-D4F1-4488-99B0-1312EC35F4EA}" type="sibTrans" cxnId="{E38FFFE9-7606-4FDB-8475-E957ABBB4CFE}">
      <dgm:prSet/>
      <dgm:spPr/>
      <dgm:t>
        <a:bodyPr/>
        <a:lstStyle/>
        <a:p>
          <a:endParaRPr lang="en-US"/>
        </a:p>
      </dgm:t>
    </dgm:pt>
    <dgm:pt modelId="{DA200168-6031-400F-BBE5-9FFA4170071C}" type="parTrans" cxnId="{E38FFFE9-7606-4FDB-8475-E957ABBB4CFE}">
      <dgm:prSet/>
      <dgm:spPr/>
      <dgm:t>
        <a:bodyPr/>
        <a:lstStyle/>
        <a:p>
          <a:endParaRPr lang="en-US"/>
        </a:p>
      </dgm:t>
    </dgm:pt>
    <dgm:pt modelId="{23DCC838-14B8-4CA0-9953-1D722AEF0097}" type="pres">
      <dgm:prSet presAssocID="{C3147946-7282-4325-AD65-AE3366318C1F}" presName="Name0" presStyleCnt="0">
        <dgm:presLayoutVars>
          <dgm:dir/>
          <dgm:resizeHandles val="exact"/>
        </dgm:presLayoutVars>
      </dgm:prSet>
      <dgm:spPr/>
      <dgm:t>
        <a:bodyPr/>
        <a:lstStyle/>
        <a:p>
          <a:endParaRPr lang="en-US"/>
        </a:p>
      </dgm:t>
    </dgm:pt>
    <dgm:pt modelId="{D29A2661-C1EE-4804-A547-D974E1B18285}" type="pres">
      <dgm:prSet presAssocID="{9007B995-25A5-41E7-9651-4EEC8CBA7DAB}" presName="composite" presStyleCnt="0"/>
      <dgm:spPr/>
    </dgm:pt>
    <dgm:pt modelId="{E7D9C7A4-9F63-4478-BBB2-A2848D76662D}" type="pres">
      <dgm:prSet presAssocID="{9007B995-25A5-41E7-9651-4EEC8CBA7DAB}" presName="imagSh" presStyleLbl="bgImgPlace1" presStyleIdx="0" presStyleCnt="3" custLinFactNeighborX="-212" custLinFactNeighborY="-23524"/>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t>
        <a:bodyPr/>
        <a:lstStyle/>
        <a:p>
          <a:endParaRPr lang="en-US"/>
        </a:p>
      </dgm:t>
    </dgm:pt>
    <dgm:pt modelId="{28EBF380-302B-4516-AC82-D429B9687077}" type="pres">
      <dgm:prSet presAssocID="{9007B995-25A5-41E7-9651-4EEC8CBA7DAB}" presName="txNode" presStyleLbl="node1" presStyleIdx="0" presStyleCnt="3">
        <dgm:presLayoutVars>
          <dgm:bulletEnabled val="1"/>
        </dgm:presLayoutVars>
      </dgm:prSet>
      <dgm:spPr/>
      <dgm:t>
        <a:bodyPr/>
        <a:lstStyle/>
        <a:p>
          <a:endParaRPr lang="en-US"/>
        </a:p>
      </dgm:t>
    </dgm:pt>
    <dgm:pt modelId="{B6A60367-3EA2-4486-8DB4-1584CC06BA7D}" type="pres">
      <dgm:prSet presAssocID="{34D43AA3-6A8E-466A-8E46-0BC14ED9391D}" presName="sibTrans" presStyleLbl="sibTrans2D1" presStyleIdx="0" presStyleCnt="2"/>
      <dgm:spPr/>
      <dgm:t>
        <a:bodyPr/>
        <a:lstStyle/>
        <a:p>
          <a:endParaRPr lang="en-US"/>
        </a:p>
      </dgm:t>
    </dgm:pt>
    <dgm:pt modelId="{6CB15386-C8AD-470B-B50E-28D0E6931BB2}" type="pres">
      <dgm:prSet presAssocID="{34D43AA3-6A8E-466A-8E46-0BC14ED9391D}" presName="connTx" presStyleLbl="sibTrans2D1" presStyleIdx="0" presStyleCnt="2"/>
      <dgm:spPr/>
      <dgm:t>
        <a:bodyPr/>
        <a:lstStyle/>
        <a:p>
          <a:endParaRPr lang="en-US"/>
        </a:p>
      </dgm:t>
    </dgm:pt>
    <dgm:pt modelId="{F176DBD3-4A27-4F63-AB6A-FED485513FA2}" type="pres">
      <dgm:prSet presAssocID="{57D616A8-43A8-4040-8A87-403530DC8C69}" presName="composite" presStyleCnt="0"/>
      <dgm:spPr/>
    </dgm:pt>
    <dgm:pt modelId="{E1AB297A-6641-4BBF-A825-E62A9E9E08BD}" type="pres">
      <dgm:prSet presAssocID="{57D616A8-43A8-4040-8A87-403530DC8C69}" presName="imagSh" presStyleLbl="bgImgPlace1" presStyleIdx="1" presStyleCnt="3" custLinFactNeighborX="-1135" custLinFactNeighborY="-23524"/>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A74C89A5-22C4-4C33-8B8F-486B4EB85C31}" type="pres">
      <dgm:prSet presAssocID="{57D616A8-43A8-4040-8A87-403530DC8C69}" presName="txNode" presStyleLbl="node1" presStyleIdx="1" presStyleCnt="3">
        <dgm:presLayoutVars>
          <dgm:bulletEnabled val="1"/>
        </dgm:presLayoutVars>
      </dgm:prSet>
      <dgm:spPr/>
      <dgm:t>
        <a:bodyPr/>
        <a:lstStyle/>
        <a:p>
          <a:endParaRPr lang="en-US"/>
        </a:p>
      </dgm:t>
    </dgm:pt>
    <dgm:pt modelId="{ECBE6CC2-4467-4459-8B48-38A6BBB9BF74}" type="pres">
      <dgm:prSet presAssocID="{E34A1014-FD44-4CB7-B337-A7C1C1399BC9}" presName="sibTrans" presStyleLbl="sibTrans2D1" presStyleIdx="1" presStyleCnt="2"/>
      <dgm:spPr/>
      <dgm:t>
        <a:bodyPr/>
        <a:lstStyle/>
        <a:p>
          <a:endParaRPr lang="en-US"/>
        </a:p>
      </dgm:t>
    </dgm:pt>
    <dgm:pt modelId="{045A83C8-0643-47D5-A64F-7E9B05525319}" type="pres">
      <dgm:prSet presAssocID="{E34A1014-FD44-4CB7-B337-A7C1C1399BC9}" presName="connTx" presStyleLbl="sibTrans2D1" presStyleIdx="1" presStyleCnt="2"/>
      <dgm:spPr/>
      <dgm:t>
        <a:bodyPr/>
        <a:lstStyle/>
        <a:p>
          <a:endParaRPr lang="en-US"/>
        </a:p>
      </dgm:t>
    </dgm:pt>
    <dgm:pt modelId="{8692B23D-EE25-4723-A30B-FEF18CB48B69}" type="pres">
      <dgm:prSet presAssocID="{2F936862-02CA-42B8-9E34-E7D90C88712C}" presName="composite" presStyleCnt="0"/>
      <dgm:spPr/>
    </dgm:pt>
    <dgm:pt modelId="{7F2DD6E9-3C34-4DA7-AFBD-5465996F2F2B}" type="pres">
      <dgm:prSet presAssocID="{2F936862-02CA-42B8-9E34-E7D90C88712C}" presName="imagSh" presStyleLbl="bgImgPlace1" presStyleIdx="2" presStyleCnt="3" custLinFactNeighborX="-2057" custLinFactNeighborY="-23524"/>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A2CE74EE-E2B8-4BF4-9965-23E3AA8A4F1E}" type="pres">
      <dgm:prSet presAssocID="{2F936862-02CA-42B8-9E34-E7D90C88712C}" presName="txNode" presStyleLbl="node1" presStyleIdx="2" presStyleCnt="3">
        <dgm:presLayoutVars>
          <dgm:bulletEnabled val="1"/>
        </dgm:presLayoutVars>
      </dgm:prSet>
      <dgm:spPr/>
      <dgm:t>
        <a:bodyPr/>
        <a:lstStyle/>
        <a:p>
          <a:endParaRPr lang="en-US"/>
        </a:p>
      </dgm:t>
    </dgm:pt>
  </dgm:ptLst>
  <dgm:cxnLst>
    <dgm:cxn modelId="{22DEE815-180D-4BA9-A90B-C6FB8D886D7A}" type="presOf" srcId="{57D616A8-43A8-4040-8A87-403530DC8C69}" destId="{A74C89A5-22C4-4C33-8B8F-486B4EB85C31}" srcOrd="0" destOrd="0" presId="urn:microsoft.com/office/officeart/2005/8/layout/hProcess10"/>
    <dgm:cxn modelId="{1F96ADFF-9F45-4F6F-BAD7-7B952FF21CFA}" type="presOf" srcId="{E34A1014-FD44-4CB7-B337-A7C1C1399BC9}" destId="{ECBE6CC2-4467-4459-8B48-38A6BBB9BF74}" srcOrd="0" destOrd="0" presId="urn:microsoft.com/office/officeart/2005/8/layout/hProcess10"/>
    <dgm:cxn modelId="{C47333B7-C490-4629-B1E1-2B1E0C505BD3}" srcId="{C3147946-7282-4325-AD65-AE3366318C1F}" destId="{9007B995-25A5-41E7-9651-4EEC8CBA7DAB}" srcOrd="0" destOrd="0" parTransId="{9FE92052-D425-4D0B-A801-AEB6BAE33A92}" sibTransId="{34D43AA3-6A8E-466A-8E46-0BC14ED9391D}"/>
    <dgm:cxn modelId="{FAA7D530-0A36-46CE-B3BB-0B9C6E2415BD}" type="presOf" srcId="{9007B995-25A5-41E7-9651-4EEC8CBA7DAB}" destId="{28EBF380-302B-4516-AC82-D429B9687077}" srcOrd="0" destOrd="0" presId="urn:microsoft.com/office/officeart/2005/8/layout/hProcess10"/>
    <dgm:cxn modelId="{1FB643B6-F0B0-4A95-B467-9A5633603B2E}" type="presOf" srcId="{C3147946-7282-4325-AD65-AE3366318C1F}" destId="{23DCC838-14B8-4CA0-9953-1D722AEF0097}" srcOrd="0" destOrd="0" presId="urn:microsoft.com/office/officeart/2005/8/layout/hProcess10"/>
    <dgm:cxn modelId="{45C34489-5847-49A5-89F3-83C77E3F3491}" type="presOf" srcId="{34D43AA3-6A8E-466A-8E46-0BC14ED9391D}" destId="{6CB15386-C8AD-470B-B50E-28D0E6931BB2}" srcOrd="1" destOrd="0" presId="urn:microsoft.com/office/officeart/2005/8/layout/hProcess10"/>
    <dgm:cxn modelId="{585D7192-6565-4A8A-AB8B-A30394E722FF}" type="presOf" srcId="{E34A1014-FD44-4CB7-B337-A7C1C1399BC9}" destId="{045A83C8-0643-47D5-A64F-7E9B05525319}" srcOrd="1" destOrd="0" presId="urn:microsoft.com/office/officeart/2005/8/layout/hProcess10"/>
    <dgm:cxn modelId="{46500C9A-531B-4A1F-9018-55519D3EB891}" srcId="{C3147946-7282-4325-AD65-AE3366318C1F}" destId="{57D616A8-43A8-4040-8A87-403530DC8C69}" srcOrd="1" destOrd="0" parTransId="{B8B15F35-94A1-49AE-A3C2-69A1439D9964}" sibTransId="{E34A1014-FD44-4CB7-B337-A7C1C1399BC9}"/>
    <dgm:cxn modelId="{CCF663E3-7CD0-4387-A904-859660E65E2B}" type="presOf" srcId="{2F936862-02CA-42B8-9E34-E7D90C88712C}" destId="{A2CE74EE-E2B8-4BF4-9965-23E3AA8A4F1E}" srcOrd="0" destOrd="0" presId="urn:microsoft.com/office/officeart/2005/8/layout/hProcess10"/>
    <dgm:cxn modelId="{E38FFFE9-7606-4FDB-8475-E957ABBB4CFE}" srcId="{C3147946-7282-4325-AD65-AE3366318C1F}" destId="{2F936862-02CA-42B8-9E34-E7D90C88712C}" srcOrd="2" destOrd="0" parTransId="{DA200168-6031-400F-BBE5-9FFA4170071C}" sibTransId="{54607886-D4F1-4488-99B0-1312EC35F4EA}"/>
    <dgm:cxn modelId="{CA6CD7C2-7CEB-4A44-AB98-1D8B77D65840}" type="presOf" srcId="{34D43AA3-6A8E-466A-8E46-0BC14ED9391D}" destId="{B6A60367-3EA2-4486-8DB4-1584CC06BA7D}" srcOrd="0" destOrd="0" presId="urn:microsoft.com/office/officeart/2005/8/layout/hProcess10"/>
    <dgm:cxn modelId="{4BE2592F-6A5C-4975-81AC-B5CBF04A73D2}" type="presParOf" srcId="{23DCC838-14B8-4CA0-9953-1D722AEF0097}" destId="{D29A2661-C1EE-4804-A547-D974E1B18285}" srcOrd="0" destOrd="0" presId="urn:microsoft.com/office/officeart/2005/8/layout/hProcess10"/>
    <dgm:cxn modelId="{B1012F02-1645-4B19-AFDB-242C05D65928}" type="presParOf" srcId="{D29A2661-C1EE-4804-A547-D974E1B18285}" destId="{E7D9C7A4-9F63-4478-BBB2-A2848D76662D}" srcOrd="0" destOrd="0" presId="urn:microsoft.com/office/officeart/2005/8/layout/hProcess10"/>
    <dgm:cxn modelId="{3ECD363E-B588-4193-AE02-C01A028123BA}" type="presParOf" srcId="{D29A2661-C1EE-4804-A547-D974E1B18285}" destId="{28EBF380-302B-4516-AC82-D429B9687077}" srcOrd="1" destOrd="0" presId="urn:microsoft.com/office/officeart/2005/8/layout/hProcess10"/>
    <dgm:cxn modelId="{708410B0-49F7-4255-AC08-E8F38D7D4A64}" type="presParOf" srcId="{23DCC838-14B8-4CA0-9953-1D722AEF0097}" destId="{B6A60367-3EA2-4486-8DB4-1584CC06BA7D}" srcOrd="1" destOrd="0" presId="urn:microsoft.com/office/officeart/2005/8/layout/hProcess10"/>
    <dgm:cxn modelId="{23CB30E7-96D1-4AA5-A998-774B0B20DCE2}" type="presParOf" srcId="{B6A60367-3EA2-4486-8DB4-1584CC06BA7D}" destId="{6CB15386-C8AD-470B-B50E-28D0E6931BB2}" srcOrd="0" destOrd="0" presId="urn:microsoft.com/office/officeart/2005/8/layout/hProcess10"/>
    <dgm:cxn modelId="{20C1F543-9F1B-4040-A468-DCEAE28C6257}" type="presParOf" srcId="{23DCC838-14B8-4CA0-9953-1D722AEF0097}" destId="{F176DBD3-4A27-4F63-AB6A-FED485513FA2}" srcOrd="2" destOrd="0" presId="urn:microsoft.com/office/officeart/2005/8/layout/hProcess10"/>
    <dgm:cxn modelId="{AF6BCEC5-BD2F-422C-8974-2DFF11C21AB8}" type="presParOf" srcId="{F176DBD3-4A27-4F63-AB6A-FED485513FA2}" destId="{E1AB297A-6641-4BBF-A825-E62A9E9E08BD}" srcOrd="0" destOrd="0" presId="urn:microsoft.com/office/officeart/2005/8/layout/hProcess10"/>
    <dgm:cxn modelId="{BF93003C-2C5D-46B8-88B9-598E610E44AD}" type="presParOf" srcId="{F176DBD3-4A27-4F63-AB6A-FED485513FA2}" destId="{A74C89A5-22C4-4C33-8B8F-486B4EB85C31}" srcOrd="1" destOrd="0" presId="urn:microsoft.com/office/officeart/2005/8/layout/hProcess10"/>
    <dgm:cxn modelId="{6A61AD2D-EC9C-4587-A76D-CBF063650654}" type="presParOf" srcId="{23DCC838-14B8-4CA0-9953-1D722AEF0097}" destId="{ECBE6CC2-4467-4459-8B48-38A6BBB9BF74}" srcOrd="3" destOrd="0" presId="urn:microsoft.com/office/officeart/2005/8/layout/hProcess10"/>
    <dgm:cxn modelId="{E0F5E01D-8124-48C7-9503-C3476A4A0B1D}" type="presParOf" srcId="{ECBE6CC2-4467-4459-8B48-38A6BBB9BF74}" destId="{045A83C8-0643-47D5-A64F-7E9B05525319}" srcOrd="0" destOrd="0" presId="urn:microsoft.com/office/officeart/2005/8/layout/hProcess10"/>
    <dgm:cxn modelId="{18645A06-38B0-468B-8E07-46E3C093754C}" type="presParOf" srcId="{23DCC838-14B8-4CA0-9953-1D722AEF0097}" destId="{8692B23D-EE25-4723-A30B-FEF18CB48B69}" srcOrd="4" destOrd="0" presId="urn:microsoft.com/office/officeart/2005/8/layout/hProcess10"/>
    <dgm:cxn modelId="{C434F5B9-94AF-4A89-A82A-EAD223E2411A}" type="presParOf" srcId="{8692B23D-EE25-4723-A30B-FEF18CB48B69}" destId="{7F2DD6E9-3C34-4DA7-AFBD-5465996F2F2B}" srcOrd="0" destOrd="0" presId="urn:microsoft.com/office/officeart/2005/8/layout/hProcess10"/>
    <dgm:cxn modelId="{49DC2AD7-1F35-40D5-BFBC-99029D1F9C2A}" type="presParOf" srcId="{8692B23D-EE25-4723-A30B-FEF18CB48B69}" destId="{A2CE74EE-E2B8-4BF4-9965-23E3AA8A4F1E}"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147946-7282-4325-AD65-AE3366318C1F}"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9007B995-25A5-41E7-9651-4EEC8CBA7DAB}">
      <dgm:prSet phldrT="[Text]" custT="1"/>
      <dgm:spPr/>
      <dgm:t>
        <a:bodyPr/>
        <a:lstStyle/>
        <a:p>
          <a:r>
            <a:rPr lang="en-US" sz="1400" dirty="0" smtClean="0">
              <a:solidFill>
                <a:schemeClr val="tx1"/>
              </a:solidFill>
            </a:rPr>
            <a:t>Completers</a:t>
          </a:r>
        </a:p>
        <a:p>
          <a:r>
            <a:rPr lang="en-US" sz="1400" dirty="0" smtClean="0">
              <a:solidFill>
                <a:schemeClr val="tx1"/>
              </a:solidFill>
            </a:rPr>
            <a:t>Use the appropriate completion code</a:t>
          </a:r>
        </a:p>
      </dgm:t>
    </dgm:pt>
    <dgm:pt modelId="{9FE92052-D425-4D0B-A801-AEB6BAE33A92}" type="parTrans" cxnId="{C47333B7-C490-4629-B1E1-2B1E0C505BD3}">
      <dgm:prSet/>
      <dgm:spPr/>
      <dgm:t>
        <a:bodyPr/>
        <a:lstStyle/>
        <a:p>
          <a:endParaRPr lang="en-US"/>
        </a:p>
      </dgm:t>
    </dgm:pt>
    <dgm:pt modelId="{34D43AA3-6A8E-466A-8E46-0BC14ED9391D}" type="sibTrans" cxnId="{C47333B7-C490-4629-B1E1-2B1E0C505BD3}">
      <dgm:prSet/>
      <dgm:spPr/>
      <dgm:t>
        <a:bodyPr/>
        <a:lstStyle/>
        <a:p>
          <a:endParaRPr lang="en-US"/>
        </a:p>
      </dgm:t>
    </dgm:pt>
    <dgm:pt modelId="{57D616A8-43A8-4040-8A87-403530DC8C69}">
      <dgm:prSet phldrT="[Text]" custT="1"/>
      <dgm:spPr/>
      <dgm:t>
        <a:bodyPr/>
        <a:lstStyle/>
        <a:p>
          <a:r>
            <a:rPr lang="en-US" sz="1400" dirty="0" smtClean="0">
              <a:solidFill>
                <a:schemeClr val="tx1"/>
              </a:solidFill>
            </a:rPr>
            <a:t>Update the UC/CSU flag for all 2016-17 graduates</a:t>
          </a:r>
        </a:p>
        <a:p>
          <a:r>
            <a:rPr lang="en-US" sz="1400" dirty="0" smtClean="0">
              <a:solidFill>
                <a:schemeClr val="tx1"/>
              </a:solidFill>
            </a:rPr>
            <a:t>Identify graduates with Seal of </a:t>
          </a:r>
          <a:r>
            <a:rPr lang="en-US" sz="1400" dirty="0" err="1" smtClean="0">
              <a:solidFill>
                <a:schemeClr val="tx1"/>
              </a:solidFill>
            </a:rPr>
            <a:t>Biliteracy</a:t>
          </a:r>
          <a:r>
            <a:rPr lang="en-US" sz="1400" dirty="0" smtClean="0">
              <a:solidFill>
                <a:schemeClr val="tx1"/>
              </a:solidFill>
            </a:rPr>
            <a:t> and/or Golden State Merit Diploma</a:t>
          </a:r>
        </a:p>
      </dgm:t>
    </dgm:pt>
    <dgm:pt modelId="{B8B15F35-94A1-49AE-A3C2-69A1439D9964}" type="parTrans" cxnId="{46500C9A-531B-4A1F-9018-55519D3EB891}">
      <dgm:prSet/>
      <dgm:spPr/>
      <dgm:t>
        <a:bodyPr/>
        <a:lstStyle/>
        <a:p>
          <a:endParaRPr lang="en-US"/>
        </a:p>
      </dgm:t>
    </dgm:pt>
    <dgm:pt modelId="{E34A1014-FD44-4CB7-B337-A7C1C1399BC9}" type="sibTrans" cxnId="{46500C9A-531B-4A1F-9018-55519D3EB891}">
      <dgm:prSet/>
      <dgm:spPr/>
      <dgm:t>
        <a:bodyPr/>
        <a:lstStyle/>
        <a:p>
          <a:endParaRPr lang="en-US"/>
        </a:p>
      </dgm:t>
    </dgm:pt>
    <dgm:pt modelId="{23DCC838-14B8-4CA0-9953-1D722AEF0097}" type="pres">
      <dgm:prSet presAssocID="{C3147946-7282-4325-AD65-AE3366318C1F}" presName="Name0" presStyleCnt="0">
        <dgm:presLayoutVars>
          <dgm:dir/>
          <dgm:resizeHandles val="exact"/>
        </dgm:presLayoutVars>
      </dgm:prSet>
      <dgm:spPr/>
      <dgm:t>
        <a:bodyPr/>
        <a:lstStyle/>
        <a:p>
          <a:endParaRPr lang="en-US"/>
        </a:p>
      </dgm:t>
    </dgm:pt>
    <dgm:pt modelId="{D29A2661-C1EE-4804-A547-D974E1B18285}" type="pres">
      <dgm:prSet presAssocID="{9007B995-25A5-41E7-9651-4EEC8CBA7DAB}" presName="composite" presStyleCnt="0"/>
      <dgm:spPr/>
    </dgm:pt>
    <dgm:pt modelId="{E7D9C7A4-9F63-4478-BBB2-A2848D76662D}" type="pres">
      <dgm:prSet presAssocID="{9007B995-25A5-41E7-9651-4EEC8CBA7DAB}" presName="imagSh" presStyleLbl="bgImgPlace1" presStyleIdx="0" presStyleCnt="2" custLinFactNeighborX="-212" custLinFactNeighborY="-2352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8EBF380-302B-4516-AC82-D429B9687077}" type="pres">
      <dgm:prSet presAssocID="{9007B995-25A5-41E7-9651-4EEC8CBA7DAB}" presName="txNode" presStyleLbl="node1" presStyleIdx="0" presStyleCnt="2">
        <dgm:presLayoutVars>
          <dgm:bulletEnabled val="1"/>
        </dgm:presLayoutVars>
      </dgm:prSet>
      <dgm:spPr/>
      <dgm:t>
        <a:bodyPr/>
        <a:lstStyle/>
        <a:p>
          <a:endParaRPr lang="en-US"/>
        </a:p>
      </dgm:t>
    </dgm:pt>
    <dgm:pt modelId="{B6A60367-3EA2-4486-8DB4-1584CC06BA7D}" type="pres">
      <dgm:prSet presAssocID="{34D43AA3-6A8E-466A-8E46-0BC14ED9391D}" presName="sibTrans" presStyleLbl="sibTrans2D1" presStyleIdx="0" presStyleCnt="1"/>
      <dgm:spPr/>
      <dgm:t>
        <a:bodyPr/>
        <a:lstStyle/>
        <a:p>
          <a:endParaRPr lang="en-US"/>
        </a:p>
      </dgm:t>
    </dgm:pt>
    <dgm:pt modelId="{6CB15386-C8AD-470B-B50E-28D0E6931BB2}" type="pres">
      <dgm:prSet presAssocID="{34D43AA3-6A8E-466A-8E46-0BC14ED9391D}" presName="connTx" presStyleLbl="sibTrans2D1" presStyleIdx="0" presStyleCnt="1"/>
      <dgm:spPr/>
      <dgm:t>
        <a:bodyPr/>
        <a:lstStyle/>
        <a:p>
          <a:endParaRPr lang="en-US"/>
        </a:p>
      </dgm:t>
    </dgm:pt>
    <dgm:pt modelId="{F176DBD3-4A27-4F63-AB6A-FED485513FA2}" type="pres">
      <dgm:prSet presAssocID="{57D616A8-43A8-4040-8A87-403530DC8C69}" presName="composite" presStyleCnt="0"/>
      <dgm:spPr/>
    </dgm:pt>
    <dgm:pt modelId="{E1AB297A-6641-4BBF-A825-E62A9E9E08BD}" type="pres">
      <dgm:prSet presAssocID="{57D616A8-43A8-4040-8A87-403530DC8C69}" presName="imagSh" presStyleLbl="bgImgPlace1" presStyleIdx="1" presStyleCnt="2" custLinFactNeighborX="-1135" custLinFactNeighborY="-23524"/>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A74C89A5-22C4-4C33-8B8F-486B4EB85C31}" type="pres">
      <dgm:prSet presAssocID="{57D616A8-43A8-4040-8A87-403530DC8C69}" presName="txNode" presStyleLbl="node1" presStyleIdx="1" presStyleCnt="2">
        <dgm:presLayoutVars>
          <dgm:bulletEnabled val="1"/>
        </dgm:presLayoutVars>
      </dgm:prSet>
      <dgm:spPr/>
      <dgm:t>
        <a:bodyPr/>
        <a:lstStyle/>
        <a:p>
          <a:endParaRPr lang="en-US"/>
        </a:p>
      </dgm:t>
    </dgm:pt>
  </dgm:ptLst>
  <dgm:cxnLst>
    <dgm:cxn modelId="{92EBB7D4-CAEA-4476-9099-4BA470007922}" type="presOf" srcId="{57D616A8-43A8-4040-8A87-403530DC8C69}" destId="{A74C89A5-22C4-4C33-8B8F-486B4EB85C31}" srcOrd="0" destOrd="0" presId="urn:microsoft.com/office/officeart/2005/8/layout/hProcess10"/>
    <dgm:cxn modelId="{B899A0D1-1855-4C92-B8AB-C93F9E066B1A}" type="presOf" srcId="{C3147946-7282-4325-AD65-AE3366318C1F}" destId="{23DCC838-14B8-4CA0-9953-1D722AEF0097}" srcOrd="0" destOrd="0" presId="urn:microsoft.com/office/officeart/2005/8/layout/hProcess10"/>
    <dgm:cxn modelId="{B730CF2D-DEDE-4CA9-9B6B-6126D31352D8}" type="presOf" srcId="{34D43AA3-6A8E-466A-8E46-0BC14ED9391D}" destId="{6CB15386-C8AD-470B-B50E-28D0E6931BB2}" srcOrd="1" destOrd="0" presId="urn:microsoft.com/office/officeart/2005/8/layout/hProcess10"/>
    <dgm:cxn modelId="{46500C9A-531B-4A1F-9018-55519D3EB891}" srcId="{C3147946-7282-4325-AD65-AE3366318C1F}" destId="{57D616A8-43A8-4040-8A87-403530DC8C69}" srcOrd="1" destOrd="0" parTransId="{B8B15F35-94A1-49AE-A3C2-69A1439D9964}" sibTransId="{E34A1014-FD44-4CB7-B337-A7C1C1399BC9}"/>
    <dgm:cxn modelId="{56669451-D9F1-4593-B7EF-73C81017D3FA}" type="presOf" srcId="{34D43AA3-6A8E-466A-8E46-0BC14ED9391D}" destId="{B6A60367-3EA2-4486-8DB4-1584CC06BA7D}" srcOrd="0" destOrd="0" presId="urn:microsoft.com/office/officeart/2005/8/layout/hProcess10"/>
    <dgm:cxn modelId="{07934180-E3BB-418E-BCC9-A540259B5768}" type="presOf" srcId="{9007B995-25A5-41E7-9651-4EEC8CBA7DAB}" destId="{28EBF380-302B-4516-AC82-D429B9687077}" srcOrd="0" destOrd="0" presId="urn:microsoft.com/office/officeart/2005/8/layout/hProcess10"/>
    <dgm:cxn modelId="{C47333B7-C490-4629-B1E1-2B1E0C505BD3}" srcId="{C3147946-7282-4325-AD65-AE3366318C1F}" destId="{9007B995-25A5-41E7-9651-4EEC8CBA7DAB}" srcOrd="0" destOrd="0" parTransId="{9FE92052-D425-4D0B-A801-AEB6BAE33A92}" sibTransId="{34D43AA3-6A8E-466A-8E46-0BC14ED9391D}"/>
    <dgm:cxn modelId="{CFD8157D-8B90-4021-A60B-A4E298729D37}" type="presParOf" srcId="{23DCC838-14B8-4CA0-9953-1D722AEF0097}" destId="{D29A2661-C1EE-4804-A547-D974E1B18285}" srcOrd="0" destOrd="0" presId="urn:microsoft.com/office/officeart/2005/8/layout/hProcess10"/>
    <dgm:cxn modelId="{1363AF6A-EEDF-45D1-A30F-D3C2084D8030}" type="presParOf" srcId="{D29A2661-C1EE-4804-A547-D974E1B18285}" destId="{E7D9C7A4-9F63-4478-BBB2-A2848D76662D}" srcOrd="0" destOrd="0" presId="urn:microsoft.com/office/officeart/2005/8/layout/hProcess10"/>
    <dgm:cxn modelId="{ADCC5051-0475-4633-AF45-1DF28C3B56CA}" type="presParOf" srcId="{D29A2661-C1EE-4804-A547-D974E1B18285}" destId="{28EBF380-302B-4516-AC82-D429B9687077}" srcOrd="1" destOrd="0" presId="urn:microsoft.com/office/officeart/2005/8/layout/hProcess10"/>
    <dgm:cxn modelId="{3160DF20-4612-4F30-ACF0-C57C7C30E519}" type="presParOf" srcId="{23DCC838-14B8-4CA0-9953-1D722AEF0097}" destId="{B6A60367-3EA2-4486-8DB4-1584CC06BA7D}" srcOrd="1" destOrd="0" presId="urn:microsoft.com/office/officeart/2005/8/layout/hProcess10"/>
    <dgm:cxn modelId="{2C120816-1980-4E8B-9D7D-BD08B93E0EAC}" type="presParOf" srcId="{B6A60367-3EA2-4486-8DB4-1584CC06BA7D}" destId="{6CB15386-C8AD-470B-B50E-28D0E6931BB2}" srcOrd="0" destOrd="0" presId="urn:microsoft.com/office/officeart/2005/8/layout/hProcess10"/>
    <dgm:cxn modelId="{1DC28259-DD0E-4943-9F02-FB9DB0656222}" type="presParOf" srcId="{23DCC838-14B8-4CA0-9953-1D722AEF0097}" destId="{F176DBD3-4A27-4F63-AB6A-FED485513FA2}" srcOrd="2" destOrd="0" presId="urn:microsoft.com/office/officeart/2005/8/layout/hProcess10"/>
    <dgm:cxn modelId="{48971AA4-324D-4814-9B1E-547843E65F9B}" type="presParOf" srcId="{F176DBD3-4A27-4F63-AB6A-FED485513FA2}" destId="{E1AB297A-6641-4BBF-A825-E62A9E9E08BD}" srcOrd="0" destOrd="0" presId="urn:microsoft.com/office/officeart/2005/8/layout/hProcess10"/>
    <dgm:cxn modelId="{427F947F-0D90-4CF8-9024-D0CD1BB3AC04}" type="presParOf" srcId="{F176DBD3-4A27-4F63-AB6A-FED485513FA2}" destId="{A74C89A5-22C4-4C33-8B8F-486B4EB85C31}"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CC3B2C-3F24-4E6E-804B-1115196D1881}" type="doc">
      <dgm:prSet loTypeId="urn:microsoft.com/office/officeart/2005/8/layout/process4" loCatId="list" qsTypeId="urn:microsoft.com/office/officeart/2005/8/quickstyle/3D1" qsCatId="3D" csTypeId="urn:microsoft.com/office/officeart/2005/8/colors/accent0_3" csCatId="mainScheme" phldr="1"/>
      <dgm:spPr/>
      <dgm:t>
        <a:bodyPr/>
        <a:lstStyle/>
        <a:p>
          <a:endParaRPr lang="en-US"/>
        </a:p>
      </dgm:t>
    </dgm:pt>
    <dgm:pt modelId="{EE344EAD-F399-48B6-ABE8-90EADBAF803E}">
      <dgm:prSet phldrT="[Text]"/>
      <dgm:spPr/>
      <dgm:t>
        <a:bodyPr/>
        <a:lstStyle/>
        <a:p>
          <a:r>
            <a:rPr lang="en-US" smtClean="0"/>
            <a:t>Obtain SSIDs for new students </a:t>
          </a:r>
          <a:endParaRPr lang="en-US" dirty="0"/>
        </a:p>
      </dgm:t>
    </dgm:pt>
    <dgm:pt modelId="{6D4C5397-5D8A-4CC4-8B25-5ACD9AB8C381}" type="parTrans" cxnId="{810BA435-939F-414E-8182-5D68253611B1}">
      <dgm:prSet/>
      <dgm:spPr/>
      <dgm:t>
        <a:bodyPr/>
        <a:lstStyle/>
        <a:p>
          <a:endParaRPr lang="en-US"/>
        </a:p>
      </dgm:t>
    </dgm:pt>
    <dgm:pt modelId="{EB1494A1-8614-42B5-8046-EB49FDFA79BB}" type="sibTrans" cxnId="{810BA435-939F-414E-8182-5D68253611B1}">
      <dgm:prSet/>
      <dgm:spPr/>
      <dgm:t>
        <a:bodyPr/>
        <a:lstStyle/>
        <a:p>
          <a:endParaRPr lang="en-US"/>
        </a:p>
      </dgm:t>
    </dgm:pt>
    <dgm:pt modelId="{E270BF56-CBB0-439A-9FAC-2C28120EDD68}">
      <dgm:prSet phldrT="[Text]"/>
      <dgm:spPr/>
      <dgm:t>
        <a:bodyPr/>
        <a:lstStyle/>
        <a:p>
          <a:r>
            <a:rPr lang="en-US" smtClean="0"/>
            <a:t>Exit staff who are no longer employed</a:t>
          </a:r>
          <a:endParaRPr lang="en-US" dirty="0"/>
        </a:p>
      </dgm:t>
    </dgm:pt>
    <dgm:pt modelId="{83A71996-7158-481E-B348-029417F28137}" type="parTrans" cxnId="{5F1185BC-6D2A-4871-87B7-C90865F66A74}">
      <dgm:prSet/>
      <dgm:spPr/>
      <dgm:t>
        <a:bodyPr/>
        <a:lstStyle/>
        <a:p>
          <a:endParaRPr lang="en-US"/>
        </a:p>
      </dgm:t>
    </dgm:pt>
    <dgm:pt modelId="{8DA243D5-653A-4227-B23A-8D799AE1BE41}" type="sibTrans" cxnId="{5F1185BC-6D2A-4871-87B7-C90865F66A74}">
      <dgm:prSet/>
      <dgm:spPr/>
      <dgm:t>
        <a:bodyPr/>
        <a:lstStyle/>
        <a:p>
          <a:endParaRPr lang="en-US"/>
        </a:p>
      </dgm:t>
    </dgm:pt>
    <dgm:pt modelId="{27F4F7C0-6544-410B-9781-9D9CDEE312D1}">
      <dgm:prSet/>
      <dgm:spPr/>
      <dgm:t>
        <a:bodyPr/>
        <a:lstStyle/>
        <a:p>
          <a:r>
            <a:rPr lang="en-US" smtClean="0"/>
            <a:t>Obtain SEIDs for new staff (demographics)</a:t>
          </a:r>
          <a:endParaRPr lang="en-US" dirty="0" smtClean="0"/>
        </a:p>
      </dgm:t>
    </dgm:pt>
    <dgm:pt modelId="{D0BBF9B3-68D8-440B-84AD-44BF2CD87F67}" type="parTrans" cxnId="{605DA8B4-5C72-4A58-9FD0-AC560F9A0CB3}">
      <dgm:prSet/>
      <dgm:spPr/>
      <dgm:t>
        <a:bodyPr/>
        <a:lstStyle/>
        <a:p>
          <a:endParaRPr lang="en-US"/>
        </a:p>
      </dgm:t>
    </dgm:pt>
    <dgm:pt modelId="{53277493-203D-4445-8F7A-FBB611D43BDA}" type="sibTrans" cxnId="{605DA8B4-5C72-4A58-9FD0-AC560F9A0CB3}">
      <dgm:prSet/>
      <dgm:spPr/>
      <dgm:t>
        <a:bodyPr/>
        <a:lstStyle/>
        <a:p>
          <a:endParaRPr lang="en-US"/>
        </a:p>
      </dgm:t>
    </dgm:pt>
    <dgm:pt modelId="{CD43CDD3-E746-4A60-B125-4BE0B5CD352E}">
      <dgm:prSet phldrT="[Text]"/>
      <dgm:spPr/>
      <dgm:t>
        <a:bodyPr/>
        <a:lstStyle/>
        <a:p>
          <a:r>
            <a:rPr lang="en-US" i="1" dirty="0" smtClean="0"/>
            <a:t>Use ODS reports to check graduate and dropout lists </a:t>
          </a:r>
        </a:p>
      </dgm:t>
    </dgm:pt>
    <dgm:pt modelId="{360F87DB-CE21-4464-B818-89FF0DCD0211}" type="parTrans" cxnId="{F9AC886F-3E45-42C8-BFF5-91C38C9E0A72}">
      <dgm:prSet/>
      <dgm:spPr/>
      <dgm:t>
        <a:bodyPr/>
        <a:lstStyle/>
        <a:p>
          <a:endParaRPr lang="en-US"/>
        </a:p>
      </dgm:t>
    </dgm:pt>
    <dgm:pt modelId="{ACCB322E-B74C-4EBC-93DC-3354E73E7444}" type="sibTrans" cxnId="{F9AC886F-3E45-42C8-BFF5-91C38C9E0A72}">
      <dgm:prSet/>
      <dgm:spPr/>
      <dgm:t>
        <a:bodyPr/>
        <a:lstStyle/>
        <a:p>
          <a:endParaRPr lang="en-US"/>
        </a:p>
      </dgm:t>
    </dgm:pt>
    <dgm:pt modelId="{904C6DED-7509-4207-84AA-6E0AF9B703BD}">
      <dgm:prSet phldrT="[Text]"/>
      <dgm:spPr/>
      <dgm:t>
        <a:bodyPr/>
        <a:lstStyle/>
        <a:p>
          <a:r>
            <a:rPr lang="en-US" smtClean="0"/>
            <a:t>Enroll all returning students</a:t>
          </a:r>
          <a:endParaRPr lang="en-US" dirty="0" smtClean="0"/>
        </a:p>
      </dgm:t>
    </dgm:pt>
    <dgm:pt modelId="{B569175A-3354-4EA9-B382-2BE52566FE14}" type="parTrans" cxnId="{45F21347-E6C8-4A04-8AAD-C8811C8C097D}">
      <dgm:prSet/>
      <dgm:spPr/>
      <dgm:t>
        <a:bodyPr/>
        <a:lstStyle/>
        <a:p>
          <a:endParaRPr lang="en-US"/>
        </a:p>
      </dgm:t>
    </dgm:pt>
    <dgm:pt modelId="{C8F1E512-E977-4D1C-8542-E22FA0432BD9}" type="sibTrans" cxnId="{45F21347-E6C8-4A04-8AAD-C8811C8C097D}">
      <dgm:prSet/>
      <dgm:spPr/>
      <dgm:t>
        <a:bodyPr/>
        <a:lstStyle/>
        <a:p>
          <a:endParaRPr lang="en-US"/>
        </a:p>
      </dgm:t>
    </dgm:pt>
    <dgm:pt modelId="{F5694D72-0CFE-2843-AC8D-537012FED482}" type="pres">
      <dgm:prSet presAssocID="{80CC3B2C-3F24-4E6E-804B-1115196D1881}" presName="Name0" presStyleCnt="0">
        <dgm:presLayoutVars>
          <dgm:dir/>
          <dgm:animLvl val="lvl"/>
          <dgm:resizeHandles val="exact"/>
        </dgm:presLayoutVars>
      </dgm:prSet>
      <dgm:spPr/>
      <dgm:t>
        <a:bodyPr/>
        <a:lstStyle/>
        <a:p>
          <a:endParaRPr lang="en-US"/>
        </a:p>
      </dgm:t>
    </dgm:pt>
    <dgm:pt modelId="{A2D8A0B4-C217-AA45-8CDA-B64D6568CF46}" type="pres">
      <dgm:prSet presAssocID="{E270BF56-CBB0-439A-9FAC-2C28120EDD68}" presName="boxAndChildren" presStyleCnt="0"/>
      <dgm:spPr/>
      <dgm:t>
        <a:bodyPr/>
        <a:lstStyle/>
        <a:p>
          <a:endParaRPr lang="en-US"/>
        </a:p>
      </dgm:t>
    </dgm:pt>
    <dgm:pt modelId="{19DCF764-F488-E741-BEE9-5403177D9132}" type="pres">
      <dgm:prSet presAssocID="{E270BF56-CBB0-439A-9FAC-2C28120EDD68}" presName="parentTextBox" presStyleLbl="node1" presStyleIdx="0" presStyleCnt="5"/>
      <dgm:spPr/>
      <dgm:t>
        <a:bodyPr/>
        <a:lstStyle/>
        <a:p>
          <a:endParaRPr lang="en-US"/>
        </a:p>
      </dgm:t>
    </dgm:pt>
    <dgm:pt modelId="{286DDFF0-D718-FB43-AFB5-2C3C50FBADDD}" type="pres">
      <dgm:prSet presAssocID="{53277493-203D-4445-8F7A-FBB611D43BDA}" presName="sp" presStyleCnt="0"/>
      <dgm:spPr/>
      <dgm:t>
        <a:bodyPr/>
        <a:lstStyle/>
        <a:p>
          <a:endParaRPr lang="en-US"/>
        </a:p>
      </dgm:t>
    </dgm:pt>
    <dgm:pt modelId="{3CCDB17E-9895-AF4B-AD0B-4551E1C60359}" type="pres">
      <dgm:prSet presAssocID="{27F4F7C0-6544-410B-9781-9D9CDEE312D1}" presName="arrowAndChildren" presStyleCnt="0"/>
      <dgm:spPr/>
      <dgm:t>
        <a:bodyPr/>
        <a:lstStyle/>
        <a:p>
          <a:endParaRPr lang="en-US"/>
        </a:p>
      </dgm:t>
    </dgm:pt>
    <dgm:pt modelId="{215549D3-0A8D-994D-BBED-8193FAF3BE9A}" type="pres">
      <dgm:prSet presAssocID="{27F4F7C0-6544-410B-9781-9D9CDEE312D1}" presName="parentTextArrow" presStyleLbl="node1" presStyleIdx="1" presStyleCnt="5"/>
      <dgm:spPr/>
      <dgm:t>
        <a:bodyPr/>
        <a:lstStyle/>
        <a:p>
          <a:endParaRPr lang="en-US"/>
        </a:p>
      </dgm:t>
    </dgm:pt>
    <dgm:pt modelId="{BF4CF90A-9F62-BC4A-B5F6-0DEB2BBB95A0}" type="pres">
      <dgm:prSet presAssocID="{ACCB322E-B74C-4EBC-93DC-3354E73E7444}" presName="sp" presStyleCnt="0"/>
      <dgm:spPr/>
      <dgm:t>
        <a:bodyPr/>
        <a:lstStyle/>
        <a:p>
          <a:endParaRPr lang="en-US"/>
        </a:p>
      </dgm:t>
    </dgm:pt>
    <dgm:pt modelId="{5FBD59B1-163D-CB4A-9063-2FA1A20D83EC}" type="pres">
      <dgm:prSet presAssocID="{CD43CDD3-E746-4A60-B125-4BE0B5CD352E}" presName="arrowAndChildren" presStyleCnt="0"/>
      <dgm:spPr/>
      <dgm:t>
        <a:bodyPr/>
        <a:lstStyle/>
        <a:p>
          <a:endParaRPr lang="en-US"/>
        </a:p>
      </dgm:t>
    </dgm:pt>
    <dgm:pt modelId="{A8B836A7-6B7A-2F40-A30B-D3FE6CCB6791}" type="pres">
      <dgm:prSet presAssocID="{CD43CDD3-E746-4A60-B125-4BE0B5CD352E}" presName="parentTextArrow" presStyleLbl="node1" presStyleIdx="2" presStyleCnt="5"/>
      <dgm:spPr/>
      <dgm:t>
        <a:bodyPr/>
        <a:lstStyle/>
        <a:p>
          <a:endParaRPr lang="en-US"/>
        </a:p>
      </dgm:t>
    </dgm:pt>
    <dgm:pt modelId="{94160D8C-14CF-6042-ACAF-64031A94CDBD}" type="pres">
      <dgm:prSet presAssocID="{C8F1E512-E977-4D1C-8542-E22FA0432BD9}" presName="sp" presStyleCnt="0"/>
      <dgm:spPr/>
      <dgm:t>
        <a:bodyPr/>
        <a:lstStyle/>
        <a:p>
          <a:endParaRPr lang="en-US"/>
        </a:p>
      </dgm:t>
    </dgm:pt>
    <dgm:pt modelId="{9B3FC3CD-5D39-1744-9CFA-E309AAC2A7CA}" type="pres">
      <dgm:prSet presAssocID="{904C6DED-7509-4207-84AA-6E0AF9B703BD}" presName="arrowAndChildren" presStyleCnt="0"/>
      <dgm:spPr/>
      <dgm:t>
        <a:bodyPr/>
        <a:lstStyle/>
        <a:p>
          <a:endParaRPr lang="en-US"/>
        </a:p>
      </dgm:t>
    </dgm:pt>
    <dgm:pt modelId="{17B542C1-E086-794C-BF3A-A053CD6E65A6}" type="pres">
      <dgm:prSet presAssocID="{904C6DED-7509-4207-84AA-6E0AF9B703BD}" presName="parentTextArrow" presStyleLbl="node1" presStyleIdx="3" presStyleCnt="5"/>
      <dgm:spPr/>
      <dgm:t>
        <a:bodyPr/>
        <a:lstStyle/>
        <a:p>
          <a:endParaRPr lang="en-US"/>
        </a:p>
      </dgm:t>
    </dgm:pt>
    <dgm:pt modelId="{EF55E452-1E2E-014E-AF18-C8B4CEE9D5D5}" type="pres">
      <dgm:prSet presAssocID="{EB1494A1-8614-42B5-8046-EB49FDFA79BB}" presName="sp" presStyleCnt="0"/>
      <dgm:spPr/>
      <dgm:t>
        <a:bodyPr/>
        <a:lstStyle/>
        <a:p>
          <a:endParaRPr lang="en-US"/>
        </a:p>
      </dgm:t>
    </dgm:pt>
    <dgm:pt modelId="{474A52A8-8286-6C4E-A07C-F69E808B1A04}" type="pres">
      <dgm:prSet presAssocID="{EE344EAD-F399-48B6-ABE8-90EADBAF803E}" presName="arrowAndChildren" presStyleCnt="0"/>
      <dgm:spPr/>
      <dgm:t>
        <a:bodyPr/>
        <a:lstStyle/>
        <a:p>
          <a:endParaRPr lang="en-US"/>
        </a:p>
      </dgm:t>
    </dgm:pt>
    <dgm:pt modelId="{74AC04B7-3173-1F44-A4A8-4D2AE54334D4}" type="pres">
      <dgm:prSet presAssocID="{EE344EAD-F399-48B6-ABE8-90EADBAF803E}" presName="parentTextArrow" presStyleLbl="node1" presStyleIdx="4" presStyleCnt="5"/>
      <dgm:spPr/>
      <dgm:t>
        <a:bodyPr/>
        <a:lstStyle/>
        <a:p>
          <a:endParaRPr lang="en-US"/>
        </a:p>
      </dgm:t>
    </dgm:pt>
  </dgm:ptLst>
  <dgm:cxnLst>
    <dgm:cxn modelId="{1118516C-17E4-A249-BE30-960FD958A062}" type="presOf" srcId="{904C6DED-7509-4207-84AA-6E0AF9B703BD}" destId="{17B542C1-E086-794C-BF3A-A053CD6E65A6}" srcOrd="0" destOrd="0" presId="urn:microsoft.com/office/officeart/2005/8/layout/process4"/>
    <dgm:cxn modelId="{5F1185BC-6D2A-4871-87B7-C90865F66A74}" srcId="{80CC3B2C-3F24-4E6E-804B-1115196D1881}" destId="{E270BF56-CBB0-439A-9FAC-2C28120EDD68}" srcOrd="4" destOrd="0" parTransId="{83A71996-7158-481E-B348-029417F28137}" sibTransId="{8DA243D5-653A-4227-B23A-8D799AE1BE41}"/>
    <dgm:cxn modelId="{D91A14C9-2322-0644-8694-2A8E7B02453B}" type="presOf" srcId="{CD43CDD3-E746-4A60-B125-4BE0B5CD352E}" destId="{A8B836A7-6B7A-2F40-A30B-D3FE6CCB6791}" srcOrd="0" destOrd="0" presId="urn:microsoft.com/office/officeart/2005/8/layout/process4"/>
    <dgm:cxn modelId="{5AAB0E48-B5D1-7641-ACA3-8463F727A65D}" type="presOf" srcId="{EE344EAD-F399-48B6-ABE8-90EADBAF803E}" destId="{74AC04B7-3173-1F44-A4A8-4D2AE54334D4}" srcOrd="0" destOrd="0" presId="urn:microsoft.com/office/officeart/2005/8/layout/process4"/>
    <dgm:cxn modelId="{605DA8B4-5C72-4A58-9FD0-AC560F9A0CB3}" srcId="{80CC3B2C-3F24-4E6E-804B-1115196D1881}" destId="{27F4F7C0-6544-410B-9781-9D9CDEE312D1}" srcOrd="3" destOrd="0" parTransId="{D0BBF9B3-68D8-440B-84AD-44BF2CD87F67}" sibTransId="{53277493-203D-4445-8F7A-FBB611D43BDA}"/>
    <dgm:cxn modelId="{810BA435-939F-414E-8182-5D68253611B1}" srcId="{80CC3B2C-3F24-4E6E-804B-1115196D1881}" destId="{EE344EAD-F399-48B6-ABE8-90EADBAF803E}" srcOrd="0" destOrd="0" parTransId="{6D4C5397-5D8A-4CC4-8B25-5ACD9AB8C381}" sibTransId="{EB1494A1-8614-42B5-8046-EB49FDFA79BB}"/>
    <dgm:cxn modelId="{B78CA7A7-B83D-F54B-BE12-EDCEC7C98903}" type="presOf" srcId="{80CC3B2C-3F24-4E6E-804B-1115196D1881}" destId="{F5694D72-0CFE-2843-AC8D-537012FED482}" srcOrd="0" destOrd="0" presId="urn:microsoft.com/office/officeart/2005/8/layout/process4"/>
    <dgm:cxn modelId="{8845F83B-5680-6B45-A3AC-9AE9880AB5DF}" type="presOf" srcId="{27F4F7C0-6544-410B-9781-9D9CDEE312D1}" destId="{215549D3-0A8D-994D-BBED-8193FAF3BE9A}" srcOrd="0" destOrd="0" presId="urn:microsoft.com/office/officeart/2005/8/layout/process4"/>
    <dgm:cxn modelId="{45F21347-E6C8-4A04-8AAD-C8811C8C097D}" srcId="{80CC3B2C-3F24-4E6E-804B-1115196D1881}" destId="{904C6DED-7509-4207-84AA-6E0AF9B703BD}" srcOrd="1" destOrd="0" parTransId="{B569175A-3354-4EA9-B382-2BE52566FE14}" sibTransId="{C8F1E512-E977-4D1C-8542-E22FA0432BD9}"/>
    <dgm:cxn modelId="{F9AC886F-3E45-42C8-BFF5-91C38C9E0A72}" srcId="{80CC3B2C-3F24-4E6E-804B-1115196D1881}" destId="{CD43CDD3-E746-4A60-B125-4BE0B5CD352E}" srcOrd="2" destOrd="0" parTransId="{360F87DB-CE21-4464-B818-89FF0DCD0211}" sibTransId="{ACCB322E-B74C-4EBC-93DC-3354E73E7444}"/>
    <dgm:cxn modelId="{C33CB1EE-C05A-5147-89FF-CEE207703442}" type="presOf" srcId="{E270BF56-CBB0-439A-9FAC-2C28120EDD68}" destId="{19DCF764-F488-E741-BEE9-5403177D9132}" srcOrd="0" destOrd="0" presId="urn:microsoft.com/office/officeart/2005/8/layout/process4"/>
    <dgm:cxn modelId="{27DE4721-103E-1D49-8A57-14480E6B55B1}" type="presParOf" srcId="{F5694D72-0CFE-2843-AC8D-537012FED482}" destId="{A2D8A0B4-C217-AA45-8CDA-B64D6568CF46}" srcOrd="0" destOrd="0" presId="urn:microsoft.com/office/officeart/2005/8/layout/process4"/>
    <dgm:cxn modelId="{87A6E041-9934-4D4E-981D-647BE280B1B5}" type="presParOf" srcId="{A2D8A0B4-C217-AA45-8CDA-B64D6568CF46}" destId="{19DCF764-F488-E741-BEE9-5403177D9132}" srcOrd="0" destOrd="0" presId="urn:microsoft.com/office/officeart/2005/8/layout/process4"/>
    <dgm:cxn modelId="{F3EE3F3F-DEAD-B241-83C0-B1F5A8B19970}" type="presParOf" srcId="{F5694D72-0CFE-2843-AC8D-537012FED482}" destId="{286DDFF0-D718-FB43-AFB5-2C3C50FBADDD}" srcOrd="1" destOrd="0" presId="urn:microsoft.com/office/officeart/2005/8/layout/process4"/>
    <dgm:cxn modelId="{81F3F305-8250-9F44-96EB-C47D10A7A4B5}" type="presParOf" srcId="{F5694D72-0CFE-2843-AC8D-537012FED482}" destId="{3CCDB17E-9895-AF4B-AD0B-4551E1C60359}" srcOrd="2" destOrd="0" presId="urn:microsoft.com/office/officeart/2005/8/layout/process4"/>
    <dgm:cxn modelId="{105076FB-FD60-1945-9421-B708E09E61E1}" type="presParOf" srcId="{3CCDB17E-9895-AF4B-AD0B-4551E1C60359}" destId="{215549D3-0A8D-994D-BBED-8193FAF3BE9A}" srcOrd="0" destOrd="0" presId="urn:microsoft.com/office/officeart/2005/8/layout/process4"/>
    <dgm:cxn modelId="{B859EFC4-B8FE-BF4A-B7DD-2D182310B6C5}" type="presParOf" srcId="{F5694D72-0CFE-2843-AC8D-537012FED482}" destId="{BF4CF90A-9F62-BC4A-B5F6-0DEB2BBB95A0}" srcOrd="3" destOrd="0" presId="urn:microsoft.com/office/officeart/2005/8/layout/process4"/>
    <dgm:cxn modelId="{8076E44C-CF4A-5541-8730-B3FB17656E92}" type="presParOf" srcId="{F5694D72-0CFE-2843-AC8D-537012FED482}" destId="{5FBD59B1-163D-CB4A-9063-2FA1A20D83EC}" srcOrd="4" destOrd="0" presId="urn:microsoft.com/office/officeart/2005/8/layout/process4"/>
    <dgm:cxn modelId="{59AC3DF8-D63A-9442-895A-C70319ADFD59}" type="presParOf" srcId="{5FBD59B1-163D-CB4A-9063-2FA1A20D83EC}" destId="{A8B836A7-6B7A-2F40-A30B-D3FE6CCB6791}" srcOrd="0" destOrd="0" presId="urn:microsoft.com/office/officeart/2005/8/layout/process4"/>
    <dgm:cxn modelId="{B405C6F4-9FA9-834B-A5D0-A141DB48BA92}" type="presParOf" srcId="{F5694D72-0CFE-2843-AC8D-537012FED482}" destId="{94160D8C-14CF-6042-ACAF-64031A94CDBD}" srcOrd="5" destOrd="0" presId="urn:microsoft.com/office/officeart/2005/8/layout/process4"/>
    <dgm:cxn modelId="{79964521-1DE9-5A43-8593-7EB1424032E0}" type="presParOf" srcId="{F5694D72-0CFE-2843-AC8D-537012FED482}" destId="{9B3FC3CD-5D39-1744-9CFA-E309AAC2A7CA}" srcOrd="6" destOrd="0" presId="urn:microsoft.com/office/officeart/2005/8/layout/process4"/>
    <dgm:cxn modelId="{0398941C-24F1-3645-85F8-FC666514CC73}" type="presParOf" srcId="{9B3FC3CD-5D39-1744-9CFA-E309AAC2A7CA}" destId="{17B542C1-E086-794C-BF3A-A053CD6E65A6}" srcOrd="0" destOrd="0" presId="urn:microsoft.com/office/officeart/2005/8/layout/process4"/>
    <dgm:cxn modelId="{BF24A6B4-B9A7-764D-8994-A94243041EC1}" type="presParOf" srcId="{F5694D72-0CFE-2843-AC8D-537012FED482}" destId="{EF55E452-1E2E-014E-AF18-C8B4CEE9D5D5}" srcOrd="7" destOrd="0" presId="urn:microsoft.com/office/officeart/2005/8/layout/process4"/>
    <dgm:cxn modelId="{6A4FAD3E-10FA-4A4C-8840-FCEBD4A327AC}" type="presParOf" srcId="{F5694D72-0CFE-2843-AC8D-537012FED482}" destId="{474A52A8-8286-6C4E-A07C-F69E808B1A04}" srcOrd="8" destOrd="0" presId="urn:microsoft.com/office/officeart/2005/8/layout/process4"/>
    <dgm:cxn modelId="{95174813-C0FE-E047-9E51-19511FEAF164}" type="presParOf" srcId="{474A52A8-8286-6C4E-A07C-F69E808B1A04}" destId="{74AC04B7-3173-1F44-A4A8-4D2AE54334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668DD1-EE95-4AF0-ADDB-D9A0F1DF6035}" type="doc">
      <dgm:prSet loTypeId="urn:microsoft.com/office/officeart/2005/8/layout/cycle7" loCatId="cycle" qsTypeId="urn:microsoft.com/office/officeart/2005/8/quickstyle/simple1" qsCatId="simple" csTypeId="urn:microsoft.com/office/officeart/2005/8/colors/accent2_4" csCatId="accent2" phldr="1"/>
      <dgm:spPr/>
      <dgm:t>
        <a:bodyPr/>
        <a:lstStyle/>
        <a:p>
          <a:endParaRPr lang="en-US"/>
        </a:p>
      </dgm:t>
    </dgm:pt>
    <dgm:pt modelId="{3B6F9114-1383-40E6-BC52-96501B59D671}">
      <dgm:prSet phldrT="[Text]" custT="1"/>
      <dgm:spPr/>
      <dgm:t>
        <a:bodyPr/>
        <a:lstStyle/>
        <a:p>
          <a:r>
            <a:rPr lang="en-US" sz="1600" dirty="0" smtClean="0">
              <a:solidFill>
                <a:schemeClr val="accent4"/>
              </a:solidFill>
            </a:rPr>
            <a:t>Train Users on best practices for assigning SSIDs</a:t>
          </a:r>
          <a:endParaRPr lang="en-US" sz="1050" dirty="0">
            <a:solidFill>
              <a:schemeClr val="accent4"/>
            </a:solidFill>
          </a:endParaRPr>
        </a:p>
      </dgm:t>
    </dgm:pt>
    <dgm:pt modelId="{5E7684FF-1BA9-4DC6-A8CB-B977DEB97CBC}" type="parTrans" cxnId="{4FA11701-7A74-499C-AA12-832BD448E6B1}">
      <dgm:prSet/>
      <dgm:spPr/>
      <dgm:t>
        <a:bodyPr/>
        <a:lstStyle/>
        <a:p>
          <a:endParaRPr lang="en-US"/>
        </a:p>
      </dgm:t>
    </dgm:pt>
    <dgm:pt modelId="{1C4FD005-DC6E-45E6-86E6-F8C603340FE6}" type="sibTrans" cxnId="{4FA11701-7A74-499C-AA12-832BD448E6B1}">
      <dgm:prSet/>
      <dgm:spPr/>
      <dgm:t>
        <a:bodyPr/>
        <a:lstStyle/>
        <a:p>
          <a:endParaRPr lang="en-US"/>
        </a:p>
      </dgm:t>
    </dgm:pt>
    <dgm:pt modelId="{055486DE-E70A-49DD-9AEC-9CF4FF36BD1A}">
      <dgm:prSet phldrT="[Text]" custT="1"/>
      <dgm:spPr/>
      <dgm:t>
        <a:bodyPr/>
        <a:lstStyle/>
        <a:p>
          <a:r>
            <a:rPr lang="en-US" sz="1600" dirty="0" smtClean="0">
              <a:solidFill>
                <a:schemeClr val="accent4"/>
              </a:solidFill>
            </a:rPr>
            <a:t>Analyze causes of anomalies to identify problems</a:t>
          </a:r>
        </a:p>
      </dgm:t>
    </dgm:pt>
    <dgm:pt modelId="{F303A854-E5B7-4404-9DC8-D73ECC50EA30}" type="parTrans" cxnId="{5DD180EC-C556-41D3-80A4-01FA5A206487}">
      <dgm:prSet/>
      <dgm:spPr/>
      <dgm:t>
        <a:bodyPr/>
        <a:lstStyle/>
        <a:p>
          <a:endParaRPr lang="en-US"/>
        </a:p>
      </dgm:t>
    </dgm:pt>
    <dgm:pt modelId="{0CC3D2B6-ED5A-4735-852D-283B254E1726}" type="sibTrans" cxnId="{5DD180EC-C556-41D3-80A4-01FA5A206487}">
      <dgm:prSet/>
      <dgm:spPr/>
      <dgm:t>
        <a:bodyPr/>
        <a:lstStyle/>
        <a:p>
          <a:endParaRPr lang="en-US"/>
        </a:p>
      </dgm:t>
    </dgm:pt>
    <dgm:pt modelId="{07F1B6E3-D129-4C76-838C-FBB0174975B8}">
      <dgm:prSet phldrT="[Text]" custT="1"/>
      <dgm:spPr/>
      <dgm:t>
        <a:bodyPr/>
        <a:lstStyle/>
        <a:p>
          <a:r>
            <a:rPr lang="en-US" sz="1600" dirty="0" smtClean="0">
              <a:solidFill>
                <a:schemeClr val="accent4"/>
              </a:solidFill>
            </a:rPr>
            <a:t>Update exit codes if new information is available</a:t>
          </a:r>
        </a:p>
      </dgm:t>
    </dgm:pt>
    <dgm:pt modelId="{2F731C6A-8D17-4803-A553-A650CF22282E}" type="parTrans" cxnId="{54E2E00A-34C1-4E7A-A21F-F96B1138B596}">
      <dgm:prSet/>
      <dgm:spPr/>
      <dgm:t>
        <a:bodyPr/>
        <a:lstStyle/>
        <a:p>
          <a:endParaRPr lang="en-US"/>
        </a:p>
      </dgm:t>
    </dgm:pt>
    <dgm:pt modelId="{5D7A7380-824A-4564-B2A0-E8F35BC3F7C1}" type="sibTrans" cxnId="{54E2E00A-34C1-4E7A-A21F-F96B1138B596}">
      <dgm:prSet/>
      <dgm:spPr/>
      <dgm:t>
        <a:bodyPr/>
        <a:lstStyle/>
        <a:p>
          <a:endParaRPr lang="en-US"/>
        </a:p>
      </dgm:t>
    </dgm:pt>
    <dgm:pt modelId="{2DCD9279-3A9B-486E-BCB4-AB99A8055BF8}">
      <dgm:prSet phldrT="[Text]" custT="1"/>
      <dgm:spPr/>
      <dgm:t>
        <a:bodyPr/>
        <a:lstStyle/>
        <a:p>
          <a:r>
            <a:rPr lang="en-US" sz="1600" dirty="0" smtClean="0">
              <a:solidFill>
                <a:schemeClr val="accent4"/>
              </a:solidFill>
            </a:rPr>
            <a:t>Resolve anomalies (CCEs, MIDs, ERDs)</a:t>
          </a:r>
        </a:p>
      </dgm:t>
    </dgm:pt>
    <dgm:pt modelId="{F13A4651-01EB-44DC-92FD-77337452420B}" type="parTrans" cxnId="{C8F11664-E3E6-43BF-A159-742EBF312864}">
      <dgm:prSet/>
      <dgm:spPr/>
      <dgm:t>
        <a:bodyPr/>
        <a:lstStyle/>
        <a:p>
          <a:endParaRPr lang="en-US"/>
        </a:p>
      </dgm:t>
    </dgm:pt>
    <dgm:pt modelId="{EFD431B1-6CDD-4629-AECA-815DE679747A}" type="sibTrans" cxnId="{C8F11664-E3E6-43BF-A159-742EBF312864}">
      <dgm:prSet/>
      <dgm:spPr/>
      <dgm:t>
        <a:bodyPr/>
        <a:lstStyle/>
        <a:p>
          <a:endParaRPr lang="en-US"/>
        </a:p>
      </dgm:t>
    </dgm:pt>
    <dgm:pt modelId="{2EEC8AC0-99A1-48A5-AE4D-4F94017DD77B}" type="pres">
      <dgm:prSet presAssocID="{F4668DD1-EE95-4AF0-ADDB-D9A0F1DF6035}" presName="Name0" presStyleCnt="0">
        <dgm:presLayoutVars>
          <dgm:dir/>
          <dgm:resizeHandles val="exact"/>
        </dgm:presLayoutVars>
      </dgm:prSet>
      <dgm:spPr/>
      <dgm:t>
        <a:bodyPr/>
        <a:lstStyle/>
        <a:p>
          <a:endParaRPr lang="en-US"/>
        </a:p>
      </dgm:t>
    </dgm:pt>
    <dgm:pt modelId="{1FB4D4A1-C689-49A9-8E5F-4F9C4B12C93E}" type="pres">
      <dgm:prSet presAssocID="{2DCD9279-3A9B-486E-BCB4-AB99A8055BF8}" presName="node" presStyleLbl="node1" presStyleIdx="0" presStyleCnt="4">
        <dgm:presLayoutVars>
          <dgm:bulletEnabled val="1"/>
        </dgm:presLayoutVars>
      </dgm:prSet>
      <dgm:spPr/>
      <dgm:t>
        <a:bodyPr/>
        <a:lstStyle/>
        <a:p>
          <a:endParaRPr lang="en-US"/>
        </a:p>
      </dgm:t>
    </dgm:pt>
    <dgm:pt modelId="{837758C4-0B38-4397-8C41-CF28DB47643B}" type="pres">
      <dgm:prSet presAssocID="{EFD431B1-6CDD-4629-AECA-815DE679747A}" presName="sibTrans" presStyleLbl="sibTrans2D1" presStyleIdx="0" presStyleCnt="4"/>
      <dgm:spPr/>
      <dgm:t>
        <a:bodyPr/>
        <a:lstStyle/>
        <a:p>
          <a:endParaRPr lang="en-US"/>
        </a:p>
      </dgm:t>
    </dgm:pt>
    <dgm:pt modelId="{6506C3FD-6531-4069-A3D2-3D6A6AC91668}" type="pres">
      <dgm:prSet presAssocID="{EFD431B1-6CDD-4629-AECA-815DE679747A}" presName="connectorText" presStyleLbl="sibTrans2D1" presStyleIdx="0" presStyleCnt="4"/>
      <dgm:spPr/>
      <dgm:t>
        <a:bodyPr/>
        <a:lstStyle/>
        <a:p>
          <a:endParaRPr lang="en-US"/>
        </a:p>
      </dgm:t>
    </dgm:pt>
    <dgm:pt modelId="{3FBB6BE2-3FD3-4B44-8AEA-CC65C585635D}" type="pres">
      <dgm:prSet presAssocID="{07F1B6E3-D129-4C76-838C-FBB0174975B8}" presName="node" presStyleLbl="node1" presStyleIdx="1" presStyleCnt="4">
        <dgm:presLayoutVars>
          <dgm:bulletEnabled val="1"/>
        </dgm:presLayoutVars>
      </dgm:prSet>
      <dgm:spPr/>
      <dgm:t>
        <a:bodyPr/>
        <a:lstStyle/>
        <a:p>
          <a:endParaRPr lang="en-US"/>
        </a:p>
      </dgm:t>
    </dgm:pt>
    <dgm:pt modelId="{FD76E7B8-CB0D-4428-A2DE-84DDC828DCA5}" type="pres">
      <dgm:prSet presAssocID="{5D7A7380-824A-4564-B2A0-E8F35BC3F7C1}" presName="sibTrans" presStyleLbl="sibTrans2D1" presStyleIdx="1" presStyleCnt="4"/>
      <dgm:spPr/>
      <dgm:t>
        <a:bodyPr/>
        <a:lstStyle/>
        <a:p>
          <a:endParaRPr lang="en-US"/>
        </a:p>
      </dgm:t>
    </dgm:pt>
    <dgm:pt modelId="{5FFC72B9-A66A-45B8-9383-405476A0FFF5}" type="pres">
      <dgm:prSet presAssocID="{5D7A7380-824A-4564-B2A0-E8F35BC3F7C1}" presName="connectorText" presStyleLbl="sibTrans2D1" presStyleIdx="1" presStyleCnt="4"/>
      <dgm:spPr/>
      <dgm:t>
        <a:bodyPr/>
        <a:lstStyle/>
        <a:p>
          <a:endParaRPr lang="en-US"/>
        </a:p>
      </dgm:t>
    </dgm:pt>
    <dgm:pt modelId="{B6D8E67E-F984-44CB-BFFC-FE5EF2B5EAC2}" type="pres">
      <dgm:prSet presAssocID="{055486DE-E70A-49DD-9AEC-9CF4FF36BD1A}" presName="node" presStyleLbl="node1" presStyleIdx="2" presStyleCnt="4">
        <dgm:presLayoutVars>
          <dgm:bulletEnabled val="1"/>
        </dgm:presLayoutVars>
      </dgm:prSet>
      <dgm:spPr/>
      <dgm:t>
        <a:bodyPr/>
        <a:lstStyle/>
        <a:p>
          <a:endParaRPr lang="en-US"/>
        </a:p>
      </dgm:t>
    </dgm:pt>
    <dgm:pt modelId="{40C7F224-B18B-4953-A798-EE435047BE55}" type="pres">
      <dgm:prSet presAssocID="{0CC3D2B6-ED5A-4735-852D-283B254E1726}" presName="sibTrans" presStyleLbl="sibTrans2D1" presStyleIdx="2" presStyleCnt="4"/>
      <dgm:spPr/>
      <dgm:t>
        <a:bodyPr/>
        <a:lstStyle/>
        <a:p>
          <a:endParaRPr lang="en-US"/>
        </a:p>
      </dgm:t>
    </dgm:pt>
    <dgm:pt modelId="{D29AEEFE-45F2-43CF-B1EC-C9BD9BC5C8B4}" type="pres">
      <dgm:prSet presAssocID="{0CC3D2B6-ED5A-4735-852D-283B254E1726}" presName="connectorText" presStyleLbl="sibTrans2D1" presStyleIdx="2" presStyleCnt="4"/>
      <dgm:spPr/>
      <dgm:t>
        <a:bodyPr/>
        <a:lstStyle/>
        <a:p>
          <a:endParaRPr lang="en-US"/>
        </a:p>
      </dgm:t>
    </dgm:pt>
    <dgm:pt modelId="{E916405D-9E39-45E8-8C02-2FF3232EB4F5}" type="pres">
      <dgm:prSet presAssocID="{3B6F9114-1383-40E6-BC52-96501B59D671}" presName="node" presStyleLbl="node1" presStyleIdx="3" presStyleCnt="4">
        <dgm:presLayoutVars>
          <dgm:bulletEnabled val="1"/>
        </dgm:presLayoutVars>
      </dgm:prSet>
      <dgm:spPr/>
      <dgm:t>
        <a:bodyPr/>
        <a:lstStyle/>
        <a:p>
          <a:endParaRPr lang="en-US"/>
        </a:p>
      </dgm:t>
    </dgm:pt>
    <dgm:pt modelId="{19FC6E41-CE98-4854-8EC9-49E5FD8D3F22}" type="pres">
      <dgm:prSet presAssocID="{1C4FD005-DC6E-45E6-86E6-F8C603340FE6}" presName="sibTrans" presStyleLbl="sibTrans2D1" presStyleIdx="3" presStyleCnt="4"/>
      <dgm:spPr/>
      <dgm:t>
        <a:bodyPr/>
        <a:lstStyle/>
        <a:p>
          <a:endParaRPr lang="en-US"/>
        </a:p>
      </dgm:t>
    </dgm:pt>
    <dgm:pt modelId="{5E19FD46-FFAE-4E50-9B11-1EFCEE810EF0}" type="pres">
      <dgm:prSet presAssocID="{1C4FD005-DC6E-45E6-86E6-F8C603340FE6}" presName="connectorText" presStyleLbl="sibTrans2D1" presStyleIdx="3" presStyleCnt="4"/>
      <dgm:spPr/>
      <dgm:t>
        <a:bodyPr/>
        <a:lstStyle/>
        <a:p>
          <a:endParaRPr lang="en-US"/>
        </a:p>
      </dgm:t>
    </dgm:pt>
  </dgm:ptLst>
  <dgm:cxnLst>
    <dgm:cxn modelId="{591AC86E-6038-4872-9FF1-67C539B65C07}" type="presOf" srcId="{0CC3D2B6-ED5A-4735-852D-283B254E1726}" destId="{40C7F224-B18B-4953-A798-EE435047BE55}" srcOrd="0" destOrd="0" presId="urn:microsoft.com/office/officeart/2005/8/layout/cycle7"/>
    <dgm:cxn modelId="{54E2E00A-34C1-4E7A-A21F-F96B1138B596}" srcId="{F4668DD1-EE95-4AF0-ADDB-D9A0F1DF6035}" destId="{07F1B6E3-D129-4C76-838C-FBB0174975B8}" srcOrd="1" destOrd="0" parTransId="{2F731C6A-8D17-4803-A553-A650CF22282E}" sibTransId="{5D7A7380-824A-4564-B2A0-E8F35BC3F7C1}"/>
    <dgm:cxn modelId="{4FA11701-7A74-499C-AA12-832BD448E6B1}" srcId="{F4668DD1-EE95-4AF0-ADDB-D9A0F1DF6035}" destId="{3B6F9114-1383-40E6-BC52-96501B59D671}" srcOrd="3" destOrd="0" parTransId="{5E7684FF-1BA9-4DC6-A8CB-B977DEB97CBC}" sibTransId="{1C4FD005-DC6E-45E6-86E6-F8C603340FE6}"/>
    <dgm:cxn modelId="{3ADEF018-F605-4DC0-A6DC-3D7FF0D9913A}" type="presOf" srcId="{3B6F9114-1383-40E6-BC52-96501B59D671}" destId="{E916405D-9E39-45E8-8C02-2FF3232EB4F5}" srcOrd="0" destOrd="0" presId="urn:microsoft.com/office/officeart/2005/8/layout/cycle7"/>
    <dgm:cxn modelId="{ECAF8837-8977-4A10-B7EF-8C483FBC8DBA}" type="presOf" srcId="{5D7A7380-824A-4564-B2A0-E8F35BC3F7C1}" destId="{5FFC72B9-A66A-45B8-9383-405476A0FFF5}" srcOrd="1" destOrd="0" presId="urn:microsoft.com/office/officeart/2005/8/layout/cycle7"/>
    <dgm:cxn modelId="{E2BC41AE-B46C-430E-B5C2-A7CECCF64B9E}" type="presOf" srcId="{F4668DD1-EE95-4AF0-ADDB-D9A0F1DF6035}" destId="{2EEC8AC0-99A1-48A5-AE4D-4F94017DD77B}" srcOrd="0" destOrd="0" presId="urn:microsoft.com/office/officeart/2005/8/layout/cycle7"/>
    <dgm:cxn modelId="{C8F11664-E3E6-43BF-A159-742EBF312864}" srcId="{F4668DD1-EE95-4AF0-ADDB-D9A0F1DF6035}" destId="{2DCD9279-3A9B-486E-BCB4-AB99A8055BF8}" srcOrd="0" destOrd="0" parTransId="{F13A4651-01EB-44DC-92FD-77337452420B}" sibTransId="{EFD431B1-6CDD-4629-AECA-815DE679747A}"/>
    <dgm:cxn modelId="{D3F5D857-0778-480A-BCEA-5C45F5BDA0FB}" type="presOf" srcId="{055486DE-E70A-49DD-9AEC-9CF4FF36BD1A}" destId="{B6D8E67E-F984-44CB-BFFC-FE5EF2B5EAC2}" srcOrd="0" destOrd="0" presId="urn:microsoft.com/office/officeart/2005/8/layout/cycle7"/>
    <dgm:cxn modelId="{ECBBD4FF-F26B-4739-BE0A-DA6D50C42739}" type="presOf" srcId="{EFD431B1-6CDD-4629-AECA-815DE679747A}" destId="{6506C3FD-6531-4069-A3D2-3D6A6AC91668}" srcOrd="1" destOrd="0" presId="urn:microsoft.com/office/officeart/2005/8/layout/cycle7"/>
    <dgm:cxn modelId="{85A5E4F2-BB49-473A-A25C-DEF1DF9D64B0}" type="presOf" srcId="{1C4FD005-DC6E-45E6-86E6-F8C603340FE6}" destId="{19FC6E41-CE98-4854-8EC9-49E5FD8D3F22}" srcOrd="0" destOrd="0" presId="urn:microsoft.com/office/officeart/2005/8/layout/cycle7"/>
    <dgm:cxn modelId="{5DD180EC-C556-41D3-80A4-01FA5A206487}" srcId="{F4668DD1-EE95-4AF0-ADDB-D9A0F1DF6035}" destId="{055486DE-E70A-49DD-9AEC-9CF4FF36BD1A}" srcOrd="2" destOrd="0" parTransId="{F303A854-E5B7-4404-9DC8-D73ECC50EA30}" sibTransId="{0CC3D2B6-ED5A-4735-852D-283B254E1726}"/>
    <dgm:cxn modelId="{86EFE85D-155C-4F23-96D4-C1BD2D155543}" type="presOf" srcId="{EFD431B1-6CDD-4629-AECA-815DE679747A}" destId="{837758C4-0B38-4397-8C41-CF28DB47643B}" srcOrd="0" destOrd="0" presId="urn:microsoft.com/office/officeart/2005/8/layout/cycle7"/>
    <dgm:cxn modelId="{D1D05DC5-7ACC-45FD-94E7-3ED198EE01D0}" type="presOf" srcId="{2DCD9279-3A9B-486E-BCB4-AB99A8055BF8}" destId="{1FB4D4A1-C689-49A9-8E5F-4F9C4B12C93E}" srcOrd="0" destOrd="0" presId="urn:microsoft.com/office/officeart/2005/8/layout/cycle7"/>
    <dgm:cxn modelId="{BFD08CC4-52D0-47FB-ABBA-E109CF548D03}" type="presOf" srcId="{1C4FD005-DC6E-45E6-86E6-F8C603340FE6}" destId="{5E19FD46-FFAE-4E50-9B11-1EFCEE810EF0}" srcOrd="1" destOrd="0" presId="urn:microsoft.com/office/officeart/2005/8/layout/cycle7"/>
    <dgm:cxn modelId="{6566CE76-B5CC-4C5C-8CF1-4A442F7E736D}" type="presOf" srcId="{0CC3D2B6-ED5A-4735-852D-283B254E1726}" destId="{D29AEEFE-45F2-43CF-B1EC-C9BD9BC5C8B4}" srcOrd="1" destOrd="0" presId="urn:microsoft.com/office/officeart/2005/8/layout/cycle7"/>
    <dgm:cxn modelId="{C3D8B08D-282D-4F7F-8CCA-5A0EBA4E2B01}" type="presOf" srcId="{07F1B6E3-D129-4C76-838C-FBB0174975B8}" destId="{3FBB6BE2-3FD3-4B44-8AEA-CC65C585635D}" srcOrd="0" destOrd="0" presId="urn:microsoft.com/office/officeart/2005/8/layout/cycle7"/>
    <dgm:cxn modelId="{692A0AAD-03BB-406C-AC76-5F37BFAAFD3B}" type="presOf" srcId="{5D7A7380-824A-4564-B2A0-E8F35BC3F7C1}" destId="{FD76E7B8-CB0D-4428-A2DE-84DDC828DCA5}" srcOrd="0" destOrd="0" presId="urn:microsoft.com/office/officeart/2005/8/layout/cycle7"/>
    <dgm:cxn modelId="{A4A7B50B-98E9-4A6E-B1DF-82C63621CAE4}" type="presParOf" srcId="{2EEC8AC0-99A1-48A5-AE4D-4F94017DD77B}" destId="{1FB4D4A1-C689-49A9-8E5F-4F9C4B12C93E}" srcOrd="0" destOrd="0" presId="urn:microsoft.com/office/officeart/2005/8/layout/cycle7"/>
    <dgm:cxn modelId="{A89DADC2-22EA-40FC-808F-6DDFEC644F42}" type="presParOf" srcId="{2EEC8AC0-99A1-48A5-AE4D-4F94017DD77B}" destId="{837758C4-0B38-4397-8C41-CF28DB47643B}" srcOrd="1" destOrd="0" presId="urn:microsoft.com/office/officeart/2005/8/layout/cycle7"/>
    <dgm:cxn modelId="{55B6F077-C1DE-4DC2-9AF0-B822638D7649}" type="presParOf" srcId="{837758C4-0B38-4397-8C41-CF28DB47643B}" destId="{6506C3FD-6531-4069-A3D2-3D6A6AC91668}" srcOrd="0" destOrd="0" presId="urn:microsoft.com/office/officeart/2005/8/layout/cycle7"/>
    <dgm:cxn modelId="{FC99876A-65C8-4D39-9AAD-51278044FBE1}" type="presParOf" srcId="{2EEC8AC0-99A1-48A5-AE4D-4F94017DD77B}" destId="{3FBB6BE2-3FD3-4B44-8AEA-CC65C585635D}" srcOrd="2" destOrd="0" presId="urn:microsoft.com/office/officeart/2005/8/layout/cycle7"/>
    <dgm:cxn modelId="{F0875F04-7A01-4EDB-A3A7-4570CFEFA866}" type="presParOf" srcId="{2EEC8AC0-99A1-48A5-AE4D-4F94017DD77B}" destId="{FD76E7B8-CB0D-4428-A2DE-84DDC828DCA5}" srcOrd="3" destOrd="0" presId="urn:microsoft.com/office/officeart/2005/8/layout/cycle7"/>
    <dgm:cxn modelId="{3BC4E89F-80A8-4154-9105-355AAEF178F0}" type="presParOf" srcId="{FD76E7B8-CB0D-4428-A2DE-84DDC828DCA5}" destId="{5FFC72B9-A66A-45B8-9383-405476A0FFF5}" srcOrd="0" destOrd="0" presId="urn:microsoft.com/office/officeart/2005/8/layout/cycle7"/>
    <dgm:cxn modelId="{D686B122-A50B-4533-A0A5-44E638F40BE5}" type="presParOf" srcId="{2EEC8AC0-99A1-48A5-AE4D-4F94017DD77B}" destId="{B6D8E67E-F984-44CB-BFFC-FE5EF2B5EAC2}" srcOrd="4" destOrd="0" presId="urn:microsoft.com/office/officeart/2005/8/layout/cycle7"/>
    <dgm:cxn modelId="{D5B09667-2124-4228-BDC7-3550ED5F03B7}" type="presParOf" srcId="{2EEC8AC0-99A1-48A5-AE4D-4F94017DD77B}" destId="{40C7F224-B18B-4953-A798-EE435047BE55}" srcOrd="5" destOrd="0" presId="urn:microsoft.com/office/officeart/2005/8/layout/cycle7"/>
    <dgm:cxn modelId="{48985268-9C57-4DA7-97D7-E42A4FF429BE}" type="presParOf" srcId="{40C7F224-B18B-4953-A798-EE435047BE55}" destId="{D29AEEFE-45F2-43CF-B1EC-C9BD9BC5C8B4}" srcOrd="0" destOrd="0" presId="urn:microsoft.com/office/officeart/2005/8/layout/cycle7"/>
    <dgm:cxn modelId="{0CD9C67A-09A1-4321-BC08-B64039EDC4CC}" type="presParOf" srcId="{2EEC8AC0-99A1-48A5-AE4D-4F94017DD77B}" destId="{E916405D-9E39-45E8-8C02-2FF3232EB4F5}" srcOrd="6" destOrd="0" presId="urn:microsoft.com/office/officeart/2005/8/layout/cycle7"/>
    <dgm:cxn modelId="{6FBB73F5-1B2A-47F0-87EC-3D91E3993A5A}" type="presParOf" srcId="{2EEC8AC0-99A1-48A5-AE4D-4F94017DD77B}" destId="{19FC6E41-CE98-4854-8EC9-49E5FD8D3F22}" srcOrd="7" destOrd="0" presId="urn:microsoft.com/office/officeart/2005/8/layout/cycle7"/>
    <dgm:cxn modelId="{344BA830-AB8E-496C-A4F8-F0F41B71F2AE}" type="presParOf" srcId="{19FC6E41-CE98-4854-8EC9-49E5FD8D3F22}" destId="{5E19FD46-FFAE-4E50-9B11-1EFCEE810EF0}"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5CF6E00-7C5C-4A72-A190-0E2B3FF2270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64E04DA-77E3-43AB-9200-64DA6FA1362E}">
      <dgm:prSet phldrT="[Text]"/>
      <dgm:spPr/>
      <dgm:t>
        <a:bodyPr/>
        <a:lstStyle/>
        <a:p>
          <a:r>
            <a:rPr lang="en-US" dirty="0" smtClean="0">
              <a:solidFill>
                <a:schemeClr val="accent4"/>
              </a:solidFill>
            </a:rPr>
            <a:t>Fall 1 Data Population</a:t>
          </a:r>
          <a:endParaRPr lang="en-US" dirty="0">
            <a:solidFill>
              <a:schemeClr val="accent4"/>
            </a:solidFill>
          </a:endParaRPr>
        </a:p>
      </dgm:t>
    </dgm:pt>
    <dgm:pt modelId="{737FCB8D-7E06-43A0-BDC7-8596B598B005}" type="parTrans" cxnId="{CB9A70B1-037F-4BAE-9FDC-9827F3AB1AD1}">
      <dgm:prSet/>
      <dgm:spPr/>
      <dgm:t>
        <a:bodyPr/>
        <a:lstStyle/>
        <a:p>
          <a:endParaRPr lang="en-US"/>
        </a:p>
      </dgm:t>
    </dgm:pt>
    <dgm:pt modelId="{5DFDBA0D-7B9C-4EED-AB12-D3C700D0F3AC}" type="sibTrans" cxnId="{CB9A70B1-037F-4BAE-9FDC-9827F3AB1AD1}">
      <dgm:prSet/>
      <dgm:spPr/>
      <dgm:t>
        <a:bodyPr/>
        <a:lstStyle/>
        <a:p>
          <a:endParaRPr lang="en-US"/>
        </a:p>
      </dgm:t>
    </dgm:pt>
    <dgm:pt modelId="{1BFCCCEF-3B8A-45A8-8B92-B2CE4F145ADE}">
      <dgm:prSet phldrT="[Text]"/>
      <dgm:spPr/>
      <dgm:t>
        <a:bodyPr/>
        <a:lstStyle/>
        <a:p>
          <a:r>
            <a:rPr lang="en-US" dirty="0" smtClean="0">
              <a:solidFill>
                <a:schemeClr val="accent4"/>
              </a:solidFill>
            </a:rPr>
            <a:t>Fall 2 Data Population</a:t>
          </a:r>
          <a:endParaRPr lang="en-US" dirty="0">
            <a:solidFill>
              <a:schemeClr val="accent4"/>
            </a:solidFill>
          </a:endParaRPr>
        </a:p>
      </dgm:t>
    </dgm:pt>
    <dgm:pt modelId="{74E3A3A4-C777-4484-8142-BC6D8D0A4CBA}" type="parTrans" cxnId="{63B54CA9-F3DF-4DE9-9FDD-8ED8A511B162}">
      <dgm:prSet/>
      <dgm:spPr/>
      <dgm:t>
        <a:bodyPr/>
        <a:lstStyle/>
        <a:p>
          <a:endParaRPr lang="en-US"/>
        </a:p>
      </dgm:t>
    </dgm:pt>
    <dgm:pt modelId="{AD20B78A-9825-4955-BE55-D0D698A39DDD}" type="sibTrans" cxnId="{63B54CA9-F3DF-4DE9-9FDD-8ED8A511B162}">
      <dgm:prSet/>
      <dgm:spPr/>
      <dgm:t>
        <a:bodyPr/>
        <a:lstStyle/>
        <a:p>
          <a:endParaRPr lang="en-US"/>
        </a:p>
      </dgm:t>
    </dgm:pt>
    <dgm:pt modelId="{8B1C2413-E535-4809-847D-160B521A1AB3}">
      <dgm:prSet phldrT="[Text]"/>
      <dgm:spPr/>
      <dgm:t>
        <a:bodyPr/>
        <a:lstStyle/>
        <a:p>
          <a:r>
            <a:rPr lang="en-US" dirty="0" smtClean="0">
              <a:solidFill>
                <a:schemeClr val="accent4"/>
              </a:solidFill>
            </a:rPr>
            <a:t>Update demographic/job class/assignment changes </a:t>
          </a:r>
          <a:endParaRPr lang="en-US" dirty="0">
            <a:solidFill>
              <a:schemeClr val="accent4"/>
            </a:solidFill>
          </a:endParaRPr>
        </a:p>
      </dgm:t>
    </dgm:pt>
    <dgm:pt modelId="{908E72B8-EFFB-4DF9-B776-95969E7185EC}" type="parTrans" cxnId="{94D2C282-F30A-445B-8C81-36BFFC34255D}">
      <dgm:prSet/>
      <dgm:spPr/>
      <dgm:t>
        <a:bodyPr/>
        <a:lstStyle/>
        <a:p>
          <a:endParaRPr lang="en-US"/>
        </a:p>
      </dgm:t>
    </dgm:pt>
    <dgm:pt modelId="{D8B87B24-55B9-4FF9-BCBB-8E736E203064}" type="sibTrans" cxnId="{94D2C282-F30A-445B-8C81-36BFFC34255D}">
      <dgm:prSet/>
      <dgm:spPr/>
      <dgm:t>
        <a:bodyPr/>
        <a:lstStyle/>
        <a:p>
          <a:endParaRPr lang="en-US"/>
        </a:p>
      </dgm:t>
    </dgm:pt>
    <dgm:pt modelId="{9D6B3F67-4EEC-4F12-8C3C-A1005422CA78}">
      <dgm:prSet/>
      <dgm:spPr/>
      <dgm:t>
        <a:bodyPr/>
        <a:lstStyle/>
        <a:p>
          <a:r>
            <a:rPr lang="en-US" dirty="0" smtClean="0">
              <a:solidFill>
                <a:schemeClr val="accent4"/>
              </a:solidFill>
            </a:rPr>
            <a:t>Increment staff years of service</a:t>
          </a:r>
        </a:p>
      </dgm:t>
    </dgm:pt>
    <dgm:pt modelId="{07FA0753-D4B2-408B-BBAE-DD4B2B9C6555}" type="parTrans" cxnId="{86E6B0A8-E0F6-4593-ABA3-0E58AC9D3434}">
      <dgm:prSet/>
      <dgm:spPr/>
      <dgm:t>
        <a:bodyPr/>
        <a:lstStyle/>
        <a:p>
          <a:endParaRPr lang="en-US"/>
        </a:p>
      </dgm:t>
    </dgm:pt>
    <dgm:pt modelId="{F7DFDF1C-BBBB-462B-9AA6-669A04BA7E3C}" type="sibTrans" cxnId="{86E6B0A8-E0F6-4593-ABA3-0E58AC9D3434}">
      <dgm:prSet/>
      <dgm:spPr/>
      <dgm:t>
        <a:bodyPr/>
        <a:lstStyle/>
        <a:p>
          <a:endParaRPr lang="en-US"/>
        </a:p>
      </dgm:t>
    </dgm:pt>
    <dgm:pt modelId="{0BD02716-7E24-4B63-B4E3-78FDB9C821D4}">
      <dgm:prSet/>
      <dgm:spPr/>
      <dgm:t>
        <a:bodyPr/>
        <a:lstStyle/>
        <a:p>
          <a:r>
            <a:rPr lang="en-US" dirty="0" smtClean="0">
              <a:solidFill>
                <a:schemeClr val="accent4"/>
              </a:solidFill>
            </a:rPr>
            <a:t>After schedule is set - update course-section attributes</a:t>
          </a:r>
        </a:p>
      </dgm:t>
    </dgm:pt>
    <dgm:pt modelId="{695D9571-192F-4769-8005-FE680FFF2C17}" type="parTrans" cxnId="{6D4FA535-BC04-4009-8900-23B7C74302B0}">
      <dgm:prSet/>
      <dgm:spPr/>
      <dgm:t>
        <a:bodyPr/>
        <a:lstStyle/>
        <a:p>
          <a:endParaRPr lang="en-US"/>
        </a:p>
      </dgm:t>
    </dgm:pt>
    <dgm:pt modelId="{BE4F576F-FC8C-45C4-AFC9-00CD755C85AB}" type="sibTrans" cxnId="{6D4FA535-BC04-4009-8900-23B7C74302B0}">
      <dgm:prSet/>
      <dgm:spPr/>
      <dgm:t>
        <a:bodyPr/>
        <a:lstStyle/>
        <a:p>
          <a:endParaRPr lang="en-US"/>
        </a:p>
      </dgm:t>
    </dgm:pt>
    <dgm:pt modelId="{7C3B8141-2593-4674-81D9-8E6F54FEF9FD}">
      <dgm:prSet/>
      <dgm:spPr/>
      <dgm:t>
        <a:bodyPr/>
        <a:lstStyle/>
        <a:p>
          <a:pPr marL="457200" indent="0" defTabSz="933450">
            <a:lnSpc>
              <a:spcPct val="90000"/>
            </a:lnSpc>
            <a:spcBef>
              <a:spcPct val="0"/>
            </a:spcBef>
            <a:spcAft>
              <a:spcPct val="15000"/>
            </a:spcAft>
            <a:buNone/>
          </a:pPr>
          <a:r>
            <a:rPr lang="en-US" dirty="0" smtClean="0">
              <a:solidFill>
                <a:schemeClr val="accent4"/>
              </a:solidFill>
            </a:rPr>
            <a:t>*FRPM</a:t>
          </a:r>
        </a:p>
      </dgm:t>
    </dgm:pt>
    <dgm:pt modelId="{66A4A65B-906E-4E15-9F0D-A69408DC73C7}" type="parTrans" cxnId="{8E3FF287-CE10-485D-9A02-A24FD3EFB83C}">
      <dgm:prSet/>
      <dgm:spPr/>
      <dgm:t>
        <a:bodyPr/>
        <a:lstStyle/>
        <a:p>
          <a:endParaRPr lang="en-US"/>
        </a:p>
      </dgm:t>
    </dgm:pt>
    <dgm:pt modelId="{ECED3B9D-8D09-403C-B555-55AFF5F04D48}" type="sibTrans" cxnId="{8E3FF287-CE10-485D-9A02-A24FD3EFB83C}">
      <dgm:prSet/>
      <dgm:spPr/>
      <dgm:t>
        <a:bodyPr/>
        <a:lstStyle/>
        <a:p>
          <a:endParaRPr lang="en-US"/>
        </a:p>
      </dgm:t>
    </dgm:pt>
    <dgm:pt modelId="{32187514-879E-43EE-91DC-132B4EBB9EC1}">
      <dgm:prSet/>
      <dgm:spPr/>
      <dgm:t>
        <a:bodyPr/>
        <a:lstStyle/>
        <a:p>
          <a:pPr marL="457200" indent="0" defTabSz="933450">
            <a:lnSpc>
              <a:spcPct val="90000"/>
            </a:lnSpc>
            <a:spcBef>
              <a:spcPct val="0"/>
            </a:spcBef>
            <a:spcAft>
              <a:spcPct val="15000"/>
            </a:spcAft>
            <a:buNone/>
          </a:pPr>
          <a:r>
            <a:rPr lang="en-US" dirty="0" smtClean="0">
              <a:solidFill>
                <a:schemeClr val="accent4"/>
              </a:solidFill>
            </a:rPr>
            <a:t>*Homeless</a:t>
          </a:r>
        </a:p>
      </dgm:t>
    </dgm:pt>
    <dgm:pt modelId="{FDBC5848-81E5-4AC9-B702-5D7BBB284905}" type="parTrans" cxnId="{58B4E058-A0D8-4FDE-B39A-53FD7216A166}">
      <dgm:prSet/>
      <dgm:spPr/>
    </dgm:pt>
    <dgm:pt modelId="{A696D9ED-D7A1-44F0-896E-5A560B83E090}" type="sibTrans" cxnId="{58B4E058-A0D8-4FDE-B39A-53FD7216A166}">
      <dgm:prSet/>
      <dgm:spPr/>
    </dgm:pt>
    <dgm:pt modelId="{9F873411-AAC5-456E-9400-58ED129A2A99}">
      <dgm:prSet phldrT="[Text]"/>
      <dgm:spPr/>
      <dgm:t>
        <a:bodyPr/>
        <a:lstStyle/>
        <a:p>
          <a:r>
            <a:rPr lang="en-US" dirty="0" smtClean="0">
              <a:solidFill>
                <a:schemeClr val="accent4"/>
              </a:solidFill>
            </a:rPr>
            <a:t>Update student demographic changes</a:t>
          </a:r>
          <a:endParaRPr lang="en-US" dirty="0">
            <a:solidFill>
              <a:schemeClr val="accent4"/>
            </a:solidFill>
          </a:endParaRPr>
        </a:p>
      </dgm:t>
    </dgm:pt>
    <dgm:pt modelId="{2E22FCB4-E250-49EA-AB2B-B7517EE69F82}" type="parTrans" cxnId="{F51E59A3-1563-406C-BB0B-2C9EA2FAA7A9}">
      <dgm:prSet/>
      <dgm:spPr/>
    </dgm:pt>
    <dgm:pt modelId="{5C50B391-D5BB-44E1-B74E-E5A6D7AA8D5E}" type="sibTrans" cxnId="{F51E59A3-1563-406C-BB0B-2C9EA2FAA7A9}">
      <dgm:prSet/>
      <dgm:spPr/>
    </dgm:pt>
    <dgm:pt modelId="{3F13BB78-E9AC-4B10-9DC6-60E71C914EF2}">
      <dgm:prSet phldrT="[Text]"/>
      <dgm:spPr/>
      <dgm:t>
        <a:bodyPr/>
        <a:lstStyle/>
        <a:p>
          <a:r>
            <a:rPr lang="en-US" dirty="0" smtClean="0">
              <a:solidFill>
                <a:schemeClr val="accent4"/>
              </a:solidFill>
            </a:rPr>
            <a:t>Update program eligibility</a:t>
          </a:r>
          <a:endParaRPr lang="en-US" dirty="0">
            <a:solidFill>
              <a:schemeClr val="accent4"/>
            </a:solidFill>
          </a:endParaRPr>
        </a:p>
      </dgm:t>
    </dgm:pt>
    <dgm:pt modelId="{AD900919-8533-40C1-96F3-989D28603076}" type="parTrans" cxnId="{3032DF7F-6D8A-4EC1-B595-0032C0F1BD4A}">
      <dgm:prSet/>
      <dgm:spPr/>
    </dgm:pt>
    <dgm:pt modelId="{02C37ADA-A553-45A4-AE92-DE784D89D72A}" type="sibTrans" cxnId="{3032DF7F-6D8A-4EC1-B595-0032C0F1BD4A}">
      <dgm:prSet/>
      <dgm:spPr/>
    </dgm:pt>
    <dgm:pt modelId="{F798824D-35AA-4361-9FF4-1FEADC7B979B}">
      <dgm:prSet phldrT="[Text]"/>
      <dgm:spPr/>
      <dgm:t>
        <a:bodyPr/>
        <a:lstStyle/>
        <a:p>
          <a:r>
            <a:rPr lang="en-US" dirty="0" smtClean="0">
              <a:solidFill>
                <a:schemeClr val="accent4"/>
              </a:solidFill>
            </a:rPr>
            <a:t>Check ELAS status for new students</a:t>
          </a:r>
          <a:endParaRPr lang="en-US" dirty="0">
            <a:solidFill>
              <a:schemeClr val="accent4"/>
            </a:solidFill>
          </a:endParaRPr>
        </a:p>
      </dgm:t>
    </dgm:pt>
    <dgm:pt modelId="{69A98354-2140-4355-A9AB-32F1CE55E2A5}" type="parTrans" cxnId="{C1FC3959-05CC-4A5A-BBE0-E6C61CE2F25D}">
      <dgm:prSet/>
      <dgm:spPr/>
    </dgm:pt>
    <dgm:pt modelId="{5081F59C-DDE3-4237-A788-905CF05EF6EB}" type="sibTrans" cxnId="{C1FC3959-05CC-4A5A-BBE0-E6C61CE2F25D}">
      <dgm:prSet/>
      <dgm:spPr/>
    </dgm:pt>
    <dgm:pt modelId="{BAE37EE8-6B55-4921-879E-8DDF7FA30AF4}">
      <dgm:prSet phldrT="[Text]"/>
      <dgm:spPr/>
      <dgm:t>
        <a:bodyPr/>
        <a:lstStyle/>
        <a:p>
          <a:r>
            <a:rPr lang="en-US" dirty="0" smtClean="0">
              <a:solidFill>
                <a:schemeClr val="accent4"/>
              </a:solidFill>
            </a:rPr>
            <a:t>Check Initial US School enrollment date for students born outside US</a:t>
          </a:r>
          <a:endParaRPr lang="en-US" dirty="0">
            <a:solidFill>
              <a:schemeClr val="accent4"/>
            </a:solidFill>
          </a:endParaRPr>
        </a:p>
      </dgm:t>
    </dgm:pt>
    <dgm:pt modelId="{4CDB93E5-9798-47FE-BDC0-2E3C41C4F38D}" type="parTrans" cxnId="{57FF097F-ADF4-494B-815A-85CE6A46019E}">
      <dgm:prSet/>
      <dgm:spPr/>
    </dgm:pt>
    <dgm:pt modelId="{FD4FABE5-FF9C-4E4A-95FC-CC57FB18C3D5}" type="sibTrans" cxnId="{57FF097F-ADF4-494B-815A-85CE6A46019E}">
      <dgm:prSet/>
      <dgm:spPr/>
    </dgm:pt>
    <dgm:pt modelId="{629B5FD0-4A3F-5445-9A4F-E2619BAA7639}">
      <dgm:prSet/>
      <dgm:spPr/>
      <dgm:t>
        <a:bodyPr/>
        <a:lstStyle/>
        <a:p>
          <a:pPr marL="457200" indent="0" defTabSz="933450">
            <a:lnSpc>
              <a:spcPct val="90000"/>
            </a:lnSpc>
            <a:spcBef>
              <a:spcPct val="0"/>
            </a:spcBef>
            <a:spcAft>
              <a:spcPct val="15000"/>
            </a:spcAft>
            <a:buNone/>
          </a:pPr>
          <a:r>
            <a:rPr lang="en-US" dirty="0" smtClean="0">
              <a:solidFill>
                <a:schemeClr val="accent4"/>
              </a:solidFill>
            </a:rPr>
            <a:t>*Migrant</a:t>
          </a:r>
        </a:p>
      </dgm:t>
    </dgm:pt>
    <dgm:pt modelId="{A57D28D8-35C4-E747-B740-2F29C5B2243D}" type="parTrans" cxnId="{F1011CB2-6537-0046-9574-C634975F93AE}">
      <dgm:prSet/>
      <dgm:spPr/>
    </dgm:pt>
    <dgm:pt modelId="{37813DC5-EFC0-BD47-B960-3CC90A2FCF81}" type="sibTrans" cxnId="{F1011CB2-6537-0046-9574-C634975F93AE}">
      <dgm:prSet/>
      <dgm:spPr/>
    </dgm:pt>
    <dgm:pt modelId="{CF489CFF-078C-4A94-A049-A581BC183F4C}" type="pres">
      <dgm:prSet presAssocID="{F5CF6E00-7C5C-4A72-A190-0E2B3FF22700}" presName="Name0" presStyleCnt="0">
        <dgm:presLayoutVars>
          <dgm:dir/>
          <dgm:animLvl val="lvl"/>
          <dgm:resizeHandles val="exact"/>
        </dgm:presLayoutVars>
      </dgm:prSet>
      <dgm:spPr/>
      <dgm:t>
        <a:bodyPr/>
        <a:lstStyle/>
        <a:p>
          <a:endParaRPr lang="en-US"/>
        </a:p>
      </dgm:t>
    </dgm:pt>
    <dgm:pt modelId="{2AD89781-3432-4710-AC31-4FB60C8DB77A}" type="pres">
      <dgm:prSet presAssocID="{564E04DA-77E3-43AB-9200-64DA6FA1362E}" presName="composite" presStyleCnt="0"/>
      <dgm:spPr/>
    </dgm:pt>
    <dgm:pt modelId="{1F781F2D-333E-4EF0-99A7-9975FB7909E2}" type="pres">
      <dgm:prSet presAssocID="{564E04DA-77E3-43AB-9200-64DA6FA1362E}" presName="parTx" presStyleLbl="alignNode1" presStyleIdx="0" presStyleCnt="2">
        <dgm:presLayoutVars>
          <dgm:chMax val="0"/>
          <dgm:chPref val="0"/>
          <dgm:bulletEnabled val="1"/>
        </dgm:presLayoutVars>
      </dgm:prSet>
      <dgm:spPr/>
      <dgm:t>
        <a:bodyPr/>
        <a:lstStyle/>
        <a:p>
          <a:endParaRPr lang="en-US"/>
        </a:p>
      </dgm:t>
    </dgm:pt>
    <dgm:pt modelId="{BF391565-F499-4687-A8D8-1D5BCEE99C76}" type="pres">
      <dgm:prSet presAssocID="{564E04DA-77E3-43AB-9200-64DA6FA1362E}" presName="desTx" presStyleLbl="alignAccFollowNode1" presStyleIdx="0" presStyleCnt="2">
        <dgm:presLayoutVars>
          <dgm:bulletEnabled val="1"/>
        </dgm:presLayoutVars>
      </dgm:prSet>
      <dgm:spPr/>
      <dgm:t>
        <a:bodyPr/>
        <a:lstStyle/>
        <a:p>
          <a:endParaRPr lang="en-US"/>
        </a:p>
      </dgm:t>
    </dgm:pt>
    <dgm:pt modelId="{0FEB2F0A-460A-47D0-9DDA-44D3E1E9D1BF}" type="pres">
      <dgm:prSet presAssocID="{5DFDBA0D-7B9C-4EED-AB12-D3C700D0F3AC}" presName="space" presStyleCnt="0"/>
      <dgm:spPr/>
    </dgm:pt>
    <dgm:pt modelId="{5E4982F9-1D33-44FD-88F1-C19759650432}" type="pres">
      <dgm:prSet presAssocID="{1BFCCCEF-3B8A-45A8-8B92-B2CE4F145ADE}" presName="composite" presStyleCnt="0"/>
      <dgm:spPr/>
    </dgm:pt>
    <dgm:pt modelId="{6CF92D41-985F-4AFD-B5AA-78873EE3C089}" type="pres">
      <dgm:prSet presAssocID="{1BFCCCEF-3B8A-45A8-8B92-B2CE4F145ADE}" presName="parTx" presStyleLbl="alignNode1" presStyleIdx="1" presStyleCnt="2">
        <dgm:presLayoutVars>
          <dgm:chMax val="0"/>
          <dgm:chPref val="0"/>
          <dgm:bulletEnabled val="1"/>
        </dgm:presLayoutVars>
      </dgm:prSet>
      <dgm:spPr/>
      <dgm:t>
        <a:bodyPr/>
        <a:lstStyle/>
        <a:p>
          <a:endParaRPr lang="en-US"/>
        </a:p>
      </dgm:t>
    </dgm:pt>
    <dgm:pt modelId="{8A259E4B-70AA-4A57-9C05-76CAC0ECD64B}" type="pres">
      <dgm:prSet presAssocID="{1BFCCCEF-3B8A-45A8-8B92-B2CE4F145ADE}" presName="desTx" presStyleLbl="alignAccFollowNode1" presStyleIdx="1" presStyleCnt="2">
        <dgm:presLayoutVars>
          <dgm:bulletEnabled val="1"/>
        </dgm:presLayoutVars>
      </dgm:prSet>
      <dgm:spPr/>
      <dgm:t>
        <a:bodyPr/>
        <a:lstStyle/>
        <a:p>
          <a:endParaRPr lang="en-US"/>
        </a:p>
      </dgm:t>
    </dgm:pt>
  </dgm:ptLst>
  <dgm:cxnLst>
    <dgm:cxn modelId="{58B4E058-A0D8-4FDE-B39A-53FD7216A166}" srcId="{3F13BB78-E9AC-4B10-9DC6-60E71C914EF2}" destId="{32187514-879E-43EE-91DC-132B4EBB9EC1}" srcOrd="1" destOrd="0" parTransId="{FDBC5848-81E5-4AC9-B702-5D7BBB284905}" sibTransId="{A696D9ED-D7A1-44F0-896E-5A560B83E090}"/>
    <dgm:cxn modelId="{94D2C282-F30A-445B-8C81-36BFFC34255D}" srcId="{1BFCCCEF-3B8A-45A8-8B92-B2CE4F145ADE}" destId="{8B1C2413-E535-4809-847D-160B521A1AB3}" srcOrd="0" destOrd="0" parTransId="{908E72B8-EFFB-4DF9-B776-95969E7185EC}" sibTransId="{D8B87B24-55B9-4FF9-BCBB-8E736E203064}"/>
    <dgm:cxn modelId="{57FF097F-ADF4-494B-815A-85CE6A46019E}" srcId="{564E04DA-77E3-43AB-9200-64DA6FA1362E}" destId="{BAE37EE8-6B55-4921-879E-8DDF7FA30AF4}" srcOrd="2" destOrd="0" parTransId="{4CDB93E5-9798-47FE-BDC0-2E3C41C4F38D}" sibTransId="{FD4FABE5-FF9C-4E4A-95FC-CC57FB18C3D5}"/>
    <dgm:cxn modelId="{F1011CB2-6537-0046-9574-C634975F93AE}" srcId="{3F13BB78-E9AC-4B10-9DC6-60E71C914EF2}" destId="{629B5FD0-4A3F-5445-9A4F-E2619BAA7639}" srcOrd="2" destOrd="0" parTransId="{A57D28D8-35C4-E747-B740-2F29C5B2243D}" sibTransId="{37813DC5-EFC0-BD47-B960-3CC90A2FCF81}"/>
    <dgm:cxn modelId="{7987629D-78CA-4927-9FFC-FEAC4DE019C7}" type="presOf" srcId="{3F13BB78-E9AC-4B10-9DC6-60E71C914EF2}" destId="{BF391565-F499-4687-A8D8-1D5BCEE99C76}" srcOrd="0" destOrd="3" presId="urn:microsoft.com/office/officeart/2005/8/layout/hList1"/>
    <dgm:cxn modelId="{86E6B0A8-E0F6-4593-ABA3-0E58AC9D3434}" srcId="{1BFCCCEF-3B8A-45A8-8B92-B2CE4F145ADE}" destId="{9D6B3F67-4EEC-4F12-8C3C-A1005422CA78}" srcOrd="1" destOrd="0" parTransId="{07FA0753-D4B2-408B-BBAE-DD4B2B9C6555}" sibTransId="{F7DFDF1C-BBBB-462B-9AA6-669A04BA7E3C}"/>
    <dgm:cxn modelId="{3032DF7F-6D8A-4EC1-B595-0032C0F1BD4A}" srcId="{564E04DA-77E3-43AB-9200-64DA6FA1362E}" destId="{3F13BB78-E9AC-4B10-9DC6-60E71C914EF2}" srcOrd="3" destOrd="0" parTransId="{AD900919-8533-40C1-96F3-989D28603076}" sibTransId="{02C37ADA-A553-45A4-AE92-DE784D89D72A}"/>
    <dgm:cxn modelId="{8E3FF287-CE10-485D-9A02-A24FD3EFB83C}" srcId="{3F13BB78-E9AC-4B10-9DC6-60E71C914EF2}" destId="{7C3B8141-2593-4674-81D9-8E6F54FEF9FD}" srcOrd="0" destOrd="0" parTransId="{66A4A65B-906E-4E15-9F0D-A69408DC73C7}" sibTransId="{ECED3B9D-8D09-403C-B555-55AFF5F04D48}"/>
    <dgm:cxn modelId="{33646D1C-60C5-43C4-91F5-8B0E0BE2AE25}" type="presOf" srcId="{F5CF6E00-7C5C-4A72-A190-0E2B3FF22700}" destId="{CF489CFF-078C-4A94-A049-A581BC183F4C}" srcOrd="0" destOrd="0" presId="urn:microsoft.com/office/officeart/2005/8/layout/hList1"/>
    <dgm:cxn modelId="{23807C4E-D619-4BEE-9C3F-170A425349C6}" type="presOf" srcId="{9D6B3F67-4EEC-4F12-8C3C-A1005422CA78}" destId="{8A259E4B-70AA-4A57-9C05-76CAC0ECD64B}" srcOrd="0" destOrd="1" presId="urn:microsoft.com/office/officeart/2005/8/layout/hList1"/>
    <dgm:cxn modelId="{CB9A70B1-037F-4BAE-9FDC-9827F3AB1AD1}" srcId="{F5CF6E00-7C5C-4A72-A190-0E2B3FF22700}" destId="{564E04DA-77E3-43AB-9200-64DA6FA1362E}" srcOrd="0" destOrd="0" parTransId="{737FCB8D-7E06-43A0-BDC7-8596B598B005}" sibTransId="{5DFDBA0D-7B9C-4EED-AB12-D3C700D0F3AC}"/>
    <dgm:cxn modelId="{E480ED81-16D9-4544-8962-C96FE6BE82E2}" type="presOf" srcId="{9F873411-AAC5-456E-9400-58ED129A2A99}" destId="{BF391565-F499-4687-A8D8-1D5BCEE99C76}" srcOrd="0" destOrd="0" presId="urn:microsoft.com/office/officeart/2005/8/layout/hList1"/>
    <dgm:cxn modelId="{FFEE1679-5C88-4033-9232-4855B5E1EB95}" type="presOf" srcId="{7C3B8141-2593-4674-81D9-8E6F54FEF9FD}" destId="{BF391565-F499-4687-A8D8-1D5BCEE99C76}" srcOrd="0" destOrd="4" presId="urn:microsoft.com/office/officeart/2005/8/layout/hList1"/>
    <dgm:cxn modelId="{F129A389-2FC9-4A5E-A19B-0D120A0F5ECE}" type="presOf" srcId="{564E04DA-77E3-43AB-9200-64DA6FA1362E}" destId="{1F781F2D-333E-4EF0-99A7-9975FB7909E2}" srcOrd="0" destOrd="0" presId="urn:microsoft.com/office/officeart/2005/8/layout/hList1"/>
    <dgm:cxn modelId="{6D4FA535-BC04-4009-8900-23B7C74302B0}" srcId="{1BFCCCEF-3B8A-45A8-8B92-B2CE4F145ADE}" destId="{0BD02716-7E24-4B63-B4E3-78FDB9C821D4}" srcOrd="2" destOrd="0" parTransId="{695D9571-192F-4769-8005-FE680FFF2C17}" sibTransId="{BE4F576F-FC8C-45C4-AFC9-00CD755C85AB}"/>
    <dgm:cxn modelId="{D8A2C3A8-832F-2D4F-B85C-1B153EADADC0}" type="presOf" srcId="{629B5FD0-4A3F-5445-9A4F-E2619BAA7639}" destId="{BF391565-F499-4687-A8D8-1D5BCEE99C76}" srcOrd="0" destOrd="6" presId="urn:microsoft.com/office/officeart/2005/8/layout/hList1"/>
    <dgm:cxn modelId="{ACC666B0-FCDD-4CB6-8F77-B71FF355D7EC}" type="presOf" srcId="{1BFCCCEF-3B8A-45A8-8B92-B2CE4F145ADE}" destId="{6CF92D41-985F-4AFD-B5AA-78873EE3C089}" srcOrd="0" destOrd="0" presId="urn:microsoft.com/office/officeart/2005/8/layout/hList1"/>
    <dgm:cxn modelId="{63B54CA9-F3DF-4DE9-9FDD-8ED8A511B162}" srcId="{F5CF6E00-7C5C-4A72-A190-0E2B3FF22700}" destId="{1BFCCCEF-3B8A-45A8-8B92-B2CE4F145ADE}" srcOrd="1" destOrd="0" parTransId="{74E3A3A4-C777-4484-8142-BC6D8D0A4CBA}" sibTransId="{AD20B78A-9825-4955-BE55-D0D698A39DDD}"/>
    <dgm:cxn modelId="{E5A40A9C-B55F-4DF7-B1EC-F0A47EE13D0A}" type="presOf" srcId="{BAE37EE8-6B55-4921-879E-8DDF7FA30AF4}" destId="{BF391565-F499-4687-A8D8-1D5BCEE99C76}" srcOrd="0" destOrd="2" presId="urn:microsoft.com/office/officeart/2005/8/layout/hList1"/>
    <dgm:cxn modelId="{4E55DFFA-AFF7-4937-B44C-F40266687E3F}" type="presOf" srcId="{F798824D-35AA-4361-9FF4-1FEADC7B979B}" destId="{BF391565-F499-4687-A8D8-1D5BCEE99C76}" srcOrd="0" destOrd="1" presId="urn:microsoft.com/office/officeart/2005/8/layout/hList1"/>
    <dgm:cxn modelId="{6612F920-50D5-47C2-AF45-0E52B41F8066}" type="presOf" srcId="{0BD02716-7E24-4B63-B4E3-78FDB9C821D4}" destId="{8A259E4B-70AA-4A57-9C05-76CAC0ECD64B}" srcOrd="0" destOrd="2" presId="urn:microsoft.com/office/officeart/2005/8/layout/hList1"/>
    <dgm:cxn modelId="{F51E59A3-1563-406C-BB0B-2C9EA2FAA7A9}" srcId="{564E04DA-77E3-43AB-9200-64DA6FA1362E}" destId="{9F873411-AAC5-456E-9400-58ED129A2A99}" srcOrd="0" destOrd="0" parTransId="{2E22FCB4-E250-49EA-AB2B-B7517EE69F82}" sibTransId="{5C50B391-D5BB-44E1-B74E-E5A6D7AA8D5E}"/>
    <dgm:cxn modelId="{5C22D74F-A494-4DE0-9143-49772A34B415}" type="presOf" srcId="{8B1C2413-E535-4809-847D-160B521A1AB3}" destId="{8A259E4B-70AA-4A57-9C05-76CAC0ECD64B}" srcOrd="0" destOrd="0" presId="urn:microsoft.com/office/officeart/2005/8/layout/hList1"/>
    <dgm:cxn modelId="{694C19C4-0C65-4E87-BFF0-9939B9EEB9A7}" type="presOf" srcId="{32187514-879E-43EE-91DC-132B4EBB9EC1}" destId="{BF391565-F499-4687-A8D8-1D5BCEE99C76}" srcOrd="0" destOrd="5" presId="urn:microsoft.com/office/officeart/2005/8/layout/hList1"/>
    <dgm:cxn modelId="{C1FC3959-05CC-4A5A-BBE0-E6C61CE2F25D}" srcId="{564E04DA-77E3-43AB-9200-64DA6FA1362E}" destId="{F798824D-35AA-4361-9FF4-1FEADC7B979B}" srcOrd="1" destOrd="0" parTransId="{69A98354-2140-4355-A9AB-32F1CE55E2A5}" sibTransId="{5081F59C-DDE3-4237-A788-905CF05EF6EB}"/>
    <dgm:cxn modelId="{BC1C1075-31ED-40D3-B940-7C946E0A4486}" type="presParOf" srcId="{CF489CFF-078C-4A94-A049-A581BC183F4C}" destId="{2AD89781-3432-4710-AC31-4FB60C8DB77A}" srcOrd="0" destOrd="0" presId="urn:microsoft.com/office/officeart/2005/8/layout/hList1"/>
    <dgm:cxn modelId="{2D1AADD9-71FA-4AE3-950D-3A4F59D48689}" type="presParOf" srcId="{2AD89781-3432-4710-AC31-4FB60C8DB77A}" destId="{1F781F2D-333E-4EF0-99A7-9975FB7909E2}" srcOrd="0" destOrd="0" presId="urn:microsoft.com/office/officeart/2005/8/layout/hList1"/>
    <dgm:cxn modelId="{7549EF9E-0D4D-48B6-B82A-0F3562D419B7}" type="presParOf" srcId="{2AD89781-3432-4710-AC31-4FB60C8DB77A}" destId="{BF391565-F499-4687-A8D8-1D5BCEE99C76}" srcOrd="1" destOrd="0" presId="urn:microsoft.com/office/officeart/2005/8/layout/hList1"/>
    <dgm:cxn modelId="{BFDEB949-61E6-4AE8-88E9-4329B84E32F9}" type="presParOf" srcId="{CF489CFF-078C-4A94-A049-A581BC183F4C}" destId="{0FEB2F0A-460A-47D0-9DDA-44D3E1E9D1BF}" srcOrd="1" destOrd="0" presId="urn:microsoft.com/office/officeart/2005/8/layout/hList1"/>
    <dgm:cxn modelId="{02A6AC60-D410-48D6-B5CC-8855F1AA5C32}" type="presParOf" srcId="{CF489CFF-078C-4A94-A049-A581BC183F4C}" destId="{5E4982F9-1D33-44FD-88F1-C19759650432}" srcOrd="2" destOrd="0" presId="urn:microsoft.com/office/officeart/2005/8/layout/hList1"/>
    <dgm:cxn modelId="{F48AB7E1-9805-4B70-8DAB-38AF3F3F9AAF}" type="presParOf" srcId="{5E4982F9-1D33-44FD-88F1-C19759650432}" destId="{6CF92D41-985F-4AFD-B5AA-78873EE3C089}" srcOrd="0" destOrd="0" presId="urn:microsoft.com/office/officeart/2005/8/layout/hList1"/>
    <dgm:cxn modelId="{B5FDBA46-90AC-498A-B14E-6290ECD48934}" type="presParOf" srcId="{5E4982F9-1D33-44FD-88F1-C19759650432}" destId="{8A259E4B-70AA-4A57-9C05-76CAC0ECD64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09403B0-3CD3-4934-A44D-ED5699A4E0A2}" type="doc">
      <dgm:prSet loTypeId="urn:microsoft.com/office/officeart/2005/8/layout/process4" loCatId="process" qsTypeId="urn:microsoft.com/office/officeart/2005/8/quickstyle/simple1" qsCatId="simple" csTypeId="urn:microsoft.com/office/officeart/2005/8/colors/accent4_2" csCatId="accent4" phldr="1"/>
      <dgm:spPr/>
    </dgm:pt>
    <dgm:pt modelId="{02BACD83-C223-4FDA-AE8C-89A00FD6C66D}">
      <dgm:prSet phldrT="[Text]" custT="1"/>
      <dgm:spPr/>
      <dgm:t>
        <a:bodyPr/>
        <a:lstStyle/>
        <a:p>
          <a:r>
            <a:rPr lang="en-US" sz="2000" dirty="0" smtClean="0"/>
            <a:t>Analyze and resolve fatal certification errors</a:t>
          </a:r>
          <a:endParaRPr lang="en-US" sz="2000" dirty="0"/>
        </a:p>
      </dgm:t>
    </dgm:pt>
    <dgm:pt modelId="{964B2433-0E67-4425-B16D-2CE99D28D186}" type="parTrans" cxnId="{0E085CE6-DFD9-4678-A0C2-4E2B977AFCDE}">
      <dgm:prSet/>
      <dgm:spPr/>
      <dgm:t>
        <a:bodyPr/>
        <a:lstStyle/>
        <a:p>
          <a:endParaRPr lang="en-US"/>
        </a:p>
      </dgm:t>
    </dgm:pt>
    <dgm:pt modelId="{A1E3BB9C-D30B-4565-B6DB-4F149E27A12D}" type="sibTrans" cxnId="{0E085CE6-DFD9-4678-A0C2-4E2B977AFCDE}">
      <dgm:prSet/>
      <dgm:spPr/>
      <dgm:t>
        <a:bodyPr/>
        <a:lstStyle/>
        <a:p>
          <a:endParaRPr lang="en-US"/>
        </a:p>
      </dgm:t>
    </dgm:pt>
    <dgm:pt modelId="{76B7BCA1-C711-4832-A7D5-7B793B687FE9}">
      <dgm:prSet custT="1"/>
      <dgm:spPr/>
      <dgm:t>
        <a:bodyPr/>
        <a:lstStyle/>
        <a:p>
          <a:r>
            <a:rPr lang="en-US" sz="2000" smtClean="0"/>
            <a:t>Review preliminary reports and make corrections as needed</a:t>
          </a:r>
          <a:endParaRPr lang="en-US" sz="2000" dirty="0" smtClean="0"/>
        </a:p>
      </dgm:t>
    </dgm:pt>
    <dgm:pt modelId="{D083EE7C-C316-4856-BC58-D5FDF0047172}" type="parTrans" cxnId="{07D3A011-2E1B-4456-B173-16E722649DE4}">
      <dgm:prSet/>
      <dgm:spPr/>
      <dgm:t>
        <a:bodyPr/>
        <a:lstStyle/>
        <a:p>
          <a:endParaRPr lang="en-US"/>
        </a:p>
      </dgm:t>
    </dgm:pt>
    <dgm:pt modelId="{24CF5239-B1CB-45C9-B15D-7B8088FFF01A}" type="sibTrans" cxnId="{07D3A011-2E1B-4456-B173-16E722649DE4}">
      <dgm:prSet/>
      <dgm:spPr/>
      <dgm:t>
        <a:bodyPr/>
        <a:lstStyle/>
        <a:p>
          <a:endParaRPr lang="en-US"/>
        </a:p>
      </dgm:t>
    </dgm:pt>
    <dgm:pt modelId="{6FF50E4C-BB06-46F9-9A1F-67041F1A510A}">
      <dgm:prSet custT="1"/>
      <dgm:spPr/>
      <dgm:t>
        <a:bodyPr/>
        <a:lstStyle/>
        <a:p>
          <a:r>
            <a:rPr lang="en-US" sz="2000" smtClean="0"/>
            <a:t>Distribute reports to data stewards for verification and signatures</a:t>
          </a:r>
          <a:endParaRPr lang="en-US" sz="2000" dirty="0" smtClean="0"/>
        </a:p>
      </dgm:t>
    </dgm:pt>
    <dgm:pt modelId="{0C01365F-ACD2-4176-87FD-F27F48794AFD}" type="parTrans" cxnId="{1BF44C4F-5C09-4CA5-89E8-5E6E3D3544D6}">
      <dgm:prSet/>
      <dgm:spPr/>
      <dgm:t>
        <a:bodyPr/>
        <a:lstStyle/>
        <a:p>
          <a:endParaRPr lang="en-US"/>
        </a:p>
      </dgm:t>
    </dgm:pt>
    <dgm:pt modelId="{A479FC13-A8FF-41BF-A2F1-D07319A74B4D}" type="sibTrans" cxnId="{1BF44C4F-5C09-4CA5-89E8-5E6E3D3544D6}">
      <dgm:prSet/>
      <dgm:spPr/>
      <dgm:t>
        <a:bodyPr/>
        <a:lstStyle/>
        <a:p>
          <a:endParaRPr lang="en-US"/>
        </a:p>
      </dgm:t>
    </dgm:pt>
    <dgm:pt modelId="{F5F5FC9C-289F-4E8C-871B-9392E1E5FE60}">
      <dgm:prSet custT="1"/>
      <dgm:spPr/>
      <dgm:t>
        <a:bodyPr/>
        <a:lstStyle/>
        <a:p>
          <a:r>
            <a:rPr lang="en-US" sz="2000" smtClean="0"/>
            <a:t>Certify Level 1 and Level 2</a:t>
          </a:r>
          <a:endParaRPr lang="en-US" sz="2000" dirty="0" smtClean="0"/>
        </a:p>
      </dgm:t>
    </dgm:pt>
    <dgm:pt modelId="{8059CEC2-A28B-48C9-874B-A9B7F1B32ACA}" type="parTrans" cxnId="{81112812-7A77-43E0-9C9A-8434899DAAF6}">
      <dgm:prSet/>
      <dgm:spPr/>
      <dgm:t>
        <a:bodyPr/>
        <a:lstStyle/>
        <a:p>
          <a:endParaRPr lang="en-US"/>
        </a:p>
      </dgm:t>
    </dgm:pt>
    <dgm:pt modelId="{1CAB2DB3-DD94-465C-B57F-B11B2F17F239}" type="sibTrans" cxnId="{81112812-7A77-43E0-9C9A-8434899DAAF6}">
      <dgm:prSet/>
      <dgm:spPr/>
      <dgm:t>
        <a:bodyPr/>
        <a:lstStyle/>
        <a:p>
          <a:endParaRPr lang="en-US"/>
        </a:p>
      </dgm:t>
    </dgm:pt>
    <dgm:pt modelId="{D9DD9FBD-82C0-4B16-8D83-FBDFF545BD18}">
      <dgm:prSet custT="1"/>
      <dgm:spPr/>
      <dgm:t>
        <a:bodyPr/>
        <a:lstStyle/>
        <a:p>
          <a:r>
            <a:rPr lang="en-US" sz="2000" dirty="0" smtClean="0"/>
            <a:t>Print reports for records</a:t>
          </a:r>
        </a:p>
      </dgm:t>
    </dgm:pt>
    <dgm:pt modelId="{8FE97C77-2475-4596-A1F3-56E9C75AA1BE}" type="parTrans" cxnId="{06372EC0-A8FA-4867-ACB7-106F68BA8DC6}">
      <dgm:prSet/>
      <dgm:spPr/>
      <dgm:t>
        <a:bodyPr/>
        <a:lstStyle/>
        <a:p>
          <a:endParaRPr lang="en-US"/>
        </a:p>
      </dgm:t>
    </dgm:pt>
    <dgm:pt modelId="{95BBFEEE-8418-4514-BDE0-6E448D4B72FD}" type="sibTrans" cxnId="{06372EC0-A8FA-4867-ACB7-106F68BA8DC6}">
      <dgm:prSet/>
      <dgm:spPr/>
      <dgm:t>
        <a:bodyPr/>
        <a:lstStyle/>
        <a:p>
          <a:endParaRPr lang="en-US"/>
        </a:p>
      </dgm:t>
    </dgm:pt>
    <dgm:pt modelId="{F29019A4-8D49-4002-8369-79C2625EBC55}" type="pres">
      <dgm:prSet presAssocID="{509403B0-3CD3-4934-A44D-ED5699A4E0A2}" presName="Name0" presStyleCnt="0">
        <dgm:presLayoutVars>
          <dgm:dir/>
          <dgm:animLvl val="lvl"/>
          <dgm:resizeHandles val="exact"/>
        </dgm:presLayoutVars>
      </dgm:prSet>
      <dgm:spPr/>
    </dgm:pt>
    <dgm:pt modelId="{43E3F9AE-48A3-4B7E-AAA6-D2FEAE9A5F41}" type="pres">
      <dgm:prSet presAssocID="{D9DD9FBD-82C0-4B16-8D83-FBDFF545BD18}" presName="boxAndChildren" presStyleCnt="0"/>
      <dgm:spPr/>
    </dgm:pt>
    <dgm:pt modelId="{3F33CBDC-C75A-401B-905A-7D48B2F80C32}" type="pres">
      <dgm:prSet presAssocID="{D9DD9FBD-82C0-4B16-8D83-FBDFF545BD18}" presName="parentTextBox" presStyleLbl="node1" presStyleIdx="0" presStyleCnt="5"/>
      <dgm:spPr/>
      <dgm:t>
        <a:bodyPr/>
        <a:lstStyle/>
        <a:p>
          <a:endParaRPr lang="en-US"/>
        </a:p>
      </dgm:t>
    </dgm:pt>
    <dgm:pt modelId="{9C918E12-6736-48F3-AD4A-D5FB46A68050}" type="pres">
      <dgm:prSet presAssocID="{1CAB2DB3-DD94-465C-B57F-B11B2F17F239}" presName="sp" presStyleCnt="0"/>
      <dgm:spPr/>
    </dgm:pt>
    <dgm:pt modelId="{CF5CBD0E-F8BC-4B9C-9320-FE04FA7CF1FE}" type="pres">
      <dgm:prSet presAssocID="{F5F5FC9C-289F-4E8C-871B-9392E1E5FE60}" presName="arrowAndChildren" presStyleCnt="0"/>
      <dgm:spPr/>
    </dgm:pt>
    <dgm:pt modelId="{7053BF52-3C2F-4AAB-BE1B-921A33100967}" type="pres">
      <dgm:prSet presAssocID="{F5F5FC9C-289F-4E8C-871B-9392E1E5FE60}" presName="parentTextArrow" presStyleLbl="node1" presStyleIdx="1" presStyleCnt="5"/>
      <dgm:spPr/>
      <dgm:t>
        <a:bodyPr/>
        <a:lstStyle/>
        <a:p>
          <a:endParaRPr lang="en-US"/>
        </a:p>
      </dgm:t>
    </dgm:pt>
    <dgm:pt modelId="{5A1C6EB5-540D-4D2B-BCBD-FD67F492ADC0}" type="pres">
      <dgm:prSet presAssocID="{A479FC13-A8FF-41BF-A2F1-D07319A74B4D}" presName="sp" presStyleCnt="0"/>
      <dgm:spPr/>
    </dgm:pt>
    <dgm:pt modelId="{94CDD2A7-DB2C-4B36-A0C9-E9B6F56651F1}" type="pres">
      <dgm:prSet presAssocID="{6FF50E4C-BB06-46F9-9A1F-67041F1A510A}" presName="arrowAndChildren" presStyleCnt="0"/>
      <dgm:spPr/>
    </dgm:pt>
    <dgm:pt modelId="{1020D16A-4F45-4AAA-A84E-6C22E29BBD6C}" type="pres">
      <dgm:prSet presAssocID="{6FF50E4C-BB06-46F9-9A1F-67041F1A510A}" presName="parentTextArrow" presStyleLbl="node1" presStyleIdx="2" presStyleCnt="5"/>
      <dgm:spPr/>
      <dgm:t>
        <a:bodyPr/>
        <a:lstStyle/>
        <a:p>
          <a:endParaRPr lang="en-US"/>
        </a:p>
      </dgm:t>
    </dgm:pt>
    <dgm:pt modelId="{AC2B492C-FC51-4EE3-B235-01A05E04B354}" type="pres">
      <dgm:prSet presAssocID="{24CF5239-B1CB-45C9-B15D-7B8088FFF01A}" presName="sp" presStyleCnt="0"/>
      <dgm:spPr/>
    </dgm:pt>
    <dgm:pt modelId="{EA433FA7-BF0F-4322-9A6B-B679FEFB8E2F}" type="pres">
      <dgm:prSet presAssocID="{76B7BCA1-C711-4832-A7D5-7B793B687FE9}" presName="arrowAndChildren" presStyleCnt="0"/>
      <dgm:spPr/>
    </dgm:pt>
    <dgm:pt modelId="{417C7373-6F49-450B-AFF7-6B43AF9D26FB}" type="pres">
      <dgm:prSet presAssocID="{76B7BCA1-C711-4832-A7D5-7B793B687FE9}" presName="parentTextArrow" presStyleLbl="node1" presStyleIdx="3" presStyleCnt="5"/>
      <dgm:spPr/>
      <dgm:t>
        <a:bodyPr/>
        <a:lstStyle/>
        <a:p>
          <a:endParaRPr lang="en-US"/>
        </a:p>
      </dgm:t>
    </dgm:pt>
    <dgm:pt modelId="{4421CF7A-F15E-4774-B750-BC486368E5CE}" type="pres">
      <dgm:prSet presAssocID="{A1E3BB9C-D30B-4565-B6DB-4F149E27A12D}" presName="sp" presStyleCnt="0"/>
      <dgm:spPr/>
    </dgm:pt>
    <dgm:pt modelId="{FB202FC6-594A-4717-AD17-59DAC514AD2D}" type="pres">
      <dgm:prSet presAssocID="{02BACD83-C223-4FDA-AE8C-89A00FD6C66D}" presName="arrowAndChildren" presStyleCnt="0"/>
      <dgm:spPr/>
    </dgm:pt>
    <dgm:pt modelId="{100EEC72-3449-4415-A13C-6D0E08868BEC}" type="pres">
      <dgm:prSet presAssocID="{02BACD83-C223-4FDA-AE8C-89A00FD6C66D}" presName="parentTextArrow" presStyleLbl="node1" presStyleIdx="4" presStyleCnt="5"/>
      <dgm:spPr/>
      <dgm:t>
        <a:bodyPr/>
        <a:lstStyle/>
        <a:p>
          <a:endParaRPr lang="en-US"/>
        </a:p>
      </dgm:t>
    </dgm:pt>
  </dgm:ptLst>
  <dgm:cxnLst>
    <dgm:cxn modelId="{81112812-7A77-43E0-9C9A-8434899DAAF6}" srcId="{509403B0-3CD3-4934-A44D-ED5699A4E0A2}" destId="{F5F5FC9C-289F-4E8C-871B-9392E1E5FE60}" srcOrd="3" destOrd="0" parTransId="{8059CEC2-A28B-48C9-874B-A9B7F1B32ACA}" sibTransId="{1CAB2DB3-DD94-465C-B57F-B11B2F17F239}"/>
    <dgm:cxn modelId="{0E085CE6-DFD9-4678-A0C2-4E2B977AFCDE}" srcId="{509403B0-3CD3-4934-A44D-ED5699A4E0A2}" destId="{02BACD83-C223-4FDA-AE8C-89A00FD6C66D}" srcOrd="0" destOrd="0" parTransId="{964B2433-0E67-4425-B16D-2CE99D28D186}" sibTransId="{A1E3BB9C-D30B-4565-B6DB-4F149E27A12D}"/>
    <dgm:cxn modelId="{4561CCC3-6B5C-4F3B-B0EF-7D5262444921}" type="presOf" srcId="{D9DD9FBD-82C0-4B16-8D83-FBDFF545BD18}" destId="{3F33CBDC-C75A-401B-905A-7D48B2F80C32}" srcOrd="0" destOrd="0" presId="urn:microsoft.com/office/officeart/2005/8/layout/process4"/>
    <dgm:cxn modelId="{07D3A011-2E1B-4456-B173-16E722649DE4}" srcId="{509403B0-3CD3-4934-A44D-ED5699A4E0A2}" destId="{76B7BCA1-C711-4832-A7D5-7B793B687FE9}" srcOrd="1" destOrd="0" parTransId="{D083EE7C-C316-4856-BC58-D5FDF0047172}" sibTransId="{24CF5239-B1CB-45C9-B15D-7B8088FFF01A}"/>
    <dgm:cxn modelId="{06372EC0-A8FA-4867-ACB7-106F68BA8DC6}" srcId="{509403B0-3CD3-4934-A44D-ED5699A4E0A2}" destId="{D9DD9FBD-82C0-4B16-8D83-FBDFF545BD18}" srcOrd="4" destOrd="0" parTransId="{8FE97C77-2475-4596-A1F3-56E9C75AA1BE}" sibTransId="{95BBFEEE-8418-4514-BDE0-6E448D4B72FD}"/>
    <dgm:cxn modelId="{A40B9D0D-6F8C-4532-A11A-AB9004339CAC}" type="presOf" srcId="{02BACD83-C223-4FDA-AE8C-89A00FD6C66D}" destId="{100EEC72-3449-4415-A13C-6D0E08868BEC}" srcOrd="0" destOrd="0" presId="urn:microsoft.com/office/officeart/2005/8/layout/process4"/>
    <dgm:cxn modelId="{6B1811AE-6838-4798-BBF6-4B0277AE8980}" type="presOf" srcId="{76B7BCA1-C711-4832-A7D5-7B793B687FE9}" destId="{417C7373-6F49-450B-AFF7-6B43AF9D26FB}" srcOrd="0" destOrd="0" presId="urn:microsoft.com/office/officeart/2005/8/layout/process4"/>
    <dgm:cxn modelId="{1914518A-45D1-402B-BC0D-299716C4907F}" type="presOf" srcId="{509403B0-3CD3-4934-A44D-ED5699A4E0A2}" destId="{F29019A4-8D49-4002-8369-79C2625EBC55}" srcOrd="0" destOrd="0" presId="urn:microsoft.com/office/officeart/2005/8/layout/process4"/>
    <dgm:cxn modelId="{36CE06A5-3C84-47ED-8F1D-BEE2B838EFFB}" type="presOf" srcId="{F5F5FC9C-289F-4E8C-871B-9392E1E5FE60}" destId="{7053BF52-3C2F-4AAB-BE1B-921A33100967}" srcOrd="0" destOrd="0" presId="urn:microsoft.com/office/officeart/2005/8/layout/process4"/>
    <dgm:cxn modelId="{52F369E1-E452-40FB-A3EA-3E05283E1CBF}" type="presOf" srcId="{6FF50E4C-BB06-46F9-9A1F-67041F1A510A}" destId="{1020D16A-4F45-4AAA-A84E-6C22E29BBD6C}" srcOrd="0" destOrd="0" presId="urn:microsoft.com/office/officeart/2005/8/layout/process4"/>
    <dgm:cxn modelId="{1BF44C4F-5C09-4CA5-89E8-5E6E3D3544D6}" srcId="{509403B0-3CD3-4934-A44D-ED5699A4E0A2}" destId="{6FF50E4C-BB06-46F9-9A1F-67041F1A510A}" srcOrd="2" destOrd="0" parTransId="{0C01365F-ACD2-4176-87FD-F27F48794AFD}" sibTransId="{A479FC13-A8FF-41BF-A2F1-D07319A74B4D}"/>
    <dgm:cxn modelId="{34126935-E815-4A1B-9AE9-BBC21715BC6D}" type="presParOf" srcId="{F29019A4-8D49-4002-8369-79C2625EBC55}" destId="{43E3F9AE-48A3-4B7E-AAA6-D2FEAE9A5F41}" srcOrd="0" destOrd="0" presId="urn:microsoft.com/office/officeart/2005/8/layout/process4"/>
    <dgm:cxn modelId="{CD438C63-45A5-4027-954D-A710D6708778}" type="presParOf" srcId="{43E3F9AE-48A3-4B7E-AAA6-D2FEAE9A5F41}" destId="{3F33CBDC-C75A-401B-905A-7D48B2F80C32}" srcOrd="0" destOrd="0" presId="urn:microsoft.com/office/officeart/2005/8/layout/process4"/>
    <dgm:cxn modelId="{528C268E-8A56-4DE4-9548-2044676792EB}" type="presParOf" srcId="{F29019A4-8D49-4002-8369-79C2625EBC55}" destId="{9C918E12-6736-48F3-AD4A-D5FB46A68050}" srcOrd="1" destOrd="0" presId="urn:microsoft.com/office/officeart/2005/8/layout/process4"/>
    <dgm:cxn modelId="{8D808101-A6D2-47F1-85C0-F32D6B86F996}" type="presParOf" srcId="{F29019A4-8D49-4002-8369-79C2625EBC55}" destId="{CF5CBD0E-F8BC-4B9C-9320-FE04FA7CF1FE}" srcOrd="2" destOrd="0" presId="urn:microsoft.com/office/officeart/2005/8/layout/process4"/>
    <dgm:cxn modelId="{493174E5-E976-4908-BFD8-0A05BA4ADB9A}" type="presParOf" srcId="{CF5CBD0E-F8BC-4B9C-9320-FE04FA7CF1FE}" destId="{7053BF52-3C2F-4AAB-BE1B-921A33100967}" srcOrd="0" destOrd="0" presId="urn:microsoft.com/office/officeart/2005/8/layout/process4"/>
    <dgm:cxn modelId="{38C47092-9F6A-41D7-88D0-FDDC327AC288}" type="presParOf" srcId="{F29019A4-8D49-4002-8369-79C2625EBC55}" destId="{5A1C6EB5-540D-4D2B-BCBD-FD67F492ADC0}" srcOrd="3" destOrd="0" presId="urn:microsoft.com/office/officeart/2005/8/layout/process4"/>
    <dgm:cxn modelId="{57131385-080F-4513-9D58-D36E4871C5CA}" type="presParOf" srcId="{F29019A4-8D49-4002-8369-79C2625EBC55}" destId="{94CDD2A7-DB2C-4B36-A0C9-E9B6F56651F1}" srcOrd="4" destOrd="0" presId="urn:microsoft.com/office/officeart/2005/8/layout/process4"/>
    <dgm:cxn modelId="{DE5108B5-1075-4169-8366-35B0E1E36FE1}" type="presParOf" srcId="{94CDD2A7-DB2C-4B36-A0C9-E9B6F56651F1}" destId="{1020D16A-4F45-4AAA-A84E-6C22E29BBD6C}" srcOrd="0" destOrd="0" presId="urn:microsoft.com/office/officeart/2005/8/layout/process4"/>
    <dgm:cxn modelId="{E40118C3-BB06-4EDD-A499-3B7673F1635E}" type="presParOf" srcId="{F29019A4-8D49-4002-8369-79C2625EBC55}" destId="{AC2B492C-FC51-4EE3-B235-01A05E04B354}" srcOrd="5" destOrd="0" presId="urn:microsoft.com/office/officeart/2005/8/layout/process4"/>
    <dgm:cxn modelId="{D182BEF0-2653-4CE5-80D6-89933E91BFF0}" type="presParOf" srcId="{F29019A4-8D49-4002-8369-79C2625EBC55}" destId="{EA433FA7-BF0F-4322-9A6B-B679FEFB8E2F}" srcOrd="6" destOrd="0" presId="urn:microsoft.com/office/officeart/2005/8/layout/process4"/>
    <dgm:cxn modelId="{1FE1C57F-7D58-4ED9-B2FF-05B818FF0E3A}" type="presParOf" srcId="{EA433FA7-BF0F-4322-9A6B-B679FEFB8E2F}" destId="{417C7373-6F49-450B-AFF7-6B43AF9D26FB}" srcOrd="0" destOrd="0" presId="urn:microsoft.com/office/officeart/2005/8/layout/process4"/>
    <dgm:cxn modelId="{BA3481A0-F7FC-4CCC-A8B2-30C1AC6C9DF3}" type="presParOf" srcId="{F29019A4-8D49-4002-8369-79C2625EBC55}" destId="{4421CF7A-F15E-4774-B750-BC486368E5CE}" srcOrd="7" destOrd="0" presId="urn:microsoft.com/office/officeart/2005/8/layout/process4"/>
    <dgm:cxn modelId="{D4C08A19-CDC6-4420-B395-FE337C5EE93C}" type="presParOf" srcId="{F29019A4-8D49-4002-8369-79C2625EBC55}" destId="{FB202FC6-594A-4717-AD17-59DAC514AD2D}" srcOrd="8" destOrd="0" presId="urn:microsoft.com/office/officeart/2005/8/layout/process4"/>
    <dgm:cxn modelId="{32621ABF-A7FC-4FE8-B5DF-C3B69CDCEEE2}" type="presParOf" srcId="{FB202FC6-594A-4717-AD17-59DAC514AD2D}" destId="{100EEC72-3449-4415-A13C-6D0E08868BE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74055-70FF-4583-9A9F-025070C5D315}">
      <dsp:nvSpPr>
        <dsp:cNvPr id="0" name=""/>
        <dsp:cNvSpPr/>
      </dsp:nvSpPr>
      <dsp:spPr>
        <a:xfrm>
          <a:off x="1447791" y="5"/>
          <a:ext cx="1934027" cy="133254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4000" b="-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7A25FB-65CA-4F19-8D04-2375C2088612}">
      <dsp:nvSpPr>
        <dsp:cNvPr id="0" name=""/>
        <dsp:cNvSpPr/>
      </dsp:nvSpPr>
      <dsp:spPr>
        <a:xfrm>
          <a:off x="1447791" y="1371587"/>
          <a:ext cx="1934027" cy="71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solidFill>
                <a:schemeClr val="accent4"/>
              </a:solidFill>
            </a:rPr>
            <a:t>Objectives</a:t>
          </a:r>
          <a:endParaRPr lang="en-US" sz="2000" kern="1200" dirty="0">
            <a:solidFill>
              <a:schemeClr val="accent4"/>
            </a:solidFill>
          </a:endParaRPr>
        </a:p>
      </dsp:txBody>
      <dsp:txXfrm>
        <a:off x="1447791" y="1371587"/>
        <a:ext cx="1934027" cy="717524"/>
      </dsp:txXfrm>
    </dsp:sp>
    <dsp:sp modelId="{C8898C99-9BA0-4ADD-9350-787F5DE4BCC4}">
      <dsp:nvSpPr>
        <dsp:cNvPr id="0" name=""/>
        <dsp:cNvSpPr/>
      </dsp:nvSpPr>
      <dsp:spPr>
        <a:xfrm>
          <a:off x="4876806" y="5"/>
          <a:ext cx="1934027" cy="1332544"/>
        </a:xfrm>
        <a:prstGeom prst="round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A4F34-3452-47ED-B4F6-E2EE4682EDB5}">
      <dsp:nvSpPr>
        <dsp:cNvPr id="0" name=""/>
        <dsp:cNvSpPr/>
      </dsp:nvSpPr>
      <dsp:spPr>
        <a:xfrm>
          <a:off x="4876806" y="1295393"/>
          <a:ext cx="1934027" cy="71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solidFill>
                <a:schemeClr val="accent4"/>
              </a:solidFill>
            </a:rPr>
            <a:t>2017-2018 Roadmap</a:t>
          </a:r>
          <a:endParaRPr lang="en-US" sz="2000" kern="1200" dirty="0">
            <a:solidFill>
              <a:schemeClr val="accent4"/>
            </a:solidFill>
          </a:endParaRPr>
        </a:p>
      </dsp:txBody>
      <dsp:txXfrm>
        <a:off x="4876806" y="1295393"/>
        <a:ext cx="1934027" cy="717524"/>
      </dsp:txXfrm>
    </dsp:sp>
    <dsp:sp modelId="{162E06A2-13FD-44E9-9331-011E37D7002C}">
      <dsp:nvSpPr>
        <dsp:cNvPr id="0" name=""/>
        <dsp:cNvSpPr/>
      </dsp:nvSpPr>
      <dsp:spPr>
        <a:xfrm>
          <a:off x="1472052" y="2133596"/>
          <a:ext cx="1934027" cy="1332544"/>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2000" b="-5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589163-0AC8-4C0E-A88C-A3A4FCC2F7D7}">
      <dsp:nvSpPr>
        <dsp:cNvPr id="0" name=""/>
        <dsp:cNvSpPr/>
      </dsp:nvSpPr>
      <dsp:spPr>
        <a:xfrm>
          <a:off x="1167230" y="3395314"/>
          <a:ext cx="2850833" cy="71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solidFill>
                <a:schemeClr val="accent4"/>
              </a:solidFill>
            </a:rPr>
            <a:t>Lessons Learned from Successful LEAs</a:t>
          </a:r>
          <a:endParaRPr lang="en-US" sz="2000" kern="1200" dirty="0">
            <a:solidFill>
              <a:schemeClr val="accent4"/>
            </a:solidFill>
          </a:endParaRPr>
        </a:p>
      </dsp:txBody>
      <dsp:txXfrm>
        <a:off x="1167230" y="3395314"/>
        <a:ext cx="2850833" cy="717524"/>
      </dsp:txXfrm>
    </dsp:sp>
    <dsp:sp modelId="{EB6FCF38-6436-4F53-BD9D-D97CBD34B0F3}">
      <dsp:nvSpPr>
        <dsp:cNvPr id="0" name=""/>
        <dsp:cNvSpPr/>
      </dsp:nvSpPr>
      <dsp:spPr>
        <a:xfrm>
          <a:off x="4853753" y="2057400"/>
          <a:ext cx="1934027" cy="1332544"/>
        </a:xfrm>
        <a:prstGeom prst="round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03B547-C2A7-4B0A-9317-EF809427B5AD}">
      <dsp:nvSpPr>
        <dsp:cNvPr id="0" name=""/>
        <dsp:cNvSpPr/>
      </dsp:nvSpPr>
      <dsp:spPr>
        <a:xfrm>
          <a:off x="4853753" y="3428991"/>
          <a:ext cx="1934027" cy="71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000" kern="1200" dirty="0" smtClean="0">
              <a:solidFill>
                <a:schemeClr val="accent4"/>
              </a:solidFill>
            </a:rPr>
            <a:t>Resources</a:t>
          </a:r>
          <a:endParaRPr lang="en-US" sz="2000" kern="1200" dirty="0">
            <a:solidFill>
              <a:schemeClr val="accent4"/>
            </a:solidFill>
          </a:endParaRPr>
        </a:p>
      </dsp:txBody>
      <dsp:txXfrm>
        <a:off x="4853753" y="3428991"/>
        <a:ext cx="1934027" cy="7175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8A7B1-5E0D-4DC9-BB12-1B1C1DA4B1BA}">
      <dsp:nvSpPr>
        <dsp:cNvPr id="0" name=""/>
        <dsp:cNvSpPr/>
      </dsp:nvSpPr>
      <dsp:spPr>
        <a:xfrm rot="10800000" flipV="1">
          <a:off x="1073247" y="10045"/>
          <a:ext cx="6477014" cy="11649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39" tIns="49530" rIns="92456"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accent4"/>
              </a:solidFill>
            </a:rPr>
            <a:t>EOY 1: Course Completion – 7-12</a:t>
          </a:r>
        </a:p>
        <a:p>
          <a:pPr lvl="0" algn="ctr" defTabSz="577850">
            <a:lnSpc>
              <a:spcPct val="90000"/>
            </a:lnSpc>
            <a:spcBef>
              <a:spcPct val="0"/>
            </a:spcBef>
            <a:spcAft>
              <a:spcPct val="35000"/>
            </a:spcAft>
          </a:pPr>
          <a:r>
            <a:rPr lang="en-US" sz="1300" kern="1200" dirty="0" smtClean="0">
              <a:solidFill>
                <a:schemeClr val="accent4"/>
              </a:solidFill>
            </a:rPr>
            <a:t>Submit SDEM for all teachers reported in course completion</a:t>
          </a:r>
        </a:p>
        <a:p>
          <a:pPr lvl="0" algn="ctr" defTabSz="577850">
            <a:lnSpc>
              <a:spcPct val="90000"/>
            </a:lnSpc>
            <a:spcBef>
              <a:spcPct val="0"/>
            </a:spcBef>
            <a:spcAft>
              <a:spcPct val="35000"/>
            </a:spcAft>
          </a:pPr>
          <a:r>
            <a:rPr lang="en-US" sz="1300" kern="1200" dirty="0" smtClean="0">
              <a:solidFill>
                <a:schemeClr val="accent4"/>
              </a:solidFill>
            </a:rPr>
            <a:t>Submit CRSC/SCSC for all courses completed during the school year</a:t>
          </a:r>
        </a:p>
        <a:p>
          <a:pPr lvl="0" algn="ctr" defTabSz="577850">
            <a:lnSpc>
              <a:spcPct val="90000"/>
            </a:lnSpc>
            <a:spcBef>
              <a:spcPct val="0"/>
            </a:spcBef>
            <a:spcAft>
              <a:spcPct val="35000"/>
            </a:spcAft>
          </a:pPr>
          <a:r>
            <a:rPr lang="en-US" sz="1300" kern="1200" dirty="0" smtClean="0">
              <a:solidFill>
                <a:schemeClr val="accent4"/>
              </a:solidFill>
            </a:rPr>
            <a:t>Submit SCTE for CTE Concentrators and Completers</a:t>
          </a:r>
        </a:p>
      </dsp:txBody>
      <dsp:txXfrm rot="10800000">
        <a:off x="1364490" y="10045"/>
        <a:ext cx="6185771" cy="1164972"/>
      </dsp:txXfrm>
    </dsp:sp>
    <dsp:sp modelId="{53C3F0A4-4834-4E40-B71A-D2AE34DFB58B}">
      <dsp:nvSpPr>
        <dsp:cNvPr id="0" name=""/>
        <dsp:cNvSpPr/>
      </dsp:nvSpPr>
      <dsp:spPr>
        <a:xfrm>
          <a:off x="907938" y="1067"/>
          <a:ext cx="1182929" cy="11829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0940DD-F09E-40CB-ACC5-5FCBE796816D}">
      <dsp:nvSpPr>
        <dsp:cNvPr id="0" name=""/>
        <dsp:cNvSpPr/>
      </dsp:nvSpPr>
      <dsp:spPr>
        <a:xfrm rot="10800000">
          <a:off x="1073247" y="1537110"/>
          <a:ext cx="6477014" cy="118292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39" tIns="49530" rIns="92456"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accent4"/>
              </a:solidFill>
            </a:rPr>
            <a:t>EOY 2: Program Participation</a:t>
          </a:r>
        </a:p>
        <a:p>
          <a:pPr lvl="0" algn="ctr" defTabSz="577850">
            <a:lnSpc>
              <a:spcPct val="90000"/>
            </a:lnSpc>
            <a:spcBef>
              <a:spcPct val="0"/>
            </a:spcBef>
            <a:spcAft>
              <a:spcPct val="35000"/>
            </a:spcAft>
          </a:pPr>
          <a:r>
            <a:rPr lang="en-US" sz="1300" kern="1200" dirty="0" smtClean="0">
              <a:solidFill>
                <a:schemeClr val="accent4"/>
              </a:solidFill>
            </a:rPr>
            <a:t>Verify Title I Status in CARS</a:t>
          </a:r>
        </a:p>
        <a:p>
          <a:pPr lvl="0" algn="ctr" defTabSz="577850">
            <a:lnSpc>
              <a:spcPct val="90000"/>
            </a:lnSpc>
            <a:spcBef>
              <a:spcPct val="0"/>
            </a:spcBef>
            <a:spcAft>
              <a:spcPct val="35000"/>
            </a:spcAft>
          </a:pPr>
          <a:r>
            <a:rPr lang="en-US" sz="1300" b="1" kern="1200" dirty="0" smtClean="0">
              <a:solidFill>
                <a:schemeClr val="accent4"/>
              </a:solidFill>
            </a:rPr>
            <a:t>     </a:t>
          </a:r>
          <a:r>
            <a:rPr lang="en-US" sz="1300" kern="1200" dirty="0" smtClean="0">
              <a:solidFill>
                <a:schemeClr val="accent4"/>
              </a:solidFill>
            </a:rPr>
            <a:t>Submit SPRG for programs students participated in during the school year</a:t>
          </a:r>
          <a:endParaRPr lang="en-US" sz="1300" kern="1200" dirty="0">
            <a:solidFill>
              <a:schemeClr val="accent4"/>
            </a:solidFill>
          </a:endParaRPr>
        </a:p>
      </dsp:txBody>
      <dsp:txXfrm rot="10800000">
        <a:off x="1368979" y="1537110"/>
        <a:ext cx="6181282" cy="1182929"/>
      </dsp:txXfrm>
    </dsp:sp>
    <dsp:sp modelId="{6CDCA69F-7F3B-4937-8412-C4A195E2DF7B}">
      <dsp:nvSpPr>
        <dsp:cNvPr id="0" name=""/>
        <dsp:cNvSpPr/>
      </dsp:nvSpPr>
      <dsp:spPr>
        <a:xfrm>
          <a:off x="907938" y="1537110"/>
          <a:ext cx="1182929" cy="11829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6A5912-B24C-461B-AC64-84130E3091E9}">
      <dsp:nvSpPr>
        <dsp:cNvPr id="0" name=""/>
        <dsp:cNvSpPr/>
      </dsp:nvSpPr>
      <dsp:spPr>
        <a:xfrm rot="10800000">
          <a:off x="1073247" y="3073153"/>
          <a:ext cx="6477014" cy="147569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1639" tIns="49530" rIns="92456" bIns="4953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accent4"/>
              </a:solidFill>
            </a:rPr>
            <a:t>EOY 3: Student Discipline</a:t>
          </a:r>
        </a:p>
        <a:p>
          <a:pPr lvl="0" algn="ctr" defTabSz="577850">
            <a:lnSpc>
              <a:spcPct val="90000"/>
            </a:lnSpc>
            <a:spcBef>
              <a:spcPct val="0"/>
            </a:spcBef>
            <a:spcAft>
              <a:spcPct val="35000"/>
            </a:spcAft>
          </a:pPr>
          <a:r>
            <a:rPr lang="en-US" sz="1300" kern="1200" dirty="0" smtClean="0">
              <a:solidFill>
                <a:schemeClr val="accent4"/>
              </a:solidFill>
            </a:rPr>
            <a:t>      Submit SDIS for all Ed Code 48900 and 48915 offenses occurring during the school year</a:t>
          </a:r>
        </a:p>
        <a:p>
          <a:pPr lvl="0" algn="ctr" defTabSz="577850">
            <a:lnSpc>
              <a:spcPct val="90000"/>
            </a:lnSpc>
            <a:spcBef>
              <a:spcPct val="0"/>
            </a:spcBef>
            <a:spcAft>
              <a:spcPct val="35000"/>
            </a:spcAft>
          </a:pPr>
          <a:r>
            <a:rPr lang="en-US" sz="1300" kern="1200" dirty="0" smtClean="0">
              <a:solidFill>
                <a:schemeClr val="accent4"/>
              </a:solidFill>
            </a:rPr>
            <a:t>Coordinate with Special Ed staff</a:t>
          </a:r>
        </a:p>
        <a:p>
          <a:pPr lvl="0" algn="ctr" defTabSz="577850">
            <a:lnSpc>
              <a:spcPct val="90000"/>
            </a:lnSpc>
            <a:spcBef>
              <a:spcPct val="0"/>
            </a:spcBef>
            <a:spcAft>
              <a:spcPct val="35000"/>
            </a:spcAft>
          </a:pPr>
          <a:r>
            <a:rPr lang="en-US" sz="1300" kern="1200" dirty="0" smtClean="0">
              <a:solidFill>
                <a:schemeClr val="accent4"/>
              </a:solidFill>
            </a:rPr>
            <a:t>Submit student absence records for all students enrolled any time during the school year </a:t>
          </a:r>
          <a:endParaRPr lang="en-US" sz="1300" kern="1200" dirty="0">
            <a:solidFill>
              <a:schemeClr val="accent4"/>
            </a:solidFill>
          </a:endParaRPr>
        </a:p>
      </dsp:txBody>
      <dsp:txXfrm rot="10800000">
        <a:off x="1442170" y="3073153"/>
        <a:ext cx="6108091" cy="1475692"/>
      </dsp:txXfrm>
    </dsp:sp>
    <dsp:sp modelId="{94ED9F15-8F00-41C4-AFA7-8344B2957A75}">
      <dsp:nvSpPr>
        <dsp:cNvPr id="0" name=""/>
        <dsp:cNvSpPr/>
      </dsp:nvSpPr>
      <dsp:spPr>
        <a:xfrm>
          <a:off x="907938" y="3219535"/>
          <a:ext cx="1182929" cy="118292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BD213-6626-4CC4-B879-376132755236}">
      <dsp:nvSpPr>
        <dsp:cNvPr id="0" name=""/>
        <dsp:cNvSpPr/>
      </dsp:nvSpPr>
      <dsp:spPr>
        <a:xfrm>
          <a:off x="0" y="864463"/>
          <a:ext cx="8077199" cy="117472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6487" numCol="1" spcCol="1270" anchor="ctr" anchorCtr="0">
          <a:noAutofit/>
        </a:bodyPr>
        <a:lstStyle/>
        <a:p>
          <a:pPr lvl="0" algn="l" defTabSz="711200">
            <a:lnSpc>
              <a:spcPct val="90000"/>
            </a:lnSpc>
            <a:spcBef>
              <a:spcPct val="0"/>
            </a:spcBef>
            <a:spcAft>
              <a:spcPct val="35000"/>
            </a:spcAft>
          </a:pPr>
          <a:r>
            <a:rPr lang="en-US" sz="1600" kern="1200" dirty="0" smtClean="0"/>
            <a:t>Analyze and resolve fatal certification errors</a:t>
          </a:r>
          <a:endParaRPr lang="en-US" sz="1600" kern="1200" dirty="0"/>
        </a:p>
      </dsp:txBody>
      <dsp:txXfrm>
        <a:off x="0" y="1158143"/>
        <a:ext cx="7783519" cy="587360"/>
      </dsp:txXfrm>
    </dsp:sp>
    <dsp:sp modelId="{F37466DA-F258-435F-A00F-115158747124}">
      <dsp:nvSpPr>
        <dsp:cNvPr id="0" name=""/>
        <dsp:cNvSpPr/>
      </dsp:nvSpPr>
      <dsp:spPr>
        <a:xfrm>
          <a:off x="1492666" y="1256220"/>
          <a:ext cx="6584533" cy="117472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6487" numCol="1" spcCol="1270" anchor="ctr" anchorCtr="0">
          <a:noAutofit/>
        </a:bodyPr>
        <a:lstStyle/>
        <a:p>
          <a:pPr lvl="0" algn="l" defTabSz="711200">
            <a:lnSpc>
              <a:spcPct val="90000"/>
            </a:lnSpc>
            <a:spcBef>
              <a:spcPct val="0"/>
            </a:spcBef>
            <a:spcAft>
              <a:spcPct val="35000"/>
            </a:spcAft>
          </a:pPr>
          <a:r>
            <a:rPr lang="en-US" sz="1600" kern="1200" smtClean="0"/>
            <a:t>Review preliminary reports and make corrections as needed</a:t>
          </a:r>
          <a:endParaRPr lang="en-US" sz="1600" kern="1200" dirty="0" smtClean="0"/>
        </a:p>
      </dsp:txBody>
      <dsp:txXfrm>
        <a:off x="1492666" y="1549900"/>
        <a:ext cx="6290853" cy="587360"/>
      </dsp:txXfrm>
    </dsp:sp>
    <dsp:sp modelId="{1D0A8DB3-D47A-4EDF-BE2F-4B5A70646496}">
      <dsp:nvSpPr>
        <dsp:cNvPr id="0" name=""/>
        <dsp:cNvSpPr/>
      </dsp:nvSpPr>
      <dsp:spPr>
        <a:xfrm>
          <a:off x="2985333" y="1647976"/>
          <a:ext cx="5091866" cy="117472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6487" numCol="1" spcCol="1270" anchor="ctr" anchorCtr="0">
          <a:noAutofit/>
        </a:bodyPr>
        <a:lstStyle/>
        <a:p>
          <a:pPr lvl="0" algn="l" defTabSz="711200">
            <a:lnSpc>
              <a:spcPct val="90000"/>
            </a:lnSpc>
            <a:spcBef>
              <a:spcPct val="0"/>
            </a:spcBef>
            <a:spcAft>
              <a:spcPct val="35000"/>
            </a:spcAft>
          </a:pPr>
          <a:r>
            <a:rPr lang="en-US" sz="1600" kern="1200" dirty="0" smtClean="0"/>
            <a:t>Distribute reports to data stewards for verification and signatures</a:t>
          </a:r>
        </a:p>
      </dsp:txBody>
      <dsp:txXfrm>
        <a:off x="2985333" y="1941656"/>
        <a:ext cx="4798186" cy="587360"/>
      </dsp:txXfrm>
    </dsp:sp>
    <dsp:sp modelId="{E9C9B66A-E165-46F6-9BEA-FA11C2CB6EEA}">
      <dsp:nvSpPr>
        <dsp:cNvPr id="0" name=""/>
        <dsp:cNvSpPr/>
      </dsp:nvSpPr>
      <dsp:spPr>
        <a:xfrm>
          <a:off x="4478807" y="2039458"/>
          <a:ext cx="3598392" cy="117472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6487" numCol="1" spcCol="1270" anchor="ctr" anchorCtr="0">
          <a:noAutofit/>
        </a:bodyPr>
        <a:lstStyle/>
        <a:p>
          <a:pPr lvl="0" algn="l" defTabSz="711200">
            <a:lnSpc>
              <a:spcPct val="90000"/>
            </a:lnSpc>
            <a:spcBef>
              <a:spcPct val="0"/>
            </a:spcBef>
            <a:spcAft>
              <a:spcPct val="35000"/>
            </a:spcAft>
          </a:pPr>
          <a:r>
            <a:rPr lang="en-US" sz="1600" kern="1200" smtClean="0"/>
            <a:t>Certify Level 1 and Level 2</a:t>
          </a:r>
          <a:endParaRPr lang="en-US" sz="1600" kern="1200" dirty="0" smtClean="0"/>
        </a:p>
      </dsp:txBody>
      <dsp:txXfrm>
        <a:off x="4478807" y="2333138"/>
        <a:ext cx="3304712" cy="587360"/>
      </dsp:txXfrm>
    </dsp:sp>
    <dsp:sp modelId="{ACDD83E8-9C10-41C7-8F34-75C31478F4C1}">
      <dsp:nvSpPr>
        <dsp:cNvPr id="0" name=""/>
        <dsp:cNvSpPr/>
      </dsp:nvSpPr>
      <dsp:spPr>
        <a:xfrm>
          <a:off x="5971473" y="2431215"/>
          <a:ext cx="2105726" cy="1174720"/>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86487" numCol="1" spcCol="1270" anchor="ctr" anchorCtr="0">
          <a:noAutofit/>
        </a:bodyPr>
        <a:lstStyle/>
        <a:p>
          <a:pPr lvl="0" algn="l" defTabSz="711200">
            <a:lnSpc>
              <a:spcPct val="90000"/>
            </a:lnSpc>
            <a:spcBef>
              <a:spcPct val="0"/>
            </a:spcBef>
            <a:spcAft>
              <a:spcPct val="35000"/>
            </a:spcAft>
          </a:pPr>
          <a:r>
            <a:rPr lang="en-US" sz="1600" kern="1200" smtClean="0"/>
            <a:t>Print reports for records</a:t>
          </a:r>
          <a:endParaRPr lang="en-US" sz="1600" kern="1200" dirty="0" smtClean="0"/>
        </a:p>
      </dsp:txBody>
      <dsp:txXfrm>
        <a:off x="5971473" y="2724895"/>
        <a:ext cx="1812046" cy="587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96B57-2CBA-4CC6-9728-F6247CA1BD67}">
      <dsp:nvSpPr>
        <dsp:cNvPr id="0" name=""/>
        <dsp:cNvSpPr/>
      </dsp:nvSpPr>
      <dsp:spPr>
        <a:xfrm rot="16200000">
          <a:off x="-1309136" y="1312381"/>
          <a:ext cx="3906837" cy="1282074"/>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t>Basic courses</a:t>
          </a:r>
          <a:endParaRPr lang="en-US" sz="1600" kern="1200" dirty="0"/>
        </a:p>
      </dsp:txBody>
      <dsp:txXfrm rot="5400000">
        <a:off x="3245" y="781367"/>
        <a:ext cx="1282074" cy="2344103"/>
      </dsp:txXfrm>
    </dsp:sp>
    <dsp:sp modelId="{BB19640D-95CB-4E0A-85DA-C97128673BC7}">
      <dsp:nvSpPr>
        <dsp:cNvPr id="0" name=""/>
        <dsp:cNvSpPr/>
      </dsp:nvSpPr>
      <dsp:spPr>
        <a:xfrm rot="16200000">
          <a:off x="69093" y="1312381"/>
          <a:ext cx="3906837" cy="1282074"/>
        </a:xfrm>
        <a:prstGeom prst="flowChartManualOperation">
          <a:avLst/>
        </a:prstGeom>
        <a:solidFill>
          <a:schemeClr val="accent4">
            <a:hueOff val="-368402"/>
            <a:satOff val="-10451"/>
            <a:lumOff val="1227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t>Advanced courses</a:t>
          </a:r>
          <a:endParaRPr lang="en-US" sz="1600" kern="1200" dirty="0"/>
        </a:p>
      </dsp:txBody>
      <dsp:txXfrm rot="5400000">
        <a:off x="1381474" y="781367"/>
        <a:ext cx="1282074" cy="2344103"/>
      </dsp:txXfrm>
    </dsp:sp>
    <dsp:sp modelId="{D68FC897-36C5-4523-BF6B-5D5D1B385FEB}">
      <dsp:nvSpPr>
        <dsp:cNvPr id="0" name=""/>
        <dsp:cNvSpPr/>
      </dsp:nvSpPr>
      <dsp:spPr>
        <a:xfrm rot="16200000">
          <a:off x="1447322" y="1312381"/>
          <a:ext cx="3906837" cy="1282074"/>
        </a:xfrm>
        <a:prstGeom prst="flowChartManualOperation">
          <a:avLst/>
        </a:prstGeom>
        <a:solidFill>
          <a:schemeClr val="accent4">
            <a:hueOff val="-736805"/>
            <a:satOff val="-20901"/>
            <a:lumOff val="24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t>Self-Paced Training Modules</a:t>
          </a:r>
          <a:endParaRPr lang="en-US" sz="1600" kern="1200" dirty="0"/>
        </a:p>
      </dsp:txBody>
      <dsp:txXfrm rot="5400000">
        <a:off x="2759703" y="781367"/>
        <a:ext cx="1282074" cy="2344103"/>
      </dsp:txXfrm>
    </dsp:sp>
    <dsp:sp modelId="{11ACDCCA-4F82-4753-8084-2F96F4A0010A}">
      <dsp:nvSpPr>
        <dsp:cNvPr id="0" name=""/>
        <dsp:cNvSpPr/>
      </dsp:nvSpPr>
      <dsp:spPr>
        <a:xfrm rot="16200000">
          <a:off x="2825552" y="1312381"/>
          <a:ext cx="3906837" cy="1282074"/>
        </a:xfrm>
        <a:prstGeom prst="flowChartManualOperation">
          <a:avLst/>
        </a:prstGeom>
        <a:solidFill>
          <a:schemeClr val="accent4">
            <a:hueOff val="-1105207"/>
            <a:satOff val="-31352"/>
            <a:lumOff val="36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smtClean="0"/>
            <a:t>Q&amp;A</a:t>
          </a:r>
          <a:endParaRPr lang="en-US" sz="1600" kern="1200" dirty="0"/>
        </a:p>
      </dsp:txBody>
      <dsp:txXfrm rot="5400000">
        <a:off x="4137933" y="781367"/>
        <a:ext cx="1282074" cy="2344103"/>
      </dsp:txXfrm>
    </dsp:sp>
    <dsp:sp modelId="{6ADCC62C-68B1-49EB-934A-1653DD50508C}">
      <dsp:nvSpPr>
        <dsp:cNvPr id="0" name=""/>
        <dsp:cNvSpPr/>
      </dsp:nvSpPr>
      <dsp:spPr>
        <a:xfrm rot="16200000">
          <a:off x="4203781" y="1312381"/>
          <a:ext cx="3906837" cy="1282074"/>
        </a:xfrm>
        <a:prstGeom prst="flowChartManualOperation">
          <a:avLst/>
        </a:prstGeom>
        <a:solidFill>
          <a:schemeClr val="accent4">
            <a:hueOff val="-1473609"/>
            <a:satOff val="-41802"/>
            <a:lumOff val="49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92075" bIns="0" numCol="1" spcCol="1270" anchor="ctr" anchorCtr="0">
          <a:noAutofit/>
        </a:bodyPr>
        <a:lstStyle/>
        <a:p>
          <a:pPr lvl="0" algn="ctr" defTabSz="644525">
            <a:lnSpc>
              <a:spcPct val="90000"/>
            </a:lnSpc>
            <a:spcBef>
              <a:spcPct val="0"/>
            </a:spcBef>
            <a:spcAft>
              <a:spcPct val="35000"/>
            </a:spcAft>
          </a:pPr>
          <a:r>
            <a:rPr lang="en-US" sz="1450" kern="1200" dirty="0" smtClean="0"/>
            <a:t>Data Management</a:t>
          </a:r>
          <a:endParaRPr lang="en-US" sz="1450" kern="1200" dirty="0"/>
        </a:p>
      </dsp:txBody>
      <dsp:txXfrm rot="5400000">
        <a:off x="5516162" y="781367"/>
        <a:ext cx="1282074" cy="2344103"/>
      </dsp:txXfrm>
    </dsp:sp>
    <dsp:sp modelId="{59150964-B7EB-48F3-B550-35B0A7D48447}">
      <dsp:nvSpPr>
        <dsp:cNvPr id="0" name=""/>
        <dsp:cNvSpPr/>
      </dsp:nvSpPr>
      <dsp:spPr>
        <a:xfrm rot="16200000">
          <a:off x="5582011" y="1312381"/>
          <a:ext cx="3906837" cy="1282074"/>
        </a:xfrm>
        <a:prstGeom prst="flowChartManualOperation">
          <a:avLst/>
        </a:prstGeom>
        <a:solidFill>
          <a:schemeClr val="accent4">
            <a:hueOff val="-1842012"/>
            <a:satOff val="-52253"/>
            <a:lumOff val="613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kern="1200" dirty="0" smtClean="0"/>
            <a:t>Vendor Training and User Groups</a:t>
          </a:r>
          <a:endParaRPr lang="en-US" sz="1600" kern="1200" dirty="0"/>
        </a:p>
      </dsp:txBody>
      <dsp:txXfrm rot="5400000">
        <a:off x="6894392" y="781367"/>
        <a:ext cx="1282074" cy="234410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53A86-9FF5-4EC9-8773-3006EB871F96}">
      <dsp:nvSpPr>
        <dsp:cNvPr id="0" name=""/>
        <dsp:cNvSpPr/>
      </dsp:nvSpPr>
      <dsp:spPr>
        <a:xfrm>
          <a:off x="-5600134" y="-857316"/>
          <a:ext cx="6667632" cy="6667632"/>
        </a:xfrm>
        <a:prstGeom prst="blockArc">
          <a:avLst>
            <a:gd name="adj1" fmla="val 18900000"/>
            <a:gd name="adj2" fmla="val 2700000"/>
            <a:gd name="adj3" fmla="val 324"/>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B915F5-8F2E-49A7-B0E3-AE245356DA9F}">
      <dsp:nvSpPr>
        <dsp:cNvPr id="0" name=""/>
        <dsp:cNvSpPr/>
      </dsp:nvSpPr>
      <dsp:spPr>
        <a:xfrm>
          <a:off x="558813" y="380786"/>
          <a:ext cx="7144359" cy="7619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48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Web: </a:t>
          </a:r>
          <a:r>
            <a:rPr lang="en-US" sz="2000" u="none" kern="1200" dirty="0" smtClean="0"/>
            <a:t>http://www2.cde.ca.gov/calpadshelp/default.aspx</a:t>
          </a:r>
          <a:endParaRPr lang="en-US" sz="2000" u="none" kern="1200" dirty="0"/>
        </a:p>
      </dsp:txBody>
      <dsp:txXfrm>
        <a:off x="558813" y="380786"/>
        <a:ext cx="7144359" cy="761969"/>
      </dsp:txXfrm>
    </dsp:sp>
    <dsp:sp modelId="{A94EA09F-231C-4C90-ACA6-AFDF8F71ED73}">
      <dsp:nvSpPr>
        <dsp:cNvPr id="0" name=""/>
        <dsp:cNvSpPr/>
      </dsp:nvSpPr>
      <dsp:spPr>
        <a:xfrm>
          <a:off x="82582" y="285540"/>
          <a:ext cx="952461" cy="952461"/>
        </a:xfrm>
        <a:prstGeom prst="ellipse">
          <a:avLst/>
        </a:prstGeom>
        <a:gradFill rotWithShape="0">
          <a:gsLst>
            <a:gs pos="0">
              <a:schemeClr val="accent2">
                <a:lumMod val="5000"/>
                <a:lumOff val="95000"/>
              </a:schemeClr>
            </a:gs>
            <a:gs pos="74000">
              <a:srgbClr val="CDE6FF"/>
            </a:gs>
            <a:gs pos="83000">
              <a:srgbClr val="D2E7E8"/>
            </a:gs>
            <a:gs pos="100000">
              <a:srgbClr val="E0EDF0"/>
            </a:gs>
          </a:gsLst>
          <a:lin ang="108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F8093688-DDAF-412C-8735-11E08D358666}">
      <dsp:nvSpPr>
        <dsp:cNvPr id="0" name=""/>
        <dsp:cNvSpPr/>
      </dsp:nvSpPr>
      <dsp:spPr>
        <a:xfrm>
          <a:off x="995667" y="1523939"/>
          <a:ext cx="6707505" cy="7619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48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Phone: 916-325-9210</a:t>
          </a:r>
          <a:endParaRPr lang="en-US" sz="2000" kern="1200" dirty="0"/>
        </a:p>
      </dsp:txBody>
      <dsp:txXfrm>
        <a:off x="995667" y="1523939"/>
        <a:ext cx="6707505" cy="761969"/>
      </dsp:txXfrm>
    </dsp:sp>
    <dsp:sp modelId="{F436EA20-B3BF-445C-984D-FA9862FE443F}">
      <dsp:nvSpPr>
        <dsp:cNvPr id="0" name=""/>
        <dsp:cNvSpPr/>
      </dsp:nvSpPr>
      <dsp:spPr>
        <a:xfrm>
          <a:off x="519436" y="1428692"/>
          <a:ext cx="952461" cy="952461"/>
        </a:xfrm>
        <a:prstGeom prst="ellipse">
          <a:avLst/>
        </a:prstGeom>
        <a:gradFill rotWithShape="0">
          <a:gsLst>
            <a:gs pos="0">
              <a:schemeClr val="accent2">
                <a:lumMod val="5000"/>
                <a:lumOff val="95000"/>
              </a:schemeClr>
            </a:gs>
            <a:gs pos="74000">
              <a:srgbClr val="CDE6FF"/>
            </a:gs>
            <a:gs pos="83000">
              <a:srgbClr val="D2E7E8"/>
            </a:gs>
            <a:gs pos="100000">
              <a:srgbClr val="E0EDF0"/>
            </a:gs>
          </a:gsLst>
          <a:lin ang="108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213F941F-EB80-4B00-8836-557E583DC376}">
      <dsp:nvSpPr>
        <dsp:cNvPr id="0" name=""/>
        <dsp:cNvSpPr/>
      </dsp:nvSpPr>
      <dsp:spPr>
        <a:xfrm>
          <a:off x="990569" y="2667000"/>
          <a:ext cx="6707505" cy="7619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48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E-mail: calpads-support@cde.ca.gov</a:t>
          </a:r>
          <a:endParaRPr lang="en-US" sz="2000" kern="1200" dirty="0"/>
        </a:p>
      </dsp:txBody>
      <dsp:txXfrm>
        <a:off x="990569" y="2667000"/>
        <a:ext cx="6707505" cy="761969"/>
      </dsp:txXfrm>
    </dsp:sp>
    <dsp:sp modelId="{4B22AB29-F944-42F8-A245-AACFFDEB45DC}">
      <dsp:nvSpPr>
        <dsp:cNvPr id="0" name=""/>
        <dsp:cNvSpPr/>
      </dsp:nvSpPr>
      <dsp:spPr>
        <a:xfrm>
          <a:off x="519436" y="2571845"/>
          <a:ext cx="952461" cy="952461"/>
        </a:xfrm>
        <a:prstGeom prst="ellipse">
          <a:avLst/>
        </a:prstGeom>
        <a:gradFill rotWithShape="0">
          <a:gsLst>
            <a:gs pos="0">
              <a:schemeClr val="accent2">
                <a:lumMod val="5000"/>
                <a:lumOff val="95000"/>
              </a:schemeClr>
            </a:gs>
            <a:gs pos="74000">
              <a:srgbClr val="CDE6FF"/>
            </a:gs>
            <a:gs pos="83000">
              <a:srgbClr val="D2E7E8"/>
            </a:gs>
            <a:gs pos="100000">
              <a:srgbClr val="E0EDF0"/>
            </a:gs>
          </a:gsLst>
          <a:lin ang="108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0938F9CE-9BA7-47D0-BFE3-43BB92CC7D82}">
      <dsp:nvSpPr>
        <dsp:cNvPr id="0" name=""/>
        <dsp:cNvSpPr/>
      </dsp:nvSpPr>
      <dsp:spPr>
        <a:xfrm>
          <a:off x="558813" y="3810243"/>
          <a:ext cx="7144359" cy="761969"/>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4813"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Listserv: </a:t>
          </a:r>
          <a:r>
            <a:rPr lang="en-US" sz="1800" kern="1200" dirty="0" smtClean="0"/>
            <a:t>http://www.cde.ca.gov/ds/sp/cl/listservs.asp#listservs</a:t>
          </a:r>
          <a:endParaRPr lang="en-US" sz="1800" kern="1200" dirty="0"/>
        </a:p>
      </dsp:txBody>
      <dsp:txXfrm>
        <a:off x="558813" y="3810243"/>
        <a:ext cx="7144359" cy="761969"/>
      </dsp:txXfrm>
    </dsp:sp>
    <dsp:sp modelId="{F3F1F53B-0965-49C9-974F-C6EF61CC9002}">
      <dsp:nvSpPr>
        <dsp:cNvPr id="0" name=""/>
        <dsp:cNvSpPr/>
      </dsp:nvSpPr>
      <dsp:spPr>
        <a:xfrm>
          <a:off x="82582" y="3714997"/>
          <a:ext cx="952461" cy="952461"/>
        </a:xfrm>
        <a:prstGeom prst="ellipse">
          <a:avLst/>
        </a:prstGeom>
        <a:gradFill rotWithShape="0">
          <a:gsLst>
            <a:gs pos="0">
              <a:schemeClr val="accent2">
                <a:lumMod val="5000"/>
                <a:lumOff val="95000"/>
              </a:schemeClr>
            </a:gs>
            <a:gs pos="74000">
              <a:srgbClr val="CDE6FF"/>
            </a:gs>
            <a:gs pos="83000">
              <a:srgbClr val="D2E7E8"/>
            </a:gs>
            <a:gs pos="100000">
              <a:srgbClr val="E0EDF0"/>
            </a:gs>
          </a:gsLst>
          <a:lin ang="108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06009-7C70-4777-AA2B-27AA57C20E69}">
      <dsp:nvSpPr>
        <dsp:cNvPr id="0" name=""/>
        <dsp:cNvSpPr/>
      </dsp:nvSpPr>
      <dsp:spPr>
        <a:xfrm>
          <a:off x="0" y="390441"/>
          <a:ext cx="8229600"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FF27B5-AED2-4589-97BE-EF0F98651CA6}">
      <dsp:nvSpPr>
        <dsp:cNvPr id="0" name=""/>
        <dsp:cNvSpPr/>
      </dsp:nvSpPr>
      <dsp:spPr>
        <a:xfrm>
          <a:off x="411480" y="36201"/>
          <a:ext cx="7315192" cy="7084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Overview of changes for 2017-18</a:t>
          </a:r>
          <a:endParaRPr lang="en-US" sz="2400" kern="1200" dirty="0"/>
        </a:p>
      </dsp:txBody>
      <dsp:txXfrm>
        <a:off x="446065" y="70786"/>
        <a:ext cx="7246022" cy="639310"/>
      </dsp:txXfrm>
    </dsp:sp>
    <dsp:sp modelId="{CD71C1FB-B91F-4374-BE89-E9EE08C781E6}">
      <dsp:nvSpPr>
        <dsp:cNvPr id="0" name=""/>
        <dsp:cNvSpPr/>
      </dsp:nvSpPr>
      <dsp:spPr>
        <a:xfrm>
          <a:off x="0" y="1479081"/>
          <a:ext cx="8229600"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6B3923-1BE4-4FFD-BE6C-6B848B3C1AF0}">
      <dsp:nvSpPr>
        <dsp:cNvPr id="0" name=""/>
        <dsp:cNvSpPr/>
      </dsp:nvSpPr>
      <dsp:spPr>
        <a:xfrm>
          <a:off x="411480" y="1124841"/>
          <a:ext cx="7315192" cy="7084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Review of state reporting requirements and activities throughout the year</a:t>
          </a:r>
          <a:endParaRPr lang="en-US" sz="2400" kern="1200" dirty="0"/>
        </a:p>
      </dsp:txBody>
      <dsp:txXfrm>
        <a:off x="446065" y="1159426"/>
        <a:ext cx="7246022" cy="639310"/>
      </dsp:txXfrm>
    </dsp:sp>
    <dsp:sp modelId="{C1FA5517-D26F-4984-A1AE-92AAA4A97EA1}">
      <dsp:nvSpPr>
        <dsp:cNvPr id="0" name=""/>
        <dsp:cNvSpPr/>
      </dsp:nvSpPr>
      <dsp:spPr>
        <a:xfrm>
          <a:off x="0" y="2567721"/>
          <a:ext cx="8229600"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51B653-791D-4548-9213-D966CF4D2DE7}">
      <dsp:nvSpPr>
        <dsp:cNvPr id="0" name=""/>
        <dsp:cNvSpPr/>
      </dsp:nvSpPr>
      <dsp:spPr>
        <a:xfrm>
          <a:off x="411480" y="2213481"/>
          <a:ext cx="7315192" cy="7084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Review of organizational strategies for staying on track and ensuring accurate reporting</a:t>
          </a:r>
          <a:endParaRPr lang="en-US" sz="2400" kern="1200" dirty="0"/>
        </a:p>
      </dsp:txBody>
      <dsp:txXfrm>
        <a:off x="446065" y="2248066"/>
        <a:ext cx="7246022" cy="639310"/>
      </dsp:txXfrm>
    </dsp:sp>
    <dsp:sp modelId="{7FC97F0C-BD05-4D71-86AD-65C166FC4903}">
      <dsp:nvSpPr>
        <dsp:cNvPr id="0" name=""/>
        <dsp:cNvSpPr/>
      </dsp:nvSpPr>
      <dsp:spPr>
        <a:xfrm>
          <a:off x="0" y="3656361"/>
          <a:ext cx="8229600" cy="604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08318B-F910-4D74-9F13-CCF31FF05D7D}">
      <dsp:nvSpPr>
        <dsp:cNvPr id="0" name=""/>
        <dsp:cNvSpPr/>
      </dsp:nvSpPr>
      <dsp:spPr>
        <a:xfrm>
          <a:off x="411480" y="3302121"/>
          <a:ext cx="7315192" cy="7084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n-US" sz="2400" kern="1200" dirty="0" smtClean="0"/>
            <a:t>Links to additional resources and support for state reporting</a:t>
          </a:r>
          <a:endParaRPr lang="en-US" sz="2400" kern="1200" dirty="0"/>
        </a:p>
      </dsp:txBody>
      <dsp:txXfrm>
        <a:off x="446065" y="3336706"/>
        <a:ext cx="7246022"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0E6D6-97EA-4F8D-841B-05E312FB4D29}">
      <dsp:nvSpPr>
        <dsp:cNvPr id="0" name=""/>
        <dsp:cNvSpPr/>
      </dsp:nvSpPr>
      <dsp:spPr>
        <a:xfrm>
          <a:off x="0" y="174567"/>
          <a:ext cx="8523286" cy="218689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A437B9-2F23-45B9-BEF7-7CE97AADB4A8}">
      <dsp:nvSpPr>
        <dsp:cNvPr id="0" name=""/>
        <dsp:cNvSpPr/>
      </dsp:nvSpPr>
      <dsp:spPr>
        <a:xfrm>
          <a:off x="262346" y="250852"/>
          <a:ext cx="1481220" cy="185975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0375C1-09BC-4E2A-9A7B-2AE19ED20825}">
      <dsp:nvSpPr>
        <dsp:cNvPr id="0" name=""/>
        <dsp:cNvSpPr/>
      </dsp:nvSpPr>
      <dsp:spPr>
        <a:xfrm rot="10800000">
          <a:off x="262346" y="2274177"/>
          <a:ext cx="1481220" cy="3448731"/>
        </a:xfrm>
        <a:prstGeom prst="round2SameRect">
          <a:avLst>
            <a:gd name="adj1" fmla="val 10500"/>
            <a:gd name="adj2" fmla="val 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Fall 1</a:t>
          </a:r>
          <a:endParaRPr lang="en-US" sz="2000" kern="1200" dirty="0"/>
        </a:p>
        <a:p>
          <a:pPr marL="114300" lvl="1" indent="-114300" algn="l" defTabSz="666750">
            <a:lnSpc>
              <a:spcPct val="90000"/>
            </a:lnSpc>
            <a:spcBef>
              <a:spcPct val="0"/>
            </a:spcBef>
            <a:spcAft>
              <a:spcPct val="15000"/>
            </a:spcAft>
            <a:buChar char="••"/>
          </a:pPr>
          <a:r>
            <a:rPr lang="en-US" sz="1500" kern="1200" dirty="0" smtClean="0"/>
            <a:t>Graduates with Seal of </a:t>
          </a:r>
          <a:r>
            <a:rPr lang="en-US" sz="1500" kern="1200" dirty="0" err="1" smtClean="0"/>
            <a:t>Biliteracy</a:t>
          </a:r>
          <a:r>
            <a:rPr lang="en-US" sz="1500" kern="1200" dirty="0" smtClean="0"/>
            <a:t> and/or Golden Seal Merit Diploma</a:t>
          </a:r>
        </a:p>
      </dsp:txBody>
      <dsp:txXfrm rot="10800000">
        <a:off x="307899" y="2274177"/>
        <a:ext cx="1390114" cy="3403178"/>
      </dsp:txXfrm>
    </dsp:sp>
    <dsp:sp modelId="{801A6075-78F7-47E7-AEF1-7B7240D1D153}">
      <dsp:nvSpPr>
        <dsp:cNvPr id="0" name=""/>
        <dsp:cNvSpPr/>
      </dsp:nvSpPr>
      <dsp:spPr>
        <a:xfrm>
          <a:off x="1891689" y="250852"/>
          <a:ext cx="1481220" cy="185975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22356-629E-4396-82FF-02D80C23ADA8}">
      <dsp:nvSpPr>
        <dsp:cNvPr id="0" name=""/>
        <dsp:cNvSpPr/>
      </dsp:nvSpPr>
      <dsp:spPr>
        <a:xfrm rot="10800000">
          <a:off x="1891689" y="2274177"/>
          <a:ext cx="1481220" cy="3448731"/>
        </a:xfrm>
        <a:prstGeom prst="round2SameRect">
          <a:avLst>
            <a:gd name="adj1" fmla="val 10500"/>
            <a:gd name="adj2" fmla="val 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Fall 2</a:t>
          </a:r>
        </a:p>
        <a:p>
          <a:pPr marL="114300" lvl="1" indent="-114300" algn="l" defTabSz="644525">
            <a:lnSpc>
              <a:spcPct val="90000"/>
            </a:lnSpc>
            <a:spcBef>
              <a:spcPct val="0"/>
            </a:spcBef>
            <a:spcAft>
              <a:spcPct val="15000"/>
            </a:spcAft>
            <a:buChar char="••"/>
          </a:pPr>
          <a:r>
            <a:rPr lang="en-US" sz="1450" kern="1200" dirty="0" smtClean="0"/>
            <a:t>All CTE Course codes changes (4000-5000 retired, now 7000-8000)</a:t>
          </a:r>
        </a:p>
        <a:p>
          <a:pPr marL="114300" lvl="1" indent="-114300" algn="l" defTabSz="644525">
            <a:lnSpc>
              <a:spcPct val="90000"/>
            </a:lnSpc>
            <a:spcBef>
              <a:spcPct val="0"/>
            </a:spcBef>
            <a:spcAft>
              <a:spcPct val="15000"/>
            </a:spcAft>
            <a:buChar char="••"/>
          </a:pPr>
          <a:r>
            <a:rPr lang="en-US" sz="1450" kern="1200" dirty="0" smtClean="0"/>
            <a:t>New assignment code for non-instructional librarian (6026)</a:t>
          </a:r>
        </a:p>
      </dsp:txBody>
      <dsp:txXfrm rot="10800000">
        <a:off x="1937242" y="2274177"/>
        <a:ext cx="1390114" cy="3403178"/>
      </dsp:txXfrm>
    </dsp:sp>
    <dsp:sp modelId="{E5647219-A293-430B-83C0-6CF229D8590B}">
      <dsp:nvSpPr>
        <dsp:cNvPr id="0" name=""/>
        <dsp:cNvSpPr/>
      </dsp:nvSpPr>
      <dsp:spPr>
        <a:xfrm>
          <a:off x="3521032" y="250852"/>
          <a:ext cx="1481220" cy="1859755"/>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8535F-EB26-43F2-B238-63F16183124E}">
      <dsp:nvSpPr>
        <dsp:cNvPr id="0" name=""/>
        <dsp:cNvSpPr/>
      </dsp:nvSpPr>
      <dsp:spPr>
        <a:xfrm rot="10800000">
          <a:off x="3521032" y="2274177"/>
          <a:ext cx="1481220" cy="3448731"/>
        </a:xfrm>
        <a:prstGeom prst="round2SameRect">
          <a:avLst>
            <a:gd name="adj1" fmla="val 10500"/>
            <a:gd name="adj2" fmla="val 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EOY 1</a:t>
          </a:r>
        </a:p>
        <a:p>
          <a:pPr marL="114300" lvl="1" indent="-114300" algn="l" defTabSz="622300">
            <a:lnSpc>
              <a:spcPct val="90000"/>
            </a:lnSpc>
            <a:spcBef>
              <a:spcPct val="0"/>
            </a:spcBef>
            <a:spcAft>
              <a:spcPct val="15000"/>
            </a:spcAft>
            <a:buChar char="••"/>
          </a:pPr>
          <a:r>
            <a:rPr lang="en-US" sz="1400" kern="1200" dirty="0" smtClean="0"/>
            <a:t>New CTE sub-pathways</a:t>
          </a:r>
        </a:p>
      </dsp:txBody>
      <dsp:txXfrm rot="10800000">
        <a:off x="3566585" y="2274177"/>
        <a:ext cx="1390114" cy="3403178"/>
      </dsp:txXfrm>
    </dsp:sp>
    <dsp:sp modelId="{0514B308-7FB1-5C4C-AF7B-DEA8ECD66254}">
      <dsp:nvSpPr>
        <dsp:cNvPr id="0" name=""/>
        <dsp:cNvSpPr/>
      </dsp:nvSpPr>
      <dsp:spPr>
        <a:xfrm>
          <a:off x="5150375" y="248411"/>
          <a:ext cx="1481220" cy="1859755"/>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95FFA-62D8-F947-B853-C4283BC27B00}">
      <dsp:nvSpPr>
        <dsp:cNvPr id="0" name=""/>
        <dsp:cNvSpPr/>
      </dsp:nvSpPr>
      <dsp:spPr>
        <a:xfrm rot="10800000">
          <a:off x="5150375" y="2266854"/>
          <a:ext cx="1481220" cy="3458495"/>
        </a:xfrm>
        <a:prstGeom prst="round2SameRect">
          <a:avLst>
            <a:gd name="adj1" fmla="val 10500"/>
            <a:gd name="adj2" fmla="val 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EOY 2</a:t>
          </a:r>
        </a:p>
        <a:p>
          <a:pPr marL="114300" lvl="1" indent="-114300" algn="l" defTabSz="666750">
            <a:lnSpc>
              <a:spcPct val="90000"/>
            </a:lnSpc>
            <a:spcBef>
              <a:spcPct val="0"/>
            </a:spcBef>
            <a:spcAft>
              <a:spcPct val="15000"/>
            </a:spcAft>
            <a:buChar char="••"/>
          </a:pPr>
          <a:r>
            <a:rPr lang="en-US" sz="1500" kern="1200" dirty="0" smtClean="0"/>
            <a:t>No changes planned</a:t>
          </a:r>
        </a:p>
      </dsp:txBody>
      <dsp:txXfrm rot="10800000">
        <a:off x="5195928" y="2266854"/>
        <a:ext cx="1390114" cy="3412942"/>
      </dsp:txXfrm>
    </dsp:sp>
    <dsp:sp modelId="{BC09A3A2-8DB5-3141-863F-18CDF575688C}">
      <dsp:nvSpPr>
        <dsp:cNvPr id="0" name=""/>
        <dsp:cNvSpPr/>
      </dsp:nvSpPr>
      <dsp:spPr>
        <a:xfrm>
          <a:off x="6779718" y="248411"/>
          <a:ext cx="1481220" cy="1859755"/>
        </a:xfrm>
        <a:prstGeom prst="roundRect">
          <a:avLst>
            <a:gd name="adj" fmla="val 10000"/>
          </a:avLst>
        </a:prstGeom>
        <a:solidFill>
          <a:schemeClr val="accent1">
            <a:tint val="50000"/>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47FA85-8B35-CA4D-8EF4-62059B4A7324}">
      <dsp:nvSpPr>
        <dsp:cNvPr id="0" name=""/>
        <dsp:cNvSpPr/>
      </dsp:nvSpPr>
      <dsp:spPr>
        <a:xfrm rot="10800000">
          <a:off x="6779718" y="2266854"/>
          <a:ext cx="1481220" cy="3458495"/>
        </a:xfrm>
        <a:prstGeom prst="round2SameRect">
          <a:avLst>
            <a:gd name="adj1" fmla="val 10500"/>
            <a:gd name="adj2" fmla="val 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smtClean="0"/>
            <a:t>EOY 3</a:t>
          </a:r>
        </a:p>
        <a:p>
          <a:pPr marL="114300" lvl="1" indent="-114300" algn="l" defTabSz="622300">
            <a:lnSpc>
              <a:spcPct val="90000"/>
            </a:lnSpc>
            <a:spcBef>
              <a:spcPct val="0"/>
            </a:spcBef>
            <a:spcAft>
              <a:spcPct val="15000"/>
            </a:spcAft>
            <a:buChar char="••"/>
          </a:pPr>
          <a:r>
            <a:rPr lang="en-US" sz="1400" kern="1200" dirty="0" smtClean="0"/>
            <a:t>No changes planned</a:t>
          </a:r>
        </a:p>
        <a:p>
          <a:pPr marL="114300" lvl="1" indent="-114300" algn="l" defTabSz="622300">
            <a:lnSpc>
              <a:spcPct val="90000"/>
            </a:lnSpc>
            <a:spcBef>
              <a:spcPct val="0"/>
            </a:spcBef>
            <a:spcAft>
              <a:spcPct val="15000"/>
            </a:spcAft>
            <a:buChar char="••"/>
          </a:pPr>
          <a:endParaRPr lang="en-US" sz="1400" kern="1200" dirty="0" smtClean="0"/>
        </a:p>
      </dsp:txBody>
      <dsp:txXfrm rot="10800000">
        <a:off x="6825271" y="2266854"/>
        <a:ext cx="1390114" cy="34129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9C7A4-9F63-4478-BBB2-A2848D76662D}">
      <dsp:nvSpPr>
        <dsp:cNvPr id="0" name=""/>
        <dsp:cNvSpPr/>
      </dsp:nvSpPr>
      <dsp:spPr>
        <a:xfrm>
          <a:off x="5" y="152396"/>
          <a:ext cx="1928330" cy="192833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BF380-302B-4516-AC82-D429B9687077}">
      <dsp:nvSpPr>
        <dsp:cNvPr id="0" name=""/>
        <dsp:cNvSpPr/>
      </dsp:nvSpPr>
      <dsp:spPr>
        <a:xfrm>
          <a:off x="318007" y="1763015"/>
          <a:ext cx="1928330" cy="1928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 E155 to exit all students who completed the school year and are expected to return to the same school the following year</a:t>
          </a:r>
          <a:endParaRPr lang="en-US" sz="1400" kern="1200" dirty="0">
            <a:solidFill>
              <a:schemeClr val="tx1"/>
            </a:solidFill>
          </a:endParaRPr>
        </a:p>
      </dsp:txBody>
      <dsp:txXfrm>
        <a:off x="374486" y="1819494"/>
        <a:ext cx="1815372" cy="1815372"/>
      </dsp:txXfrm>
    </dsp:sp>
    <dsp:sp modelId="{B6A60367-3EA2-4486-8DB4-1584CC06BA7D}">
      <dsp:nvSpPr>
        <dsp:cNvPr id="0" name=""/>
        <dsp:cNvSpPr/>
      </dsp:nvSpPr>
      <dsp:spPr>
        <a:xfrm>
          <a:off x="2293544" y="884886"/>
          <a:ext cx="365209"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2293544" y="977556"/>
        <a:ext cx="255646" cy="278010"/>
      </dsp:txXfrm>
    </dsp:sp>
    <dsp:sp modelId="{E1AB297A-6641-4BBF-A825-E62A9E9E08BD}">
      <dsp:nvSpPr>
        <dsp:cNvPr id="0" name=""/>
        <dsp:cNvSpPr/>
      </dsp:nvSpPr>
      <dsp:spPr>
        <a:xfrm>
          <a:off x="2971791" y="152396"/>
          <a:ext cx="1928330" cy="192833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4C89A5-22C4-4C33-8B8F-486B4EB85C31}">
      <dsp:nvSpPr>
        <dsp:cNvPr id="0" name=""/>
        <dsp:cNvSpPr/>
      </dsp:nvSpPr>
      <dsp:spPr>
        <a:xfrm>
          <a:off x="3307591" y="1763015"/>
          <a:ext cx="1928330" cy="1928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 exit reason E230 for students completing the highest grade offered at any school</a:t>
          </a:r>
        </a:p>
        <a:p>
          <a:pPr lvl="0" algn="ctr" defTabSz="622300">
            <a:lnSpc>
              <a:spcPct val="90000"/>
            </a:lnSpc>
            <a:spcBef>
              <a:spcPct val="0"/>
            </a:spcBef>
            <a:spcAft>
              <a:spcPct val="35000"/>
            </a:spcAft>
          </a:pPr>
          <a:r>
            <a:rPr lang="en-US" sz="1400" kern="1200" dirty="0" smtClean="0">
              <a:solidFill>
                <a:schemeClr val="tx1"/>
              </a:solidFill>
            </a:rPr>
            <a:t>Use completion status 480 for K-8 students</a:t>
          </a:r>
        </a:p>
      </dsp:txBody>
      <dsp:txXfrm>
        <a:off x="3364070" y="1819494"/>
        <a:ext cx="1815372" cy="1815372"/>
      </dsp:txXfrm>
    </dsp:sp>
    <dsp:sp modelId="{ECBE6CC2-4467-4459-8B48-38A6BBB9BF74}">
      <dsp:nvSpPr>
        <dsp:cNvPr id="0" name=""/>
        <dsp:cNvSpPr/>
      </dsp:nvSpPr>
      <dsp:spPr>
        <a:xfrm>
          <a:off x="5265337" y="884886"/>
          <a:ext cx="3652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5265337" y="977556"/>
        <a:ext cx="255651" cy="278010"/>
      </dsp:txXfrm>
    </dsp:sp>
    <dsp:sp modelId="{7F2DD6E9-3C34-4DA7-AFBD-5465996F2F2B}">
      <dsp:nvSpPr>
        <dsp:cNvPr id="0" name=""/>
        <dsp:cNvSpPr/>
      </dsp:nvSpPr>
      <dsp:spPr>
        <a:xfrm>
          <a:off x="5943596" y="152396"/>
          <a:ext cx="1928330" cy="1928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E74EE-E2B8-4BF4-9965-23E3AA8A4F1E}">
      <dsp:nvSpPr>
        <dsp:cNvPr id="0" name=""/>
        <dsp:cNvSpPr/>
      </dsp:nvSpPr>
      <dsp:spPr>
        <a:xfrm>
          <a:off x="6297176" y="1763015"/>
          <a:ext cx="1928330" cy="19283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Use Transfer exit code</a:t>
          </a:r>
        </a:p>
        <a:p>
          <a:pPr lvl="0" algn="ctr" defTabSz="622300">
            <a:lnSpc>
              <a:spcPct val="90000"/>
            </a:lnSpc>
            <a:spcBef>
              <a:spcPct val="0"/>
            </a:spcBef>
            <a:spcAft>
              <a:spcPct val="35000"/>
            </a:spcAft>
          </a:pPr>
          <a:r>
            <a:rPr lang="en-US" sz="1400" kern="1200" dirty="0" smtClean="0">
              <a:solidFill>
                <a:schemeClr val="tx1"/>
              </a:solidFill>
            </a:rPr>
            <a:t>Students transferring to private schools, out-of-state or out-of-country</a:t>
          </a:r>
          <a:endParaRPr lang="en-US" sz="1400" kern="1200" dirty="0">
            <a:solidFill>
              <a:schemeClr val="tx1"/>
            </a:solidFill>
          </a:endParaRPr>
        </a:p>
      </dsp:txBody>
      <dsp:txXfrm>
        <a:off x="6353655" y="1819494"/>
        <a:ext cx="1815372" cy="1815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9C7A4-9F63-4478-BBB2-A2848D76662D}">
      <dsp:nvSpPr>
        <dsp:cNvPr id="0" name=""/>
        <dsp:cNvSpPr/>
      </dsp:nvSpPr>
      <dsp:spPr>
        <a:xfrm>
          <a:off x="0" y="0"/>
          <a:ext cx="3030727" cy="268585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EBF380-302B-4516-AC82-D429B9687077}">
      <dsp:nvSpPr>
        <dsp:cNvPr id="0" name=""/>
        <dsp:cNvSpPr/>
      </dsp:nvSpPr>
      <dsp:spPr>
        <a:xfrm>
          <a:off x="496781" y="1611511"/>
          <a:ext cx="3030727" cy="2685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Completers</a:t>
          </a:r>
        </a:p>
        <a:p>
          <a:pPr lvl="0" algn="ctr" defTabSz="622300">
            <a:lnSpc>
              <a:spcPct val="90000"/>
            </a:lnSpc>
            <a:spcBef>
              <a:spcPct val="0"/>
            </a:spcBef>
            <a:spcAft>
              <a:spcPct val="35000"/>
            </a:spcAft>
          </a:pPr>
          <a:r>
            <a:rPr lang="en-US" sz="1400" kern="1200" dirty="0" smtClean="0">
              <a:solidFill>
                <a:schemeClr val="tx1"/>
              </a:solidFill>
            </a:rPr>
            <a:t>Use the appropriate completion code</a:t>
          </a:r>
        </a:p>
      </dsp:txBody>
      <dsp:txXfrm>
        <a:off x="575447" y="1690177"/>
        <a:ext cx="2873395" cy="2528519"/>
      </dsp:txXfrm>
    </dsp:sp>
    <dsp:sp modelId="{B6A60367-3EA2-4486-8DB4-1584CC06BA7D}">
      <dsp:nvSpPr>
        <dsp:cNvPr id="0" name=""/>
        <dsp:cNvSpPr/>
      </dsp:nvSpPr>
      <dsp:spPr>
        <a:xfrm>
          <a:off x="3603665" y="978805"/>
          <a:ext cx="572937" cy="728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66850">
            <a:lnSpc>
              <a:spcPct val="90000"/>
            </a:lnSpc>
            <a:spcBef>
              <a:spcPct val="0"/>
            </a:spcBef>
            <a:spcAft>
              <a:spcPct val="35000"/>
            </a:spcAft>
          </a:pPr>
          <a:endParaRPr lang="en-US" sz="3300" kern="1200"/>
        </a:p>
      </dsp:txBody>
      <dsp:txXfrm>
        <a:off x="3603665" y="1124453"/>
        <a:ext cx="401056" cy="436945"/>
      </dsp:txXfrm>
    </dsp:sp>
    <dsp:sp modelId="{E1AB297A-6641-4BBF-A825-E62A9E9E08BD}">
      <dsp:nvSpPr>
        <dsp:cNvPr id="0" name=""/>
        <dsp:cNvSpPr/>
      </dsp:nvSpPr>
      <dsp:spPr>
        <a:xfrm>
          <a:off x="4667692" y="0"/>
          <a:ext cx="3030727" cy="268585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4C89A5-22C4-4C33-8B8F-486B4EB85C31}">
      <dsp:nvSpPr>
        <dsp:cNvPr id="0" name=""/>
        <dsp:cNvSpPr/>
      </dsp:nvSpPr>
      <dsp:spPr>
        <a:xfrm>
          <a:off x="5195465" y="1611511"/>
          <a:ext cx="3030727" cy="26858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Update the UC/CSU flag for all 2016-17 graduates</a:t>
          </a:r>
        </a:p>
        <a:p>
          <a:pPr lvl="0" algn="ctr" defTabSz="622300">
            <a:lnSpc>
              <a:spcPct val="90000"/>
            </a:lnSpc>
            <a:spcBef>
              <a:spcPct val="0"/>
            </a:spcBef>
            <a:spcAft>
              <a:spcPct val="35000"/>
            </a:spcAft>
          </a:pPr>
          <a:r>
            <a:rPr lang="en-US" sz="1400" kern="1200" dirty="0" smtClean="0">
              <a:solidFill>
                <a:schemeClr val="tx1"/>
              </a:solidFill>
            </a:rPr>
            <a:t>Identify graduates with Seal of </a:t>
          </a:r>
          <a:r>
            <a:rPr lang="en-US" sz="1400" kern="1200" dirty="0" err="1" smtClean="0">
              <a:solidFill>
                <a:schemeClr val="tx1"/>
              </a:solidFill>
            </a:rPr>
            <a:t>Biliteracy</a:t>
          </a:r>
          <a:r>
            <a:rPr lang="en-US" sz="1400" kern="1200" dirty="0" smtClean="0">
              <a:solidFill>
                <a:schemeClr val="tx1"/>
              </a:solidFill>
            </a:rPr>
            <a:t> and/or Golden State Merit Diploma</a:t>
          </a:r>
        </a:p>
      </dsp:txBody>
      <dsp:txXfrm>
        <a:off x="5274131" y="1690177"/>
        <a:ext cx="2873395" cy="2528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CF764-F488-E741-BEE9-5403177D9132}">
      <dsp:nvSpPr>
        <dsp:cNvPr id="0" name=""/>
        <dsp:cNvSpPr/>
      </dsp:nvSpPr>
      <dsp:spPr>
        <a:xfrm>
          <a:off x="0" y="3689942"/>
          <a:ext cx="8229600" cy="60536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Exit staff who are no longer employed</a:t>
          </a:r>
          <a:endParaRPr lang="en-US" sz="2200" kern="1200" dirty="0"/>
        </a:p>
      </dsp:txBody>
      <dsp:txXfrm>
        <a:off x="0" y="3689942"/>
        <a:ext cx="8229600" cy="605365"/>
      </dsp:txXfrm>
    </dsp:sp>
    <dsp:sp modelId="{215549D3-0A8D-994D-BBED-8193FAF3BE9A}">
      <dsp:nvSpPr>
        <dsp:cNvPr id="0" name=""/>
        <dsp:cNvSpPr/>
      </dsp:nvSpPr>
      <dsp:spPr>
        <a:xfrm rot="10800000">
          <a:off x="0" y="2767970"/>
          <a:ext cx="8229600" cy="931052"/>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Obtain SEIDs for new staff (demographics)</a:t>
          </a:r>
          <a:endParaRPr lang="en-US" sz="2200" kern="1200" dirty="0" smtClean="0"/>
        </a:p>
      </dsp:txBody>
      <dsp:txXfrm rot="10800000">
        <a:off x="0" y="2767970"/>
        <a:ext cx="8229600" cy="604970"/>
      </dsp:txXfrm>
    </dsp:sp>
    <dsp:sp modelId="{A8B836A7-6B7A-2F40-A30B-D3FE6CCB6791}">
      <dsp:nvSpPr>
        <dsp:cNvPr id="0" name=""/>
        <dsp:cNvSpPr/>
      </dsp:nvSpPr>
      <dsp:spPr>
        <a:xfrm rot="10800000">
          <a:off x="0" y="1845998"/>
          <a:ext cx="8229600" cy="931052"/>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i="1" kern="1200" dirty="0" smtClean="0"/>
            <a:t>Use ODS reports to check graduate and dropout lists </a:t>
          </a:r>
        </a:p>
      </dsp:txBody>
      <dsp:txXfrm rot="10800000">
        <a:off x="0" y="1845998"/>
        <a:ext cx="8229600" cy="604970"/>
      </dsp:txXfrm>
    </dsp:sp>
    <dsp:sp modelId="{17B542C1-E086-794C-BF3A-A053CD6E65A6}">
      <dsp:nvSpPr>
        <dsp:cNvPr id="0" name=""/>
        <dsp:cNvSpPr/>
      </dsp:nvSpPr>
      <dsp:spPr>
        <a:xfrm rot="10800000">
          <a:off x="0" y="924026"/>
          <a:ext cx="8229600" cy="931052"/>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Enroll all returning students</a:t>
          </a:r>
          <a:endParaRPr lang="en-US" sz="2200" kern="1200" dirty="0" smtClean="0"/>
        </a:p>
      </dsp:txBody>
      <dsp:txXfrm rot="10800000">
        <a:off x="0" y="924026"/>
        <a:ext cx="8229600" cy="604970"/>
      </dsp:txXfrm>
    </dsp:sp>
    <dsp:sp modelId="{74AC04B7-3173-1F44-A4A8-4D2AE54334D4}">
      <dsp:nvSpPr>
        <dsp:cNvPr id="0" name=""/>
        <dsp:cNvSpPr/>
      </dsp:nvSpPr>
      <dsp:spPr>
        <a:xfrm rot="10800000">
          <a:off x="0" y="2054"/>
          <a:ext cx="8229600" cy="931052"/>
        </a:xfrm>
        <a:prstGeom prst="upArrowCallou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Obtain SSIDs for new students </a:t>
          </a:r>
          <a:endParaRPr lang="en-US" sz="2200" kern="1200" dirty="0"/>
        </a:p>
      </dsp:txBody>
      <dsp:txXfrm rot="10800000">
        <a:off x="0" y="2054"/>
        <a:ext cx="8229600" cy="604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4D4A1-C689-49A9-8E5F-4F9C4B12C93E}">
      <dsp:nvSpPr>
        <dsp:cNvPr id="0" name=""/>
        <dsp:cNvSpPr/>
      </dsp:nvSpPr>
      <dsp:spPr>
        <a:xfrm>
          <a:off x="2427758" y="721"/>
          <a:ext cx="1773882" cy="886941"/>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4"/>
              </a:solidFill>
            </a:rPr>
            <a:t>Resolve anomalies (CCEs, MIDs, ERDs)</a:t>
          </a:r>
        </a:p>
      </dsp:txBody>
      <dsp:txXfrm>
        <a:off x="2453736" y="26699"/>
        <a:ext cx="1721926" cy="834985"/>
      </dsp:txXfrm>
    </dsp:sp>
    <dsp:sp modelId="{837758C4-0B38-4397-8C41-CF28DB47643B}">
      <dsp:nvSpPr>
        <dsp:cNvPr id="0" name=""/>
        <dsp:cNvSpPr/>
      </dsp:nvSpPr>
      <dsp:spPr>
        <a:xfrm rot="2700000">
          <a:off x="3704469" y="1141222"/>
          <a:ext cx="924950" cy="310429"/>
        </a:xfrm>
        <a:prstGeom prst="lef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797598" y="1203308"/>
        <a:ext cx="738692" cy="186257"/>
      </dsp:txXfrm>
    </dsp:sp>
    <dsp:sp modelId="{3FBB6BE2-3FD3-4B44-8AEA-CC65C585635D}">
      <dsp:nvSpPr>
        <dsp:cNvPr id="0" name=""/>
        <dsp:cNvSpPr/>
      </dsp:nvSpPr>
      <dsp:spPr>
        <a:xfrm>
          <a:off x="4132248" y="1705210"/>
          <a:ext cx="1773882" cy="886941"/>
        </a:xfrm>
        <a:prstGeom prst="roundRect">
          <a:avLst>
            <a:gd name="adj" fmla="val 10000"/>
          </a:avLst>
        </a:prstGeom>
        <a:solidFill>
          <a:schemeClr val="accent2">
            <a:shade val="50000"/>
            <a:hueOff val="0"/>
            <a:satOff val="6650"/>
            <a:lumOff val="18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4"/>
              </a:solidFill>
            </a:rPr>
            <a:t>Update exit codes if new information is available</a:t>
          </a:r>
        </a:p>
      </dsp:txBody>
      <dsp:txXfrm>
        <a:off x="4158226" y="1731188"/>
        <a:ext cx="1721926" cy="834985"/>
      </dsp:txXfrm>
    </dsp:sp>
    <dsp:sp modelId="{FD76E7B8-CB0D-4428-A2DE-84DDC828DCA5}">
      <dsp:nvSpPr>
        <dsp:cNvPr id="0" name=""/>
        <dsp:cNvSpPr/>
      </dsp:nvSpPr>
      <dsp:spPr>
        <a:xfrm rot="8100000">
          <a:off x="3704469" y="2845711"/>
          <a:ext cx="924950" cy="310429"/>
        </a:xfrm>
        <a:prstGeom prst="leftRightArrow">
          <a:avLst>
            <a:gd name="adj1" fmla="val 60000"/>
            <a:gd name="adj2" fmla="val 50000"/>
          </a:avLst>
        </a:prstGeom>
        <a:solidFill>
          <a:schemeClr val="accent2">
            <a:shade val="90000"/>
            <a:hueOff val="0"/>
            <a:satOff val="60"/>
            <a:lumOff val="101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797598" y="2907797"/>
        <a:ext cx="738692" cy="186257"/>
      </dsp:txXfrm>
    </dsp:sp>
    <dsp:sp modelId="{B6D8E67E-F984-44CB-BFFC-FE5EF2B5EAC2}">
      <dsp:nvSpPr>
        <dsp:cNvPr id="0" name=""/>
        <dsp:cNvSpPr/>
      </dsp:nvSpPr>
      <dsp:spPr>
        <a:xfrm>
          <a:off x="2427758" y="3409700"/>
          <a:ext cx="1773882" cy="886941"/>
        </a:xfrm>
        <a:prstGeom prst="roundRect">
          <a:avLst>
            <a:gd name="adj" fmla="val 10000"/>
          </a:avLst>
        </a:prstGeom>
        <a:solidFill>
          <a:schemeClr val="accent2">
            <a:shade val="50000"/>
            <a:hueOff val="0"/>
            <a:satOff val="13301"/>
            <a:lumOff val="373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4"/>
              </a:solidFill>
            </a:rPr>
            <a:t>Analyze causes of anomalies to identify problems</a:t>
          </a:r>
        </a:p>
      </dsp:txBody>
      <dsp:txXfrm>
        <a:off x="2453736" y="3435678"/>
        <a:ext cx="1721926" cy="834985"/>
      </dsp:txXfrm>
    </dsp:sp>
    <dsp:sp modelId="{40C7F224-B18B-4953-A798-EE435047BE55}">
      <dsp:nvSpPr>
        <dsp:cNvPr id="0" name=""/>
        <dsp:cNvSpPr/>
      </dsp:nvSpPr>
      <dsp:spPr>
        <a:xfrm rot="13500000">
          <a:off x="1999980" y="2845711"/>
          <a:ext cx="924950" cy="310429"/>
        </a:xfrm>
        <a:prstGeom prst="leftRightArrow">
          <a:avLst>
            <a:gd name="adj1" fmla="val 60000"/>
            <a:gd name="adj2" fmla="val 50000"/>
          </a:avLst>
        </a:prstGeom>
        <a:solidFill>
          <a:schemeClr val="accent2">
            <a:shade val="90000"/>
            <a:hueOff val="0"/>
            <a:satOff val="121"/>
            <a:lumOff val="2020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093109" y="2907797"/>
        <a:ext cx="738692" cy="186257"/>
      </dsp:txXfrm>
    </dsp:sp>
    <dsp:sp modelId="{E916405D-9E39-45E8-8C02-2FF3232EB4F5}">
      <dsp:nvSpPr>
        <dsp:cNvPr id="0" name=""/>
        <dsp:cNvSpPr/>
      </dsp:nvSpPr>
      <dsp:spPr>
        <a:xfrm>
          <a:off x="723269" y="1705210"/>
          <a:ext cx="1773882" cy="886941"/>
        </a:xfrm>
        <a:prstGeom prst="roundRect">
          <a:avLst>
            <a:gd name="adj" fmla="val 10000"/>
          </a:avLst>
        </a:prstGeom>
        <a:solidFill>
          <a:schemeClr val="accent2">
            <a:shade val="50000"/>
            <a:hueOff val="0"/>
            <a:satOff val="6650"/>
            <a:lumOff val="186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4"/>
              </a:solidFill>
            </a:rPr>
            <a:t>Train Users on best practices for assigning SSIDs</a:t>
          </a:r>
          <a:endParaRPr lang="en-US" sz="1050" kern="1200" dirty="0">
            <a:solidFill>
              <a:schemeClr val="accent4"/>
            </a:solidFill>
          </a:endParaRPr>
        </a:p>
      </dsp:txBody>
      <dsp:txXfrm>
        <a:off x="749247" y="1731188"/>
        <a:ext cx="1721926" cy="834985"/>
      </dsp:txXfrm>
    </dsp:sp>
    <dsp:sp modelId="{19FC6E41-CE98-4854-8EC9-49E5FD8D3F22}">
      <dsp:nvSpPr>
        <dsp:cNvPr id="0" name=""/>
        <dsp:cNvSpPr/>
      </dsp:nvSpPr>
      <dsp:spPr>
        <a:xfrm rot="18900000">
          <a:off x="1999980" y="1141222"/>
          <a:ext cx="924950" cy="310429"/>
        </a:xfrm>
        <a:prstGeom prst="leftRightArrow">
          <a:avLst>
            <a:gd name="adj1" fmla="val 60000"/>
            <a:gd name="adj2" fmla="val 50000"/>
          </a:avLst>
        </a:prstGeom>
        <a:solidFill>
          <a:schemeClr val="accent2">
            <a:shade val="90000"/>
            <a:hueOff val="0"/>
            <a:satOff val="60"/>
            <a:lumOff val="1010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093109" y="1203308"/>
        <a:ext cx="738692" cy="1862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781F2D-333E-4EF0-99A7-9975FB7909E2}">
      <dsp:nvSpPr>
        <dsp:cNvPr id="0" name=""/>
        <dsp:cNvSpPr/>
      </dsp:nvSpPr>
      <dsp:spPr>
        <a:xfrm>
          <a:off x="41" y="15382"/>
          <a:ext cx="3987998"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4"/>
              </a:solidFill>
            </a:rPr>
            <a:t>Fall 1 Data Population</a:t>
          </a:r>
          <a:endParaRPr lang="en-US" sz="2100" kern="1200" dirty="0">
            <a:solidFill>
              <a:schemeClr val="accent4"/>
            </a:solidFill>
          </a:endParaRPr>
        </a:p>
      </dsp:txBody>
      <dsp:txXfrm>
        <a:off x="41" y="15382"/>
        <a:ext cx="3987998" cy="604800"/>
      </dsp:txXfrm>
    </dsp:sp>
    <dsp:sp modelId="{BF391565-F499-4687-A8D8-1D5BCEE99C76}">
      <dsp:nvSpPr>
        <dsp:cNvPr id="0" name=""/>
        <dsp:cNvSpPr/>
      </dsp:nvSpPr>
      <dsp:spPr>
        <a:xfrm>
          <a:off x="41" y="620182"/>
          <a:ext cx="3987998" cy="36316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accent4"/>
              </a:solidFill>
            </a:rPr>
            <a:t>Update student demographic changes</a:t>
          </a:r>
          <a:endParaRPr lang="en-US" sz="2100" kern="1200" dirty="0">
            <a:solidFill>
              <a:schemeClr val="accent4"/>
            </a:solidFill>
          </a:endParaRPr>
        </a:p>
        <a:p>
          <a:pPr marL="228600" lvl="1" indent="-228600" algn="l" defTabSz="933450">
            <a:lnSpc>
              <a:spcPct val="90000"/>
            </a:lnSpc>
            <a:spcBef>
              <a:spcPct val="0"/>
            </a:spcBef>
            <a:spcAft>
              <a:spcPct val="15000"/>
            </a:spcAft>
            <a:buChar char="••"/>
          </a:pPr>
          <a:r>
            <a:rPr lang="en-US" sz="2100" kern="1200" dirty="0" smtClean="0">
              <a:solidFill>
                <a:schemeClr val="accent4"/>
              </a:solidFill>
            </a:rPr>
            <a:t>Check ELAS status for new students</a:t>
          </a:r>
          <a:endParaRPr lang="en-US" sz="2100" kern="1200" dirty="0">
            <a:solidFill>
              <a:schemeClr val="accent4"/>
            </a:solidFill>
          </a:endParaRPr>
        </a:p>
        <a:p>
          <a:pPr marL="228600" lvl="1" indent="-228600" algn="l" defTabSz="933450">
            <a:lnSpc>
              <a:spcPct val="90000"/>
            </a:lnSpc>
            <a:spcBef>
              <a:spcPct val="0"/>
            </a:spcBef>
            <a:spcAft>
              <a:spcPct val="15000"/>
            </a:spcAft>
            <a:buChar char="••"/>
          </a:pPr>
          <a:r>
            <a:rPr lang="en-US" sz="2100" kern="1200" dirty="0" smtClean="0">
              <a:solidFill>
                <a:schemeClr val="accent4"/>
              </a:solidFill>
            </a:rPr>
            <a:t>Check Initial US School enrollment date for students born outside US</a:t>
          </a:r>
          <a:endParaRPr lang="en-US" sz="2100" kern="1200" dirty="0">
            <a:solidFill>
              <a:schemeClr val="accent4"/>
            </a:solidFill>
          </a:endParaRPr>
        </a:p>
        <a:p>
          <a:pPr marL="228600" lvl="1" indent="-228600" algn="l" defTabSz="933450">
            <a:lnSpc>
              <a:spcPct val="90000"/>
            </a:lnSpc>
            <a:spcBef>
              <a:spcPct val="0"/>
            </a:spcBef>
            <a:spcAft>
              <a:spcPct val="15000"/>
            </a:spcAft>
            <a:buChar char="••"/>
          </a:pPr>
          <a:r>
            <a:rPr lang="en-US" sz="2100" kern="1200" dirty="0" smtClean="0">
              <a:solidFill>
                <a:schemeClr val="accent4"/>
              </a:solidFill>
            </a:rPr>
            <a:t>Update program eligibility</a:t>
          </a:r>
          <a:endParaRPr lang="en-US" sz="2100" kern="1200" dirty="0">
            <a:solidFill>
              <a:schemeClr val="accent4"/>
            </a:solidFill>
          </a:endParaRPr>
        </a:p>
        <a:p>
          <a:pPr marL="457200" lvl="2" indent="0" algn="l" defTabSz="933450">
            <a:lnSpc>
              <a:spcPct val="90000"/>
            </a:lnSpc>
            <a:spcBef>
              <a:spcPct val="0"/>
            </a:spcBef>
            <a:spcAft>
              <a:spcPct val="15000"/>
            </a:spcAft>
            <a:buChar char="••"/>
          </a:pPr>
          <a:r>
            <a:rPr lang="en-US" sz="2100" kern="1200" dirty="0" smtClean="0">
              <a:solidFill>
                <a:schemeClr val="accent4"/>
              </a:solidFill>
            </a:rPr>
            <a:t>*FRPM</a:t>
          </a:r>
        </a:p>
        <a:p>
          <a:pPr marL="457200" lvl="2" indent="0" algn="l" defTabSz="933450">
            <a:lnSpc>
              <a:spcPct val="90000"/>
            </a:lnSpc>
            <a:spcBef>
              <a:spcPct val="0"/>
            </a:spcBef>
            <a:spcAft>
              <a:spcPct val="15000"/>
            </a:spcAft>
            <a:buChar char="••"/>
          </a:pPr>
          <a:r>
            <a:rPr lang="en-US" sz="2100" kern="1200" dirty="0" smtClean="0">
              <a:solidFill>
                <a:schemeClr val="accent4"/>
              </a:solidFill>
            </a:rPr>
            <a:t>*Homeless</a:t>
          </a:r>
        </a:p>
        <a:p>
          <a:pPr marL="457200" lvl="2" indent="0" algn="l" defTabSz="933450">
            <a:lnSpc>
              <a:spcPct val="90000"/>
            </a:lnSpc>
            <a:spcBef>
              <a:spcPct val="0"/>
            </a:spcBef>
            <a:spcAft>
              <a:spcPct val="15000"/>
            </a:spcAft>
            <a:buChar char="••"/>
          </a:pPr>
          <a:r>
            <a:rPr lang="en-US" sz="2100" kern="1200" dirty="0" smtClean="0">
              <a:solidFill>
                <a:schemeClr val="accent4"/>
              </a:solidFill>
            </a:rPr>
            <a:t>*Migrant</a:t>
          </a:r>
        </a:p>
      </dsp:txBody>
      <dsp:txXfrm>
        <a:off x="41" y="620182"/>
        <a:ext cx="3987998" cy="3631635"/>
      </dsp:txXfrm>
    </dsp:sp>
    <dsp:sp modelId="{6CF92D41-985F-4AFD-B5AA-78873EE3C089}">
      <dsp:nvSpPr>
        <dsp:cNvPr id="0" name=""/>
        <dsp:cNvSpPr/>
      </dsp:nvSpPr>
      <dsp:spPr>
        <a:xfrm>
          <a:off x="4546359" y="15382"/>
          <a:ext cx="3987998"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smtClean="0">
              <a:solidFill>
                <a:schemeClr val="accent4"/>
              </a:solidFill>
            </a:rPr>
            <a:t>Fall 2 Data Population</a:t>
          </a:r>
          <a:endParaRPr lang="en-US" sz="2100" kern="1200" dirty="0">
            <a:solidFill>
              <a:schemeClr val="accent4"/>
            </a:solidFill>
          </a:endParaRPr>
        </a:p>
      </dsp:txBody>
      <dsp:txXfrm>
        <a:off x="4546359" y="15382"/>
        <a:ext cx="3987998" cy="604800"/>
      </dsp:txXfrm>
    </dsp:sp>
    <dsp:sp modelId="{8A259E4B-70AA-4A57-9C05-76CAC0ECD64B}">
      <dsp:nvSpPr>
        <dsp:cNvPr id="0" name=""/>
        <dsp:cNvSpPr/>
      </dsp:nvSpPr>
      <dsp:spPr>
        <a:xfrm>
          <a:off x="4546359" y="620182"/>
          <a:ext cx="3987998" cy="363163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solidFill>
                <a:schemeClr val="accent4"/>
              </a:solidFill>
            </a:rPr>
            <a:t>Update demographic/job class/assignment changes </a:t>
          </a:r>
          <a:endParaRPr lang="en-US" sz="2100" kern="1200" dirty="0">
            <a:solidFill>
              <a:schemeClr val="accent4"/>
            </a:solidFill>
          </a:endParaRPr>
        </a:p>
        <a:p>
          <a:pPr marL="228600" lvl="1" indent="-228600" algn="l" defTabSz="933450">
            <a:lnSpc>
              <a:spcPct val="90000"/>
            </a:lnSpc>
            <a:spcBef>
              <a:spcPct val="0"/>
            </a:spcBef>
            <a:spcAft>
              <a:spcPct val="15000"/>
            </a:spcAft>
            <a:buChar char="••"/>
          </a:pPr>
          <a:r>
            <a:rPr lang="en-US" sz="2100" kern="1200" dirty="0" smtClean="0">
              <a:solidFill>
                <a:schemeClr val="accent4"/>
              </a:solidFill>
            </a:rPr>
            <a:t>Increment staff years of service</a:t>
          </a:r>
        </a:p>
        <a:p>
          <a:pPr marL="228600" lvl="1" indent="-228600" algn="l" defTabSz="933450">
            <a:lnSpc>
              <a:spcPct val="90000"/>
            </a:lnSpc>
            <a:spcBef>
              <a:spcPct val="0"/>
            </a:spcBef>
            <a:spcAft>
              <a:spcPct val="15000"/>
            </a:spcAft>
            <a:buChar char="••"/>
          </a:pPr>
          <a:r>
            <a:rPr lang="en-US" sz="2100" kern="1200" dirty="0" smtClean="0">
              <a:solidFill>
                <a:schemeClr val="accent4"/>
              </a:solidFill>
            </a:rPr>
            <a:t>After schedule is set - update course-section attributes</a:t>
          </a:r>
        </a:p>
      </dsp:txBody>
      <dsp:txXfrm>
        <a:off x="4546359" y="620182"/>
        <a:ext cx="3987998" cy="3631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3CBDC-C75A-401B-905A-7D48B2F80C32}">
      <dsp:nvSpPr>
        <dsp:cNvPr id="0" name=""/>
        <dsp:cNvSpPr/>
      </dsp:nvSpPr>
      <dsp:spPr>
        <a:xfrm>
          <a:off x="0" y="3489565"/>
          <a:ext cx="6096000" cy="57249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Print reports for records</a:t>
          </a:r>
        </a:p>
      </dsp:txBody>
      <dsp:txXfrm>
        <a:off x="0" y="3489565"/>
        <a:ext cx="6096000" cy="572492"/>
      </dsp:txXfrm>
    </dsp:sp>
    <dsp:sp modelId="{7053BF52-3C2F-4AAB-BE1B-921A33100967}">
      <dsp:nvSpPr>
        <dsp:cNvPr id="0" name=""/>
        <dsp:cNvSpPr/>
      </dsp:nvSpPr>
      <dsp:spPr>
        <a:xfrm rot="10800000">
          <a:off x="0" y="2617659"/>
          <a:ext cx="6096000" cy="880492"/>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Certify Level 1 and Level 2</a:t>
          </a:r>
          <a:endParaRPr lang="en-US" sz="2000" kern="1200" dirty="0" smtClean="0"/>
        </a:p>
      </dsp:txBody>
      <dsp:txXfrm rot="10800000">
        <a:off x="0" y="2617659"/>
        <a:ext cx="6096000" cy="572117"/>
      </dsp:txXfrm>
    </dsp:sp>
    <dsp:sp modelId="{1020D16A-4F45-4AAA-A84E-6C22E29BBD6C}">
      <dsp:nvSpPr>
        <dsp:cNvPr id="0" name=""/>
        <dsp:cNvSpPr/>
      </dsp:nvSpPr>
      <dsp:spPr>
        <a:xfrm rot="10800000">
          <a:off x="0" y="1745753"/>
          <a:ext cx="6096000" cy="880492"/>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Distribute reports to data stewards for verification and signatures</a:t>
          </a:r>
          <a:endParaRPr lang="en-US" sz="2000" kern="1200" dirty="0" smtClean="0"/>
        </a:p>
      </dsp:txBody>
      <dsp:txXfrm rot="10800000">
        <a:off x="0" y="1745753"/>
        <a:ext cx="6096000" cy="572117"/>
      </dsp:txXfrm>
    </dsp:sp>
    <dsp:sp modelId="{417C7373-6F49-450B-AFF7-6B43AF9D26FB}">
      <dsp:nvSpPr>
        <dsp:cNvPr id="0" name=""/>
        <dsp:cNvSpPr/>
      </dsp:nvSpPr>
      <dsp:spPr>
        <a:xfrm rot="10800000">
          <a:off x="0" y="873848"/>
          <a:ext cx="6096000" cy="880492"/>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smtClean="0"/>
            <a:t>Review preliminary reports and make corrections as needed</a:t>
          </a:r>
          <a:endParaRPr lang="en-US" sz="2000" kern="1200" dirty="0" smtClean="0"/>
        </a:p>
      </dsp:txBody>
      <dsp:txXfrm rot="10800000">
        <a:off x="0" y="873848"/>
        <a:ext cx="6096000" cy="572117"/>
      </dsp:txXfrm>
    </dsp:sp>
    <dsp:sp modelId="{100EEC72-3449-4415-A13C-6D0E08868BEC}">
      <dsp:nvSpPr>
        <dsp:cNvPr id="0" name=""/>
        <dsp:cNvSpPr/>
      </dsp:nvSpPr>
      <dsp:spPr>
        <a:xfrm rot="10800000">
          <a:off x="0" y="1942"/>
          <a:ext cx="6096000" cy="880492"/>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Analyze and resolve fatal certification errors</a:t>
          </a:r>
          <a:endParaRPr lang="en-US" sz="2000" kern="1200" dirty="0"/>
        </a:p>
      </dsp:txBody>
      <dsp:txXfrm rot="10800000">
        <a:off x="0" y="1942"/>
        <a:ext cx="6096000" cy="57211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1283" cy="4684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13736" y="1"/>
            <a:ext cx="3071283" cy="468472"/>
          </a:xfrm>
          <a:prstGeom prst="rect">
            <a:avLst/>
          </a:prstGeom>
        </p:spPr>
        <p:txBody>
          <a:bodyPr vert="horz" lIns="91440" tIns="45720" rIns="91440" bIns="45720" rtlCol="0"/>
          <a:lstStyle>
            <a:lvl1pPr algn="r">
              <a:defRPr sz="1200"/>
            </a:lvl1pPr>
          </a:lstStyle>
          <a:p>
            <a:fld id="{6469F284-2237-EF42-914B-595897A0F75D}" type="datetimeFigureOut">
              <a:rPr lang="en-US" smtClean="0"/>
              <a:t>8/11/2017</a:t>
            </a:fld>
            <a:endParaRPr lang="en-US"/>
          </a:p>
        </p:txBody>
      </p:sp>
      <p:sp>
        <p:nvSpPr>
          <p:cNvPr id="4" name="Footer Placeholder 3"/>
          <p:cNvSpPr>
            <a:spLocks noGrp="1"/>
          </p:cNvSpPr>
          <p:nvPr>
            <p:ph type="ftr" sz="quarter" idx="2"/>
          </p:nvPr>
        </p:nvSpPr>
        <p:spPr>
          <a:xfrm>
            <a:off x="2" y="8902541"/>
            <a:ext cx="3071283" cy="4684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13736" y="8902541"/>
            <a:ext cx="3071283" cy="468472"/>
          </a:xfrm>
          <a:prstGeom prst="rect">
            <a:avLst/>
          </a:prstGeom>
        </p:spPr>
        <p:txBody>
          <a:bodyPr vert="horz" lIns="91440" tIns="45720" rIns="91440" bIns="45720" rtlCol="0" anchor="b"/>
          <a:lstStyle>
            <a:lvl1pPr algn="r">
              <a:defRPr sz="1200"/>
            </a:lvl1pPr>
          </a:lstStyle>
          <a:p>
            <a:fld id="{78AD66B9-C9A9-AB49-B990-17DDB3115B29}" type="slidenum">
              <a:rPr lang="en-US" smtClean="0"/>
              <a:t>‹#›</a:t>
            </a:fld>
            <a:endParaRPr lang="en-US"/>
          </a:p>
        </p:txBody>
      </p:sp>
    </p:spTree>
    <p:extLst>
      <p:ext uri="{BB962C8B-B14F-4D97-AF65-F5344CB8AC3E}">
        <p14:creationId xmlns:p14="http://schemas.microsoft.com/office/powerpoint/2010/main" val="3450070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0860" cy="470257"/>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14100" y="1"/>
            <a:ext cx="3070860" cy="470257"/>
          </a:xfrm>
          <a:prstGeom prst="rect">
            <a:avLst/>
          </a:prstGeom>
        </p:spPr>
        <p:txBody>
          <a:bodyPr vert="horz" lIns="94119" tIns="47060" rIns="94119" bIns="47060" rtlCol="0"/>
          <a:lstStyle>
            <a:lvl1pPr algn="r">
              <a:defRPr sz="1200"/>
            </a:lvl1pPr>
          </a:lstStyle>
          <a:p>
            <a:fld id="{B1667400-AE26-4A47-B624-210696D9BA05}" type="datetimeFigureOut">
              <a:rPr lang="en-US" smtClean="0"/>
              <a:t>8/11/2017</a:t>
            </a:fld>
            <a:endParaRPr lang="en-US"/>
          </a:p>
        </p:txBody>
      </p:sp>
      <p:sp>
        <p:nvSpPr>
          <p:cNvPr id="4" name="Slide Image Placeholder 3"/>
          <p:cNvSpPr>
            <a:spLocks noGrp="1" noRot="1" noChangeAspect="1"/>
          </p:cNvSpPr>
          <p:nvPr>
            <p:ph type="sldImg" idx="2"/>
          </p:nvPr>
        </p:nvSpPr>
        <p:spPr>
          <a:xfrm>
            <a:off x="1433513" y="1169988"/>
            <a:ext cx="4219575" cy="3165475"/>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08660" y="4510567"/>
            <a:ext cx="5669280" cy="3690460"/>
          </a:xfrm>
          <a:prstGeom prst="rect">
            <a:avLst/>
          </a:prstGeom>
        </p:spPr>
        <p:txBody>
          <a:bodyPr vert="horz" lIns="94119" tIns="47060" rIns="94119" bIns="4706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70256"/>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119" tIns="47060" rIns="94119" bIns="47060" rtlCol="0" anchor="b"/>
          <a:lstStyle>
            <a:lvl1pPr algn="r">
              <a:defRPr sz="1200"/>
            </a:lvl1pPr>
          </a:lstStyle>
          <a:p>
            <a:fld id="{9E48C720-AA5E-4DFC-95F9-106B03730827}" type="slidenum">
              <a:rPr lang="en-US" smtClean="0"/>
              <a:t>‹#›</a:t>
            </a:fld>
            <a:endParaRPr lang="en-US"/>
          </a:p>
        </p:txBody>
      </p:sp>
    </p:spTree>
    <p:extLst>
      <p:ext uri="{BB962C8B-B14F-4D97-AF65-F5344CB8AC3E}">
        <p14:creationId xmlns:p14="http://schemas.microsoft.com/office/powerpoint/2010/main" val="20711600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1drv.ms/xs/s!AjeKRgqTRmf5cshDvexCBXdBWf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1</a:t>
            </a:fld>
            <a:endParaRPr lang="en-US"/>
          </a:p>
        </p:txBody>
      </p:sp>
    </p:spTree>
    <p:extLst>
      <p:ext uri="{BB962C8B-B14F-4D97-AF65-F5344CB8AC3E}">
        <p14:creationId xmlns:p14="http://schemas.microsoft.com/office/powerpoint/2010/main" val="29625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So now we are going to cover what you should be working on now to prepare for CALPADS this year. We will begin with the 2013-2014 student exits that must be updated in CALPADS </a:t>
            </a:r>
            <a:r>
              <a:rPr lang="en-US" altLang="en-US" b="1" i="1" dirty="0" smtClean="0">
                <a:latin typeface="Arial" panose="020B0604020202020204" pitchFamily="34" charset="0"/>
              </a:rPr>
              <a:t>(casually cover each bullet).</a:t>
            </a:r>
          </a:p>
          <a:p>
            <a:endParaRPr lang="en-US" altLang="en-US" dirty="0"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6758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07754970-DD67-46D5-9E92-EE622A2FAC26}" type="slidenum">
              <a:rPr lang="en-US" altLang="en-US" sz="1200"/>
              <a:pPr/>
              <a:t>12</a:t>
            </a:fld>
            <a:endParaRPr lang="en-US" altLang="en-US" sz="1200"/>
          </a:p>
        </p:txBody>
      </p:sp>
    </p:spTree>
    <p:extLst>
      <p:ext uri="{BB962C8B-B14F-4D97-AF65-F5344CB8AC3E}">
        <p14:creationId xmlns:p14="http://schemas.microsoft.com/office/powerpoint/2010/main" val="2504531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Here is how you should handle your completer student exits in CALPADS </a:t>
            </a:r>
            <a:r>
              <a:rPr lang="en-US" altLang="en-US" b="1" i="1" dirty="0" smtClean="0">
                <a:latin typeface="Arial" panose="020B0604020202020204" pitchFamily="34" charset="0"/>
              </a:rPr>
              <a:t>(casually cover each</a:t>
            </a:r>
            <a:endParaRPr lang="en-US" altLang="en-US" dirty="0"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6963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842EA37E-B007-48EA-86E8-0C743EFF39E4}" type="slidenum">
              <a:rPr lang="en-US" altLang="en-US" sz="1200"/>
              <a:pPr/>
              <a:t>13</a:t>
            </a:fld>
            <a:endParaRPr lang="en-US" altLang="en-US" sz="1200"/>
          </a:p>
        </p:txBody>
      </p:sp>
    </p:spTree>
    <p:extLst>
      <p:ext uri="{BB962C8B-B14F-4D97-AF65-F5344CB8AC3E}">
        <p14:creationId xmlns:p14="http://schemas.microsoft.com/office/powerpoint/2010/main" val="188533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panose="020B0604020202020204" pitchFamily="34" charset="0"/>
              </a:rPr>
              <a:t>Regarding the charter reporting status, as per Ed Code it is the responsibility of the Authorizing Agency to ensure that their IRCs completes all required data reporting and certification to the state. CDE has stated that if an IRC fails to certify their data by the final deadline it is sufficient reason for revocation or non-renewal of the charter.</a:t>
            </a:r>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14</a:t>
            </a:fld>
            <a:endParaRPr lang="en-US"/>
          </a:p>
        </p:txBody>
      </p:sp>
    </p:spTree>
    <p:extLst>
      <p:ext uri="{BB962C8B-B14F-4D97-AF65-F5344CB8AC3E}">
        <p14:creationId xmlns:p14="http://schemas.microsoft.com/office/powerpoint/2010/main" val="395740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This is the prep work that you should be doing for 2016-2017 reporting </a:t>
            </a:r>
            <a:r>
              <a:rPr lang="en-US" altLang="en-US" b="1" i="1" dirty="0" smtClean="0">
                <a:latin typeface="Arial" panose="020B0604020202020204" pitchFamily="34" charset="0"/>
              </a:rPr>
              <a:t>(casually cover each bullet).</a:t>
            </a:r>
          </a:p>
          <a:p>
            <a:endParaRPr lang="en-US" altLang="en-US" dirty="0"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7373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AC2C354A-5EE5-45EF-9A33-C2FC5CD36488}" type="slidenum">
              <a:rPr lang="en-US" altLang="en-US" sz="1200"/>
              <a:pPr/>
              <a:t>15</a:t>
            </a:fld>
            <a:endParaRPr lang="en-US" altLang="en-US" sz="1200"/>
          </a:p>
        </p:txBody>
      </p:sp>
    </p:spTree>
    <p:extLst>
      <p:ext uri="{BB962C8B-B14F-4D97-AF65-F5344CB8AC3E}">
        <p14:creationId xmlns:p14="http://schemas.microsoft.com/office/powerpoint/2010/main" val="3986684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16</a:t>
            </a:fld>
            <a:endParaRPr lang="en-US"/>
          </a:p>
        </p:txBody>
      </p:sp>
    </p:spTree>
    <p:extLst>
      <p:ext uri="{BB962C8B-B14F-4D97-AF65-F5344CB8AC3E}">
        <p14:creationId xmlns:p14="http://schemas.microsoft.com/office/powerpoint/2010/main" val="3368190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smtClean="0">
                <a:latin typeface="Arial" panose="020B0604020202020204" pitchFamily="34" charset="0"/>
              </a:rPr>
              <a:t>(casually cover each item)</a:t>
            </a:r>
          </a:p>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7782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E92EEE75-9A69-4283-A968-B00148C2184D}" type="slidenum">
              <a:rPr lang="en-US" altLang="en-US" sz="1200"/>
              <a:pPr/>
              <a:t>17</a:t>
            </a:fld>
            <a:endParaRPr lang="en-US" altLang="en-US" sz="1200"/>
          </a:p>
        </p:txBody>
      </p:sp>
    </p:spTree>
    <p:extLst>
      <p:ext uri="{BB962C8B-B14F-4D97-AF65-F5344CB8AC3E}">
        <p14:creationId xmlns:p14="http://schemas.microsoft.com/office/powerpoint/2010/main" val="3426729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8C720-AA5E-4DFC-95F9-106B03730827}" type="slidenum">
              <a:rPr lang="en-US" smtClean="0"/>
              <a:t>18</a:t>
            </a:fld>
            <a:endParaRPr lang="en-US"/>
          </a:p>
        </p:txBody>
      </p:sp>
    </p:spTree>
    <p:extLst>
      <p:ext uri="{BB962C8B-B14F-4D97-AF65-F5344CB8AC3E}">
        <p14:creationId xmlns:p14="http://schemas.microsoft.com/office/powerpoint/2010/main" val="176005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This is the prep work that needs to be done to ensure that your anomalies are below 2%. </a:t>
            </a:r>
            <a:r>
              <a:rPr lang="en-US" altLang="en-US" b="1" i="1" smtClean="0">
                <a:latin typeface="Arial" panose="020B0604020202020204" pitchFamily="34" charset="0"/>
              </a:rPr>
              <a:t>(casually cover each bullet)</a:t>
            </a:r>
          </a:p>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8192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E8B64EE7-3B19-4945-9A03-470433FACB43}" type="slidenum">
              <a:rPr lang="en-US" altLang="en-US" sz="1200"/>
              <a:pPr/>
              <a:t>19</a:t>
            </a:fld>
            <a:endParaRPr lang="en-US" altLang="en-US" sz="1200"/>
          </a:p>
        </p:txBody>
      </p:sp>
    </p:spTree>
    <p:extLst>
      <p:ext uri="{BB962C8B-B14F-4D97-AF65-F5344CB8AC3E}">
        <p14:creationId xmlns:p14="http://schemas.microsoft.com/office/powerpoint/2010/main" val="1550032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For Fall 1 and Fall 2, this is the critical prep work that needs to be completed by early October </a:t>
            </a:r>
            <a:r>
              <a:rPr lang="en-US" altLang="en-US" b="1" i="1" smtClean="0">
                <a:latin typeface="Arial" panose="020B0604020202020204" pitchFamily="34" charset="0"/>
              </a:rPr>
              <a:t>(casually cover each bullet)</a:t>
            </a:r>
            <a:r>
              <a:rPr lang="en-US" altLang="en-US" smtClean="0">
                <a:latin typeface="Arial" panose="020B0604020202020204" pitchFamily="34" charset="0"/>
              </a:rPr>
              <a:t>.</a:t>
            </a:r>
            <a:endParaRPr lang="en-US" altLang="en-US" b="1" i="1" smtClean="0">
              <a:latin typeface="Arial" panose="020B0604020202020204" pitchFamily="34" charset="0"/>
            </a:endParaRPr>
          </a:p>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8397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F8814D1C-3D0A-4574-ACA5-BC42F1747DBE}" type="slidenum">
              <a:rPr lang="en-US" altLang="en-US" sz="1200"/>
              <a:pPr/>
              <a:t>20</a:t>
            </a:fld>
            <a:endParaRPr lang="en-US" altLang="en-US" sz="1200"/>
          </a:p>
        </p:txBody>
      </p:sp>
    </p:spTree>
    <p:extLst>
      <p:ext uri="{BB962C8B-B14F-4D97-AF65-F5344CB8AC3E}">
        <p14:creationId xmlns:p14="http://schemas.microsoft.com/office/powerpoint/2010/main" val="3785351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Between October and November, this is the Fall 1 data submission work that needs to done </a:t>
            </a:r>
            <a:r>
              <a:rPr lang="en-US" altLang="en-US" b="1" i="1" smtClean="0">
                <a:latin typeface="Arial" panose="020B0604020202020204" pitchFamily="34" charset="0"/>
              </a:rPr>
              <a:t>(casually cover each bullet)</a:t>
            </a:r>
            <a:r>
              <a:rPr lang="en-US" altLang="en-US" smtClean="0">
                <a:latin typeface="Arial" panose="020B0604020202020204" pitchFamily="34" charset="0"/>
              </a:rPr>
              <a:t>.</a:t>
            </a:r>
            <a:endParaRPr lang="en-US" altLang="en-US" b="1" i="1"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8602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1D8CDC15-8AE4-49EB-8D9A-A27E82D5AC67}" type="slidenum">
              <a:rPr lang="en-US" altLang="en-US" sz="1200"/>
              <a:pPr/>
              <a:t>21</a:t>
            </a:fld>
            <a:endParaRPr lang="en-US" altLang="en-US" sz="1200"/>
          </a:p>
        </p:txBody>
      </p:sp>
    </p:spTree>
    <p:extLst>
      <p:ext uri="{BB962C8B-B14F-4D97-AF65-F5344CB8AC3E}">
        <p14:creationId xmlns:p14="http://schemas.microsoft.com/office/powerpoint/2010/main" val="1221188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Here is the agenda for this session.</a:t>
            </a:r>
          </a:p>
        </p:txBody>
      </p:sp>
      <p:sp>
        <p:nvSpPr>
          <p:cNvPr id="4" name="Footer Placeholder 3"/>
          <p:cNvSpPr>
            <a:spLocks noGrp="1"/>
          </p:cNvSpPr>
          <p:nvPr>
            <p:ph type="ftr" sz="quarter" idx="4"/>
          </p:nvPr>
        </p:nvSpPr>
        <p:spPr/>
        <p:txBody>
          <a:bodyPr/>
          <a:lstStyle/>
          <a:p>
            <a:pPr>
              <a:defRPr/>
            </a:pPr>
            <a:endParaRPr lang="en-US"/>
          </a:p>
        </p:txBody>
      </p:sp>
      <p:sp>
        <p:nvSpPr>
          <p:cNvPr id="3584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999C0A84-2A3B-44AB-AB40-3F3490B96F8C}" type="slidenum">
              <a:rPr lang="en-US" altLang="en-US" sz="1200"/>
              <a:pPr/>
              <a:t>2</a:t>
            </a:fld>
            <a:endParaRPr lang="en-US" altLang="en-US" sz="1200"/>
          </a:p>
        </p:txBody>
      </p:sp>
    </p:spTree>
    <p:extLst>
      <p:ext uri="{BB962C8B-B14F-4D97-AF65-F5344CB8AC3E}">
        <p14:creationId xmlns:p14="http://schemas.microsoft.com/office/powerpoint/2010/main" val="973242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And once the data submission work is done, this is the process to follow to certify your Fall 1 data </a:t>
            </a:r>
            <a:r>
              <a:rPr lang="en-US" altLang="en-US" b="1" i="1" smtClean="0">
                <a:latin typeface="Arial" panose="020B0604020202020204" pitchFamily="34" charset="0"/>
              </a:rPr>
              <a:t>(casually cover each bullet)</a:t>
            </a:r>
            <a:r>
              <a:rPr lang="en-US" altLang="en-US" smtClean="0">
                <a:latin typeface="Arial" panose="020B0604020202020204" pitchFamily="34" charset="0"/>
              </a:rPr>
              <a:t>.</a:t>
            </a:r>
            <a:endParaRPr lang="en-US" altLang="en-US" b="1" i="1"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8806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A1AEDF08-94B3-4585-8930-CC5974455BAB}" type="slidenum">
              <a:rPr lang="en-US" altLang="en-US" sz="1200"/>
              <a:pPr/>
              <a:t>22</a:t>
            </a:fld>
            <a:endParaRPr lang="en-US" altLang="en-US" sz="1200"/>
          </a:p>
        </p:txBody>
      </p:sp>
    </p:spTree>
    <p:extLst>
      <p:ext uri="{BB962C8B-B14F-4D97-AF65-F5344CB8AC3E}">
        <p14:creationId xmlns:p14="http://schemas.microsoft.com/office/powerpoint/2010/main" val="3211336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And once the data submission work is done, this is the process to follow to certify your Fall 1 data </a:t>
            </a:r>
            <a:r>
              <a:rPr lang="en-US" altLang="en-US" b="1" i="1" smtClean="0">
                <a:latin typeface="Arial" panose="020B0604020202020204" pitchFamily="34" charset="0"/>
              </a:rPr>
              <a:t>(casually cover each bullet)</a:t>
            </a:r>
            <a:r>
              <a:rPr lang="en-US" altLang="en-US" smtClean="0">
                <a:latin typeface="Arial" panose="020B0604020202020204" pitchFamily="34" charset="0"/>
              </a:rPr>
              <a:t>.</a:t>
            </a:r>
            <a:endParaRPr lang="en-US" altLang="en-US" b="1" i="1"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8806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A1AEDF08-94B3-4585-8930-CC5974455BAB}" type="slidenum">
              <a:rPr lang="en-US" altLang="en-US" sz="1200"/>
              <a:pPr/>
              <a:t>23</a:t>
            </a:fld>
            <a:endParaRPr lang="en-US" altLang="en-US" sz="1200"/>
          </a:p>
        </p:txBody>
      </p:sp>
    </p:spTree>
    <p:extLst>
      <p:ext uri="{BB962C8B-B14F-4D97-AF65-F5344CB8AC3E}">
        <p14:creationId xmlns:p14="http://schemas.microsoft.com/office/powerpoint/2010/main" val="321133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Between October and November, this is the Fall 2 data submission work that needs to done </a:t>
            </a:r>
            <a:r>
              <a:rPr lang="en-US" altLang="en-US" b="1" i="1" smtClean="0">
                <a:latin typeface="Arial" panose="020B0604020202020204" pitchFamily="34" charset="0"/>
              </a:rPr>
              <a:t>(casually cover each bullet)</a:t>
            </a:r>
            <a:r>
              <a:rPr lang="en-US" altLang="en-US" smtClean="0">
                <a:latin typeface="Arial" panose="020B0604020202020204" pitchFamily="34" charset="0"/>
              </a:rPr>
              <a:t>. You should be aware of a common problem with your SDEM data for staff that have left your LEA. The correct way to report this is to enter the Employment End Date and DO NOT enter the Record Effective End Date.</a:t>
            </a:r>
            <a:endParaRPr lang="en-US" altLang="en-US" b="1" i="1"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9011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9F5CD6AB-CB39-4802-8B66-0421FA74AB69}" type="slidenum">
              <a:rPr lang="en-US" altLang="en-US" sz="1200"/>
              <a:pPr/>
              <a:t>24</a:t>
            </a:fld>
            <a:endParaRPr lang="en-US" altLang="en-US" sz="1200"/>
          </a:p>
        </p:txBody>
      </p:sp>
    </p:spTree>
    <p:extLst>
      <p:ext uri="{BB962C8B-B14F-4D97-AF65-F5344CB8AC3E}">
        <p14:creationId xmlns:p14="http://schemas.microsoft.com/office/powerpoint/2010/main" val="225700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And once the data submission work is done, this is the process to follow to certify your Fall 2 data </a:t>
            </a:r>
            <a:r>
              <a:rPr lang="en-US" altLang="en-US" b="1" i="1" smtClean="0">
                <a:latin typeface="Arial" panose="020B0604020202020204" pitchFamily="34" charset="0"/>
              </a:rPr>
              <a:t>(casually cover each bullet)</a:t>
            </a:r>
            <a:r>
              <a:rPr lang="en-US" altLang="en-US" smtClean="0">
                <a:latin typeface="Arial" panose="020B0604020202020204" pitchFamily="34" charset="0"/>
              </a:rPr>
              <a:t>.</a:t>
            </a:r>
            <a:endParaRPr lang="en-US" altLang="en-US" b="1" i="1"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9216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AAB94686-96A8-4B58-999A-B8A773872397}" type="slidenum">
              <a:rPr lang="en-US" altLang="en-US" sz="1200"/>
              <a:pPr/>
              <a:t>25</a:t>
            </a:fld>
            <a:endParaRPr lang="en-US" altLang="en-US" sz="1200"/>
          </a:p>
        </p:txBody>
      </p:sp>
    </p:spTree>
    <p:extLst>
      <p:ext uri="{BB962C8B-B14F-4D97-AF65-F5344CB8AC3E}">
        <p14:creationId xmlns:p14="http://schemas.microsoft.com/office/powerpoint/2010/main" val="2729024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Starting in May, these are the EOY data submissions that you will be doing </a:t>
            </a:r>
            <a:r>
              <a:rPr lang="en-US" altLang="en-US" b="1" i="1" dirty="0" smtClean="0">
                <a:latin typeface="Arial" panose="020B0604020202020204" pitchFamily="34" charset="0"/>
              </a:rPr>
              <a:t>(casually cover each bullet)</a:t>
            </a:r>
            <a:r>
              <a:rPr lang="en-US" altLang="en-US" dirty="0" smtClean="0">
                <a:latin typeface="Arial" panose="020B0604020202020204" pitchFamily="34" charset="0"/>
              </a:rPr>
              <a:t>.</a:t>
            </a:r>
          </a:p>
        </p:txBody>
      </p:sp>
      <p:sp>
        <p:nvSpPr>
          <p:cNvPr id="4" name="Footer Placeholder 3"/>
          <p:cNvSpPr>
            <a:spLocks noGrp="1"/>
          </p:cNvSpPr>
          <p:nvPr>
            <p:ph type="ftr" sz="quarter" idx="4"/>
          </p:nvPr>
        </p:nvSpPr>
        <p:spPr/>
        <p:txBody>
          <a:bodyPr/>
          <a:lstStyle/>
          <a:p>
            <a:pPr>
              <a:defRPr/>
            </a:pPr>
            <a:endParaRPr lang="en-US"/>
          </a:p>
        </p:txBody>
      </p:sp>
      <p:sp>
        <p:nvSpPr>
          <p:cNvPr id="9421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E93FA763-5421-4D3B-91C2-B128ADF5048B}" type="slidenum">
              <a:rPr lang="en-US" altLang="en-US" sz="1200"/>
              <a:pPr/>
              <a:t>26</a:t>
            </a:fld>
            <a:endParaRPr lang="en-US" altLang="en-US" sz="1200"/>
          </a:p>
        </p:txBody>
      </p:sp>
    </p:spTree>
    <p:extLst>
      <p:ext uri="{BB962C8B-B14F-4D97-AF65-F5344CB8AC3E}">
        <p14:creationId xmlns:p14="http://schemas.microsoft.com/office/powerpoint/2010/main" val="1156170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By July, this is the EOY 1-4 certification work that needs to be completed </a:t>
            </a:r>
            <a:r>
              <a:rPr lang="en-US" altLang="en-US" b="1" smtClean="0">
                <a:latin typeface="Arial" panose="020B0604020202020204" pitchFamily="34" charset="0"/>
              </a:rPr>
              <a:t>(casually cover each bullet).</a:t>
            </a:r>
          </a:p>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9830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6F4752E7-A409-46FC-BA0F-890D279914E2}" type="slidenum">
              <a:rPr lang="en-US" altLang="en-US" sz="1200"/>
              <a:pPr/>
              <a:t>27</a:t>
            </a:fld>
            <a:endParaRPr lang="en-US" altLang="en-US" sz="1200"/>
          </a:p>
        </p:txBody>
      </p:sp>
    </p:spTree>
    <p:extLst>
      <p:ext uri="{BB962C8B-B14F-4D97-AF65-F5344CB8AC3E}">
        <p14:creationId xmlns:p14="http://schemas.microsoft.com/office/powerpoint/2010/main" val="1808962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We are now going to cover the lessons learned from last year with CALPADS reporting.</a:t>
            </a:r>
          </a:p>
        </p:txBody>
      </p:sp>
      <p:sp>
        <p:nvSpPr>
          <p:cNvPr id="81924" name="Footer Placeholder 3"/>
          <p:cNvSpPr>
            <a:spLocks noGrp="1"/>
          </p:cNvSpPr>
          <p:nvPr>
            <p:ph type="ftr" sz="quarter" idx="4"/>
          </p:nvPr>
        </p:nvSpPr>
        <p:spPr/>
        <p:txBody>
          <a:bodyPr/>
          <a:lstStyle/>
          <a:p>
            <a:pPr>
              <a:defRPr/>
            </a:pPr>
            <a:endParaRPr lang="en-US" smtClean="0"/>
          </a:p>
        </p:txBody>
      </p:sp>
    </p:spTree>
    <p:extLst>
      <p:ext uri="{BB962C8B-B14F-4D97-AF65-F5344CB8AC3E}">
        <p14:creationId xmlns:p14="http://schemas.microsoft.com/office/powerpoint/2010/main" val="2266843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11469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BD8B9401-5C69-4FA7-9C8B-2ABA5A97D5A0}" type="slidenum">
              <a:rPr lang="en-US" altLang="en-US" sz="1200"/>
              <a:pPr/>
              <a:t>29</a:t>
            </a:fld>
            <a:endParaRPr lang="en-US" altLang="en-US" sz="1200"/>
          </a:p>
        </p:txBody>
      </p:sp>
    </p:spTree>
    <p:extLst>
      <p:ext uri="{BB962C8B-B14F-4D97-AF65-F5344CB8AC3E}">
        <p14:creationId xmlns:p14="http://schemas.microsoft.com/office/powerpoint/2010/main" val="3901069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11674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146BBE6B-1CDE-4B49-9139-C7454DA6B37B}" type="slidenum">
              <a:rPr lang="en-US" altLang="en-US" sz="1200"/>
              <a:pPr/>
              <a:t>30</a:t>
            </a:fld>
            <a:endParaRPr lang="en-US" altLang="en-US" sz="1200"/>
          </a:p>
        </p:txBody>
      </p:sp>
    </p:spTree>
    <p:extLst>
      <p:ext uri="{BB962C8B-B14F-4D97-AF65-F5344CB8AC3E}">
        <p14:creationId xmlns:p14="http://schemas.microsoft.com/office/powerpoint/2010/main" val="3120190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118789"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CBDE6FF0-72C5-4FAD-90A3-81F0483D1E18}" type="slidenum">
              <a:rPr lang="en-US" altLang="en-US" sz="1200"/>
              <a:pPr/>
              <a:t>31</a:t>
            </a:fld>
            <a:endParaRPr lang="en-US" altLang="en-US" sz="1200"/>
          </a:p>
        </p:txBody>
      </p:sp>
    </p:spTree>
    <p:extLst>
      <p:ext uri="{BB962C8B-B14F-4D97-AF65-F5344CB8AC3E}">
        <p14:creationId xmlns:p14="http://schemas.microsoft.com/office/powerpoint/2010/main" val="74783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The objectives for this training session are that you will have an understanding of </a:t>
            </a:r>
            <a:r>
              <a:rPr lang="en-US" altLang="en-US" b="1" i="1" smtClean="0">
                <a:latin typeface="Arial" panose="020B0604020202020204" pitchFamily="34" charset="0"/>
              </a:rPr>
              <a:t>(casually cover each bullet).</a:t>
            </a:r>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3789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9BDC2636-6475-4B3E-AEDF-6BB7AB4B566F}" type="slidenum">
              <a:rPr lang="en-US" altLang="en-US" sz="1200"/>
              <a:pPr/>
              <a:t>3</a:t>
            </a:fld>
            <a:endParaRPr lang="en-US" altLang="en-US" sz="1200"/>
          </a:p>
        </p:txBody>
      </p:sp>
    </p:spTree>
    <p:extLst>
      <p:ext uri="{BB962C8B-B14F-4D97-AF65-F5344CB8AC3E}">
        <p14:creationId xmlns:p14="http://schemas.microsoft.com/office/powerpoint/2010/main" val="40364935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ln/>
        </p:spPr>
        <p:txBody>
          <a:bodyPr/>
          <a:lstStyle/>
          <a:p>
            <a:pPr>
              <a:defRPr/>
            </a:pPr>
            <a:r>
              <a:rPr lang="en-US" dirty="0" smtClean="0"/>
              <a:t>Successful LEAs have shared responsibility for data management and reporting.  The workload is distributed and coordinated.</a:t>
            </a:r>
          </a:p>
          <a:p>
            <a:pPr>
              <a:defRPr/>
            </a:pPr>
            <a:endParaRPr lang="en-US" dirty="0" smtClean="0"/>
          </a:p>
          <a:p>
            <a:pPr marL="357092" indent="-111801">
              <a:buFont typeface="Arial" pitchFamily="34" charset="0"/>
              <a:buChar char="•"/>
              <a:defRPr/>
            </a:pPr>
            <a:r>
              <a:rPr lang="en-US" dirty="0" smtClean="0"/>
              <a:t>We have talked about the data management team concept, in the Best Practices project and in all of our other data management trainings. </a:t>
            </a:r>
          </a:p>
          <a:p>
            <a:pPr marL="357092" indent="-111801">
              <a:buFont typeface="Arial" pitchFamily="34" charset="0"/>
              <a:buChar char="•"/>
              <a:defRPr/>
            </a:pPr>
            <a:r>
              <a:rPr lang="en-US" dirty="0" smtClean="0"/>
              <a:t>The data management team is the group responsible for establishing and implemented local data management practices, such as enrollment and exiting procedures.  It is comprised of central office and site staff, data entry, technical, program and administrative staff.</a:t>
            </a:r>
          </a:p>
          <a:p>
            <a:pPr marL="357092" indent="-111801">
              <a:buFont typeface="Arial" pitchFamily="34" charset="0"/>
              <a:buChar char="•"/>
              <a:defRPr/>
            </a:pPr>
            <a:r>
              <a:rPr lang="en-US" dirty="0" smtClean="0"/>
              <a:t>They are proactive and make sure they understand how their local systems work.  They don’t need to make assumptions because they use the available resources such as user guides and online help to address any problems or issues.</a:t>
            </a:r>
          </a:p>
          <a:p>
            <a:pPr marL="357092" indent="-111801">
              <a:buFont typeface="Arial" pitchFamily="34" charset="0"/>
              <a:buChar char="•"/>
              <a:defRPr/>
            </a:pPr>
            <a:r>
              <a:rPr lang="en-US" dirty="0" smtClean="0"/>
              <a:t>They have administrative support for their efforts.  When issues arise, such as someone not getting all the data into the system correctly or in a timely manner, they are held accountable.</a:t>
            </a:r>
          </a:p>
          <a:p>
            <a:pPr marL="357092" indent="-111801">
              <a:defRPr/>
            </a:pPr>
            <a:endParaRPr lang="en-US" dirty="0" smtClean="0"/>
          </a:p>
          <a:p>
            <a:pPr>
              <a:defRPr/>
            </a:pPr>
            <a:r>
              <a:rPr lang="en-US" dirty="0" smtClean="0"/>
              <a:t>Successful LEAs also:</a:t>
            </a:r>
          </a:p>
          <a:p>
            <a:pPr marL="357092" indent="-111801">
              <a:buFont typeface="Arial" pitchFamily="34" charset="0"/>
              <a:buChar char="•"/>
              <a:defRPr/>
            </a:pPr>
            <a:r>
              <a:rPr lang="en-US" dirty="0" smtClean="0"/>
              <a:t>Data stewards are staff that are responsible for specific types of data or data elements.  They have an in depth understanding the data they are responsible for, such as HQT and credentialing information. </a:t>
            </a:r>
          </a:p>
          <a:p>
            <a:pPr marL="357092" indent="-111801">
              <a:buFont typeface="Arial" pitchFamily="34" charset="0"/>
              <a:buChar char="•"/>
              <a:defRPr/>
            </a:pPr>
            <a:r>
              <a:rPr lang="en-US" dirty="0" smtClean="0"/>
              <a:t>Staff are required to participate in training including opportunities such as local in-services, vendor, user groups, CALPADS, and CETPA training.</a:t>
            </a:r>
          </a:p>
          <a:p>
            <a:pPr marL="357092" indent="-111801">
              <a:buFont typeface="Arial" pitchFamily="34" charset="0"/>
              <a:buChar char="•"/>
              <a:defRPr/>
            </a:pPr>
            <a:r>
              <a:rPr lang="en-US" dirty="0" smtClean="0"/>
              <a:t>When there are problems, there are efforts to evaluate the root cause.  Is it a misunderstanding, a system limitation, lack of training, </a:t>
            </a:r>
            <a:r>
              <a:rPr lang="en-US" dirty="0" err="1" smtClean="0"/>
              <a:t>etc</a:t>
            </a:r>
            <a:r>
              <a:rPr lang="en-US" dirty="0" smtClean="0"/>
              <a:t> and determine options to address.</a:t>
            </a:r>
          </a:p>
          <a:p>
            <a:pPr marL="357092" indent="-111801">
              <a:buFont typeface="Arial" pitchFamily="34" charset="0"/>
              <a:buChar char="•"/>
              <a:defRPr/>
            </a:pPr>
            <a:r>
              <a:rPr lang="en-US" b="1" dirty="0" smtClean="0"/>
              <a:t>Systems implementation</a:t>
            </a:r>
            <a:endParaRPr lang="en-US" dirty="0" smtClean="0"/>
          </a:p>
          <a:p>
            <a:pPr marL="357092" indent="-111801">
              <a:buFont typeface="Arial" pitchFamily="34" charset="0"/>
              <a:buChar char="•"/>
              <a:defRPr/>
            </a:pPr>
            <a:r>
              <a:rPr lang="en-US" dirty="0" smtClean="0"/>
              <a:t>Staff are required to participate in training including opportunities such as local in-services, vendor, user groups, CALPADS, and CETPA training.</a:t>
            </a:r>
          </a:p>
          <a:p>
            <a:pPr marL="357092" indent="-111801">
              <a:buFont typeface="Arial" pitchFamily="34" charset="0"/>
              <a:buChar char="•"/>
              <a:defRPr/>
            </a:pPr>
            <a:r>
              <a:rPr lang="en-US" dirty="0" smtClean="0"/>
              <a:t>They train users on how the data is used and the potential impact on their LEA or schools.</a:t>
            </a:r>
          </a:p>
          <a:p>
            <a:pPr marL="357092" indent="-111801">
              <a:buFont typeface="Arial" pitchFamily="34" charset="0"/>
              <a:buChar char="•"/>
              <a:defRPr/>
            </a:pPr>
            <a:r>
              <a:rPr lang="en-US" dirty="0" smtClean="0"/>
              <a:t>They understand the data in their systems, including knowing when the data has errors.</a:t>
            </a:r>
          </a:p>
          <a:p>
            <a:pPr marL="357092" indent="-111801">
              <a:buFont typeface="Arial" pitchFamily="34" charset="0"/>
              <a:buChar char="•"/>
              <a:defRPr/>
            </a:pPr>
            <a:r>
              <a:rPr lang="en-US" dirty="0" smtClean="0"/>
              <a:t>They are proactive and make sure they understand how their local systems work.  They don’t need to make assumptions because they use the available resources such as user guides and online help to address any problems or issues.</a:t>
            </a:r>
          </a:p>
        </p:txBody>
      </p:sp>
      <p:sp>
        <p:nvSpPr>
          <p:cNvPr id="4" name="Footer Placeholder 3"/>
          <p:cNvSpPr>
            <a:spLocks noGrp="1"/>
          </p:cNvSpPr>
          <p:nvPr>
            <p:ph type="ftr" sz="quarter" idx="4"/>
          </p:nvPr>
        </p:nvSpPr>
        <p:spPr/>
        <p:txBody>
          <a:bodyPr/>
          <a:lstStyle/>
          <a:p>
            <a:pPr>
              <a:defRPr/>
            </a:pPr>
            <a:endParaRPr lang="en-US"/>
          </a:p>
        </p:txBody>
      </p:sp>
      <p:sp>
        <p:nvSpPr>
          <p:cNvPr id="12083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BED17374-F4C5-45F2-91F8-5DD189BFCCFD}" type="slidenum">
              <a:rPr lang="en-US" altLang="en-US" sz="1200"/>
              <a:pPr/>
              <a:t>32</a:t>
            </a:fld>
            <a:endParaRPr lang="en-US" altLang="en-US" sz="1200"/>
          </a:p>
        </p:txBody>
      </p:sp>
    </p:spTree>
    <p:extLst>
      <p:ext uri="{BB962C8B-B14F-4D97-AF65-F5344CB8AC3E}">
        <p14:creationId xmlns:p14="http://schemas.microsoft.com/office/powerpoint/2010/main" val="3755813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ln/>
        </p:spPr>
        <p:txBody>
          <a:bodyPr/>
          <a:lstStyle/>
          <a:p>
            <a:pPr>
              <a:defRPr/>
            </a:pPr>
            <a:r>
              <a:rPr lang="en-US" dirty="0" smtClean="0"/>
              <a:t>Successful LEAs also:</a:t>
            </a:r>
          </a:p>
          <a:p>
            <a:pPr marL="357092" indent="-111801">
              <a:buFont typeface="Arial" pitchFamily="34" charset="0"/>
              <a:buChar char="•"/>
              <a:defRPr/>
            </a:pPr>
            <a:r>
              <a:rPr lang="en-US" dirty="0" smtClean="0"/>
              <a:t>They understand the data in their systems, including knowing when the data has errors.</a:t>
            </a:r>
          </a:p>
          <a:p>
            <a:pPr marL="357092" indent="-111801">
              <a:buFont typeface="Arial" pitchFamily="34" charset="0"/>
              <a:buChar char="•"/>
              <a:defRPr/>
            </a:pPr>
            <a:r>
              <a:rPr lang="en-US" dirty="0" smtClean="0"/>
              <a:t>They are proactive and make sure they understand how their local systems work.  They don’t need to make assumptions because they use the available resources such as user guides and online help to address any problems or issues.</a:t>
            </a:r>
          </a:p>
          <a:p>
            <a:pPr marL="357092" indent="-111801">
              <a:buFont typeface="Arial" pitchFamily="34" charset="0"/>
              <a:buChar char="•"/>
              <a:defRPr/>
            </a:pPr>
            <a:r>
              <a:rPr lang="en-US" dirty="0" smtClean="0"/>
              <a:t>When there are problems, there are efforts to evaluate the root cause.  Is it a misunderstanding, a system limitation, lack of training, etc and determine options to address.</a:t>
            </a:r>
          </a:p>
          <a:p>
            <a:pPr marL="357092" indent="-111801">
              <a:buFont typeface="Arial" pitchFamily="34" charset="0"/>
              <a:buChar char="•"/>
              <a:defRPr/>
            </a:pPr>
            <a:r>
              <a:rPr lang="en-US" dirty="0" smtClean="0"/>
              <a:t>They have backup plans to address possible problems that may occur during the year, such as staff absences.</a:t>
            </a:r>
          </a:p>
          <a:p>
            <a:pPr marL="357092" indent="-111801">
              <a:buFont typeface="Arial" pitchFamily="34" charset="0"/>
              <a:buChar char="•"/>
              <a:defRPr/>
            </a:pPr>
            <a:endParaRPr lang="en-US" dirty="0" smtClean="0"/>
          </a:p>
        </p:txBody>
      </p:sp>
      <p:sp>
        <p:nvSpPr>
          <p:cNvPr id="4" name="Footer Placeholder 3"/>
          <p:cNvSpPr>
            <a:spLocks noGrp="1"/>
          </p:cNvSpPr>
          <p:nvPr>
            <p:ph type="ftr" sz="quarter" idx="4"/>
          </p:nvPr>
        </p:nvSpPr>
        <p:spPr/>
        <p:txBody>
          <a:bodyPr/>
          <a:lstStyle/>
          <a:p>
            <a:pPr>
              <a:defRPr/>
            </a:pPr>
            <a:endParaRPr lang="en-US"/>
          </a:p>
        </p:txBody>
      </p:sp>
      <p:sp>
        <p:nvSpPr>
          <p:cNvPr id="12288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F07A5487-DE52-4F23-BE2D-E29D5C544337}" type="slidenum">
              <a:rPr lang="en-US" altLang="en-US" sz="1200"/>
              <a:pPr/>
              <a:t>33</a:t>
            </a:fld>
            <a:endParaRPr lang="en-US" altLang="en-US" sz="1200"/>
          </a:p>
        </p:txBody>
      </p:sp>
    </p:spTree>
    <p:extLst>
      <p:ext uri="{BB962C8B-B14F-4D97-AF65-F5344CB8AC3E}">
        <p14:creationId xmlns:p14="http://schemas.microsoft.com/office/powerpoint/2010/main" val="26985973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Now we will cover resources and support to assist you.</a:t>
            </a:r>
          </a:p>
          <a:p>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12493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1BDCFF71-E3DD-410C-A63F-A424F8D31F11}" type="slidenum">
              <a:rPr lang="en-US" altLang="en-US" sz="1200"/>
              <a:pPr/>
              <a:t>34</a:t>
            </a:fld>
            <a:endParaRPr lang="en-US" altLang="en-US" sz="1200"/>
          </a:p>
        </p:txBody>
      </p:sp>
    </p:spTree>
    <p:extLst>
      <p:ext uri="{BB962C8B-B14F-4D97-AF65-F5344CB8AC3E}">
        <p14:creationId xmlns:p14="http://schemas.microsoft.com/office/powerpoint/2010/main" val="3889485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To register for the CALPADS trainings that CSIS provides you go to the URL on this slide </a:t>
            </a:r>
            <a:r>
              <a:rPr lang="en-US" altLang="en-US" b="1" i="1" smtClean="0">
                <a:latin typeface="Arial" panose="020B0604020202020204" pitchFamily="34" charset="0"/>
              </a:rPr>
              <a:t>(casually cover the training list).</a:t>
            </a:r>
          </a:p>
        </p:txBody>
      </p:sp>
      <p:sp>
        <p:nvSpPr>
          <p:cNvPr id="106500" name="Footer Placeholder 3"/>
          <p:cNvSpPr>
            <a:spLocks noGrp="1"/>
          </p:cNvSpPr>
          <p:nvPr>
            <p:ph type="ftr" sz="quarter" idx="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i="1">
                <a:solidFill>
                  <a:schemeClr val="accent1"/>
                </a:solidFill>
                <a:latin typeface="Arial Narrow" panose="020B0606020202030204" pitchFamily="34" charset="0"/>
              </a:defRPr>
            </a:lvl1pPr>
            <a:lvl2pPr marL="764718" indent="-294122">
              <a:defRPr sz="2500" i="1">
                <a:solidFill>
                  <a:schemeClr val="accent1"/>
                </a:solidFill>
                <a:latin typeface="Arial Narrow" panose="020B0606020202030204" pitchFamily="34" charset="0"/>
              </a:defRPr>
            </a:lvl2pPr>
            <a:lvl3pPr marL="1176490" indent="-235298">
              <a:defRPr sz="2500" i="1">
                <a:solidFill>
                  <a:schemeClr val="accent1"/>
                </a:solidFill>
                <a:latin typeface="Arial Narrow" panose="020B0606020202030204" pitchFamily="34" charset="0"/>
              </a:defRPr>
            </a:lvl3pPr>
            <a:lvl4pPr marL="1647086" indent="-235298">
              <a:defRPr sz="2500" i="1">
                <a:solidFill>
                  <a:schemeClr val="accent1"/>
                </a:solidFill>
                <a:latin typeface="Arial Narrow" panose="020B0606020202030204" pitchFamily="34" charset="0"/>
              </a:defRPr>
            </a:lvl4pPr>
            <a:lvl5pPr marL="2117682" indent="-235298">
              <a:defRPr sz="2500" i="1">
                <a:solidFill>
                  <a:schemeClr val="accent1"/>
                </a:solidFill>
                <a:latin typeface="Arial Narrow" panose="020B0606020202030204" pitchFamily="34" charset="0"/>
              </a:defRPr>
            </a:lvl5pPr>
            <a:lvl6pPr marL="2588278" indent="-235298" eaLnBrk="0" fontAlgn="base" hangingPunct="0">
              <a:spcBef>
                <a:spcPct val="0"/>
              </a:spcBef>
              <a:spcAft>
                <a:spcPct val="0"/>
              </a:spcAft>
              <a:defRPr sz="2500" i="1">
                <a:solidFill>
                  <a:schemeClr val="accent1"/>
                </a:solidFill>
                <a:latin typeface="Arial Narrow" panose="020B0606020202030204" pitchFamily="34" charset="0"/>
              </a:defRPr>
            </a:lvl6pPr>
            <a:lvl7pPr marL="3058874" indent="-235298" eaLnBrk="0" fontAlgn="base" hangingPunct="0">
              <a:spcBef>
                <a:spcPct val="0"/>
              </a:spcBef>
              <a:spcAft>
                <a:spcPct val="0"/>
              </a:spcAft>
              <a:defRPr sz="2500" i="1">
                <a:solidFill>
                  <a:schemeClr val="accent1"/>
                </a:solidFill>
                <a:latin typeface="Arial Narrow" panose="020B0606020202030204" pitchFamily="34" charset="0"/>
              </a:defRPr>
            </a:lvl7pPr>
            <a:lvl8pPr marL="3529470" indent="-235298" eaLnBrk="0" fontAlgn="base" hangingPunct="0">
              <a:spcBef>
                <a:spcPct val="0"/>
              </a:spcBef>
              <a:spcAft>
                <a:spcPct val="0"/>
              </a:spcAft>
              <a:defRPr sz="2500" i="1">
                <a:solidFill>
                  <a:schemeClr val="accent1"/>
                </a:solidFill>
                <a:latin typeface="Arial Narrow" panose="020B0606020202030204" pitchFamily="34" charset="0"/>
              </a:defRPr>
            </a:lvl8pPr>
            <a:lvl9pPr marL="4000066" indent="-235298" eaLnBrk="0" fontAlgn="base" hangingPunct="0">
              <a:spcBef>
                <a:spcPct val="0"/>
              </a:spcBef>
              <a:spcAft>
                <a:spcPct val="0"/>
              </a:spcAft>
              <a:defRPr sz="2500" i="1">
                <a:solidFill>
                  <a:schemeClr val="accent1"/>
                </a:solidFill>
                <a:latin typeface="Arial Narrow" panose="020B0606020202030204" pitchFamily="34" charset="0"/>
              </a:defRPr>
            </a:lvl9pPr>
          </a:lstStyle>
          <a:p>
            <a:pPr>
              <a:defRPr/>
            </a:pPr>
            <a:endParaRPr lang="en-US" altLang="en-US" sz="1200"/>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1000016">
              <a:defRPr sz="1000">
                <a:solidFill>
                  <a:schemeClr val="tx1"/>
                </a:solidFill>
                <a:latin typeface="Arial" panose="020B0604020202020204" pitchFamily="34" charset="0"/>
                <a:cs typeface="Arial" panose="020B0604020202020204" pitchFamily="34" charset="0"/>
              </a:defRPr>
            </a:lvl1pPr>
            <a:lvl2pPr marL="764718" indent="-294122" defTabSz="1000016">
              <a:defRPr sz="1000">
                <a:solidFill>
                  <a:schemeClr val="tx1"/>
                </a:solidFill>
                <a:latin typeface="Arial" panose="020B0604020202020204" pitchFamily="34" charset="0"/>
                <a:cs typeface="Arial" panose="020B0604020202020204" pitchFamily="34" charset="0"/>
              </a:defRPr>
            </a:lvl2pPr>
            <a:lvl3pPr marL="1176490" indent="-235298" defTabSz="1000016">
              <a:defRPr sz="1000">
                <a:solidFill>
                  <a:schemeClr val="tx1"/>
                </a:solidFill>
                <a:latin typeface="Arial" panose="020B0604020202020204" pitchFamily="34" charset="0"/>
                <a:cs typeface="Arial" panose="020B0604020202020204" pitchFamily="34" charset="0"/>
              </a:defRPr>
            </a:lvl3pPr>
            <a:lvl4pPr marL="1647086" indent="-235298" defTabSz="1000016">
              <a:defRPr sz="1000">
                <a:solidFill>
                  <a:schemeClr val="tx1"/>
                </a:solidFill>
                <a:latin typeface="Arial" panose="020B0604020202020204" pitchFamily="34" charset="0"/>
                <a:cs typeface="Arial" panose="020B0604020202020204" pitchFamily="34" charset="0"/>
              </a:defRPr>
            </a:lvl4pPr>
            <a:lvl5pPr marL="2117682" indent="-235298" defTabSz="1000016">
              <a:defRPr sz="1000">
                <a:solidFill>
                  <a:schemeClr val="tx1"/>
                </a:solidFill>
                <a:latin typeface="Arial" panose="020B0604020202020204" pitchFamily="34" charset="0"/>
                <a:cs typeface="Arial" panose="020B0604020202020204" pitchFamily="34" charset="0"/>
              </a:defRPr>
            </a:lvl5pPr>
            <a:lvl6pPr marL="2588278" indent="-235298" defTabSz="10000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10000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10000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10000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CDB6FC9A-0B3C-4FBE-8E7E-3B4AE0AEE167}" type="slidenum">
              <a:rPr lang="en-US" altLang="en-US" sz="1200" i="1"/>
              <a:pPr/>
              <a:t>35</a:t>
            </a:fld>
            <a:endParaRPr lang="en-US" altLang="en-US" sz="1200" i="1"/>
          </a:p>
        </p:txBody>
      </p:sp>
      <p:sp>
        <p:nvSpPr>
          <p:cNvPr id="106502" name="Date Placeholder 1"/>
          <p:cNvSpPr>
            <a:spLocks noGrp="1"/>
          </p:cNvSpPr>
          <p:nvPr>
            <p:ph type="dt" sz="quarter"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500" i="1">
                <a:solidFill>
                  <a:schemeClr val="accent1"/>
                </a:solidFill>
                <a:latin typeface="Arial Narrow" panose="020B0606020202030204" pitchFamily="34" charset="0"/>
              </a:defRPr>
            </a:lvl1pPr>
            <a:lvl2pPr marL="764718" indent="-294122">
              <a:defRPr sz="2500" i="1">
                <a:solidFill>
                  <a:schemeClr val="accent1"/>
                </a:solidFill>
                <a:latin typeface="Arial Narrow" panose="020B0606020202030204" pitchFamily="34" charset="0"/>
              </a:defRPr>
            </a:lvl2pPr>
            <a:lvl3pPr marL="1176490" indent="-235298">
              <a:defRPr sz="2500" i="1">
                <a:solidFill>
                  <a:schemeClr val="accent1"/>
                </a:solidFill>
                <a:latin typeface="Arial Narrow" panose="020B0606020202030204" pitchFamily="34" charset="0"/>
              </a:defRPr>
            </a:lvl3pPr>
            <a:lvl4pPr marL="1647086" indent="-235298">
              <a:defRPr sz="2500" i="1">
                <a:solidFill>
                  <a:schemeClr val="accent1"/>
                </a:solidFill>
                <a:latin typeface="Arial Narrow" panose="020B0606020202030204" pitchFamily="34" charset="0"/>
              </a:defRPr>
            </a:lvl4pPr>
            <a:lvl5pPr marL="2117682" indent="-235298">
              <a:defRPr sz="2500" i="1">
                <a:solidFill>
                  <a:schemeClr val="accent1"/>
                </a:solidFill>
                <a:latin typeface="Arial Narrow" panose="020B0606020202030204" pitchFamily="34" charset="0"/>
              </a:defRPr>
            </a:lvl5pPr>
            <a:lvl6pPr marL="2588278" indent="-235298" eaLnBrk="0" fontAlgn="base" hangingPunct="0">
              <a:spcBef>
                <a:spcPct val="0"/>
              </a:spcBef>
              <a:spcAft>
                <a:spcPct val="0"/>
              </a:spcAft>
              <a:defRPr sz="2500" i="1">
                <a:solidFill>
                  <a:schemeClr val="accent1"/>
                </a:solidFill>
                <a:latin typeface="Arial Narrow" panose="020B0606020202030204" pitchFamily="34" charset="0"/>
              </a:defRPr>
            </a:lvl6pPr>
            <a:lvl7pPr marL="3058874" indent="-235298" eaLnBrk="0" fontAlgn="base" hangingPunct="0">
              <a:spcBef>
                <a:spcPct val="0"/>
              </a:spcBef>
              <a:spcAft>
                <a:spcPct val="0"/>
              </a:spcAft>
              <a:defRPr sz="2500" i="1">
                <a:solidFill>
                  <a:schemeClr val="accent1"/>
                </a:solidFill>
                <a:latin typeface="Arial Narrow" panose="020B0606020202030204" pitchFamily="34" charset="0"/>
              </a:defRPr>
            </a:lvl7pPr>
            <a:lvl8pPr marL="3529470" indent="-235298" eaLnBrk="0" fontAlgn="base" hangingPunct="0">
              <a:spcBef>
                <a:spcPct val="0"/>
              </a:spcBef>
              <a:spcAft>
                <a:spcPct val="0"/>
              </a:spcAft>
              <a:defRPr sz="2500" i="1">
                <a:solidFill>
                  <a:schemeClr val="accent1"/>
                </a:solidFill>
                <a:latin typeface="Arial Narrow" panose="020B0606020202030204" pitchFamily="34" charset="0"/>
              </a:defRPr>
            </a:lvl8pPr>
            <a:lvl9pPr marL="4000066" indent="-235298" eaLnBrk="0" fontAlgn="base" hangingPunct="0">
              <a:spcBef>
                <a:spcPct val="0"/>
              </a:spcBef>
              <a:spcAft>
                <a:spcPct val="0"/>
              </a:spcAft>
              <a:defRPr sz="25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13142075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The Job Aides listed here will assist you in understanding the how the counts were calculated in your CALPADS certification reports.</a:t>
            </a:r>
          </a:p>
        </p:txBody>
      </p:sp>
      <p:sp>
        <p:nvSpPr>
          <p:cNvPr id="4" name="Footer Placeholder 3"/>
          <p:cNvSpPr>
            <a:spLocks noGrp="1"/>
          </p:cNvSpPr>
          <p:nvPr>
            <p:ph type="ftr" sz="quarter" idx="4"/>
          </p:nvPr>
        </p:nvSpPr>
        <p:spPr/>
        <p:txBody>
          <a:bodyPr/>
          <a:lstStyle/>
          <a:p>
            <a:pPr>
              <a:defRPr/>
            </a:pPr>
            <a:endParaRPr lang="en-US"/>
          </a:p>
        </p:txBody>
      </p:sp>
      <p:sp>
        <p:nvSpPr>
          <p:cNvPr id="13312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9EA2DE6F-5042-4544-B90B-570DFE38D82C}" type="slidenum">
              <a:rPr lang="en-US" altLang="en-US" sz="1200"/>
              <a:pPr/>
              <a:t>36</a:t>
            </a:fld>
            <a:endParaRPr lang="en-US" altLang="en-US" sz="1200"/>
          </a:p>
        </p:txBody>
      </p:sp>
    </p:spTree>
    <p:extLst>
      <p:ext uri="{BB962C8B-B14F-4D97-AF65-F5344CB8AC3E}">
        <p14:creationId xmlns:p14="http://schemas.microsoft.com/office/powerpoint/2010/main" val="3940463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2E4CFC-E8F4-4244-9FA9-02C9B2239340}" type="slidenum">
              <a:rPr lang="en-US" smtClean="0"/>
              <a:pPr/>
              <a:t>37</a:t>
            </a:fld>
            <a:endParaRPr lang="en-US" dirty="0"/>
          </a:p>
        </p:txBody>
      </p:sp>
    </p:spTree>
    <p:extLst>
      <p:ext uri="{BB962C8B-B14F-4D97-AF65-F5344CB8AC3E}">
        <p14:creationId xmlns:p14="http://schemas.microsoft.com/office/powerpoint/2010/main" val="2713787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preferred method of requesting</a:t>
            </a:r>
            <a:r>
              <a:rPr lang="en-US" baseline="0" dirty="0" smtClean="0"/>
              <a:t> support is through the service ticket.  If you have not taken the opportunity to save this URL, please do so today.  Saving this URL allows you the ability to send a service request even if you can’t access CALPADS.  This URL is also on the FCMAT/CSIS site and the CDE’s.</a:t>
            </a:r>
          </a:p>
          <a:p>
            <a:endParaRPr lang="en-US" baseline="0" dirty="0" smtClean="0"/>
          </a:p>
          <a:p>
            <a:r>
              <a:rPr lang="en-US" baseline="0" dirty="0" smtClean="0"/>
              <a:t>The service ticket allows you provide information which assist support to quickly respond to the ticket.  This helps in our peak service request times—close to the deadlines to expedite service requests.</a:t>
            </a:r>
          </a:p>
          <a:p>
            <a:endParaRPr lang="en-US" baseline="0" dirty="0" smtClean="0"/>
          </a:p>
          <a:p>
            <a:r>
              <a:rPr lang="en-US" baseline="0" dirty="0" smtClean="0"/>
              <a:t>If you call 916-325-9210, you will go immediately into our voice mail system.</a:t>
            </a:r>
          </a:p>
          <a:p>
            <a:r>
              <a:rPr lang="en-US" baseline="0" dirty="0" smtClean="0"/>
              <a:t>Email CALPADS-support@cde.ca.gov is another way to request support.  But both the phone message and this URL requires a support staff to take the information and create a service ticket. </a:t>
            </a:r>
          </a:p>
          <a:p>
            <a:endParaRPr lang="en-US" baseline="0" dirty="0" smtClean="0"/>
          </a:p>
          <a:p>
            <a:r>
              <a:rPr lang="en-US" baseline="0" dirty="0" smtClean="0"/>
              <a:t>The list service is the CDE’s one-way listserv, which means LEAs cannot respond but only receive notices.  This Listserv notifies you of changes for deadlines, data submissions, etc.  You will want to join today if you have not done so.</a:t>
            </a:r>
          </a:p>
        </p:txBody>
      </p:sp>
      <p:sp>
        <p:nvSpPr>
          <p:cNvPr id="4" name="Slide Number Placeholder 3"/>
          <p:cNvSpPr>
            <a:spLocks noGrp="1"/>
          </p:cNvSpPr>
          <p:nvPr>
            <p:ph type="sldNum" sz="quarter" idx="10"/>
          </p:nvPr>
        </p:nvSpPr>
        <p:spPr/>
        <p:txBody>
          <a:bodyPr/>
          <a:lstStyle/>
          <a:p>
            <a:pPr>
              <a:defRPr/>
            </a:pPr>
            <a:fld id="{BA0496DD-8960-4E28-AE87-4DFBD025EC31}" type="slidenum">
              <a:rPr lang="en-US" smtClean="0"/>
              <a:pPr>
                <a:defRPr/>
              </a:pPr>
              <a:t>38</a:t>
            </a:fld>
            <a:endParaRPr lang="en-US"/>
          </a:p>
        </p:txBody>
      </p:sp>
    </p:spTree>
    <p:extLst>
      <p:ext uri="{BB962C8B-B14F-4D97-AF65-F5344CB8AC3E}">
        <p14:creationId xmlns:p14="http://schemas.microsoft.com/office/powerpoint/2010/main" val="3228977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C585EEA8-7FE4-4BCA-9588-9674795F7C0E}" type="slidenum">
              <a:rPr lang="en-US" smtClean="0"/>
              <a:pPr/>
              <a:t>39</a:t>
            </a:fld>
            <a:endParaRPr lang="en-US" smtClean="0"/>
          </a:p>
        </p:txBody>
      </p:sp>
      <p:sp>
        <p:nvSpPr>
          <p:cNvPr id="195587" name="Slide Image Placeholder 1"/>
          <p:cNvSpPr>
            <a:spLocks noGrp="1" noRot="1" noChangeAspect="1" noTextEdit="1"/>
          </p:cNvSpPr>
          <p:nvPr>
            <p:ph type="sldImg"/>
          </p:nvPr>
        </p:nvSpPr>
        <p:spPr>
          <a:ln/>
        </p:spPr>
      </p:sp>
      <p:sp>
        <p:nvSpPr>
          <p:cNvPr id="195588" name="Notes Placeholder 2"/>
          <p:cNvSpPr>
            <a:spLocks noGrp="1"/>
          </p:cNvSpPr>
          <p:nvPr>
            <p:ph type="body" idx="1"/>
          </p:nvPr>
        </p:nvSpPr>
        <p:spPr>
          <a:noFill/>
          <a:ln/>
        </p:spPr>
        <p:txBody>
          <a:bodyPr/>
          <a:lstStyle/>
          <a:p>
            <a:r>
              <a:rPr lang="en-US" dirty="0" smtClean="0"/>
              <a:t>Please</a:t>
            </a:r>
            <a:r>
              <a:rPr lang="en-US" baseline="0" dirty="0" smtClean="0"/>
              <a:t> take the time to complete our training survey.  Your responses assist in improving our trainings.  Please indicate what you like, if there were areas you thought should have been covered that weren’t, and any suggestions to improve our training for you.</a:t>
            </a:r>
          </a:p>
          <a:p>
            <a:endParaRPr lang="en-US" baseline="0" dirty="0" smtClean="0"/>
          </a:p>
          <a:p>
            <a:r>
              <a:rPr lang="en-US" baseline="0" dirty="0" smtClean="0"/>
              <a:t>We review these surveys on a regular basis—in fact due to LEAs’ suggestions we have changed our survey, have included more visual aids, and demonstrations in our trainings.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you experience any technical difficulty with accessing the survey, please try the alternative long URL:  </a:t>
            </a:r>
            <a:r>
              <a:rPr lang="en-US" sz="1200" i="1" dirty="0" smtClean="0">
                <a:latin typeface="Calibri" pitchFamily="34" charset="0"/>
                <a:hlinkClick r:id="rId3"/>
              </a:rPr>
              <a:t>https://1drv.ms/xs/s!AjeKRgqTRmf5cshDvexCBXdBWfY</a:t>
            </a:r>
            <a:endParaRPr lang="en-US" sz="1200" i="1" dirty="0" smtClean="0">
              <a:latin typeface="Calibri" pitchFamily="34" charset="0"/>
            </a:endParaRPr>
          </a:p>
          <a:p>
            <a:endParaRPr lang="en-US" baseline="0" dirty="0" smtClean="0"/>
          </a:p>
          <a:p>
            <a:r>
              <a:rPr lang="en-US" baseline="0" dirty="0" smtClean="0"/>
              <a:t>Thank you for providing us the opportunity to evaluate are trainings.</a:t>
            </a:r>
            <a:endParaRPr lang="en-US" dirty="0"/>
          </a:p>
        </p:txBody>
      </p:sp>
      <p:sp>
        <p:nvSpPr>
          <p:cNvPr id="195589" name="Slide Number Placeholder 3"/>
          <p:cNvSpPr txBox="1">
            <a:spLocks noGrp="1"/>
          </p:cNvSpPr>
          <p:nvPr/>
        </p:nvSpPr>
        <p:spPr bwMode="auto">
          <a:xfrm>
            <a:off x="3970673" y="8830113"/>
            <a:ext cx="3038155" cy="464657"/>
          </a:xfrm>
          <a:prstGeom prst="rect">
            <a:avLst/>
          </a:prstGeom>
          <a:noFill/>
          <a:ln w="9525">
            <a:noFill/>
            <a:miter lim="800000"/>
            <a:headEnd/>
            <a:tailEnd/>
          </a:ln>
        </p:spPr>
        <p:txBody>
          <a:bodyPr anchor="b"/>
          <a:lstStyle/>
          <a:p>
            <a:pPr algn="r" eaLnBrk="1" hangingPunct="1"/>
            <a:fld id="{A5193BF5-9F2E-413D-BF08-0EA5B9AC8FCC}" type="slidenum">
              <a:rPr lang="en-US" sz="1200"/>
              <a:pPr algn="r" eaLnBrk="1" hangingPunct="1"/>
              <a:t>39</a:t>
            </a:fld>
            <a:endParaRPr lang="en-US" sz="1200"/>
          </a:p>
        </p:txBody>
      </p:sp>
    </p:spTree>
    <p:extLst>
      <p:ext uri="{BB962C8B-B14F-4D97-AF65-F5344CB8AC3E}">
        <p14:creationId xmlns:p14="http://schemas.microsoft.com/office/powerpoint/2010/main" val="3225244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15072">
              <a:defRPr sz="1000">
                <a:solidFill>
                  <a:schemeClr val="tx1"/>
                </a:solidFill>
                <a:latin typeface="Arial" panose="020B0604020202020204" pitchFamily="34" charset="0"/>
                <a:cs typeface="Arial" panose="020B0604020202020204" pitchFamily="34" charset="0"/>
              </a:defRPr>
            </a:lvl1pPr>
            <a:lvl2pPr marL="786512" indent="-302504" defTabSz="1015072">
              <a:defRPr sz="1000">
                <a:solidFill>
                  <a:schemeClr val="tx1"/>
                </a:solidFill>
                <a:latin typeface="Arial" panose="020B0604020202020204" pitchFamily="34" charset="0"/>
                <a:cs typeface="Arial" panose="020B0604020202020204" pitchFamily="34" charset="0"/>
              </a:defRPr>
            </a:lvl2pPr>
            <a:lvl3pPr marL="1210020" indent="-242004" defTabSz="1015072">
              <a:defRPr sz="1000">
                <a:solidFill>
                  <a:schemeClr val="tx1"/>
                </a:solidFill>
                <a:latin typeface="Arial" panose="020B0604020202020204" pitchFamily="34" charset="0"/>
                <a:cs typeface="Arial" panose="020B0604020202020204" pitchFamily="34" charset="0"/>
              </a:defRPr>
            </a:lvl3pPr>
            <a:lvl4pPr marL="1694028" indent="-242004" defTabSz="1015072">
              <a:defRPr sz="1000">
                <a:solidFill>
                  <a:schemeClr val="tx1"/>
                </a:solidFill>
                <a:latin typeface="Arial" panose="020B0604020202020204" pitchFamily="34" charset="0"/>
                <a:cs typeface="Arial" panose="020B0604020202020204" pitchFamily="34" charset="0"/>
              </a:defRPr>
            </a:lvl4pPr>
            <a:lvl5pPr marL="2178036" indent="-242004" defTabSz="1015072">
              <a:defRPr sz="1000">
                <a:solidFill>
                  <a:schemeClr val="tx1"/>
                </a:solidFill>
                <a:latin typeface="Arial" panose="020B0604020202020204" pitchFamily="34" charset="0"/>
                <a:cs typeface="Arial" panose="020B0604020202020204" pitchFamily="34" charset="0"/>
              </a:defRPr>
            </a:lvl5pPr>
            <a:lvl6pPr marL="2662044"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15072"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DC62C257-2307-411F-9D46-A30D971B6FB5}" type="slidenum">
              <a:rPr lang="en-US" altLang="en-US" sz="1200" i="1">
                <a:solidFill>
                  <a:schemeClr val="accent1"/>
                </a:solidFill>
                <a:latin typeface="Arial Narrow" panose="020B0606020202030204" pitchFamily="34" charset="0"/>
              </a:rPr>
              <a:pPr/>
              <a:t>40</a:t>
            </a:fld>
            <a:endParaRPr lang="en-US" altLang="en-US" sz="1200" i="1">
              <a:solidFill>
                <a:schemeClr val="accent1"/>
              </a:solidFill>
              <a:latin typeface="Arial Narrow" panose="020B0606020202030204" pitchFamily="34" charset="0"/>
            </a:endParaRPr>
          </a:p>
        </p:txBody>
      </p:sp>
      <p:sp>
        <p:nvSpPr>
          <p:cNvPr id="90117" name="Date Placeholder 4"/>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3139100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2E4CFC-E8F4-4244-9FA9-02C9B2239340}" type="slidenum">
              <a:rPr lang="en-US" smtClean="0"/>
              <a:pPr/>
              <a:t>41</a:t>
            </a:fld>
            <a:endParaRPr lang="en-US"/>
          </a:p>
        </p:txBody>
      </p:sp>
    </p:spTree>
    <p:extLst>
      <p:ext uri="{BB962C8B-B14F-4D97-AF65-F5344CB8AC3E}">
        <p14:creationId xmlns:p14="http://schemas.microsoft.com/office/powerpoint/2010/main" val="2945168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8C720-AA5E-4DFC-95F9-106B03730827}" type="slidenum">
              <a:rPr lang="en-US" smtClean="0"/>
              <a:t>5</a:t>
            </a:fld>
            <a:endParaRPr lang="en-US"/>
          </a:p>
        </p:txBody>
      </p:sp>
    </p:spTree>
    <p:extLst>
      <p:ext uri="{BB962C8B-B14F-4D97-AF65-F5344CB8AC3E}">
        <p14:creationId xmlns:p14="http://schemas.microsoft.com/office/powerpoint/2010/main" val="3500822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93188" name="Footer Placeholder 3"/>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
        <p:nvSpPr>
          <p:cNvPr id="43013"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28516">
              <a:defRPr sz="1000">
                <a:solidFill>
                  <a:schemeClr val="tx1"/>
                </a:solidFill>
                <a:latin typeface="Arial" panose="020B0604020202020204" pitchFamily="34" charset="0"/>
                <a:cs typeface="Arial" panose="020B0604020202020204" pitchFamily="34" charset="0"/>
              </a:defRPr>
            </a:lvl1pPr>
            <a:lvl2pPr marL="786512" indent="-302504" defTabSz="1028516">
              <a:defRPr sz="1000">
                <a:solidFill>
                  <a:schemeClr val="tx1"/>
                </a:solidFill>
                <a:latin typeface="Arial" panose="020B0604020202020204" pitchFamily="34" charset="0"/>
                <a:cs typeface="Arial" panose="020B0604020202020204" pitchFamily="34" charset="0"/>
              </a:defRPr>
            </a:lvl2pPr>
            <a:lvl3pPr marL="1210020" indent="-242004" defTabSz="1028516">
              <a:defRPr sz="1000">
                <a:solidFill>
                  <a:schemeClr val="tx1"/>
                </a:solidFill>
                <a:latin typeface="Arial" panose="020B0604020202020204" pitchFamily="34" charset="0"/>
                <a:cs typeface="Arial" panose="020B0604020202020204" pitchFamily="34" charset="0"/>
              </a:defRPr>
            </a:lvl3pPr>
            <a:lvl4pPr marL="1694028" indent="-242004" defTabSz="1028516">
              <a:defRPr sz="1000">
                <a:solidFill>
                  <a:schemeClr val="tx1"/>
                </a:solidFill>
                <a:latin typeface="Arial" panose="020B0604020202020204" pitchFamily="34" charset="0"/>
                <a:cs typeface="Arial" panose="020B0604020202020204" pitchFamily="34" charset="0"/>
              </a:defRPr>
            </a:lvl4pPr>
            <a:lvl5pPr marL="2178036" indent="-242004" defTabSz="1028516">
              <a:defRPr sz="1000">
                <a:solidFill>
                  <a:schemeClr val="tx1"/>
                </a:solidFill>
                <a:latin typeface="Arial" panose="020B0604020202020204" pitchFamily="34" charset="0"/>
                <a:cs typeface="Arial" panose="020B0604020202020204" pitchFamily="34" charset="0"/>
              </a:defRPr>
            </a:lvl5pPr>
            <a:lvl6pPr marL="2662044"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1184D1C9-F198-4B95-AF93-CEB03F4B62C9}" type="slidenum">
              <a:rPr lang="en-US" altLang="en-US" sz="1200" i="1"/>
              <a:pPr/>
              <a:t>42</a:t>
            </a:fld>
            <a:endParaRPr lang="en-US" altLang="en-US" sz="1200" i="1"/>
          </a:p>
        </p:txBody>
      </p:sp>
      <p:sp>
        <p:nvSpPr>
          <p:cNvPr id="93190"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163554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95236" name="Footer Placeholder 3"/>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
        <p:nvSpPr>
          <p:cNvPr id="45061"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28516">
              <a:defRPr sz="1000">
                <a:solidFill>
                  <a:schemeClr val="tx1"/>
                </a:solidFill>
                <a:latin typeface="Arial" panose="020B0604020202020204" pitchFamily="34" charset="0"/>
                <a:cs typeface="Arial" panose="020B0604020202020204" pitchFamily="34" charset="0"/>
              </a:defRPr>
            </a:lvl1pPr>
            <a:lvl2pPr marL="786512" indent="-302504" defTabSz="1028516">
              <a:defRPr sz="1000">
                <a:solidFill>
                  <a:schemeClr val="tx1"/>
                </a:solidFill>
                <a:latin typeface="Arial" panose="020B0604020202020204" pitchFamily="34" charset="0"/>
                <a:cs typeface="Arial" panose="020B0604020202020204" pitchFamily="34" charset="0"/>
              </a:defRPr>
            </a:lvl2pPr>
            <a:lvl3pPr marL="1210020" indent="-242004" defTabSz="1028516">
              <a:defRPr sz="1000">
                <a:solidFill>
                  <a:schemeClr val="tx1"/>
                </a:solidFill>
                <a:latin typeface="Arial" panose="020B0604020202020204" pitchFamily="34" charset="0"/>
                <a:cs typeface="Arial" panose="020B0604020202020204" pitchFamily="34" charset="0"/>
              </a:defRPr>
            </a:lvl3pPr>
            <a:lvl4pPr marL="1694028" indent="-242004" defTabSz="1028516">
              <a:defRPr sz="1000">
                <a:solidFill>
                  <a:schemeClr val="tx1"/>
                </a:solidFill>
                <a:latin typeface="Arial" panose="020B0604020202020204" pitchFamily="34" charset="0"/>
                <a:cs typeface="Arial" panose="020B0604020202020204" pitchFamily="34" charset="0"/>
              </a:defRPr>
            </a:lvl4pPr>
            <a:lvl5pPr marL="2178036" indent="-242004" defTabSz="1028516">
              <a:defRPr sz="1000">
                <a:solidFill>
                  <a:schemeClr val="tx1"/>
                </a:solidFill>
                <a:latin typeface="Arial" panose="020B0604020202020204" pitchFamily="34" charset="0"/>
                <a:cs typeface="Arial" panose="020B0604020202020204" pitchFamily="34" charset="0"/>
              </a:defRPr>
            </a:lvl5pPr>
            <a:lvl6pPr marL="2662044"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EFB3A260-FA4C-42AF-B800-1B06021036AF}" type="slidenum">
              <a:rPr lang="en-US" altLang="en-US" sz="1200" i="1"/>
              <a:pPr/>
              <a:t>43</a:t>
            </a:fld>
            <a:endParaRPr lang="en-US" altLang="en-US" sz="1200" i="1"/>
          </a:p>
        </p:txBody>
      </p:sp>
      <p:sp>
        <p:nvSpPr>
          <p:cNvPr id="95238"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37824728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97284" name="Footer Placeholder 3"/>
          <p:cNvSpPr>
            <a:spLocks noGrp="1"/>
          </p:cNvSpPr>
          <p:nvPr>
            <p:ph type="ftr" sz="quarter" idx="4"/>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
        <p:nvSpPr>
          <p:cNvPr id="47109" name="Slide Number Placeholder 4"/>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1028516">
              <a:defRPr sz="1000">
                <a:solidFill>
                  <a:schemeClr val="tx1"/>
                </a:solidFill>
                <a:latin typeface="Arial" panose="020B0604020202020204" pitchFamily="34" charset="0"/>
                <a:cs typeface="Arial" panose="020B0604020202020204" pitchFamily="34" charset="0"/>
              </a:defRPr>
            </a:lvl1pPr>
            <a:lvl2pPr marL="786512" indent="-302504" defTabSz="1028516">
              <a:defRPr sz="1000">
                <a:solidFill>
                  <a:schemeClr val="tx1"/>
                </a:solidFill>
                <a:latin typeface="Arial" panose="020B0604020202020204" pitchFamily="34" charset="0"/>
                <a:cs typeface="Arial" panose="020B0604020202020204" pitchFamily="34" charset="0"/>
              </a:defRPr>
            </a:lvl2pPr>
            <a:lvl3pPr marL="1210020" indent="-242004" defTabSz="1028516">
              <a:defRPr sz="1000">
                <a:solidFill>
                  <a:schemeClr val="tx1"/>
                </a:solidFill>
                <a:latin typeface="Arial" panose="020B0604020202020204" pitchFamily="34" charset="0"/>
                <a:cs typeface="Arial" panose="020B0604020202020204" pitchFamily="34" charset="0"/>
              </a:defRPr>
            </a:lvl3pPr>
            <a:lvl4pPr marL="1694028" indent="-242004" defTabSz="1028516">
              <a:defRPr sz="1000">
                <a:solidFill>
                  <a:schemeClr val="tx1"/>
                </a:solidFill>
                <a:latin typeface="Arial" panose="020B0604020202020204" pitchFamily="34" charset="0"/>
                <a:cs typeface="Arial" panose="020B0604020202020204" pitchFamily="34" charset="0"/>
              </a:defRPr>
            </a:lvl4pPr>
            <a:lvl5pPr marL="2178036" indent="-242004" defTabSz="1028516">
              <a:defRPr sz="1000">
                <a:solidFill>
                  <a:schemeClr val="tx1"/>
                </a:solidFill>
                <a:latin typeface="Arial" panose="020B0604020202020204" pitchFamily="34" charset="0"/>
                <a:cs typeface="Arial" panose="020B0604020202020204" pitchFamily="34" charset="0"/>
              </a:defRPr>
            </a:lvl5pPr>
            <a:lvl6pPr marL="2662044"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146052"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630060"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114068" indent="-242004" defTabSz="1028516"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03082F93-7FC0-401F-AB66-BD73407A16DD}" type="slidenum">
              <a:rPr lang="en-US" altLang="en-US" sz="1200" i="1"/>
              <a:pPr/>
              <a:t>44</a:t>
            </a:fld>
            <a:endParaRPr lang="en-US" altLang="en-US" sz="1200" i="1"/>
          </a:p>
        </p:txBody>
      </p:sp>
      <p:sp>
        <p:nvSpPr>
          <p:cNvPr id="97286" name="Date Placeholder 1"/>
          <p:cNvSpPr>
            <a:spLocks noGrp="1"/>
          </p:cNvSpPr>
          <p:nvPr>
            <p:ph type="dt" sz="quarter"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600" i="1">
                <a:solidFill>
                  <a:schemeClr val="accent1"/>
                </a:solidFill>
                <a:latin typeface="Arial Narrow" panose="020B0606020202030204" pitchFamily="34" charset="0"/>
              </a:defRPr>
            </a:lvl1pPr>
            <a:lvl2pPr marL="786512" indent="-302504">
              <a:defRPr sz="2600" i="1">
                <a:solidFill>
                  <a:schemeClr val="accent1"/>
                </a:solidFill>
                <a:latin typeface="Arial Narrow" panose="020B0606020202030204" pitchFamily="34" charset="0"/>
              </a:defRPr>
            </a:lvl2pPr>
            <a:lvl3pPr marL="1210020" indent="-242004">
              <a:defRPr sz="2600" i="1">
                <a:solidFill>
                  <a:schemeClr val="accent1"/>
                </a:solidFill>
                <a:latin typeface="Arial Narrow" panose="020B0606020202030204" pitchFamily="34" charset="0"/>
              </a:defRPr>
            </a:lvl3pPr>
            <a:lvl4pPr marL="1694028" indent="-242004">
              <a:defRPr sz="2600" i="1">
                <a:solidFill>
                  <a:schemeClr val="accent1"/>
                </a:solidFill>
                <a:latin typeface="Arial Narrow" panose="020B0606020202030204" pitchFamily="34" charset="0"/>
              </a:defRPr>
            </a:lvl4pPr>
            <a:lvl5pPr marL="2178036" indent="-242004">
              <a:defRPr sz="2600" i="1">
                <a:solidFill>
                  <a:schemeClr val="accent1"/>
                </a:solidFill>
                <a:latin typeface="Arial Narrow" panose="020B0606020202030204" pitchFamily="34" charset="0"/>
              </a:defRPr>
            </a:lvl5pPr>
            <a:lvl6pPr marL="2662044" indent="-242004" eaLnBrk="0" fontAlgn="base" hangingPunct="0">
              <a:spcBef>
                <a:spcPct val="0"/>
              </a:spcBef>
              <a:spcAft>
                <a:spcPct val="0"/>
              </a:spcAft>
              <a:defRPr sz="2600" i="1">
                <a:solidFill>
                  <a:schemeClr val="accent1"/>
                </a:solidFill>
                <a:latin typeface="Arial Narrow" panose="020B0606020202030204" pitchFamily="34" charset="0"/>
              </a:defRPr>
            </a:lvl6pPr>
            <a:lvl7pPr marL="3146052" indent="-242004" eaLnBrk="0" fontAlgn="base" hangingPunct="0">
              <a:spcBef>
                <a:spcPct val="0"/>
              </a:spcBef>
              <a:spcAft>
                <a:spcPct val="0"/>
              </a:spcAft>
              <a:defRPr sz="2600" i="1">
                <a:solidFill>
                  <a:schemeClr val="accent1"/>
                </a:solidFill>
                <a:latin typeface="Arial Narrow" panose="020B0606020202030204" pitchFamily="34" charset="0"/>
              </a:defRPr>
            </a:lvl7pPr>
            <a:lvl8pPr marL="3630060" indent="-242004" eaLnBrk="0" fontAlgn="base" hangingPunct="0">
              <a:spcBef>
                <a:spcPct val="0"/>
              </a:spcBef>
              <a:spcAft>
                <a:spcPct val="0"/>
              </a:spcAft>
              <a:defRPr sz="2600" i="1">
                <a:solidFill>
                  <a:schemeClr val="accent1"/>
                </a:solidFill>
                <a:latin typeface="Arial Narrow" panose="020B0606020202030204" pitchFamily="34" charset="0"/>
              </a:defRPr>
            </a:lvl8pPr>
            <a:lvl9pPr marL="4114068" indent="-242004" eaLnBrk="0" fontAlgn="base" hangingPunct="0">
              <a:spcBef>
                <a:spcPct val="0"/>
              </a:spcBef>
              <a:spcAft>
                <a:spcPct val="0"/>
              </a:spcAft>
              <a:defRPr sz="2600" i="1">
                <a:solidFill>
                  <a:schemeClr val="accent1"/>
                </a:solidFill>
                <a:latin typeface="Arial Narrow" panose="020B0606020202030204" pitchFamily="34" charset="0"/>
              </a:defRPr>
            </a:lvl9pPr>
          </a:lstStyle>
          <a:p>
            <a:pPr>
              <a:defRPr/>
            </a:pPr>
            <a:endParaRPr lang="en-US" altLang="en-US" sz="1200"/>
          </a:p>
        </p:txBody>
      </p:sp>
    </p:spTree>
    <p:extLst>
      <p:ext uri="{BB962C8B-B14F-4D97-AF65-F5344CB8AC3E}">
        <p14:creationId xmlns:p14="http://schemas.microsoft.com/office/powerpoint/2010/main" val="38334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So now let’s review what you will be doing this year.</a:t>
            </a:r>
          </a:p>
          <a:p>
            <a:endParaRPr lang="en-US" altLang="en-US" dirty="0" smtClean="0">
              <a:latin typeface="Arial" panose="020B0604020202020204" pitchFamily="34" charset="0"/>
            </a:endParaRPr>
          </a:p>
        </p:txBody>
      </p:sp>
      <p:sp>
        <p:nvSpPr>
          <p:cNvPr id="81924" name="Footer Placeholder 3"/>
          <p:cNvSpPr>
            <a:spLocks noGrp="1"/>
          </p:cNvSpPr>
          <p:nvPr>
            <p:ph type="ftr" sz="quarter" idx="4"/>
          </p:nvPr>
        </p:nvSpPr>
        <p:spPr/>
        <p:txBody>
          <a:bodyPr/>
          <a:lstStyle/>
          <a:p>
            <a:pPr>
              <a:defRPr/>
            </a:pPr>
            <a:endParaRPr lang="en-US" smtClean="0"/>
          </a:p>
        </p:txBody>
      </p:sp>
    </p:spTree>
    <p:extLst>
      <p:ext uri="{BB962C8B-B14F-4D97-AF65-F5344CB8AC3E}">
        <p14:creationId xmlns:p14="http://schemas.microsoft.com/office/powerpoint/2010/main" val="407241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On this and the next 3 slides we cover the reporting calendar for the 2014-2015 year </a:t>
            </a:r>
            <a:r>
              <a:rPr lang="en-US" altLang="en-US" b="1" i="1" dirty="0" smtClean="0">
                <a:latin typeface="Arial" panose="020B0604020202020204" pitchFamily="34" charset="0"/>
              </a:rPr>
              <a:t>(casually cover the table text).</a:t>
            </a:r>
          </a:p>
        </p:txBody>
      </p:sp>
      <p:sp>
        <p:nvSpPr>
          <p:cNvPr id="4" name="Footer Placeholder 3"/>
          <p:cNvSpPr>
            <a:spLocks noGrp="1"/>
          </p:cNvSpPr>
          <p:nvPr>
            <p:ph type="ftr" sz="quarter" idx="4"/>
          </p:nvPr>
        </p:nvSpPr>
        <p:spPr/>
        <p:txBody>
          <a:bodyPr/>
          <a:lstStyle/>
          <a:p>
            <a:pPr>
              <a:defRPr/>
            </a:pPr>
            <a:endParaRPr lang="en-US"/>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BEAC6417-8098-4570-9F77-D7DE66865DE1}" type="slidenum">
              <a:rPr lang="en-US" altLang="en-US" sz="1200"/>
              <a:pPr/>
              <a:t>8</a:t>
            </a:fld>
            <a:endParaRPr lang="en-US" altLang="en-US" sz="1200"/>
          </a:p>
        </p:txBody>
      </p:sp>
    </p:spTree>
    <p:extLst>
      <p:ext uri="{BB962C8B-B14F-4D97-AF65-F5344CB8AC3E}">
        <p14:creationId xmlns:p14="http://schemas.microsoft.com/office/powerpoint/2010/main" val="1404399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dirty="0" smtClean="0">
                <a:latin typeface="Arial" panose="020B0604020202020204" pitchFamily="34" charset="0"/>
              </a:rPr>
              <a:t>(casually cover the table text).</a:t>
            </a:r>
            <a:endParaRPr lang="en-US" altLang="en-US" dirty="0"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61445"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5C632BBE-00D7-4F6B-AE00-9B61EE2579EC}" type="slidenum">
              <a:rPr lang="en-US" altLang="en-US" sz="1200"/>
              <a:pPr/>
              <a:t>9</a:t>
            </a:fld>
            <a:endParaRPr lang="en-US" altLang="en-US" sz="1200"/>
          </a:p>
        </p:txBody>
      </p:sp>
    </p:spTree>
    <p:extLst>
      <p:ext uri="{BB962C8B-B14F-4D97-AF65-F5344CB8AC3E}">
        <p14:creationId xmlns:p14="http://schemas.microsoft.com/office/powerpoint/2010/main" val="2335961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smtClean="0">
                <a:latin typeface="Arial" panose="020B0604020202020204" pitchFamily="34" charset="0"/>
              </a:rPr>
              <a:t>(casually cover the table text).</a:t>
            </a:r>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63493"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9AC21D5E-9BDB-425D-8D7D-73E06F8F389E}" type="slidenum">
              <a:rPr lang="en-US" altLang="en-US" sz="1200"/>
              <a:pPr/>
              <a:t>10</a:t>
            </a:fld>
            <a:endParaRPr lang="en-US" altLang="en-US" sz="1200"/>
          </a:p>
        </p:txBody>
      </p:sp>
    </p:spTree>
    <p:extLst>
      <p:ext uri="{BB962C8B-B14F-4D97-AF65-F5344CB8AC3E}">
        <p14:creationId xmlns:p14="http://schemas.microsoft.com/office/powerpoint/2010/main" val="3651724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i="1" smtClean="0">
                <a:latin typeface="Arial" panose="020B0604020202020204" pitchFamily="34" charset="0"/>
              </a:rPr>
              <a:t>(casually cover the table text).</a:t>
            </a:r>
            <a:endParaRPr lang="en-US" altLang="en-US" smtClean="0">
              <a:latin typeface="Arial" panose="020B0604020202020204" pitchFamily="34" charset="0"/>
            </a:endParaRPr>
          </a:p>
        </p:txBody>
      </p:sp>
      <p:sp>
        <p:nvSpPr>
          <p:cNvPr id="4" name="Footer Placeholder 3"/>
          <p:cNvSpPr>
            <a:spLocks noGrp="1"/>
          </p:cNvSpPr>
          <p:nvPr>
            <p:ph type="ftr" sz="quarter" idx="4"/>
          </p:nvPr>
        </p:nvSpPr>
        <p:spPr/>
        <p:txBody>
          <a:bodyPr/>
          <a:lstStyle/>
          <a:p>
            <a:pPr>
              <a:defRPr/>
            </a:pPr>
            <a:endParaRPr lang="en-US"/>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6944">
              <a:defRPr sz="1000">
                <a:solidFill>
                  <a:schemeClr val="tx1"/>
                </a:solidFill>
                <a:latin typeface="Arial" panose="020B0604020202020204" pitchFamily="34" charset="0"/>
                <a:cs typeface="Arial" panose="020B0604020202020204" pitchFamily="34" charset="0"/>
              </a:defRPr>
            </a:lvl1pPr>
            <a:lvl2pPr marL="764718" indent="-294122" defTabSz="986944">
              <a:defRPr sz="1000">
                <a:solidFill>
                  <a:schemeClr val="tx1"/>
                </a:solidFill>
                <a:latin typeface="Arial" panose="020B0604020202020204" pitchFamily="34" charset="0"/>
                <a:cs typeface="Arial" panose="020B0604020202020204" pitchFamily="34" charset="0"/>
              </a:defRPr>
            </a:lvl2pPr>
            <a:lvl3pPr marL="1176490" indent="-235298" defTabSz="986944">
              <a:defRPr sz="1000">
                <a:solidFill>
                  <a:schemeClr val="tx1"/>
                </a:solidFill>
                <a:latin typeface="Arial" panose="020B0604020202020204" pitchFamily="34" charset="0"/>
                <a:cs typeface="Arial" panose="020B0604020202020204" pitchFamily="34" charset="0"/>
              </a:defRPr>
            </a:lvl3pPr>
            <a:lvl4pPr marL="1647086" indent="-235298" defTabSz="986944">
              <a:defRPr sz="1000">
                <a:solidFill>
                  <a:schemeClr val="tx1"/>
                </a:solidFill>
                <a:latin typeface="Arial" panose="020B0604020202020204" pitchFamily="34" charset="0"/>
                <a:cs typeface="Arial" panose="020B0604020202020204" pitchFamily="34" charset="0"/>
              </a:defRPr>
            </a:lvl4pPr>
            <a:lvl5pPr marL="2117682" indent="-235298" defTabSz="986944">
              <a:defRPr sz="1000">
                <a:solidFill>
                  <a:schemeClr val="tx1"/>
                </a:solidFill>
                <a:latin typeface="Arial" panose="020B0604020202020204" pitchFamily="34" charset="0"/>
                <a:cs typeface="Arial" panose="020B0604020202020204" pitchFamily="34" charset="0"/>
              </a:defRPr>
            </a:lvl5pPr>
            <a:lvl6pPr marL="2588278"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3058874"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529470"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4000066" indent="-235298" defTabSz="986944"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CF1DCE1C-2446-468D-845A-8EA57912A5F6}" type="slidenum">
              <a:rPr lang="en-US" altLang="en-US" sz="1200"/>
              <a:pPr/>
              <a:t>11</a:t>
            </a:fld>
            <a:endParaRPr lang="en-US" altLang="en-US" sz="1200"/>
          </a:p>
        </p:txBody>
      </p:sp>
    </p:spTree>
    <p:extLst>
      <p:ext uri="{BB962C8B-B14F-4D97-AF65-F5344CB8AC3E}">
        <p14:creationId xmlns:p14="http://schemas.microsoft.com/office/powerpoint/2010/main" val="36961760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FFCC66"/>
            </a:solidFill>
            <a:ln w="9525">
              <a:noFill/>
              <a:miter lim="800000"/>
              <a:headEnd/>
              <a:tailEnd/>
            </a:ln>
            <a:effectLst/>
          </p:spPr>
          <p:txBody>
            <a:bodyPr wrap="none" anchor="ctr"/>
            <a:lstStyle/>
            <a:p>
              <a:pPr eaLnBrk="1" hangingPunct="1">
                <a:defRPr/>
              </a:pPr>
              <a:endParaRPr kumimoji="1" lang="en-US" sz="1350">
                <a:latin typeface="Times New Roman" pitchFamily="18" charset="0"/>
                <a:cs typeface="Arial"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eaLnBrk="1" hangingPunct="1">
                <a:defRPr/>
              </a:pPr>
              <a:endParaRPr kumimoji="1" lang="en-US" sz="1350">
                <a:latin typeface="Times New Roman" pitchFamily="18" charset="0"/>
                <a:cs typeface="Arial" charset="0"/>
              </a:endParaRPr>
            </a:p>
          </p:txBody>
        </p:sp>
      </p:grpSp>
      <p:grpSp>
        <p:nvGrpSpPr>
          <p:cNvPr id="7" name="Group 5"/>
          <p:cNvGrpSpPr>
            <a:grpSpLocks/>
          </p:cNvGrpSpPr>
          <p:nvPr/>
        </p:nvGrpSpPr>
        <p:grpSpPr bwMode="auto">
          <a:xfrm>
            <a:off x="3632200" y="5014915"/>
            <a:ext cx="4876800" cy="319087"/>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rgbClr val="003366"/>
            </a:solidFill>
            <a:ln w="9525">
              <a:noFill/>
              <a:round/>
              <a:headEnd/>
              <a:tailEnd/>
            </a:ln>
            <a:effectLst/>
          </p:spPr>
          <p:txBody>
            <a:bodyPr wrap="none" anchor="ctr"/>
            <a:lstStyle/>
            <a:p>
              <a:pPr algn="l">
                <a:defRPr/>
              </a:pPr>
              <a:endParaRPr lang="en-US" sz="1350">
                <a:latin typeface="Arial" charset="0"/>
                <a:cs typeface="Arial" charset="0"/>
              </a:endParaRPr>
            </a:p>
          </p:txBody>
        </p:sp>
        <p:sp>
          <p:nvSpPr>
            <p:cNvPr id="9" name="AutoShape 7"/>
            <p:cNvSpPr>
              <a:spLocks noChangeArrowheads="1"/>
            </p:cNvSpPr>
            <p:nvPr/>
          </p:nvSpPr>
          <p:spPr bwMode="auto">
            <a:xfrm>
              <a:off x="5196" y="3080"/>
              <a:ext cx="164" cy="201"/>
            </a:xfrm>
            <a:prstGeom prst="flowChartDelay">
              <a:avLst/>
            </a:prstGeom>
            <a:solidFill>
              <a:srgbClr val="003366"/>
            </a:solidFill>
            <a:ln w="9525">
              <a:noFill/>
              <a:miter lim="800000"/>
              <a:headEnd/>
              <a:tailEnd/>
            </a:ln>
            <a:effectLst/>
          </p:spPr>
          <p:txBody>
            <a:bodyPr wrap="none" anchor="ctr"/>
            <a:lstStyle/>
            <a:p>
              <a:pPr algn="l">
                <a:defRPr/>
              </a:pPr>
              <a:endParaRPr lang="en-US" sz="1350">
                <a:latin typeface="Arial" charset="0"/>
                <a:cs typeface="Arial" charset="0"/>
              </a:endParaRPr>
            </a:p>
          </p:txBody>
        </p:sp>
      </p:grpSp>
      <p:pic>
        <p:nvPicPr>
          <p:cNvPr id="1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2402"/>
            <a:ext cx="4038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9864" name="Rectangle 8"/>
          <p:cNvSpPr>
            <a:spLocks noGrp="1" noChangeArrowheads="1"/>
          </p:cNvSpPr>
          <p:nvPr>
            <p:ph type="subTitle" idx="1"/>
          </p:nvPr>
        </p:nvSpPr>
        <p:spPr>
          <a:xfrm>
            <a:off x="4673601" y="3054350"/>
            <a:ext cx="4013200" cy="1822450"/>
          </a:xfrm>
        </p:spPr>
        <p:txBody>
          <a:bodyPr anchor="b"/>
          <a:lstStyle>
            <a:lvl1pPr marL="0" indent="0">
              <a:buFont typeface="Wingdings" pitchFamily="2" charset="2"/>
              <a:buNone/>
              <a:defRPr>
                <a:solidFill>
                  <a:srgbClr val="663300"/>
                </a:solidFill>
              </a:defRPr>
            </a:lvl1pPr>
          </a:lstStyle>
          <a:p>
            <a:r>
              <a:rPr lang="en-US" smtClean="0"/>
              <a:t>Click to edit Master subtitle style</a:t>
            </a:r>
            <a:endParaRPr lang="en-US"/>
          </a:p>
        </p:txBody>
      </p:sp>
      <p:sp>
        <p:nvSpPr>
          <p:cNvPr id="2498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smtClean="0"/>
              <a:t>Click to edit Master title style</a:t>
            </a:r>
            <a:endParaRPr lang="en-US"/>
          </a:p>
        </p:txBody>
      </p:sp>
      <p:sp>
        <p:nvSpPr>
          <p:cNvPr id="11" name="Rectangle 9"/>
          <p:cNvSpPr>
            <a:spLocks noGrp="1" noChangeArrowheads="1"/>
          </p:cNvSpPr>
          <p:nvPr>
            <p:ph type="dt" sz="quarter" idx="10"/>
          </p:nvPr>
        </p:nvSpPr>
        <p:spPr>
          <a:xfrm>
            <a:off x="914401" y="6172202"/>
            <a:ext cx="2130425" cy="474663"/>
          </a:xfrm>
        </p:spPr>
        <p:txBody>
          <a:bodyPr/>
          <a:lstStyle>
            <a:lvl1pPr>
              <a:defRPr sz="1050">
                <a:solidFill>
                  <a:schemeClr val="bg1"/>
                </a:solidFill>
              </a:defRPr>
            </a:lvl1pPr>
          </a:lstStyle>
          <a:p>
            <a:fld id="{344ADA3D-F81A-40FA-8D53-4A15869E82EF}" type="datetime1">
              <a:rPr lang="en-US" smtClean="0"/>
              <a:t>8/11/2017</a:t>
            </a:fld>
            <a:endParaRPr lang="en-US"/>
          </a:p>
        </p:txBody>
      </p:sp>
      <p:sp>
        <p:nvSpPr>
          <p:cNvPr id="12" name="Rectangle 10"/>
          <p:cNvSpPr>
            <a:spLocks noGrp="1" noChangeArrowheads="1"/>
          </p:cNvSpPr>
          <p:nvPr>
            <p:ph type="ftr" sz="quarter" idx="11"/>
          </p:nvPr>
        </p:nvSpPr>
        <p:spPr>
          <a:xfrm>
            <a:off x="3276600" y="6477002"/>
            <a:ext cx="5411788" cy="246063"/>
          </a:xfrm>
        </p:spPr>
        <p:txBody>
          <a:bodyPr/>
          <a:lstStyle>
            <a:lvl1pPr>
              <a:defRPr/>
            </a:lvl1pPr>
          </a:lstStyle>
          <a:p>
            <a:r>
              <a:rPr lang="en-US" smtClean="0"/>
              <a:t>Annual State Reporting Roadmap v1.0, August 11, 2017</a:t>
            </a:r>
            <a:endParaRPr lang="en-US"/>
          </a:p>
        </p:txBody>
      </p:sp>
    </p:spTree>
    <p:extLst>
      <p:ext uri="{BB962C8B-B14F-4D97-AF65-F5344CB8AC3E}">
        <p14:creationId xmlns:p14="http://schemas.microsoft.com/office/powerpoint/2010/main" val="1596483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C508C59E-DA8B-4899-9802-F2A4BC291709}" type="datetime1">
              <a:rPr lang="en-US" smtClean="0"/>
              <a:t>8/11/2017</a:t>
            </a:fld>
            <a:endParaRPr lang="en-US"/>
          </a:p>
        </p:txBody>
      </p:sp>
      <p:sp>
        <p:nvSpPr>
          <p:cNvPr id="5"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6"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4071928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71450"/>
            <a:ext cx="2133600" cy="5391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71450"/>
            <a:ext cx="6248400" cy="5391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B1EDD3C8-A879-487A-ACB8-CD40968C8B73}" type="datetime1">
              <a:rPr lang="en-US" smtClean="0"/>
              <a:t>8/11/2017</a:t>
            </a:fld>
            <a:endParaRPr lang="en-US"/>
          </a:p>
        </p:txBody>
      </p:sp>
      <p:sp>
        <p:nvSpPr>
          <p:cNvPr id="5"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6"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3857983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50"/>
            <a:ext cx="548640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295400"/>
            <a:ext cx="8534400" cy="4267200"/>
          </a:xfrm>
        </p:spPr>
        <p:txBody>
          <a:bodyPr/>
          <a:lstStyle/>
          <a:p>
            <a:pPr lvl="0"/>
            <a:r>
              <a:rPr lang="en-US" noProof="0" smtClean="0"/>
              <a:t>Click icon to add table</a:t>
            </a:r>
          </a:p>
        </p:txBody>
      </p:sp>
      <p:sp>
        <p:nvSpPr>
          <p:cNvPr id="4" name="Rectangle 11"/>
          <p:cNvSpPr>
            <a:spLocks noGrp="1" noChangeArrowheads="1"/>
          </p:cNvSpPr>
          <p:nvPr>
            <p:ph type="dt" sz="half" idx="10"/>
          </p:nvPr>
        </p:nvSpPr>
        <p:spPr>
          <a:ln/>
        </p:spPr>
        <p:txBody>
          <a:bodyPr/>
          <a:lstStyle>
            <a:lvl1pPr>
              <a:defRPr/>
            </a:lvl1pPr>
          </a:lstStyle>
          <a:p>
            <a:fld id="{D27013B1-777B-4F3A-87B5-6B974F66369C}" type="datetime1">
              <a:rPr lang="en-US" smtClean="0"/>
              <a:t>8/11/2017</a:t>
            </a:fld>
            <a:endParaRPr lang="en-US"/>
          </a:p>
        </p:txBody>
      </p:sp>
      <p:sp>
        <p:nvSpPr>
          <p:cNvPr id="5"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6"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1593831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smtClean="0"/>
              <a:t>Click icon to add SmartArt graphic</a:t>
            </a:r>
            <a:endParaRPr lang="en-US" noProof="0"/>
          </a:p>
        </p:txBody>
      </p:sp>
      <p:sp>
        <p:nvSpPr>
          <p:cNvPr id="4" name="Date Placeholder 3"/>
          <p:cNvSpPr>
            <a:spLocks noGrp="1"/>
          </p:cNvSpPr>
          <p:nvPr>
            <p:ph type="dt" sz="half" idx="10"/>
          </p:nvPr>
        </p:nvSpPr>
        <p:spPr>
          <a:xfrm>
            <a:off x="457200" y="6324600"/>
            <a:ext cx="2133600" cy="396875"/>
          </a:xfrm>
          <a:prstGeom prst="rect">
            <a:avLst/>
          </a:prstGeom>
        </p:spPr>
        <p:txBody>
          <a:bodyPr/>
          <a:lstStyle>
            <a:lvl1pPr eaLnBrk="1" hangingPunct="1">
              <a:defRPr>
                <a:latin typeface="Arial" charset="0"/>
                <a:cs typeface="Arial" charset="0"/>
              </a:defRPr>
            </a:lvl1pPr>
          </a:lstStyle>
          <a:p>
            <a:pPr>
              <a:defRPr/>
            </a:pPr>
            <a:fld id="{F252DC7E-F053-4B47-8333-C475E272F287}" type="datetime1">
              <a:rPr lang="en-US" smtClean="0"/>
              <a:t>8/11/2017</a:t>
            </a:fld>
            <a:endParaRPr lang="en-US"/>
          </a:p>
        </p:txBody>
      </p:sp>
      <p:sp>
        <p:nvSpPr>
          <p:cNvPr id="5" name="Footer Placeholder 4"/>
          <p:cNvSpPr>
            <a:spLocks noGrp="1"/>
          </p:cNvSpPr>
          <p:nvPr>
            <p:ph type="ftr" sz="quarter" idx="11"/>
          </p:nvPr>
        </p:nvSpPr>
        <p:spPr>
          <a:xfrm>
            <a:off x="3124200" y="6324600"/>
            <a:ext cx="2895600" cy="396875"/>
          </a:xfrm>
        </p:spPr>
        <p:txBody>
          <a:bodyPr/>
          <a:lstStyle>
            <a:lvl1pPr>
              <a:defRPr smtClean="0"/>
            </a:lvl1pPr>
          </a:lstStyle>
          <a:p>
            <a:pPr>
              <a:defRPr/>
            </a:pPr>
            <a:r>
              <a:rPr lang="en-US" smtClean="0"/>
              <a:t>Annual State Reporting Roadmap v1.0, August 11, 2017</a:t>
            </a:r>
            <a:endParaRPr lang="en-US"/>
          </a:p>
        </p:txBody>
      </p:sp>
      <p:sp>
        <p:nvSpPr>
          <p:cNvPr id="6" name="Slide Number Placeholder 5"/>
          <p:cNvSpPr>
            <a:spLocks noGrp="1"/>
          </p:cNvSpPr>
          <p:nvPr>
            <p:ph type="sldNum" sz="quarter" idx="12"/>
          </p:nvPr>
        </p:nvSpPr>
        <p:spPr>
          <a:xfrm>
            <a:off x="6553200" y="6324600"/>
            <a:ext cx="2133600" cy="396875"/>
          </a:xfrm>
        </p:spPr>
        <p:txBody>
          <a:bodyPr/>
          <a:lstStyle>
            <a:lvl1pPr>
              <a:defRPr/>
            </a:lvl1pPr>
          </a:lstStyle>
          <a:p>
            <a:pPr>
              <a:defRPr/>
            </a:pPr>
            <a:fld id="{152A18CF-AF7A-4715-AF47-1AB95C5BD8D9}" type="slidenum">
              <a:rPr lang="en-US"/>
              <a:pPr>
                <a:defRPr/>
              </a:pPr>
              <a:t>‹#›</a:t>
            </a:fld>
            <a:endParaRPr lang="en-US"/>
          </a:p>
        </p:txBody>
      </p:sp>
    </p:spTree>
    <p:extLst>
      <p:ext uri="{BB962C8B-B14F-4D97-AF65-F5344CB8AC3E}">
        <p14:creationId xmlns:p14="http://schemas.microsoft.com/office/powerpoint/2010/main" val="256153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fld id="{63E35BF3-8124-40E2-943A-2A3717CBB3E7}" type="datetime1">
              <a:rPr lang="en-US" smtClean="0"/>
              <a:t>8/11/2017</a:t>
            </a:fld>
            <a:endParaRPr lang="en-US"/>
          </a:p>
        </p:txBody>
      </p:sp>
      <p:sp>
        <p:nvSpPr>
          <p:cNvPr id="5"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6"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599381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fld id="{1ED35AF7-A57E-4E1D-9598-F2146DF0BF8D}" type="datetime1">
              <a:rPr lang="en-US" smtClean="0"/>
              <a:t>8/11/2017</a:t>
            </a:fld>
            <a:endParaRPr lang="en-US"/>
          </a:p>
        </p:txBody>
      </p:sp>
      <p:sp>
        <p:nvSpPr>
          <p:cNvPr id="5"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6"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145917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95400"/>
            <a:ext cx="4191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1910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fld id="{CDD2CFFB-2311-4A58-A1BD-B28BBAA75B51}" type="datetime1">
              <a:rPr lang="en-US" smtClean="0"/>
              <a:t>8/11/2017</a:t>
            </a:fld>
            <a:endParaRPr lang="en-US"/>
          </a:p>
        </p:txBody>
      </p:sp>
      <p:sp>
        <p:nvSpPr>
          <p:cNvPr id="6"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7"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110246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fld id="{2773CCB9-A265-40CC-BED4-684B4DF24D1B}" type="datetime1">
              <a:rPr lang="en-US" smtClean="0"/>
              <a:t>8/11/2017</a:t>
            </a:fld>
            <a:endParaRPr lang="en-US"/>
          </a:p>
        </p:txBody>
      </p:sp>
      <p:sp>
        <p:nvSpPr>
          <p:cNvPr id="8"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9"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278604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fld id="{507F4457-06D2-4DE9-96A4-ADBCCCEA23EB}" type="datetime1">
              <a:rPr lang="en-US" smtClean="0"/>
              <a:t>8/11/2017</a:t>
            </a:fld>
            <a:endParaRPr lang="en-US"/>
          </a:p>
        </p:txBody>
      </p:sp>
      <p:sp>
        <p:nvSpPr>
          <p:cNvPr id="4"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5"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281592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fld id="{02216468-8F20-430A-944D-92C7293E520C}" type="datetime1">
              <a:rPr lang="en-US" smtClean="0"/>
              <a:t>8/11/2017</a:t>
            </a:fld>
            <a:endParaRPr lang="en-US"/>
          </a:p>
        </p:txBody>
      </p:sp>
      <p:sp>
        <p:nvSpPr>
          <p:cNvPr id="3"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4"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25538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4A0E8AFA-E5E1-49DA-87C5-F1FDA062E4E7}" type="datetime1">
              <a:rPr lang="en-US" smtClean="0"/>
              <a:t>8/11/2017</a:t>
            </a:fld>
            <a:endParaRPr lang="en-US"/>
          </a:p>
        </p:txBody>
      </p:sp>
      <p:sp>
        <p:nvSpPr>
          <p:cNvPr id="6"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7"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40179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fld id="{7F52409D-737B-4A36-99E8-092B5B698552}" type="datetime1">
              <a:rPr lang="en-US" smtClean="0"/>
              <a:t>8/11/2017</a:t>
            </a:fld>
            <a:endParaRPr lang="en-US"/>
          </a:p>
        </p:txBody>
      </p:sp>
      <p:sp>
        <p:nvSpPr>
          <p:cNvPr id="6" name="Rectangle 12"/>
          <p:cNvSpPr>
            <a:spLocks noGrp="1" noChangeArrowheads="1"/>
          </p:cNvSpPr>
          <p:nvPr>
            <p:ph type="ftr" sz="quarter" idx="11"/>
          </p:nvPr>
        </p:nvSpPr>
        <p:spPr>
          <a:ln/>
        </p:spPr>
        <p:txBody>
          <a:bodyPr/>
          <a:lstStyle>
            <a:lvl1pPr>
              <a:defRPr/>
            </a:lvl1pPr>
          </a:lstStyle>
          <a:p>
            <a:r>
              <a:rPr lang="en-US" smtClean="0"/>
              <a:t>Annual State Reporting Roadmap v1.0, August 11, 2017</a:t>
            </a:r>
            <a:endParaRPr lang="en-US"/>
          </a:p>
        </p:txBody>
      </p:sp>
      <p:sp>
        <p:nvSpPr>
          <p:cNvPr id="7" name="Rectangle 13"/>
          <p:cNvSpPr>
            <a:spLocks noGrp="1" noChangeArrowheads="1"/>
          </p:cNvSpPr>
          <p:nvPr>
            <p:ph type="sldNum" sz="quarter" idx="12"/>
          </p:nvPr>
        </p:nvSpPr>
        <p:spPr>
          <a:ln/>
        </p:spPr>
        <p:txBody>
          <a:bodyPr/>
          <a:lstStyle>
            <a:lvl1pPr>
              <a:defRPr/>
            </a:lvl1pPr>
          </a:lstStyle>
          <a:p>
            <a:fld id="{9795D464-333A-41AF-8547-666355590BEE}" type="slidenum">
              <a:rPr lang="en-US" smtClean="0"/>
              <a:t>‹#›</a:t>
            </a:fld>
            <a:endParaRPr lang="en-US"/>
          </a:p>
        </p:txBody>
      </p:sp>
    </p:spTree>
    <p:extLst>
      <p:ext uri="{BB962C8B-B14F-4D97-AF65-F5344CB8AC3E}">
        <p14:creationId xmlns:p14="http://schemas.microsoft.com/office/powerpoint/2010/main" val="317349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62" name="Group 14"/>
          <p:cNvGrpSpPr>
            <a:grpSpLocks/>
          </p:cNvGrpSpPr>
          <p:nvPr/>
        </p:nvGrpSpPr>
        <p:grpSpPr bwMode="auto">
          <a:xfrm>
            <a:off x="3176" y="2"/>
            <a:ext cx="7064375" cy="765175"/>
            <a:chOff x="2" y="0"/>
            <a:chExt cx="4450" cy="482"/>
          </a:xfrm>
        </p:grpSpPr>
        <p:sp>
          <p:nvSpPr>
            <p:cNvPr id="248854" name="Rectangle 22"/>
            <p:cNvSpPr>
              <a:spLocks noChangeArrowheads="1"/>
            </p:cNvSpPr>
            <p:nvPr userDrawn="1"/>
          </p:nvSpPr>
          <p:spPr bwMode="auto">
            <a:xfrm>
              <a:off x="2" y="2"/>
              <a:ext cx="4224" cy="480"/>
            </a:xfrm>
            <a:prstGeom prst="rect">
              <a:avLst/>
            </a:prstGeom>
            <a:solidFill>
              <a:srgbClr val="FFCC66"/>
            </a:solidFill>
            <a:ln w="9525">
              <a:solidFill>
                <a:schemeClr val="tx1"/>
              </a:solidFill>
              <a:miter lim="800000"/>
              <a:headEnd/>
              <a:tailEnd/>
            </a:ln>
            <a:effectLst/>
          </p:spPr>
          <p:txBody>
            <a:bodyPr wrap="none" anchor="ctr"/>
            <a:lstStyle/>
            <a:p>
              <a:pPr algn="l">
                <a:defRPr/>
              </a:pPr>
              <a:endParaRPr lang="en-US" sz="1350">
                <a:latin typeface="Arial" charset="0"/>
                <a:cs typeface="Arial" charset="0"/>
              </a:endParaRPr>
            </a:p>
          </p:txBody>
        </p:sp>
        <p:sp>
          <p:nvSpPr>
            <p:cNvPr id="248858" name="Oval 26"/>
            <p:cNvSpPr>
              <a:spLocks noChangeAspect="1" noChangeArrowheads="1"/>
            </p:cNvSpPr>
            <p:nvPr userDrawn="1"/>
          </p:nvSpPr>
          <p:spPr bwMode="auto">
            <a:xfrm>
              <a:off x="3991" y="0"/>
              <a:ext cx="461" cy="461"/>
            </a:xfrm>
            <a:prstGeom prst="ellipse">
              <a:avLst/>
            </a:prstGeom>
            <a:solidFill>
              <a:schemeClr val="bg1"/>
            </a:solidFill>
            <a:ln w="9525">
              <a:noFill/>
              <a:round/>
              <a:headEnd/>
              <a:tailEnd/>
            </a:ln>
            <a:effectLst/>
          </p:spPr>
          <p:txBody>
            <a:bodyPr wrap="none" anchor="ctr"/>
            <a:lstStyle/>
            <a:p>
              <a:pPr algn="l">
                <a:defRPr/>
              </a:pPr>
              <a:endParaRPr lang="en-US" sz="1350">
                <a:latin typeface="Arial" charset="0"/>
                <a:cs typeface="Arial" charset="0"/>
              </a:endParaRPr>
            </a:p>
          </p:txBody>
        </p:sp>
      </p:grpSp>
      <p:grpSp>
        <p:nvGrpSpPr>
          <p:cNvPr id="2051" name="Group 6"/>
          <p:cNvGrpSpPr>
            <a:grpSpLocks/>
          </p:cNvGrpSpPr>
          <p:nvPr/>
        </p:nvGrpSpPr>
        <p:grpSpPr bwMode="auto">
          <a:xfrm>
            <a:off x="228600" y="725488"/>
            <a:ext cx="8915400" cy="74612"/>
            <a:chOff x="144" y="1248"/>
            <a:chExt cx="4656" cy="201"/>
          </a:xfrm>
        </p:grpSpPr>
        <p:sp>
          <p:nvSpPr>
            <p:cNvPr id="248839" name="AutoShape 7"/>
            <p:cNvSpPr>
              <a:spLocks noChangeArrowheads="1"/>
            </p:cNvSpPr>
            <p:nvPr userDrawn="1"/>
          </p:nvSpPr>
          <p:spPr bwMode="auto">
            <a:xfrm>
              <a:off x="384" y="1248"/>
              <a:ext cx="4416" cy="201"/>
            </a:xfrm>
            <a:prstGeom prst="roundRect">
              <a:avLst>
                <a:gd name="adj" fmla="val 0"/>
              </a:avLst>
            </a:prstGeom>
            <a:solidFill>
              <a:srgbClr val="003366"/>
            </a:solidFill>
            <a:ln w="9525">
              <a:noFill/>
              <a:round/>
              <a:headEnd/>
              <a:tailEnd/>
            </a:ln>
            <a:effectLst/>
          </p:spPr>
          <p:txBody>
            <a:bodyPr wrap="none" anchor="ctr"/>
            <a:lstStyle/>
            <a:p>
              <a:pPr algn="l">
                <a:defRPr/>
              </a:pPr>
              <a:endParaRPr lang="en-US" sz="1350">
                <a:latin typeface="Arial" charset="0"/>
                <a:cs typeface="Arial" charset="0"/>
              </a:endParaRPr>
            </a:p>
          </p:txBody>
        </p:sp>
        <p:sp>
          <p:nvSpPr>
            <p:cNvPr id="248840" name="AutoShape 8"/>
            <p:cNvSpPr>
              <a:spLocks noChangeArrowheads="1"/>
            </p:cNvSpPr>
            <p:nvPr userDrawn="1"/>
          </p:nvSpPr>
          <p:spPr bwMode="auto">
            <a:xfrm flipH="1">
              <a:off x="144" y="1248"/>
              <a:ext cx="248" cy="201"/>
            </a:xfrm>
            <a:prstGeom prst="flowChartDelay">
              <a:avLst/>
            </a:prstGeom>
            <a:solidFill>
              <a:srgbClr val="003366"/>
            </a:solidFill>
            <a:ln w="9525" algn="ctr">
              <a:noFill/>
              <a:miter lim="800000"/>
              <a:headEnd/>
              <a:tailEnd/>
            </a:ln>
            <a:effectLst/>
          </p:spPr>
          <p:txBody>
            <a:bodyPr wrap="none" anchor="ctr"/>
            <a:lstStyle/>
            <a:p>
              <a:pPr algn="l">
                <a:defRPr/>
              </a:pPr>
              <a:endParaRPr lang="en-US" sz="1350">
                <a:latin typeface="Arial" charset="0"/>
                <a:cs typeface="Arial" charset="0"/>
              </a:endParaRPr>
            </a:p>
          </p:txBody>
        </p:sp>
      </p:grpSp>
      <p:sp>
        <p:nvSpPr>
          <p:cNvPr id="2052" name="AutoShape 9"/>
          <p:cNvSpPr>
            <a:spLocks noGrp="1" noChangeArrowheads="1"/>
          </p:cNvSpPr>
          <p:nvPr>
            <p:ph type="title"/>
          </p:nvPr>
        </p:nvSpPr>
        <p:spPr bwMode="auto">
          <a:xfrm>
            <a:off x="304800" y="171450"/>
            <a:ext cx="5486400" cy="533400"/>
          </a:xfrm>
          <a:prstGeom prst="roundRect">
            <a:avLst>
              <a:gd name="adj" fmla="val 21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3" name="Rectangle 10"/>
          <p:cNvSpPr>
            <a:spLocks noGrp="1" noChangeArrowheads="1"/>
          </p:cNvSpPr>
          <p:nvPr>
            <p:ph type="body" idx="1"/>
          </p:nvPr>
        </p:nvSpPr>
        <p:spPr bwMode="auto">
          <a:xfrm>
            <a:off x="304800" y="1295400"/>
            <a:ext cx="8534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8843" name="Rectangle 11"/>
          <p:cNvSpPr>
            <a:spLocks noGrp="1" noChangeArrowheads="1"/>
          </p:cNvSpPr>
          <p:nvPr>
            <p:ph type="dt" sz="half" idx="2"/>
          </p:nvPr>
        </p:nvSpPr>
        <p:spPr bwMode="auto">
          <a:xfrm>
            <a:off x="1219201" y="6634163"/>
            <a:ext cx="2130425" cy="1698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600">
                <a:latin typeface="Arial" charset="0"/>
                <a:cs typeface="Arial" charset="0"/>
              </a:defRPr>
            </a:lvl1pPr>
          </a:lstStyle>
          <a:p>
            <a:fld id="{108A0229-3660-43AA-9DE9-272D5A5A1A6C}" type="datetime1">
              <a:rPr lang="en-US" smtClean="0"/>
              <a:t>8/11/2017</a:t>
            </a:fld>
            <a:endParaRPr lang="en-US"/>
          </a:p>
        </p:txBody>
      </p:sp>
      <p:sp>
        <p:nvSpPr>
          <p:cNvPr id="248844" name="Rectangle 12"/>
          <p:cNvSpPr>
            <a:spLocks noGrp="1" noChangeArrowheads="1"/>
          </p:cNvSpPr>
          <p:nvPr>
            <p:ph type="ftr" sz="quarter" idx="3"/>
          </p:nvPr>
        </p:nvSpPr>
        <p:spPr bwMode="auto">
          <a:xfrm>
            <a:off x="3810000" y="6477002"/>
            <a:ext cx="4878388" cy="365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675"/>
            </a:lvl1pPr>
          </a:lstStyle>
          <a:p>
            <a:r>
              <a:rPr lang="en-US" smtClean="0"/>
              <a:t>Annual State Reporting Roadmap v1.0, August 11, 2017</a:t>
            </a:r>
            <a:endParaRPr lang="en-US"/>
          </a:p>
        </p:txBody>
      </p:sp>
      <p:sp>
        <p:nvSpPr>
          <p:cNvPr id="248845" name="Rectangle 13"/>
          <p:cNvSpPr>
            <a:spLocks noGrp="1" noChangeArrowheads="1"/>
          </p:cNvSpPr>
          <p:nvPr>
            <p:ph type="sldNum" sz="quarter" idx="4"/>
          </p:nvPr>
        </p:nvSpPr>
        <p:spPr bwMode="auto">
          <a:xfrm>
            <a:off x="147639" y="6492875"/>
            <a:ext cx="587375" cy="3365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eaLnBrk="1" hangingPunct="1">
              <a:defRPr sz="1050" b="1"/>
            </a:lvl1pPr>
          </a:lstStyle>
          <a:p>
            <a:fld id="{9795D464-333A-41AF-8547-666355590BEE}" type="slidenum">
              <a:rPr lang="en-US" smtClean="0"/>
              <a:t>‹#›</a:t>
            </a:fld>
            <a:endParaRPr lang="en-US"/>
          </a:p>
        </p:txBody>
      </p:sp>
      <p:pic>
        <p:nvPicPr>
          <p:cNvPr id="2057" name="Picture 24" descr="calpads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24650" y="122240"/>
            <a:ext cx="2247900"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07572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p:titleStyle>
    <p:bodyStyle>
      <a:lvl1pPr marL="257175" indent="-257175" algn="l" rtl="0" eaLnBrk="1" fontAlgn="base" hangingPunct="1">
        <a:spcBef>
          <a:spcPct val="20000"/>
        </a:spcBef>
        <a:spcAft>
          <a:spcPct val="0"/>
        </a:spcAft>
        <a:buClr>
          <a:schemeClr val="tx1"/>
        </a:buClr>
        <a:buSzPct val="75000"/>
        <a:buFont typeface="Wingdings" panose="05000000000000000000" pitchFamily="2" charset="2"/>
        <a:buChar char="l"/>
        <a:defRPr sz="2100">
          <a:solidFill>
            <a:schemeClr val="tx1"/>
          </a:solidFill>
          <a:latin typeface="+mn-lt"/>
          <a:ea typeface="+mn-ea"/>
          <a:cs typeface="+mn-cs"/>
        </a:defRPr>
      </a:lvl1pPr>
      <a:lvl2pPr marL="557213" indent="-214313" algn="l" rtl="0" eaLnBrk="1" fontAlgn="base" hangingPunct="1">
        <a:spcBef>
          <a:spcPct val="20000"/>
        </a:spcBef>
        <a:spcAft>
          <a:spcPct val="0"/>
        </a:spcAft>
        <a:buClr>
          <a:schemeClr val="tx1"/>
        </a:buClr>
        <a:buSzPct val="75000"/>
        <a:buChar char="–"/>
        <a:defRPr sz="1800">
          <a:solidFill>
            <a:schemeClr val="tx1"/>
          </a:solidFill>
          <a:latin typeface="+mn-lt"/>
        </a:defRPr>
      </a:lvl2pPr>
      <a:lvl3pPr marL="857250" indent="-171450" algn="l" rtl="0" eaLnBrk="1" fontAlgn="base" hangingPunct="1">
        <a:spcBef>
          <a:spcPct val="20000"/>
        </a:spcBef>
        <a:spcAft>
          <a:spcPct val="0"/>
        </a:spcAft>
        <a:buClr>
          <a:schemeClr val="tx1"/>
        </a:buClr>
        <a:buSzPct val="75000"/>
        <a:buFont typeface="Wingdings" panose="05000000000000000000" pitchFamily="2" charset="2"/>
        <a:buChar char="l"/>
        <a:defRPr sz="1500">
          <a:solidFill>
            <a:schemeClr val="tx1"/>
          </a:solidFill>
          <a:latin typeface="+mn-lt"/>
        </a:defRPr>
      </a:lvl3pPr>
      <a:lvl4pPr marL="1200150" indent="-171450" algn="l" rtl="0" eaLnBrk="1" fontAlgn="base" hangingPunct="1">
        <a:spcBef>
          <a:spcPct val="20000"/>
        </a:spcBef>
        <a:spcAft>
          <a:spcPct val="0"/>
        </a:spcAft>
        <a:buClr>
          <a:schemeClr val="tx1"/>
        </a:buClr>
        <a:buSzPct val="80000"/>
        <a:buChar char="–"/>
        <a:defRPr>
          <a:solidFill>
            <a:schemeClr val="tx1"/>
          </a:solidFill>
          <a:latin typeface="+mn-lt"/>
        </a:defRPr>
      </a:lvl4pPr>
      <a:lvl5pPr marL="1543050" indent="-171450" algn="l" rtl="0" eaLnBrk="1" fontAlgn="base" hangingPunct="1">
        <a:spcBef>
          <a:spcPct val="20000"/>
        </a:spcBef>
        <a:spcAft>
          <a:spcPct val="0"/>
        </a:spcAft>
        <a:buClr>
          <a:schemeClr val="tx1"/>
        </a:buClr>
        <a:buSzPct val="65000"/>
        <a:buFont typeface="Wingdings" panose="05000000000000000000" pitchFamily="2" charset="2"/>
        <a:buChar char="l"/>
        <a:defRPr>
          <a:solidFill>
            <a:schemeClr val="tx1"/>
          </a:solidFill>
          <a:latin typeface="+mn-lt"/>
        </a:defRPr>
      </a:lvl5pPr>
      <a:lvl6pPr marL="18859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csis.fcmat.org/Pages/Trainings.aspx"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csis.k12.ca.us/library/calpads-training/"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1drv.ms/xs/s!AjeKRgqTRmf5cshDvexCBXdBWfY"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2017-18 School Year</a:t>
            </a:r>
            <a:endParaRPr lang="en-US" dirty="0"/>
          </a:p>
        </p:txBody>
      </p:sp>
      <p:sp>
        <p:nvSpPr>
          <p:cNvPr id="2" name="Title 1"/>
          <p:cNvSpPr>
            <a:spLocks noGrp="1"/>
          </p:cNvSpPr>
          <p:nvPr>
            <p:ph type="ctrTitle" sz="quarter"/>
          </p:nvPr>
        </p:nvSpPr>
        <p:spPr/>
        <p:txBody>
          <a:bodyPr/>
          <a:lstStyle/>
          <a:p>
            <a:r>
              <a:rPr lang="en-US" sz="3600" dirty="0" smtClean="0"/>
              <a:t>Annual State Reporting Roadmap</a:t>
            </a:r>
            <a:endParaRPr lang="en-US" sz="3600" dirty="0"/>
          </a:p>
        </p:txBody>
      </p:sp>
    </p:spTree>
    <p:extLst>
      <p:ext uri="{BB962C8B-B14F-4D97-AF65-F5344CB8AC3E}">
        <p14:creationId xmlns:p14="http://schemas.microsoft.com/office/powerpoint/2010/main" val="106186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idx="1"/>
            <p:extLst>
              <p:ext uri="{D42A27DB-BD31-4B8C-83A1-F6EECF244321}">
                <p14:modId xmlns:p14="http://schemas.microsoft.com/office/powerpoint/2010/main" val="2821002140"/>
              </p:ext>
            </p:extLst>
          </p:nvPr>
        </p:nvGraphicFramePr>
        <p:xfrm>
          <a:off x="457200" y="1371600"/>
          <a:ext cx="8305800" cy="3947769"/>
        </p:xfrm>
        <a:graphic>
          <a:graphicData uri="http://schemas.openxmlformats.org/drawingml/2006/table">
            <a:tbl>
              <a:tblPr firstRow="1" bandRow="1">
                <a:tableStyleId>{85BE263C-DBD7-4A20-BB59-AAB30ACAA65A}</a:tableStyleId>
              </a:tblPr>
              <a:tblGrid>
                <a:gridCol w="9144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1485900">
                  <a:extLst>
                    <a:ext uri="{9D8B030D-6E8A-4147-A177-3AD203B41FA5}">
                      <a16:colId xmlns="" xmlns:a16="http://schemas.microsoft.com/office/drawing/2014/main" val="20002"/>
                    </a:ext>
                  </a:extLst>
                </a:gridCol>
                <a:gridCol w="1714500">
                  <a:extLst>
                    <a:ext uri="{9D8B030D-6E8A-4147-A177-3AD203B41FA5}">
                      <a16:colId xmlns="" xmlns:a16="http://schemas.microsoft.com/office/drawing/2014/main" val="20003"/>
                    </a:ext>
                  </a:extLst>
                </a:gridCol>
                <a:gridCol w="1438589">
                  <a:extLst>
                    <a:ext uri="{9D8B030D-6E8A-4147-A177-3AD203B41FA5}">
                      <a16:colId xmlns="" xmlns:a16="http://schemas.microsoft.com/office/drawing/2014/main" val="20004"/>
                    </a:ext>
                  </a:extLst>
                </a:gridCol>
                <a:gridCol w="275911">
                  <a:extLst>
                    <a:ext uri="{9D8B030D-6E8A-4147-A177-3AD203B41FA5}">
                      <a16:colId xmlns="" xmlns:a16="http://schemas.microsoft.com/office/drawing/2014/main" val="20005"/>
                    </a:ext>
                  </a:extLst>
                </a:gridCol>
                <a:gridCol w="1331825">
                  <a:extLst>
                    <a:ext uri="{9D8B030D-6E8A-4147-A177-3AD203B41FA5}">
                      <a16:colId xmlns="" xmlns:a16="http://schemas.microsoft.com/office/drawing/2014/main" val="20006"/>
                    </a:ext>
                  </a:extLst>
                </a:gridCol>
                <a:gridCol w="382675">
                  <a:extLst>
                    <a:ext uri="{9D8B030D-6E8A-4147-A177-3AD203B41FA5}">
                      <a16:colId xmlns="" xmlns:a16="http://schemas.microsoft.com/office/drawing/2014/main" val="20007"/>
                    </a:ext>
                  </a:extLst>
                </a:gridCol>
              </a:tblGrid>
              <a:tr h="365303">
                <a:tc>
                  <a:txBody>
                    <a:bodyPr/>
                    <a:lstStyle/>
                    <a:p>
                      <a:pPr algn="l" rtl="0" fontAlgn="b"/>
                      <a:endParaRPr lang="en-US" sz="1000" b="1" i="0" u="none" strike="noStrike" dirty="0">
                        <a:solidFill>
                          <a:schemeClr val="accent4"/>
                        </a:solidFill>
                        <a:latin typeface="Calibri" pitchFamily="34" charset="0"/>
                      </a:endParaRPr>
                    </a:p>
                  </a:txBody>
                  <a:tcPr marL="9525" marR="9525" marT="9524" marB="0" anchor="b"/>
                </a:tc>
                <a:tc>
                  <a:txBody>
                    <a:bodyPr/>
                    <a:lstStyle/>
                    <a:p>
                      <a:pPr algn="r" rtl="0" fontAlgn="t"/>
                      <a:endParaRPr lang="en-US" sz="1000" b="0" i="0" u="none" strike="noStrike" dirty="0">
                        <a:solidFill>
                          <a:schemeClr val="accent4"/>
                        </a:solidFill>
                        <a:latin typeface="Calibri" pitchFamily="34" charset="0"/>
                      </a:endParaRPr>
                    </a:p>
                  </a:txBody>
                  <a:tcPr marL="9525" marR="9525" marT="9524" marB="0"/>
                </a:tc>
                <a:tc>
                  <a:txBody>
                    <a:bodyPr/>
                    <a:lstStyle/>
                    <a:p>
                      <a:pPr algn="r" rtl="0" fontAlgn="t"/>
                      <a:endParaRPr lang="en-US" sz="1000" b="0" i="0" u="none" strike="noStrike" dirty="0">
                        <a:solidFill>
                          <a:schemeClr val="accent4"/>
                        </a:solidFill>
                        <a:latin typeface="Calibri" pitchFamily="34" charset="0"/>
                      </a:endParaRPr>
                    </a:p>
                  </a:txBody>
                  <a:tcPr marL="9525" marR="9525" marT="9524" marB="0"/>
                </a:tc>
                <a:tc gridSpan="5">
                  <a:txBody>
                    <a:bodyPr/>
                    <a:lstStyle/>
                    <a:p>
                      <a:pPr algn="ctr" rtl="0" fontAlgn="t"/>
                      <a:r>
                        <a:rPr lang="en-US" sz="1200" b="0" i="0" u="none" strike="noStrike" dirty="0" smtClean="0">
                          <a:solidFill>
                            <a:schemeClr val="accent4"/>
                          </a:solidFill>
                          <a:latin typeface="Calibri" pitchFamily="34" charset="0"/>
                        </a:rPr>
                        <a:t>2018</a:t>
                      </a:r>
                      <a:endParaRPr lang="en-US" sz="1200" b="0" i="0" u="none" strike="noStrike" dirty="0">
                        <a:solidFill>
                          <a:schemeClr val="accent4"/>
                        </a:solidFill>
                        <a:latin typeface="Calibri" pitchFamily="34" charset="0"/>
                      </a:endParaRPr>
                    </a:p>
                  </a:txBody>
                  <a:tcPr marL="9525" marR="9525" marT="9524" marB="0" anchor="ctr"/>
                </a:tc>
                <a:tc hMerge="1">
                  <a:txBody>
                    <a:bodyPr/>
                    <a:lstStyle/>
                    <a:p>
                      <a:pPr algn="r" rtl="0" fontAlgn="t"/>
                      <a:endParaRPr lang="en-US" sz="1100" b="0" i="0" u="none" strike="noStrike" dirty="0">
                        <a:solidFill>
                          <a:srgbClr val="000000"/>
                        </a:solidFill>
                        <a:latin typeface="Calibri" pitchFamily="34" charset="0"/>
                      </a:endParaRPr>
                    </a:p>
                  </a:txBody>
                  <a:tcPr marL="9525" marR="9525" marT="9525" marB="0"/>
                </a:tc>
                <a:tc hMerge="1">
                  <a:txBody>
                    <a:bodyPr/>
                    <a:lstStyle/>
                    <a:p>
                      <a:endParaRPr lang="en-US"/>
                    </a:p>
                  </a:txBody>
                  <a:tcPr/>
                </a:tc>
                <a:tc hMerge="1">
                  <a:txBody>
                    <a:bodyPr/>
                    <a:lstStyle/>
                    <a:p>
                      <a:pPr algn="r" rtl="0" fontAlgn="t"/>
                      <a:endParaRPr lang="en-US" sz="1100" b="0" i="0" u="none" strike="noStrike" dirty="0">
                        <a:solidFill>
                          <a:srgbClr val="000000"/>
                        </a:solidFill>
                        <a:latin typeface="Calibri" pitchFamily="34" charset="0"/>
                      </a:endParaRPr>
                    </a:p>
                  </a:txBody>
                  <a:tcPr marL="9525" marR="9525" marT="9525" marB="0"/>
                </a:tc>
                <a:tc hMerge="1">
                  <a:txBody>
                    <a:bodyPr/>
                    <a:lstStyle/>
                    <a:p>
                      <a:endParaRPr lang="en-US"/>
                    </a:p>
                  </a:txBody>
                  <a:tcPr/>
                </a:tc>
                <a:extLst>
                  <a:ext uri="{0D108BD9-81ED-4DB2-BD59-A6C34878D82A}">
                    <a16:rowId xmlns="" xmlns:a16="http://schemas.microsoft.com/office/drawing/2014/main" val="10000"/>
                  </a:ext>
                </a:extLst>
              </a:tr>
              <a:tr h="365303">
                <a:tc>
                  <a:txBody>
                    <a:bodyPr/>
                    <a:lstStyle/>
                    <a:p>
                      <a:pPr algn="ctr" rtl="0" fontAlgn="b"/>
                      <a:r>
                        <a:rPr lang="en-US" sz="1000" u="none" strike="noStrike" dirty="0">
                          <a:solidFill>
                            <a:schemeClr val="accent4"/>
                          </a:solidFill>
                          <a:latin typeface="Calibri" pitchFamily="34" charset="0"/>
                        </a:rPr>
                        <a:t>  </a:t>
                      </a:r>
                      <a:endParaRPr lang="en-US" sz="1000" b="1" i="0" u="none" strike="noStrike" dirty="0">
                        <a:solidFill>
                          <a:schemeClr val="accent4"/>
                        </a:solidFill>
                        <a:latin typeface="Calibri" pitchFamily="34" charset="0"/>
                      </a:endParaRPr>
                    </a:p>
                  </a:txBody>
                  <a:tcPr marL="9525" marR="9525" marT="9524"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Certification Deadline </a:t>
                      </a:r>
                      <a:endParaRPr lang="en-US" sz="1000" b="0" i="0" u="none" strike="noStrike" dirty="0">
                        <a:solidFill>
                          <a:schemeClr val="accent4"/>
                        </a:solidFill>
                        <a:latin typeface="Calibri" pitchFamily="34" charset="0"/>
                      </a:endParaRPr>
                    </a:p>
                  </a:txBody>
                  <a:tcPr marL="9525" marR="9525" marT="9524"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Throughout Year  </a:t>
                      </a:r>
                      <a:endParaRPr lang="en-US" sz="1000" b="0" i="0" u="none" strike="noStrike" dirty="0">
                        <a:solidFill>
                          <a:schemeClr val="accent4"/>
                        </a:solidFill>
                        <a:latin typeface="Calibri" pitchFamily="34" charset="0"/>
                      </a:endParaRPr>
                    </a:p>
                  </a:txBody>
                  <a:tcPr marL="9525" marR="9525" marT="9524"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January </a:t>
                      </a:r>
                      <a:endParaRPr lang="en-US" sz="1000" b="0" i="0" u="none" strike="noStrike" dirty="0">
                        <a:solidFill>
                          <a:schemeClr val="accent4"/>
                        </a:solidFill>
                        <a:latin typeface="Calibri" pitchFamily="34" charset="0"/>
                      </a:endParaRPr>
                    </a:p>
                  </a:txBody>
                  <a:tcPr marL="9525" marR="9525" marT="9524" marB="0" anchor="ctr">
                    <a:solidFill>
                      <a:schemeClr val="accent2">
                        <a:lumMod val="40000"/>
                        <a:lumOff val="60000"/>
                      </a:schemeClr>
                    </a:solidFill>
                  </a:tcPr>
                </a:tc>
                <a:tc gridSpan="2">
                  <a:txBody>
                    <a:bodyPr/>
                    <a:lstStyle/>
                    <a:p>
                      <a:pPr algn="ctr" rtl="0" fontAlgn="t"/>
                      <a:r>
                        <a:rPr lang="en-US" sz="1000" u="none" strike="noStrike" dirty="0">
                          <a:solidFill>
                            <a:schemeClr val="accent4"/>
                          </a:solidFill>
                          <a:latin typeface="Calibri" pitchFamily="34" charset="0"/>
                        </a:rPr>
                        <a:t>February </a:t>
                      </a:r>
                      <a:endParaRPr lang="en-US" sz="1000" b="0" i="0" u="none" strike="noStrike" dirty="0">
                        <a:solidFill>
                          <a:schemeClr val="accent4"/>
                        </a:solidFill>
                        <a:latin typeface="Calibri" pitchFamily="34" charset="0"/>
                      </a:endParaRPr>
                    </a:p>
                  </a:txBody>
                  <a:tcPr marL="9525" marR="9525" marT="9524" marB="0" anchor="ctr">
                    <a:solidFill>
                      <a:schemeClr val="accent2">
                        <a:lumMod val="40000"/>
                        <a:lumOff val="60000"/>
                      </a:schemeClr>
                    </a:solidFill>
                  </a:tcPr>
                </a:tc>
                <a:tc hMerge="1">
                  <a:txBody>
                    <a:bodyPr/>
                    <a:lstStyle/>
                    <a:p>
                      <a:endParaRPr lang="en-US"/>
                    </a:p>
                  </a:txBody>
                  <a:tcPr/>
                </a:tc>
                <a:tc gridSpan="2">
                  <a:txBody>
                    <a:bodyPr/>
                    <a:lstStyle/>
                    <a:p>
                      <a:pPr algn="ctr" rtl="0" fontAlgn="t"/>
                      <a:r>
                        <a:rPr lang="en-US" sz="1000" u="none" strike="noStrike" dirty="0">
                          <a:solidFill>
                            <a:schemeClr val="accent4"/>
                          </a:solidFill>
                          <a:latin typeface="Calibri" pitchFamily="34" charset="0"/>
                        </a:rPr>
                        <a:t>March </a:t>
                      </a:r>
                      <a:endParaRPr lang="en-US" sz="1000" b="0" i="0" u="none" strike="noStrike" dirty="0">
                        <a:solidFill>
                          <a:schemeClr val="accent4"/>
                        </a:solidFill>
                        <a:latin typeface="Calibri" pitchFamily="34" charset="0"/>
                      </a:endParaRPr>
                    </a:p>
                  </a:txBody>
                  <a:tcPr marL="9525" marR="9525" marT="9524" marB="0" anchor="ctr">
                    <a:solidFill>
                      <a:schemeClr val="accent2">
                        <a:lumMod val="40000"/>
                        <a:lumOff val="60000"/>
                      </a:schemeClr>
                    </a:solidFill>
                  </a:tcPr>
                </a:tc>
                <a:tc hMerge="1">
                  <a:txBody>
                    <a:bodyPr/>
                    <a:lstStyle/>
                    <a:p>
                      <a:endParaRPr lang="en-US"/>
                    </a:p>
                  </a:txBody>
                  <a:tcPr/>
                </a:tc>
                <a:extLst>
                  <a:ext uri="{0D108BD9-81ED-4DB2-BD59-A6C34878D82A}">
                    <a16:rowId xmlns="" xmlns:a16="http://schemas.microsoft.com/office/drawing/2014/main" val="10001"/>
                  </a:ext>
                </a:extLst>
              </a:tr>
              <a:tr h="619098">
                <a:tc>
                  <a:txBody>
                    <a:bodyPr/>
                    <a:lstStyle/>
                    <a:p>
                      <a:pPr algn="ctr" rtl="0" fontAlgn="b"/>
                      <a:r>
                        <a:rPr lang="en-US" sz="1000" u="none" strike="noStrike" dirty="0">
                          <a:solidFill>
                            <a:schemeClr val="accent4"/>
                          </a:solidFill>
                          <a:latin typeface="Calibri" pitchFamily="34" charset="0"/>
                        </a:rPr>
                        <a:t> General </a:t>
                      </a:r>
                      <a:endParaRPr lang="en-US" sz="1000" b="1" i="0" u="none" strike="noStrike" dirty="0">
                        <a:solidFill>
                          <a:schemeClr val="accent4"/>
                        </a:solidFill>
                        <a:latin typeface="Calibri" pitchFamily="34" charset="0"/>
                      </a:endParaRPr>
                    </a:p>
                  </a:txBody>
                  <a:tcPr marL="9525" marR="9525" marT="9524" marB="0" anchor="ctr">
                    <a:solidFill>
                      <a:srgbClr val="FFFF99"/>
                    </a:solidFill>
                  </a:tcPr>
                </a:tc>
                <a:tc>
                  <a:txBody>
                    <a:bodyPr/>
                    <a:lstStyle/>
                    <a:p>
                      <a:pPr algn="ctr" rtl="0" fontAlgn="t"/>
                      <a:r>
                        <a:rPr lang="en-US" sz="1000" u="none" strike="noStrike">
                          <a:solidFill>
                            <a:schemeClr val="accent4"/>
                          </a:solidFill>
                          <a:latin typeface="Calibri" pitchFamily="34" charset="0"/>
                        </a:rPr>
                        <a:t>  </a:t>
                      </a:r>
                      <a:endParaRPr lang="en-US" sz="1000" b="0" i="0" u="none" strike="noStrike">
                        <a:solidFill>
                          <a:schemeClr val="accent4"/>
                        </a:solidFill>
                        <a:latin typeface="Calibri" pitchFamily="34" charset="0"/>
                      </a:endParaRPr>
                    </a:p>
                  </a:txBody>
                  <a:tcPr marL="9525" marR="9525" marT="9524" marB="0"/>
                </a:tc>
                <a:tc>
                  <a:txBody>
                    <a:bodyPr/>
                    <a:lstStyle/>
                    <a:p>
                      <a:pPr algn="ctr" rtl="0" fontAlgn="t"/>
                      <a:r>
                        <a:rPr lang="en-US" sz="1000" u="none" strike="noStrike" dirty="0">
                          <a:solidFill>
                            <a:schemeClr val="accent4"/>
                          </a:solidFill>
                          <a:latin typeface="Calibri" pitchFamily="34" charset="0"/>
                        </a:rPr>
                        <a:t>Maintain SSIDs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Resolve </a:t>
                      </a:r>
                      <a:r>
                        <a:rPr lang="en-US" sz="1000" u="none" strike="noStrike" dirty="0">
                          <a:solidFill>
                            <a:schemeClr val="accent4"/>
                          </a:solidFill>
                          <a:latin typeface="Calibri" pitchFamily="34" charset="0"/>
                        </a:rPr>
                        <a:t>Anomalies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Retrieve </a:t>
                      </a:r>
                      <a:r>
                        <a:rPr lang="en-US" sz="1000" u="none" strike="noStrike" dirty="0">
                          <a:solidFill>
                            <a:schemeClr val="accent4"/>
                          </a:solidFill>
                          <a:latin typeface="Calibri" pitchFamily="34" charset="0"/>
                        </a:rPr>
                        <a:t>Direct Certification Files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Check Foster Youth</a:t>
                      </a:r>
                    </a:p>
                  </a:txBody>
                  <a:tcPr marL="9525" marR="9525" marT="9524" marB="0" anchor="ctr">
                    <a:solidFill>
                      <a:srgbClr val="FFFF99"/>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4" marB="0"/>
                </a:tc>
                <a:tc gridSpan="2">
                  <a:txBody>
                    <a:bodyPr/>
                    <a:lstStyle/>
                    <a:p>
                      <a:pPr algn="ctr" rtl="0" fontAlgn="t"/>
                      <a:r>
                        <a:rPr lang="en-US" sz="1000" u="none" strike="noStrike">
                          <a:solidFill>
                            <a:schemeClr val="accent4"/>
                          </a:solidFill>
                          <a:latin typeface="Calibri" pitchFamily="34" charset="0"/>
                        </a:rPr>
                        <a:t>  </a:t>
                      </a:r>
                      <a:endParaRPr lang="en-US" sz="1000" b="0" i="0" u="none" strike="noStrike">
                        <a:solidFill>
                          <a:schemeClr val="accent4"/>
                        </a:solidFill>
                        <a:latin typeface="Calibri" pitchFamily="34" charset="0"/>
                      </a:endParaRPr>
                    </a:p>
                  </a:txBody>
                  <a:tcPr marL="9525" marR="9525" marT="9524" marB="0"/>
                </a:tc>
                <a:tc hMerge="1">
                  <a:txBody>
                    <a:bodyPr/>
                    <a:lstStyle/>
                    <a:p>
                      <a:endParaRPr lang="en-US"/>
                    </a:p>
                  </a:txBody>
                  <a:tcPr/>
                </a:tc>
                <a:tc gridSpan="2">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4" marB="0"/>
                </a:tc>
                <a:tc hMerge="1">
                  <a:txBody>
                    <a:bodyPr/>
                    <a:lstStyle/>
                    <a:p>
                      <a:endParaRPr lang="en-US"/>
                    </a:p>
                  </a:txBody>
                  <a:tcPr/>
                </a:tc>
                <a:extLst>
                  <a:ext uri="{0D108BD9-81ED-4DB2-BD59-A6C34878D82A}">
                    <a16:rowId xmlns="" xmlns:a16="http://schemas.microsoft.com/office/drawing/2014/main" val="10002"/>
                  </a:ext>
                </a:extLst>
              </a:tr>
              <a:tr h="365303">
                <a:tc>
                  <a:txBody>
                    <a:bodyPr/>
                    <a:lstStyle/>
                    <a:p>
                      <a:pPr algn="ctr" rtl="0" fontAlgn="b"/>
                      <a:r>
                        <a:rPr lang="en-US" sz="1000" u="none" strike="noStrike" dirty="0">
                          <a:solidFill>
                            <a:schemeClr val="accent4"/>
                          </a:solidFill>
                          <a:latin typeface="Calibri" pitchFamily="34" charset="0"/>
                        </a:rPr>
                        <a:t>Fall 1 </a:t>
                      </a:r>
                      <a:endParaRPr lang="en-US" sz="1000" b="1" i="0" u="none" strike="noStrike" dirty="0">
                        <a:solidFill>
                          <a:schemeClr val="accent4"/>
                        </a:solidFill>
                        <a:latin typeface="Calibri" pitchFamily="34" charset="0"/>
                      </a:endParaRPr>
                    </a:p>
                  </a:txBody>
                  <a:tcPr marL="9525" marR="9525" marT="9524" marB="0" anchor="ctr">
                    <a:solidFill>
                      <a:srgbClr val="F5B659"/>
                    </a:solidFill>
                  </a:tcPr>
                </a:tc>
                <a:tc>
                  <a:txBody>
                    <a:bodyPr/>
                    <a:lstStyle/>
                    <a:p>
                      <a:pPr algn="ctr" rtl="0" fontAlgn="t"/>
                      <a:r>
                        <a:rPr lang="en-US" sz="1000" u="none" strike="noStrike" dirty="0" smtClean="0">
                          <a:solidFill>
                            <a:schemeClr val="accent4"/>
                          </a:solidFill>
                          <a:latin typeface="Calibri" pitchFamily="34" charset="0"/>
                        </a:rPr>
                        <a:t>Dec 15, 17</a:t>
                      </a:r>
                      <a:endParaRPr lang="en-US" sz="1000" b="1"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b"/>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4" marB="0" anchor="b">
                    <a:solidFill>
                      <a:schemeClr val="bg1"/>
                    </a:solidFill>
                  </a:tcPr>
                </a:tc>
                <a:tc>
                  <a:txBody>
                    <a:bodyPr/>
                    <a:lstStyle/>
                    <a:p>
                      <a:pPr algn="ctr" rtl="0" fontAlgn="t"/>
                      <a:r>
                        <a:rPr lang="en-US" sz="1000" b="1" u="none" strike="noStrike" dirty="0">
                          <a:solidFill>
                            <a:schemeClr val="accent4"/>
                          </a:solidFill>
                          <a:latin typeface="Calibri" pitchFamily="34" charset="0"/>
                        </a:rPr>
                        <a:t>Amendment Window open through </a:t>
                      </a:r>
                      <a:r>
                        <a:rPr lang="en-US" sz="1000" b="1" u="none" strike="noStrike" dirty="0" smtClean="0">
                          <a:solidFill>
                            <a:schemeClr val="accent4"/>
                          </a:solidFill>
                          <a:latin typeface="Calibri" pitchFamily="34" charset="0"/>
                        </a:rPr>
                        <a:t>Jan 26</a:t>
                      </a:r>
                      <a:endParaRPr lang="en-US" sz="1000" b="1" i="0" u="none" strike="noStrike" dirty="0">
                        <a:solidFill>
                          <a:schemeClr val="accent4"/>
                        </a:solidFill>
                        <a:latin typeface="Calibri" pitchFamily="34" charset="0"/>
                      </a:endParaRPr>
                    </a:p>
                  </a:txBody>
                  <a:tcPr marL="9525" marR="9525" marT="9524" marB="0" anchor="ctr">
                    <a:solidFill>
                      <a:srgbClr val="F5B659"/>
                    </a:solidFill>
                  </a:tcPr>
                </a:tc>
                <a:tc gridSpan="2">
                  <a:txBody>
                    <a:bodyPr/>
                    <a:lstStyle/>
                    <a:p>
                      <a:pPr algn="ctr" rtl="0" fontAlgn="t"/>
                      <a:endParaRPr lang="en-US" sz="1000" b="1" i="0" u="none" strike="noStrike" dirty="0">
                        <a:solidFill>
                          <a:schemeClr val="accent4"/>
                        </a:solidFill>
                        <a:latin typeface="Calibri" pitchFamily="34" charset="0"/>
                      </a:endParaRPr>
                    </a:p>
                  </a:txBody>
                  <a:tcPr marL="9525" marR="9525" marT="9524" marB="0" anchor="ctr">
                    <a:noFill/>
                  </a:tcPr>
                </a:tc>
                <a:tc hMerge="1">
                  <a:txBody>
                    <a:bodyPr/>
                    <a:lstStyle/>
                    <a:p>
                      <a:endParaRPr lang="en-US"/>
                    </a:p>
                  </a:txBody>
                  <a:tcPr/>
                </a:tc>
                <a:tc gridSpan="2">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4" marB="0">
                    <a:solidFill>
                      <a:schemeClr val="bg1"/>
                    </a:solidFill>
                  </a:tcPr>
                </a:tc>
                <a:tc hMerge="1">
                  <a:txBody>
                    <a:bodyPr/>
                    <a:lstStyle/>
                    <a:p>
                      <a:endParaRPr lang="en-US"/>
                    </a:p>
                  </a:txBody>
                  <a:tcPr/>
                </a:tc>
                <a:extLst>
                  <a:ext uri="{0D108BD9-81ED-4DB2-BD59-A6C34878D82A}">
                    <a16:rowId xmlns="" xmlns:a16="http://schemas.microsoft.com/office/drawing/2014/main" val="10003"/>
                  </a:ext>
                </a:extLst>
              </a:tr>
              <a:tr h="466741">
                <a:tc>
                  <a:txBody>
                    <a:bodyPr/>
                    <a:lstStyle/>
                    <a:p>
                      <a:pPr algn="ctr" rtl="0" fontAlgn="b"/>
                      <a:r>
                        <a:rPr lang="en-US" sz="1000" u="none" strike="noStrike" dirty="0">
                          <a:solidFill>
                            <a:schemeClr val="accent4"/>
                          </a:solidFill>
                          <a:latin typeface="Calibri" pitchFamily="34" charset="0"/>
                        </a:rPr>
                        <a:t>Fall 2 </a:t>
                      </a:r>
                      <a:endParaRPr lang="en-US" sz="1000" b="1" i="0" u="none" strike="noStrike" dirty="0">
                        <a:solidFill>
                          <a:schemeClr val="accent4"/>
                        </a:solidFill>
                        <a:latin typeface="Calibri" pitchFamily="34" charset="0"/>
                      </a:endParaRPr>
                    </a:p>
                  </a:txBody>
                  <a:tcPr marL="9525" marR="9525" marT="9524" marB="0" anchor="ctr">
                    <a:solidFill>
                      <a:srgbClr val="F79A75"/>
                    </a:solidFill>
                  </a:tcPr>
                </a:tc>
                <a:tc>
                  <a:txBody>
                    <a:bodyPr/>
                    <a:lstStyle/>
                    <a:p>
                      <a:pPr algn="ctr" rtl="0" fontAlgn="t"/>
                      <a:r>
                        <a:rPr lang="en-US" sz="1000" u="none" strike="noStrike" dirty="0" smtClean="0">
                          <a:solidFill>
                            <a:schemeClr val="accent4"/>
                          </a:solidFill>
                          <a:latin typeface="Calibri" pitchFamily="34" charset="0"/>
                        </a:rPr>
                        <a:t>Feb 23, 18</a:t>
                      </a:r>
                      <a:endParaRPr lang="en-US" sz="1000" b="1" i="0" u="none" strike="noStrike" dirty="0">
                        <a:solidFill>
                          <a:schemeClr val="accent4"/>
                        </a:solidFill>
                        <a:latin typeface="Calibri" pitchFamily="34" charset="0"/>
                      </a:endParaRPr>
                    </a:p>
                  </a:txBody>
                  <a:tcPr marL="9525" marR="9525" marT="9525" marB="0" anchor="ctr">
                    <a:solidFill>
                      <a:srgbClr val="F79A75"/>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4" marB="0">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00" u="none" strike="noStrike" dirty="0" smtClean="0">
                          <a:solidFill>
                            <a:schemeClr val="accent4"/>
                          </a:solidFill>
                          <a:latin typeface="Calibri" pitchFamily="34" charset="0"/>
                        </a:rPr>
                        <a:t>Review Preliminary Reports </a:t>
                      </a:r>
                      <a:endParaRPr lang="en-US" sz="1000" b="0" i="0" u="none" strike="noStrike" dirty="0" smtClean="0">
                        <a:solidFill>
                          <a:schemeClr val="accent4"/>
                        </a:solidFill>
                        <a:latin typeface="Calibri" pitchFamily="34" charset="0"/>
                      </a:endParaRPr>
                    </a:p>
                  </a:txBody>
                  <a:tcPr marL="9525" marR="9525" marT="9524" marB="0" anchor="ctr">
                    <a:solidFill>
                      <a:srgbClr val="F79A75"/>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00" u="none" strike="noStrike" dirty="0" smtClean="0">
                          <a:solidFill>
                            <a:schemeClr val="accent4"/>
                          </a:solidFill>
                          <a:latin typeface="Calibri" pitchFamily="34" charset="0"/>
                        </a:rPr>
                        <a:t>Distribute Reports for Verification and Signature Make adjustments as needed </a:t>
                      </a:r>
                      <a:endParaRPr lang="en-US" sz="1000" b="0" i="0" u="none" strike="noStrike" dirty="0" smtClean="0">
                        <a:solidFill>
                          <a:schemeClr val="accent4"/>
                        </a:solidFill>
                        <a:latin typeface="Calibri" pitchFamily="34" charset="0"/>
                      </a:endParaRPr>
                    </a:p>
                  </a:txBody>
                  <a:tcPr marL="9525" marR="9525" marT="9524" marB="0" anchor="ctr">
                    <a:solidFill>
                      <a:srgbClr val="F79A75"/>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b="1" u="none" strike="noStrike" dirty="0" smtClean="0">
                          <a:solidFill>
                            <a:schemeClr val="accent4"/>
                          </a:solidFill>
                          <a:latin typeface="Calibri" pitchFamily="34" charset="0"/>
                        </a:rPr>
                        <a:t>Amendment Window open through March 23, 2018</a:t>
                      </a:r>
                      <a:endParaRPr lang="en-US" sz="1000" b="1" i="0" u="none" strike="noStrike" dirty="0" smtClean="0">
                        <a:solidFill>
                          <a:schemeClr val="accent4"/>
                        </a:solidFill>
                        <a:latin typeface="Calibri" pitchFamily="34" charset="0"/>
                      </a:endParaRPr>
                    </a:p>
                  </a:txBody>
                  <a:tcPr marL="9525" marR="9525" marT="9524" marB="0" anchor="ctr">
                    <a:solidFill>
                      <a:srgbClr val="FFBC99"/>
                    </a:solidFill>
                  </a:tcPr>
                </a:tc>
                <a:tc hMerge="1">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000" b="1" i="0" u="none" strike="noStrike" dirty="0" smtClean="0">
                        <a:solidFill>
                          <a:schemeClr val="accent4"/>
                        </a:solidFill>
                        <a:latin typeface="Calibri" pitchFamily="34" charset="0"/>
                      </a:endParaRPr>
                    </a:p>
                  </a:txBody>
                  <a:tcPr marL="9525" marR="9525" marT="9524" marB="0" anchor="ctr">
                    <a:solidFill>
                      <a:srgbClr val="F79A75"/>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endParaRPr lang="en-US" sz="1000" b="1" i="0" u="none" strike="noStrike" dirty="0" smtClean="0">
                        <a:solidFill>
                          <a:schemeClr val="accent4"/>
                        </a:solidFill>
                        <a:latin typeface="Calibri" pitchFamily="34" charset="0"/>
                      </a:endParaRPr>
                    </a:p>
                  </a:txBody>
                  <a:tcPr marL="9525" marR="9525" marT="9524" marB="0" anchor="ctr">
                    <a:solidFill>
                      <a:srgbClr val="FFFFFF"/>
                    </a:solidFill>
                  </a:tcPr>
                </a:tc>
                <a:extLst>
                  <a:ext uri="{0D108BD9-81ED-4DB2-BD59-A6C34878D82A}">
                    <a16:rowId xmlns="" xmlns:a16="http://schemas.microsoft.com/office/drawing/2014/main" val="10004"/>
                  </a:ext>
                </a:extLst>
              </a:tr>
              <a:tr h="365303">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1</a:t>
                      </a:r>
                      <a:endParaRPr lang="en-US" sz="1000" b="1" i="0" u="none" strike="noStrike" kern="1200" dirty="0">
                        <a:solidFill>
                          <a:schemeClr val="accent4"/>
                        </a:solidFill>
                        <a:latin typeface="Calibri" pitchFamily="34" charset="0"/>
                        <a:ea typeface="+mn-ea"/>
                        <a:cs typeface="+mn-cs"/>
                      </a:endParaRPr>
                    </a:p>
                  </a:txBody>
                  <a:tcPr marT="45716" marB="45716" anchor="ctr">
                    <a:solidFill>
                      <a:srgbClr val="B4DA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B4DAF6"/>
                    </a:solidFill>
                  </a:tcPr>
                </a:tc>
                <a:tc>
                  <a:txBody>
                    <a:bodyPr/>
                    <a:lstStyle/>
                    <a:p>
                      <a:endParaRPr lang="en-US" sz="1000" dirty="0">
                        <a:solidFill>
                          <a:schemeClr val="accent4"/>
                        </a:solidFill>
                        <a:latin typeface="Calibri" pitchFamily="34" charset="0"/>
                      </a:endParaRPr>
                    </a:p>
                  </a:txBody>
                  <a:tcPr marT="45716" marB="45716">
                    <a:solidFill>
                      <a:schemeClr val="bg1"/>
                    </a:solidFill>
                  </a:tcPr>
                </a:tc>
                <a:tc>
                  <a:txBody>
                    <a:bodyPr/>
                    <a:lstStyle/>
                    <a:p>
                      <a:endParaRPr lang="en-US" sz="1000" dirty="0">
                        <a:solidFill>
                          <a:schemeClr val="accent4"/>
                        </a:solidFill>
                        <a:latin typeface="Calibri" pitchFamily="34" charset="0"/>
                      </a:endParaRPr>
                    </a:p>
                  </a:txBody>
                  <a:tcPr marT="45716" marB="45716">
                    <a:solidFill>
                      <a:schemeClr val="bg1"/>
                    </a:solidFill>
                  </a:tcPr>
                </a:tc>
                <a:tc gridSpan="2">
                  <a:txBody>
                    <a:bodyPr/>
                    <a:lstStyle/>
                    <a:p>
                      <a:endParaRPr lang="en-US" sz="1000" dirty="0">
                        <a:solidFill>
                          <a:schemeClr val="accent4"/>
                        </a:solidFill>
                        <a:latin typeface="Calibri" pitchFamily="34" charset="0"/>
                      </a:endParaRPr>
                    </a:p>
                  </a:txBody>
                  <a:tcPr marT="45716" marB="45716">
                    <a:solidFill>
                      <a:schemeClr val="bg1"/>
                    </a:solidFill>
                  </a:tcPr>
                </a:tc>
                <a:tc hMerge="1">
                  <a:txBody>
                    <a:bodyPr/>
                    <a:lstStyle/>
                    <a:p>
                      <a:endParaRPr lang="en-US"/>
                    </a:p>
                  </a:txBody>
                  <a:tcPr/>
                </a:tc>
                <a:tc rowSpan="3"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4"/>
                        </a:solidFill>
                        <a:latin typeface="Calibri" pitchFamily="34" charset="0"/>
                      </a:endParaRPr>
                    </a:p>
                  </a:txBody>
                  <a:tcPr marT="45716" marB="45716" anchor="ctr">
                    <a:solidFill>
                      <a:srgbClr val="FFFFFF"/>
                    </a:solidFill>
                  </a:tcPr>
                </a:tc>
                <a:tc rowSpan="3" hMerge="1">
                  <a:txBody>
                    <a:bodyPr/>
                    <a:lstStyle/>
                    <a:p>
                      <a:endParaRPr lang="en-US"/>
                    </a:p>
                  </a:txBody>
                  <a:tcPr/>
                </a:tc>
                <a:extLst>
                  <a:ext uri="{0D108BD9-81ED-4DB2-BD59-A6C34878D82A}">
                    <a16:rowId xmlns="" xmlns:a16="http://schemas.microsoft.com/office/drawing/2014/main" val="10005"/>
                  </a:ext>
                </a:extLst>
              </a:tr>
              <a:tr h="365303">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2</a:t>
                      </a:r>
                      <a:endParaRPr lang="en-US" sz="1000" b="1" i="0" u="none" strike="noStrike" kern="1200" dirty="0">
                        <a:solidFill>
                          <a:schemeClr val="accent4"/>
                        </a:solidFill>
                        <a:latin typeface="Calibri" pitchFamily="34" charset="0"/>
                        <a:ea typeface="+mn-ea"/>
                        <a:cs typeface="+mn-cs"/>
                      </a:endParaRPr>
                    </a:p>
                  </a:txBody>
                  <a:tcPr marT="45716" marB="45716" anchor="ctr">
                    <a:solidFill>
                      <a:srgbClr val="87C4F1"/>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7C4F1"/>
                    </a:solidFill>
                  </a:tcPr>
                </a:tc>
                <a:tc>
                  <a:txBody>
                    <a:bodyPr/>
                    <a:lstStyle/>
                    <a:p>
                      <a:endParaRPr lang="en-US" sz="1000" dirty="0">
                        <a:solidFill>
                          <a:schemeClr val="accent4"/>
                        </a:solidFill>
                        <a:latin typeface="Calibri" pitchFamily="34" charset="0"/>
                      </a:endParaRPr>
                    </a:p>
                  </a:txBody>
                  <a:tcPr marT="45716" marB="45716">
                    <a:solidFill>
                      <a:schemeClr val="bg1"/>
                    </a:solidFill>
                  </a:tcPr>
                </a:tc>
                <a:tc>
                  <a:txBody>
                    <a:bodyPr/>
                    <a:lstStyle/>
                    <a:p>
                      <a:endParaRPr lang="en-US" sz="1000" dirty="0">
                        <a:solidFill>
                          <a:schemeClr val="accent4"/>
                        </a:solidFill>
                        <a:latin typeface="Calibri" pitchFamily="34" charset="0"/>
                      </a:endParaRPr>
                    </a:p>
                  </a:txBody>
                  <a:tcPr marT="45716" marB="45716">
                    <a:solidFill>
                      <a:schemeClr val="bg1"/>
                    </a:solidFill>
                  </a:tcPr>
                </a:tc>
                <a:tc gridSpan="2">
                  <a:txBody>
                    <a:bodyPr/>
                    <a:lstStyle/>
                    <a:p>
                      <a:endParaRPr lang="en-US" sz="1000" dirty="0">
                        <a:solidFill>
                          <a:schemeClr val="accent4"/>
                        </a:solidFill>
                        <a:latin typeface="Calibri" pitchFamily="34" charset="0"/>
                      </a:endParaRPr>
                    </a:p>
                  </a:txBody>
                  <a:tcPr marT="45716" marB="45716">
                    <a:solidFill>
                      <a:schemeClr val="bg1"/>
                    </a:solidFill>
                  </a:tcPr>
                </a:tc>
                <a:tc hMerge="1">
                  <a:txBody>
                    <a:bodyPr/>
                    <a:lstStyle/>
                    <a:p>
                      <a:endParaRPr lang="en-US"/>
                    </a:p>
                  </a:txBody>
                  <a:tcPr/>
                </a:tc>
                <a:tc gridSpan="2" vMerge="1">
                  <a:txBody>
                    <a:bodyPr/>
                    <a:lstStyle/>
                    <a:p>
                      <a:endParaRPr lang="en-US" dirty="0">
                        <a:latin typeface="Calibri" pitchFamily="34" charset="0"/>
                      </a:endParaRPr>
                    </a:p>
                  </a:txBody>
                  <a:tcPr/>
                </a:tc>
                <a:tc hMerge="1" vMerge="1">
                  <a:txBody>
                    <a:bodyPr/>
                    <a:lstStyle/>
                    <a:p>
                      <a:endParaRPr lang="en-US"/>
                    </a:p>
                  </a:txBody>
                  <a:tcPr/>
                </a:tc>
                <a:extLst>
                  <a:ext uri="{0D108BD9-81ED-4DB2-BD59-A6C34878D82A}">
                    <a16:rowId xmlns="" xmlns:a16="http://schemas.microsoft.com/office/drawing/2014/main" val="10006"/>
                  </a:ext>
                </a:extLst>
              </a:tr>
              <a:tr h="365303">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3</a:t>
                      </a:r>
                      <a:endParaRPr lang="en-US" sz="1000" b="1" i="0" u="none" strike="noStrike" kern="1200" dirty="0">
                        <a:solidFill>
                          <a:schemeClr val="accent4"/>
                        </a:solidFill>
                        <a:latin typeface="Calibri" pitchFamily="34" charset="0"/>
                        <a:ea typeface="+mn-ea"/>
                        <a:cs typeface="+mn-cs"/>
                      </a:endParaRPr>
                    </a:p>
                  </a:txBody>
                  <a:tcPr marT="45716" marB="45716" anchor="ctr">
                    <a:solidFill>
                      <a:srgbClr val="8AAE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AAEF6"/>
                    </a:solidFill>
                  </a:tcPr>
                </a:tc>
                <a:tc>
                  <a:txBody>
                    <a:bodyPr/>
                    <a:lstStyle/>
                    <a:p>
                      <a:endParaRPr lang="en-US" sz="1000">
                        <a:solidFill>
                          <a:schemeClr val="accent4"/>
                        </a:solidFill>
                        <a:latin typeface="Calibri" pitchFamily="34" charset="0"/>
                      </a:endParaRPr>
                    </a:p>
                  </a:txBody>
                  <a:tcPr marT="45716" marB="45716">
                    <a:solidFill>
                      <a:schemeClr val="bg1"/>
                    </a:solidFill>
                  </a:tcPr>
                </a:tc>
                <a:tc>
                  <a:txBody>
                    <a:bodyPr/>
                    <a:lstStyle/>
                    <a:p>
                      <a:endParaRPr lang="en-US" sz="1000" dirty="0">
                        <a:solidFill>
                          <a:schemeClr val="accent4"/>
                        </a:solidFill>
                        <a:latin typeface="Calibri" pitchFamily="34" charset="0"/>
                      </a:endParaRPr>
                    </a:p>
                  </a:txBody>
                  <a:tcPr marT="45716" marB="45716">
                    <a:solidFill>
                      <a:schemeClr val="bg1"/>
                    </a:solidFill>
                  </a:tcPr>
                </a:tc>
                <a:tc gridSpan="2">
                  <a:txBody>
                    <a:bodyPr/>
                    <a:lstStyle/>
                    <a:p>
                      <a:endParaRPr lang="en-US" sz="1000" dirty="0">
                        <a:solidFill>
                          <a:schemeClr val="accent4"/>
                        </a:solidFill>
                        <a:latin typeface="Calibri" pitchFamily="34" charset="0"/>
                      </a:endParaRPr>
                    </a:p>
                  </a:txBody>
                  <a:tcPr marT="45716" marB="45716">
                    <a:solidFill>
                      <a:schemeClr val="bg1"/>
                    </a:solidFill>
                  </a:tcPr>
                </a:tc>
                <a:tc hMerge="1">
                  <a:txBody>
                    <a:bodyPr/>
                    <a:lstStyle/>
                    <a:p>
                      <a:endParaRPr lang="en-US"/>
                    </a:p>
                  </a:txBody>
                  <a:tcPr/>
                </a:tc>
                <a:tc gridSpan="2" vMerge="1">
                  <a:txBody>
                    <a:bodyPr/>
                    <a:lstStyle/>
                    <a:p>
                      <a:endParaRPr lang="en-US" dirty="0">
                        <a:latin typeface="Calibri" pitchFamily="34" charset="0"/>
                      </a:endParaRPr>
                    </a:p>
                  </a:txBody>
                  <a:tcPr/>
                </a:tc>
                <a:tc hMerge="1" vMerge="1">
                  <a:txBody>
                    <a:bodyPr/>
                    <a:lstStyle/>
                    <a:p>
                      <a:endParaRPr lang="en-US"/>
                    </a:p>
                  </a:txBody>
                  <a:tcPr/>
                </a:tc>
                <a:extLst>
                  <a:ext uri="{0D108BD9-81ED-4DB2-BD59-A6C34878D82A}">
                    <a16:rowId xmlns="" xmlns:a16="http://schemas.microsoft.com/office/drawing/2014/main" val="10007"/>
                  </a:ext>
                </a:extLst>
              </a:tr>
              <a:tr h="365303">
                <a:tc>
                  <a:txBody>
                    <a:bodyPr/>
                    <a:lstStyle/>
                    <a:p>
                      <a:pPr marL="0" algn="ctr" defTabSz="914400" rtl="0" eaLnBrk="1" fontAlgn="b" latinLnBrk="0" hangingPunct="1"/>
                      <a:r>
                        <a:rPr lang="en-US" sz="1000" b="1" i="0" u="none" strike="noStrike" kern="1200" dirty="0" smtClean="0">
                          <a:solidFill>
                            <a:schemeClr val="accent4"/>
                          </a:solidFill>
                          <a:latin typeface="Calibri" pitchFamily="34" charset="0"/>
                          <a:ea typeface="+mn-ea"/>
                          <a:cs typeface="+mn-cs"/>
                        </a:rPr>
                        <a:t>Other</a:t>
                      </a:r>
                      <a:endParaRPr lang="en-US" sz="1000" b="1" i="0" u="none" strike="noStrike" kern="1200" dirty="0">
                        <a:solidFill>
                          <a:schemeClr val="accent4"/>
                        </a:solidFill>
                        <a:latin typeface="Calibri" pitchFamily="34" charset="0"/>
                        <a:ea typeface="+mn-ea"/>
                        <a:cs typeface="+mn-cs"/>
                      </a:endParaRPr>
                    </a:p>
                  </a:txBody>
                  <a:tcPr marT="45716" marB="45716" anchor="ctr">
                    <a:solidFill>
                      <a:srgbClr val="FBA7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smtClean="0">
                        <a:solidFill>
                          <a:schemeClr val="accent4"/>
                        </a:solidFill>
                        <a:latin typeface="Calibri" pitchFamily="34" charset="0"/>
                        <a:ea typeface="+mn-ea"/>
                        <a:cs typeface="+mn-cs"/>
                      </a:endParaRPr>
                    </a:p>
                  </a:txBody>
                  <a:tcPr marT="45716" marB="45716" anchor="ctr">
                    <a:noFill/>
                  </a:tcPr>
                </a:tc>
                <a:tc>
                  <a:txBody>
                    <a:bodyPr/>
                    <a:lstStyle/>
                    <a:p>
                      <a:endParaRPr lang="en-US" sz="1000">
                        <a:solidFill>
                          <a:schemeClr val="accent4"/>
                        </a:solidFill>
                        <a:latin typeface="Calibri" pitchFamily="34" charset="0"/>
                      </a:endParaRPr>
                    </a:p>
                  </a:txBody>
                  <a:tcPr marT="45716" marB="45716">
                    <a:solidFill>
                      <a:schemeClr val="bg1"/>
                    </a:solidFill>
                  </a:tcPr>
                </a:tc>
                <a:tc>
                  <a:txBody>
                    <a:bodyPr/>
                    <a:lstStyle/>
                    <a:p>
                      <a:pPr algn="ctr"/>
                      <a:r>
                        <a:rPr lang="en-US" sz="1000" dirty="0" smtClean="0">
                          <a:solidFill>
                            <a:schemeClr val="accent4"/>
                          </a:solidFill>
                          <a:latin typeface="Calibri" pitchFamily="34" charset="0"/>
                        </a:rPr>
                        <a:t>SARC Due</a:t>
                      </a:r>
                      <a:endParaRPr lang="en-US" sz="1000" dirty="0">
                        <a:solidFill>
                          <a:schemeClr val="accent4"/>
                        </a:solidFill>
                        <a:latin typeface="Calibri" pitchFamily="34" charset="0"/>
                      </a:endParaRPr>
                    </a:p>
                  </a:txBody>
                  <a:tcPr marT="45716" marB="45716" anchor="ctr">
                    <a:solidFill>
                      <a:srgbClr val="FBA7CD"/>
                    </a:solidFill>
                  </a:tcPr>
                </a:tc>
                <a:tc gridSpan="2">
                  <a:txBody>
                    <a:bodyPr/>
                    <a:lstStyle/>
                    <a:p>
                      <a:endParaRPr lang="en-US" sz="1000" dirty="0">
                        <a:solidFill>
                          <a:schemeClr val="accent4"/>
                        </a:solidFill>
                        <a:latin typeface="Calibri" pitchFamily="34" charset="0"/>
                      </a:endParaRPr>
                    </a:p>
                  </a:txBody>
                  <a:tcPr marT="45716" marB="45716">
                    <a:solidFill>
                      <a:schemeClr val="bg1"/>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4"/>
                        </a:solidFill>
                        <a:latin typeface="Calibri" pitchFamily="34" charset="0"/>
                      </a:endParaRPr>
                    </a:p>
                  </a:txBody>
                  <a:tcPr marT="45716" marB="45716" anchor="ctr">
                    <a:noFill/>
                  </a:tcPr>
                </a:tc>
                <a:tc hMerge="1">
                  <a:txBody>
                    <a:bodyPr/>
                    <a:lstStyle/>
                    <a:p>
                      <a:endParaRPr lang="en-US"/>
                    </a:p>
                  </a:txBody>
                  <a:tcPr/>
                </a:tc>
                <a:extLst>
                  <a:ext uri="{0D108BD9-81ED-4DB2-BD59-A6C34878D82A}">
                    <a16:rowId xmlns="" xmlns:a16="http://schemas.microsoft.com/office/drawing/2014/main" val="10008"/>
                  </a:ext>
                </a:extLst>
              </a:tr>
            </a:tbl>
          </a:graphicData>
        </a:graphic>
      </p:graphicFrame>
      <p:sp>
        <p:nvSpPr>
          <p:cNvPr id="62531" name="Slide Number Placeholder 5"/>
          <p:cNvSpPr>
            <a:spLocks noGrp="1"/>
          </p:cNvSpPr>
          <p:nvPr>
            <p:ph type="sldNum" sz="quarter" idx="12"/>
          </p:nvPr>
        </p:nvSpPr>
        <p:spPr bwMode="auto">
          <a:xfrm>
            <a:off x="-511834" y="6334664"/>
            <a:ext cx="2133600" cy="396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690CC98-3CBD-4228-9023-F0D3C46B9252}" type="slidenum">
              <a:rPr lang="en-US" altLang="en-US" sz="800" smtClean="0">
                <a:solidFill>
                  <a:schemeClr val="tx1"/>
                </a:solidFill>
              </a:rPr>
              <a:pPr>
                <a:spcBef>
                  <a:spcPct val="0"/>
                </a:spcBef>
                <a:buFontTx/>
                <a:buNone/>
              </a:pPr>
              <a:t>10</a:t>
            </a:fld>
            <a:endParaRPr lang="en-US" altLang="en-US" sz="800" dirty="0" smtClean="0">
              <a:solidFill>
                <a:schemeClr val="tx1"/>
              </a:solidFill>
            </a:endParaRPr>
          </a:p>
        </p:txBody>
      </p:sp>
      <p:sp>
        <p:nvSpPr>
          <p:cNvPr id="6" name="Title 1"/>
          <p:cNvSpPr txBox="1">
            <a:spLocks/>
          </p:cNvSpPr>
          <p:nvPr/>
        </p:nvSpPr>
        <p:spPr bwMode="auto">
          <a:xfrm>
            <a:off x="266008" y="182879"/>
            <a:ext cx="8718665" cy="469987"/>
          </a:xfrm>
          <a:prstGeom prst="roundRect">
            <a:avLst>
              <a:gd name="adj" fmla="val 21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a:lstStyle>
          <a:p>
            <a:r>
              <a:rPr lang="en-US" altLang="en-US" kern="0" dirty="0" smtClean="0"/>
              <a:t>CALPADS 2017-18 Roadmap</a:t>
            </a:r>
          </a:p>
        </p:txBody>
      </p:sp>
      <p:sp>
        <p:nvSpPr>
          <p:cNvPr id="2" name="Footer Placeholder 1"/>
          <p:cNvSpPr>
            <a:spLocks noGrp="1"/>
          </p:cNvSpPr>
          <p:nvPr>
            <p:ph type="ftr" sz="quarter" idx="11"/>
          </p:nvPr>
        </p:nvSpPr>
        <p:spPr>
          <a:xfrm>
            <a:off x="5867400" y="6461125"/>
            <a:ext cx="2895600" cy="396875"/>
          </a:xfrm>
        </p:spPr>
        <p:txBody>
          <a:bodyPr/>
          <a:lstStyle/>
          <a:p>
            <a:pPr>
              <a:defRPr/>
            </a:pPr>
            <a:r>
              <a:rPr lang="en-US" dirty="0" smtClean="0"/>
              <a:t>Annual State Reporting Roadmap v1.0, August 11, 2017</a:t>
            </a:r>
            <a:endParaRPr lang="en-US" dirty="0"/>
          </a:p>
        </p:txBody>
      </p:sp>
    </p:spTree>
    <p:extLst>
      <p:ext uri="{BB962C8B-B14F-4D97-AF65-F5344CB8AC3E}">
        <p14:creationId xmlns:p14="http://schemas.microsoft.com/office/powerpoint/2010/main" val="939110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idx="1"/>
            <p:extLst>
              <p:ext uri="{D42A27DB-BD31-4B8C-83A1-F6EECF244321}">
                <p14:modId xmlns:p14="http://schemas.microsoft.com/office/powerpoint/2010/main" val="3444804895"/>
              </p:ext>
            </p:extLst>
          </p:nvPr>
        </p:nvGraphicFramePr>
        <p:xfrm>
          <a:off x="457200" y="1371600"/>
          <a:ext cx="8305800" cy="4491573"/>
        </p:xfrm>
        <a:graphic>
          <a:graphicData uri="http://schemas.openxmlformats.org/drawingml/2006/table">
            <a:tbl>
              <a:tblPr firstRow="1" bandRow="1">
                <a:tableStyleId>{85BE263C-DBD7-4A20-BB59-AAB30ACAA65A}</a:tableStyleId>
              </a:tblPr>
              <a:tblGrid>
                <a:gridCol w="11430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1485900">
                  <a:extLst>
                    <a:ext uri="{9D8B030D-6E8A-4147-A177-3AD203B41FA5}">
                      <a16:colId xmlns="" xmlns:a16="http://schemas.microsoft.com/office/drawing/2014/main" val="20002"/>
                    </a:ext>
                  </a:extLst>
                </a:gridCol>
                <a:gridCol w="1353487">
                  <a:extLst>
                    <a:ext uri="{9D8B030D-6E8A-4147-A177-3AD203B41FA5}">
                      <a16:colId xmlns="" xmlns:a16="http://schemas.microsoft.com/office/drawing/2014/main" val="20003"/>
                    </a:ext>
                  </a:extLst>
                </a:gridCol>
                <a:gridCol w="1588957">
                  <a:extLst>
                    <a:ext uri="{9D8B030D-6E8A-4147-A177-3AD203B41FA5}">
                      <a16:colId xmlns="" xmlns:a16="http://schemas.microsoft.com/office/drawing/2014/main" val="20004"/>
                    </a:ext>
                  </a:extLst>
                </a:gridCol>
                <a:gridCol w="1034322">
                  <a:extLst>
                    <a:ext uri="{9D8B030D-6E8A-4147-A177-3AD203B41FA5}">
                      <a16:colId xmlns="" xmlns:a16="http://schemas.microsoft.com/office/drawing/2014/main" val="20005"/>
                    </a:ext>
                  </a:extLst>
                </a:gridCol>
                <a:gridCol w="938134">
                  <a:extLst>
                    <a:ext uri="{9D8B030D-6E8A-4147-A177-3AD203B41FA5}">
                      <a16:colId xmlns="" xmlns:a16="http://schemas.microsoft.com/office/drawing/2014/main" val="20006"/>
                    </a:ext>
                  </a:extLst>
                </a:gridCol>
              </a:tblGrid>
              <a:tr h="356538">
                <a:tc>
                  <a:txBody>
                    <a:bodyPr/>
                    <a:lstStyle/>
                    <a:p>
                      <a:pPr algn="ctr" rtl="0" fontAlgn="b"/>
                      <a:endParaRPr lang="en-US" sz="1000" b="1" i="0" u="none" strike="noStrike" dirty="0">
                        <a:solidFill>
                          <a:schemeClr val="accent4"/>
                        </a:solidFill>
                        <a:latin typeface="Calibri" pitchFamily="34" charset="0"/>
                      </a:endParaRPr>
                    </a:p>
                  </a:txBody>
                  <a:tcPr marL="9525" marR="9525" marT="9523" marB="0" anchor="ctr"/>
                </a:tc>
                <a:tc>
                  <a:txBody>
                    <a:bodyPr/>
                    <a:lstStyle/>
                    <a:p>
                      <a:pPr algn="ctr" rtl="0" fontAlgn="t"/>
                      <a:endParaRPr lang="en-US" sz="1000" b="0" i="0" u="none" strike="noStrike" dirty="0">
                        <a:solidFill>
                          <a:schemeClr val="accent4"/>
                        </a:solidFill>
                        <a:latin typeface="Calibri" pitchFamily="34" charset="0"/>
                      </a:endParaRPr>
                    </a:p>
                  </a:txBody>
                  <a:tcPr marL="9525" marR="9525" marT="9523" marB="0" anchor="ctr"/>
                </a:tc>
                <a:tc>
                  <a:txBody>
                    <a:bodyPr/>
                    <a:lstStyle/>
                    <a:p>
                      <a:pPr algn="ctr" rtl="0" fontAlgn="t"/>
                      <a:endParaRPr lang="en-US" sz="1000" b="0" i="0" u="none" strike="noStrike" dirty="0">
                        <a:solidFill>
                          <a:schemeClr val="accent4"/>
                        </a:solidFill>
                        <a:latin typeface="Calibri" pitchFamily="34" charset="0"/>
                      </a:endParaRPr>
                    </a:p>
                  </a:txBody>
                  <a:tcPr marL="9525" marR="9525" marT="9523" marB="0" anchor="ctr"/>
                </a:tc>
                <a:tc gridSpan="4">
                  <a:txBody>
                    <a:bodyPr/>
                    <a:lstStyle/>
                    <a:p>
                      <a:pPr algn="ctr" rtl="0" fontAlgn="t"/>
                      <a:r>
                        <a:rPr lang="en-US" sz="1200" b="0" i="0" u="none" strike="noStrike" dirty="0" smtClean="0">
                          <a:solidFill>
                            <a:schemeClr val="accent4"/>
                          </a:solidFill>
                          <a:latin typeface="Calibri" pitchFamily="34" charset="0"/>
                        </a:rPr>
                        <a:t>2018</a:t>
                      </a:r>
                      <a:endParaRPr lang="en-US" sz="1200" b="0" i="0" u="none" strike="noStrike" dirty="0">
                        <a:solidFill>
                          <a:schemeClr val="accent4"/>
                        </a:solidFill>
                        <a:latin typeface="Calibri" pitchFamily="34" charset="0"/>
                      </a:endParaRPr>
                    </a:p>
                  </a:txBody>
                  <a:tcPr marL="9525" marR="9525" marT="9523" marB="0" anchor="ctr"/>
                </a:tc>
                <a:tc hMerge="1">
                  <a:txBody>
                    <a:bodyPr/>
                    <a:lstStyle/>
                    <a:p>
                      <a:pPr algn="ctr" rtl="0" fontAlgn="t"/>
                      <a:endParaRPr lang="en-US" sz="1100" b="0" i="0" u="none" strike="noStrike" dirty="0">
                        <a:solidFill>
                          <a:srgbClr val="000000"/>
                        </a:solidFill>
                        <a:latin typeface="Calibri" pitchFamily="34" charset="0"/>
                      </a:endParaRPr>
                    </a:p>
                  </a:txBody>
                  <a:tcPr marL="9525" marR="9525" marT="9525" marB="0" anchor="ctr"/>
                </a:tc>
                <a:tc hMerge="1">
                  <a:txBody>
                    <a:bodyPr/>
                    <a:lstStyle/>
                    <a:p>
                      <a:pPr algn="ctr" rtl="0" fontAlgn="t"/>
                      <a:endParaRPr lang="en-US" sz="1100" b="0" i="0" u="none" strike="noStrike" dirty="0">
                        <a:solidFill>
                          <a:srgbClr val="000000"/>
                        </a:solidFill>
                        <a:latin typeface="Calibri" pitchFamily="34" charset="0"/>
                      </a:endParaRPr>
                    </a:p>
                  </a:txBody>
                  <a:tcPr marL="9525" marR="9525" marT="9525" marB="0" anchor="ctr"/>
                </a:tc>
                <a:tc hMerge="1">
                  <a:txBody>
                    <a:bodyPr/>
                    <a:lstStyle/>
                    <a:p>
                      <a:endParaRPr lang="en-US"/>
                    </a:p>
                  </a:txBody>
                  <a:tcPr/>
                </a:tc>
                <a:extLst>
                  <a:ext uri="{0D108BD9-81ED-4DB2-BD59-A6C34878D82A}">
                    <a16:rowId xmlns="" xmlns:a16="http://schemas.microsoft.com/office/drawing/2014/main" val="10000"/>
                  </a:ext>
                </a:extLst>
              </a:tr>
              <a:tr h="356538">
                <a:tc>
                  <a:txBody>
                    <a:bodyPr/>
                    <a:lstStyle/>
                    <a:p>
                      <a:pPr algn="ctr" rtl="0" fontAlgn="b"/>
                      <a:r>
                        <a:rPr lang="en-US" sz="1000" u="none" strike="noStrike" dirty="0">
                          <a:solidFill>
                            <a:schemeClr val="accent4"/>
                          </a:solidFill>
                          <a:latin typeface="Calibri" pitchFamily="34" charset="0"/>
                        </a:rPr>
                        <a:t>  </a:t>
                      </a:r>
                      <a:endParaRPr lang="en-US" sz="1000" b="1" i="0" u="none" strike="noStrike" dirty="0">
                        <a:solidFill>
                          <a:schemeClr val="accent4"/>
                        </a:solidFill>
                        <a:latin typeface="Calibri" pitchFamily="34" charset="0"/>
                      </a:endParaRPr>
                    </a:p>
                  </a:txBody>
                  <a:tcPr marL="9525" marR="9525" marT="9523"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Certification Deadline </a:t>
                      </a:r>
                      <a:endParaRPr lang="en-US" sz="1000" b="0" i="0" u="none" strike="noStrike" dirty="0">
                        <a:solidFill>
                          <a:schemeClr val="accent4"/>
                        </a:solidFill>
                        <a:latin typeface="Calibri" pitchFamily="34" charset="0"/>
                      </a:endParaRPr>
                    </a:p>
                  </a:txBody>
                  <a:tcPr marL="9525" marR="9525" marT="9523"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Throughout Year  </a:t>
                      </a:r>
                      <a:endParaRPr lang="en-US" sz="1000" b="0" i="0" u="none" strike="noStrike" dirty="0">
                        <a:solidFill>
                          <a:schemeClr val="accent4"/>
                        </a:solidFill>
                        <a:latin typeface="Calibri" pitchFamily="34" charset="0"/>
                      </a:endParaRPr>
                    </a:p>
                  </a:txBody>
                  <a:tcPr marL="9525" marR="9525" marT="9523" marB="0" anchor="ctr">
                    <a:solidFill>
                      <a:schemeClr val="accent2">
                        <a:lumMod val="40000"/>
                        <a:lumOff val="60000"/>
                      </a:schemeClr>
                    </a:solidFill>
                  </a:tcPr>
                </a:tc>
                <a:tc>
                  <a:txBody>
                    <a:bodyPr/>
                    <a:lstStyle/>
                    <a:p>
                      <a:pPr algn="ctr" rtl="0" fontAlgn="t"/>
                      <a:r>
                        <a:rPr lang="en-US" sz="1000" u="none" strike="noStrike" dirty="0" smtClean="0">
                          <a:solidFill>
                            <a:schemeClr val="accent4"/>
                          </a:solidFill>
                          <a:latin typeface="Calibri" pitchFamily="34" charset="0"/>
                        </a:rPr>
                        <a:t>April-May</a:t>
                      </a:r>
                      <a:endParaRPr lang="en-US" sz="1000" b="0" i="0" u="none" strike="noStrike" dirty="0">
                        <a:solidFill>
                          <a:schemeClr val="accent4"/>
                        </a:solidFill>
                        <a:latin typeface="Calibri" pitchFamily="34" charset="0"/>
                      </a:endParaRPr>
                    </a:p>
                  </a:txBody>
                  <a:tcPr marL="9525" marR="9525" marT="9523" marB="0" anchor="ctr">
                    <a:solidFill>
                      <a:schemeClr val="accent2">
                        <a:lumMod val="40000"/>
                        <a:lumOff val="60000"/>
                      </a:schemeClr>
                    </a:solidFill>
                  </a:tcPr>
                </a:tc>
                <a:tc>
                  <a:txBody>
                    <a:bodyPr/>
                    <a:lstStyle/>
                    <a:p>
                      <a:pPr algn="ctr" rtl="0" fontAlgn="t"/>
                      <a:r>
                        <a:rPr lang="en-US" sz="1000" u="none" strike="noStrike" dirty="0" smtClean="0">
                          <a:solidFill>
                            <a:schemeClr val="accent4"/>
                          </a:solidFill>
                          <a:latin typeface="Calibri" pitchFamily="34" charset="0"/>
                        </a:rPr>
                        <a:t>Jun-Jul</a:t>
                      </a:r>
                      <a:endParaRPr lang="en-US" sz="1000" b="0" i="0" u="none" strike="noStrike" dirty="0">
                        <a:solidFill>
                          <a:schemeClr val="accent4"/>
                        </a:solidFill>
                        <a:latin typeface="Calibri" pitchFamily="34" charset="0"/>
                      </a:endParaRPr>
                    </a:p>
                  </a:txBody>
                  <a:tcPr marL="9525" marR="9525" marT="9523" marB="0" anchor="ctr">
                    <a:solidFill>
                      <a:schemeClr val="accent2">
                        <a:lumMod val="40000"/>
                        <a:lumOff val="60000"/>
                      </a:schemeClr>
                    </a:solidFill>
                  </a:tcPr>
                </a:tc>
                <a:tc gridSpan="2">
                  <a:txBody>
                    <a:bodyPr/>
                    <a:lstStyle/>
                    <a:p>
                      <a:pPr algn="ctr" rtl="0" fontAlgn="t"/>
                      <a:r>
                        <a:rPr lang="en-US" sz="1000" b="1" i="0" u="none" strike="noStrike" dirty="0" smtClean="0">
                          <a:solidFill>
                            <a:schemeClr val="accent4"/>
                          </a:solidFill>
                          <a:latin typeface="Calibri" pitchFamily="34" charset="0"/>
                        </a:rPr>
                        <a:t>Jul-Aug</a:t>
                      </a:r>
                      <a:endParaRPr lang="en-US" sz="1000" b="0" i="0" u="none" strike="noStrike" dirty="0">
                        <a:solidFill>
                          <a:schemeClr val="accent4"/>
                        </a:solidFill>
                        <a:latin typeface="Calibri" pitchFamily="34" charset="0"/>
                      </a:endParaRPr>
                    </a:p>
                  </a:txBody>
                  <a:tcPr marL="9525" marR="9525" marT="9523" marB="0" anchor="ctr">
                    <a:solidFill>
                      <a:schemeClr val="accent2">
                        <a:lumMod val="40000"/>
                        <a:lumOff val="60000"/>
                      </a:schemeClr>
                    </a:solidFill>
                  </a:tcPr>
                </a:tc>
                <a:tc hMerge="1">
                  <a:txBody>
                    <a:bodyPr/>
                    <a:lstStyle/>
                    <a:p>
                      <a:endParaRPr lang="en-US"/>
                    </a:p>
                  </a:txBody>
                  <a:tcPr/>
                </a:tc>
                <a:extLst>
                  <a:ext uri="{0D108BD9-81ED-4DB2-BD59-A6C34878D82A}">
                    <a16:rowId xmlns="" xmlns:a16="http://schemas.microsoft.com/office/drawing/2014/main" val="10001"/>
                  </a:ext>
                </a:extLst>
              </a:tr>
              <a:tr h="619164">
                <a:tc>
                  <a:txBody>
                    <a:bodyPr/>
                    <a:lstStyle/>
                    <a:p>
                      <a:pPr algn="ctr" rtl="0" fontAlgn="b"/>
                      <a:r>
                        <a:rPr lang="en-US" sz="1000" u="none" strike="noStrike" dirty="0">
                          <a:solidFill>
                            <a:schemeClr val="accent4"/>
                          </a:solidFill>
                          <a:latin typeface="Calibri" pitchFamily="34" charset="0"/>
                        </a:rPr>
                        <a:t> General </a:t>
                      </a:r>
                      <a:endParaRPr lang="en-US" sz="1000" b="1" i="0" u="none" strike="noStrike" dirty="0">
                        <a:solidFill>
                          <a:schemeClr val="accent4"/>
                        </a:solidFill>
                        <a:latin typeface="Calibri" pitchFamily="34" charset="0"/>
                      </a:endParaRPr>
                    </a:p>
                  </a:txBody>
                  <a:tcPr marL="9525" marR="9525" marT="9523" marB="0" anchor="ctr">
                    <a:solidFill>
                      <a:srgbClr val="FFFF99"/>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3" marB="0" anchor="ctr"/>
                </a:tc>
                <a:tc>
                  <a:txBody>
                    <a:bodyPr/>
                    <a:lstStyle/>
                    <a:p>
                      <a:pPr algn="ctr" rtl="0" fontAlgn="t"/>
                      <a:r>
                        <a:rPr lang="en-US" sz="1000" u="none" strike="noStrike" dirty="0">
                          <a:solidFill>
                            <a:schemeClr val="accent4"/>
                          </a:solidFill>
                          <a:latin typeface="Calibri" pitchFamily="34" charset="0"/>
                        </a:rPr>
                        <a:t>Maintain SSIDs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Resolve </a:t>
                      </a:r>
                      <a:r>
                        <a:rPr lang="en-US" sz="1000" u="none" strike="noStrike" dirty="0">
                          <a:solidFill>
                            <a:schemeClr val="accent4"/>
                          </a:solidFill>
                          <a:latin typeface="Calibri" pitchFamily="34" charset="0"/>
                        </a:rPr>
                        <a:t>Anomalies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Retrieve </a:t>
                      </a:r>
                      <a:r>
                        <a:rPr lang="en-US" sz="1000" u="none" strike="noStrike" dirty="0">
                          <a:solidFill>
                            <a:schemeClr val="accent4"/>
                          </a:solidFill>
                          <a:latin typeface="Calibri" pitchFamily="34" charset="0"/>
                        </a:rPr>
                        <a:t>Direct Certification Files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Check Foster Youth</a:t>
                      </a:r>
                    </a:p>
                  </a:txBody>
                  <a:tcPr marL="9525" marR="9525" marT="9523" marB="0" anchor="ctr">
                    <a:solidFill>
                      <a:srgbClr val="FFFF99"/>
                    </a:solidFill>
                  </a:tcPr>
                </a:tc>
                <a:tc>
                  <a:txBody>
                    <a:bodyPr/>
                    <a:lstStyle/>
                    <a:p>
                      <a:pPr algn="ctr" rtl="0" fontAlgn="t"/>
                      <a:endParaRPr lang="en-US" sz="1000" b="0" i="0" u="none" strike="noStrike" dirty="0">
                        <a:solidFill>
                          <a:schemeClr val="accent4"/>
                        </a:solidFill>
                        <a:latin typeface="Calibri" pitchFamily="34" charset="0"/>
                      </a:endParaRPr>
                    </a:p>
                  </a:txBody>
                  <a:tcPr marL="9525" marR="9525" marT="9523" marB="0" anchor="ctr">
                    <a:solidFill>
                      <a:srgbClr val="FFFFFF"/>
                    </a:solidFill>
                  </a:tcPr>
                </a:tc>
                <a:tc>
                  <a:txBody>
                    <a:bodyPr/>
                    <a:lstStyle/>
                    <a:p>
                      <a:pPr algn="ctr" rtl="0" fontAlgn="t"/>
                      <a:endParaRPr lang="en-US" sz="1000" b="0" i="0" u="none" strike="noStrike" dirty="0">
                        <a:solidFill>
                          <a:schemeClr val="accent4"/>
                        </a:solidFill>
                        <a:latin typeface="Calibri" pitchFamily="34" charset="0"/>
                      </a:endParaRPr>
                    </a:p>
                  </a:txBody>
                  <a:tcPr marL="9525" marR="9525" marT="9523" marB="0" anchor="ctr"/>
                </a:tc>
                <a:tc gridSpan="2">
                  <a:txBody>
                    <a:bodyPr/>
                    <a:lstStyle/>
                    <a:p>
                      <a:pPr algn="ctr" rtl="0" fontAlgn="t"/>
                      <a:endParaRPr lang="en-US" sz="1000" b="0" i="0" u="none" strike="noStrike" dirty="0">
                        <a:solidFill>
                          <a:schemeClr val="accent4"/>
                        </a:solidFill>
                        <a:latin typeface="Calibri" pitchFamily="34" charset="0"/>
                      </a:endParaRPr>
                    </a:p>
                  </a:txBody>
                  <a:tcPr marL="9525" marR="9525" marT="9523" marB="0" anchor="ctr"/>
                </a:tc>
                <a:tc hMerge="1">
                  <a:txBody>
                    <a:bodyPr/>
                    <a:lstStyle/>
                    <a:p>
                      <a:endParaRPr lang="en-US"/>
                    </a:p>
                  </a:txBody>
                  <a:tcPr/>
                </a:tc>
                <a:extLst>
                  <a:ext uri="{0D108BD9-81ED-4DB2-BD59-A6C34878D82A}">
                    <a16:rowId xmlns="" xmlns:a16="http://schemas.microsoft.com/office/drawing/2014/main" val="10002"/>
                  </a:ext>
                </a:extLst>
              </a:tr>
              <a:tr h="847723">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1</a:t>
                      </a:r>
                      <a:endParaRPr lang="en-US" sz="1000" b="1" i="0" u="none" strike="noStrike" kern="1200" dirty="0">
                        <a:solidFill>
                          <a:schemeClr val="accent4"/>
                        </a:solidFill>
                        <a:latin typeface="Calibri" pitchFamily="34" charset="0"/>
                        <a:ea typeface="+mn-ea"/>
                        <a:cs typeface="+mn-cs"/>
                      </a:endParaRPr>
                    </a:p>
                  </a:txBody>
                  <a:tcPr marT="45711" marB="45711" anchor="ctr">
                    <a:solidFill>
                      <a:srgbClr val="B4DA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B4DAF6"/>
                    </a:solidFill>
                  </a:tcPr>
                </a:tc>
                <a:tc>
                  <a:txBody>
                    <a:bodyPr/>
                    <a:lstStyle/>
                    <a:p>
                      <a:pPr algn="ctr"/>
                      <a:endParaRPr lang="en-US" sz="1000" dirty="0">
                        <a:solidFill>
                          <a:schemeClr val="accent4"/>
                        </a:solidFill>
                        <a:latin typeface="Calibri" pitchFamily="34" charset="0"/>
                      </a:endParaRPr>
                    </a:p>
                  </a:txBody>
                  <a:tcPr marT="45711" marB="45711" anchor="ctr">
                    <a:solidFill>
                      <a:srgbClr val="FFFFFF"/>
                    </a:solidFill>
                  </a:tcPr>
                </a:tc>
                <a:tc rowSpan="3">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050" dirty="0" smtClean="0">
                          <a:solidFill>
                            <a:schemeClr val="accent4"/>
                          </a:solidFill>
                          <a:latin typeface="Calibri" pitchFamily="34" charset="0"/>
                        </a:rPr>
                        <a:t>Check with vendor for EOY updates</a:t>
                      </a:r>
                    </a:p>
                    <a:p>
                      <a:endParaRPr lang="en-US" dirty="0"/>
                    </a:p>
                  </a:txBody>
                  <a:tcPr marL="9525" marR="9525" marT="9523" marB="0" anchor="ctr">
                    <a:solidFill>
                      <a:srgbClr val="D6EBD6"/>
                    </a:solidFill>
                  </a:tcPr>
                </a:tc>
                <a:tc>
                  <a:txBody>
                    <a:bodyPr/>
                    <a:lstStyle/>
                    <a:p>
                      <a:pPr algn="ctr" fontAlgn="t"/>
                      <a:r>
                        <a:rPr lang="en-US" sz="1000" u="none" strike="noStrike" kern="1200" dirty="0">
                          <a:solidFill>
                            <a:schemeClr val="accent4"/>
                          </a:solidFill>
                          <a:latin typeface="Calibri" pitchFamily="34" charset="0"/>
                          <a:ea typeface="+mn-ea"/>
                          <a:cs typeface="+mn-cs"/>
                        </a:rPr>
                        <a:t>Submit </a:t>
                      </a:r>
                      <a:r>
                        <a:rPr lang="en-US" sz="1000" u="none" strike="noStrike" kern="1200" dirty="0" smtClean="0">
                          <a:solidFill>
                            <a:schemeClr val="accent4"/>
                          </a:solidFill>
                          <a:latin typeface="Calibri" pitchFamily="34" charset="0"/>
                          <a:ea typeface="+mn-ea"/>
                          <a:cs typeface="+mn-cs"/>
                        </a:rPr>
                        <a:t>SDEM for teachers</a:t>
                      </a:r>
                    </a:p>
                    <a:p>
                      <a:pPr algn="ctr" fontAlgn="t"/>
                      <a:r>
                        <a:rPr lang="en-US" sz="1000" u="none" strike="noStrike" kern="1200" dirty="0" smtClean="0">
                          <a:solidFill>
                            <a:schemeClr val="accent4"/>
                          </a:solidFill>
                          <a:latin typeface="Calibri" pitchFamily="34" charset="0"/>
                          <a:ea typeface="+mn-ea"/>
                          <a:cs typeface="+mn-cs"/>
                        </a:rPr>
                        <a:t>Submit CRSC/SCSC </a:t>
                      </a:r>
                      <a:r>
                        <a:rPr lang="en-US" sz="1000" u="none" strike="noStrike" kern="1200" dirty="0">
                          <a:solidFill>
                            <a:schemeClr val="accent4"/>
                          </a:solidFill>
                          <a:latin typeface="Calibri" pitchFamily="34" charset="0"/>
                          <a:ea typeface="+mn-ea"/>
                          <a:cs typeface="+mn-cs"/>
                        </a:rPr>
                        <a:t>for 7-12 students</a:t>
                      </a:r>
                      <a:r>
                        <a:rPr lang="en-US" sz="1000" u="none" strike="noStrike" kern="1200" dirty="0" smtClean="0">
                          <a:solidFill>
                            <a:schemeClr val="accent4"/>
                          </a:solidFill>
                          <a:latin typeface="Calibri" pitchFamily="34" charset="0"/>
                          <a:ea typeface="+mn-ea"/>
                          <a:cs typeface="+mn-cs"/>
                        </a:rPr>
                        <a:t>*</a:t>
                      </a:r>
                    </a:p>
                    <a:p>
                      <a:pPr algn="ctr" fontAlgn="t"/>
                      <a:r>
                        <a:rPr lang="en-US" sz="1000" u="none" strike="noStrike" kern="1200" dirty="0" smtClean="0">
                          <a:solidFill>
                            <a:schemeClr val="accent4"/>
                          </a:solidFill>
                          <a:latin typeface="Calibri" pitchFamily="34" charset="0"/>
                          <a:ea typeface="+mn-ea"/>
                          <a:cs typeface="+mn-cs"/>
                        </a:rPr>
                        <a:t>Submit</a:t>
                      </a:r>
                      <a:r>
                        <a:rPr lang="en-US" sz="1000" u="none" strike="noStrike" kern="1200" baseline="0" dirty="0" smtClean="0">
                          <a:solidFill>
                            <a:schemeClr val="accent4"/>
                          </a:solidFill>
                          <a:latin typeface="Calibri" pitchFamily="34" charset="0"/>
                          <a:ea typeface="+mn-ea"/>
                          <a:cs typeface="+mn-cs"/>
                        </a:rPr>
                        <a:t> SCTE files for schools with CTE programs</a:t>
                      </a:r>
                      <a:endParaRPr lang="en-US" sz="1000" u="none" strike="noStrike" kern="1200" dirty="0">
                        <a:solidFill>
                          <a:schemeClr val="accent4"/>
                        </a:solidFill>
                        <a:latin typeface="Calibri" pitchFamily="34" charset="0"/>
                        <a:ea typeface="+mn-ea"/>
                        <a:cs typeface="+mn-cs"/>
                      </a:endParaRPr>
                    </a:p>
                    <a:p>
                      <a:pPr algn="ctr" fontAlgn="t"/>
                      <a:r>
                        <a:rPr lang="en-US" sz="1000" u="none" strike="noStrike" kern="1200" dirty="0">
                          <a:solidFill>
                            <a:schemeClr val="accent4"/>
                          </a:solidFill>
                          <a:latin typeface="Calibri" pitchFamily="34" charset="0"/>
                          <a:ea typeface="+mn-ea"/>
                          <a:cs typeface="+mn-cs"/>
                        </a:rPr>
                        <a:t>Review preliminary </a:t>
                      </a:r>
                      <a:r>
                        <a:rPr lang="en-US" sz="1000" u="none" strike="noStrike" kern="1200" dirty="0" smtClean="0">
                          <a:solidFill>
                            <a:schemeClr val="accent4"/>
                          </a:solidFill>
                          <a:latin typeface="Calibri" pitchFamily="34" charset="0"/>
                          <a:ea typeface="+mn-ea"/>
                          <a:cs typeface="+mn-cs"/>
                        </a:rPr>
                        <a:t>reports</a:t>
                      </a:r>
                      <a:endParaRPr lang="en-US" sz="1000" u="none" strike="noStrike" kern="1200" dirty="0">
                        <a:solidFill>
                          <a:schemeClr val="accent4"/>
                        </a:solidFill>
                        <a:latin typeface="Calibri" pitchFamily="34" charset="0"/>
                        <a:ea typeface="+mn-ea"/>
                        <a:cs typeface="+mn-cs"/>
                      </a:endParaRPr>
                    </a:p>
                  </a:txBody>
                  <a:tcPr marL="9525" marR="9525" marT="9523" marB="0" anchor="ctr">
                    <a:solidFill>
                      <a:srgbClr val="B4DAF6"/>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strike="noStrike" kern="120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strike="noStrike" kern="120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strike="noStrike" kern="120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strike="noStrike" kern="120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u="none" strike="noStrike" kern="1200" dirty="0" smtClean="0">
                          <a:solidFill>
                            <a:schemeClr val="accent4"/>
                          </a:solidFill>
                          <a:latin typeface="Calibri" pitchFamily="34" charset="0"/>
                          <a:ea typeface="+mn-ea"/>
                          <a:cs typeface="+mn-cs"/>
                        </a:rPr>
                        <a:t>Distribute Reports for Verification and Signature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kern="1200" dirty="0" smtClean="0">
                          <a:solidFill>
                            <a:schemeClr val="accent4"/>
                          </a:solidFill>
                          <a:latin typeface="Calibri" pitchFamily="34" charset="0"/>
                          <a:ea typeface="+mn-ea"/>
                          <a:cs typeface="+mn-cs"/>
                        </a:rPr>
                        <a:t>Certify Level 1 AND Level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4"/>
                          </a:solidFill>
                          <a:latin typeface="Calibri" pitchFamily="34" charset="0"/>
                        </a:rPr>
                        <a:t>July 31</a:t>
                      </a:r>
                      <a:r>
                        <a:rPr lang="en-US" sz="1000" b="1" u="none" strike="noStrike" kern="1200" dirty="0" smtClean="0">
                          <a:solidFill>
                            <a:schemeClr val="accent4"/>
                          </a:solidFill>
                          <a:latin typeface="Calibri" pitchFamily="34" charset="0"/>
                          <a:ea typeface="+mn-ea"/>
                          <a:cs typeface="+mn-cs"/>
                        </a:rPr>
                        <a:t>, 18</a:t>
                      </a:r>
                      <a:endParaRPr lang="en-US" sz="1000" b="1" u="none" strike="noStrike" kern="1200" baseline="0" dirty="0" smtClean="0">
                        <a:solidFill>
                          <a:schemeClr val="accent4"/>
                        </a:solidFill>
                        <a:latin typeface="Calibri" pitchFamily="34" charset="0"/>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kern="1200" baseline="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kern="1200" baseline="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kern="1200" baseline="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kern="1200" baseline="0" dirty="0" smtClean="0">
                          <a:solidFill>
                            <a:schemeClr val="accent4"/>
                          </a:solidFill>
                          <a:latin typeface="Calibri" pitchFamily="34" charset="0"/>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u="none" strike="noStrike" kern="1200" baseline="0" dirty="0" smtClean="0">
                          <a:solidFill>
                            <a:schemeClr val="accent4"/>
                          </a:solidFill>
                          <a:latin typeface="Calibri" pitchFamily="34" charset="0"/>
                          <a:ea typeface="+mn-ea"/>
                          <a:cs typeface="+mn-cs"/>
                        </a:rPr>
                        <a:t>|</a:t>
                      </a:r>
                      <a:endParaRPr lang="en-US" sz="1000" b="1" u="none" strike="noStrike" kern="1200" dirty="0" smtClean="0">
                        <a:solidFill>
                          <a:schemeClr val="accent4"/>
                        </a:solidFill>
                        <a:latin typeface="Calibri" pitchFamily="34" charset="0"/>
                        <a:ea typeface="+mn-ea"/>
                        <a:cs typeface="+mn-cs"/>
                      </a:endParaRPr>
                    </a:p>
                  </a:txBody>
                  <a:tcPr marT="45711" marB="45711" anchor="ctr">
                    <a:solidFill>
                      <a:schemeClr val="accent2">
                        <a:lumMod val="40000"/>
                        <a:lumOff val="6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dirty="0" smtClean="0">
                          <a:solidFill>
                            <a:schemeClr val="accent4"/>
                          </a:solidFill>
                          <a:latin typeface="Calibri" pitchFamily="34" charset="0"/>
                        </a:rPr>
                        <a:t>Final Amendment</a:t>
                      </a:r>
                      <a:endParaRPr lang="en-US" sz="1000" b="1" i="0" u="none" strike="noStrike" baseline="0" dirty="0" smtClean="0">
                        <a:solidFill>
                          <a:schemeClr val="accent4"/>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1" i="0" u="none" strike="noStrike" baseline="0" dirty="0" smtClean="0">
                          <a:solidFill>
                            <a:schemeClr val="accent4"/>
                          </a:solidFill>
                          <a:latin typeface="Calibri" pitchFamily="34" charset="0"/>
                        </a:rPr>
                        <a:t>TBD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accent4"/>
                          </a:solidFill>
                          <a:latin typeface="Calibri"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smtClean="0">
                          <a:solidFill>
                            <a:schemeClr val="accent4"/>
                          </a:solidFill>
                          <a:latin typeface="Calibri" pitchFamily="34" charset="0"/>
                        </a:rPr>
                        <a:t>|</a:t>
                      </a:r>
                      <a:endParaRPr lang="en-US" sz="1000" b="0" i="0" u="none" strike="noStrike" dirty="0" smtClean="0">
                        <a:solidFill>
                          <a:schemeClr val="accent4"/>
                        </a:solidFill>
                        <a:latin typeface="Calibri"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chemeClr val="accent4"/>
                          </a:solidFill>
                          <a:latin typeface="Calibri" pitchFamily="34" charset="0"/>
                        </a:rPr>
                        <a:t>|</a:t>
                      </a:r>
                    </a:p>
                  </a:txBody>
                  <a:tcPr marT="45711" marB="45711" anchor="ctr">
                    <a:solidFill>
                      <a:schemeClr val="accent2">
                        <a:lumMod val="40000"/>
                        <a:lumOff val="60000"/>
                      </a:schemeClr>
                    </a:solidFill>
                  </a:tcPr>
                </a:tc>
                <a:extLst>
                  <a:ext uri="{0D108BD9-81ED-4DB2-BD59-A6C34878D82A}">
                    <a16:rowId xmlns="" xmlns:a16="http://schemas.microsoft.com/office/drawing/2014/main" val="10003"/>
                  </a:ext>
                </a:extLst>
              </a:tr>
              <a:tr h="0">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2</a:t>
                      </a:r>
                      <a:endParaRPr lang="en-US" sz="1000" b="1" i="0" u="none" strike="noStrike" kern="1200" dirty="0">
                        <a:solidFill>
                          <a:schemeClr val="accent4"/>
                        </a:solidFill>
                        <a:latin typeface="Calibri" pitchFamily="34" charset="0"/>
                        <a:ea typeface="+mn-ea"/>
                        <a:cs typeface="+mn-cs"/>
                      </a:endParaRPr>
                    </a:p>
                  </a:txBody>
                  <a:tcPr marT="45711" marB="45711" anchor="ctr">
                    <a:solidFill>
                      <a:srgbClr val="87C4F1"/>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7C4F1"/>
                    </a:solidFill>
                  </a:tcPr>
                </a:tc>
                <a:tc>
                  <a:txBody>
                    <a:bodyPr/>
                    <a:lstStyle/>
                    <a:p>
                      <a:pPr algn="ctr"/>
                      <a:r>
                        <a:rPr lang="en-US" sz="1000" dirty="0" smtClean="0">
                          <a:solidFill>
                            <a:schemeClr val="accent4"/>
                          </a:solidFill>
                          <a:latin typeface="Calibri" pitchFamily="34" charset="0"/>
                        </a:rPr>
                        <a:t>Maintain</a:t>
                      </a:r>
                      <a:r>
                        <a:rPr lang="en-US" sz="1000" baseline="0" dirty="0" smtClean="0">
                          <a:solidFill>
                            <a:schemeClr val="accent4"/>
                          </a:solidFill>
                          <a:latin typeface="Calibri" pitchFamily="34" charset="0"/>
                        </a:rPr>
                        <a:t> student program records</a:t>
                      </a:r>
                      <a:endParaRPr lang="en-US" sz="1000" dirty="0">
                        <a:solidFill>
                          <a:schemeClr val="accent4"/>
                        </a:solidFill>
                        <a:latin typeface="Calibri" pitchFamily="34" charset="0"/>
                      </a:endParaRPr>
                    </a:p>
                  </a:txBody>
                  <a:tcPr marT="45711" marB="45711" anchor="ctr">
                    <a:solidFill>
                      <a:srgbClr val="87C4F1"/>
                    </a:solidFill>
                  </a:tcPr>
                </a:tc>
                <a:tc vMerge="1">
                  <a:txBody>
                    <a:bodyPr/>
                    <a:lstStyle/>
                    <a:p>
                      <a:endParaRPr lang="en-US" dirty="0"/>
                    </a:p>
                  </a:txBody>
                  <a:tcPr marL="9525" marR="9525" marT="9523" marB="0" anchor="ctr">
                    <a:solidFill>
                      <a:srgbClr val="FFFFFF"/>
                    </a:solidFill>
                  </a:tcPr>
                </a:tc>
                <a:tc>
                  <a:txBody>
                    <a:bodyPr/>
                    <a:lstStyle/>
                    <a:p>
                      <a:pPr algn="ctr" fontAlgn="t"/>
                      <a:r>
                        <a:rPr lang="en-US" sz="1000" u="none" strike="noStrike" kern="1200" dirty="0" smtClean="0">
                          <a:solidFill>
                            <a:schemeClr val="accent4"/>
                          </a:solidFill>
                          <a:latin typeface="Calibri" pitchFamily="34" charset="0"/>
                          <a:ea typeface="+mn-ea"/>
                          <a:cs typeface="+mn-cs"/>
                        </a:rPr>
                        <a:t>Submit SPRG for all students</a:t>
                      </a:r>
                    </a:p>
                    <a:p>
                      <a:pPr algn="ctr" fontAlgn="t"/>
                      <a:r>
                        <a:rPr lang="en-US" sz="1000" u="none" strike="noStrike" kern="1200" dirty="0" smtClean="0">
                          <a:solidFill>
                            <a:schemeClr val="accent4"/>
                          </a:solidFill>
                          <a:latin typeface="Calibri" pitchFamily="34" charset="0"/>
                          <a:ea typeface="+mn-ea"/>
                          <a:cs typeface="+mn-cs"/>
                        </a:rPr>
                        <a:t>Review preliminary reports</a:t>
                      </a:r>
                    </a:p>
                  </a:txBody>
                  <a:tcPr marL="9525" marR="9525" marT="9523" marB="0" anchor="ctr">
                    <a:solidFill>
                      <a:srgbClr val="87C4F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u="none" strike="noStrike" kern="1200" dirty="0" smtClean="0">
                        <a:solidFill>
                          <a:schemeClr val="dk1"/>
                        </a:solidFill>
                        <a:latin typeface="Calibri" pitchFamily="34" charset="0"/>
                        <a:ea typeface="+mn-ea"/>
                        <a:cs typeface="+mn-cs"/>
                      </a:endParaRPr>
                    </a:p>
                  </a:txBody>
                  <a:tcPr anchor="ctr"/>
                </a:tc>
                <a:tc vMerge="1">
                  <a:txBody>
                    <a:bodyPr/>
                    <a:lstStyle/>
                    <a:p>
                      <a:endParaRPr lang="en-US"/>
                    </a:p>
                  </a:txBody>
                  <a:tcPr/>
                </a:tc>
                <a:extLst>
                  <a:ext uri="{0D108BD9-81ED-4DB2-BD59-A6C34878D82A}">
                    <a16:rowId xmlns="" xmlns:a16="http://schemas.microsoft.com/office/drawing/2014/main" val="10004"/>
                  </a:ext>
                </a:extLst>
              </a:tr>
              <a:tr h="305156">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3</a:t>
                      </a:r>
                      <a:endParaRPr lang="en-US" sz="1000" b="1" i="0" u="none" strike="noStrike" kern="1200" dirty="0">
                        <a:solidFill>
                          <a:schemeClr val="accent4"/>
                        </a:solidFill>
                        <a:latin typeface="Calibri" pitchFamily="34" charset="0"/>
                        <a:ea typeface="+mn-ea"/>
                        <a:cs typeface="+mn-cs"/>
                      </a:endParaRPr>
                    </a:p>
                  </a:txBody>
                  <a:tcPr marT="45711" marB="45711" anchor="ctr">
                    <a:solidFill>
                      <a:srgbClr val="8AAE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AAEF6"/>
                    </a:solidFill>
                  </a:tcPr>
                </a:tc>
                <a:tc>
                  <a:txBody>
                    <a:bodyPr/>
                    <a:lstStyle/>
                    <a:p>
                      <a:pPr algn="ctr"/>
                      <a:r>
                        <a:rPr lang="en-US" sz="1000" dirty="0" smtClean="0">
                          <a:solidFill>
                            <a:schemeClr val="accent4"/>
                          </a:solidFill>
                          <a:latin typeface="Calibri" pitchFamily="34" charset="0"/>
                        </a:rPr>
                        <a:t>Maintain </a:t>
                      </a:r>
                      <a:r>
                        <a:rPr lang="en-US" sz="1000" baseline="0" dirty="0" smtClean="0">
                          <a:solidFill>
                            <a:schemeClr val="accent4"/>
                          </a:solidFill>
                          <a:latin typeface="Calibri" pitchFamily="34" charset="0"/>
                        </a:rPr>
                        <a:t>disciplinary records</a:t>
                      </a:r>
                      <a:endParaRPr lang="en-US" sz="1000" dirty="0">
                        <a:solidFill>
                          <a:schemeClr val="accent4"/>
                        </a:solidFill>
                        <a:latin typeface="Calibri" pitchFamily="34" charset="0"/>
                      </a:endParaRPr>
                    </a:p>
                  </a:txBody>
                  <a:tcPr marT="45711" marB="45711" anchor="ctr">
                    <a:solidFill>
                      <a:srgbClr val="8AAEF6"/>
                    </a:solidFill>
                  </a:tcPr>
                </a:tc>
                <a:tc vMerge="1">
                  <a:txBody>
                    <a:bodyPr/>
                    <a:lstStyle/>
                    <a:p>
                      <a:endParaRPr lang="en-US" dirty="0"/>
                    </a:p>
                  </a:txBody>
                  <a:tcPr marT="45711" marB="45711" anchor="ctr">
                    <a:solidFill>
                      <a:srgbClr val="FFFFFF"/>
                    </a:solidFill>
                  </a:tcPr>
                </a:tc>
                <a:tc>
                  <a:txBody>
                    <a:bodyPr/>
                    <a:lstStyle/>
                    <a:p>
                      <a:pPr algn="ctr" fontAlgn="t"/>
                      <a:r>
                        <a:rPr lang="en-US" sz="1000" u="none" strike="noStrike" kern="1200" dirty="0" smtClean="0">
                          <a:solidFill>
                            <a:schemeClr val="accent4"/>
                          </a:solidFill>
                          <a:latin typeface="Calibri" pitchFamily="34" charset="0"/>
                          <a:ea typeface="+mn-ea"/>
                          <a:cs typeface="+mn-cs"/>
                        </a:rPr>
                        <a:t>Submit SDIS for</a:t>
                      </a:r>
                      <a:r>
                        <a:rPr lang="en-US" sz="1000" u="none" strike="noStrike" kern="1200" baseline="0" dirty="0" smtClean="0">
                          <a:solidFill>
                            <a:schemeClr val="accent4"/>
                          </a:solidFill>
                          <a:latin typeface="Calibri" pitchFamily="34" charset="0"/>
                          <a:ea typeface="+mn-ea"/>
                          <a:cs typeface="+mn-cs"/>
                        </a:rPr>
                        <a:t> all </a:t>
                      </a:r>
                      <a:r>
                        <a:rPr lang="en-US" sz="1000" u="none" strike="noStrike" kern="1200" dirty="0" smtClean="0">
                          <a:solidFill>
                            <a:schemeClr val="accent4"/>
                          </a:solidFill>
                          <a:latin typeface="Calibri" pitchFamily="34" charset="0"/>
                          <a:ea typeface="+mn-ea"/>
                          <a:cs typeface="+mn-cs"/>
                        </a:rPr>
                        <a:t>students</a:t>
                      </a:r>
                    </a:p>
                    <a:p>
                      <a:pPr algn="ctr" fontAlgn="t"/>
                      <a:r>
                        <a:rPr lang="en-US" sz="1000" u="none" strike="noStrike" kern="1200" dirty="0" smtClean="0">
                          <a:solidFill>
                            <a:schemeClr val="accent4"/>
                          </a:solidFill>
                          <a:latin typeface="Calibri" pitchFamily="34" charset="0"/>
                          <a:ea typeface="+mn-ea"/>
                          <a:cs typeface="+mn-cs"/>
                        </a:rPr>
                        <a:t>Submit</a:t>
                      </a:r>
                      <a:r>
                        <a:rPr lang="en-US" sz="1000" u="none" strike="noStrike" kern="1200" baseline="0" dirty="0" smtClean="0">
                          <a:solidFill>
                            <a:schemeClr val="accent4"/>
                          </a:solidFill>
                          <a:latin typeface="Calibri" pitchFamily="34" charset="0"/>
                          <a:ea typeface="+mn-ea"/>
                          <a:cs typeface="+mn-cs"/>
                        </a:rPr>
                        <a:t> STAS for all students</a:t>
                      </a:r>
                    </a:p>
                    <a:p>
                      <a:pPr algn="ctr" fontAlgn="t"/>
                      <a:r>
                        <a:rPr lang="en-US" sz="1000" u="none" strike="noStrike" kern="1200" baseline="0" dirty="0" smtClean="0">
                          <a:solidFill>
                            <a:schemeClr val="accent4"/>
                          </a:solidFill>
                          <a:latin typeface="Calibri" pitchFamily="34" charset="0"/>
                          <a:ea typeface="+mn-ea"/>
                          <a:cs typeface="+mn-cs"/>
                        </a:rPr>
                        <a:t>Resolve anomalies</a:t>
                      </a:r>
                      <a:endParaRPr lang="en-US" sz="1000" u="none" strike="noStrike" kern="1200" dirty="0" smtClean="0">
                        <a:solidFill>
                          <a:schemeClr val="accent4"/>
                        </a:solidFill>
                        <a:latin typeface="Calibri" pitchFamily="34" charset="0"/>
                        <a:ea typeface="+mn-ea"/>
                        <a:cs typeface="+mn-cs"/>
                      </a:endParaRPr>
                    </a:p>
                    <a:p>
                      <a:pPr algn="ctr" fontAlgn="t"/>
                      <a:r>
                        <a:rPr lang="en-US" sz="1000" u="none" strike="noStrike" kern="1200" dirty="0" smtClean="0">
                          <a:solidFill>
                            <a:schemeClr val="accent4"/>
                          </a:solidFill>
                          <a:latin typeface="Calibri" pitchFamily="34" charset="0"/>
                          <a:ea typeface="+mn-ea"/>
                          <a:cs typeface="+mn-cs"/>
                        </a:rPr>
                        <a:t>Review preliminary reports</a:t>
                      </a:r>
                    </a:p>
                  </a:txBody>
                  <a:tcPr marT="45711" marB="45711" anchor="ctr">
                    <a:solidFill>
                      <a:srgbClr val="8AAEF6"/>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u="none" strike="noStrike" kern="1200" dirty="0" smtClean="0">
                        <a:solidFill>
                          <a:schemeClr val="dk1"/>
                        </a:solidFill>
                        <a:latin typeface="Calibri" pitchFamily="34" charset="0"/>
                        <a:ea typeface="+mn-ea"/>
                        <a:cs typeface="+mn-cs"/>
                      </a:endParaRPr>
                    </a:p>
                  </a:txBody>
                  <a:tcPr anchor="ctr"/>
                </a:tc>
                <a:tc vMerge="1">
                  <a:txBody>
                    <a:bodyPr/>
                    <a:lstStyle/>
                    <a:p>
                      <a:endParaRPr lang="en-US"/>
                    </a:p>
                  </a:txBody>
                  <a:tcPr/>
                </a:tc>
                <a:extLst>
                  <a:ext uri="{0D108BD9-81ED-4DB2-BD59-A6C34878D82A}">
                    <a16:rowId xmlns="" xmlns:a16="http://schemas.microsoft.com/office/drawing/2014/main" val="10005"/>
                  </a:ext>
                </a:extLst>
              </a:tr>
              <a:tr h="477152">
                <a:tc>
                  <a:txBody>
                    <a:bodyPr/>
                    <a:lstStyle/>
                    <a:p>
                      <a:pPr marL="0" algn="ctr" defTabSz="914400" rtl="0" eaLnBrk="1" fontAlgn="b" latinLnBrk="0" hangingPunct="1"/>
                      <a:r>
                        <a:rPr lang="en-US" sz="1000" b="1" i="0" u="none" strike="noStrike" kern="1200" dirty="0" smtClean="0">
                          <a:solidFill>
                            <a:schemeClr val="accent4"/>
                          </a:solidFill>
                          <a:latin typeface="Calibri" pitchFamily="34" charset="0"/>
                          <a:ea typeface="+mn-ea"/>
                          <a:cs typeface="+mn-cs"/>
                        </a:rPr>
                        <a:t>Other</a:t>
                      </a:r>
                      <a:endParaRPr lang="en-US" sz="1000" b="1" i="0" u="none" strike="noStrike" kern="1200" dirty="0">
                        <a:solidFill>
                          <a:schemeClr val="accent4"/>
                        </a:solidFill>
                        <a:latin typeface="Calibri" pitchFamily="34" charset="0"/>
                        <a:ea typeface="+mn-ea"/>
                        <a:cs typeface="+mn-cs"/>
                      </a:endParaRPr>
                    </a:p>
                  </a:txBody>
                  <a:tcPr marT="45711" marB="45711" anchor="ctr">
                    <a:solidFill>
                      <a:srgbClr val="FBA7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smtClean="0">
                        <a:solidFill>
                          <a:schemeClr val="accent4"/>
                        </a:solidFill>
                        <a:latin typeface="Calibri" pitchFamily="34" charset="0"/>
                        <a:ea typeface="+mn-ea"/>
                        <a:cs typeface="+mn-cs"/>
                      </a:endParaRPr>
                    </a:p>
                  </a:txBody>
                  <a:tcPr marT="45711" marB="45711" anchor="ctr">
                    <a:noFill/>
                  </a:tcPr>
                </a:tc>
                <a:tc>
                  <a:txBody>
                    <a:bodyPr/>
                    <a:lstStyle/>
                    <a:p>
                      <a:pPr algn="ctr"/>
                      <a:endParaRPr lang="en-US" sz="1000" dirty="0">
                        <a:solidFill>
                          <a:schemeClr val="accent4"/>
                        </a:solidFill>
                        <a:latin typeface="Calibri" pitchFamily="34" charset="0"/>
                      </a:endParaRPr>
                    </a:p>
                  </a:txBody>
                  <a:tcPr marT="45711" marB="45711" anchor="ctr">
                    <a:solidFill>
                      <a:schemeClr val="bg1"/>
                    </a:solidFill>
                  </a:tcPr>
                </a:tc>
                <a:tc>
                  <a:txBody>
                    <a:bodyPr/>
                    <a:lstStyle/>
                    <a:p>
                      <a:pPr algn="ctr" fontAlgn="t"/>
                      <a:endParaRPr lang="en-US" sz="1000" u="none" strike="noStrike" kern="1200" dirty="0" smtClean="0">
                        <a:solidFill>
                          <a:schemeClr val="accent4"/>
                        </a:solidFill>
                        <a:latin typeface="Calibri" pitchFamily="34" charset="0"/>
                        <a:ea typeface="+mn-ea"/>
                        <a:cs typeface="+mn-cs"/>
                      </a:endParaRPr>
                    </a:p>
                  </a:txBody>
                  <a:tcPr marT="45711" marB="45711"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u="none" strike="noStrike" kern="1200" dirty="0" smtClean="0">
                        <a:solidFill>
                          <a:schemeClr val="accent4"/>
                        </a:solidFill>
                        <a:latin typeface="Calibri" pitchFamily="34" charset="0"/>
                        <a:ea typeface="+mn-ea"/>
                        <a:cs typeface="+mn-cs"/>
                      </a:endParaRPr>
                    </a:p>
                  </a:txBody>
                  <a:tcPr marL="9525" marR="9525" marT="9523" marB="0" anchor="c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0" i="0" u="none" strike="noStrike" dirty="0" smtClean="0">
                        <a:solidFill>
                          <a:schemeClr val="accent4"/>
                        </a:solidFill>
                        <a:latin typeface="Calibri" pitchFamily="34" charset="0"/>
                      </a:endParaRPr>
                    </a:p>
                  </a:txBody>
                  <a:tcPr marT="45711" marB="45711" anchor="ctr">
                    <a:noFill/>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
        <p:nvSpPr>
          <p:cNvPr id="6" name="Title 1"/>
          <p:cNvSpPr txBox="1">
            <a:spLocks/>
          </p:cNvSpPr>
          <p:nvPr/>
        </p:nvSpPr>
        <p:spPr bwMode="auto">
          <a:xfrm>
            <a:off x="266008" y="182879"/>
            <a:ext cx="8718665" cy="469987"/>
          </a:xfrm>
          <a:prstGeom prst="roundRect">
            <a:avLst>
              <a:gd name="adj" fmla="val 21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a:lstStyle>
          <a:p>
            <a:r>
              <a:rPr lang="en-US" altLang="en-US" kern="0" dirty="0" smtClean="0"/>
              <a:t>CALPADS 2017-18 Roadmap</a:t>
            </a:r>
          </a:p>
        </p:txBody>
      </p:sp>
      <p:sp>
        <p:nvSpPr>
          <p:cNvPr id="3" name="Slide Number Placeholder 2"/>
          <p:cNvSpPr>
            <a:spLocks noGrp="1"/>
          </p:cNvSpPr>
          <p:nvPr>
            <p:ph type="sldNum" sz="quarter" idx="12"/>
          </p:nvPr>
        </p:nvSpPr>
        <p:spPr>
          <a:xfrm>
            <a:off x="-494581" y="6383469"/>
            <a:ext cx="2133600" cy="396875"/>
          </a:xfrm>
        </p:spPr>
        <p:txBody>
          <a:bodyPr/>
          <a:lstStyle/>
          <a:p>
            <a:pPr>
              <a:defRPr/>
            </a:pPr>
            <a:fld id="{152A18CF-AF7A-4715-AF47-1AB95C5BD8D9}" type="slidenum">
              <a:rPr lang="en-US" smtClean="0"/>
              <a:pPr>
                <a:defRPr/>
              </a:pPr>
              <a:t>11</a:t>
            </a:fld>
            <a:endParaRPr lang="en-US" dirty="0"/>
          </a:p>
        </p:txBody>
      </p:sp>
      <p:sp>
        <p:nvSpPr>
          <p:cNvPr id="5" name="Footer Placeholder 4"/>
          <p:cNvSpPr>
            <a:spLocks noGrp="1"/>
          </p:cNvSpPr>
          <p:nvPr>
            <p:ph type="ftr" sz="quarter" idx="11"/>
          </p:nvPr>
        </p:nvSpPr>
        <p:spPr>
          <a:xfrm>
            <a:off x="5867400" y="6461125"/>
            <a:ext cx="2895600" cy="396875"/>
          </a:xfrm>
        </p:spPr>
        <p:txBody>
          <a:bodyPr/>
          <a:lstStyle/>
          <a:p>
            <a:pPr>
              <a:defRPr/>
            </a:pPr>
            <a:r>
              <a:rPr lang="en-US" dirty="0" smtClean="0"/>
              <a:t>Annual State Reporting Roadmap v1.0, August 11, 2017</a:t>
            </a:r>
            <a:endParaRPr lang="en-US" dirty="0"/>
          </a:p>
        </p:txBody>
      </p:sp>
    </p:spTree>
    <p:extLst>
      <p:ext uri="{BB962C8B-B14F-4D97-AF65-F5344CB8AC3E}">
        <p14:creationId xmlns:p14="http://schemas.microsoft.com/office/powerpoint/2010/main" val="286082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July-August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8425959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971389" y="1295400"/>
            <a:ext cx="4682116" cy="523220"/>
          </a:xfrm>
          <a:prstGeom prst="rect">
            <a:avLst/>
          </a:prstGeom>
        </p:spPr>
        <p:txBody>
          <a:bodyPr wrap="none">
            <a:spAutoFit/>
          </a:bodyPr>
          <a:lstStyle/>
          <a:p>
            <a:pPr algn="ctr" eaLnBrk="1" hangingPunct="1">
              <a:defRPr/>
            </a:pPr>
            <a:r>
              <a:rPr lang="en-US" sz="2800" dirty="0" smtClean="0">
                <a:latin typeface="Arial" charset="0"/>
                <a:cs typeface="Arial" charset="0"/>
              </a:rPr>
              <a:t>Exit All 2016-17 Enrollments</a:t>
            </a:r>
            <a:endParaRPr lang="en-US" sz="2800" dirty="0">
              <a:latin typeface="Arial" charset="0"/>
              <a:cs typeface="Arial" charset="0"/>
            </a:endParaRPr>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12</a:t>
            </a:fld>
            <a:endParaRPr lang="en-US"/>
          </a:p>
        </p:txBody>
      </p:sp>
    </p:spTree>
    <p:extLst>
      <p:ext uri="{BB962C8B-B14F-4D97-AF65-F5344CB8AC3E}">
        <p14:creationId xmlns:p14="http://schemas.microsoft.com/office/powerpoint/2010/main" val="2315635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July-August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599484"/>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3" name="Slide Number Placeholder 4"/>
          <p:cNvSpPr>
            <a:spLocks noGrp="1"/>
          </p:cNvSpPr>
          <p:nvPr>
            <p:ph type="sldNum" sz="quarter" idx="11"/>
          </p:nvPr>
        </p:nvSpPr>
        <p:spPr>
          <a:xfrm>
            <a:off x="-4126302" y="6492875"/>
            <a:ext cx="4878388"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980B36-9496-4689-A712-5DF67E0CE769}" type="slidenum">
              <a:rPr lang="en-US" altLang="en-US" sz="800" smtClean="0">
                <a:solidFill>
                  <a:schemeClr val="tx1"/>
                </a:solidFill>
              </a:rPr>
              <a:pPr>
                <a:spcBef>
                  <a:spcPct val="0"/>
                </a:spcBef>
                <a:buFontTx/>
                <a:buNone/>
              </a:pPr>
              <a:t>13</a:t>
            </a:fld>
            <a:endParaRPr lang="en-US" altLang="en-US" sz="800" dirty="0" smtClean="0">
              <a:solidFill>
                <a:schemeClr val="tx1"/>
              </a:solidFill>
            </a:endParaRPr>
          </a:p>
        </p:txBody>
      </p:sp>
      <p:sp>
        <p:nvSpPr>
          <p:cNvPr id="7" name="Rectangle 6"/>
          <p:cNvSpPr/>
          <p:nvPr/>
        </p:nvSpPr>
        <p:spPr>
          <a:xfrm>
            <a:off x="1752600" y="1143000"/>
            <a:ext cx="5576888" cy="523875"/>
          </a:xfrm>
          <a:prstGeom prst="rect">
            <a:avLst/>
          </a:prstGeom>
        </p:spPr>
        <p:txBody>
          <a:bodyPr wrap="none">
            <a:spAutoFit/>
          </a:bodyPr>
          <a:lstStyle/>
          <a:p>
            <a:pPr algn="ctr" eaLnBrk="1" hangingPunct="1">
              <a:defRPr/>
            </a:pPr>
            <a:r>
              <a:rPr lang="en-US" sz="2800" dirty="0">
                <a:solidFill>
                  <a:schemeClr val="accent4"/>
                </a:solidFill>
                <a:latin typeface="Arial" charset="0"/>
                <a:cs typeface="Arial" charset="0"/>
              </a:rPr>
              <a:t>Close out </a:t>
            </a:r>
            <a:r>
              <a:rPr lang="en-US" sz="2800" dirty="0" smtClean="0">
                <a:solidFill>
                  <a:schemeClr val="accent4"/>
                </a:solidFill>
                <a:latin typeface="Arial" charset="0"/>
                <a:cs typeface="Arial" charset="0"/>
              </a:rPr>
              <a:t>2016-17 </a:t>
            </a:r>
            <a:r>
              <a:rPr lang="en-US" sz="2800" dirty="0">
                <a:solidFill>
                  <a:schemeClr val="accent4"/>
                </a:solidFill>
                <a:latin typeface="Arial" charset="0"/>
                <a:cs typeface="Arial" charset="0"/>
              </a:rPr>
              <a:t>records – Exits</a:t>
            </a:r>
          </a:p>
        </p:txBody>
      </p:sp>
      <p:sp>
        <p:nvSpPr>
          <p:cNvPr id="2" name="Footer Placeholder 1"/>
          <p:cNvSpPr>
            <a:spLocks noGrp="1"/>
          </p:cNvSpPr>
          <p:nvPr>
            <p:ph type="ftr" sz="quarter" idx="11"/>
          </p:nvPr>
        </p:nvSpPr>
        <p:spPr>
          <a:xfrm>
            <a:off x="3808412" y="6492874"/>
            <a:ext cx="4878388" cy="365125"/>
          </a:xfrm>
        </p:spPr>
        <p:txBody>
          <a:bodyPr/>
          <a:lstStyle/>
          <a:p>
            <a:r>
              <a:rPr lang="en-US" dirty="0" smtClean="0"/>
              <a:t>Annual State Reporting Roadmap v1.0, August 11, 2017</a:t>
            </a:r>
            <a:endParaRPr lang="en-US" dirty="0"/>
          </a:p>
        </p:txBody>
      </p:sp>
    </p:spTree>
    <p:extLst>
      <p:ext uri="{BB962C8B-B14F-4D97-AF65-F5344CB8AC3E}">
        <p14:creationId xmlns:p14="http://schemas.microsoft.com/office/powerpoint/2010/main" val="2027356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 September </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56651" y="2708728"/>
            <a:ext cx="2647628" cy="1764396"/>
          </a:xfrm>
        </p:spPr>
      </p:pic>
      <p:sp>
        <p:nvSpPr>
          <p:cNvPr id="6" name="Rectangle 5"/>
          <p:cNvSpPr/>
          <p:nvPr/>
        </p:nvSpPr>
        <p:spPr>
          <a:xfrm>
            <a:off x="956651" y="1352918"/>
            <a:ext cx="2628489" cy="830997"/>
          </a:xfrm>
          <a:prstGeom prst="rect">
            <a:avLst/>
          </a:prstGeom>
        </p:spPr>
        <p:txBody>
          <a:bodyPr wrap="square">
            <a:spAutoFit/>
          </a:bodyPr>
          <a:lstStyle/>
          <a:p>
            <a:pPr lvl="0" algn="ctr"/>
            <a:r>
              <a:rPr lang="en-US" sz="2400" dirty="0" smtClean="0">
                <a:solidFill>
                  <a:schemeClr val="accent4"/>
                </a:solidFill>
              </a:rPr>
              <a:t>Contact vendor for SIS updates</a:t>
            </a:r>
            <a:endParaRPr lang="en-US" sz="2400" dirty="0">
              <a:solidFill>
                <a:schemeClr val="accent4"/>
              </a:solidFill>
            </a:endParaRPr>
          </a:p>
        </p:txBody>
      </p:sp>
      <p:sp>
        <p:nvSpPr>
          <p:cNvPr id="13" name="Slide Number Placeholder 12"/>
          <p:cNvSpPr>
            <a:spLocks noGrp="1"/>
          </p:cNvSpPr>
          <p:nvPr>
            <p:ph type="sldNum" sz="quarter" idx="12"/>
          </p:nvPr>
        </p:nvSpPr>
        <p:spPr/>
        <p:txBody>
          <a:bodyPr/>
          <a:lstStyle/>
          <a:p>
            <a:fld id="{9795D464-333A-41AF-8547-666355590BEE}" type="slidenum">
              <a:rPr lang="en-US" smtClean="0"/>
              <a:t>14</a:t>
            </a:fld>
            <a:endParaRPr lang="en-US"/>
          </a:p>
        </p:txBody>
      </p:sp>
      <p:sp>
        <p:nvSpPr>
          <p:cNvPr id="14" name="Footer Placeholder 13"/>
          <p:cNvSpPr>
            <a:spLocks noGrp="1"/>
          </p:cNvSpPr>
          <p:nvPr>
            <p:ph type="ftr" sz="quarter" idx="11"/>
          </p:nvPr>
        </p:nvSpPr>
        <p:spPr/>
        <p:txBody>
          <a:bodyPr/>
          <a:lstStyle/>
          <a:p>
            <a:r>
              <a:rPr lang="en-US" smtClean="0"/>
              <a:t>Annual State Reporting Roadmap v1.0, August 11, 2017</a:t>
            </a:r>
            <a:endParaRPr lang="en-US"/>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828" y="2389869"/>
            <a:ext cx="2640594" cy="2153216"/>
          </a:xfrm>
          <a:prstGeom prst="rect">
            <a:avLst/>
          </a:prstGeom>
        </p:spPr>
      </p:pic>
      <p:sp>
        <p:nvSpPr>
          <p:cNvPr id="16" name="Rectangle 15"/>
          <p:cNvSpPr/>
          <p:nvPr/>
        </p:nvSpPr>
        <p:spPr>
          <a:xfrm>
            <a:off x="5001670" y="1352918"/>
            <a:ext cx="3532910" cy="757130"/>
          </a:xfrm>
          <a:prstGeom prst="rect">
            <a:avLst/>
          </a:prstGeom>
        </p:spPr>
        <p:txBody>
          <a:bodyPr wrap="square">
            <a:spAutoFit/>
          </a:bodyPr>
          <a:lstStyle/>
          <a:p>
            <a:pPr lvl="0" algn="ctr" defTabSz="1155700">
              <a:lnSpc>
                <a:spcPct val="90000"/>
              </a:lnSpc>
              <a:spcBef>
                <a:spcPct val="0"/>
              </a:spcBef>
              <a:spcAft>
                <a:spcPct val="35000"/>
              </a:spcAft>
            </a:pPr>
            <a:r>
              <a:rPr lang="en-US" sz="2400" dirty="0">
                <a:solidFill>
                  <a:schemeClr val="accent4"/>
                </a:solidFill>
              </a:rPr>
              <a:t>Attend vendor training and CALPADS training </a:t>
            </a:r>
          </a:p>
        </p:txBody>
      </p:sp>
      <p:sp>
        <p:nvSpPr>
          <p:cNvPr id="17" name="Rectangle 16"/>
          <p:cNvSpPr/>
          <p:nvPr/>
        </p:nvSpPr>
        <p:spPr>
          <a:xfrm>
            <a:off x="5641844" y="4762429"/>
            <a:ext cx="2339743" cy="461665"/>
          </a:xfrm>
          <a:prstGeom prst="rect">
            <a:avLst/>
          </a:prstGeom>
        </p:spPr>
        <p:txBody>
          <a:bodyPr wrap="none">
            <a:spAutoFit/>
          </a:bodyPr>
          <a:lstStyle/>
          <a:p>
            <a:pPr lvl="0">
              <a:spcBef>
                <a:spcPct val="0"/>
              </a:spcBef>
              <a:defRPr/>
            </a:pPr>
            <a:r>
              <a:rPr lang="en-US" sz="2400" dirty="0">
                <a:solidFill>
                  <a:schemeClr val="accent4"/>
                </a:solidFill>
              </a:rPr>
              <a:t>Train local staff </a:t>
            </a:r>
          </a:p>
        </p:txBody>
      </p:sp>
    </p:spTree>
    <p:extLst>
      <p:ext uri="{BB962C8B-B14F-4D97-AF65-F5344CB8AC3E}">
        <p14:creationId xmlns:p14="http://schemas.microsoft.com/office/powerpoint/2010/main" val="1300604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82880" y="123825"/>
            <a:ext cx="8503920" cy="474691"/>
          </a:xfrm>
        </p:spPr>
        <p:txBody>
          <a:bodyPr/>
          <a:lstStyle/>
          <a:p>
            <a:r>
              <a:rPr lang="en-US" altLang="en-US" dirty="0" smtClean="0"/>
              <a:t>August - September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77" y="1112891"/>
            <a:ext cx="2611549" cy="1723810"/>
          </a:xfrm>
          <a:prstGeom prst="rect">
            <a:avLst/>
          </a:prstGeom>
        </p:spPr>
      </p:pic>
      <p:sp>
        <p:nvSpPr>
          <p:cNvPr id="23" name="Rounded Rectangle 6"/>
          <p:cNvSpPr/>
          <p:nvPr/>
        </p:nvSpPr>
        <p:spPr>
          <a:xfrm>
            <a:off x="2608469" y="5870158"/>
            <a:ext cx="5464434" cy="1213688"/>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endParaRPr lang="en-US" sz="2700" kern="1200" dirty="0">
              <a:solidFill>
                <a:schemeClr val="accent4"/>
              </a:solidFill>
            </a:endParaRPr>
          </a:p>
        </p:txBody>
      </p:sp>
      <p:sp>
        <p:nvSpPr>
          <p:cNvPr id="14" name="Rectangle 13"/>
          <p:cNvSpPr/>
          <p:nvPr/>
        </p:nvSpPr>
        <p:spPr>
          <a:xfrm>
            <a:off x="197187" y="2907400"/>
            <a:ext cx="3884362" cy="757130"/>
          </a:xfrm>
          <a:prstGeom prst="rect">
            <a:avLst/>
          </a:prstGeom>
        </p:spPr>
        <p:txBody>
          <a:bodyPr wrap="square">
            <a:spAutoFit/>
          </a:bodyPr>
          <a:lstStyle/>
          <a:p>
            <a:pPr lvl="0" algn="ctr" defTabSz="1200150">
              <a:lnSpc>
                <a:spcPct val="90000"/>
              </a:lnSpc>
              <a:spcBef>
                <a:spcPct val="0"/>
              </a:spcBef>
              <a:spcAft>
                <a:spcPct val="35000"/>
              </a:spcAft>
            </a:pPr>
            <a:r>
              <a:rPr lang="en-US" sz="2400" dirty="0">
                <a:solidFill>
                  <a:schemeClr val="accent4"/>
                </a:solidFill>
              </a:rPr>
              <a:t>Meet with Data Management Team</a:t>
            </a:r>
          </a:p>
        </p:txBody>
      </p:sp>
      <p:sp>
        <p:nvSpPr>
          <p:cNvPr id="26" name="Rectangle 25"/>
          <p:cNvSpPr/>
          <p:nvPr/>
        </p:nvSpPr>
        <p:spPr>
          <a:xfrm>
            <a:off x="3543538" y="4787118"/>
            <a:ext cx="4605251" cy="757130"/>
          </a:xfrm>
          <a:prstGeom prst="rect">
            <a:avLst/>
          </a:prstGeom>
        </p:spPr>
        <p:txBody>
          <a:bodyPr wrap="square">
            <a:spAutoFit/>
          </a:bodyPr>
          <a:lstStyle/>
          <a:p>
            <a:pPr lvl="0" algn="ctr" defTabSz="1200150">
              <a:lnSpc>
                <a:spcPct val="90000"/>
              </a:lnSpc>
              <a:spcBef>
                <a:spcPct val="0"/>
              </a:spcBef>
              <a:spcAft>
                <a:spcPct val="35000"/>
              </a:spcAft>
            </a:pPr>
            <a:r>
              <a:rPr lang="en-US" sz="2400" dirty="0">
                <a:solidFill>
                  <a:schemeClr val="accent4"/>
                </a:solidFill>
              </a:rPr>
              <a:t>Create and distribute </a:t>
            </a:r>
            <a:r>
              <a:rPr lang="en-US" sz="2400" dirty="0" smtClean="0">
                <a:solidFill>
                  <a:schemeClr val="accent4"/>
                </a:solidFill>
              </a:rPr>
              <a:t>2017-2018 </a:t>
            </a:r>
            <a:r>
              <a:rPr lang="en-US" sz="2400" dirty="0">
                <a:solidFill>
                  <a:schemeClr val="accent4"/>
                </a:solidFill>
              </a:rPr>
              <a:t>Data Submission </a:t>
            </a:r>
            <a:r>
              <a:rPr lang="en-US" sz="2400" dirty="0" smtClean="0">
                <a:solidFill>
                  <a:schemeClr val="accent4"/>
                </a:solidFill>
              </a:rPr>
              <a:t>Calendar</a:t>
            </a:r>
            <a:endParaRPr lang="en-US" sz="2400" dirty="0">
              <a:solidFill>
                <a:schemeClr val="accent4"/>
              </a:solidFill>
            </a:endParaRP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6371" y="4478054"/>
            <a:ext cx="1813255" cy="137525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46164" y="1102445"/>
            <a:ext cx="1794208" cy="1503338"/>
          </a:xfrm>
          <a:prstGeom prst="rect">
            <a:avLst/>
          </a:prstGeom>
        </p:spPr>
      </p:pic>
      <p:sp>
        <p:nvSpPr>
          <p:cNvPr id="17" name="Rectangle 16"/>
          <p:cNvSpPr/>
          <p:nvPr/>
        </p:nvSpPr>
        <p:spPr>
          <a:xfrm>
            <a:off x="5444414" y="2857826"/>
            <a:ext cx="2628489" cy="830997"/>
          </a:xfrm>
          <a:prstGeom prst="rect">
            <a:avLst/>
          </a:prstGeom>
        </p:spPr>
        <p:txBody>
          <a:bodyPr wrap="square">
            <a:spAutoFit/>
          </a:bodyPr>
          <a:lstStyle/>
          <a:p>
            <a:pPr lvl="0" algn="ctr"/>
            <a:r>
              <a:rPr lang="en-US" sz="2400" dirty="0" smtClean="0">
                <a:solidFill>
                  <a:schemeClr val="accent4"/>
                </a:solidFill>
              </a:rPr>
              <a:t>Update Documentation</a:t>
            </a:r>
            <a:endParaRPr lang="en-US" sz="2400" dirty="0">
              <a:solidFill>
                <a:schemeClr val="accent4"/>
              </a:solidFill>
            </a:endParaRPr>
          </a:p>
        </p:txBody>
      </p:sp>
      <p:sp>
        <p:nvSpPr>
          <p:cNvPr id="2" name="Footer Placeholder 1"/>
          <p:cNvSpPr>
            <a:spLocks noGrp="1"/>
          </p:cNvSpPr>
          <p:nvPr>
            <p:ph type="ftr" sz="quarter" idx="11"/>
          </p:nvPr>
        </p:nvSpPr>
        <p:spPr/>
        <p:txBody>
          <a:bodyPr/>
          <a:lstStyle/>
          <a:p>
            <a:r>
              <a:rPr lang="en-US" smtClean="0"/>
              <a:t>Annual State Reporting Roadmap v1.0, August 11, 2017</a:t>
            </a:r>
            <a:endParaRPr lang="en-US"/>
          </a:p>
        </p:txBody>
      </p:sp>
      <p:sp>
        <p:nvSpPr>
          <p:cNvPr id="3" name="Slide Number Placeholder 2"/>
          <p:cNvSpPr>
            <a:spLocks noGrp="1"/>
          </p:cNvSpPr>
          <p:nvPr>
            <p:ph type="sldNum" sz="quarter" idx="12"/>
          </p:nvPr>
        </p:nvSpPr>
        <p:spPr/>
        <p:txBody>
          <a:bodyPr/>
          <a:lstStyle/>
          <a:p>
            <a:fld id="{9795D464-333A-41AF-8547-666355590BEE}" type="slidenum">
              <a:rPr lang="en-US" smtClean="0"/>
              <a:t>15</a:t>
            </a:fld>
            <a:endParaRPr lang="en-US"/>
          </a:p>
        </p:txBody>
      </p:sp>
    </p:spTree>
    <p:extLst>
      <p:ext uri="{BB962C8B-B14F-4D97-AF65-F5344CB8AC3E}">
        <p14:creationId xmlns:p14="http://schemas.microsoft.com/office/powerpoint/2010/main" val="2331392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August - September</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5710" y="4079144"/>
            <a:ext cx="2272678" cy="1928553"/>
          </a:xfrm>
          <a:prstGeom prst="rect">
            <a:avLst/>
          </a:prstGeom>
        </p:spPr>
      </p:pic>
      <p:sp>
        <p:nvSpPr>
          <p:cNvPr id="11" name="Rectangle 10"/>
          <p:cNvSpPr/>
          <p:nvPr/>
        </p:nvSpPr>
        <p:spPr>
          <a:xfrm>
            <a:off x="658033" y="2854137"/>
            <a:ext cx="2347522" cy="1015663"/>
          </a:xfrm>
          <a:prstGeom prst="rect">
            <a:avLst/>
          </a:prstGeom>
        </p:spPr>
        <p:txBody>
          <a:bodyPr wrap="square">
            <a:spAutoFit/>
          </a:bodyPr>
          <a:lstStyle/>
          <a:p>
            <a:pPr lvl="0" algn="ctr"/>
            <a:r>
              <a:rPr lang="en-US" sz="2000" dirty="0">
                <a:solidFill>
                  <a:schemeClr val="accent4"/>
                </a:solidFill>
              </a:rPr>
              <a:t>Add/Revoke CALPADS accounts for users </a:t>
            </a:r>
          </a:p>
        </p:txBody>
      </p:sp>
      <p:sp>
        <p:nvSpPr>
          <p:cNvPr id="12" name="Rectangle 11"/>
          <p:cNvSpPr/>
          <p:nvPr/>
        </p:nvSpPr>
        <p:spPr>
          <a:xfrm>
            <a:off x="3433221" y="2854137"/>
            <a:ext cx="2815973" cy="1323439"/>
          </a:xfrm>
          <a:prstGeom prst="rect">
            <a:avLst/>
          </a:prstGeom>
        </p:spPr>
        <p:txBody>
          <a:bodyPr wrap="square">
            <a:spAutoFit/>
          </a:bodyPr>
          <a:lstStyle/>
          <a:p>
            <a:pPr lvl="0" algn="ctr"/>
            <a:r>
              <a:rPr lang="en-US" sz="2000" dirty="0">
                <a:solidFill>
                  <a:schemeClr val="accent4"/>
                </a:solidFill>
              </a:rPr>
              <a:t>Add/Update security roles for users </a:t>
            </a:r>
          </a:p>
          <a:p>
            <a:pPr lvl="0" algn="ctr"/>
            <a:r>
              <a:rPr lang="en-US" sz="2000" dirty="0">
                <a:solidFill>
                  <a:schemeClr val="accent4"/>
                </a:solidFill>
              </a:rPr>
              <a:t>(i.e., Certification</a:t>
            </a:r>
            <a:r>
              <a:rPr lang="en-US" sz="2000" dirty="0" smtClean="0">
                <a:solidFill>
                  <a:schemeClr val="accent4"/>
                </a:solidFill>
              </a:rPr>
              <a:t>, Foster Youth) </a:t>
            </a:r>
            <a:endParaRPr lang="en-US" sz="2000" dirty="0">
              <a:solidFill>
                <a:schemeClr val="accent4"/>
              </a:solidFill>
            </a:endParaRPr>
          </a:p>
        </p:txBody>
      </p:sp>
      <p:sp>
        <p:nvSpPr>
          <p:cNvPr id="13" name="Rectangle 12"/>
          <p:cNvSpPr/>
          <p:nvPr/>
        </p:nvSpPr>
        <p:spPr>
          <a:xfrm>
            <a:off x="6415710" y="3084969"/>
            <a:ext cx="2150204" cy="400110"/>
          </a:xfrm>
          <a:prstGeom prst="rect">
            <a:avLst/>
          </a:prstGeom>
        </p:spPr>
        <p:txBody>
          <a:bodyPr wrap="none">
            <a:spAutoFit/>
          </a:bodyPr>
          <a:lstStyle/>
          <a:p>
            <a:pPr lvl="0" algn="ctr"/>
            <a:r>
              <a:rPr lang="en-US" sz="2000" dirty="0">
                <a:solidFill>
                  <a:schemeClr val="accent4"/>
                </a:solidFill>
              </a:rPr>
              <a:t>Verify/map codes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8537" y="4430498"/>
            <a:ext cx="1828800" cy="126187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29" y="4236682"/>
            <a:ext cx="2332934" cy="1771015"/>
          </a:xfrm>
          <a:prstGeom prst="rect">
            <a:avLst/>
          </a:prstGeom>
        </p:spPr>
      </p:pic>
      <p:sp>
        <p:nvSpPr>
          <p:cNvPr id="17" name="Slide Number Placeholder 16"/>
          <p:cNvSpPr>
            <a:spLocks noGrp="1"/>
          </p:cNvSpPr>
          <p:nvPr>
            <p:ph type="sldNum" sz="quarter" idx="12"/>
          </p:nvPr>
        </p:nvSpPr>
        <p:spPr/>
        <p:txBody>
          <a:bodyPr/>
          <a:lstStyle/>
          <a:p>
            <a:fld id="{9795D464-333A-41AF-8547-666355590BEE}" type="slidenum">
              <a:rPr lang="en-US" smtClean="0"/>
              <a:t>16</a:t>
            </a:fld>
            <a:endParaRPr lang="en-US"/>
          </a:p>
        </p:txBody>
      </p:sp>
      <p:sp>
        <p:nvSpPr>
          <p:cNvPr id="18" name="Footer Placeholder 17"/>
          <p:cNvSpPr>
            <a:spLocks noGrp="1"/>
          </p:cNvSpPr>
          <p:nvPr>
            <p:ph type="ftr" sz="quarter" idx="11"/>
          </p:nvPr>
        </p:nvSpPr>
        <p:spPr/>
        <p:txBody>
          <a:bodyPr/>
          <a:lstStyle/>
          <a:p>
            <a:r>
              <a:rPr lang="en-US" smtClean="0"/>
              <a:t>Annual State Reporting Roadmap v1.0, August 11, 2017</a:t>
            </a:r>
            <a:endParaRPr lang="en-US"/>
          </a:p>
        </p:txBody>
      </p:sp>
      <p:sp>
        <p:nvSpPr>
          <p:cNvPr id="3" name="TextBox 2"/>
          <p:cNvSpPr txBox="1"/>
          <p:nvPr/>
        </p:nvSpPr>
        <p:spPr>
          <a:xfrm>
            <a:off x="1708706" y="1283981"/>
            <a:ext cx="6145967" cy="1138773"/>
          </a:xfrm>
          <a:prstGeom prst="rect">
            <a:avLst/>
          </a:prstGeom>
          <a:noFill/>
        </p:spPr>
        <p:txBody>
          <a:bodyPr wrap="square" rtlCol="0">
            <a:spAutoFit/>
          </a:bodyPr>
          <a:lstStyle/>
          <a:p>
            <a:pPr algn="ctr"/>
            <a:r>
              <a:rPr lang="en-US" sz="2800" dirty="0" smtClean="0"/>
              <a:t>CALPADS LEA Administrator</a:t>
            </a:r>
          </a:p>
          <a:p>
            <a:pPr algn="ctr"/>
            <a:endParaRPr lang="en-US" sz="1400" dirty="0" smtClean="0"/>
          </a:p>
          <a:p>
            <a:pPr algn="ctr"/>
            <a:r>
              <a:rPr lang="en-US" sz="2400" dirty="0" smtClean="0">
                <a:solidFill>
                  <a:srgbClr val="FF0000"/>
                </a:solidFill>
              </a:rPr>
              <a:t>Update LEA Admin Application</a:t>
            </a:r>
          </a:p>
        </p:txBody>
      </p:sp>
    </p:spTree>
    <p:extLst>
      <p:ext uri="{BB962C8B-B14F-4D97-AF65-F5344CB8AC3E}">
        <p14:creationId xmlns:p14="http://schemas.microsoft.com/office/powerpoint/2010/main" val="2883752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smtClean="0"/>
              <a:t>Start of School Year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8901125"/>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718603" y="1081551"/>
            <a:ext cx="5257800" cy="523875"/>
          </a:xfrm>
          <a:prstGeom prst="rect">
            <a:avLst/>
          </a:prstGeom>
          <a:noFill/>
        </p:spPr>
        <p:txBody>
          <a:bodyPr>
            <a:spAutoFit/>
          </a:bodyPr>
          <a:lstStyle/>
          <a:p>
            <a:pPr algn="ctr" eaLnBrk="1" hangingPunct="1">
              <a:defRPr/>
            </a:pPr>
            <a:r>
              <a:rPr lang="en-US" sz="2800" dirty="0" smtClean="0">
                <a:solidFill>
                  <a:schemeClr val="accent6">
                    <a:lumMod val="50000"/>
                  </a:schemeClr>
                </a:solidFill>
                <a:latin typeface="Arial" charset="0"/>
                <a:cs typeface="Arial" charset="0"/>
              </a:rPr>
              <a:t>2017-18 </a:t>
            </a:r>
            <a:r>
              <a:rPr lang="en-US" sz="2800" dirty="0">
                <a:solidFill>
                  <a:schemeClr val="accent6">
                    <a:lumMod val="50000"/>
                  </a:schemeClr>
                </a:solidFill>
                <a:latin typeface="Arial" charset="0"/>
                <a:cs typeface="Arial" charset="0"/>
              </a:rPr>
              <a:t>School Year Prep</a:t>
            </a:r>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17</a:t>
            </a:fld>
            <a:endParaRPr lang="en-US"/>
          </a:p>
        </p:txBody>
      </p:sp>
    </p:spTree>
    <p:extLst>
      <p:ext uri="{BB962C8B-B14F-4D97-AF65-F5344CB8AC3E}">
        <p14:creationId xmlns:p14="http://schemas.microsoft.com/office/powerpoint/2010/main" val="1601793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 early October</a:t>
            </a:r>
            <a:endParaRPr lang="en-US" dirty="0"/>
          </a:p>
        </p:txBody>
      </p:sp>
      <p:sp>
        <p:nvSpPr>
          <p:cNvPr id="4" name="Footer Placeholder 3"/>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18</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152" y="1882197"/>
            <a:ext cx="2040048" cy="2444436"/>
          </a:xfrm>
          <a:prstGeom prst="rect">
            <a:avLst/>
          </a:prstGeom>
        </p:spPr>
      </p:pic>
      <p:sp>
        <p:nvSpPr>
          <p:cNvPr id="7" name="Rectangle 6"/>
          <p:cNvSpPr/>
          <p:nvPr/>
        </p:nvSpPr>
        <p:spPr>
          <a:xfrm>
            <a:off x="1056296" y="2781081"/>
            <a:ext cx="2204124" cy="1569660"/>
          </a:xfrm>
          <a:prstGeom prst="rect">
            <a:avLst/>
          </a:prstGeom>
        </p:spPr>
        <p:txBody>
          <a:bodyPr wrap="square">
            <a:spAutoFit/>
          </a:bodyPr>
          <a:lstStyle/>
          <a:p>
            <a:pPr lvl="0" algn="ctr"/>
            <a:r>
              <a:rPr lang="en-US" sz="2400" dirty="0">
                <a:solidFill>
                  <a:schemeClr val="accent4"/>
                </a:solidFill>
              </a:rPr>
              <a:t>Check Expected Schools in OPUS-CDS</a:t>
            </a:r>
          </a:p>
        </p:txBody>
      </p:sp>
      <p:sp>
        <p:nvSpPr>
          <p:cNvPr id="8" name="Rectangle 7"/>
          <p:cNvSpPr/>
          <p:nvPr/>
        </p:nvSpPr>
        <p:spPr>
          <a:xfrm>
            <a:off x="5791200" y="2725433"/>
            <a:ext cx="2238740" cy="1569660"/>
          </a:xfrm>
          <a:prstGeom prst="rect">
            <a:avLst/>
          </a:prstGeom>
        </p:spPr>
        <p:txBody>
          <a:bodyPr wrap="square">
            <a:spAutoFit/>
          </a:bodyPr>
          <a:lstStyle/>
          <a:p>
            <a:pPr lvl="0" algn="ctr">
              <a:defRPr/>
            </a:pPr>
            <a:r>
              <a:rPr lang="en-US" sz="2400" dirty="0">
                <a:solidFill>
                  <a:schemeClr val="accent4"/>
                </a:solidFill>
              </a:rPr>
              <a:t>Verify Charter School Reporting Status </a:t>
            </a:r>
          </a:p>
        </p:txBody>
      </p:sp>
    </p:spTree>
    <p:extLst>
      <p:ext uri="{BB962C8B-B14F-4D97-AF65-F5344CB8AC3E}">
        <p14:creationId xmlns:p14="http://schemas.microsoft.com/office/powerpoint/2010/main" val="41302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September – early October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463516"/>
              </p:ext>
            </p:extLst>
          </p:nvPr>
        </p:nvGraphicFramePr>
        <p:xfrm>
          <a:off x="2286000" y="1524000"/>
          <a:ext cx="66294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0901" name="Slide Number Placeholder 4"/>
          <p:cNvSpPr>
            <a:spLocks noGrp="1"/>
          </p:cNvSpPr>
          <p:nvPr>
            <p:ph type="sldNum" sz="quarter" idx="11"/>
          </p:nvPr>
        </p:nvSpPr>
        <p:spPr>
          <a:xfrm>
            <a:off x="-4152473" y="6379346"/>
            <a:ext cx="4878388"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A7BDE6-9C32-4D2A-98AE-82C0054BC239}" type="slidenum">
              <a:rPr lang="en-US" altLang="en-US" sz="800" smtClean="0">
                <a:solidFill>
                  <a:schemeClr val="tx1"/>
                </a:solidFill>
              </a:rPr>
              <a:pPr>
                <a:spcBef>
                  <a:spcPct val="0"/>
                </a:spcBef>
                <a:buFontTx/>
                <a:buNone/>
              </a:pPr>
              <a:t>19</a:t>
            </a:fld>
            <a:endParaRPr lang="en-US" altLang="en-US" sz="800" smtClean="0">
              <a:solidFill>
                <a:schemeClr val="tx1"/>
              </a:solidFill>
            </a:endParaRPr>
          </a:p>
        </p:txBody>
      </p:sp>
      <p:sp>
        <p:nvSpPr>
          <p:cNvPr id="9" name="Oval 4"/>
          <p:cNvSpPr/>
          <p:nvPr/>
        </p:nvSpPr>
        <p:spPr>
          <a:xfrm>
            <a:off x="1597025" y="4445000"/>
            <a:ext cx="5873750" cy="492125"/>
          </a:xfrm>
          <a:prstGeom prst="rect">
            <a:avLst/>
          </a:prstGeom>
        </p:spPr>
        <p:style>
          <a:lnRef idx="0">
            <a:scrgbClr r="0" g="0" b="0"/>
          </a:lnRef>
          <a:fillRef idx="0">
            <a:scrgbClr r="0" g="0" b="0"/>
          </a:fillRef>
          <a:effectRef idx="0">
            <a:scrgbClr r="0" g="0" b="0"/>
          </a:effectRef>
          <a:fontRef idx="minor">
            <a:schemeClr val="lt1"/>
          </a:fontRef>
        </p:style>
        <p:txBody>
          <a:bodyPr lIns="13970" tIns="13970" rIns="13970" bIns="13970" spcCol="1270" anchor="ctr"/>
          <a:lstStyle/>
          <a:p>
            <a:pPr algn="ctr" defTabSz="488950" eaLnBrk="1" hangingPunct="1">
              <a:lnSpc>
                <a:spcPct val="90000"/>
              </a:lnSpc>
              <a:spcAft>
                <a:spcPct val="35000"/>
              </a:spcAft>
              <a:defRPr/>
            </a:pPr>
            <a:endParaRPr lang="en-US" sz="1100" dirty="0">
              <a:solidFill>
                <a:schemeClr val="bg1"/>
              </a:solidFill>
            </a:endParaRPr>
          </a:p>
        </p:txBody>
      </p:sp>
      <p:sp>
        <p:nvSpPr>
          <p:cNvPr id="10" name="TextBox 9"/>
          <p:cNvSpPr txBox="1"/>
          <p:nvPr/>
        </p:nvSpPr>
        <p:spPr>
          <a:xfrm>
            <a:off x="477838" y="1925638"/>
            <a:ext cx="1662112" cy="2584450"/>
          </a:xfrm>
          <a:prstGeom prst="rect">
            <a:avLst/>
          </a:prstGeom>
        </p:spPr>
        <p:style>
          <a:lnRef idx="1">
            <a:schemeClr val="accent6"/>
          </a:lnRef>
          <a:fillRef idx="2">
            <a:schemeClr val="accent6"/>
          </a:fillRef>
          <a:effectRef idx="1">
            <a:schemeClr val="accent6"/>
          </a:effectRef>
          <a:fontRef idx="minor">
            <a:schemeClr val="dk1"/>
          </a:fontRef>
        </p:style>
        <p:txBody>
          <a:bodyPr anchor="ctr">
            <a:spAutoFit/>
          </a:bodyPr>
          <a:lstStyle/>
          <a:p>
            <a:pPr algn="ctr" eaLnBrk="1" hangingPunct="1">
              <a:defRPr/>
            </a:pPr>
            <a:r>
              <a:rPr lang="en-US" sz="1800" b="1" dirty="0">
                <a:solidFill>
                  <a:schemeClr val="accent4"/>
                </a:solidFill>
              </a:rPr>
              <a:t>Anomaly Resolution</a:t>
            </a:r>
          </a:p>
          <a:p>
            <a:pPr algn="ctr" eaLnBrk="1" hangingPunct="1">
              <a:defRPr/>
            </a:pPr>
            <a:endParaRPr lang="en-US" sz="1800" dirty="0">
              <a:solidFill>
                <a:schemeClr val="accent4"/>
              </a:solidFill>
            </a:endParaRPr>
          </a:p>
          <a:p>
            <a:pPr algn="ctr" eaLnBrk="1" hangingPunct="1">
              <a:defRPr/>
            </a:pPr>
            <a:r>
              <a:rPr lang="en-US" sz="1800" dirty="0">
                <a:solidFill>
                  <a:schemeClr val="accent4"/>
                </a:solidFill>
              </a:rPr>
              <a:t>Anomaly Rate for combined MIDs and CCEs must be 2.0% or less for Fall 1</a:t>
            </a:r>
          </a:p>
        </p:txBody>
      </p:sp>
      <p:sp>
        <p:nvSpPr>
          <p:cNvPr id="2" name="Footer Placeholder 1"/>
          <p:cNvSpPr>
            <a:spLocks noGrp="1"/>
          </p:cNvSpPr>
          <p:nvPr>
            <p:ph type="ftr" sz="quarter" idx="11"/>
          </p:nvPr>
        </p:nvSpPr>
        <p:spPr>
          <a:xfrm>
            <a:off x="3916532" y="6492875"/>
            <a:ext cx="4878388" cy="365125"/>
          </a:xfrm>
        </p:spPr>
        <p:txBody>
          <a:bodyPr/>
          <a:lstStyle/>
          <a:p>
            <a:r>
              <a:rPr lang="en-US" dirty="0" smtClean="0"/>
              <a:t>Annual State Reporting Roadmap v1.0, August 11, 2017</a:t>
            </a:r>
            <a:endParaRPr lang="en-US" dirty="0"/>
          </a:p>
        </p:txBody>
      </p:sp>
    </p:spTree>
    <p:extLst>
      <p:ext uri="{BB962C8B-B14F-4D97-AF65-F5344CB8AC3E}">
        <p14:creationId xmlns:p14="http://schemas.microsoft.com/office/powerpoint/2010/main" val="714701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r>
              <a:rPr lang="en-US" altLang="en-US" dirty="0" smtClean="0"/>
              <a:t>Agenda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9335568"/>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Annual State Reporting Roadmap v1.0, August 11, 2017</a:t>
            </a:r>
            <a:endParaRPr lang="en-US"/>
          </a:p>
        </p:txBody>
      </p:sp>
      <p:sp>
        <p:nvSpPr>
          <p:cNvPr id="3" name="Slide Number Placeholder 2"/>
          <p:cNvSpPr>
            <a:spLocks noGrp="1"/>
          </p:cNvSpPr>
          <p:nvPr>
            <p:ph type="sldNum" sz="quarter" idx="12"/>
          </p:nvPr>
        </p:nvSpPr>
        <p:spPr/>
        <p:txBody>
          <a:bodyPr/>
          <a:lstStyle/>
          <a:p>
            <a:fld id="{9795D464-333A-41AF-8547-666355590BEE}" type="slidenum">
              <a:rPr lang="en-US" smtClean="0"/>
              <a:t>2</a:t>
            </a:fld>
            <a:endParaRPr lang="en-US"/>
          </a:p>
        </p:txBody>
      </p:sp>
    </p:spTree>
    <p:extLst>
      <p:ext uri="{BB962C8B-B14F-4D97-AF65-F5344CB8AC3E}">
        <p14:creationId xmlns:p14="http://schemas.microsoft.com/office/powerpoint/2010/main" val="37642361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mtClean="0"/>
              <a:t>September – early October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31567"/>
              </p:ext>
            </p:extLst>
          </p:nvPr>
        </p:nvGraphicFramePr>
        <p:xfrm>
          <a:off x="304800" y="1295400"/>
          <a:ext cx="8534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4294967295"/>
          </p:nvPr>
        </p:nvSpPr>
        <p:spPr>
          <a:xfrm>
            <a:off x="3960813" y="6464300"/>
            <a:ext cx="4878387" cy="365125"/>
          </a:xfrm>
        </p:spPr>
        <p:txBody>
          <a:bodyPr/>
          <a:lstStyle/>
          <a:p>
            <a:r>
              <a:rPr lang="en-US" dirty="0" smtClean="0"/>
              <a:t>Annual State Reporting Roadmap v1.0, August 11, 2017</a:t>
            </a:r>
            <a:endParaRPr lang="en-US" dirty="0"/>
          </a:p>
        </p:txBody>
      </p:sp>
      <p:sp>
        <p:nvSpPr>
          <p:cNvPr id="2" name="TextBox 1"/>
          <p:cNvSpPr txBox="1"/>
          <p:nvPr/>
        </p:nvSpPr>
        <p:spPr>
          <a:xfrm>
            <a:off x="684213" y="6186932"/>
            <a:ext cx="3200400" cy="338137"/>
          </a:xfrm>
          <a:prstGeom prst="rect">
            <a:avLst/>
          </a:prstGeom>
          <a:noFill/>
        </p:spPr>
        <p:txBody>
          <a:bodyPr>
            <a:spAutoFit/>
          </a:bodyPr>
          <a:lstStyle/>
          <a:p>
            <a:pPr>
              <a:defRPr/>
            </a:pPr>
            <a:r>
              <a:rPr lang="en-US" sz="1600" dirty="0">
                <a:solidFill>
                  <a:schemeClr val="accent4"/>
                </a:solidFill>
              </a:rPr>
              <a:t>* Used in LCFF calculations</a:t>
            </a:r>
          </a:p>
        </p:txBody>
      </p:sp>
      <p:sp>
        <p:nvSpPr>
          <p:cNvPr id="4" name="Slide Number Placeholder 3"/>
          <p:cNvSpPr>
            <a:spLocks noGrp="1"/>
          </p:cNvSpPr>
          <p:nvPr>
            <p:ph type="sldNum" sz="quarter" idx="12"/>
          </p:nvPr>
        </p:nvSpPr>
        <p:spPr/>
        <p:txBody>
          <a:bodyPr/>
          <a:lstStyle/>
          <a:p>
            <a:fld id="{9795D464-333A-41AF-8547-666355590BEE}" type="slidenum">
              <a:rPr lang="en-US" smtClean="0"/>
              <a:t>20</a:t>
            </a:fld>
            <a:endParaRPr lang="en-US"/>
          </a:p>
        </p:txBody>
      </p:sp>
    </p:spTree>
    <p:extLst>
      <p:ext uri="{BB962C8B-B14F-4D97-AF65-F5344CB8AC3E}">
        <p14:creationId xmlns:p14="http://schemas.microsoft.com/office/powerpoint/2010/main" val="1197821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smtClean="0"/>
              <a:t>October – November</a:t>
            </a:r>
          </a:p>
        </p:txBody>
      </p:sp>
      <p:sp>
        <p:nvSpPr>
          <p:cNvPr id="44035" name="Rectangle 3"/>
          <p:cNvSpPr>
            <a:spLocks noGrp="1" noChangeArrowheads="1"/>
          </p:cNvSpPr>
          <p:nvPr>
            <p:ph idx="1"/>
          </p:nvPr>
        </p:nvSpPr>
        <p:spPr>
          <a:xfrm>
            <a:off x="2895600" y="1066800"/>
            <a:ext cx="5943600" cy="4724400"/>
          </a:xfrm>
        </p:spPr>
        <p:txBody>
          <a:bodyPr/>
          <a:lstStyle/>
          <a:p>
            <a:pPr marL="0" indent="0">
              <a:buFont typeface="Wingdings" panose="05000000000000000000" pitchFamily="2" charset="2"/>
              <a:buNone/>
              <a:defRPr/>
            </a:pPr>
            <a:r>
              <a:rPr lang="en-US" b="1" dirty="0" smtClean="0"/>
              <a:t>Fall 1</a:t>
            </a:r>
          </a:p>
          <a:p>
            <a:pPr marL="0" indent="0">
              <a:buFont typeface="Wingdings" panose="05000000000000000000" pitchFamily="2" charset="2"/>
              <a:buNone/>
              <a:defRPr/>
            </a:pPr>
            <a:r>
              <a:rPr lang="en-US" sz="2400" b="1" dirty="0" smtClean="0"/>
              <a:t>Information Day – October 4, 2017</a:t>
            </a:r>
          </a:p>
          <a:p>
            <a:pPr>
              <a:defRPr/>
            </a:pPr>
            <a:r>
              <a:rPr lang="en-US" sz="2200" dirty="0" smtClean="0"/>
              <a:t>Fall 1 snapshots available – October 7, 2017</a:t>
            </a:r>
          </a:p>
          <a:p>
            <a:pPr>
              <a:defRPr/>
            </a:pPr>
            <a:r>
              <a:rPr lang="en-US" sz="2200" b="1" i="1" dirty="0" smtClean="0"/>
              <a:t>If</a:t>
            </a:r>
            <a:r>
              <a:rPr lang="en-US" sz="2200" dirty="0" smtClean="0"/>
              <a:t> enrollment updates have been maintained to reflect current enrollment (entries and exits) – NO SENR is required</a:t>
            </a:r>
          </a:p>
          <a:p>
            <a:pPr>
              <a:defRPr/>
            </a:pPr>
            <a:r>
              <a:rPr lang="en-US" sz="2200" dirty="0" smtClean="0"/>
              <a:t>Submit Student Programs </a:t>
            </a:r>
            <a:r>
              <a:rPr lang="en-US" sz="2200" dirty="0" smtClean="0">
                <a:ea typeface="+mn-ea"/>
                <a:cs typeface="+mn-cs"/>
              </a:rPr>
              <a:t>(</a:t>
            </a:r>
            <a:r>
              <a:rPr lang="en-US" sz="2200" dirty="0">
                <a:ea typeface="+mn-ea"/>
                <a:cs typeface="+mn-cs"/>
              </a:rPr>
              <a:t>SPRG) for all students </a:t>
            </a:r>
            <a:r>
              <a:rPr lang="en-US" sz="2200" dirty="0" smtClean="0">
                <a:ea typeface="+mn-ea"/>
                <a:cs typeface="+mn-cs"/>
              </a:rPr>
              <a:t>in </a:t>
            </a:r>
            <a:r>
              <a:rPr lang="en-US" sz="2200" dirty="0">
                <a:ea typeface="+mn-ea"/>
                <a:cs typeface="+mn-cs"/>
              </a:rPr>
              <a:t>NSLP, GATE, Migrant Ed, </a:t>
            </a:r>
            <a:r>
              <a:rPr lang="en-US" sz="2200" dirty="0" smtClean="0">
                <a:ea typeface="+mn-ea"/>
                <a:cs typeface="+mn-cs"/>
              </a:rPr>
              <a:t>Special Ed, and Homeless</a:t>
            </a:r>
          </a:p>
          <a:p>
            <a:pPr>
              <a:defRPr/>
            </a:pPr>
            <a:r>
              <a:rPr lang="en-US" sz="2200" dirty="0" smtClean="0"/>
              <a:t>Submit Student English Language Acquisition (SELA) for new students (to CA K-12) and changes to status</a:t>
            </a:r>
          </a:p>
          <a:p>
            <a:pPr lvl="1">
              <a:defRPr/>
            </a:pPr>
            <a:r>
              <a:rPr lang="en-US" sz="1900" dirty="0" smtClean="0">
                <a:ea typeface="+mn-ea"/>
                <a:cs typeface="+mn-cs"/>
              </a:rPr>
              <a:t>IN, TD, PS, AD not allowed</a:t>
            </a:r>
            <a:endParaRPr lang="en-US" sz="1900" dirty="0">
              <a:ea typeface="+mn-ea"/>
              <a:cs typeface="+mn-cs"/>
            </a:endParaRPr>
          </a:p>
          <a:p>
            <a:pPr>
              <a:buFont typeface="Arial" pitchFamily="34" charset="0"/>
              <a:buChar char="•"/>
              <a:defRPr/>
            </a:pPr>
            <a:endParaRPr lang="en-US" sz="2200" dirty="0"/>
          </a:p>
        </p:txBody>
      </p:sp>
      <p:sp>
        <p:nvSpPr>
          <p:cNvPr id="84996" name="Slide Number Placeholder 3"/>
          <p:cNvSpPr>
            <a:spLocks noGrp="1"/>
          </p:cNvSpPr>
          <p:nvPr>
            <p:ph type="sldNum" sz="quarter" idx="11"/>
          </p:nvPr>
        </p:nvSpPr>
        <p:spPr>
          <a:xfrm>
            <a:off x="-4169434" y="6477001"/>
            <a:ext cx="4878388"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90F26B-76A2-4794-8B1C-3E1D923F8AE7}" type="slidenum">
              <a:rPr lang="en-US" altLang="en-US" sz="800" smtClean="0">
                <a:solidFill>
                  <a:schemeClr val="tx1"/>
                </a:solidFill>
              </a:rPr>
              <a:pPr>
                <a:spcBef>
                  <a:spcPct val="0"/>
                </a:spcBef>
                <a:buFontTx/>
                <a:buNone/>
              </a:pPr>
              <a:t>21</a:t>
            </a:fld>
            <a:endParaRPr lang="en-US" altLang="en-US" sz="800" dirty="0" smtClean="0">
              <a:solidFill>
                <a:schemeClr val="tx1"/>
              </a:solidFill>
            </a:endParaRPr>
          </a:p>
        </p:txBody>
      </p:sp>
      <p:pic>
        <p:nvPicPr>
          <p:cNvPr id="84998" name="Picture 6" descr="C:\Users\lhayes\AppData\Local\Microsoft\Windows\Temporary Internet Files\Content.IE5\V5MSBSQ3\MP900402515[1].jpg"/>
          <p:cNvPicPr>
            <a:picLocks noChangeAspect="1" noChangeArrowheads="1"/>
          </p:cNvPicPr>
          <p:nvPr/>
        </p:nvPicPr>
        <p:blipFill>
          <a:blip r:embed="rId3">
            <a:extLst>
              <a:ext uri="{28A0092B-C50C-407E-A947-70E740481C1C}">
                <a14:useLocalDpi xmlns:a14="http://schemas.microsoft.com/office/drawing/2010/main" val="0"/>
              </a:ext>
            </a:extLst>
          </a:blip>
          <a:srcRect l="18559" r="18324"/>
          <a:stretch>
            <a:fillRect/>
          </a:stretch>
        </p:blipFill>
        <p:spPr bwMode="auto">
          <a:xfrm>
            <a:off x="304800" y="1181100"/>
            <a:ext cx="23622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960812" y="6497358"/>
            <a:ext cx="4878388" cy="365125"/>
          </a:xfrm>
        </p:spPr>
        <p:txBody>
          <a:bodyPr/>
          <a:lstStyle/>
          <a:p>
            <a:r>
              <a:rPr lang="en-US" dirty="0" smtClean="0"/>
              <a:t>Annual State Reporting Roadmap v1.0, August 11, 2017</a:t>
            </a:r>
            <a:endParaRPr lang="en-US" dirty="0"/>
          </a:p>
        </p:txBody>
      </p:sp>
    </p:spTree>
    <p:extLst>
      <p:ext uri="{BB962C8B-B14F-4D97-AF65-F5344CB8AC3E}">
        <p14:creationId xmlns:p14="http://schemas.microsoft.com/office/powerpoint/2010/main" val="9897484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dirty="0" smtClean="0"/>
              <a:t>October - December</a:t>
            </a:r>
          </a:p>
        </p:txBody>
      </p:sp>
      <p:sp>
        <p:nvSpPr>
          <p:cNvPr id="60419" name="Rectangle 3"/>
          <p:cNvSpPr>
            <a:spLocks noGrp="1" noChangeArrowheads="1"/>
          </p:cNvSpPr>
          <p:nvPr>
            <p:ph idx="1"/>
          </p:nvPr>
        </p:nvSpPr>
        <p:spPr>
          <a:xfrm>
            <a:off x="2743200" y="1371600"/>
            <a:ext cx="6096000" cy="4724400"/>
          </a:xfrm>
        </p:spPr>
        <p:txBody>
          <a:bodyPr/>
          <a:lstStyle/>
          <a:p>
            <a:pPr marL="0" indent="0">
              <a:buFont typeface="Wingdings" panose="05000000000000000000" pitchFamily="2" charset="2"/>
              <a:buNone/>
              <a:defRPr/>
            </a:pPr>
            <a:r>
              <a:rPr lang="en-US" sz="2400" b="1" dirty="0" smtClean="0"/>
              <a:t>Fall 1 Certification Deadline: </a:t>
            </a:r>
          </a:p>
          <a:p>
            <a:pPr marL="0" indent="0">
              <a:buFont typeface="Wingdings" panose="05000000000000000000" pitchFamily="2" charset="2"/>
              <a:buNone/>
              <a:defRPr/>
            </a:pPr>
            <a:r>
              <a:rPr lang="en-US" sz="2400" b="1" dirty="0"/>
              <a:t>	</a:t>
            </a:r>
            <a:r>
              <a:rPr lang="en-US" sz="2400" b="1" dirty="0" smtClean="0"/>
              <a:t>December 15, 2017</a:t>
            </a:r>
          </a:p>
          <a:p>
            <a:pPr>
              <a:defRPr/>
            </a:pPr>
            <a:r>
              <a:rPr lang="en-US" sz="2400" dirty="0" smtClean="0"/>
              <a:t>Analyze and resolve fatal certification errors</a:t>
            </a:r>
          </a:p>
          <a:p>
            <a:pPr>
              <a:defRPr/>
            </a:pPr>
            <a:r>
              <a:rPr lang="en-US" sz="2400" dirty="0" smtClean="0"/>
              <a:t>Review preliminary reports and make corrections as needed</a:t>
            </a:r>
          </a:p>
          <a:p>
            <a:pPr>
              <a:defRPr/>
            </a:pPr>
            <a:r>
              <a:rPr lang="en-US" sz="2400" dirty="0" smtClean="0"/>
              <a:t>Distribute reports to data stewards for verification and signatures</a:t>
            </a:r>
          </a:p>
          <a:p>
            <a:pPr>
              <a:defRPr/>
            </a:pPr>
            <a:r>
              <a:rPr lang="en-US" sz="2400" dirty="0" smtClean="0"/>
              <a:t>Certify Level 1 and Level 2</a:t>
            </a:r>
          </a:p>
          <a:p>
            <a:pPr>
              <a:defRPr/>
            </a:pPr>
            <a:r>
              <a:rPr lang="en-US" sz="2400" dirty="0" smtClean="0"/>
              <a:t>Print reports for records</a:t>
            </a:r>
          </a:p>
        </p:txBody>
      </p:sp>
      <p:sp>
        <p:nvSpPr>
          <p:cNvPr id="87044" name="Slide Number Placeholder 3"/>
          <p:cNvSpPr>
            <a:spLocks noGrp="1"/>
          </p:cNvSpPr>
          <p:nvPr>
            <p:ph type="sldNum" sz="quarter" idx="11"/>
          </p:nvPr>
        </p:nvSpPr>
        <p:spPr>
          <a:xfrm>
            <a:off x="-4252546" y="6491657"/>
            <a:ext cx="4878388"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D4CA4B-0648-46DB-84D8-93349C5762E9}" type="slidenum">
              <a:rPr lang="en-US" altLang="en-US" sz="800" smtClean="0">
                <a:solidFill>
                  <a:schemeClr val="tx1"/>
                </a:solidFill>
              </a:rPr>
              <a:pPr>
                <a:spcBef>
                  <a:spcPct val="0"/>
                </a:spcBef>
                <a:buFontTx/>
                <a:buNone/>
              </a:pPr>
              <a:t>22</a:t>
            </a:fld>
            <a:endParaRPr lang="en-US" altLang="en-US" sz="800" dirty="0" smtClean="0">
              <a:solidFill>
                <a:schemeClr val="tx1"/>
              </a:solidFill>
            </a:endParaRPr>
          </a:p>
        </p:txBody>
      </p:sp>
      <p:pic>
        <p:nvPicPr>
          <p:cNvPr id="87046" name="Picture 6" descr="C:\Users\lhayes\AppData\Local\Microsoft\Windows\Temporary Internet Files\Content.IE5\LLTYF981\MC9002899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1371600"/>
            <a:ext cx="21717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960812" y="6425729"/>
            <a:ext cx="4878388" cy="365125"/>
          </a:xfrm>
        </p:spPr>
        <p:txBody>
          <a:bodyPr/>
          <a:lstStyle/>
          <a:p>
            <a:r>
              <a:rPr lang="en-US" dirty="0" smtClean="0"/>
              <a:t>Annual State Reporting Roadmap v1.0, August 11, 2017</a:t>
            </a:r>
            <a:endParaRPr lang="en-US" dirty="0"/>
          </a:p>
        </p:txBody>
      </p:sp>
    </p:spTree>
    <p:extLst>
      <p:ext uri="{BB962C8B-B14F-4D97-AF65-F5344CB8AC3E}">
        <p14:creationId xmlns:p14="http://schemas.microsoft.com/office/powerpoint/2010/main" val="25773820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dirty="0" smtClean="0"/>
              <a:t>December - January</a:t>
            </a:r>
          </a:p>
        </p:txBody>
      </p:sp>
      <p:sp>
        <p:nvSpPr>
          <p:cNvPr id="60419" name="Rectangle 3"/>
          <p:cNvSpPr>
            <a:spLocks noGrp="1" noChangeArrowheads="1"/>
          </p:cNvSpPr>
          <p:nvPr>
            <p:ph idx="1"/>
          </p:nvPr>
        </p:nvSpPr>
        <p:spPr>
          <a:xfrm>
            <a:off x="2743200" y="1371600"/>
            <a:ext cx="6096000" cy="4724400"/>
          </a:xfrm>
        </p:spPr>
        <p:txBody>
          <a:bodyPr/>
          <a:lstStyle/>
          <a:p>
            <a:pPr marL="0" indent="0">
              <a:buFont typeface="Wingdings" panose="05000000000000000000" pitchFamily="2" charset="2"/>
              <a:buNone/>
              <a:defRPr/>
            </a:pPr>
            <a:r>
              <a:rPr lang="en-US" sz="2400" b="1" dirty="0" smtClean="0"/>
              <a:t>Fall 1 Amendment Window: </a:t>
            </a:r>
          </a:p>
          <a:p>
            <a:pPr marL="0" indent="0">
              <a:buFont typeface="Wingdings" panose="05000000000000000000" pitchFamily="2" charset="2"/>
              <a:buNone/>
              <a:defRPr/>
            </a:pPr>
            <a:r>
              <a:rPr lang="en-US" sz="2400" b="1" dirty="0"/>
              <a:t> </a:t>
            </a:r>
            <a:r>
              <a:rPr lang="en-US" sz="2400" b="1" dirty="0" smtClean="0"/>
              <a:t> December 16, 2017 – January 26, 2018</a:t>
            </a:r>
          </a:p>
          <a:p>
            <a:pPr>
              <a:defRPr/>
            </a:pPr>
            <a:r>
              <a:rPr lang="en-US" sz="2400" dirty="0" smtClean="0"/>
              <a:t>Use preview to review graduate and dropout counts</a:t>
            </a:r>
          </a:p>
          <a:p>
            <a:pPr>
              <a:defRPr/>
            </a:pPr>
            <a:r>
              <a:rPr lang="en-US" sz="2400" dirty="0" smtClean="0"/>
              <a:t>Make additional corrections as needed</a:t>
            </a:r>
          </a:p>
          <a:p>
            <a:pPr>
              <a:defRPr/>
            </a:pPr>
            <a:r>
              <a:rPr lang="en-US" sz="2400" dirty="0" smtClean="0"/>
              <a:t>Use Revised Uncertified reports to verify corrections</a:t>
            </a:r>
          </a:p>
          <a:p>
            <a:pPr>
              <a:defRPr/>
            </a:pPr>
            <a:r>
              <a:rPr lang="en-US" sz="2400" dirty="0" smtClean="0"/>
              <a:t>Certify Level 1 and Level 2</a:t>
            </a:r>
          </a:p>
          <a:p>
            <a:pPr>
              <a:defRPr/>
            </a:pPr>
            <a:r>
              <a:rPr lang="en-US" sz="2400" dirty="0" smtClean="0"/>
              <a:t>Print reports for records</a:t>
            </a:r>
          </a:p>
        </p:txBody>
      </p:sp>
      <p:sp>
        <p:nvSpPr>
          <p:cNvPr id="87044" name="Slide Number Placeholder 3"/>
          <p:cNvSpPr>
            <a:spLocks noGrp="1"/>
          </p:cNvSpPr>
          <p:nvPr>
            <p:ph type="sldNum" sz="quarter" idx="11"/>
          </p:nvPr>
        </p:nvSpPr>
        <p:spPr>
          <a:xfrm>
            <a:off x="-4349262" y="6492874"/>
            <a:ext cx="4878388" cy="365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D4CA4B-0648-46DB-84D8-93349C5762E9}" type="slidenum">
              <a:rPr lang="en-US" altLang="en-US" sz="800" smtClean="0">
                <a:solidFill>
                  <a:schemeClr val="tx1"/>
                </a:solidFill>
              </a:rPr>
              <a:pPr>
                <a:spcBef>
                  <a:spcPct val="0"/>
                </a:spcBef>
                <a:buFontTx/>
                <a:buNone/>
              </a:pPr>
              <a:t>23</a:t>
            </a:fld>
            <a:endParaRPr lang="en-US" altLang="en-US" sz="800" dirty="0" smtClean="0">
              <a:solidFill>
                <a:schemeClr val="tx1"/>
              </a:solidFill>
            </a:endParaRPr>
          </a:p>
        </p:txBody>
      </p:sp>
      <p:pic>
        <p:nvPicPr>
          <p:cNvPr id="87046" name="Picture 6" descr="C:\Users\lhayes\AppData\Local\Microsoft\Windows\Temporary Internet Files\Content.IE5\LLTYF981\MC9002899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1371600"/>
            <a:ext cx="2171700"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Footer Placeholder 1"/>
          <p:cNvSpPr>
            <a:spLocks noGrp="1"/>
          </p:cNvSpPr>
          <p:nvPr>
            <p:ph type="ftr" sz="quarter" idx="11"/>
          </p:nvPr>
        </p:nvSpPr>
        <p:spPr>
          <a:xfrm>
            <a:off x="3960812" y="6492873"/>
            <a:ext cx="4878388" cy="365125"/>
          </a:xfrm>
        </p:spPr>
        <p:txBody>
          <a:bodyPr/>
          <a:lstStyle/>
          <a:p>
            <a:r>
              <a:rPr lang="en-US" dirty="0" smtClean="0"/>
              <a:t>Annual State Reporting Roadmap v1.0, August 11, 2017</a:t>
            </a:r>
            <a:endParaRPr lang="en-US" dirty="0"/>
          </a:p>
        </p:txBody>
      </p:sp>
    </p:spTree>
    <p:extLst>
      <p:ext uri="{BB962C8B-B14F-4D97-AF65-F5344CB8AC3E}">
        <p14:creationId xmlns:p14="http://schemas.microsoft.com/office/powerpoint/2010/main" val="2315259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mtClean="0"/>
              <a:t>October – November</a:t>
            </a:r>
          </a:p>
        </p:txBody>
      </p:sp>
      <p:sp>
        <p:nvSpPr>
          <p:cNvPr id="44035" name="Rectangle 3"/>
          <p:cNvSpPr>
            <a:spLocks noGrp="1" noChangeArrowheads="1"/>
          </p:cNvSpPr>
          <p:nvPr>
            <p:ph idx="1"/>
          </p:nvPr>
        </p:nvSpPr>
        <p:spPr>
          <a:xfrm>
            <a:off x="2895600" y="1066800"/>
            <a:ext cx="5943600" cy="4724400"/>
          </a:xfrm>
        </p:spPr>
        <p:txBody>
          <a:bodyPr/>
          <a:lstStyle/>
          <a:p>
            <a:pPr marL="0" indent="0">
              <a:buFont typeface="Wingdings" panose="05000000000000000000" pitchFamily="2" charset="2"/>
              <a:buNone/>
              <a:defRPr/>
            </a:pPr>
            <a:r>
              <a:rPr lang="en-US" b="1" dirty="0" smtClean="0"/>
              <a:t>Fall 2</a:t>
            </a:r>
          </a:p>
          <a:p>
            <a:pPr marL="0" indent="0">
              <a:buFont typeface="Wingdings" panose="05000000000000000000" pitchFamily="2" charset="2"/>
              <a:buNone/>
              <a:defRPr/>
            </a:pPr>
            <a:r>
              <a:rPr lang="en-US" sz="2400" b="1" dirty="0" smtClean="0"/>
              <a:t>Information Day – October 4, 2017*</a:t>
            </a:r>
          </a:p>
          <a:p>
            <a:pPr>
              <a:defRPr/>
            </a:pPr>
            <a:r>
              <a:rPr lang="en-US" sz="2000" dirty="0" smtClean="0"/>
              <a:t>Fall snapshots available – </a:t>
            </a:r>
            <a:r>
              <a:rPr lang="en-US" sz="2000" b="1" dirty="0"/>
              <a:t>December </a:t>
            </a:r>
            <a:r>
              <a:rPr lang="en-US" sz="2000" b="1" dirty="0" smtClean="0"/>
              <a:t>20</a:t>
            </a:r>
            <a:r>
              <a:rPr lang="en-US" sz="2000" dirty="0" smtClean="0"/>
              <a:t>, 2017</a:t>
            </a:r>
          </a:p>
          <a:p>
            <a:pPr>
              <a:defRPr/>
            </a:pPr>
            <a:r>
              <a:rPr lang="en-US" sz="2000" dirty="0" smtClean="0"/>
              <a:t>Submit and post Staff Demographics (SDEM) for all certificated staff employed on information day*</a:t>
            </a:r>
          </a:p>
          <a:p>
            <a:pPr>
              <a:defRPr/>
            </a:pPr>
            <a:r>
              <a:rPr lang="en-US" sz="2000" dirty="0" smtClean="0"/>
              <a:t>Submit and post Staff Assignments (SASS) for all certificated staff</a:t>
            </a:r>
          </a:p>
          <a:p>
            <a:pPr>
              <a:defRPr/>
            </a:pPr>
            <a:r>
              <a:rPr lang="en-US" sz="2000" dirty="0" smtClean="0"/>
              <a:t>Submit and post Course Section (CRSE) for all courses offered on information day*</a:t>
            </a:r>
          </a:p>
          <a:p>
            <a:pPr>
              <a:defRPr/>
            </a:pPr>
            <a:r>
              <a:rPr lang="en-US" sz="2000" dirty="0" smtClean="0"/>
              <a:t>Submit and post Student Course Section (SCSE) for all students enrolled on information day*</a:t>
            </a:r>
          </a:p>
          <a:p>
            <a:pPr lvl="2">
              <a:buFont typeface="Arial" pitchFamily="34" charset="0"/>
              <a:buChar char="•"/>
              <a:defRPr/>
            </a:pPr>
            <a:endParaRPr lang="en-US" dirty="0" smtClean="0"/>
          </a:p>
        </p:txBody>
      </p:sp>
      <p:pic>
        <p:nvPicPr>
          <p:cNvPr id="89094" name="Picture 9" descr="C:\Users\lhayes\AppData\Local\Microsoft\Windows\Temporary Internet Files\Content.IE5\LLTYF981\MP9004330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23622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90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663" y="5973763"/>
            <a:ext cx="5443537" cy="427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24</a:t>
            </a:fld>
            <a:endParaRPr lang="en-US"/>
          </a:p>
        </p:txBody>
      </p:sp>
    </p:spTree>
    <p:extLst>
      <p:ext uri="{BB962C8B-B14F-4D97-AF65-F5344CB8AC3E}">
        <p14:creationId xmlns:p14="http://schemas.microsoft.com/office/powerpoint/2010/main" val="4101445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smtClean="0"/>
              <a:t>November - February</a:t>
            </a:r>
          </a:p>
        </p:txBody>
      </p:sp>
      <p:sp>
        <p:nvSpPr>
          <p:cNvPr id="91139" name="Rectangle 3"/>
          <p:cNvSpPr>
            <a:spLocks noGrp="1" noChangeArrowheads="1"/>
          </p:cNvSpPr>
          <p:nvPr>
            <p:ph idx="1"/>
          </p:nvPr>
        </p:nvSpPr>
        <p:spPr>
          <a:xfrm>
            <a:off x="609600" y="1371600"/>
            <a:ext cx="8229600" cy="4724400"/>
          </a:xfrm>
        </p:spPr>
        <p:txBody>
          <a:bodyPr/>
          <a:lstStyle/>
          <a:p>
            <a:pPr marL="0" indent="0">
              <a:buFont typeface="Wingdings" panose="05000000000000000000" pitchFamily="2" charset="2"/>
              <a:buNone/>
            </a:pPr>
            <a:r>
              <a:rPr lang="en-US" altLang="en-US" sz="2600" b="1" dirty="0" smtClean="0"/>
              <a:t>Fall 2 Certification Deadline: Feb 23, 2018</a:t>
            </a:r>
          </a:p>
        </p:txBody>
      </p:sp>
      <p:graphicFrame>
        <p:nvGraphicFramePr>
          <p:cNvPr id="2" name="Diagram 1"/>
          <p:cNvGraphicFramePr/>
          <p:nvPr>
            <p:extLst>
              <p:ext uri="{D42A27DB-BD31-4B8C-83A1-F6EECF244321}">
                <p14:modId xmlns:p14="http://schemas.microsoft.com/office/powerpoint/2010/main" val="1435167715"/>
              </p:ext>
            </p:extLst>
          </p:nvPr>
        </p:nvGraphicFramePr>
        <p:xfrm>
          <a:off x="16764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25</a:t>
            </a:fld>
            <a:endParaRPr lang="en-US"/>
          </a:p>
        </p:txBody>
      </p:sp>
    </p:spTree>
    <p:extLst>
      <p:ext uri="{BB962C8B-B14F-4D97-AF65-F5344CB8AC3E}">
        <p14:creationId xmlns:p14="http://schemas.microsoft.com/office/powerpoint/2010/main" val="1780492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r>
              <a:rPr lang="en-US" altLang="en-US" smtClean="0"/>
              <a:t>April - July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56324934"/>
              </p:ext>
            </p:extLst>
          </p:nvPr>
        </p:nvGraphicFramePr>
        <p:xfrm>
          <a:off x="457200" y="1774686"/>
          <a:ext cx="8458200" cy="4549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544513" y="1066800"/>
            <a:ext cx="8001000" cy="708025"/>
          </a:xfrm>
          <a:prstGeom prst="rect">
            <a:avLst/>
          </a:prstGeom>
        </p:spPr>
        <p:txBody>
          <a:bodyPr>
            <a:spAutoFit/>
          </a:bodyPr>
          <a:lstStyle/>
          <a:p>
            <a:pPr algn="ctr" eaLnBrk="1" hangingPunct="1">
              <a:defRPr/>
            </a:pPr>
            <a:r>
              <a:rPr lang="en-US" sz="2000" b="1" dirty="0">
                <a:solidFill>
                  <a:schemeClr val="accent4"/>
                </a:solidFill>
              </a:rPr>
              <a:t>EOY Reporting Collection Window: </a:t>
            </a:r>
            <a:r>
              <a:rPr lang="en-US" sz="2000" b="1" dirty="0" smtClean="0">
                <a:solidFill>
                  <a:schemeClr val="accent4"/>
                </a:solidFill>
              </a:rPr>
              <a:t>2017-2018 </a:t>
            </a:r>
            <a:r>
              <a:rPr lang="en-US" sz="2000" b="1" dirty="0">
                <a:solidFill>
                  <a:schemeClr val="accent4"/>
                </a:solidFill>
              </a:rPr>
              <a:t>Academic Year</a:t>
            </a:r>
          </a:p>
          <a:p>
            <a:pPr marL="342900" indent="-342900" algn="ctr" eaLnBrk="1" hangingPunct="1">
              <a:buFont typeface="Arial" pitchFamily="34" charset="0"/>
              <a:buChar char="•"/>
              <a:defRPr/>
            </a:pPr>
            <a:r>
              <a:rPr lang="en-US" sz="2000" dirty="0">
                <a:solidFill>
                  <a:schemeClr val="accent4"/>
                </a:solidFill>
              </a:rPr>
              <a:t>EOY snapshots available – </a:t>
            </a:r>
            <a:r>
              <a:rPr lang="en-US" sz="2000" dirty="0" smtClean="0">
                <a:solidFill>
                  <a:schemeClr val="accent4"/>
                </a:solidFill>
              </a:rPr>
              <a:t>May 14, 2018</a:t>
            </a:r>
            <a:endParaRPr lang="en-US" sz="2000" dirty="0">
              <a:solidFill>
                <a:schemeClr val="accent4"/>
              </a:solidFill>
            </a:endParaRPr>
          </a:p>
        </p:txBody>
      </p:sp>
      <p:sp>
        <p:nvSpPr>
          <p:cNvPr id="4" name="Footer Placeholder 3"/>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26</a:t>
            </a:fld>
            <a:endParaRPr lang="en-US"/>
          </a:p>
        </p:txBody>
      </p:sp>
    </p:spTree>
    <p:extLst>
      <p:ext uri="{BB962C8B-B14F-4D97-AF65-F5344CB8AC3E}">
        <p14:creationId xmlns:p14="http://schemas.microsoft.com/office/powerpoint/2010/main" val="2360562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smtClean="0"/>
              <a:t>May - July</a:t>
            </a:r>
          </a:p>
        </p:txBody>
      </p:sp>
      <p:sp>
        <p:nvSpPr>
          <p:cNvPr id="97283" name="Rectangle 3"/>
          <p:cNvSpPr>
            <a:spLocks noGrp="1" noChangeArrowheads="1"/>
          </p:cNvSpPr>
          <p:nvPr>
            <p:ph idx="1"/>
          </p:nvPr>
        </p:nvSpPr>
        <p:spPr>
          <a:xfrm>
            <a:off x="555978" y="1185333"/>
            <a:ext cx="8229600" cy="550334"/>
          </a:xfrm>
        </p:spPr>
        <p:txBody>
          <a:bodyPr/>
          <a:lstStyle/>
          <a:p>
            <a:pPr marL="0" indent="0" algn="ctr">
              <a:buFont typeface="Wingdings" panose="05000000000000000000" pitchFamily="2" charset="2"/>
              <a:buNone/>
            </a:pPr>
            <a:r>
              <a:rPr lang="en-US" altLang="en-US" dirty="0" smtClean="0"/>
              <a:t>EOY Certification Deadline: July 31, 2018</a:t>
            </a:r>
          </a:p>
        </p:txBody>
      </p:sp>
      <p:graphicFrame>
        <p:nvGraphicFramePr>
          <p:cNvPr id="2" name="Diagram 1"/>
          <p:cNvGraphicFramePr/>
          <p:nvPr>
            <p:extLst>
              <p:ext uri="{D42A27DB-BD31-4B8C-83A1-F6EECF244321}">
                <p14:modId xmlns:p14="http://schemas.microsoft.com/office/powerpoint/2010/main" val="411600709"/>
              </p:ext>
            </p:extLst>
          </p:nvPr>
        </p:nvGraphicFramePr>
        <p:xfrm>
          <a:off x="666045" y="1739942"/>
          <a:ext cx="80772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27</a:t>
            </a:fld>
            <a:endParaRPr lang="en-US"/>
          </a:p>
        </p:txBody>
      </p:sp>
    </p:spTree>
    <p:extLst>
      <p:ext uri="{BB962C8B-B14F-4D97-AF65-F5344CB8AC3E}">
        <p14:creationId xmlns:p14="http://schemas.microsoft.com/office/powerpoint/2010/main" val="36901059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0" descr="C:\Documents and Settings\lhayes\Local Settings\Temporary Internet Files\Content.IE5\HHR2E7VL\MP9003875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269" y="1430339"/>
            <a:ext cx="260985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1619" name="Rectangle 4"/>
          <p:cNvSpPr>
            <a:spLocks noGrp="1" noChangeArrowheads="1"/>
          </p:cNvSpPr>
          <p:nvPr>
            <p:ph type="title"/>
          </p:nvPr>
        </p:nvSpPr>
        <p:spPr>
          <a:xfrm>
            <a:off x="839945" y="2415286"/>
            <a:ext cx="3267360" cy="1362075"/>
          </a:xfrm>
        </p:spPr>
        <p:txBody>
          <a:bodyPr anchor="ctr"/>
          <a:lstStyle/>
          <a:p>
            <a:r>
              <a:rPr lang="en-US" altLang="en-US" dirty="0" smtClean="0"/>
              <a:t>Lessons Learned </a:t>
            </a:r>
            <a:br>
              <a:rPr lang="en-US" altLang="en-US" dirty="0" smtClean="0"/>
            </a:br>
            <a:r>
              <a:rPr lang="en-US" altLang="en-US" dirty="0" smtClean="0"/>
              <a:t>from Successful LEAs</a:t>
            </a:r>
          </a:p>
        </p:txBody>
      </p:sp>
      <p:sp>
        <p:nvSpPr>
          <p:cNvPr id="2" name="Footer Placeholder 1"/>
          <p:cNvSpPr>
            <a:spLocks noGrp="1"/>
          </p:cNvSpPr>
          <p:nvPr>
            <p:ph type="ftr" sz="quarter" idx="11"/>
          </p:nvPr>
        </p:nvSpPr>
        <p:spPr/>
        <p:txBody>
          <a:bodyPr/>
          <a:lstStyle/>
          <a:p>
            <a:r>
              <a:rPr lang="en-US" smtClean="0"/>
              <a:t>Annual State Reporting Roadmap v1.0, August 11, 2017</a:t>
            </a:r>
            <a:endParaRPr lang="en-US"/>
          </a:p>
        </p:txBody>
      </p:sp>
      <p:sp>
        <p:nvSpPr>
          <p:cNvPr id="3" name="Slide Number Placeholder 2"/>
          <p:cNvSpPr>
            <a:spLocks noGrp="1"/>
          </p:cNvSpPr>
          <p:nvPr>
            <p:ph type="sldNum" sz="quarter" idx="12"/>
          </p:nvPr>
        </p:nvSpPr>
        <p:spPr/>
        <p:txBody>
          <a:bodyPr/>
          <a:lstStyle/>
          <a:p>
            <a:fld id="{9795D464-333A-41AF-8547-666355590BEE}" type="slidenum">
              <a:rPr lang="en-US" smtClean="0"/>
              <a:t>28</a:t>
            </a:fld>
            <a:endParaRPr lang="en-US"/>
          </a:p>
        </p:txBody>
      </p:sp>
    </p:spTree>
    <p:extLst>
      <p:ext uri="{BB962C8B-B14F-4D97-AF65-F5344CB8AC3E}">
        <p14:creationId xmlns:p14="http://schemas.microsoft.com/office/powerpoint/2010/main" val="839192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Title 4"/>
          <p:cNvSpPr>
            <a:spLocks noGrp="1"/>
          </p:cNvSpPr>
          <p:nvPr>
            <p:ph type="title"/>
          </p:nvPr>
        </p:nvSpPr>
        <p:spPr/>
        <p:txBody>
          <a:bodyPr/>
          <a:lstStyle/>
          <a:p>
            <a:r>
              <a:rPr lang="en-US" altLang="en-US" sz="2400" dirty="0" smtClean="0"/>
              <a:t>Take Advantage of Training</a:t>
            </a:r>
            <a:endParaRPr lang="en-US" altLang="en-US" sz="1800" dirty="0" smtClean="0"/>
          </a:p>
        </p:txBody>
      </p:sp>
      <p:sp>
        <p:nvSpPr>
          <p:cNvPr id="113669" name="Content Placeholder 5"/>
          <p:cNvSpPr>
            <a:spLocks noGrp="1"/>
          </p:cNvSpPr>
          <p:nvPr>
            <p:ph idx="1"/>
          </p:nvPr>
        </p:nvSpPr>
        <p:spPr>
          <a:xfrm>
            <a:off x="457200" y="1371600"/>
            <a:ext cx="8229600" cy="4297363"/>
          </a:xfrm>
        </p:spPr>
        <p:txBody>
          <a:bodyPr/>
          <a:lstStyle/>
          <a:p>
            <a:pPr>
              <a:spcBef>
                <a:spcPts val="600"/>
              </a:spcBef>
              <a:tabLst>
                <a:tab pos="5372100" algn="l"/>
              </a:tabLst>
            </a:pPr>
            <a:r>
              <a:rPr lang="en-US" altLang="en-US" sz="2800" dirty="0" smtClean="0"/>
              <a:t>Many options available for training</a:t>
            </a:r>
          </a:p>
          <a:p>
            <a:pPr lvl="1">
              <a:spcBef>
                <a:spcPts val="600"/>
              </a:spcBef>
              <a:tabLst>
                <a:tab pos="5372100" algn="l"/>
              </a:tabLst>
            </a:pPr>
            <a:r>
              <a:rPr lang="en-US" altLang="en-US" sz="2400" dirty="0" smtClean="0"/>
              <a:t>Web-based</a:t>
            </a:r>
          </a:p>
          <a:p>
            <a:pPr lvl="1">
              <a:spcBef>
                <a:spcPts val="600"/>
              </a:spcBef>
              <a:tabLst>
                <a:tab pos="5372100" algn="l"/>
              </a:tabLst>
            </a:pPr>
            <a:r>
              <a:rPr lang="en-US" altLang="en-US" sz="2400" dirty="0" smtClean="0"/>
              <a:t>Self-paced</a:t>
            </a:r>
          </a:p>
          <a:p>
            <a:pPr lvl="1">
              <a:spcBef>
                <a:spcPts val="600"/>
              </a:spcBef>
              <a:tabLst>
                <a:tab pos="5372100" algn="l"/>
              </a:tabLst>
            </a:pPr>
            <a:r>
              <a:rPr lang="en-US" altLang="en-US" sz="2400" dirty="0" smtClean="0"/>
              <a:t>County Office</a:t>
            </a:r>
          </a:p>
          <a:p>
            <a:pPr>
              <a:spcBef>
                <a:spcPts val="600"/>
              </a:spcBef>
              <a:tabLst>
                <a:tab pos="5372100" algn="l"/>
              </a:tabLst>
            </a:pPr>
            <a:r>
              <a:rPr lang="en-US" altLang="en-US" sz="2800" dirty="0" smtClean="0"/>
              <a:t>Check for Vendor, County and Local User groups</a:t>
            </a:r>
          </a:p>
          <a:p>
            <a:pPr>
              <a:spcBef>
                <a:spcPts val="600"/>
              </a:spcBef>
              <a:tabLst>
                <a:tab pos="5372100" algn="l"/>
              </a:tabLst>
            </a:pPr>
            <a:r>
              <a:rPr lang="en-US" altLang="en-US" sz="2800" dirty="0" smtClean="0"/>
              <a:t>Contact Vendor for SIS training options</a:t>
            </a:r>
          </a:p>
          <a:p>
            <a:pPr>
              <a:spcBef>
                <a:spcPts val="600"/>
              </a:spcBef>
              <a:tabLst>
                <a:tab pos="5372100" algn="l"/>
              </a:tabLst>
            </a:pPr>
            <a:r>
              <a:rPr lang="en-US" altLang="en-US" sz="2800" dirty="0" smtClean="0"/>
              <a:t>Subscribe to the Listserv</a:t>
            </a:r>
          </a:p>
          <a:p>
            <a:pPr>
              <a:spcBef>
                <a:spcPts val="600"/>
              </a:spcBef>
              <a:tabLst>
                <a:tab pos="5372100" algn="l"/>
              </a:tabLst>
            </a:pPr>
            <a:r>
              <a:rPr lang="en-US" altLang="en-US" sz="2800" dirty="0" smtClean="0"/>
              <a:t>Participate in weekly Q&amp;As</a:t>
            </a:r>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29</a:t>
            </a:fld>
            <a:endParaRPr lang="en-US"/>
          </a:p>
        </p:txBody>
      </p:sp>
    </p:spTree>
    <p:extLst>
      <p:ext uri="{BB962C8B-B14F-4D97-AF65-F5344CB8AC3E}">
        <p14:creationId xmlns:p14="http://schemas.microsoft.com/office/powerpoint/2010/main" val="990031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a:xfrm>
            <a:off x="304800" y="171450"/>
            <a:ext cx="5486400" cy="533400"/>
          </a:xfrm>
        </p:spPr>
        <p:txBody>
          <a:bodyPr/>
          <a:lstStyle/>
          <a:p>
            <a:r>
              <a:rPr lang="en-US" altLang="en-US" sz="2400" dirty="0" smtClean="0"/>
              <a:t>Objectives</a:t>
            </a:r>
            <a:endParaRPr lang="en-US" altLang="en-US" sz="1200" dirty="0" smtClean="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494512873"/>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a:xfrm>
            <a:off x="3808412" y="6464300"/>
            <a:ext cx="4878388" cy="365125"/>
          </a:xfrm>
        </p:spPr>
        <p:txBody>
          <a:bodyPr/>
          <a:lstStyle/>
          <a:p>
            <a:r>
              <a:rPr lang="en-US" dirty="0" smtClean="0"/>
              <a:t>Annual State Reporting Roadmap v1.0, August 11, 2017</a:t>
            </a:r>
            <a:endParaRPr lang="en-US" dirty="0"/>
          </a:p>
        </p:txBody>
      </p:sp>
      <p:sp>
        <p:nvSpPr>
          <p:cNvPr id="3" name="Slide Number Placeholder 2"/>
          <p:cNvSpPr>
            <a:spLocks noGrp="1"/>
          </p:cNvSpPr>
          <p:nvPr>
            <p:ph type="sldNum" sz="quarter" idx="12"/>
          </p:nvPr>
        </p:nvSpPr>
        <p:spPr/>
        <p:txBody>
          <a:bodyPr/>
          <a:lstStyle/>
          <a:p>
            <a:fld id="{9795D464-333A-41AF-8547-666355590BEE}" type="slidenum">
              <a:rPr lang="en-US" smtClean="0"/>
              <a:t>3</a:t>
            </a:fld>
            <a:endParaRPr lang="en-US"/>
          </a:p>
        </p:txBody>
      </p:sp>
    </p:spTree>
    <p:extLst>
      <p:ext uri="{BB962C8B-B14F-4D97-AF65-F5344CB8AC3E}">
        <p14:creationId xmlns:p14="http://schemas.microsoft.com/office/powerpoint/2010/main" val="607040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304800" y="171450"/>
            <a:ext cx="6680616" cy="533400"/>
          </a:xfrm>
        </p:spPr>
        <p:txBody>
          <a:bodyPr/>
          <a:lstStyle/>
          <a:p>
            <a:r>
              <a:rPr lang="en-US" altLang="en-US" sz="2400" dirty="0" smtClean="0"/>
              <a:t>Use Available References and Resources</a:t>
            </a:r>
          </a:p>
        </p:txBody>
      </p:sp>
      <p:sp>
        <p:nvSpPr>
          <p:cNvPr id="115715" name="Content Placeholder 2"/>
          <p:cNvSpPr>
            <a:spLocks noGrp="1"/>
          </p:cNvSpPr>
          <p:nvPr>
            <p:ph idx="1"/>
          </p:nvPr>
        </p:nvSpPr>
        <p:spPr/>
        <p:txBody>
          <a:bodyPr/>
          <a:lstStyle/>
          <a:p>
            <a:pPr>
              <a:spcBef>
                <a:spcPts val="600"/>
              </a:spcBef>
              <a:tabLst>
                <a:tab pos="5372100" algn="l"/>
              </a:tabLst>
            </a:pPr>
            <a:r>
              <a:rPr lang="en-US" altLang="en-US" sz="2800" dirty="0" smtClean="0"/>
              <a:t>Ensure SIS/vendor documentation is accessible</a:t>
            </a:r>
          </a:p>
          <a:p>
            <a:pPr>
              <a:spcBef>
                <a:spcPts val="600"/>
              </a:spcBef>
              <a:tabLst>
                <a:tab pos="5372100" algn="l"/>
              </a:tabLst>
            </a:pPr>
            <a:r>
              <a:rPr lang="en-US" altLang="en-US" sz="2800" dirty="0" smtClean="0"/>
              <a:t>Document local procedures and processes </a:t>
            </a:r>
          </a:p>
          <a:p>
            <a:pPr>
              <a:spcBef>
                <a:spcPts val="600"/>
              </a:spcBef>
              <a:tabLst>
                <a:tab pos="5372100" algn="l"/>
              </a:tabLst>
            </a:pPr>
            <a:r>
              <a:rPr lang="en-US" altLang="en-US" sz="2800" dirty="0" smtClean="0"/>
              <a:t>Review prior year lessons learned</a:t>
            </a:r>
          </a:p>
          <a:p>
            <a:pPr>
              <a:spcBef>
                <a:spcPts val="600"/>
              </a:spcBef>
              <a:tabLst>
                <a:tab pos="5372100" algn="l"/>
              </a:tabLst>
            </a:pPr>
            <a:r>
              <a:rPr lang="en-US" altLang="en-US" sz="2800" dirty="0" smtClean="0"/>
              <a:t>Use relevant documents (e.g. code sets, error lists, valid code combinations, mapping guides)</a:t>
            </a:r>
          </a:p>
          <a:p>
            <a:pPr>
              <a:spcBef>
                <a:spcPts val="600"/>
              </a:spcBef>
              <a:tabLst>
                <a:tab pos="5372100" algn="l"/>
              </a:tabLst>
            </a:pPr>
            <a:endParaRPr lang="en-US" altLang="en-US" sz="2400" dirty="0" smtClean="0"/>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30</a:t>
            </a:fld>
            <a:endParaRPr lang="en-US"/>
          </a:p>
        </p:txBody>
      </p:sp>
    </p:spTree>
    <p:extLst>
      <p:ext uri="{BB962C8B-B14F-4D97-AF65-F5344CB8AC3E}">
        <p14:creationId xmlns:p14="http://schemas.microsoft.com/office/powerpoint/2010/main" val="4098203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altLang="en-US" sz="2400" dirty="0" smtClean="0"/>
              <a:t>Data and Reporting Requirements</a:t>
            </a:r>
            <a:endParaRPr lang="en-US" altLang="en-US" sz="1800" dirty="0" smtClean="0"/>
          </a:p>
        </p:txBody>
      </p:sp>
      <p:sp>
        <p:nvSpPr>
          <p:cNvPr id="117763" name="Content Placeholder 2"/>
          <p:cNvSpPr>
            <a:spLocks noGrp="1"/>
          </p:cNvSpPr>
          <p:nvPr>
            <p:ph idx="1"/>
          </p:nvPr>
        </p:nvSpPr>
        <p:spPr/>
        <p:txBody>
          <a:bodyPr/>
          <a:lstStyle/>
          <a:p>
            <a:pPr>
              <a:tabLst>
                <a:tab pos="5372100" algn="l"/>
              </a:tabLst>
            </a:pPr>
            <a:r>
              <a:rPr lang="en-US" altLang="en-US" sz="2800" dirty="0"/>
              <a:t>Keep CALPADS up to date throughout the year</a:t>
            </a:r>
            <a:endParaRPr lang="en-US" altLang="en-US" sz="2000" dirty="0"/>
          </a:p>
          <a:p>
            <a:pPr>
              <a:tabLst>
                <a:tab pos="5372100" algn="l"/>
              </a:tabLst>
            </a:pPr>
            <a:r>
              <a:rPr lang="en-US" altLang="en-US" sz="2800" dirty="0"/>
              <a:t>Audit data regularly</a:t>
            </a:r>
            <a:endParaRPr lang="en-US" altLang="en-US" sz="2400" dirty="0"/>
          </a:p>
          <a:p>
            <a:pPr>
              <a:tabLst>
                <a:tab pos="5372100" algn="l"/>
              </a:tabLst>
            </a:pPr>
            <a:r>
              <a:rPr lang="en-US" altLang="en-US" sz="2800" dirty="0" smtClean="0"/>
              <a:t>Know how to use data and how data is used </a:t>
            </a:r>
          </a:p>
          <a:p>
            <a:pPr lvl="1">
              <a:tabLst>
                <a:tab pos="5372100" algn="l"/>
              </a:tabLst>
            </a:pPr>
            <a:r>
              <a:rPr lang="en-US" altLang="en-US" sz="2400" dirty="0" smtClean="0"/>
              <a:t>ODS reports</a:t>
            </a:r>
          </a:p>
          <a:p>
            <a:pPr lvl="1">
              <a:tabLst>
                <a:tab pos="5372100" algn="l"/>
              </a:tabLst>
            </a:pPr>
            <a:r>
              <a:rPr lang="en-US" altLang="en-US" sz="2400" dirty="0" smtClean="0"/>
              <a:t>SIS reports</a:t>
            </a:r>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31</a:t>
            </a:fld>
            <a:endParaRPr lang="en-US"/>
          </a:p>
        </p:txBody>
      </p:sp>
    </p:spTree>
    <p:extLst>
      <p:ext uri="{BB962C8B-B14F-4D97-AF65-F5344CB8AC3E}">
        <p14:creationId xmlns:p14="http://schemas.microsoft.com/office/powerpoint/2010/main" val="396624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5"/>
          <p:cNvSpPr>
            <a:spLocks noGrp="1"/>
          </p:cNvSpPr>
          <p:nvPr>
            <p:ph type="title"/>
          </p:nvPr>
        </p:nvSpPr>
        <p:spPr/>
        <p:txBody>
          <a:bodyPr/>
          <a:lstStyle/>
          <a:p>
            <a:r>
              <a:rPr lang="en-US" altLang="en-US" sz="2400" dirty="0" smtClean="0"/>
              <a:t>Work Together</a:t>
            </a:r>
          </a:p>
        </p:txBody>
      </p:sp>
      <p:sp>
        <p:nvSpPr>
          <p:cNvPr id="119813" name="Content Placeholder 6"/>
          <p:cNvSpPr>
            <a:spLocks noGrp="1"/>
          </p:cNvSpPr>
          <p:nvPr>
            <p:ph idx="1"/>
          </p:nvPr>
        </p:nvSpPr>
        <p:spPr>
          <a:xfrm>
            <a:off x="457200" y="1447800"/>
            <a:ext cx="8229600" cy="4297363"/>
          </a:xfrm>
        </p:spPr>
        <p:txBody>
          <a:bodyPr/>
          <a:lstStyle/>
          <a:p>
            <a:r>
              <a:rPr lang="en-US" altLang="en-US" sz="2800" dirty="0" smtClean="0"/>
              <a:t>Coordinate and collaborate</a:t>
            </a:r>
          </a:p>
          <a:p>
            <a:r>
              <a:rPr lang="en-US" altLang="en-US" sz="2800" dirty="0" smtClean="0"/>
              <a:t>Establish a working cross-functional data management team</a:t>
            </a:r>
          </a:p>
          <a:p>
            <a:pPr lvl="1"/>
            <a:r>
              <a:rPr lang="en-US" altLang="en-US" sz="2400" dirty="0" smtClean="0"/>
              <a:t>Comprised of key staff members and data stewards </a:t>
            </a:r>
          </a:p>
          <a:p>
            <a:pPr lvl="1"/>
            <a:r>
              <a:rPr lang="en-US" altLang="en-US" sz="2400" dirty="0" smtClean="0"/>
              <a:t>Meet regularly to review requirements, timelines, responsibilities, status</a:t>
            </a:r>
            <a:endParaRPr lang="en-US" altLang="en-US" sz="1600" dirty="0" smtClean="0"/>
          </a:p>
          <a:p>
            <a:r>
              <a:rPr lang="en-US" altLang="en-US" sz="2800" dirty="0" smtClean="0"/>
              <a:t>Have an established support structure</a:t>
            </a:r>
          </a:p>
          <a:p>
            <a:r>
              <a:rPr lang="en-US" altLang="en-US" sz="2800" dirty="0" smtClean="0"/>
              <a:t>Distribute the workload</a:t>
            </a:r>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32</a:t>
            </a:fld>
            <a:endParaRPr lang="en-US"/>
          </a:p>
        </p:txBody>
      </p:sp>
    </p:spTree>
    <p:extLst>
      <p:ext uri="{BB962C8B-B14F-4D97-AF65-F5344CB8AC3E}">
        <p14:creationId xmlns:p14="http://schemas.microsoft.com/office/powerpoint/2010/main" val="1230572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5"/>
          <p:cNvSpPr>
            <a:spLocks noGrp="1"/>
          </p:cNvSpPr>
          <p:nvPr>
            <p:ph type="title"/>
          </p:nvPr>
        </p:nvSpPr>
        <p:spPr/>
        <p:txBody>
          <a:bodyPr/>
          <a:lstStyle/>
          <a:p>
            <a:r>
              <a:rPr lang="en-US" altLang="en-US" sz="2400" smtClean="0"/>
              <a:t>Be Proactive</a:t>
            </a:r>
          </a:p>
        </p:txBody>
      </p:sp>
      <p:sp>
        <p:nvSpPr>
          <p:cNvPr id="72709" name="Content Placeholder 6"/>
          <p:cNvSpPr>
            <a:spLocks noGrp="1"/>
          </p:cNvSpPr>
          <p:nvPr>
            <p:ph idx="1"/>
          </p:nvPr>
        </p:nvSpPr>
        <p:spPr>
          <a:xfrm>
            <a:off x="457200" y="1447800"/>
            <a:ext cx="8229600" cy="4297363"/>
          </a:xfrm>
        </p:spPr>
        <p:txBody>
          <a:bodyPr/>
          <a:lstStyle/>
          <a:p>
            <a:pPr>
              <a:spcBef>
                <a:spcPts val="600"/>
              </a:spcBef>
              <a:defRPr/>
            </a:pPr>
            <a:r>
              <a:rPr lang="en-US" sz="2800" dirty="0" smtClean="0"/>
              <a:t>Plan for contingencies</a:t>
            </a:r>
          </a:p>
          <a:p>
            <a:pPr lvl="1">
              <a:defRPr/>
            </a:pPr>
            <a:r>
              <a:rPr lang="en-US" sz="2400" dirty="0" smtClean="0"/>
              <a:t>Cross train staff </a:t>
            </a:r>
          </a:p>
          <a:p>
            <a:pPr>
              <a:defRPr/>
            </a:pPr>
            <a:r>
              <a:rPr lang="en-US" sz="2800" dirty="0"/>
              <a:t>Review certification reports early in submission cycle</a:t>
            </a:r>
          </a:p>
          <a:p>
            <a:pPr>
              <a:defRPr/>
            </a:pPr>
            <a:r>
              <a:rPr lang="en-US" sz="2800" dirty="0"/>
              <a:t>Develop sign-off procedures prior to certification</a:t>
            </a:r>
          </a:p>
          <a:p>
            <a:pPr>
              <a:defRPr/>
            </a:pPr>
            <a:r>
              <a:rPr lang="en-US" sz="2800" dirty="0"/>
              <a:t>Hold post-submission reviews</a:t>
            </a:r>
          </a:p>
          <a:p>
            <a:pPr lvl="1">
              <a:defRPr/>
            </a:pPr>
            <a:r>
              <a:rPr lang="en-US" sz="2400" dirty="0" smtClean="0">
                <a:ea typeface="+mn-ea"/>
                <a:cs typeface="+mn-cs"/>
              </a:rPr>
              <a:t>Analyze problems and make adjustments</a:t>
            </a:r>
            <a:endParaRPr lang="en-US" sz="2400" dirty="0" smtClean="0"/>
          </a:p>
          <a:p>
            <a:pPr lvl="1">
              <a:defRPr/>
            </a:pPr>
            <a:r>
              <a:rPr lang="en-US" sz="2400" dirty="0" smtClean="0">
                <a:ea typeface="+mn-ea"/>
                <a:cs typeface="+mn-cs"/>
              </a:rPr>
              <a:t>Incorporate into training and processes</a:t>
            </a:r>
            <a:endParaRPr lang="en-US" sz="2400" dirty="0" smtClean="0"/>
          </a:p>
          <a:p>
            <a:pPr>
              <a:defRPr/>
            </a:pPr>
            <a:endParaRPr lang="en-US" sz="3200" dirty="0" smtClean="0"/>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33</a:t>
            </a:fld>
            <a:endParaRPr lang="en-US"/>
          </a:p>
        </p:txBody>
      </p:sp>
    </p:spTree>
    <p:extLst>
      <p:ext uri="{BB962C8B-B14F-4D97-AF65-F5344CB8AC3E}">
        <p14:creationId xmlns:p14="http://schemas.microsoft.com/office/powerpoint/2010/main" val="1462053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6" descr="C:\Documents and Settings\lhayes\Local Settings\Temporary Internet Files\Content.IE5\OA5NTJ1F\MP9102210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620000" cy="507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itle 3"/>
          <p:cNvSpPr>
            <a:spLocks noGrp="1"/>
          </p:cNvSpPr>
          <p:nvPr>
            <p:ph type="title"/>
          </p:nvPr>
        </p:nvSpPr>
        <p:spPr>
          <a:xfrm>
            <a:off x="762000" y="783808"/>
            <a:ext cx="7772400" cy="1362075"/>
          </a:xfrm>
        </p:spPr>
        <p:txBody>
          <a:bodyPr/>
          <a:lstStyle/>
          <a:p>
            <a:pPr algn="ctr">
              <a:defRPr/>
            </a:pPr>
            <a:r>
              <a:rPr lang="en-US" dirty="0" smtClean="0"/>
              <a:t/>
            </a:r>
            <a:br>
              <a:rPr lang="en-US" dirty="0" smtClean="0"/>
            </a:br>
            <a:r>
              <a:rPr lang="en-US" dirty="0" smtClean="0"/>
              <a:t/>
            </a:r>
            <a:br>
              <a:rPr lang="en-US" dirty="0" smtClean="0"/>
            </a:br>
            <a:r>
              <a:rPr lang="en-US" dirty="0" smtClean="0"/>
              <a:t>Resources and Support</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34</a:t>
            </a:fld>
            <a:endParaRPr lang="en-US"/>
          </a:p>
        </p:txBody>
      </p:sp>
    </p:spTree>
    <p:extLst>
      <p:ext uri="{BB962C8B-B14F-4D97-AF65-F5344CB8AC3E}">
        <p14:creationId xmlns:p14="http://schemas.microsoft.com/office/powerpoint/2010/main" val="3556909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r>
              <a:rPr lang="en-US" dirty="0" smtClean="0">
                <a:solidFill>
                  <a:schemeClr val="accent4"/>
                </a:solidFill>
              </a:rPr>
              <a:t>Training Options</a:t>
            </a:r>
          </a:p>
        </p:txBody>
      </p:sp>
      <p:sp>
        <p:nvSpPr>
          <p:cNvPr id="5" name="Footer Placeholder 4"/>
          <p:cNvSpPr>
            <a:spLocks noGrp="1"/>
          </p:cNvSpPr>
          <p:nvPr>
            <p:ph type="ftr" sz="quarter" idx="11"/>
          </p:nvPr>
        </p:nvSpPr>
        <p:spPr/>
        <p:txBody>
          <a:bodyPr/>
          <a:lstStyle/>
          <a:p>
            <a:r>
              <a:rPr lang="en-US" smtClean="0"/>
              <a:t>Annual State Reporting Roadmap v1.0, August 11, 2017</a:t>
            </a:r>
            <a:endParaRPr lang="en-US"/>
          </a:p>
        </p:txBody>
      </p:sp>
      <p:graphicFrame>
        <p:nvGraphicFramePr>
          <p:cNvPr id="2" name="Diagram 1"/>
          <p:cNvGraphicFramePr/>
          <p:nvPr>
            <p:extLst>
              <p:ext uri="{D42A27DB-BD31-4B8C-83A1-F6EECF244321}">
                <p14:modId xmlns:p14="http://schemas.microsoft.com/office/powerpoint/2010/main" val="3570679953"/>
              </p:ext>
            </p:extLst>
          </p:nvPr>
        </p:nvGraphicFramePr>
        <p:xfrm>
          <a:off x="508676" y="1369398"/>
          <a:ext cx="8179712" cy="3906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895523" y="5940783"/>
            <a:ext cx="5886355" cy="424732"/>
          </a:xfrm>
          <a:prstGeom prst="rect">
            <a:avLst/>
          </a:prstGeom>
        </p:spPr>
        <p:txBody>
          <a:bodyPr wrap="none">
            <a:spAutoFit/>
          </a:bodyPr>
          <a:lstStyle/>
          <a:p>
            <a:pPr lvl="0" algn="ctr" defTabSz="222250">
              <a:lnSpc>
                <a:spcPct val="90000"/>
              </a:lnSpc>
              <a:spcBef>
                <a:spcPct val="0"/>
              </a:spcBef>
              <a:spcAft>
                <a:spcPct val="35000"/>
              </a:spcAft>
            </a:pPr>
            <a:r>
              <a:rPr lang="en-US" sz="2400" dirty="0">
                <a:hlinkClick r:id="rId8"/>
              </a:rPr>
              <a:t>http://csis.fcmat.org/Pages/Trainings.aspx</a:t>
            </a:r>
            <a:endParaRPr lang="en-US" sz="2400" dirty="0"/>
          </a:p>
        </p:txBody>
      </p:sp>
      <p:sp>
        <p:nvSpPr>
          <p:cNvPr id="4" name="Slide Number Placeholder 3"/>
          <p:cNvSpPr>
            <a:spLocks noGrp="1"/>
          </p:cNvSpPr>
          <p:nvPr>
            <p:ph type="sldNum" sz="quarter" idx="12"/>
          </p:nvPr>
        </p:nvSpPr>
        <p:spPr/>
        <p:txBody>
          <a:bodyPr/>
          <a:lstStyle/>
          <a:p>
            <a:fld id="{9795D464-333A-41AF-8547-666355590BEE}" type="slidenum">
              <a:rPr lang="en-US" smtClean="0"/>
              <a:t>35</a:t>
            </a:fld>
            <a:endParaRPr lang="en-US"/>
          </a:p>
        </p:txBody>
      </p:sp>
    </p:spTree>
    <p:extLst>
      <p:ext uri="{BB962C8B-B14F-4D97-AF65-F5344CB8AC3E}">
        <p14:creationId xmlns:p14="http://schemas.microsoft.com/office/powerpoint/2010/main" val="1852566793"/>
      </p:ext>
    </p:extLst>
  </p:cSld>
  <p:clrMapOvr>
    <a:masterClrMapping/>
  </p:clrMapOvr>
  <mc:AlternateContent xmlns:mc="http://schemas.openxmlformats.org/markup-compatibility/2006" xmlns:p14="http://schemas.microsoft.com/office/powerpoint/2010/main">
    <mc:Choice Requires="p14">
      <p:transition spd="slow" p14:dur="2000" advTm="49000"/>
    </mc:Choice>
    <mc:Fallback xmlns="">
      <p:transition spd="slow" advTm="49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304800" y="114298"/>
            <a:ext cx="5486400" cy="533400"/>
          </a:xfrm>
        </p:spPr>
        <p:txBody>
          <a:bodyPr/>
          <a:lstStyle/>
          <a:p>
            <a:r>
              <a:rPr lang="en-US" altLang="en-US" sz="2400" dirty="0" smtClean="0"/>
              <a:t>References</a:t>
            </a:r>
          </a:p>
        </p:txBody>
      </p:sp>
      <p:sp>
        <p:nvSpPr>
          <p:cNvPr id="78851" name="Rectangle 3"/>
          <p:cNvSpPr>
            <a:spLocks noGrp="1" noChangeArrowheads="1"/>
          </p:cNvSpPr>
          <p:nvPr>
            <p:ph idx="1"/>
          </p:nvPr>
        </p:nvSpPr>
        <p:spPr/>
        <p:txBody>
          <a:bodyPr/>
          <a:lstStyle/>
          <a:p>
            <a:pPr>
              <a:defRPr/>
            </a:pPr>
            <a:r>
              <a:rPr lang="en-US" sz="3200" dirty="0" smtClean="0"/>
              <a:t>Training Supplement</a:t>
            </a:r>
          </a:p>
          <a:p>
            <a:pPr lvl="1">
              <a:defRPr/>
            </a:pPr>
            <a:r>
              <a:rPr lang="en-US" sz="2800" dirty="0" smtClean="0"/>
              <a:t>Job Aides: </a:t>
            </a:r>
            <a:r>
              <a:rPr lang="en-US" sz="2400" dirty="0" smtClean="0">
                <a:hlinkClick r:id="rId3"/>
              </a:rPr>
              <a:t>http://csis.fcmat.org/library/calpads-training/</a:t>
            </a:r>
            <a:endParaRPr lang="en-US" sz="2800" dirty="0" smtClean="0"/>
          </a:p>
          <a:p>
            <a:pPr lvl="2">
              <a:defRPr/>
            </a:pPr>
            <a:r>
              <a:rPr lang="en-US" sz="2400" dirty="0">
                <a:ea typeface="+mn-ea"/>
                <a:cs typeface="+mn-cs"/>
              </a:rPr>
              <a:t>Fall 1 Report Mapping</a:t>
            </a:r>
          </a:p>
          <a:p>
            <a:pPr lvl="2">
              <a:defRPr/>
            </a:pPr>
            <a:r>
              <a:rPr lang="en-US" sz="2400" dirty="0">
                <a:ea typeface="+mn-ea"/>
                <a:cs typeface="+mn-cs"/>
              </a:rPr>
              <a:t>Fall 2 Report Mapping</a:t>
            </a:r>
          </a:p>
          <a:p>
            <a:pPr lvl="2">
              <a:defRPr/>
            </a:pPr>
            <a:r>
              <a:rPr lang="en-US" sz="2400" dirty="0" smtClean="0">
                <a:ea typeface="+mn-ea"/>
                <a:cs typeface="+mn-cs"/>
              </a:rPr>
              <a:t>EOY </a:t>
            </a:r>
            <a:r>
              <a:rPr lang="en-US" sz="2400" dirty="0">
                <a:ea typeface="+mn-ea"/>
                <a:cs typeface="+mn-cs"/>
              </a:rPr>
              <a:t>1</a:t>
            </a:r>
            <a:r>
              <a:rPr lang="en-US" sz="2400" dirty="0" smtClean="0">
                <a:ea typeface="+mn-ea"/>
                <a:cs typeface="+mn-cs"/>
              </a:rPr>
              <a:t>-3 </a:t>
            </a:r>
            <a:r>
              <a:rPr lang="en-US" sz="2400" dirty="0">
                <a:ea typeface="+mn-ea"/>
                <a:cs typeface="+mn-cs"/>
              </a:rPr>
              <a:t>Report </a:t>
            </a:r>
            <a:r>
              <a:rPr lang="en-US" sz="2400" dirty="0" smtClean="0">
                <a:ea typeface="+mn-ea"/>
                <a:cs typeface="+mn-cs"/>
              </a:rPr>
              <a:t>Mapping</a:t>
            </a:r>
          </a:p>
          <a:p>
            <a:pPr>
              <a:defRPr/>
            </a:pPr>
            <a:r>
              <a:rPr lang="en-US" sz="3000" dirty="0" smtClean="0"/>
              <a:t>Samples and Templates</a:t>
            </a:r>
          </a:p>
          <a:p>
            <a:pPr lvl="1">
              <a:defRPr/>
            </a:pPr>
            <a:r>
              <a:rPr lang="en-US" sz="2700" dirty="0" smtClean="0"/>
              <a:t>Enrollment forms</a:t>
            </a:r>
          </a:p>
          <a:p>
            <a:pPr marL="0" indent="0">
              <a:buNone/>
              <a:defRPr/>
            </a:pPr>
            <a:endParaRPr lang="en-US" sz="3000" dirty="0" smtClean="0"/>
          </a:p>
          <a:p>
            <a:pPr lvl="1">
              <a:defRPr/>
            </a:pPr>
            <a:endParaRPr lang="en-US" sz="2700" dirty="0">
              <a:ea typeface="+mn-ea"/>
              <a:cs typeface="+mn-cs"/>
            </a:endParaRPr>
          </a:p>
          <a:p>
            <a:pPr lvl="1">
              <a:buFontTx/>
              <a:buNone/>
              <a:defRPr/>
            </a:pPr>
            <a:endParaRPr lang="en-US" dirty="0" smtClean="0"/>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36</a:t>
            </a:fld>
            <a:endParaRPr lang="en-US"/>
          </a:p>
        </p:txBody>
      </p:sp>
    </p:spTree>
    <p:extLst>
      <p:ext uri="{BB962C8B-B14F-4D97-AF65-F5344CB8AC3E}">
        <p14:creationId xmlns:p14="http://schemas.microsoft.com/office/powerpoint/2010/main" val="561838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Resources</a:t>
            </a:r>
            <a:endParaRPr lang="en-US" dirty="0"/>
          </a:p>
        </p:txBody>
      </p:sp>
      <p:sp>
        <p:nvSpPr>
          <p:cNvPr id="4" name="Footer Placeholder 3"/>
          <p:cNvSpPr>
            <a:spLocks noGrp="1"/>
          </p:cNvSpPr>
          <p:nvPr>
            <p:ph type="ftr" sz="quarter" idx="11"/>
          </p:nvPr>
        </p:nvSpPr>
        <p:spPr/>
        <p:txBody>
          <a:bodyPr/>
          <a:lstStyle/>
          <a:p>
            <a:r>
              <a:rPr lang="en-US" smtClean="0"/>
              <a:t>Annual State Reporting Roadmap v1.0, August 11, 2017</a:t>
            </a:r>
            <a:endParaRPr lang="en-US" dirty="0"/>
          </a:p>
        </p:txBody>
      </p:sp>
      <p:sp>
        <p:nvSpPr>
          <p:cNvPr id="5" name="Slide Number Placeholder 4"/>
          <p:cNvSpPr>
            <a:spLocks noGrp="1"/>
          </p:cNvSpPr>
          <p:nvPr>
            <p:ph type="sldNum" sz="quarter" idx="12"/>
          </p:nvPr>
        </p:nvSpPr>
        <p:spPr/>
        <p:txBody>
          <a:bodyPr/>
          <a:lstStyle/>
          <a:p>
            <a:fld id="{84E91884-CAC6-40C5-8951-05CEBB3430F4}" type="slidenum">
              <a:rPr lang="en-US" smtClean="0"/>
              <a:pPr/>
              <a:t>37</a:t>
            </a:fld>
            <a:endParaRPr lang="en-US" dirty="0"/>
          </a:p>
        </p:txBody>
      </p:sp>
      <p:sp>
        <p:nvSpPr>
          <p:cNvPr id="9" name="Rectangle 8"/>
          <p:cNvSpPr/>
          <p:nvPr/>
        </p:nvSpPr>
        <p:spPr bwMode="auto">
          <a:xfrm>
            <a:off x="4194738" y="1275008"/>
            <a:ext cx="4103483" cy="772733"/>
          </a:xfrm>
          <a:prstGeom prst="rect">
            <a:avLst/>
          </a:prstGeom>
          <a:solidFill>
            <a:schemeClr val="accent2">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cs typeface="Arial" charset="0"/>
              </a:rPr>
              <a:t>CFS</a:t>
            </a:r>
          </a:p>
        </p:txBody>
      </p:sp>
      <p:sp>
        <p:nvSpPr>
          <p:cNvPr id="12" name="Rectangle 11"/>
          <p:cNvSpPr/>
          <p:nvPr/>
        </p:nvSpPr>
        <p:spPr bwMode="auto">
          <a:xfrm>
            <a:off x="483530" y="1256760"/>
            <a:ext cx="3387513" cy="4847740"/>
          </a:xfrm>
          <a:prstGeom prst="rect">
            <a:avLst/>
          </a:prstGeom>
          <a:solidFill>
            <a:schemeClr val="accent1">
              <a:lumMod val="5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0" u="none" strike="noStrike" cap="none" normalizeH="0" baseline="0" dirty="0" smtClean="0">
                <a:ln>
                  <a:noFill/>
                </a:ln>
                <a:solidFill>
                  <a:schemeClr val="bg1"/>
                </a:solidFill>
                <a:effectLst/>
                <a:latin typeface="Arial" charset="0"/>
                <a:cs typeface="Arial" charset="0"/>
              </a:rPr>
              <a:t>CALPADS</a:t>
            </a:r>
          </a:p>
          <a:p>
            <a:pPr algn="ctr" eaLnBrk="0" fontAlgn="base" hangingPunct="0">
              <a:spcBef>
                <a:spcPct val="0"/>
              </a:spcBef>
              <a:spcAft>
                <a:spcPct val="0"/>
              </a:spcAft>
            </a:pPr>
            <a:r>
              <a:rPr lang="en-US" sz="1600" b="1" dirty="0">
                <a:solidFill>
                  <a:schemeClr val="bg1"/>
                </a:solidFill>
                <a:latin typeface="Arial" charset="0"/>
                <a:cs typeface="Arial" charset="0"/>
              </a:rPr>
              <a:t>http://www.cde.ca.gov/ds/sp/cl/</a:t>
            </a:r>
            <a:endParaRPr kumimoji="0" lang="en-US" sz="1600" b="1" i="0" u="none" strike="noStrike" cap="none" normalizeH="0" baseline="0" dirty="0" smtClean="0">
              <a:ln>
                <a:noFill/>
              </a:ln>
              <a:solidFill>
                <a:schemeClr val="bg1"/>
              </a:solidFill>
              <a:effectLst/>
              <a:latin typeface="Arial" charset="0"/>
              <a:cs typeface="Arial" charset="0"/>
            </a:endParaRPr>
          </a:p>
        </p:txBody>
      </p:sp>
      <p:sp>
        <p:nvSpPr>
          <p:cNvPr id="14" name="Rectangle 13"/>
          <p:cNvSpPr/>
          <p:nvPr/>
        </p:nvSpPr>
        <p:spPr bwMode="auto">
          <a:xfrm>
            <a:off x="4194738" y="4179613"/>
            <a:ext cx="4103483" cy="785791"/>
          </a:xfrm>
          <a:prstGeom prst="rect">
            <a:avLst/>
          </a:prstGeom>
          <a:solidFill>
            <a:srgbClr val="FDD077"/>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smtClean="0">
                <a:solidFill>
                  <a:schemeClr val="tx1"/>
                </a:solidFill>
                <a:latin typeface="Arial" charset="0"/>
                <a:cs typeface="Arial" charset="0"/>
              </a:rPr>
              <a:t>Valid Code Combinations</a:t>
            </a:r>
            <a:endParaRPr lang="en-US" sz="1600" dirty="0">
              <a:solidFill>
                <a:schemeClr val="tx1"/>
              </a:solidFill>
              <a:latin typeface="Arial" charset="0"/>
              <a:cs typeface="Arial" charset="0"/>
            </a:endParaRPr>
          </a:p>
        </p:txBody>
      </p:sp>
      <p:sp>
        <p:nvSpPr>
          <p:cNvPr id="15" name="Rectangle 14"/>
          <p:cNvSpPr/>
          <p:nvPr/>
        </p:nvSpPr>
        <p:spPr bwMode="auto">
          <a:xfrm>
            <a:off x="4194738" y="3246144"/>
            <a:ext cx="4103483" cy="759616"/>
          </a:xfrm>
          <a:prstGeom prst="rect">
            <a:avLst/>
          </a:prstGeom>
          <a:solidFill>
            <a:srgbClr val="F8EB89"/>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smtClean="0">
                <a:solidFill>
                  <a:schemeClr val="tx1"/>
                </a:solidFill>
                <a:latin typeface="Arial" charset="0"/>
                <a:cs typeface="Arial" charset="0"/>
              </a:rPr>
              <a:t>Error List</a:t>
            </a:r>
            <a:endParaRPr lang="en-US" sz="1600" dirty="0">
              <a:solidFill>
                <a:schemeClr val="tx1"/>
              </a:solidFill>
              <a:latin typeface="Arial" charset="0"/>
              <a:cs typeface="Arial" charset="0"/>
            </a:endParaRPr>
          </a:p>
        </p:txBody>
      </p:sp>
      <p:sp>
        <p:nvSpPr>
          <p:cNvPr id="16" name="Rectangle 15"/>
          <p:cNvSpPr/>
          <p:nvPr/>
        </p:nvSpPr>
        <p:spPr bwMode="auto">
          <a:xfrm>
            <a:off x="4194738" y="2242299"/>
            <a:ext cx="4103483" cy="809286"/>
          </a:xfrm>
          <a:prstGeom prst="rect">
            <a:avLst/>
          </a:prstGeom>
          <a:solidFill>
            <a:srgbClr val="9EC87E"/>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cs typeface="Arial" charset="0"/>
              </a:rPr>
              <a:t>Code Sets</a:t>
            </a:r>
          </a:p>
        </p:txBody>
      </p:sp>
      <p:sp>
        <p:nvSpPr>
          <p:cNvPr id="11" name="Rectangle 10"/>
          <p:cNvSpPr/>
          <p:nvPr/>
        </p:nvSpPr>
        <p:spPr bwMode="auto">
          <a:xfrm>
            <a:off x="4194739" y="5139257"/>
            <a:ext cx="4103483" cy="964647"/>
          </a:xfrm>
          <a:prstGeom prst="rect">
            <a:avLst/>
          </a:prstGeom>
          <a:solidFill>
            <a:schemeClr val="accent6">
              <a:lumMod val="40000"/>
              <a:lumOff val="60000"/>
            </a:schemeClr>
          </a:soli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dirty="0" smtClean="0">
                <a:latin typeface="Arial" charset="0"/>
                <a:cs typeface="Arial" charset="0"/>
              </a:rPr>
              <a:t>All documents can be found at: http</a:t>
            </a:r>
            <a:r>
              <a:rPr lang="en-US" sz="1600" dirty="0">
                <a:latin typeface="Arial" charset="0"/>
                <a:cs typeface="Arial" charset="0"/>
              </a:rPr>
              <a:t>://www.cde.ca.gov/ds/sp/cl/systemdocs.asp</a:t>
            </a:r>
            <a:endParaRPr lang="en-US" sz="1600" dirty="0">
              <a:solidFill>
                <a:schemeClr val="tx1"/>
              </a:solidFill>
              <a:latin typeface="Arial" charset="0"/>
              <a:cs typeface="Arial" charset="0"/>
            </a:endParaRPr>
          </a:p>
        </p:txBody>
      </p:sp>
    </p:spTree>
    <p:extLst>
      <p:ext uri="{BB962C8B-B14F-4D97-AF65-F5344CB8AC3E}">
        <p14:creationId xmlns:p14="http://schemas.microsoft.com/office/powerpoint/2010/main" val="363886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Support</a:t>
            </a:r>
          </a:p>
        </p:txBody>
      </p:sp>
      <p:graphicFrame>
        <p:nvGraphicFramePr>
          <p:cNvPr id="5" name="Diagram 4"/>
          <p:cNvGraphicFramePr/>
          <p:nvPr>
            <p:extLst/>
          </p:nvPr>
        </p:nvGraphicFramePr>
        <p:xfrm>
          <a:off x="609600" y="12192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Annual State Reporting Roadmap v1.0, August 11, 2017</a:t>
            </a:r>
            <a:endParaRPr lang="en-US"/>
          </a:p>
        </p:txBody>
      </p:sp>
      <p:sp>
        <p:nvSpPr>
          <p:cNvPr id="3" name="Slide Number Placeholder 2"/>
          <p:cNvSpPr>
            <a:spLocks noGrp="1"/>
          </p:cNvSpPr>
          <p:nvPr>
            <p:ph type="sldNum" sz="quarter" idx="12"/>
          </p:nvPr>
        </p:nvSpPr>
        <p:spPr/>
        <p:txBody>
          <a:bodyPr/>
          <a:lstStyle/>
          <a:p>
            <a:pPr>
              <a:defRPr/>
            </a:pPr>
            <a:fld id="{D3D46EFB-0A64-4653-9A20-9EFEB001D985}" type="slidenum">
              <a:rPr lang="en-US" smtClean="0"/>
              <a:pPr>
                <a:defRPr/>
              </a:pPr>
              <a:t>38</a:t>
            </a:fld>
            <a:endParaRPr lang="en-US"/>
          </a:p>
        </p:txBody>
      </p:sp>
    </p:spTree>
    <p:extLst>
      <p:ext uri="{BB962C8B-B14F-4D97-AF65-F5344CB8AC3E}">
        <p14:creationId xmlns:p14="http://schemas.microsoft.com/office/powerpoint/2010/main" val="687351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2"/>
          <p:cNvSpPr>
            <a:spLocks noGrp="1"/>
          </p:cNvSpPr>
          <p:nvPr>
            <p:ph type="ftr" sz="quarter" idx="11"/>
          </p:nvPr>
        </p:nvSpPr>
        <p:spPr>
          <a:noFill/>
        </p:spPr>
        <p:txBody>
          <a:bodyPr/>
          <a:lstStyle/>
          <a:p>
            <a:r>
              <a:rPr lang="en-US" smtClean="0"/>
              <a:t>Annual State Reporting Roadmap v1.0, August 11, 2017</a:t>
            </a:r>
            <a:endParaRPr lang="en-US" smtClean="0"/>
          </a:p>
        </p:txBody>
      </p:sp>
      <p:sp>
        <p:nvSpPr>
          <p:cNvPr id="3076" name="AutoShape 2"/>
          <p:cNvSpPr>
            <a:spLocks noGrp="1" noChangeArrowheads="1"/>
          </p:cNvSpPr>
          <p:nvPr>
            <p:ph type="title" idx="4294967295"/>
          </p:nvPr>
        </p:nvSpPr>
        <p:spPr/>
        <p:txBody>
          <a:bodyPr anchor="ctr"/>
          <a:lstStyle/>
          <a:p>
            <a:pPr eaLnBrk="1" hangingPunct="1"/>
            <a:r>
              <a:rPr lang="en-US" smtClean="0"/>
              <a:t>Training Evaluation</a:t>
            </a:r>
          </a:p>
        </p:txBody>
      </p:sp>
      <p:grpSp>
        <p:nvGrpSpPr>
          <p:cNvPr id="2" name="Group 1"/>
          <p:cNvGrpSpPr/>
          <p:nvPr/>
        </p:nvGrpSpPr>
        <p:grpSpPr>
          <a:xfrm>
            <a:off x="141288" y="990600"/>
            <a:ext cx="8850312" cy="5486400"/>
            <a:chOff x="141288" y="990600"/>
            <a:chExt cx="8850312" cy="5486400"/>
          </a:xfrm>
        </p:grpSpPr>
        <p:sp>
          <p:nvSpPr>
            <p:cNvPr id="3081" name="Rectangle 9"/>
            <p:cNvSpPr>
              <a:spLocks noChangeArrowheads="1"/>
            </p:cNvSpPr>
            <p:nvPr/>
          </p:nvSpPr>
          <p:spPr bwMode="auto">
            <a:xfrm>
              <a:off x="141288" y="990600"/>
              <a:ext cx="2449512" cy="5486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a:p>
          </p:txBody>
        </p:sp>
        <p:sp>
          <p:nvSpPr>
            <p:cNvPr id="3082" name="Rectangle 10"/>
            <p:cNvSpPr>
              <a:spLocks noChangeArrowheads="1"/>
            </p:cNvSpPr>
            <p:nvPr/>
          </p:nvSpPr>
          <p:spPr bwMode="auto">
            <a:xfrm>
              <a:off x="2743200" y="990600"/>
              <a:ext cx="6248400" cy="5486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en-US" dirty="0"/>
            </a:p>
          </p:txBody>
        </p:sp>
        <p:sp>
          <p:nvSpPr>
            <p:cNvPr id="3077" name="Rectangle 4"/>
            <p:cNvSpPr>
              <a:spLocks noChangeArrowheads="1"/>
            </p:cNvSpPr>
            <p:nvPr/>
          </p:nvSpPr>
          <p:spPr bwMode="auto">
            <a:xfrm>
              <a:off x="2895599" y="1304190"/>
              <a:ext cx="5943600" cy="1371601"/>
            </a:xfrm>
            <a:prstGeom prst="rect">
              <a:avLst/>
            </a:prstGeom>
            <a:noFill/>
            <a:ln w="3175">
              <a:noFill/>
              <a:prstDash val="sysDot"/>
              <a:miter lim="800000"/>
              <a:headEnd/>
              <a:tailEnd/>
            </a:ln>
          </p:spPr>
          <p:txBody>
            <a:bodyPr/>
            <a:lstStyle/>
            <a:p>
              <a:pPr algn="ctr" eaLnBrk="1" hangingPunct="1">
                <a:spcBef>
                  <a:spcPct val="20000"/>
                </a:spcBef>
                <a:buClr>
                  <a:schemeClr val="tx1"/>
                </a:buClr>
                <a:buSzPct val="75000"/>
                <a:buFont typeface="Wingdings" pitchFamily="2" charset="2"/>
                <a:buNone/>
              </a:pPr>
              <a:r>
                <a:rPr lang="en-US" sz="2800" b="1" i="1" dirty="0">
                  <a:latin typeface="Calibri" pitchFamily="34" charset="0"/>
                </a:rPr>
                <a:t>Please Complete Our </a:t>
              </a:r>
              <a:r>
                <a:rPr lang="en-US" sz="2800" b="1" i="1" dirty="0" smtClean="0">
                  <a:latin typeface="Calibri" pitchFamily="34" charset="0"/>
                </a:rPr>
                <a:t>Survey</a:t>
              </a:r>
            </a:p>
            <a:p>
              <a:pPr algn="ctr" eaLnBrk="1" hangingPunct="1">
                <a:spcBef>
                  <a:spcPct val="20000"/>
                </a:spcBef>
                <a:buClr>
                  <a:schemeClr val="tx1"/>
                </a:buClr>
                <a:buSzPct val="75000"/>
                <a:buFont typeface="Wingdings" pitchFamily="2" charset="2"/>
                <a:buNone/>
              </a:pPr>
              <a:endParaRPr lang="en-US" sz="800" b="1" i="1" dirty="0" smtClean="0">
                <a:latin typeface="Calibri" pitchFamily="34" charset="0"/>
              </a:endParaRPr>
            </a:p>
            <a:p>
              <a:pPr algn="ctr" eaLnBrk="1" hangingPunct="1">
                <a:spcBef>
                  <a:spcPct val="20000"/>
                </a:spcBef>
                <a:buClr>
                  <a:schemeClr val="tx1"/>
                </a:buClr>
                <a:buSzPct val="75000"/>
              </a:pPr>
              <a:r>
                <a:rPr lang="en-US" sz="2000" i="1" dirty="0" smtClean="0">
                  <a:latin typeface="Calibri" pitchFamily="34" charset="0"/>
                  <a:hlinkClick r:id="rId3"/>
                </a:rPr>
                <a:t>https</a:t>
              </a:r>
              <a:r>
                <a:rPr lang="en-US" sz="2000" i="1" dirty="0">
                  <a:latin typeface="Calibri" pitchFamily="34" charset="0"/>
                  <a:hlinkClick r:id="rId3"/>
                </a:rPr>
                <a:t>://</a:t>
              </a:r>
              <a:r>
                <a:rPr lang="en-US" sz="2000" i="1" dirty="0" smtClean="0">
                  <a:latin typeface="Calibri" pitchFamily="34" charset="0"/>
                  <a:hlinkClick r:id="rId3"/>
                </a:rPr>
                <a:t>1drv.ms/xs/s!AjeKRgqTRmf5cshDvexCBXdBWfY</a:t>
              </a:r>
              <a:endParaRPr lang="en-US" sz="2000" i="1" dirty="0" smtClean="0">
                <a:latin typeface="Calibri" pitchFamily="34" charset="0"/>
              </a:endParaRPr>
            </a:p>
          </p:txBody>
        </p:sp>
        <p:sp>
          <p:nvSpPr>
            <p:cNvPr id="3080" name="Rectangle 4"/>
            <p:cNvSpPr>
              <a:spLocks noChangeArrowheads="1"/>
            </p:cNvSpPr>
            <p:nvPr/>
          </p:nvSpPr>
          <p:spPr bwMode="auto">
            <a:xfrm>
              <a:off x="228600" y="1143000"/>
              <a:ext cx="2286000" cy="533400"/>
            </a:xfrm>
            <a:prstGeom prst="rect">
              <a:avLst/>
            </a:prstGeom>
            <a:noFill/>
            <a:ln w="3175">
              <a:noFill/>
              <a:prstDash val="sysDot"/>
              <a:miter lim="800000"/>
              <a:headEnd/>
              <a:tailEnd/>
            </a:ln>
          </p:spPr>
          <p:txBody>
            <a:bodyPr/>
            <a:lstStyle/>
            <a:p>
              <a:pPr algn="ctr" eaLnBrk="1" hangingPunct="1">
                <a:spcBef>
                  <a:spcPct val="20000"/>
                </a:spcBef>
                <a:buClr>
                  <a:schemeClr val="tx1"/>
                </a:buClr>
                <a:buSzPct val="75000"/>
                <a:buFont typeface="Wingdings" pitchFamily="2" charset="2"/>
                <a:buNone/>
              </a:pPr>
              <a:r>
                <a:rPr lang="en-US" sz="2800" b="1" i="1" dirty="0">
                  <a:latin typeface="Calibri" pitchFamily="34" charset="0"/>
                </a:rPr>
                <a:t>Questions</a:t>
              </a:r>
              <a:endParaRPr lang="en-US" i="1" dirty="0">
                <a:latin typeface="Calibri"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345" t="2486" r="3813" b="2600"/>
            <a:stretch/>
          </p:blipFill>
          <p:spPr>
            <a:xfrm>
              <a:off x="4343399" y="3352800"/>
              <a:ext cx="3048001" cy="2667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472" r="10942"/>
            <a:stretch/>
          </p:blipFill>
          <p:spPr>
            <a:xfrm>
              <a:off x="346869" y="2209800"/>
              <a:ext cx="2133600" cy="3048000"/>
            </a:xfrm>
            <a:prstGeom prst="rect">
              <a:avLst/>
            </a:prstGeom>
          </p:spPr>
        </p:pic>
      </p:grpSp>
      <p:sp>
        <p:nvSpPr>
          <p:cNvPr id="8" name="Slide Number Placeholder 7"/>
          <p:cNvSpPr>
            <a:spLocks noGrp="1"/>
          </p:cNvSpPr>
          <p:nvPr>
            <p:ph type="sldNum" sz="quarter" idx="12"/>
          </p:nvPr>
        </p:nvSpPr>
        <p:spPr/>
        <p:txBody>
          <a:bodyPr/>
          <a:lstStyle/>
          <a:p>
            <a:fld id="{9795D464-333A-41AF-8547-666355590BEE}" type="slidenum">
              <a:rPr lang="en-US" smtClean="0"/>
              <a:t>39</a:t>
            </a:fld>
            <a:endParaRPr lang="en-US"/>
          </a:p>
        </p:txBody>
      </p:sp>
    </p:spTree>
    <p:extLst>
      <p:ext uri="{BB962C8B-B14F-4D97-AF65-F5344CB8AC3E}">
        <p14:creationId xmlns:p14="http://schemas.microsoft.com/office/powerpoint/2010/main" val="1316200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0" y="1155216"/>
            <a:ext cx="4135438" cy="4286735"/>
          </a:xfrm>
          <a:prstGeom prst="rect">
            <a:avLst/>
          </a:prstGeom>
        </p:spPr>
      </p:pic>
      <p:sp>
        <p:nvSpPr>
          <p:cNvPr id="6" name="Title 5"/>
          <p:cNvSpPr>
            <a:spLocks noGrp="1"/>
          </p:cNvSpPr>
          <p:nvPr>
            <p:ph type="title"/>
          </p:nvPr>
        </p:nvSpPr>
        <p:spPr/>
        <p:txBody>
          <a:bodyPr/>
          <a:lstStyle/>
          <a:p>
            <a:r>
              <a:rPr lang="en-US" dirty="0" smtClean="0"/>
              <a:t>Changes for 2017-18</a:t>
            </a:r>
            <a:endParaRPr lang="en-US" dirty="0"/>
          </a:p>
        </p:txBody>
      </p:sp>
      <p:sp>
        <p:nvSpPr>
          <p:cNvPr id="7" name="Text Placeholder 6"/>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4</a:t>
            </a:fld>
            <a:endParaRPr lang="en-US"/>
          </a:p>
        </p:txBody>
      </p:sp>
    </p:spTree>
    <p:extLst>
      <p:ext uri="{BB962C8B-B14F-4D97-AF65-F5344CB8AC3E}">
        <p14:creationId xmlns:p14="http://schemas.microsoft.com/office/powerpoint/2010/main" val="23795161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nvPr>
        </p:nvGraphicFramePr>
        <p:xfrm>
          <a:off x="408432" y="1303477"/>
          <a:ext cx="8153400" cy="3654166"/>
        </p:xfrm>
        <a:graphic>
          <a:graphicData uri="http://schemas.openxmlformats.org/drawingml/2006/table">
            <a:tbl>
              <a:tblPr firstRow="1" firstCol="1" bandRow="1">
                <a:tableStyleId>{5C22544A-7EE6-4342-B048-85BDC9FD1C3A}</a:tableStyleId>
              </a:tblPr>
              <a:tblGrid>
                <a:gridCol w="1095660">
                  <a:extLst>
                    <a:ext uri="{9D8B030D-6E8A-4147-A177-3AD203B41FA5}">
                      <a16:colId xmlns="" xmlns:a16="http://schemas.microsoft.com/office/drawing/2014/main" val="20000"/>
                    </a:ext>
                  </a:extLst>
                </a:gridCol>
                <a:gridCol w="950774">
                  <a:extLst>
                    <a:ext uri="{9D8B030D-6E8A-4147-A177-3AD203B41FA5}">
                      <a16:colId xmlns="" xmlns:a16="http://schemas.microsoft.com/office/drawing/2014/main" val="20001"/>
                    </a:ext>
                  </a:extLst>
                </a:gridCol>
                <a:gridCol w="3667266">
                  <a:extLst>
                    <a:ext uri="{9D8B030D-6E8A-4147-A177-3AD203B41FA5}">
                      <a16:colId xmlns="" xmlns:a16="http://schemas.microsoft.com/office/drawing/2014/main" val="20002"/>
                    </a:ext>
                  </a:extLst>
                </a:gridCol>
                <a:gridCol w="2439700">
                  <a:extLst>
                    <a:ext uri="{9D8B030D-6E8A-4147-A177-3AD203B41FA5}">
                      <a16:colId xmlns="" xmlns:a16="http://schemas.microsoft.com/office/drawing/2014/main" val="20003"/>
                    </a:ext>
                  </a:extLst>
                </a:gridCol>
              </a:tblGrid>
              <a:tr h="419570">
                <a:tc>
                  <a:txBody>
                    <a:bodyPr/>
                    <a:lstStyle/>
                    <a:p>
                      <a:pPr marL="0" marR="0" algn="ctr">
                        <a:lnSpc>
                          <a:spcPct val="115000"/>
                        </a:lnSpc>
                        <a:spcBef>
                          <a:spcPts val="0"/>
                        </a:spcBef>
                        <a:spcAft>
                          <a:spcPts val="0"/>
                        </a:spcAft>
                      </a:pPr>
                      <a:r>
                        <a:rPr lang="en-US" sz="1200" dirty="0">
                          <a:solidFill>
                            <a:srgbClr val="002060"/>
                          </a:solidFill>
                          <a:effectLst/>
                        </a:rPr>
                        <a:t>Annual Submission</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2060"/>
                          </a:solidFill>
                          <a:effectLst/>
                        </a:rPr>
                        <a:t>State or Federal</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2060"/>
                          </a:solidFill>
                          <a:effectLst/>
                        </a:rPr>
                        <a:t>State/Federal Data Usage</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2060"/>
                          </a:solidFill>
                          <a:effectLst/>
                        </a:rPr>
                        <a:t>LEA Impact if Not Certified</a:t>
                      </a:r>
                      <a:endParaRPr lang="en-US" sz="120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520423">
                <a:tc rowSpan="6">
                  <a:txBody>
                    <a:bodyPr/>
                    <a:lstStyle/>
                    <a:p>
                      <a:pPr algn="ctr"/>
                      <a:r>
                        <a:rPr lang="en-US" sz="1200" b="0" i="0" u="none" strike="noStrike" kern="1200" baseline="0" dirty="0" smtClean="0">
                          <a:solidFill>
                            <a:schemeClr val="tx1"/>
                          </a:solidFill>
                          <a:latin typeface="+mn-lt"/>
                          <a:ea typeface="+mn-ea"/>
                          <a:cs typeface="+mn-cs"/>
                        </a:rPr>
                        <a:t>Fall 1</a:t>
                      </a:r>
                      <a:r>
                        <a:rPr lang="en-US" sz="1600" b="0" i="0" u="none" strike="noStrike" kern="1200" baseline="0" dirty="0" smtClean="0">
                          <a:solidFill>
                            <a:schemeClr val="lt1"/>
                          </a:solidFill>
                          <a:latin typeface="+mn-lt"/>
                          <a:ea typeface="+mn-ea"/>
                          <a:cs typeface="+mn-cs"/>
                        </a:rPr>
                        <a:t>	</a:t>
                      </a: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743"/>
                    </a:solidFill>
                  </a:tcPr>
                </a:tc>
                <a:tc rowSpan="6">
                  <a:txBody>
                    <a:bodyPr/>
                    <a:lstStyle/>
                    <a:p>
                      <a:pPr marL="0" marR="0" algn="ctr">
                        <a:lnSpc>
                          <a:spcPct val="115000"/>
                        </a:lnSpc>
                        <a:spcBef>
                          <a:spcPts val="0"/>
                        </a:spcBef>
                        <a:spcAft>
                          <a:spcPts val="0"/>
                        </a:spcAft>
                      </a:pPr>
                      <a:r>
                        <a:rPr lang="en-US" sz="1200" dirty="0">
                          <a:effectLst/>
                        </a:rPr>
                        <a:t>State</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effectLst/>
                          <a:latin typeface="+mn-lt"/>
                        </a:rPr>
                        <a:t>DataQuest</a:t>
                      </a:r>
                      <a:r>
                        <a:rPr lang="en-US" sz="1200" dirty="0">
                          <a:effectLst/>
                          <a:latin typeface="+mn-lt"/>
                        </a:rPr>
                        <a:t> (Enrollment, Graduates, Dropouts, and SNOR)</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0 counts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rPr>
                        <a:t>School Accountability Report Card (SARC)</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No SARC </a:t>
                      </a:r>
                      <a:r>
                        <a:rPr lang="en-US" sz="1200" dirty="0" err="1">
                          <a:effectLst/>
                          <a:latin typeface="+mn-lt"/>
                        </a:rPr>
                        <a:t>prepopulation</a:t>
                      </a:r>
                      <a:r>
                        <a:rPr lang="en-US" sz="1200" dirty="0">
                          <a:effectLst/>
                          <a:latin typeface="+mn-lt"/>
                        </a:rPr>
                        <a:t> </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2"/>
                  </a:ext>
                </a:extLst>
              </a:tr>
              <a:tr h="63142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Department of Finance for LCFF Supplemental and Concentration funding and budget</a:t>
                      </a:r>
                      <a:r>
                        <a:rPr lang="en-US" sz="1200" baseline="0" dirty="0" smtClean="0">
                          <a:effectLst/>
                          <a:latin typeface="+mn-lt"/>
                          <a:ea typeface="Calibri"/>
                          <a:cs typeface="Times New Roman"/>
                        </a:rPr>
                        <a:t> projections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0 counts and impact on funding</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3"/>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i="0" dirty="0" smtClean="0">
                          <a:effectLst/>
                          <a:latin typeface="Calibri" panose="020F0502020204030204" pitchFamily="34" charset="0"/>
                          <a:ea typeface="Calibri" panose="020F0502020204030204" pitchFamily="34" charset="0"/>
                          <a:cs typeface="Times New Roman" panose="02020603050405020304" pitchFamily="18" charset="0"/>
                        </a:rPr>
                        <a:t>CA School Dashboard</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i="0" dirty="0">
                          <a:effectLst/>
                          <a:latin typeface="Calibri" panose="020F0502020204030204" pitchFamily="34" charset="0"/>
                          <a:ea typeface="Calibri" panose="020F0502020204030204" pitchFamily="34" charset="0"/>
                          <a:cs typeface="Times New Roman" panose="02020603050405020304" pitchFamily="18" charset="0"/>
                        </a:rPr>
                        <a:t>0 counts</a:t>
                      </a:r>
                      <a:endParaRPr lang="en-US" sz="2000" i="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4"/>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rPr>
                        <a:t>Quality Education Investment Act (QEIA) funding</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0 counts &amp; 0 funding</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5"/>
                  </a:ext>
                </a:extLst>
              </a:tr>
              <a:tr h="520423">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rPr>
                        <a:t>To address requests from policy makers, researchers, and other entities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rPr>
                        <a:t>0 counts</a:t>
                      </a:r>
                      <a:endParaRPr lang="en-US" sz="1200"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8" name="Title 1"/>
          <p:cNvSpPr txBox="1">
            <a:spLocks/>
          </p:cNvSpPr>
          <p:nvPr/>
        </p:nvSpPr>
        <p:spPr>
          <a:xfrm>
            <a:off x="304800" y="171450"/>
            <a:ext cx="5486400" cy="533400"/>
          </a:xfrm>
          <a:prstGeom prst="roundRect">
            <a:avLst>
              <a:gd name="adj" fmla="val 21667"/>
            </a:avLst>
          </a:prstGeom>
        </p:spPr>
        <p:txBody>
          <a:bodyPr>
            <a:normAutofit/>
          </a:bodyPr>
          <a:lst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a:lstStyle>
          <a:p>
            <a:pPr>
              <a:defRPr/>
            </a:pPr>
            <a:r>
              <a:rPr lang="en-US" kern="0" dirty="0" smtClean="0">
                <a:solidFill>
                  <a:schemeClr val="accent4"/>
                </a:solidFill>
              </a:rPr>
              <a:t>How Certified CALPADS Data are Used</a:t>
            </a:r>
            <a:endParaRPr lang="en-US" kern="0" dirty="0">
              <a:solidFill>
                <a:schemeClr val="accent4"/>
              </a:solidFill>
            </a:endParaRPr>
          </a:p>
        </p:txBody>
      </p:sp>
      <p:sp>
        <p:nvSpPr>
          <p:cNvPr id="5" name="Footer Placeholder 4"/>
          <p:cNvSpPr>
            <a:spLocks noGrp="1"/>
          </p:cNvSpPr>
          <p:nvPr>
            <p:ph type="ftr" sz="quarter" idx="11"/>
          </p:nvPr>
        </p:nvSpPr>
        <p:spPr/>
        <p:txBody>
          <a:bodyPr/>
          <a:lstStyle/>
          <a:p>
            <a:r>
              <a:rPr lang="en-US" smtClean="0"/>
              <a:t>Annual State Reporting Roadmap v1.0, August 11, 2017</a:t>
            </a:r>
            <a:endParaRPr lang="en-US"/>
          </a:p>
        </p:txBody>
      </p:sp>
      <p:sp>
        <p:nvSpPr>
          <p:cNvPr id="6" name="Slide Number Placeholder 5"/>
          <p:cNvSpPr>
            <a:spLocks noGrp="1"/>
          </p:cNvSpPr>
          <p:nvPr>
            <p:ph type="sldNum" sz="quarter" idx="12"/>
          </p:nvPr>
        </p:nvSpPr>
        <p:spPr/>
        <p:txBody>
          <a:bodyPr/>
          <a:lstStyle/>
          <a:p>
            <a:fld id="{9795D464-333A-41AF-8547-666355590BEE}" type="slidenum">
              <a:rPr lang="en-US" smtClean="0"/>
              <a:t>40</a:t>
            </a:fld>
            <a:endParaRPr lang="en-US"/>
          </a:p>
        </p:txBody>
      </p:sp>
    </p:spTree>
    <p:extLst>
      <p:ext uri="{BB962C8B-B14F-4D97-AF65-F5344CB8AC3E}">
        <p14:creationId xmlns:p14="http://schemas.microsoft.com/office/powerpoint/2010/main" val="1829272976"/>
      </p:ext>
    </p:extLst>
  </p:cSld>
  <p:clrMapOvr>
    <a:masterClrMapping/>
  </p:clrMapOvr>
  <mc:AlternateContent xmlns:mc="http://schemas.openxmlformats.org/markup-compatibility/2006" xmlns:p14="http://schemas.microsoft.com/office/powerpoint/2010/main">
    <mc:Choice Requires="p14">
      <p:transition spd="slow" p14:dur="2000" advTm="17068"/>
    </mc:Choice>
    <mc:Fallback xmlns="">
      <p:transition spd="slow" advTm="17068"/>
    </mc:Fallback>
  </mc:AlternateContent>
  <p:timing>
    <p:tnLst>
      <p:par>
        <p:cTn id="1" dur="indefinite" restart="never" nodeType="tmRoot"/>
      </p:par>
    </p:tnLst>
  </p:timing>
  <p:extLst mod="1">
    <p:ext uri="{E180D4A7-C9FB-4DFB-919C-405C955672EB}">
      <p14:showEvtLst xmlns:p14="http://schemas.microsoft.com/office/powerpoint/2010/main">
        <p14:playEvt time="357" objId="10"/>
        <p14:stopEvt time="15269" objId="10"/>
      </p14:showEvtLst>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p:cNvGraphicFramePr>
          <p:nvPr>
            <p:extLst/>
          </p:nvPr>
        </p:nvGraphicFramePr>
        <p:xfrm>
          <a:off x="440817" y="1400174"/>
          <a:ext cx="8229600" cy="4547453"/>
        </p:xfrm>
        <a:graphic>
          <a:graphicData uri="http://schemas.openxmlformats.org/drawingml/2006/table">
            <a:tbl>
              <a:tblPr firstRow="1" firstCol="1" bandRow="1">
                <a:tableStyleId>{5C22544A-7EE6-4342-B048-85BDC9FD1C3A}</a:tableStyleId>
              </a:tblPr>
              <a:tblGrid>
                <a:gridCol w="1097280">
                  <a:extLst>
                    <a:ext uri="{9D8B030D-6E8A-4147-A177-3AD203B41FA5}">
                      <a16:colId xmlns="" xmlns:a16="http://schemas.microsoft.com/office/drawing/2014/main" val="20000"/>
                    </a:ext>
                  </a:extLst>
                </a:gridCol>
                <a:gridCol w="1097280">
                  <a:extLst>
                    <a:ext uri="{9D8B030D-6E8A-4147-A177-3AD203B41FA5}">
                      <a16:colId xmlns="" xmlns:a16="http://schemas.microsoft.com/office/drawing/2014/main" val="20001"/>
                    </a:ext>
                  </a:extLst>
                </a:gridCol>
                <a:gridCol w="4075612">
                  <a:extLst>
                    <a:ext uri="{9D8B030D-6E8A-4147-A177-3AD203B41FA5}">
                      <a16:colId xmlns="" xmlns:a16="http://schemas.microsoft.com/office/drawing/2014/main" val="20002"/>
                    </a:ext>
                  </a:extLst>
                </a:gridCol>
                <a:gridCol w="1959428">
                  <a:extLst>
                    <a:ext uri="{9D8B030D-6E8A-4147-A177-3AD203B41FA5}">
                      <a16:colId xmlns="" xmlns:a16="http://schemas.microsoft.com/office/drawing/2014/main" val="20003"/>
                    </a:ext>
                  </a:extLst>
                </a:gridCol>
              </a:tblGrid>
              <a:tr h="359258">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 or Federal</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731514">
                <a:tc rowSpan="8">
                  <a:txBody>
                    <a:bodyPr/>
                    <a:lstStyle/>
                    <a:p>
                      <a:pPr marL="0" indent="0" algn="ctr">
                        <a:buFont typeface="Arial" panose="020B0604020202020204" pitchFamily="34" charset="0"/>
                        <a:buNone/>
                      </a:pPr>
                      <a:r>
                        <a:rPr lang="en-US" sz="1200" b="0" i="0" u="none" strike="noStrike" kern="1200" baseline="0" dirty="0" smtClean="0">
                          <a:solidFill>
                            <a:schemeClr val="tx1"/>
                          </a:solidFill>
                          <a:latin typeface="+mn-lt"/>
                          <a:ea typeface="+mn-ea"/>
                          <a:cs typeface="+mn-cs"/>
                        </a:rPr>
                        <a:t>Fall 1</a:t>
                      </a: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6743"/>
                    </a:solidFill>
                  </a:tcPr>
                </a:tc>
                <a:tc rowSpan="7">
                  <a:txBody>
                    <a:bodyPr/>
                    <a:lstStyle/>
                    <a:p>
                      <a:pPr marL="0" marR="0" algn="ctr">
                        <a:lnSpc>
                          <a:spcPct val="115000"/>
                        </a:lnSpc>
                        <a:spcBef>
                          <a:spcPts val="0"/>
                        </a:spcBef>
                        <a:spcAft>
                          <a:spcPts val="0"/>
                        </a:spcAft>
                      </a:pPr>
                      <a:r>
                        <a:rPr lang="en-US" sz="1200" dirty="0">
                          <a:effectLst/>
                        </a:rPr>
                        <a:t>Federal</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Title I and Title II</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0 </a:t>
                      </a:r>
                      <a:r>
                        <a:rPr lang="en-US" sz="1200" kern="1200" dirty="0">
                          <a:solidFill>
                            <a:schemeClr val="dk1"/>
                          </a:solidFill>
                          <a:effectLst/>
                          <a:latin typeface="+mn-lt"/>
                          <a:ea typeface="+mn-ea"/>
                          <a:cs typeface="+mn-cs"/>
                        </a:rPr>
                        <a:t>counts &amp; 0 funding for COEs and Direct Funded Charter schools</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NCLB Consolidated State Performance Report (CSPR)</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2"/>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NCLB Title III Limited English Proficiency Program</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 &amp; 0 funding</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3"/>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rPr>
                        <a:t>NCLB Title III Immigrant Program (SNOR)</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a:t>
                      </a:r>
                      <a:r>
                        <a:rPr lang="en-US" sz="1200" dirty="0" smtClean="0">
                          <a:effectLst/>
                        </a:rPr>
                        <a:t>counts &amp; 0 funding</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4"/>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Titles VI &amp; IX reports for the Civil Rights Act of 1964</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5"/>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Individuals with Disabilities Education Act (IDEA)</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a:t>
                      </a:r>
                      <a:r>
                        <a:rPr lang="en-US" sz="1200" dirty="0" smtClean="0">
                          <a:effectLst/>
                        </a:rPr>
                        <a:t>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6"/>
                  </a:ext>
                </a:extLst>
              </a:tr>
              <a:tr h="43749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Various U.S. Department of Education (ED) organizational websites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7"/>
                  </a:ext>
                </a:extLst>
              </a:tr>
              <a:tr h="822953">
                <a:tc vMerge="1">
                  <a:txBody>
                    <a:bodyPr/>
                    <a:lstStyle/>
                    <a:p>
                      <a:pPr marL="0" marR="0" algn="ctr">
                        <a:lnSpc>
                          <a:spcPct val="115000"/>
                        </a:lnSpc>
                        <a:spcBef>
                          <a:spcPts val="0"/>
                        </a:spcBef>
                        <a:spcAft>
                          <a:spcPts val="0"/>
                        </a:spcAft>
                      </a:pPr>
                      <a:endParaRPr lang="en-US" sz="1100" dirty="0">
                        <a:solidFill>
                          <a:srgbClr val="002060"/>
                        </a:solidFill>
                        <a:effectLst/>
                        <a:latin typeface="Calibri"/>
                        <a:ea typeface="Calibri"/>
                        <a:cs typeface="Times New Roman"/>
                      </a:endParaRPr>
                    </a:p>
                  </a:txBody>
                  <a:tcPr marL="56053" marR="56053"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5B659"/>
                    </a:solidFill>
                  </a:tcPr>
                </a:tc>
                <a:tc>
                  <a:txBody>
                    <a:bodyPr/>
                    <a:lstStyle/>
                    <a:p>
                      <a:pPr marL="0" marR="0" algn="ctr">
                        <a:lnSpc>
                          <a:spcPct val="115000"/>
                        </a:lnSpc>
                        <a:spcBef>
                          <a:spcPts val="0"/>
                        </a:spcBef>
                        <a:spcAft>
                          <a:spcPts val="0"/>
                        </a:spcAft>
                      </a:pPr>
                      <a:r>
                        <a:rPr lang="en-US" sz="1200" b="1" dirty="0" smtClean="0">
                          <a:effectLst/>
                          <a:latin typeface="+mn-lt"/>
                          <a:ea typeface="Calibri"/>
                          <a:cs typeface="Times New Roman"/>
                        </a:rPr>
                        <a:t>State &amp; Federal</a:t>
                      </a:r>
                      <a:endParaRPr lang="en-US" sz="1200" b="1" dirty="0">
                        <a:effectLst/>
                        <a:latin typeface="+mn-lt"/>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200" kern="1200" dirty="0">
                          <a:solidFill>
                            <a:schemeClr val="dk1"/>
                          </a:solidFill>
                          <a:effectLst/>
                          <a:latin typeface="+mn-lt"/>
                          <a:ea typeface="+mn-ea"/>
                          <a:cs typeface="+mn-cs"/>
                        </a:rPr>
                        <a:t>Eligibility to apply for various state and federal grants (especially those based on counts of socioeconomically disadvantaged students)</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l" defTabSz="914400" rtl="0" eaLnBrk="1" latinLnBrk="0" hangingPunct="1">
                        <a:lnSpc>
                          <a:spcPct val="115000"/>
                        </a:lnSpc>
                        <a:spcBef>
                          <a:spcPts val="0"/>
                        </a:spcBef>
                        <a:spcAft>
                          <a:spcPts val="0"/>
                        </a:spcAft>
                      </a:pPr>
                      <a:r>
                        <a:rPr lang="en-US" sz="1200" kern="1200" dirty="0">
                          <a:solidFill>
                            <a:schemeClr val="dk1"/>
                          </a:solidFill>
                          <a:effectLst/>
                          <a:latin typeface="+mn-lt"/>
                          <a:ea typeface="+mn-ea"/>
                          <a:cs typeface="+mn-cs"/>
                        </a:rPr>
                        <a:t>0 counts and ineligibility to apply for grants</a:t>
                      </a: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2" name="Title 1"/>
          <p:cNvSpPr>
            <a:spLocks noGrp="1"/>
          </p:cNvSpPr>
          <p:nvPr>
            <p:ph type="title"/>
          </p:nvPr>
        </p:nvSpPr>
        <p:spPr/>
        <p:txBody>
          <a:bodyPr>
            <a:normAutofit/>
          </a:bodyPr>
          <a:lstStyle/>
          <a:p>
            <a:r>
              <a:rPr lang="en-US" dirty="0">
                <a:solidFill>
                  <a:schemeClr val="accent4"/>
                </a:solidFill>
              </a:rPr>
              <a:t>How Certified CALPADS Data are </a:t>
            </a:r>
            <a:r>
              <a:rPr lang="en-US" dirty="0" smtClean="0">
                <a:solidFill>
                  <a:schemeClr val="accent4"/>
                </a:solidFill>
              </a:rPr>
              <a:t>Used</a:t>
            </a:r>
            <a:endParaRPr lang="en-US" dirty="0"/>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84E91884-CAC6-40C5-8951-05CEBB3430F4}" type="slidenum">
              <a:rPr lang="en-US" smtClean="0"/>
              <a:pPr/>
              <a:t>41</a:t>
            </a:fld>
            <a:endParaRPr lang="en-US"/>
          </a:p>
        </p:txBody>
      </p:sp>
    </p:spTree>
    <p:extLst>
      <p:ext uri="{BB962C8B-B14F-4D97-AF65-F5344CB8AC3E}">
        <p14:creationId xmlns:p14="http://schemas.microsoft.com/office/powerpoint/2010/main" val="2053085101"/>
      </p:ext>
    </p:extLst>
  </p:cSld>
  <p:clrMapOvr>
    <a:masterClrMapping/>
  </p:clrMapOvr>
  <mc:AlternateContent xmlns:mc="http://schemas.openxmlformats.org/markup-compatibility/2006" xmlns:p14="http://schemas.microsoft.com/office/powerpoint/2010/main">
    <mc:Choice Requires="p14">
      <p:transition spd="slow" p14:dur="2000" advTm="12725"/>
    </mc:Choice>
    <mc:Fallback xmlns="">
      <p:transition spd="slow" advTm="12725"/>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p:cNvGraphicFramePr>
          <p:nvPr>
            <p:extLst/>
          </p:nvPr>
        </p:nvGraphicFramePr>
        <p:xfrm>
          <a:off x="481584" y="1584960"/>
          <a:ext cx="8229600" cy="2514773"/>
        </p:xfrm>
        <a:graphic>
          <a:graphicData uri="http://schemas.openxmlformats.org/drawingml/2006/table">
            <a:tbl>
              <a:tblPr firstRow="1" firstCol="1" bandRow="1">
                <a:tableStyleId>{5C22544A-7EE6-4342-B048-85BDC9FD1C3A}</a:tableStyleId>
              </a:tblPr>
              <a:tblGrid>
                <a:gridCol w="1255529">
                  <a:extLst>
                    <a:ext uri="{9D8B030D-6E8A-4147-A177-3AD203B41FA5}">
                      <a16:colId xmlns="" xmlns:a16="http://schemas.microsoft.com/office/drawing/2014/main" val="20000"/>
                    </a:ext>
                  </a:extLst>
                </a:gridCol>
                <a:gridCol w="1020117">
                  <a:extLst>
                    <a:ext uri="{9D8B030D-6E8A-4147-A177-3AD203B41FA5}">
                      <a16:colId xmlns="" xmlns:a16="http://schemas.microsoft.com/office/drawing/2014/main" val="20001"/>
                    </a:ext>
                  </a:extLst>
                </a:gridCol>
                <a:gridCol w="4472822">
                  <a:extLst>
                    <a:ext uri="{9D8B030D-6E8A-4147-A177-3AD203B41FA5}">
                      <a16:colId xmlns="" xmlns:a16="http://schemas.microsoft.com/office/drawing/2014/main" val="20002"/>
                    </a:ext>
                  </a:extLst>
                </a:gridCol>
                <a:gridCol w="1481132">
                  <a:extLst>
                    <a:ext uri="{9D8B030D-6E8A-4147-A177-3AD203B41FA5}">
                      <a16:colId xmlns="" xmlns:a16="http://schemas.microsoft.com/office/drawing/2014/main" val="20003"/>
                    </a:ext>
                  </a:extLst>
                </a:gridCol>
              </a:tblGrid>
              <a:tr h="403689">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 or Federal</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527771">
                <a:tc rowSpan="4">
                  <a:txBody>
                    <a:bodyPr/>
                    <a:lstStyle/>
                    <a:p>
                      <a:pPr marL="0" indent="0" algn="ctr">
                        <a:buFont typeface="Arial" panose="020B0604020202020204" pitchFamily="34" charset="0"/>
                        <a:buNone/>
                      </a:pPr>
                      <a:r>
                        <a:rPr lang="en-US" sz="1000" b="0" i="0" u="none" strike="noStrike" kern="1200" baseline="0" dirty="0" smtClean="0">
                          <a:solidFill>
                            <a:schemeClr val="tx1"/>
                          </a:solidFill>
                          <a:latin typeface="+mn-lt"/>
                          <a:ea typeface="+mn-ea"/>
                          <a:cs typeface="+mn-cs"/>
                        </a:rPr>
                        <a:t>Fall 2</a:t>
                      </a:r>
                      <a:endParaRPr lang="en-US" sz="900" b="0" i="0" u="none" strike="noStrike" kern="1200" baseline="0" dirty="0" smtClean="0">
                        <a:solidFill>
                          <a:schemeClr val="lt1"/>
                        </a:solidFill>
                        <a:latin typeface="+mn-lt"/>
                        <a:ea typeface="+mn-ea"/>
                        <a:cs typeface="+mn-cs"/>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79A75"/>
                    </a:solidFill>
                  </a:tcPr>
                </a:tc>
                <a:tc rowSpan="3">
                  <a:txBody>
                    <a:bodyPr/>
                    <a:lstStyle/>
                    <a:p>
                      <a:pPr marL="0" marR="0" algn="ctr">
                        <a:lnSpc>
                          <a:spcPct val="115000"/>
                        </a:lnSpc>
                        <a:spcBef>
                          <a:spcPts val="0"/>
                        </a:spcBef>
                        <a:spcAft>
                          <a:spcPts val="0"/>
                        </a:spcAft>
                      </a:pPr>
                      <a:r>
                        <a:rPr lang="en-US" sz="1200" dirty="0">
                          <a:effectLst/>
                        </a:rPr>
                        <a:t>State</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effectLst/>
                        </a:rPr>
                        <a:t>DataQuest</a:t>
                      </a:r>
                      <a:r>
                        <a:rPr lang="en-US" sz="1200" dirty="0">
                          <a:effectLst/>
                        </a:rPr>
                        <a:t> (Teacher </a:t>
                      </a:r>
                      <a:r>
                        <a:rPr lang="en-US" sz="1200" dirty="0" smtClean="0">
                          <a:effectLst/>
                        </a:rPr>
                        <a:t>Counts,</a:t>
                      </a:r>
                      <a:r>
                        <a:rPr lang="en-US" sz="1200" baseline="0" dirty="0" smtClean="0">
                          <a:effectLst/>
                        </a:rPr>
                        <a:t> </a:t>
                      </a:r>
                      <a:r>
                        <a:rPr lang="en-US" sz="1200" dirty="0" smtClean="0">
                          <a:effectLst/>
                        </a:rPr>
                        <a:t>Course Enrollments and EL Services)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r h="527771">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CCR Title V, Section 97 (certificated staff)</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2"/>
                  </a:ext>
                </a:extLst>
              </a:tr>
              <a:tr h="527771">
                <a:tc vMerge="1">
                  <a:txBody>
                    <a:bodyPr/>
                    <a:lstStyle/>
                    <a:p>
                      <a:endParaRPr lang="en-US"/>
                    </a:p>
                  </a:txBody>
                  <a:tcPr/>
                </a:tc>
                <a:tc vMerge="1">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EL Services</a:t>
                      </a:r>
                      <a:endParaRPr lang="en-US" sz="1200" kern="1200" dirty="0">
                        <a:solidFill>
                          <a:schemeClr val="dk1"/>
                        </a:solidFill>
                        <a:effectLst/>
                        <a:latin typeface="+mn-lt"/>
                        <a:ea typeface="+mn-ea"/>
                        <a:cs typeface="+mn-cs"/>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smtClean="0">
                          <a:solidFill>
                            <a:schemeClr val="dk1"/>
                          </a:solidFill>
                          <a:effectLst/>
                          <a:latin typeface="+mn-lt"/>
                          <a:ea typeface="+mn-ea"/>
                          <a:cs typeface="+mn-cs"/>
                        </a:rPr>
                        <a:t>0 counts</a:t>
                      </a:r>
                      <a:endParaRPr lang="en-US" sz="1200" kern="1200" dirty="0">
                        <a:solidFill>
                          <a:schemeClr val="dk1"/>
                        </a:solidFill>
                        <a:effectLst/>
                        <a:latin typeface="+mn-lt"/>
                        <a:ea typeface="+mn-ea"/>
                        <a:cs typeface="+mn-cs"/>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3"/>
                  </a:ext>
                </a:extLst>
              </a:tr>
              <a:tr h="527771">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rPr>
                        <a:t>Federal</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NCLB Consolidated State Performance Report (CSPR)</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counts</a:t>
                      </a:r>
                      <a:endParaRPr lang="en-US" sz="1200" dirty="0">
                        <a:effectLst/>
                        <a:latin typeface="Calibri"/>
                        <a:ea typeface="Calibri"/>
                        <a:cs typeface="Times New Roman"/>
                      </a:endParaRPr>
                    </a:p>
                  </a:txBody>
                  <a:tcPr marL="51435" marR="51435"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9" name="Title 1"/>
          <p:cNvSpPr>
            <a:spLocks noGrp="1"/>
          </p:cNvSpPr>
          <p:nvPr>
            <p:ph type="title"/>
          </p:nvPr>
        </p:nvSpPr>
        <p:spPr/>
        <p:txBody>
          <a:bodyPr>
            <a:normAutofit/>
          </a:bodyPr>
          <a:lstStyle/>
          <a:p>
            <a:r>
              <a:rPr lang="en-US" dirty="0">
                <a:solidFill>
                  <a:schemeClr val="accent4"/>
                </a:solidFill>
              </a:rPr>
              <a:t>How Certified CALPADS Data are </a:t>
            </a:r>
            <a:r>
              <a:rPr lang="en-US" dirty="0" smtClean="0">
                <a:solidFill>
                  <a:schemeClr val="accent4"/>
                </a:solidFill>
              </a:rPr>
              <a:t>Used</a:t>
            </a:r>
            <a:endParaRPr lang="en-US" dirty="0"/>
          </a:p>
        </p:txBody>
      </p:sp>
      <p:sp>
        <p:nvSpPr>
          <p:cNvPr id="2" name="Footer Placeholder 1"/>
          <p:cNvSpPr>
            <a:spLocks noGrp="1"/>
          </p:cNvSpPr>
          <p:nvPr>
            <p:ph type="ftr" sz="quarter" idx="11"/>
          </p:nvPr>
        </p:nvSpPr>
        <p:spPr/>
        <p:txBody>
          <a:bodyPr/>
          <a:lstStyle/>
          <a:p>
            <a:r>
              <a:rPr lang="en-US" smtClean="0"/>
              <a:t>Annual State Reporting Roadmap v1.0, August 11, 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42</a:t>
            </a:fld>
            <a:endParaRPr lang="en-US"/>
          </a:p>
        </p:txBody>
      </p:sp>
    </p:spTree>
    <p:extLst>
      <p:ext uri="{BB962C8B-B14F-4D97-AF65-F5344CB8AC3E}">
        <p14:creationId xmlns:p14="http://schemas.microsoft.com/office/powerpoint/2010/main" val="2625779252"/>
      </p:ext>
    </p:extLst>
  </p:cSld>
  <p:clrMapOvr>
    <a:masterClrMapping/>
  </p:clrMapOvr>
  <mc:AlternateContent xmlns:mc="http://schemas.openxmlformats.org/markup-compatibility/2006" xmlns:p14="http://schemas.microsoft.com/office/powerpoint/2010/main">
    <mc:Choice Requires="p14">
      <p:transition spd="slow" p14:dur="2000" advTm="10336"/>
    </mc:Choice>
    <mc:Fallback xmlns="">
      <p:transition spd="slow" advTm="10336"/>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5"/>
          <p:cNvGraphicFramePr>
            <a:graphicFrameLocks/>
          </p:cNvGraphicFramePr>
          <p:nvPr>
            <p:extLst/>
          </p:nvPr>
        </p:nvGraphicFramePr>
        <p:xfrm>
          <a:off x="457200" y="1061374"/>
          <a:ext cx="8229600" cy="5567095"/>
        </p:xfrm>
        <a:graphic>
          <a:graphicData uri="http://schemas.openxmlformats.org/drawingml/2006/table">
            <a:tbl>
              <a:tblPr firstRow="1" firstCol="1" bandRow="1">
                <a:tableStyleId>{5C22544A-7EE6-4342-B048-85BDC9FD1C3A}</a:tableStyleId>
              </a:tblPr>
              <a:tblGrid>
                <a:gridCol w="952501">
                  <a:extLst>
                    <a:ext uri="{9D8B030D-6E8A-4147-A177-3AD203B41FA5}">
                      <a16:colId xmlns="" xmlns:a16="http://schemas.microsoft.com/office/drawing/2014/main" val="20000"/>
                    </a:ext>
                  </a:extLst>
                </a:gridCol>
                <a:gridCol w="952501">
                  <a:extLst>
                    <a:ext uri="{9D8B030D-6E8A-4147-A177-3AD203B41FA5}">
                      <a16:colId xmlns="" xmlns:a16="http://schemas.microsoft.com/office/drawing/2014/main" val="20001"/>
                    </a:ext>
                  </a:extLst>
                </a:gridCol>
                <a:gridCol w="4571999">
                  <a:extLst>
                    <a:ext uri="{9D8B030D-6E8A-4147-A177-3AD203B41FA5}">
                      <a16:colId xmlns="" xmlns:a16="http://schemas.microsoft.com/office/drawing/2014/main" val="20002"/>
                    </a:ext>
                  </a:extLst>
                </a:gridCol>
                <a:gridCol w="1752599">
                  <a:extLst>
                    <a:ext uri="{9D8B030D-6E8A-4147-A177-3AD203B41FA5}">
                      <a16:colId xmlns="" xmlns:a16="http://schemas.microsoft.com/office/drawing/2014/main" val="20003"/>
                    </a:ext>
                  </a:extLst>
                </a:gridCol>
              </a:tblGrid>
              <a:tr h="350539">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 or Federal</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332987">
                <a:tc rowSpan="3">
                  <a:txBody>
                    <a:bodyPr/>
                    <a:lstStyle/>
                    <a:p>
                      <a:pPr algn="ctr"/>
                      <a:r>
                        <a:rPr lang="en-US" sz="900" b="1" i="0" u="none" strike="noStrike" kern="1200" baseline="0" dirty="0" smtClean="0">
                          <a:solidFill>
                            <a:schemeClr val="accent4"/>
                          </a:solidFill>
                          <a:latin typeface="+mn-lt"/>
                          <a:ea typeface="+mn-ea"/>
                          <a:cs typeface="+mn-cs"/>
                        </a:rPr>
                        <a:t>EOY-1</a:t>
                      </a:r>
                      <a:endParaRPr lang="en-US" sz="900" b="0" i="0" u="none" strike="noStrike" kern="1200" baseline="0" dirty="0" smtClean="0">
                        <a:solidFill>
                          <a:schemeClr val="accent4"/>
                        </a:solidFill>
                        <a:latin typeface="+mn-lt"/>
                        <a:ea typeface="+mn-ea"/>
                        <a:cs typeface="+mn-cs"/>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B4DAF6"/>
                    </a:solidFill>
                  </a:tcPr>
                </a:tc>
                <a:tc rowSpan="2">
                  <a:txBody>
                    <a:bodyPr/>
                    <a:lstStyle/>
                    <a:p>
                      <a:pPr marL="0" marR="0" algn="ctr">
                        <a:lnSpc>
                          <a:spcPct val="115000"/>
                        </a:lnSpc>
                        <a:spcBef>
                          <a:spcPts val="0"/>
                        </a:spcBef>
                        <a:spcAft>
                          <a:spcPts val="0"/>
                        </a:spcAft>
                      </a:pPr>
                      <a:r>
                        <a:rPr lang="en-US" sz="1200" dirty="0" smtClean="0">
                          <a:effectLst/>
                          <a:latin typeface="+mn-lt"/>
                          <a:ea typeface="Calibri"/>
                          <a:cs typeface="Times New Roman"/>
                        </a:rPr>
                        <a:t>State</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8F6F6"/>
                    </a:solidFill>
                  </a:tcPr>
                </a:tc>
                <a:tc>
                  <a:txBody>
                    <a:bodyPr/>
                    <a:lstStyle/>
                    <a:p>
                      <a:pPr marL="0" marR="0">
                        <a:lnSpc>
                          <a:spcPct val="115000"/>
                        </a:lnSpc>
                        <a:spcBef>
                          <a:spcPts val="0"/>
                        </a:spcBef>
                        <a:spcAft>
                          <a:spcPts val="0"/>
                        </a:spcAft>
                      </a:pPr>
                      <a:r>
                        <a:rPr lang="en-US" sz="1200" dirty="0" err="1" smtClean="0">
                          <a:effectLst/>
                          <a:latin typeface="+mn-lt"/>
                        </a:rPr>
                        <a:t>DataQuest</a:t>
                      </a:r>
                      <a:r>
                        <a:rPr lang="en-US" sz="1200" dirty="0" smtClean="0">
                          <a:effectLst/>
                          <a:latin typeface="+mn-lt"/>
                        </a:rPr>
                        <a:t> </a:t>
                      </a:r>
                      <a:r>
                        <a:rPr lang="en-US" sz="1200" dirty="0">
                          <a:effectLst/>
                          <a:latin typeface="+mn-lt"/>
                        </a:rPr>
                        <a:t>(Course Completion &amp; CTE)</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r h="332987">
                <a:tc vMerge="1">
                  <a:txBody>
                    <a:bodyPr/>
                    <a:lstStyle/>
                    <a:p>
                      <a:endParaRPr lang="en-US"/>
                    </a:p>
                  </a:txBody>
                  <a:tcPr/>
                </a:tc>
                <a:tc vMerge="1">
                  <a:txBody>
                    <a:bodyPr/>
                    <a:lstStyle/>
                    <a:p>
                      <a:pPr marL="0" marR="0" algn="ctr">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CA School Dashboard (CCI)</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0 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2"/>
                  </a:ext>
                </a:extLst>
              </a:tr>
              <a:tr h="332987">
                <a:tc vMerge="1">
                  <a:txBody>
                    <a:bodyPr/>
                    <a:lstStyle/>
                    <a:p>
                      <a:endParaRPr lang="en-US"/>
                    </a:p>
                  </a:txBody>
                  <a:tcPr/>
                </a:tc>
                <a:tc>
                  <a:txBody>
                    <a:bodyPr/>
                    <a:lstStyle/>
                    <a:p>
                      <a:pPr marL="0" marR="0" algn="ctr">
                        <a:lnSpc>
                          <a:spcPct val="115000"/>
                        </a:lnSpc>
                        <a:spcBef>
                          <a:spcPts val="0"/>
                        </a:spcBef>
                        <a:spcAft>
                          <a:spcPts val="0"/>
                        </a:spcAft>
                      </a:pPr>
                      <a:r>
                        <a:rPr lang="en-US" sz="1200" dirty="0">
                          <a:effectLst/>
                          <a:latin typeface="+mn-lt"/>
                        </a:rPr>
                        <a:t>Federal</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Carl </a:t>
                      </a:r>
                      <a:r>
                        <a:rPr lang="en-US" sz="1200" dirty="0">
                          <a:effectLst/>
                          <a:latin typeface="+mn-lt"/>
                        </a:rPr>
                        <a:t>Perkins Program (CTE </a:t>
                      </a:r>
                      <a:r>
                        <a:rPr lang="en-US" sz="1200" dirty="0" smtClean="0">
                          <a:effectLst/>
                          <a:latin typeface="+mn-lt"/>
                        </a:rPr>
                        <a:t>Participants, Concentrators </a:t>
                      </a:r>
                      <a:r>
                        <a:rPr lang="en-US" sz="1200" dirty="0">
                          <a:effectLst/>
                          <a:latin typeface="+mn-lt"/>
                        </a:rPr>
                        <a:t>and Completers)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 </a:t>
                      </a:r>
                      <a:r>
                        <a:rPr lang="en-US" sz="1200" dirty="0" smtClean="0">
                          <a:effectLst/>
                          <a:latin typeface="+mn-lt"/>
                        </a:rPr>
                        <a:t>&amp; </a:t>
                      </a:r>
                      <a:r>
                        <a:rPr lang="en-US" sz="1200" dirty="0">
                          <a:effectLst/>
                          <a:latin typeface="+mn-lt"/>
                        </a:rPr>
                        <a:t>grant </a:t>
                      </a:r>
                      <a:r>
                        <a:rPr lang="en-US" sz="1200" dirty="0" smtClean="0">
                          <a:effectLst/>
                          <a:latin typeface="+mn-lt"/>
                        </a:rPr>
                        <a:t>eligibility</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3"/>
                  </a:ext>
                </a:extLst>
              </a:tr>
              <a:tr h="332987">
                <a:tc rowSpan="4">
                  <a:txBody>
                    <a:bodyPr/>
                    <a:lstStyle/>
                    <a:p>
                      <a:pPr marL="91440" indent="-91440" algn="ctr"/>
                      <a:r>
                        <a:rPr lang="en-US" sz="900" b="1" i="0" u="none" strike="noStrike" kern="1200" baseline="0" dirty="0" smtClean="0">
                          <a:solidFill>
                            <a:schemeClr val="accent4"/>
                          </a:solidFill>
                          <a:latin typeface="+mn-lt"/>
                          <a:ea typeface="+mn-ea"/>
                          <a:cs typeface="+mn-cs"/>
                        </a:rPr>
                        <a:t>EOY-2</a:t>
                      </a: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87C4F6"/>
                    </a:solidFill>
                  </a:tcPr>
                </a:tc>
                <a:tc>
                  <a:txBody>
                    <a:bodyPr/>
                    <a:lstStyle/>
                    <a:p>
                      <a:pPr marL="0" marR="0" algn="ctr">
                        <a:lnSpc>
                          <a:spcPct val="115000"/>
                        </a:lnSpc>
                        <a:spcBef>
                          <a:spcPts val="0"/>
                        </a:spcBef>
                        <a:spcAft>
                          <a:spcPts val="0"/>
                        </a:spcAft>
                      </a:pPr>
                      <a:r>
                        <a:rPr lang="en-US" sz="1200" dirty="0">
                          <a:effectLst/>
                          <a:latin typeface="+mn-lt"/>
                        </a:rPr>
                        <a:t>State</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8F6F6"/>
                    </a:solidFill>
                  </a:tcPr>
                </a:tc>
                <a:tc>
                  <a:txBody>
                    <a:bodyPr/>
                    <a:lstStyle/>
                    <a:p>
                      <a:pPr marL="0" marR="0">
                        <a:lnSpc>
                          <a:spcPct val="115000"/>
                        </a:lnSpc>
                        <a:spcBef>
                          <a:spcPts val="0"/>
                        </a:spcBef>
                        <a:spcAft>
                          <a:spcPts val="0"/>
                        </a:spcAft>
                      </a:pPr>
                      <a:r>
                        <a:rPr lang="en-US" sz="1200" dirty="0" err="1" smtClean="0">
                          <a:effectLst/>
                          <a:latin typeface="+mn-lt"/>
                        </a:rPr>
                        <a:t>DataQuest</a:t>
                      </a:r>
                      <a:r>
                        <a:rPr lang="en-US" sz="1200" dirty="0" smtClean="0">
                          <a:effectLst/>
                          <a:latin typeface="+mn-lt"/>
                        </a:rPr>
                        <a:t> </a:t>
                      </a:r>
                      <a:r>
                        <a:rPr lang="en-US" sz="1200" dirty="0">
                          <a:effectLst/>
                          <a:latin typeface="+mn-lt"/>
                        </a:rPr>
                        <a:t>(Programs and Homeless)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4"/>
                  </a:ext>
                </a:extLst>
              </a:tr>
              <a:tr h="385572">
                <a:tc vMerge="1">
                  <a:txBody>
                    <a:bodyPr/>
                    <a:lstStyle/>
                    <a:p>
                      <a:endParaRPr lang="en-US"/>
                    </a:p>
                  </a:txBody>
                  <a:tcPr/>
                </a:tc>
                <a:tc rowSpan="3">
                  <a:txBody>
                    <a:bodyPr/>
                    <a:lstStyle/>
                    <a:p>
                      <a:pPr marL="0" marR="0" algn="ctr">
                        <a:lnSpc>
                          <a:spcPct val="115000"/>
                        </a:lnSpc>
                        <a:spcBef>
                          <a:spcPts val="0"/>
                        </a:spcBef>
                        <a:spcAft>
                          <a:spcPts val="0"/>
                        </a:spcAft>
                      </a:pPr>
                      <a:r>
                        <a:rPr lang="en-US" sz="1200" dirty="0">
                          <a:effectLst/>
                          <a:latin typeface="+mn-lt"/>
                        </a:rPr>
                        <a:t>Federal</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Elementary and Secondary Education Act (ESEA) Title 1, Part A Neglected</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Times New Roman" panose="02020603050405020304" pitchFamily="18" charset="0"/>
                          <a:cs typeface="Times New Roman" panose="02020603050405020304" pitchFamily="18" charset="0"/>
                        </a:rPr>
                        <a:t>0 </a:t>
                      </a:r>
                      <a:r>
                        <a:rPr lang="en-US" sz="1200" dirty="0">
                          <a:effectLst/>
                          <a:latin typeface="+mn-lt"/>
                          <a:ea typeface="Times New Roman" panose="02020603050405020304" pitchFamily="18" charset="0"/>
                          <a:cs typeface="Times New Roman" panose="02020603050405020304" pitchFamily="18" charset="0"/>
                        </a:rPr>
                        <a:t>counts &amp; grant eligibility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5"/>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EDEN (Education Data Exchange Network) Reporting</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 counts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6"/>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NCLB Consolidated State Performance Report (CSPR)</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 counts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7"/>
                  </a:ext>
                </a:extLst>
              </a:tr>
              <a:tr h="332987">
                <a:tc rowSpan="7">
                  <a:txBody>
                    <a:bodyPr/>
                    <a:lstStyle/>
                    <a:p>
                      <a:pPr marL="0" marR="0" algn="ctr">
                        <a:lnSpc>
                          <a:spcPct val="115000"/>
                        </a:lnSpc>
                        <a:spcBef>
                          <a:spcPts val="0"/>
                        </a:spcBef>
                        <a:spcAft>
                          <a:spcPts val="0"/>
                        </a:spcAft>
                      </a:pPr>
                      <a:r>
                        <a:rPr lang="en-US" sz="900" dirty="0" smtClean="0">
                          <a:solidFill>
                            <a:schemeClr val="accent4"/>
                          </a:solidFill>
                          <a:effectLst/>
                          <a:latin typeface="+mn-lt"/>
                        </a:rPr>
                        <a:t>EOY-3</a:t>
                      </a: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8AAEF6"/>
                    </a:solidFill>
                  </a:tcPr>
                </a:tc>
                <a:tc rowSpan="2">
                  <a:txBody>
                    <a:bodyPr/>
                    <a:lstStyle/>
                    <a:p>
                      <a:pPr marL="0" marR="0" algn="ctr">
                        <a:lnSpc>
                          <a:spcPct val="115000"/>
                        </a:lnSpc>
                        <a:spcBef>
                          <a:spcPts val="0"/>
                        </a:spcBef>
                        <a:spcAft>
                          <a:spcPts val="0"/>
                        </a:spcAft>
                      </a:pPr>
                      <a:r>
                        <a:rPr lang="en-US" sz="1200" dirty="0">
                          <a:effectLst/>
                          <a:latin typeface="+mn-lt"/>
                        </a:rPr>
                        <a:t>State</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smtClean="0">
                          <a:effectLst/>
                          <a:latin typeface="+mn-lt"/>
                        </a:rPr>
                        <a:t>DataQuest</a:t>
                      </a:r>
                      <a:r>
                        <a:rPr lang="en-US" sz="1200" dirty="0" smtClean="0">
                          <a:effectLst/>
                          <a:latin typeface="+mn-lt"/>
                        </a:rPr>
                        <a:t> </a:t>
                      </a:r>
                      <a:r>
                        <a:rPr lang="en-US" sz="1200" dirty="0">
                          <a:effectLst/>
                          <a:latin typeface="+mn-lt"/>
                        </a:rPr>
                        <a:t>(</a:t>
                      </a:r>
                      <a:r>
                        <a:rPr lang="en-US" sz="1200" dirty="0" smtClean="0">
                          <a:effectLst/>
                          <a:latin typeface="+mn-lt"/>
                        </a:rPr>
                        <a:t>Discipline, Chronic Absenteeism)</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8"/>
                  </a:ext>
                </a:extLst>
              </a:tr>
              <a:tr h="332987">
                <a:tc vMerge="1">
                  <a:txBody>
                    <a:bodyPr/>
                    <a:lstStyle/>
                    <a:p>
                      <a:endParaRPr lang="en-US"/>
                    </a:p>
                  </a:txBody>
                  <a:tcPr/>
                </a:tc>
                <a:tc vMerge="1">
                  <a:txBody>
                    <a:bodyPr/>
                    <a:lstStyle/>
                    <a:p>
                      <a:pPr marL="0" marR="0" algn="ctr">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CA School Dashboard (Chronic</a:t>
                      </a:r>
                      <a:r>
                        <a:rPr lang="en-US" sz="1200" baseline="0" dirty="0" smtClean="0">
                          <a:effectLst/>
                          <a:latin typeface="+mn-lt"/>
                          <a:ea typeface="Calibri"/>
                          <a:cs typeface="Times New Roman"/>
                        </a:rPr>
                        <a:t> Absenteeism)</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ea typeface="Calibri"/>
                          <a:cs typeface="Times New Roman"/>
                        </a:rPr>
                        <a:t>0 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276651905"/>
                  </a:ext>
                </a:extLst>
              </a:tr>
              <a:tr h="332987">
                <a:tc vMerge="1">
                  <a:txBody>
                    <a:bodyPr/>
                    <a:lstStyle/>
                    <a:p>
                      <a:endParaRPr lang="en-US"/>
                    </a:p>
                  </a:txBody>
                  <a:tcPr/>
                </a:tc>
                <a:tc rowSpan="5">
                  <a:txBody>
                    <a:bodyPr/>
                    <a:lstStyle/>
                    <a:p>
                      <a:pPr marL="0" marR="0" algn="ctr">
                        <a:lnSpc>
                          <a:spcPct val="115000"/>
                        </a:lnSpc>
                        <a:spcBef>
                          <a:spcPts val="0"/>
                        </a:spcBef>
                        <a:spcAft>
                          <a:spcPts val="0"/>
                        </a:spcAft>
                      </a:pPr>
                      <a:r>
                        <a:rPr lang="en-US" sz="1200" dirty="0">
                          <a:effectLst/>
                          <a:latin typeface="+mn-lt"/>
                        </a:rPr>
                        <a:t>Federal</a:t>
                      </a: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NCLB </a:t>
                      </a:r>
                      <a:r>
                        <a:rPr lang="en-US" sz="1200" dirty="0">
                          <a:effectLst/>
                          <a:latin typeface="+mn-lt"/>
                        </a:rPr>
                        <a:t>Consolidated State Performance Report (CSPR)</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9"/>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a:effectLst/>
                        </a:rPr>
                        <a:t>Individuals with Disabilities Education Act (IDEA)</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rPr>
                        <a:t>0 </a:t>
                      </a:r>
                      <a:r>
                        <a:rPr lang="en-US" sz="1200" dirty="0" smtClean="0">
                          <a:effectLst/>
                        </a:rPr>
                        <a:t>counts</a:t>
                      </a:r>
                      <a:endParaRPr lang="en-US" sz="1200" dirty="0">
                        <a:effectLst/>
                        <a:latin typeface="Calibri"/>
                        <a:ea typeface="Calibri"/>
                        <a:cs typeface="Times New Roman"/>
                      </a:endParaRPr>
                    </a:p>
                  </a:txBody>
                  <a:tcPr marL="42040" marR="42040"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780293252"/>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latin typeface="+mn-lt"/>
                        </a:rPr>
                        <a:t>NCLB </a:t>
                      </a:r>
                      <a:r>
                        <a:rPr lang="en-US" sz="1200" dirty="0">
                          <a:effectLst/>
                          <a:latin typeface="+mn-lt"/>
                        </a:rPr>
                        <a:t>Title IX - At Risk/Persistently Dangerous Schools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10"/>
                  </a:ext>
                </a:extLst>
              </a:tr>
              <a:tr h="332987">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200" dirty="0" smtClean="0">
                          <a:effectLst/>
                          <a:latin typeface="+mn-lt"/>
                        </a:rPr>
                        <a:t>ESEA </a:t>
                      </a:r>
                      <a:r>
                        <a:rPr lang="en-US" sz="1200" dirty="0">
                          <a:effectLst/>
                          <a:latin typeface="+mn-lt"/>
                        </a:rPr>
                        <a:t>Title IV, Part A, Subpart 3, Section 4141 (e) - Firearm Offenses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smtClean="0">
                          <a:effectLst/>
                          <a:latin typeface="+mn-lt"/>
                        </a:rPr>
                        <a:t>0 </a:t>
                      </a:r>
                      <a:r>
                        <a:rPr lang="en-US" sz="1200" dirty="0">
                          <a:effectLst/>
                          <a:latin typeface="+mn-lt"/>
                        </a:rPr>
                        <a:t>counts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11"/>
                  </a:ext>
                </a:extLst>
              </a:tr>
              <a:tr h="332987">
                <a:tc vMerge="1">
                  <a:txBody>
                    <a:bodyPr/>
                    <a:lstStyle/>
                    <a:p>
                      <a:pPr marL="0" marR="0" algn="ctr">
                        <a:lnSpc>
                          <a:spcPct val="115000"/>
                        </a:lnSpc>
                        <a:spcBef>
                          <a:spcPts val="0"/>
                        </a:spcBef>
                        <a:spcAft>
                          <a:spcPts val="0"/>
                        </a:spcAft>
                      </a:pPr>
                      <a:endParaRPr lang="en-US" sz="1100" dirty="0" smtClean="0">
                        <a:solidFill>
                          <a:schemeClr val="tx1"/>
                        </a:solidFill>
                        <a:effectLst/>
                        <a:latin typeface="+mn-lt"/>
                      </a:endParaRPr>
                    </a:p>
                  </a:txBody>
                  <a:tcPr marL="37368" marR="3736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8AAEF6"/>
                    </a:solidFill>
                  </a:tcPr>
                </a:tc>
                <a:tc vMerge="1">
                  <a:txBody>
                    <a:bodyPr/>
                    <a:lstStyle/>
                    <a:p>
                      <a:pPr marL="0" marR="0" algn="ctr">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Gun Free Schools Act Annual Survey</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effectLst/>
                          <a:latin typeface="+mn-lt"/>
                          <a:ea typeface="Times New Roman" panose="02020603050405020304" pitchFamily="18" charset="0"/>
                          <a:cs typeface="Times New Roman" panose="02020603050405020304" pitchFamily="18" charset="0"/>
                        </a:rPr>
                        <a:t>0 counts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12"/>
                  </a:ext>
                </a:extLst>
              </a:tr>
            </a:tbl>
          </a:graphicData>
        </a:graphic>
      </p:graphicFrame>
      <p:sp>
        <p:nvSpPr>
          <p:cNvPr id="7" name="Title 1"/>
          <p:cNvSpPr txBox="1">
            <a:spLocks/>
          </p:cNvSpPr>
          <p:nvPr/>
        </p:nvSpPr>
        <p:spPr bwMode="auto">
          <a:xfrm>
            <a:off x="304800" y="76200"/>
            <a:ext cx="6019800" cy="628650"/>
          </a:xfrm>
          <a:prstGeom prst="roundRect">
            <a:avLst>
              <a:gd name="adj" fmla="val 21667"/>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a:lstStyle>
          <a:p>
            <a:r>
              <a:rPr lang="en-US" kern="0" smtClean="0">
                <a:solidFill>
                  <a:schemeClr val="accent4"/>
                </a:solidFill>
              </a:rPr>
              <a:t>How Certified CALPADS Data are Used</a:t>
            </a:r>
            <a:endParaRPr lang="en-US" kern="0" dirty="0"/>
          </a:p>
        </p:txBody>
      </p:sp>
      <p:sp>
        <p:nvSpPr>
          <p:cNvPr id="2" name="Footer Placeholder 1"/>
          <p:cNvSpPr>
            <a:spLocks noGrp="1"/>
          </p:cNvSpPr>
          <p:nvPr>
            <p:ph type="ftr" sz="quarter" idx="11"/>
          </p:nvPr>
        </p:nvSpPr>
        <p:spPr/>
        <p:txBody>
          <a:bodyPr/>
          <a:lstStyle/>
          <a:p>
            <a:r>
              <a:rPr lang="en-US" smtClean="0"/>
              <a:t>Annual State Reporting Roadmap v1.0, August 11, 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43</a:t>
            </a:fld>
            <a:endParaRPr lang="en-US"/>
          </a:p>
        </p:txBody>
      </p:sp>
    </p:spTree>
    <p:extLst>
      <p:ext uri="{BB962C8B-B14F-4D97-AF65-F5344CB8AC3E}">
        <p14:creationId xmlns:p14="http://schemas.microsoft.com/office/powerpoint/2010/main" val="4091390898"/>
      </p:ext>
    </p:extLst>
  </p:cSld>
  <p:clrMapOvr>
    <a:masterClrMapping/>
  </p:clrMapOvr>
  <mc:AlternateContent xmlns:mc="http://schemas.openxmlformats.org/markup-compatibility/2006" xmlns:p14="http://schemas.microsoft.com/office/powerpoint/2010/main">
    <mc:Choice Requires="p14">
      <p:transition spd="slow" p14:dur="2000" advTm="7719"/>
    </mc:Choice>
    <mc:Fallback xmlns="">
      <p:transition spd="slow" advTm="7719"/>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5"/>
          <p:cNvGraphicFramePr>
            <a:graphicFrameLocks/>
          </p:cNvGraphicFramePr>
          <p:nvPr>
            <p:extLst/>
          </p:nvPr>
        </p:nvGraphicFramePr>
        <p:xfrm>
          <a:off x="396240" y="1182624"/>
          <a:ext cx="8528538" cy="3914847"/>
        </p:xfrm>
        <a:graphic>
          <a:graphicData uri="http://schemas.openxmlformats.org/drawingml/2006/table">
            <a:tbl>
              <a:tblPr firstRow="1" firstCol="1" bandRow="1">
                <a:tableStyleId>{5C22544A-7EE6-4342-B048-85BDC9FD1C3A}</a:tableStyleId>
              </a:tblPr>
              <a:tblGrid>
                <a:gridCol w="1327639">
                  <a:extLst>
                    <a:ext uri="{9D8B030D-6E8A-4147-A177-3AD203B41FA5}">
                      <a16:colId xmlns="" xmlns:a16="http://schemas.microsoft.com/office/drawing/2014/main" val="20000"/>
                    </a:ext>
                  </a:extLst>
                </a:gridCol>
                <a:gridCol w="1028701">
                  <a:extLst>
                    <a:ext uri="{9D8B030D-6E8A-4147-A177-3AD203B41FA5}">
                      <a16:colId xmlns="" xmlns:a16="http://schemas.microsoft.com/office/drawing/2014/main" val="20001"/>
                    </a:ext>
                  </a:extLst>
                </a:gridCol>
                <a:gridCol w="4343398">
                  <a:extLst>
                    <a:ext uri="{9D8B030D-6E8A-4147-A177-3AD203B41FA5}">
                      <a16:colId xmlns="" xmlns:a16="http://schemas.microsoft.com/office/drawing/2014/main" val="20002"/>
                    </a:ext>
                  </a:extLst>
                </a:gridCol>
                <a:gridCol w="1828800">
                  <a:extLst>
                    <a:ext uri="{9D8B030D-6E8A-4147-A177-3AD203B41FA5}">
                      <a16:colId xmlns="" xmlns:a16="http://schemas.microsoft.com/office/drawing/2014/main" val="20003"/>
                    </a:ext>
                  </a:extLst>
                </a:gridCol>
              </a:tblGrid>
              <a:tr h="227692">
                <a:tc>
                  <a:txBody>
                    <a:bodyPr/>
                    <a:lstStyle/>
                    <a:p>
                      <a:pPr marL="0" marR="0" algn="ctr">
                        <a:lnSpc>
                          <a:spcPct val="115000"/>
                        </a:lnSpc>
                        <a:spcBef>
                          <a:spcPts val="0"/>
                        </a:spcBef>
                        <a:spcAft>
                          <a:spcPts val="0"/>
                        </a:spcAft>
                      </a:pPr>
                      <a:r>
                        <a:rPr lang="en-US" sz="1050" dirty="0">
                          <a:solidFill>
                            <a:srgbClr val="002060"/>
                          </a:solidFill>
                          <a:effectLst/>
                        </a:rPr>
                        <a:t>Annual Submission</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a:solidFill>
                            <a:srgbClr val="002060"/>
                          </a:solidFill>
                          <a:effectLst/>
                        </a:rPr>
                        <a:t>State or Federal</a:t>
                      </a:r>
                      <a:endParaRPr lang="en-US" sz="105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State/Federal Data Usage</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002060"/>
                          </a:solidFill>
                          <a:effectLst/>
                        </a:rPr>
                        <a:t>LEA Impact if Not Certified</a:t>
                      </a:r>
                      <a:endParaRPr lang="en-US" sz="1050" dirty="0">
                        <a:solidFill>
                          <a:srgbClr val="002060"/>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0"/>
                  </a:ext>
                </a:extLst>
              </a:tr>
              <a:tr h="630579">
                <a:tc rowSpan="4">
                  <a:txBody>
                    <a:bodyPr/>
                    <a:lstStyle/>
                    <a:p>
                      <a:pPr marL="0" marR="0" algn="ctr">
                        <a:lnSpc>
                          <a:spcPct val="115000"/>
                        </a:lnSpc>
                        <a:spcBef>
                          <a:spcPts val="0"/>
                        </a:spcBef>
                        <a:spcAft>
                          <a:spcPts val="0"/>
                        </a:spcAft>
                      </a:pPr>
                      <a:r>
                        <a:rPr lang="en-US" sz="1150" dirty="0" smtClean="0">
                          <a:solidFill>
                            <a:schemeClr val="bg1"/>
                          </a:solidFill>
                          <a:effectLst/>
                        </a:rPr>
                        <a:t>Accountability</a:t>
                      </a:r>
                      <a:endParaRPr lang="en-US" sz="1150" dirty="0">
                        <a:solidFill>
                          <a:schemeClr val="bg1"/>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a:txBody>
                    <a:bodyPr/>
                    <a:lstStyle/>
                    <a:p>
                      <a:pPr marL="0" marR="0" algn="ctr">
                        <a:lnSpc>
                          <a:spcPct val="115000"/>
                        </a:lnSpc>
                        <a:spcBef>
                          <a:spcPts val="0"/>
                        </a:spcBef>
                        <a:spcAft>
                          <a:spcPts val="0"/>
                        </a:spcAft>
                      </a:pPr>
                      <a:r>
                        <a:rPr lang="en-US" sz="1200" dirty="0">
                          <a:effectLst/>
                        </a:rPr>
                        <a:t>State</a:t>
                      </a:r>
                      <a:endParaRPr lang="en-US" sz="1200" dirty="0">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E8F6F6"/>
                    </a:solidFill>
                  </a:tcPr>
                </a:tc>
                <a:tc>
                  <a:txBody>
                    <a:bodyPr/>
                    <a:lstStyle/>
                    <a:p>
                      <a:pPr marL="0" marR="0">
                        <a:lnSpc>
                          <a:spcPct val="115000"/>
                        </a:lnSpc>
                        <a:spcBef>
                          <a:spcPts val="0"/>
                        </a:spcBef>
                        <a:spcAft>
                          <a:spcPts val="0"/>
                        </a:spcAft>
                      </a:pPr>
                      <a:r>
                        <a:rPr lang="en-US" sz="1200" dirty="0">
                          <a:effectLst/>
                        </a:rPr>
                        <a:t>School Accountability Report Card (SARC)</a:t>
                      </a:r>
                      <a:endParaRPr lang="en-US" sz="1200" dirty="0">
                        <a:effectLst/>
                        <a:latin typeface="Calibri"/>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rowSpan="5">
                  <a:txBody>
                    <a:bodyPr/>
                    <a:lstStyle/>
                    <a:p>
                      <a:pPr marL="0" marR="0">
                        <a:lnSpc>
                          <a:spcPct val="115000"/>
                        </a:lnSpc>
                        <a:spcBef>
                          <a:spcPts val="0"/>
                        </a:spcBef>
                        <a:spcAft>
                          <a:spcPts val="0"/>
                        </a:spcAft>
                      </a:pPr>
                      <a:r>
                        <a:rPr lang="en-US" sz="1350" kern="1200" dirty="0" smtClean="0">
                          <a:solidFill>
                            <a:schemeClr val="dk1"/>
                          </a:solidFill>
                          <a:effectLst/>
                          <a:latin typeface="+mn-lt"/>
                          <a:ea typeface="+mn-ea"/>
                          <a:cs typeface="+mn-cs"/>
                        </a:rPr>
                        <a:t>Data are pulled from the ODS at announced times and used for these purposes</a:t>
                      </a:r>
                      <a:endParaRPr lang="en-US" sz="1200" dirty="0">
                        <a:effectLst/>
                        <a:latin typeface="+mn-lt"/>
                        <a:ea typeface="Calibri"/>
                        <a:cs typeface="Times New Roman"/>
                      </a:endParaRP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1"/>
                  </a:ext>
                </a:extLst>
              </a:tr>
              <a:tr h="630579">
                <a:tc vMerge="1">
                  <a:txBody>
                    <a:bodyPr/>
                    <a:lstStyle/>
                    <a:p>
                      <a:pPr marL="0" marR="0" algn="ctr">
                        <a:lnSpc>
                          <a:spcPct val="115000"/>
                        </a:lnSpc>
                        <a:spcBef>
                          <a:spcPts val="0"/>
                        </a:spcBef>
                        <a:spcAft>
                          <a:spcPts val="0"/>
                        </a:spcAft>
                      </a:pPr>
                      <a:endParaRPr lang="en-US" sz="1100" dirty="0">
                        <a:solidFill>
                          <a:srgbClr val="002060"/>
                        </a:solidFill>
                        <a:effectLst/>
                        <a:latin typeface="Calibri"/>
                        <a:ea typeface="Calibri"/>
                        <a:cs typeface="Times New Roman"/>
                      </a:endParaRPr>
                    </a:p>
                  </a:txBody>
                  <a:tcPr marL="37368" marR="37368"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rowSpan="3">
                  <a:txBody>
                    <a:bodyPr/>
                    <a:lstStyle/>
                    <a:p>
                      <a:pPr marL="0" marR="0" algn="ctr">
                        <a:lnSpc>
                          <a:spcPct val="115000"/>
                        </a:lnSpc>
                        <a:spcBef>
                          <a:spcPts val="0"/>
                        </a:spcBef>
                        <a:spcAft>
                          <a:spcPts val="0"/>
                        </a:spcAft>
                      </a:pPr>
                      <a:r>
                        <a:rPr lang="en-US" sz="1200" kern="1200" dirty="0" smtClean="0">
                          <a:solidFill>
                            <a:schemeClr val="dk1"/>
                          </a:solidFill>
                          <a:effectLst/>
                          <a:latin typeface="+mn-lt"/>
                          <a:ea typeface="+mn-ea"/>
                          <a:cs typeface="+mn-cs"/>
                        </a:rPr>
                        <a:t>Federal</a:t>
                      </a:r>
                      <a:endParaRPr lang="en-US" sz="1200" kern="1200" dirty="0">
                        <a:solidFill>
                          <a:schemeClr val="dk1"/>
                        </a:solidFill>
                        <a:effectLst/>
                        <a:latin typeface="+mn-lt"/>
                        <a:ea typeface="+mn-ea"/>
                        <a:cs typeface="+mn-cs"/>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Calculating the four-year graduation cohort rate used in the Adequate Yearly Progress (AYP) accountability measure.</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100" dirty="0">
                        <a:effectLst/>
                        <a:latin typeface="Calibri"/>
                        <a:ea typeface="Calibri"/>
                        <a:cs typeface="Times New Roman"/>
                      </a:endParaRPr>
                    </a:p>
                  </a:txBody>
                  <a:tcPr marL="37368" marR="37368"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3"/>
                  </a:ext>
                </a:extLst>
              </a:tr>
              <a:tr h="630579">
                <a:tc vMerge="1">
                  <a:txBody>
                    <a:bodyPr/>
                    <a:lstStyle/>
                    <a:p>
                      <a:pPr marL="0" marR="0" algn="ctr">
                        <a:lnSpc>
                          <a:spcPct val="115000"/>
                        </a:lnSpc>
                        <a:spcBef>
                          <a:spcPts val="0"/>
                        </a:spcBef>
                        <a:spcAft>
                          <a:spcPts val="0"/>
                        </a:spcAft>
                      </a:pPr>
                      <a:endParaRPr lang="en-US" sz="1150" dirty="0">
                        <a:solidFill>
                          <a:schemeClr val="bg1"/>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vMerge="1">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Determining which students were continuously enrolled at the school or local educational agency (LEA), and which student test scores to “roll back” from an alternative education program (AEP) to the original school or LEA.</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4"/>
                  </a:ext>
                </a:extLst>
              </a:tr>
              <a:tr h="630579">
                <a:tc vMerge="1">
                  <a:txBody>
                    <a:bodyPr/>
                    <a:lstStyle/>
                    <a:p>
                      <a:pPr marL="0" marR="0" algn="ctr">
                        <a:lnSpc>
                          <a:spcPct val="115000"/>
                        </a:lnSpc>
                        <a:spcBef>
                          <a:spcPts val="0"/>
                        </a:spcBef>
                        <a:spcAft>
                          <a:spcPts val="0"/>
                        </a:spcAft>
                      </a:pPr>
                      <a:endParaRPr lang="en-US" sz="1150" dirty="0">
                        <a:solidFill>
                          <a:schemeClr val="bg1"/>
                        </a:solidFill>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vMerge="1">
                  <a:txBody>
                    <a:bodyPr/>
                    <a:lstStyle/>
                    <a:p>
                      <a:pPr marL="0" marR="0" algn="ctr">
                        <a:lnSpc>
                          <a:spcPct val="115000"/>
                        </a:lnSpc>
                        <a:spcBef>
                          <a:spcPts val="0"/>
                        </a:spcBef>
                        <a:spcAft>
                          <a:spcPts val="0"/>
                        </a:spcAft>
                      </a:pPr>
                      <a:endParaRPr lang="en-US" sz="1200" dirty="0">
                        <a:effectLst/>
                        <a:latin typeface="Calibri"/>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Determining which students were enrolled in a U.S. school for five or more years for the purpose of calculating Annual Measurable Achievement Objectives (AMAOs).</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5"/>
                  </a:ext>
                </a:extLst>
              </a:tr>
              <a:tr h="630579">
                <a:tc>
                  <a:txBody>
                    <a:bodyPr/>
                    <a:lstStyle/>
                    <a:p>
                      <a:pPr marL="0" marR="0" algn="ctr">
                        <a:lnSpc>
                          <a:spcPct val="115000"/>
                        </a:lnSpc>
                        <a:spcBef>
                          <a:spcPts val="0"/>
                        </a:spcBef>
                        <a:spcAft>
                          <a:spcPts val="0"/>
                        </a:spcAft>
                      </a:pPr>
                      <a:r>
                        <a:rPr lang="en-US" sz="1150" b="1" kern="1200" dirty="0">
                          <a:solidFill>
                            <a:schemeClr val="bg1"/>
                          </a:solidFill>
                          <a:effectLst/>
                          <a:latin typeface="+mn-lt"/>
                          <a:ea typeface="+mn-ea"/>
                          <a:cs typeface="+mn-cs"/>
                        </a:rPr>
                        <a:t>Assessments</a:t>
                      </a: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7767EF"/>
                    </a:solidFill>
                  </a:tcPr>
                </a:tc>
                <a:tc>
                  <a:txBody>
                    <a:bodyPr/>
                    <a:lstStyle/>
                    <a:p>
                      <a:pPr marL="0" marR="0" algn="ctr">
                        <a:lnSpc>
                          <a:spcPct val="115000"/>
                        </a:lnSpc>
                        <a:spcBef>
                          <a:spcPts val="0"/>
                        </a:spcBef>
                        <a:spcAft>
                          <a:spcPts val="0"/>
                        </a:spcAft>
                      </a:pPr>
                      <a:r>
                        <a:rPr lang="en-US" sz="1200" kern="1200" dirty="0">
                          <a:solidFill>
                            <a:schemeClr val="dk1"/>
                          </a:solidFill>
                          <a:effectLst/>
                          <a:latin typeface="+mn-lt"/>
                          <a:ea typeface="+mn-ea"/>
                          <a:cs typeface="+mn-cs"/>
                        </a:rPr>
                        <a:t>State</a:t>
                      </a:r>
                    </a:p>
                  </a:txBody>
                  <a:tcPr marL="18415" marR="18415" marT="18415" marB="18415"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chemeClr val="dk1"/>
                          </a:solidFill>
                          <a:effectLst/>
                          <a:latin typeface="+mn-lt"/>
                          <a:ea typeface="+mn-ea"/>
                          <a:cs typeface="+mn-cs"/>
                        </a:rPr>
                        <a:t>Registering students for the California Assessment of Student Performance and Progress (CAASPP)</a:t>
                      </a:r>
                    </a:p>
                  </a:txBody>
                  <a:tcPr marL="45720" marR="4572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vMerge="1">
                  <a:txBody>
                    <a:bodyPr/>
                    <a:lstStyle/>
                    <a:p>
                      <a:pPr marL="0" marR="0">
                        <a:lnSpc>
                          <a:spcPct val="115000"/>
                        </a:lnSpc>
                        <a:spcBef>
                          <a:spcPts val="0"/>
                        </a:spcBef>
                        <a:spcAft>
                          <a:spcPts val="0"/>
                        </a:spcAft>
                      </a:pPr>
                      <a:endParaRPr lang="en-US" sz="1200" dirty="0">
                        <a:effectLst/>
                        <a:latin typeface="+mn-lt"/>
                        <a:ea typeface="Calibri"/>
                        <a:cs typeface="Times New Roman"/>
                      </a:endParaRPr>
                    </a:p>
                  </a:txBody>
                  <a:tcPr marL="28026" marR="28026" marT="0"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8" name="Title 1"/>
          <p:cNvSpPr>
            <a:spLocks noGrp="1"/>
          </p:cNvSpPr>
          <p:nvPr>
            <p:ph type="title"/>
          </p:nvPr>
        </p:nvSpPr>
        <p:spPr/>
        <p:txBody>
          <a:bodyPr>
            <a:normAutofit/>
          </a:bodyPr>
          <a:lstStyle/>
          <a:p>
            <a:r>
              <a:rPr lang="en-US" dirty="0">
                <a:solidFill>
                  <a:schemeClr val="accent4"/>
                </a:solidFill>
              </a:rPr>
              <a:t>How </a:t>
            </a:r>
            <a:r>
              <a:rPr lang="en-US" dirty="0" smtClean="0">
                <a:solidFill>
                  <a:schemeClr val="accent4"/>
                </a:solidFill>
              </a:rPr>
              <a:t>CALPADS </a:t>
            </a:r>
            <a:r>
              <a:rPr lang="en-US" dirty="0">
                <a:solidFill>
                  <a:schemeClr val="accent4"/>
                </a:solidFill>
              </a:rPr>
              <a:t>Data are </a:t>
            </a:r>
            <a:r>
              <a:rPr lang="en-US" dirty="0" smtClean="0">
                <a:solidFill>
                  <a:schemeClr val="accent4"/>
                </a:solidFill>
              </a:rPr>
              <a:t>Used</a:t>
            </a:r>
            <a:endParaRPr lang="en-US" dirty="0"/>
          </a:p>
        </p:txBody>
      </p:sp>
      <p:sp>
        <p:nvSpPr>
          <p:cNvPr id="2" name="Footer Placeholder 1"/>
          <p:cNvSpPr>
            <a:spLocks noGrp="1"/>
          </p:cNvSpPr>
          <p:nvPr>
            <p:ph type="ftr" sz="quarter" idx="11"/>
          </p:nvPr>
        </p:nvSpPr>
        <p:spPr/>
        <p:txBody>
          <a:bodyPr/>
          <a:lstStyle/>
          <a:p>
            <a:r>
              <a:rPr lang="en-US" smtClean="0"/>
              <a:t>Annual State Reporting Roadmap v1.0, August 11, 2017</a:t>
            </a:r>
            <a:endParaRPr lang="en-US"/>
          </a:p>
        </p:txBody>
      </p:sp>
      <p:sp>
        <p:nvSpPr>
          <p:cNvPr id="3" name="Slide Number Placeholder 2"/>
          <p:cNvSpPr>
            <a:spLocks noGrp="1"/>
          </p:cNvSpPr>
          <p:nvPr>
            <p:ph type="sldNum" sz="quarter" idx="12"/>
          </p:nvPr>
        </p:nvSpPr>
        <p:spPr/>
        <p:txBody>
          <a:bodyPr/>
          <a:lstStyle/>
          <a:p>
            <a:fld id="{84E91884-CAC6-40C5-8951-05CEBB3430F4}" type="slidenum">
              <a:rPr lang="en-US" smtClean="0"/>
              <a:pPr/>
              <a:t>44</a:t>
            </a:fld>
            <a:endParaRPr lang="en-US"/>
          </a:p>
        </p:txBody>
      </p:sp>
    </p:spTree>
    <p:extLst>
      <p:ext uri="{BB962C8B-B14F-4D97-AF65-F5344CB8AC3E}">
        <p14:creationId xmlns:p14="http://schemas.microsoft.com/office/powerpoint/2010/main" val="3995789779"/>
      </p:ext>
    </p:extLst>
  </p:cSld>
  <p:clrMapOvr>
    <a:masterClrMapping/>
  </p:clrMapOvr>
  <mc:AlternateContent xmlns:mc="http://schemas.openxmlformats.org/markup-compatibility/2006" xmlns:p14="http://schemas.microsoft.com/office/powerpoint/2010/main">
    <mc:Choice Requires="p14">
      <p:transition spd="slow" p14:dur="2000" advTm="24172"/>
    </mc:Choice>
    <mc:Fallback xmlns="">
      <p:transition spd="slow" advTm="2417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Submission Changes</a:t>
            </a:r>
            <a:endParaRPr lang="en-US" sz="2400" dirty="0"/>
          </a:p>
        </p:txBody>
      </p:sp>
      <p:sp>
        <p:nvSpPr>
          <p:cNvPr id="4" name="Footer Placeholder 3"/>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5</a:t>
            </a:fld>
            <a:endParaRPr lang="en-US"/>
          </a:p>
        </p:txBody>
      </p:sp>
      <p:graphicFrame>
        <p:nvGraphicFramePr>
          <p:cNvPr id="7" name="Diagram 6"/>
          <p:cNvGraphicFramePr/>
          <p:nvPr>
            <p:extLst>
              <p:ext uri="{D42A27DB-BD31-4B8C-83A1-F6EECF244321}">
                <p14:modId xmlns:p14="http://schemas.microsoft.com/office/powerpoint/2010/main" val="741807142"/>
              </p:ext>
            </p:extLst>
          </p:nvPr>
        </p:nvGraphicFramePr>
        <p:xfrm>
          <a:off x="315914" y="857251"/>
          <a:ext cx="8523286" cy="5635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5595391" y="1115470"/>
            <a:ext cx="1157958" cy="1853399"/>
          </a:xfrm>
          <a:prstGeom prst="rect">
            <a:avLst/>
          </a:prstGeom>
        </p:spPr>
      </p:pic>
      <p:pic>
        <p:nvPicPr>
          <p:cNvPr id="9" name="Picture 8"/>
          <p:cNvPicPr>
            <a:picLocks noChangeAspect="1"/>
          </p:cNvPicPr>
          <p:nvPr/>
        </p:nvPicPr>
        <p:blipFill>
          <a:blip r:embed="rId9"/>
          <a:stretch>
            <a:fillRect/>
          </a:stretch>
        </p:blipFill>
        <p:spPr>
          <a:xfrm>
            <a:off x="7140130" y="1247196"/>
            <a:ext cx="1373101" cy="1635868"/>
          </a:xfrm>
          <a:prstGeom prst="rect">
            <a:avLst/>
          </a:prstGeom>
        </p:spPr>
      </p:pic>
    </p:spTree>
    <p:extLst>
      <p:ext uri="{BB962C8B-B14F-4D97-AF65-F5344CB8AC3E}">
        <p14:creationId xmlns:p14="http://schemas.microsoft.com/office/powerpoint/2010/main" val="1756738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Changes</a:t>
            </a:r>
            <a:endParaRPr lang="en-US" dirty="0"/>
          </a:p>
        </p:txBody>
      </p:sp>
      <p:sp>
        <p:nvSpPr>
          <p:cNvPr id="3" name="Content Placeholder 2"/>
          <p:cNvSpPr>
            <a:spLocks noGrp="1"/>
          </p:cNvSpPr>
          <p:nvPr>
            <p:ph idx="1"/>
          </p:nvPr>
        </p:nvSpPr>
        <p:spPr/>
        <p:txBody>
          <a:bodyPr/>
          <a:lstStyle/>
          <a:p>
            <a:r>
              <a:rPr lang="en-US" sz="2200" dirty="0" smtClean="0"/>
              <a:t>Direct Certification </a:t>
            </a:r>
            <a:r>
              <a:rPr lang="en-US" sz="2200" smtClean="0"/>
              <a:t>Status (implemented March 2017)</a:t>
            </a:r>
            <a:endParaRPr lang="en-US" sz="2200" dirty="0" smtClean="0"/>
          </a:p>
          <a:p>
            <a:pPr marL="0" indent="0">
              <a:buNone/>
            </a:pPr>
            <a:endParaRPr lang="en-US" sz="2300" dirty="0"/>
          </a:p>
          <a:p>
            <a:endParaRPr lang="en-US" dirty="0"/>
          </a:p>
        </p:txBody>
      </p:sp>
      <p:sp>
        <p:nvSpPr>
          <p:cNvPr id="4" name="Footer Placeholder 3"/>
          <p:cNvSpPr>
            <a:spLocks noGrp="1"/>
          </p:cNvSpPr>
          <p:nvPr>
            <p:ph type="ftr" sz="quarter" idx="11"/>
          </p:nvPr>
        </p:nvSpPr>
        <p:spPr/>
        <p:txBody>
          <a:bodyPr/>
          <a:lstStyle/>
          <a:p>
            <a:r>
              <a:rPr lang="en-US" smtClean="0"/>
              <a:t>Annual State Reporting Roadmap v1.0, August 11, 2017</a:t>
            </a:r>
            <a:endParaRPr lang="en-US"/>
          </a:p>
        </p:txBody>
      </p:sp>
      <p:sp>
        <p:nvSpPr>
          <p:cNvPr id="5" name="Slide Number Placeholder 4"/>
          <p:cNvSpPr>
            <a:spLocks noGrp="1"/>
          </p:cNvSpPr>
          <p:nvPr>
            <p:ph type="sldNum" sz="quarter" idx="12"/>
          </p:nvPr>
        </p:nvSpPr>
        <p:spPr/>
        <p:txBody>
          <a:bodyPr/>
          <a:lstStyle/>
          <a:p>
            <a:fld id="{9795D464-333A-41AF-8547-666355590BEE}" type="slidenum">
              <a:rPr lang="en-US" smtClean="0"/>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807191053"/>
              </p:ext>
            </p:extLst>
          </p:nvPr>
        </p:nvGraphicFramePr>
        <p:xfrm>
          <a:off x="614434" y="1760536"/>
          <a:ext cx="7856326" cy="4267200"/>
        </p:xfrm>
        <a:graphic>
          <a:graphicData uri="http://schemas.openxmlformats.org/drawingml/2006/table">
            <a:tbl>
              <a:tblPr/>
              <a:tblGrid>
                <a:gridCol w="461293">
                  <a:extLst>
                    <a:ext uri="{9D8B030D-6E8A-4147-A177-3AD203B41FA5}">
                      <a16:colId xmlns="" xmlns:a16="http://schemas.microsoft.com/office/drawing/2014/main" val="293743559"/>
                    </a:ext>
                  </a:extLst>
                </a:gridCol>
                <a:gridCol w="7395033">
                  <a:extLst>
                    <a:ext uri="{9D8B030D-6E8A-4147-A177-3AD203B41FA5}">
                      <a16:colId xmlns="" xmlns:a16="http://schemas.microsoft.com/office/drawing/2014/main" val="1722701654"/>
                    </a:ext>
                  </a:extLst>
                </a:gridCol>
              </a:tblGrid>
              <a:tr h="1066800">
                <a:tc>
                  <a:txBody>
                    <a:bodyPr/>
                    <a:lstStyle/>
                    <a:p>
                      <a:r>
                        <a:rPr lang="en-US" sz="1800" dirty="0"/>
                        <a:t>S</a:t>
                      </a:r>
                    </a:p>
                  </a:txBody>
                  <a:tcPr marL="45720" marR="45720">
                    <a:lnL>
                      <a:noFill/>
                    </a:lnL>
                    <a:lnR>
                      <a:noFill/>
                    </a:lnR>
                    <a:lnT>
                      <a:noFill/>
                    </a:lnT>
                    <a:lnB>
                      <a:noFill/>
                    </a:lnB>
                  </a:tcPr>
                </a:tc>
                <a:tc>
                  <a:txBody>
                    <a:bodyPr/>
                    <a:lstStyle/>
                    <a:p>
                      <a:r>
                        <a:rPr lang="en-US" sz="1800" dirty="0"/>
                        <a:t>SNAP – The student is directly certified for free meals because the student is receiving Supplemental Nutrition Assistance Program (SNAP) benefits (also known as </a:t>
                      </a:r>
                      <a:r>
                        <a:rPr lang="en-US" sz="1800" dirty="0" err="1"/>
                        <a:t>CalFresh</a:t>
                      </a:r>
                      <a:r>
                        <a:rPr lang="en-US" sz="1800" dirty="0"/>
                        <a:t>).</a:t>
                      </a:r>
                    </a:p>
                  </a:txBody>
                  <a:tcPr marL="45720" marR="45720">
                    <a:lnL>
                      <a:noFill/>
                    </a:lnL>
                    <a:lnR>
                      <a:noFill/>
                    </a:lnR>
                    <a:lnT>
                      <a:noFill/>
                    </a:lnT>
                    <a:lnB>
                      <a:noFill/>
                    </a:lnB>
                  </a:tcPr>
                </a:tc>
                <a:extLst>
                  <a:ext uri="{0D108BD9-81ED-4DB2-BD59-A6C34878D82A}">
                    <a16:rowId xmlns="" xmlns:a16="http://schemas.microsoft.com/office/drawing/2014/main" val="2696664359"/>
                  </a:ext>
                </a:extLst>
              </a:tr>
              <a:tr h="1066800">
                <a:tc>
                  <a:txBody>
                    <a:bodyPr/>
                    <a:lstStyle/>
                    <a:p>
                      <a:r>
                        <a:rPr lang="en-US" sz="1800"/>
                        <a:t>M</a:t>
                      </a:r>
                    </a:p>
                  </a:txBody>
                  <a:tcPr marL="45720" marR="45720">
                    <a:lnL>
                      <a:noFill/>
                    </a:lnL>
                    <a:lnR>
                      <a:noFill/>
                    </a:lnR>
                    <a:lnT>
                      <a:noFill/>
                    </a:lnT>
                    <a:lnB>
                      <a:noFill/>
                    </a:lnB>
                  </a:tcPr>
                </a:tc>
                <a:tc>
                  <a:txBody>
                    <a:bodyPr/>
                    <a:lstStyle/>
                    <a:p>
                      <a:r>
                        <a:rPr lang="en-US" sz="1800" dirty="0"/>
                        <a:t>Free </a:t>
                      </a:r>
                      <a:r>
                        <a:rPr lang="en-US" sz="1800" dirty="0" err="1"/>
                        <a:t>MediCal</a:t>
                      </a:r>
                      <a:r>
                        <a:rPr lang="en-US" sz="1800" dirty="0"/>
                        <a:t> – The student is directly certified for free meals because the student has met the income eligibility criteria through the </a:t>
                      </a:r>
                      <a:r>
                        <a:rPr lang="en-US" sz="1800" dirty="0" err="1"/>
                        <a:t>MediCal</a:t>
                      </a:r>
                      <a:r>
                        <a:rPr lang="en-US" sz="1800" dirty="0"/>
                        <a:t> program.</a:t>
                      </a:r>
                    </a:p>
                  </a:txBody>
                  <a:tcPr marL="45720" marR="45720">
                    <a:lnL>
                      <a:noFill/>
                    </a:lnL>
                    <a:lnR>
                      <a:noFill/>
                    </a:lnR>
                    <a:lnT>
                      <a:noFill/>
                    </a:lnT>
                    <a:lnB>
                      <a:noFill/>
                    </a:lnB>
                  </a:tcPr>
                </a:tc>
                <a:extLst>
                  <a:ext uri="{0D108BD9-81ED-4DB2-BD59-A6C34878D82A}">
                    <a16:rowId xmlns="" xmlns:a16="http://schemas.microsoft.com/office/drawing/2014/main" val="3296295418"/>
                  </a:ext>
                </a:extLst>
              </a:tr>
              <a:tr h="1066800">
                <a:tc>
                  <a:txBody>
                    <a:bodyPr/>
                    <a:lstStyle/>
                    <a:p>
                      <a:r>
                        <a:rPr lang="en-US" sz="1800"/>
                        <a:t>R</a:t>
                      </a:r>
                    </a:p>
                  </a:txBody>
                  <a:tcPr marL="45720" marR="45720">
                    <a:lnL>
                      <a:noFill/>
                    </a:lnL>
                    <a:lnR>
                      <a:noFill/>
                    </a:lnR>
                    <a:lnT>
                      <a:noFill/>
                    </a:lnT>
                    <a:lnB>
                      <a:noFill/>
                    </a:lnB>
                  </a:tcPr>
                </a:tc>
                <a:tc>
                  <a:txBody>
                    <a:bodyPr/>
                    <a:lstStyle/>
                    <a:p>
                      <a:r>
                        <a:rPr lang="en-US" sz="1800" dirty="0"/>
                        <a:t>Reduced </a:t>
                      </a:r>
                      <a:r>
                        <a:rPr lang="en-US" sz="1800" dirty="0" err="1"/>
                        <a:t>MediCal</a:t>
                      </a:r>
                      <a:r>
                        <a:rPr lang="en-US" sz="1800" dirty="0"/>
                        <a:t> – The student is directly certified for reduced-price meals because the student has met the income eligibility criteria through the </a:t>
                      </a:r>
                      <a:r>
                        <a:rPr lang="en-US" sz="1800" dirty="0" err="1"/>
                        <a:t>MediCal</a:t>
                      </a:r>
                      <a:r>
                        <a:rPr lang="en-US" sz="1800" dirty="0"/>
                        <a:t> program.</a:t>
                      </a:r>
                    </a:p>
                  </a:txBody>
                  <a:tcPr marL="45720" marR="45720">
                    <a:lnL>
                      <a:noFill/>
                    </a:lnL>
                    <a:lnR>
                      <a:noFill/>
                    </a:lnR>
                    <a:lnT>
                      <a:noFill/>
                    </a:lnT>
                    <a:lnB>
                      <a:noFill/>
                    </a:lnB>
                  </a:tcPr>
                </a:tc>
                <a:extLst>
                  <a:ext uri="{0D108BD9-81ED-4DB2-BD59-A6C34878D82A}">
                    <a16:rowId xmlns="" xmlns:a16="http://schemas.microsoft.com/office/drawing/2014/main" val="2274290705"/>
                  </a:ext>
                </a:extLst>
              </a:tr>
              <a:tr h="1066800">
                <a:tc>
                  <a:txBody>
                    <a:bodyPr/>
                    <a:lstStyle/>
                    <a:p>
                      <a:r>
                        <a:rPr lang="en-US" sz="1800"/>
                        <a:t>T</a:t>
                      </a:r>
                    </a:p>
                  </a:txBody>
                  <a:tcPr marL="45720" marR="45720">
                    <a:lnL>
                      <a:noFill/>
                    </a:lnL>
                    <a:lnR>
                      <a:noFill/>
                    </a:lnR>
                    <a:lnT>
                      <a:noFill/>
                    </a:lnT>
                    <a:lnB>
                      <a:noFill/>
                    </a:lnB>
                  </a:tcPr>
                </a:tc>
                <a:tc>
                  <a:txBody>
                    <a:bodyPr/>
                    <a:lstStyle/>
                    <a:p>
                      <a:r>
                        <a:rPr lang="en-US" sz="1800" dirty="0"/>
                        <a:t>TANF – The student is directly certified for free meals through TANF, the Temporary Assistance for Needy Families program (</a:t>
                      </a:r>
                      <a:r>
                        <a:rPr lang="en-US" sz="1800" dirty="0" err="1"/>
                        <a:t>CalWORKS</a:t>
                      </a:r>
                      <a:r>
                        <a:rPr lang="en-US" sz="1800" dirty="0"/>
                        <a:t>). </a:t>
                      </a:r>
                    </a:p>
                  </a:txBody>
                  <a:tcPr marL="45720" marR="45720">
                    <a:lnL>
                      <a:noFill/>
                    </a:lnL>
                    <a:lnR>
                      <a:noFill/>
                    </a:lnR>
                    <a:lnT>
                      <a:noFill/>
                    </a:lnT>
                    <a:lnB>
                      <a:noFill/>
                    </a:lnB>
                  </a:tcPr>
                </a:tc>
                <a:extLst>
                  <a:ext uri="{0D108BD9-81ED-4DB2-BD59-A6C34878D82A}">
                    <a16:rowId xmlns="" xmlns:a16="http://schemas.microsoft.com/office/drawing/2014/main" val="1211664674"/>
                  </a:ext>
                </a:extLst>
              </a:tr>
            </a:tbl>
          </a:graphicData>
        </a:graphic>
      </p:graphicFrame>
    </p:spTree>
    <p:extLst>
      <p:ext uri="{BB962C8B-B14F-4D97-AF65-F5344CB8AC3E}">
        <p14:creationId xmlns:p14="http://schemas.microsoft.com/office/powerpoint/2010/main" val="1435165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3" descr="C:\Documents and Settings\lhayes\Local Settings\Temporary Internet Files\Content.IE5\I391HB0G\MP9004056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96977"/>
            <a:ext cx="4572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1" name="Rectangle 4"/>
          <p:cNvSpPr>
            <a:spLocks noGrp="1" noChangeArrowheads="1"/>
          </p:cNvSpPr>
          <p:nvPr>
            <p:ph type="title"/>
          </p:nvPr>
        </p:nvSpPr>
        <p:spPr/>
        <p:txBody>
          <a:bodyPr anchor="ctr"/>
          <a:lstStyle/>
          <a:p>
            <a:r>
              <a:rPr lang="en-US" altLang="en-US" dirty="0" smtClean="0"/>
              <a:t>Roadmap for 2017-18</a:t>
            </a:r>
          </a:p>
        </p:txBody>
      </p:sp>
      <p:sp>
        <p:nvSpPr>
          <p:cNvPr id="3" name="Footer Placeholder 2"/>
          <p:cNvSpPr>
            <a:spLocks noGrp="1"/>
          </p:cNvSpPr>
          <p:nvPr>
            <p:ph type="ftr" sz="quarter" idx="11"/>
          </p:nvPr>
        </p:nvSpPr>
        <p:spPr/>
        <p:txBody>
          <a:bodyPr/>
          <a:lstStyle/>
          <a:p>
            <a:r>
              <a:rPr lang="en-US" smtClean="0"/>
              <a:t>Annual State Reporting Roadmap v1.0, August 11, 2017</a:t>
            </a:r>
            <a:endParaRPr lang="en-US"/>
          </a:p>
        </p:txBody>
      </p:sp>
      <p:sp>
        <p:nvSpPr>
          <p:cNvPr id="4" name="Slide Number Placeholder 3"/>
          <p:cNvSpPr>
            <a:spLocks noGrp="1"/>
          </p:cNvSpPr>
          <p:nvPr>
            <p:ph type="sldNum" sz="quarter" idx="12"/>
          </p:nvPr>
        </p:nvSpPr>
        <p:spPr/>
        <p:txBody>
          <a:bodyPr/>
          <a:lstStyle/>
          <a:p>
            <a:fld id="{9795D464-333A-41AF-8547-666355590BEE}" type="slidenum">
              <a:rPr lang="en-US" smtClean="0"/>
              <a:t>7</a:t>
            </a:fld>
            <a:endParaRPr lang="en-US"/>
          </a:p>
        </p:txBody>
      </p:sp>
    </p:spTree>
    <p:extLst>
      <p:ext uri="{BB962C8B-B14F-4D97-AF65-F5344CB8AC3E}">
        <p14:creationId xmlns:p14="http://schemas.microsoft.com/office/powerpoint/2010/main" val="1233202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266008" y="182879"/>
            <a:ext cx="8718665" cy="469987"/>
          </a:xfrm>
        </p:spPr>
        <p:txBody>
          <a:bodyPr/>
          <a:lstStyle/>
          <a:p>
            <a:r>
              <a:rPr lang="en-US" altLang="en-US" dirty="0" smtClean="0"/>
              <a:t>CALPADS 2017-18 Roadmap</a:t>
            </a:r>
          </a:p>
        </p:txBody>
      </p:sp>
      <p:sp>
        <p:nvSpPr>
          <p:cNvPr id="58371" name="Slide Number Placeholder 4"/>
          <p:cNvSpPr>
            <a:spLocks noGrp="1"/>
          </p:cNvSpPr>
          <p:nvPr>
            <p:ph type="sldNum" sz="quarter" idx="12"/>
          </p:nvPr>
        </p:nvSpPr>
        <p:spPr bwMode="auto">
          <a:xfrm>
            <a:off x="-609600" y="6383487"/>
            <a:ext cx="2133600" cy="396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0AFD7B8-0FAA-46FC-9698-118D301166E0}" type="slidenum">
              <a:rPr lang="en-US" altLang="en-US" sz="800" smtClean="0">
                <a:solidFill>
                  <a:schemeClr val="tx1"/>
                </a:solidFill>
              </a:rPr>
              <a:pPr>
                <a:spcBef>
                  <a:spcPct val="0"/>
                </a:spcBef>
                <a:buFontTx/>
                <a:buNone/>
              </a:pPr>
              <a:t>8</a:t>
            </a:fld>
            <a:endParaRPr lang="en-US" altLang="en-US" sz="800" dirty="0" smtClean="0">
              <a:solidFill>
                <a:schemeClr val="tx1"/>
              </a:solidFill>
            </a:endParaRPr>
          </a:p>
        </p:txBody>
      </p:sp>
      <p:graphicFrame>
        <p:nvGraphicFramePr>
          <p:cNvPr id="4" name="SmartArt Placeholder 3"/>
          <p:cNvGraphicFramePr>
            <a:graphicFrameLocks noGrp="1"/>
          </p:cNvGraphicFramePr>
          <p:nvPr>
            <p:ph type="dgm" idx="1"/>
            <p:extLst>
              <p:ext uri="{D42A27DB-BD31-4B8C-83A1-F6EECF244321}">
                <p14:modId xmlns:p14="http://schemas.microsoft.com/office/powerpoint/2010/main" val="51695274"/>
              </p:ext>
            </p:extLst>
          </p:nvPr>
        </p:nvGraphicFramePr>
        <p:xfrm>
          <a:off x="457200" y="1295400"/>
          <a:ext cx="8229600" cy="4254093"/>
        </p:xfrm>
        <a:graphic>
          <a:graphicData uri="http://schemas.openxmlformats.org/drawingml/2006/table">
            <a:tbl>
              <a:tblPr firstRow="1" bandRow="1">
                <a:tableStyleId>{85BE263C-DBD7-4A20-BB59-AAB30ACAA65A}</a:tableStyleId>
              </a:tblPr>
              <a:tblGrid>
                <a:gridCol w="1066800">
                  <a:extLst>
                    <a:ext uri="{9D8B030D-6E8A-4147-A177-3AD203B41FA5}">
                      <a16:colId xmlns="" xmlns:a16="http://schemas.microsoft.com/office/drawing/2014/main" val="20000"/>
                    </a:ext>
                  </a:extLst>
                </a:gridCol>
                <a:gridCol w="762000">
                  <a:extLst>
                    <a:ext uri="{9D8B030D-6E8A-4147-A177-3AD203B41FA5}">
                      <a16:colId xmlns="" xmlns:a16="http://schemas.microsoft.com/office/drawing/2014/main" val="20001"/>
                    </a:ext>
                  </a:extLst>
                </a:gridCol>
                <a:gridCol w="799690">
                  <a:extLst>
                    <a:ext uri="{9D8B030D-6E8A-4147-A177-3AD203B41FA5}">
                      <a16:colId xmlns="" xmlns:a16="http://schemas.microsoft.com/office/drawing/2014/main" val="20002"/>
                    </a:ext>
                  </a:extLst>
                </a:gridCol>
                <a:gridCol w="1217117">
                  <a:extLst>
                    <a:ext uri="{9D8B030D-6E8A-4147-A177-3AD203B41FA5}">
                      <a16:colId xmlns="" xmlns:a16="http://schemas.microsoft.com/office/drawing/2014/main" val="20003"/>
                    </a:ext>
                  </a:extLst>
                </a:gridCol>
                <a:gridCol w="1461331">
                  <a:extLst>
                    <a:ext uri="{9D8B030D-6E8A-4147-A177-3AD203B41FA5}">
                      <a16:colId xmlns="" xmlns:a16="http://schemas.microsoft.com/office/drawing/2014/main" val="20004"/>
                    </a:ext>
                  </a:extLst>
                </a:gridCol>
                <a:gridCol w="1461331">
                  <a:extLst>
                    <a:ext uri="{9D8B030D-6E8A-4147-A177-3AD203B41FA5}">
                      <a16:colId xmlns="" xmlns:a16="http://schemas.microsoft.com/office/drawing/2014/main" val="20005"/>
                    </a:ext>
                  </a:extLst>
                </a:gridCol>
                <a:gridCol w="1461331">
                  <a:extLst>
                    <a:ext uri="{9D8B030D-6E8A-4147-A177-3AD203B41FA5}">
                      <a16:colId xmlns="" xmlns:a16="http://schemas.microsoft.com/office/drawing/2014/main" val="20006"/>
                    </a:ext>
                  </a:extLst>
                </a:gridCol>
              </a:tblGrid>
              <a:tr h="362181">
                <a:tc>
                  <a:txBody>
                    <a:bodyPr/>
                    <a:lstStyle/>
                    <a:p>
                      <a:pPr algn="l" rtl="0" fontAlgn="b"/>
                      <a:endParaRPr lang="en-US" sz="1000" b="1" i="0" u="none" strike="noStrike" dirty="0">
                        <a:solidFill>
                          <a:schemeClr val="accent4"/>
                        </a:solidFill>
                        <a:latin typeface="Calibri" pitchFamily="34" charset="0"/>
                      </a:endParaRPr>
                    </a:p>
                  </a:txBody>
                  <a:tcPr marL="9525" marR="9525" marT="9525" marB="0" anchor="b"/>
                </a:tc>
                <a:tc>
                  <a:txBody>
                    <a:bodyPr/>
                    <a:lstStyle/>
                    <a:p>
                      <a:pPr algn="ctr" rtl="0" fontAlgn="t"/>
                      <a:endParaRPr lang="en-US" sz="1000" b="0" i="0" u="none" strike="noStrike" dirty="0">
                        <a:solidFill>
                          <a:schemeClr val="accent4"/>
                        </a:solidFill>
                        <a:latin typeface="Calibri" pitchFamily="34" charset="0"/>
                      </a:endParaRPr>
                    </a:p>
                  </a:txBody>
                  <a:tcPr marL="9525" marR="9525" marT="9525" marB="0" anchor="ctr"/>
                </a:tc>
                <a:tc>
                  <a:txBody>
                    <a:bodyPr/>
                    <a:lstStyle/>
                    <a:p>
                      <a:pPr algn="ctr" rtl="0" fontAlgn="t"/>
                      <a:endParaRPr lang="en-US" sz="1000" b="0" i="0" u="none" strike="noStrike" dirty="0">
                        <a:solidFill>
                          <a:schemeClr val="accent4"/>
                        </a:solidFill>
                        <a:latin typeface="Calibri" pitchFamily="34" charset="0"/>
                      </a:endParaRPr>
                    </a:p>
                  </a:txBody>
                  <a:tcPr marL="9525" marR="9525" marT="9525" marB="0" anchor="ctr"/>
                </a:tc>
                <a:tc>
                  <a:txBody>
                    <a:bodyPr/>
                    <a:lstStyle/>
                    <a:p>
                      <a:pPr algn="ctr" rtl="0" fontAlgn="t"/>
                      <a:endParaRPr lang="en-US" sz="1000" b="0" i="0" u="none" strike="noStrike" dirty="0">
                        <a:solidFill>
                          <a:schemeClr val="accent4"/>
                        </a:solidFill>
                        <a:latin typeface="Calibri" pitchFamily="34" charset="0"/>
                      </a:endParaRPr>
                    </a:p>
                  </a:txBody>
                  <a:tcPr marL="9525" marR="9525" marT="9525" marB="0" anchor="ctr"/>
                </a:tc>
                <a:tc gridSpan="3">
                  <a:txBody>
                    <a:bodyPr/>
                    <a:lstStyle/>
                    <a:p>
                      <a:pPr algn="ctr" rtl="0" fontAlgn="t"/>
                      <a:r>
                        <a:rPr lang="en-US" sz="1200" b="0" i="0" u="none" strike="noStrike" dirty="0" smtClean="0">
                          <a:solidFill>
                            <a:schemeClr val="accent4"/>
                          </a:solidFill>
                          <a:latin typeface="Calibri" pitchFamily="34" charset="0"/>
                        </a:rPr>
                        <a:t>2017</a:t>
                      </a:r>
                      <a:endParaRPr lang="en-US" sz="1200" b="0" i="0" u="none" strike="noStrike" dirty="0">
                        <a:solidFill>
                          <a:schemeClr val="accent4"/>
                        </a:solidFill>
                        <a:latin typeface="Calibri" pitchFamily="34" charset="0"/>
                      </a:endParaRPr>
                    </a:p>
                  </a:txBody>
                  <a:tcPr marL="9525" marR="9525" marT="9525" marB="0" anchor="ctr"/>
                </a:tc>
                <a:tc hMerge="1">
                  <a:txBody>
                    <a:bodyPr/>
                    <a:lstStyle/>
                    <a:p>
                      <a:pPr algn="ctr" rtl="0" fontAlgn="t"/>
                      <a:endParaRPr lang="en-US" sz="1100" b="0" i="0" u="none" strike="noStrike" dirty="0">
                        <a:solidFill>
                          <a:srgbClr val="000000"/>
                        </a:solidFill>
                        <a:latin typeface="Calibri" pitchFamily="34" charset="0"/>
                      </a:endParaRPr>
                    </a:p>
                  </a:txBody>
                  <a:tcPr marL="9525" marR="9525" marT="9525" marB="0" anchor="ctr"/>
                </a:tc>
                <a:tc hMerge="1">
                  <a:txBody>
                    <a:bodyPr/>
                    <a:lstStyle/>
                    <a:p>
                      <a:pPr algn="ctr" rtl="0" fontAlgn="t"/>
                      <a:endParaRPr lang="en-US" sz="1100" b="0" i="0" u="none" strike="noStrike" dirty="0">
                        <a:solidFill>
                          <a:srgbClr val="000000"/>
                        </a:solidFill>
                        <a:latin typeface="Calibri" pitchFamily="34" charset="0"/>
                      </a:endParaRPr>
                    </a:p>
                  </a:txBody>
                  <a:tcPr marL="9525" marR="9525" marT="9525" marB="0" anchor="ctr"/>
                </a:tc>
                <a:extLst>
                  <a:ext uri="{0D108BD9-81ED-4DB2-BD59-A6C34878D82A}">
                    <a16:rowId xmlns="" xmlns:a16="http://schemas.microsoft.com/office/drawing/2014/main" val="10000"/>
                  </a:ext>
                </a:extLst>
              </a:tr>
              <a:tr h="362181">
                <a:tc>
                  <a:txBody>
                    <a:bodyPr/>
                    <a:lstStyle/>
                    <a:p>
                      <a:pPr algn="l" rtl="0" fontAlgn="b"/>
                      <a:r>
                        <a:rPr lang="en-US" sz="1000" u="none" strike="noStrike" dirty="0">
                          <a:solidFill>
                            <a:schemeClr val="accent4"/>
                          </a:solidFill>
                          <a:latin typeface="Calibri" pitchFamily="34" charset="0"/>
                        </a:rPr>
                        <a:t>  </a:t>
                      </a:r>
                      <a:endParaRPr lang="en-US" sz="1000" b="1" i="0" u="none" strike="noStrike" dirty="0">
                        <a:solidFill>
                          <a:schemeClr val="accent4"/>
                        </a:solidFill>
                        <a:latin typeface="Calibri" pitchFamily="34" charset="0"/>
                      </a:endParaRPr>
                    </a:p>
                  </a:txBody>
                  <a:tcPr marL="9525" marR="9525" marT="9525" marB="0" anchor="b">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Census Day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Certification Deadline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Throughout Year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July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August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September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extLst>
                  <a:ext uri="{0D108BD9-81ED-4DB2-BD59-A6C34878D82A}">
                    <a16:rowId xmlns="" xmlns:a16="http://schemas.microsoft.com/office/drawing/2014/main" val="10001"/>
                  </a:ext>
                </a:extLst>
              </a:tr>
              <a:tr h="809013">
                <a:tc>
                  <a:txBody>
                    <a:bodyPr/>
                    <a:lstStyle/>
                    <a:p>
                      <a:pPr algn="ctr" rtl="0" fontAlgn="b"/>
                      <a:r>
                        <a:rPr lang="en-US" sz="1000" u="none" strike="noStrike" dirty="0">
                          <a:solidFill>
                            <a:schemeClr val="accent4"/>
                          </a:solidFill>
                          <a:latin typeface="Calibri" pitchFamily="34" charset="0"/>
                        </a:rPr>
                        <a:t> General </a:t>
                      </a:r>
                      <a:endParaRPr lang="en-US" sz="1000" b="1" i="0" u="none" strike="noStrike" dirty="0">
                        <a:solidFill>
                          <a:schemeClr val="accent4"/>
                        </a:solidFill>
                        <a:latin typeface="Calibri" pitchFamily="34" charset="0"/>
                      </a:endParaRPr>
                    </a:p>
                  </a:txBody>
                  <a:tcPr marL="9525" marR="9525" marT="9525" marB="0" anchor="ctr">
                    <a:solidFill>
                      <a:srgbClr val="FFFF99"/>
                    </a:solidFill>
                  </a:tcPr>
                </a:tc>
                <a:tc>
                  <a:txBody>
                    <a:bodyPr/>
                    <a:lstStyle/>
                    <a:p>
                      <a:pPr algn="ctr" rtl="0" fontAlgn="b"/>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tc>
                <a:tc>
                  <a:txBody>
                    <a:bodyPr/>
                    <a:lstStyle/>
                    <a:p>
                      <a:pPr algn="ctr" rtl="0" fontAlgn="t"/>
                      <a:r>
                        <a:rPr lang="en-US" sz="1000" u="none" strike="noStrike" dirty="0">
                          <a:solidFill>
                            <a:schemeClr val="accent4"/>
                          </a:solidFill>
                          <a:latin typeface="Calibri" pitchFamily="34" charset="0"/>
                        </a:rPr>
                        <a:t>Maintain SSIDs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Resolve </a:t>
                      </a:r>
                      <a:r>
                        <a:rPr lang="en-US" sz="1000" u="none" strike="noStrike" dirty="0">
                          <a:solidFill>
                            <a:schemeClr val="accent4"/>
                          </a:solidFill>
                          <a:latin typeface="Calibri" pitchFamily="34" charset="0"/>
                        </a:rPr>
                        <a:t>Anomalies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Retrieve </a:t>
                      </a:r>
                      <a:r>
                        <a:rPr lang="en-US" sz="1000" u="none" strike="noStrike" dirty="0">
                          <a:solidFill>
                            <a:schemeClr val="accent4"/>
                          </a:solidFill>
                          <a:latin typeface="Calibri" pitchFamily="34" charset="0"/>
                        </a:rPr>
                        <a:t>Direct Certification </a:t>
                      </a:r>
                      <a:r>
                        <a:rPr lang="en-US" sz="1000" u="none" strike="noStrike" dirty="0" smtClean="0">
                          <a:solidFill>
                            <a:schemeClr val="accent4"/>
                          </a:solidFill>
                          <a:latin typeface="Calibri" pitchFamily="34" charset="0"/>
                        </a:rPr>
                        <a:t>Files</a:t>
                      </a:r>
                    </a:p>
                    <a:p>
                      <a:pPr algn="ctr" rtl="0" fontAlgn="t"/>
                      <a:r>
                        <a:rPr lang="en-US" sz="1000" u="none" strike="noStrike" dirty="0" smtClean="0">
                          <a:solidFill>
                            <a:schemeClr val="accent4"/>
                          </a:solidFill>
                          <a:latin typeface="Calibri" pitchFamily="34" charset="0"/>
                        </a:rPr>
                        <a:t>Check</a:t>
                      </a:r>
                      <a:r>
                        <a:rPr lang="en-US" sz="1000" u="none" strike="noStrike" baseline="0" dirty="0" smtClean="0">
                          <a:solidFill>
                            <a:schemeClr val="accent4"/>
                          </a:solidFill>
                          <a:latin typeface="Calibri" pitchFamily="34" charset="0"/>
                        </a:rPr>
                        <a:t> Foster Youth</a:t>
                      </a:r>
                      <a:r>
                        <a:rPr lang="en-US" sz="1000" u="none" strike="noStrike" dirty="0" smtClean="0">
                          <a:solidFill>
                            <a:schemeClr val="accent4"/>
                          </a:solidFill>
                          <a:latin typeface="Calibri" pitchFamily="34" charset="0"/>
                        </a:rPr>
                        <a:t> </a:t>
                      </a:r>
                    </a:p>
                  </a:txBody>
                  <a:tcPr marL="9525" marR="9525" marT="9525" marB="0" anchor="ctr">
                    <a:solidFill>
                      <a:srgbClr val="FFFF99"/>
                    </a:solidFill>
                  </a:tcPr>
                </a:tc>
                <a:tc>
                  <a:txBody>
                    <a:bodyPr/>
                    <a:lstStyle/>
                    <a:p>
                      <a:pPr algn="ctr"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tc>
                <a:tc>
                  <a:txBody>
                    <a:bodyPr/>
                    <a:lstStyle/>
                    <a:p>
                      <a:pPr algn="ctr" rtl="0" fontAlgn="t"/>
                      <a:r>
                        <a:rPr lang="en-US" sz="1000" u="none" strike="noStrike" dirty="0">
                          <a:solidFill>
                            <a:schemeClr val="accent4"/>
                          </a:solidFill>
                          <a:latin typeface="Calibri" pitchFamily="34" charset="0"/>
                        </a:rPr>
                        <a:t>Data Mgmt Team Planning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Review </a:t>
                      </a:r>
                      <a:r>
                        <a:rPr lang="en-US" sz="1000" u="none" strike="noStrike" dirty="0">
                          <a:solidFill>
                            <a:schemeClr val="accent4"/>
                          </a:solidFill>
                          <a:latin typeface="Calibri" pitchFamily="34" charset="0"/>
                        </a:rPr>
                        <a:t>CFS/Code Changes </a:t>
                      </a:r>
                      <a:endParaRPr lang="en-US" sz="1000" b="0" i="0" u="none" strike="noStrike" dirty="0">
                        <a:solidFill>
                          <a:schemeClr val="accent4"/>
                        </a:solidFill>
                        <a:latin typeface="Calibri" pitchFamily="34" charset="0"/>
                      </a:endParaRPr>
                    </a:p>
                  </a:txBody>
                  <a:tcPr marL="9525" marR="9525" marT="9525" marB="0" anchor="ctr">
                    <a:solidFill>
                      <a:srgbClr val="FFFF99"/>
                    </a:solidFill>
                  </a:tcPr>
                </a:tc>
                <a:tc>
                  <a:txBody>
                    <a:bodyPr/>
                    <a:lstStyle/>
                    <a:p>
                      <a:pPr algn="ctr" rtl="0" fontAlgn="t"/>
                      <a:r>
                        <a:rPr lang="en-US" sz="1000" u="none" strike="noStrike" dirty="0">
                          <a:solidFill>
                            <a:schemeClr val="accent4"/>
                          </a:solidFill>
                          <a:latin typeface="Calibri" pitchFamily="34" charset="0"/>
                        </a:rPr>
                        <a:t>   Perform Security Audit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Create </a:t>
                      </a:r>
                      <a:r>
                        <a:rPr lang="en-US" sz="1000" u="none" strike="noStrike" dirty="0">
                          <a:solidFill>
                            <a:schemeClr val="accent4"/>
                          </a:solidFill>
                          <a:latin typeface="Calibri" pitchFamily="34" charset="0"/>
                        </a:rPr>
                        <a:t>local DM calendar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Train </a:t>
                      </a:r>
                      <a:r>
                        <a:rPr lang="en-US" sz="1000" u="none" strike="noStrike" dirty="0">
                          <a:solidFill>
                            <a:schemeClr val="accent4"/>
                          </a:solidFill>
                          <a:latin typeface="Calibri" pitchFamily="34" charset="0"/>
                        </a:rPr>
                        <a:t>Local Users </a:t>
                      </a:r>
                      <a:endParaRPr lang="en-US" sz="1000" b="0" i="0" u="none" strike="noStrike" dirty="0">
                        <a:solidFill>
                          <a:schemeClr val="accent4"/>
                        </a:solidFill>
                        <a:latin typeface="Calibri" pitchFamily="34" charset="0"/>
                      </a:endParaRPr>
                    </a:p>
                  </a:txBody>
                  <a:tcPr marL="9525" marR="9525" marT="9525" marB="0" anchor="ctr">
                    <a:solidFill>
                      <a:srgbClr val="FFFF99"/>
                    </a:solidFill>
                  </a:tcPr>
                </a:tc>
                <a:extLst>
                  <a:ext uri="{0D108BD9-81ED-4DB2-BD59-A6C34878D82A}">
                    <a16:rowId xmlns="" xmlns:a16="http://schemas.microsoft.com/office/drawing/2014/main" val="10002"/>
                  </a:ext>
                </a:extLst>
              </a:tr>
              <a:tr h="703595">
                <a:tc>
                  <a:txBody>
                    <a:bodyPr/>
                    <a:lstStyle/>
                    <a:p>
                      <a:pPr algn="ctr" rtl="0" fontAlgn="b"/>
                      <a:r>
                        <a:rPr lang="en-US" sz="1000" u="none" strike="noStrike" dirty="0">
                          <a:solidFill>
                            <a:schemeClr val="accent4"/>
                          </a:solidFill>
                          <a:latin typeface="Calibri" pitchFamily="34" charset="0"/>
                        </a:rPr>
                        <a:t>Fall 1 </a:t>
                      </a:r>
                      <a:endParaRPr lang="en-US" sz="1000" b="1"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b"/>
                      <a:r>
                        <a:rPr lang="en-US" sz="1000" u="none" strike="noStrike" dirty="0" smtClean="0">
                          <a:solidFill>
                            <a:schemeClr val="accent4"/>
                          </a:solidFill>
                          <a:latin typeface="Calibri" pitchFamily="34" charset="0"/>
                        </a:rPr>
                        <a:t>Oct 4, 17</a:t>
                      </a:r>
                      <a:endParaRPr lang="en-US" sz="1000" b="0"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t"/>
                      <a:r>
                        <a:rPr lang="en-US" sz="1000" u="none" strike="noStrike" dirty="0" smtClean="0">
                          <a:solidFill>
                            <a:schemeClr val="accent4"/>
                          </a:solidFill>
                          <a:latin typeface="Calibri" pitchFamily="34" charset="0"/>
                        </a:rPr>
                        <a:t>Dec 15, 17</a:t>
                      </a:r>
                      <a:endParaRPr lang="en-US" sz="1000" b="1"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b"/>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solidFill>
                  </a:tcPr>
                </a:tc>
                <a:tc>
                  <a:txBody>
                    <a:bodyPr/>
                    <a:lstStyle/>
                    <a:p>
                      <a:pPr algn="ctr" rtl="0" fontAlgn="t"/>
                      <a:r>
                        <a:rPr lang="en-US" sz="1000" u="none" strike="noStrike" dirty="0">
                          <a:solidFill>
                            <a:schemeClr val="accent4"/>
                          </a:solidFill>
                          <a:latin typeface="Calibri" pitchFamily="34" charset="0"/>
                        </a:rPr>
                        <a:t>Exit </a:t>
                      </a:r>
                      <a:r>
                        <a:rPr lang="en-US" sz="1000" u="none" strike="noStrike" dirty="0" smtClean="0">
                          <a:solidFill>
                            <a:schemeClr val="accent4"/>
                          </a:solidFill>
                          <a:latin typeface="Calibri" pitchFamily="34" charset="0"/>
                        </a:rPr>
                        <a:t>all Students </a:t>
                      </a:r>
                    </a:p>
                    <a:p>
                      <a:pPr algn="ctr" rtl="0" fontAlgn="t"/>
                      <a:r>
                        <a:rPr lang="en-US" sz="1000" u="none" strike="noStrike" dirty="0" smtClean="0">
                          <a:solidFill>
                            <a:schemeClr val="accent4"/>
                          </a:solidFill>
                          <a:latin typeface="Calibri" pitchFamily="34" charset="0"/>
                        </a:rPr>
                        <a:t>Update UC/CSU Requirements for Grads</a:t>
                      </a:r>
                    </a:p>
                    <a:p>
                      <a:pPr algn="ctr" rtl="0" fontAlgn="t"/>
                      <a:r>
                        <a:rPr lang="en-US" sz="1000" b="0" i="0" u="none" strike="noStrike" dirty="0" smtClean="0">
                          <a:solidFill>
                            <a:schemeClr val="accent4"/>
                          </a:solidFill>
                          <a:latin typeface="Calibri" pitchFamily="34" charset="0"/>
                        </a:rPr>
                        <a:t>Seal of </a:t>
                      </a:r>
                      <a:r>
                        <a:rPr lang="en-US" sz="1000" b="0" i="0" u="none" strike="noStrike" dirty="0" err="1" smtClean="0">
                          <a:solidFill>
                            <a:schemeClr val="accent4"/>
                          </a:solidFill>
                          <a:latin typeface="Calibri" pitchFamily="34" charset="0"/>
                        </a:rPr>
                        <a:t>Biliteracy</a:t>
                      </a:r>
                      <a:r>
                        <a:rPr lang="en-US" sz="1000" b="0" i="0" u="none" strike="noStrike" dirty="0" smtClean="0">
                          <a:solidFill>
                            <a:schemeClr val="accent4"/>
                          </a:solidFill>
                          <a:latin typeface="Calibri" pitchFamily="34" charset="0"/>
                        </a:rPr>
                        <a:t>, Golden State Merit Diploma</a:t>
                      </a:r>
                      <a:endParaRPr lang="en-US" sz="1000" b="0"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t"/>
                      <a:r>
                        <a:rPr lang="en-US" sz="1000" u="none" strike="noStrike" dirty="0" smtClean="0">
                          <a:solidFill>
                            <a:schemeClr val="accent4"/>
                          </a:solidFill>
                          <a:latin typeface="Calibri" pitchFamily="34" charset="0"/>
                        </a:rPr>
                        <a:t>Attend 2017-18</a:t>
                      </a:r>
                      <a:r>
                        <a:rPr lang="en-US" sz="1000" u="none" strike="noStrike" baseline="0" dirty="0" smtClean="0">
                          <a:solidFill>
                            <a:schemeClr val="accent4"/>
                          </a:solidFill>
                          <a:latin typeface="Calibri" pitchFamily="34" charset="0"/>
                        </a:rPr>
                        <a:t> </a:t>
                      </a:r>
                      <a:r>
                        <a:rPr lang="en-US" sz="1000" u="none" strike="noStrike" dirty="0" smtClean="0">
                          <a:solidFill>
                            <a:schemeClr val="accent4"/>
                          </a:solidFill>
                          <a:latin typeface="Calibri" pitchFamily="34" charset="0"/>
                        </a:rPr>
                        <a:t>Training </a:t>
                      </a:r>
                    </a:p>
                    <a:p>
                      <a:pPr algn="ctr" rtl="0" fontAlgn="t"/>
                      <a:r>
                        <a:rPr lang="en-US" sz="1000" u="none" strike="noStrike" dirty="0" smtClean="0">
                          <a:solidFill>
                            <a:schemeClr val="accent4"/>
                          </a:solidFill>
                          <a:latin typeface="Calibri" pitchFamily="34" charset="0"/>
                        </a:rPr>
                        <a:t>Get SSIDs for new students </a:t>
                      </a:r>
                    </a:p>
                    <a:p>
                      <a:pPr algn="ctr" rtl="0" fontAlgn="t"/>
                      <a:r>
                        <a:rPr lang="en-US" sz="1000" u="none" strike="noStrike" dirty="0" smtClean="0">
                          <a:solidFill>
                            <a:schemeClr val="accent4"/>
                          </a:solidFill>
                          <a:latin typeface="Calibri" pitchFamily="34" charset="0"/>
                        </a:rPr>
                        <a:t>Enroll</a:t>
                      </a:r>
                      <a:r>
                        <a:rPr lang="en-US" sz="1000" u="none" strike="noStrike" baseline="0" dirty="0" smtClean="0">
                          <a:solidFill>
                            <a:schemeClr val="accent4"/>
                          </a:solidFill>
                          <a:latin typeface="Calibri" pitchFamily="34" charset="0"/>
                        </a:rPr>
                        <a:t> all students</a:t>
                      </a:r>
                      <a:endParaRPr lang="en-US" sz="1000" b="0" i="0" u="none" strike="noStrike" dirty="0" smtClean="0">
                        <a:solidFill>
                          <a:schemeClr val="accent4"/>
                        </a:solidFill>
                        <a:latin typeface="Calibri" pitchFamily="34" charset="0"/>
                      </a:endParaRPr>
                    </a:p>
                  </a:txBody>
                  <a:tcPr marL="9525" marR="9525" marT="9525" marB="0" anchor="ctr">
                    <a:solidFill>
                      <a:srgbClr val="F5B659"/>
                    </a:solidFill>
                  </a:tcPr>
                </a:tc>
                <a:tc>
                  <a:txBody>
                    <a:bodyPr/>
                    <a:lstStyle/>
                    <a:p>
                      <a:pPr algn="ctr" rtl="0" fontAlgn="t"/>
                      <a:r>
                        <a:rPr lang="en-US" sz="1000" u="none" strike="noStrike" dirty="0">
                          <a:solidFill>
                            <a:schemeClr val="accent4"/>
                          </a:solidFill>
                          <a:latin typeface="Calibri" pitchFamily="34" charset="0"/>
                        </a:rPr>
                        <a:t>Attend </a:t>
                      </a:r>
                      <a:r>
                        <a:rPr lang="en-US" sz="1000" u="none" strike="noStrike" dirty="0" smtClean="0">
                          <a:solidFill>
                            <a:schemeClr val="accent4"/>
                          </a:solidFill>
                          <a:latin typeface="Calibri" pitchFamily="34" charset="0"/>
                        </a:rPr>
                        <a:t>Fall 1 Training </a:t>
                      </a:r>
                    </a:p>
                    <a:p>
                      <a:pPr algn="ctr" rtl="0" fontAlgn="t"/>
                      <a:r>
                        <a:rPr lang="en-US" sz="1000" u="none" strike="noStrike" dirty="0" smtClean="0">
                          <a:solidFill>
                            <a:schemeClr val="accent4"/>
                          </a:solidFill>
                          <a:latin typeface="Calibri" pitchFamily="34" charset="0"/>
                        </a:rPr>
                        <a:t>Update</a:t>
                      </a:r>
                    </a:p>
                  </a:txBody>
                  <a:tcPr marL="9525" marR="9525" marT="9525" marB="0" anchor="ctr">
                    <a:solidFill>
                      <a:srgbClr val="F5B659"/>
                    </a:solidFill>
                  </a:tcPr>
                </a:tc>
                <a:extLst>
                  <a:ext uri="{0D108BD9-81ED-4DB2-BD59-A6C34878D82A}">
                    <a16:rowId xmlns="" xmlns:a16="http://schemas.microsoft.com/office/drawing/2014/main" val="10003"/>
                  </a:ext>
                </a:extLst>
              </a:tr>
              <a:tr h="500469">
                <a:tc>
                  <a:txBody>
                    <a:bodyPr/>
                    <a:lstStyle/>
                    <a:p>
                      <a:pPr algn="ctr" rtl="0" fontAlgn="b"/>
                      <a:r>
                        <a:rPr lang="en-US" sz="1000" u="none" strike="noStrike" dirty="0">
                          <a:solidFill>
                            <a:schemeClr val="accent4"/>
                          </a:solidFill>
                          <a:latin typeface="Calibri" pitchFamily="34" charset="0"/>
                        </a:rPr>
                        <a:t>Fall 2 </a:t>
                      </a:r>
                      <a:endParaRPr lang="en-US" sz="1000" b="1" i="0" u="none" strike="noStrike" dirty="0">
                        <a:solidFill>
                          <a:schemeClr val="accent4"/>
                        </a:solidFill>
                        <a:latin typeface="Calibri" pitchFamily="34" charset="0"/>
                      </a:endParaRPr>
                    </a:p>
                  </a:txBody>
                  <a:tcPr marL="9525" marR="9525" marT="9525" marB="0" anchor="ctr">
                    <a:solidFill>
                      <a:srgbClr val="F79A75"/>
                    </a:solidFill>
                  </a:tcPr>
                </a:tc>
                <a:tc>
                  <a:txBody>
                    <a:bodyPr/>
                    <a:lstStyle/>
                    <a:p>
                      <a:pPr algn="ctr" rtl="0" fontAlgn="b"/>
                      <a:r>
                        <a:rPr lang="en-US" sz="1000" u="none" strike="noStrike" dirty="0" smtClean="0">
                          <a:solidFill>
                            <a:schemeClr val="accent4"/>
                          </a:solidFill>
                          <a:latin typeface="Calibri" pitchFamily="34" charset="0"/>
                        </a:rPr>
                        <a:t>Dec</a:t>
                      </a:r>
                      <a:r>
                        <a:rPr lang="en-US" sz="1000" u="none" strike="noStrike" baseline="0" dirty="0" smtClean="0">
                          <a:solidFill>
                            <a:schemeClr val="accent4"/>
                          </a:solidFill>
                          <a:latin typeface="Calibri" pitchFamily="34" charset="0"/>
                        </a:rPr>
                        <a:t> 20</a:t>
                      </a:r>
                      <a:r>
                        <a:rPr lang="en-US" sz="1000" u="none" strike="noStrike" dirty="0" smtClean="0">
                          <a:solidFill>
                            <a:schemeClr val="accent4"/>
                          </a:solidFill>
                          <a:latin typeface="Calibri" pitchFamily="34" charset="0"/>
                        </a:rPr>
                        <a:t>, 15</a:t>
                      </a:r>
                      <a:endParaRPr lang="en-US" sz="1000" b="0" i="0" u="none" strike="noStrike" dirty="0">
                        <a:solidFill>
                          <a:schemeClr val="accent4"/>
                        </a:solidFill>
                        <a:latin typeface="Calibri" pitchFamily="34" charset="0"/>
                      </a:endParaRPr>
                    </a:p>
                  </a:txBody>
                  <a:tcPr marL="9525" marR="9525" marT="9525" marB="0" anchor="ctr">
                    <a:solidFill>
                      <a:srgbClr val="F79A75"/>
                    </a:solidFill>
                  </a:tcPr>
                </a:tc>
                <a:tc>
                  <a:txBody>
                    <a:bodyPr/>
                    <a:lstStyle/>
                    <a:p>
                      <a:pPr algn="ctr" rtl="0" fontAlgn="t"/>
                      <a:r>
                        <a:rPr lang="en-US" sz="1000" u="none" strike="noStrike" dirty="0" smtClean="0">
                          <a:solidFill>
                            <a:schemeClr val="accent4"/>
                          </a:solidFill>
                          <a:latin typeface="Calibri" pitchFamily="34" charset="0"/>
                        </a:rPr>
                        <a:t>Feb 23, 18</a:t>
                      </a:r>
                      <a:endParaRPr lang="en-US" sz="1000" b="1" i="0" u="none" strike="noStrike" dirty="0">
                        <a:solidFill>
                          <a:schemeClr val="accent4"/>
                        </a:solidFill>
                        <a:latin typeface="Calibri" pitchFamily="34" charset="0"/>
                      </a:endParaRPr>
                    </a:p>
                  </a:txBody>
                  <a:tcPr marL="9525" marR="9525" marT="9525" marB="0" anchor="ctr">
                    <a:solidFill>
                      <a:srgbClr val="F79A75"/>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solidFill>
                  </a:tcPr>
                </a:tc>
                <a:tc>
                  <a:txBody>
                    <a:bodyPr/>
                    <a:lstStyle/>
                    <a:p>
                      <a:pPr algn="ctr" rtl="0" fontAlgn="t"/>
                      <a:r>
                        <a:rPr lang="en-US" sz="1000" u="none" strike="noStrike" dirty="0">
                          <a:solidFill>
                            <a:schemeClr val="accent4"/>
                          </a:solidFill>
                          <a:latin typeface="Calibri" pitchFamily="34" charset="0"/>
                        </a:rPr>
                        <a:t>Get SEIDs for new staff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Coordinate </a:t>
                      </a:r>
                      <a:r>
                        <a:rPr lang="en-US" sz="1000" u="none" strike="noStrike" dirty="0">
                          <a:solidFill>
                            <a:schemeClr val="accent4"/>
                          </a:solidFill>
                          <a:latin typeface="Calibri" pitchFamily="34" charset="0"/>
                        </a:rPr>
                        <a:t>w/ HR for </a:t>
                      </a:r>
                      <a:r>
                        <a:rPr lang="en-US" sz="1000" u="none" strike="noStrike" dirty="0" err="1" smtClean="0">
                          <a:solidFill>
                            <a:schemeClr val="accent4"/>
                          </a:solidFill>
                          <a:latin typeface="Calibri" pitchFamily="34" charset="0"/>
                        </a:rPr>
                        <a:t>certifiicated</a:t>
                      </a:r>
                      <a:r>
                        <a:rPr lang="en-US" sz="1000" u="none" strike="noStrike" dirty="0" smtClean="0">
                          <a:solidFill>
                            <a:schemeClr val="accent4"/>
                          </a:solidFill>
                          <a:latin typeface="Calibri" pitchFamily="34" charset="0"/>
                        </a:rPr>
                        <a:t> staff reporting  </a:t>
                      </a:r>
                      <a:endParaRPr lang="en-US" sz="1000" b="0" i="0" u="none" strike="noStrike" dirty="0">
                        <a:solidFill>
                          <a:schemeClr val="accent4"/>
                        </a:solidFill>
                        <a:latin typeface="Calibri" pitchFamily="34" charset="0"/>
                      </a:endParaRPr>
                    </a:p>
                  </a:txBody>
                  <a:tcPr marL="9525" marR="9525" marT="9525" marB="0" anchor="ctr">
                    <a:solidFill>
                      <a:srgbClr val="F79A75"/>
                    </a:solidFill>
                  </a:tcPr>
                </a:tc>
                <a:extLst>
                  <a:ext uri="{0D108BD9-81ED-4DB2-BD59-A6C34878D82A}">
                    <a16:rowId xmlns="" xmlns:a16="http://schemas.microsoft.com/office/drawing/2014/main" val="10004"/>
                  </a:ext>
                </a:extLst>
              </a:tr>
              <a:tr h="362181">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1</a:t>
                      </a:r>
                      <a:endParaRPr lang="en-US" sz="1000" b="1" i="0" u="none" strike="noStrike" kern="1200" dirty="0">
                        <a:solidFill>
                          <a:schemeClr val="accent4"/>
                        </a:solidFill>
                        <a:latin typeface="Calibri" pitchFamily="34" charset="0"/>
                        <a:ea typeface="+mn-ea"/>
                        <a:cs typeface="+mn-cs"/>
                      </a:endParaRPr>
                    </a:p>
                  </a:txBody>
                  <a:tcPr marT="45721" marB="45721" anchor="ctr">
                    <a:solidFill>
                      <a:srgbClr val="B4DAF6"/>
                    </a:solidFill>
                  </a:tcPr>
                </a:tc>
                <a:tc>
                  <a:txBody>
                    <a:bodyPr/>
                    <a:lstStyle/>
                    <a:p>
                      <a:pPr algn="ctr"/>
                      <a:endParaRPr lang="en-US" sz="1000" dirty="0">
                        <a:solidFill>
                          <a:schemeClr val="accent4"/>
                        </a:solidFill>
                        <a:latin typeface="Calibri" pitchFamily="34" charset="0"/>
                      </a:endParaRPr>
                    </a:p>
                  </a:txBody>
                  <a:tcPr marT="45721" marB="45721" anchor="ctr">
                    <a:solidFill>
                      <a:srgbClr val="B4DA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B4DAF6"/>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extLst>
                  <a:ext uri="{0D108BD9-81ED-4DB2-BD59-A6C34878D82A}">
                    <a16:rowId xmlns="" xmlns:a16="http://schemas.microsoft.com/office/drawing/2014/main" val="10005"/>
                  </a:ext>
                </a:extLst>
              </a:tr>
              <a:tr h="362181">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2</a:t>
                      </a:r>
                      <a:endParaRPr lang="en-US" sz="1000" b="1" i="0" u="none" strike="noStrike" kern="1200" dirty="0">
                        <a:solidFill>
                          <a:schemeClr val="accent4"/>
                        </a:solidFill>
                        <a:latin typeface="Calibri" pitchFamily="34" charset="0"/>
                        <a:ea typeface="+mn-ea"/>
                        <a:cs typeface="+mn-cs"/>
                      </a:endParaRPr>
                    </a:p>
                  </a:txBody>
                  <a:tcPr marT="45721" marB="45721" anchor="ctr">
                    <a:solidFill>
                      <a:srgbClr val="87C4F1"/>
                    </a:solidFill>
                  </a:tcPr>
                </a:tc>
                <a:tc>
                  <a:txBody>
                    <a:bodyPr/>
                    <a:lstStyle/>
                    <a:p>
                      <a:pPr algn="ctr"/>
                      <a:endParaRPr lang="en-US" sz="1000" dirty="0">
                        <a:solidFill>
                          <a:schemeClr val="accent4"/>
                        </a:solidFill>
                        <a:latin typeface="Calibri" pitchFamily="34" charset="0"/>
                      </a:endParaRPr>
                    </a:p>
                  </a:txBody>
                  <a:tcPr marT="45721" marB="45721" anchor="ctr">
                    <a:solidFill>
                      <a:srgbClr val="87C4F1"/>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7C4F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extLst>
                  <a:ext uri="{0D108BD9-81ED-4DB2-BD59-A6C34878D82A}">
                    <a16:rowId xmlns="" xmlns:a16="http://schemas.microsoft.com/office/drawing/2014/main" val="10006"/>
                  </a:ext>
                </a:extLst>
              </a:tr>
              <a:tr h="362181">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3</a:t>
                      </a:r>
                      <a:endParaRPr lang="en-US" sz="1000" b="1" i="0" u="none" strike="noStrike" kern="1200" dirty="0">
                        <a:solidFill>
                          <a:schemeClr val="accent4"/>
                        </a:solidFill>
                        <a:latin typeface="Calibri" pitchFamily="34" charset="0"/>
                        <a:ea typeface="+mn-ea"/>
                        <a:cs typeface="+mn-cs"/>
                      </a:endParaRPr>
                    </a:p>
                  </a:txBody>
                  <a:tcPr marT="45721" marB="45721" anchor="ctr">
                    <a:solidFill>
                      <a:srgbClr val="8AAEF6"/>
                    </a:solidFill>
                  </a:tcPr>
                </a:tc>
                <a:tc>
                  <a:txBody>
                    <a:bodyPr/>
                    <a:lstStyle/>
                    <a:p>
                      <a:pPr algn="ctr"/>
                      <a:endParaRPr lang="en-US" sz="1000" dirty="0">
                        <a:solidFill>
                          <a:schemeClr val="accent4"/>
                        </a:solidFill>
                        <a:latin typeface="Calibri" pitchFamily="34" charset="0"/>
                      </a:endParaRPr>
                    </a:p>
                  </a:txBody>
                  <a:tcPr marT="45721" marB="45721" anchor="ctr">
                    <a:solidFill>
                      <a:srgbClr val="8AAE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AAEF6"/>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extLst>
                  <a:ext uri="{0D108BD9-81ED-4DB2-BD59-A6C34878D82A}">
                    <a16:rowId xmlns="" xmlns:a16="http://schemas.microsoft.com/office/drawing/2014/main" val="10007"/>
                  </a:ext>
                </a:extLst>
              </a:tr>
              <a:tr h="362181">
                <a:tc>
                  <a:txBody>
                    <a:bodyPr/>
                    <a:lstStyle/>
                    <a:p>
                      <a:pPr marL="0" algn="ctr" defTabSz="914400" rtl="0" eaLnBrk="1" fontAlgn="b" latinLnBrk="0" hangingPunct="1"/>
                      <a:r>
                        <a:rPr lang="en-US" sz="1000" b="1" i="0" u="none" strike="noStrike" kern="1200" dirty="0" smtClean="0">
                          <a:solidFill>
                            <a:schemeClr val="accent4"/>
                          </a:solidFill>
                          <a:latin typeface="Calibri" pitchFamily="34" charset="0"/>
                          <a:ea typeface="+mn-ea"/>
                          <a:cs typeface="+mn-cs"/>
                        </a:rPr>
                        <a:t>Other</a:t>
                      </a:r>
                      <a:endParaRPr lang="en-US" sz="1000" b="1" i="0" u="none" strike="noStrike" kern="1200" dirty="0">
                        <a:solidFill>
                          <a:schemeClr val="accent4"/>
                        </a:solidFill>
                        <a:latin typeface="Calibri" pitchFamily="34" charset="0"/>
                        <a:ea typeface="+mn-ea"/>
                        <a:cs typeface="+mn-cs"/>
                      </a:endParaRPr>
                    </a:p>
                  </a:txBody>
                  <a:tcPr marT="45721" marB="45721" anchor="ctr">
                    <a:solidFill>
                      <a:srgbClr val="FBA7CD"/>
                    </a:solidFill>
                  </a:tcPr>
                </a:tc>
                <a:tc>
                  <a:txBody>
                    <a:bodyPr/>
                    <a:lstStyle/>
                    <a:p>
                      <a:pPr algn="ctr"/>
                      <a:endParaRPr lang="en-US" sz="1000" dirty="0">
                        <a:solidFill>
                          <a:schemeClr val="accent4"/>
                        </a:solidFill>
                        <a:latin typeface="Calibri" pitchFamily="34" charset="0"/>
                      </a:endParaRPr>
                    </a:p>
                  </a:txBody>
                  <a:tcPr marT="45721" marB="45721"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solidFill>
                          <a:schemeClr val="accent4"/>
                        </a:solidFill>
                        <a:latin typeface="Calibri" pitchFamily="34" charset="0"/>
                      </a:endParaRPr>
                    </a:p>
                  </a:txBody>
                  <a:tcPr marT="45721" marB="45721" anchor="ctr">
                    <a:noFill/>
                  </a:tcPr>
                </a:tc>
                <a:tc>
                  <a:txBody>
                    <a:bodyPr/>
                    <a:lstStyle/>
                    <a:p>
                      <a:pPr algn="ctr"/>
                      <a:r>
                        <a:rPr lang="en-US" sz="1000" dirty="0" smtClean="0">
                          <a:solidFill>
                            <a:schemeClr val="accent4"/>
                          </a:solidFill>
                          <a:latin typeface="Calibri" pitchFamily="34" charset="0"/>
                        </a:rPr>
                        <a:t>Update OPUS-CDS</a:t>
                      </a:r>
                      <a:endParaRPr lang="en-US" sz="1000" dirty="0">
                        <a:solidFill>
                          <a:schemeClr val="accent4"/>
                        </a:solidFill>
                        <a:latin typeface="Calibri" pitchFamily="34" charset="0"/>
                      </a:endParaRPr>
                    </a:p>
                  </a:txBody>
                  <a:tcPr marT="45721" marB="45721" anchor="ctr">
                    <a:solidFill>
                      <a:srgbClr val="FBA7CD"/>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tc>
                  <a:txBody>
                    <a:bodyPr/>
                    <a:lstStyle/>
                    <a:p>
                      <a:pPr algn="ctr"/>
                      <a:endParaRPr lang="en-US" sz="1000" dirty="0">
                        <a:solidFill>
                          <a:schemeClr val="accent4"/>
                        </a:solidFill>
                        <a:latin typeface="Calibri" pitchFamily="34" charset="0"/>
                      </a:endParaRPr>
                    </a:p>
                  </a:txBody>
                  <a:tcPr marT="45721" marB="45721" anchor="ctr">
                    <a:solidFill>
                      <a:schemeClr val="bg1"/>
                    </a:solidFill>
                  </a:tcPr>
                </a:tc>
                <a:extLst>
                  <a:ext uri="{0D108BD9-81ED-4DB2-BD59-A6C34878D82A}">
                    <a16:rowId xmlns="" xmlns:a16="http://schemas.microsoft.com/office/drawing/2014/main" val="10008"/>
                  </a:ext>
                </a:extLst>
              </a:tr>
            </a:tbl>
          </a:graphicData>
        </a:graphic>
      </p:graphicFrame>
      <p:sp>
        <p:nvSpPr>
          <p:cNvPr id="3" name="Footer Placeholder 2"/>
          <p:cNvSpPr>
            <a:spLocks noGrp="1"/>
          </p:cNvSpPr>
          <p:nvPr>
            <p:ph type="ftr" sz="quarter" idx="11"/>
          </p:nvPr>
        </p:nvSpPr>
        <p:spPr>
          <a:xfrm>
            <a:off x="5791200" y="6461124"/>
            <a:ext cx="2895600" cy="396875"/>
          </a:xfrm>
        </p:spPr>
        <p:txBody>
          <a:bodyPr/>
          <a:lstStyle/>
          <a:p>
            <a:pPr>
              <a:defRPr/>
            </a:pPr>
            <a:r>
              <a:rPr lang="en-US" dirty="0" smtClean="0"/>
              <a:t>Annual State Reporting Roadmap v1.0, August 11, 2017</a:t>
            </a:r>
            <a:endParaRPr lang="en-US" dirty="0"/>
          </a:p>
        </p:txBody>
      </p:sp>
    </p:spTree>
    <p:extLst>
      <p:ext uri="{BB962C8B-B14F-4D97-AF65-F5344CB8AC3E}">
        <p14:creationId xmlns:p14="http://schemas.microsoft.com/office/powerpoint/2010/main" val="1763162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martArt Placeholder 3"/>
          <p:cNvGraphicFramePr>
            <a:graphicFrameLocks noGrp="1"/>
          </p:cNvGraphicFramePr>
          <p:nvPr>
            <p:ph type="dgm" idx="1"/>
            <p:extLst>
              <p:ext uri="{D42A27DB-BD31-4B8C-83A1-F6EECF244321}">
                <p14:modId xmlns:p14="http://schemas.microsoft.com/office/powerpoint/2010/main" val="1176285162"/>
              </p:ext>
            </p:extLst>
          </p:nvPr>
        </p:nvGraphicFramePr>
        <p:xfrm>
          <a:off x="457200" y="1333500"/>
          <a:ext cx="8305800" cy="4513543"/>
        </p:xfrm>
        <a:graphic>
          <a:graphicData uri="http://schemas.openxmlformats.org/drawingml/2006/table">
            <a:tbl>
              <a:tblPr firstRow="1" bandRow="1">
                <a:tableStyleId>{85BE263C-DBD7-4A20-BB59-AAB30ACAA65A}</a:tableStyleId>
              </a:tblPr>
              <a:tblGrid>
                <a:gridCol w="914400">
                  <a:extLst>
                    <a:ext uri="{9D8B030D-6E8A-4147-A177-3AD203B41FA5}">
                      <a16:colId xmlns="" xmlns:a16="http://schemas.microsoft.com/office/drawing/2014/main" val="20000"/>
                    </a:ext>
                  </a:extLst>
                </a:gridCol>
                <a:gridCol w="977130">
                  <a:extLst>
                    <a:ext uri="{9D8B030D-6E8A-4147-A177-3AD203B41FA5}">
                      <a16:colId xmlns="" xmlns:a16="http://schemas.microsoft.com/office/drawing/2014/main" val="20001"/>
                    </a:ext>
                  </a:extLst>
                </a:gridCol>
                <a:gridCol w="138507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gridCol w="1676400">
                  <a:extLst>
                    <a:ext uri="{9D8B030D-6E8A-4147-A177-3AD203B41FA5}">
                      <a16:colId xmlns="" xmlns:a16="http://schemas.microsoft.com/office/drawing/2014/main" val="20004"/>
                    </a:ext>
                  </a:extLst>
                </a:gridCol>
                <a:gridCol w="838200">
                  <a:extLst>
                    <a:ext uri="{9D8B030D-6E8A-4147-A177-3AD203B41FA5}">
                      <a16:colId xmlns="" xmlns:a16="http://schemas.microsoft.com/office/drawing/2014/main" val="20005"/>
                    </a:ext>
                  </a:extLst>
                </a:gridCol>
                <a:gridCol w="838200">
                  <a:extLst>
                    <a:ext uri="{9D8B030D-6E8A-4147-A177-3AD203B41FA5}">
                      <a16:colId xmlns="" xmlns:a16="http://schemas.microsoft.com/office/drawing/2014/main" val="20006"/>
                    </a:ext>
                  </a:extLst>
                </a:gridCol>
              </a:tblGrid>
              <a:tr h="240003">
                <a:tc>
                  <a:txBody>
                    <a:bodyPr/>
                    <a:lstStyle/>
                    <a:p>
                      <a:pPr algn="ctr" rtl="0" fontAlgn="b"/>
                      <a:endParaRPr lang="en-US" sz="1000" b="1" i="0" u="none" strike="noStrike" dirty="0">
                        <a:solidFill>
                          <a:schemeClr val="accent4"/>
                        </a:solidFill>
                        <a:latin typeface="Calibri" pitchFamily="34" charset="0"/>
                      </a:endParaRPr>
                    </a:p>
                  </a:txBody>
                  <a:tcPr marL="9525" marR="9525" marT="9525" marB="0" anchor="ctr"/>
                </a:tc>
                <a:tc>
                  <a:txBody>
                    <a:bodyPr/>
                    <a:lstStyle/>
                    <a:p>
                      <a:pPr algn="ctr" rtl="0" fontAlgn="t"/>
                      <a:endParaRPr lang="en-US" sz="1000" b="0" i="0" u="none" strike="noStrike" dirty="0">
                        <a:solidFill>
                          <a:schemeClr val="accent4"/>
                        </a:solidFill>
                        <a:latin typeface="Calibri" pitchFamily="34" charset="0"/>
                      </a:endParaRPr>
                    </a:p>
                  </a:txBody>
                  <a:tcPr marL="9525" marR="9525" marT="9525" marB="0" anchor="ctr"/>
                </a:tc>
                <a:tc>
                  <a:txBody>
                    <a:bodyPr/>
                    <a:lstStyle/>
                    <a:p>
                      <a:pPr algn="ctr" rtl="0" fontAlgn="t"/>
                      <a:endParaRPr lang="en-US" sz="1000" b="0" i="0" u="none" strike="noStrike" dirty="0">
                        <a:solidFill>
                          <a:schemeClr val="accent4"/>
                        </a:solidFill>
                        <a:latin typeface="Calibri" pitchFamily="34" charset="0"/>
                      </a:endParaRPr>
                    </a:p>
                  </a:txBody>
                  <a:tcPr marL="9525" marR="9525" marT="9525" marB="0" anchor="ctr"/>
                </a:tc>
                <a:tc gridSpan="4">
                  <a:txBody>
                    <a:bodyPr/>
                    <a:lstStyle/>
                    <a:p>
                      <a:pPr algn="ctr" rtl="0" fontAlgn="t"/>
                      <a:r>
                        <a:rPr lang="en-US" sz="1200" b="0" i="0" u="none" strike="noStrike" dirty="0" smtClean="0">
                          <a:solidFill>
                            <a:schemeClr val="accent4"/>
                          </a:solidFill>
                          <a:latin typeface="Calibri" pitchFamily="34" charset="0"/>
                        </a:rPr>
                        <a:t>2017</a:t>
                      </a:r>
                      <a:endParaRPr lang="en-US" sz="1000" b="0" i="0" u="none" strike="noStrike" dirty="0">
                        <a:solidFill>
                          <a:schemeClr val="accent4"/>
                        </a:solidFill>
                        <a:latin typeface="Calibri" pitchFamily="34" charset="0"/>
                      </a:endParaRPr>
                    </a:p>
                  </a:txBody>
                  <a:tcPr marL="45720" marR="45720" anchor="ctr"/>
                </a:tc>
                <a:tc hMerge="1">
                  <a:txBody>
                    <a:bodyPr/>
                    <a:lstStyle/>
                    <a:p>
                      <a:pPr algn="ctr" rtl="0" fontAlgn="t"/>
                      <a:endParaRPr lang="en-US" sz="1100" b="0" i="0" u="none" strike="noStrike" dirty="0">
                        <a:solidFill>
                          <a:srgbClr val="000000"/>
                        </a:solidFill>
                        <a:latin typeface="Calibri" pitchFamily="34" charset="0"/>
                      </a:endParaRPr>
                    </a:p>
                  </a:txBody>
                  <a:tcPr marL="9525" marR="9525" marT="9525" marB="0" anchor="ctr"/>
                </a:tc>
                <a:tc hMerge="1">
                  <a:txBody>
                    <a:bodyPr/>
                    <a:lstStyle/>
                    <a:p>
                      <a:pPr algn="ctr" rtl="0" fontAlgn="t"/>
                      <a:endParaRPr lang="en-US" sz="1100" b="0" i="0" u="none" strike="noStrike" dirty="0">
                        <a:solidFill>
                          <a:srgbClr val="000000"/>
                        </a:solidFill>
                        <a:latin typeface="Calibri" pitchFamily="34" charset="0"/>
                      </a:endParaRPr>
                    </a:p>
                  </a:txBody>
                  <a:tcPr marL="9525" marR="9525" marT="9525" marB="0" anchor="ctr"/>
                </a:tc>
                <a:tc hMerge="1">
                  <a:txBody>
                    <a:bodyPr/>
                    <a:lstStyle/>
                    <a:p>
                      <a:endParaRPr lang="en-US"/>
                    </a:p>
                  </a:txBody>
                  <a:tcPr/>
                </a:tc>
                <a:extLst>
                  <a:ext uri="{0D108BD9-81ED-4DB2-BD59-A6C34878D82A}">
                    <a16:rowId xmlns="" xmlns:a16="http://schemas.microsoft.com/office/drawing/2014/main" val="10000"/>
                  </a:ext>
                </a:extLst>
              </a:tr>
              <a:tr h="326621">
                <a:tc>
                  <a:txBody>
                    <a:bodyPr/>
                    <a:lstStyle/>
                    <a:p>
                      <a:pPr algn="ctr" rtl="0" fontAlgn="b"/>
                      <a:r>
                        <a:rPr lang="en-US" sz="1000" u="none" strike="noStrike" dirty="0">
                          <a:solidFill>
                            <a:schemeClr val="accent4"/>
                          </a:solidFill>
                          <a:latin typeface="Calibri" pitchFamily="34" charset="0"/>
                        </a:rPr>
                        <a:t>  </a:t>
                      </a:r>
                      <a:endParaRPr lang="en-US" sz="1000" b="1"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Certification Deadline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Throughout Year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October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a:txBody>
                    <a:bodyPr/>
                    <a:lstStyle/>
                    <a:p>
                      <a:pPr algn="ctr" rtl="0" fontAlgn="t"/>
                      <a:r>
                        <a:rPr lang="en-US" sz="1000" u="none" strike="noStrike" dirty="0">
                          <a:solidFill>
                            <a:schemeClr val="accent4"/>
                          </a:solidFill>
                          <a:latin typeface="Calibri" pitchFamily="34" charset="0"/>
                        </a:rPr>
                        <a:t>November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gridSpan="2">
                  <a:txBody>
                    <a:bodyPr/>
                    <a:lstStyle/>
                    <a:p>
                      <a:pPr algn="ctr" rtl="0" fontAlgn="t"/>
                      <a:r>
                        <a:rPr lang="en-US" sz="1000" u="none" strike="noStrike" dirty="0">
                          <a:solidFill>
                            <a:schemeClr val="accent4"/>
                          </a:solidFill>
                          <a:latin typeface="Calibri" pitchFamily="34" charset="0"/>
                        </a:rPr>
                        <a:t>December </a:t>
                      </a:r>
                      <a:endParaRPr lang="en-US" sz="1000" b="0" i="0" u="none" strike="noStrike" dirty="0">
                        <a:solidFill>
                          <a:schemeClr val="accent4"/>
                        </a:solidFill>
                        <a:latin typeface="Calibri" pitchFamily="34" charset="0"/>
                      </a:endParaRPr>
                    </a:p>
                  </a:txBody>
                  <a:tcPr marL="9525" marR="9525" marT="9525" marB="0" anchor="ctr">
                    <a:solidFill>
                      <a:schemeClr val="accent2">
                        <a:lumMod val="40000"/>
                        <a:lumOff val="60000"/>
                      </a:schemeClr>
                    </a:solidFill>
                  </a:tcPr>
                </a:tc>
                <a:tc hMerge="1">
                  <a:txBody>
                    <a:bodyPr/>
                    <a:lstStyle/>
                    <a:p>
                      <a:endParaRPr lang="en-US"/>
                    </a:p>
                  </a:txBody>
                  <a:tcPr/>
                </a:tc>
                <a:extLst>
                  <a:ext uri="{0D108BD9-81ED-4DB2-BD59-A6C34878D82A}">
                    <a16:rowId xmlns="" xmlns:a16="http://schemas.microsoft.com/office/drawing/2014/main" val="10001"/>
                  </a:ext>
                </a:extLst>
              </a:tr>
              <a:tr h="619029">
                <a:tc>
                  <a:txBody>
                    <a:bodyPr/>
                    <a:lstStyle/>
                    <a:p>
                      <a:pPr algn="ctr" rtl="0" fontAlgn="b"/>
                      <a:r>
                        <a:rPr lang="en-US" sz="1000" u="none" strike="noStrike" dirty="0">
                          <a:solidFill>
                            <a:schemeClr val="accent4"/>
                          </a:solidFill>
                          <a:latin typeface="Calibri" pitchFamily="34" charset="0"/>
                        </a:rPr>
                        <a:t> General </a:t>
                      </a:r>
                      <a:endParaRPr lang="en-US" sz="1000" b="1" i="0" u="none" strike="noStrike" dirty="0">
                        <a:solidFill>
                          <a:schemeClr val="accent4"/>
                        </a:solidFill>
                        <a:latin typeface="Calibri" pitchFamily="34" charset="0"/>
                      </a:endParaRPr>
                    </a:p>
                  </a:txBody>
                  <a:tcPr marL="9525" marR="9525" marT="9525" marB="0" anchor="ctr">
                    <a:solidFill>
                      <a:srgbClr val="FFFF99"/>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lumMod val="95000"/>
                      </a:schemeClr>
                    </a:solidFill>
                  </a:tcPr>
                </a:tc>
                <a:tc>
                  <a:txBody>
                    <a:bodyPr/>
                    <a:lstStyle/>
                    <a:p>
                      <a:pPr algn="ctr" rtl="0" fontAlgn="t"/>
                      <a:r>
                        <a:rPr lang="en-US" sz="1000" u="none" strike="noStrike" dirty="0">
                          <a:solidFill>
                            <a:schemeClr val="accent4"/>
                          </a:solidFill>
                          <a:latin typeface="Calibri" pitchFamily="34" charset="0"/>
                        </a:rPr>
                        <a:t>Maintain SSIDs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Resolve </a:t>
                      </a:r>
                      <a:r>
                        <a:rPr lang="en-US" sz="1000" u="none" strike="noStrike" dirty="0">
                          <a:solidFill>
                            <a:schemeClr val="accent4"/>
                          </a:solidFill>
                          <a:latin typeface="Calibri" pitchFamily="34" charset="0"/>
                        </a:rPr>
                        <a:t>Anomalies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Retrieve </a:t>
                      </a:r>
                      <a:r>
                        <a:rPr lang="en-US" sz="1000" u="none" strike="noStrike" dirty="0">
                          <a:solidFill>
                            <a:schemeClr val="accent4"/>
                          </a:solidFill>
                          <a:latin typeface="Calibri" pitchFamily="34" charset="0"/>
                        </a:rPr>
                        <a:t>Direct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Certification </a:t>
                      </a:r>
                      <a:r>
                        <a:rPr lang="en-US" sz="1000" u="none" strike="noStrike" dirty="0">
                          <a:solidFill>
                            <a:schemeClr val="accent4"/>
                          </a:solidFill>
                          <a:latin typeface="Calibri" pitchFamily="34" charset="0"/>
                        </a:rPr>
                        <a:t>Files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Check Foster Youth</a:t>
                      </a:r>
                    </a:p>
                  </a:txBody>
                  <a:tcPr marL="9525" marR="9525" marT="9525" marB="0" anchor="ctr">
                    <a:solidFill>
                      <a:srgbClr val="FFFF99"/>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no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000" u="none" strike="noStrike" dirty="0" smtClean="0">
                          <a:solidFill>
                            <a:schemeClr val="accent4"/>
                          </a:solidFill>
                          <a:latin typeface="Calibri" pitchFamily="34" charset="0"/>
                        </a:rPr>
                        <a:t> </a:t>
                      </a:r>
                      <a:r>
                        <a:rPr lang="en-US" sz="1000" i="0" u="none" strike="noStrike" dirty="0" smtClean="0">
                          <a:solidFill>
                            <a:schemeClr val="accent4"/>
                          </a:solidFill>
                          <a:latin typeface="Calibri" pitchFamily="34" charset="0"/>
                        </a:rPr>
                        <a:t>CIM Meeting Sacramento, CA</a:t>
                      </a:r>
                      <a:endParaRPr lang="en-US" sz="1000" b="0" i="0" u="none" strike="noStrike" dirty="0" smtClean="0">
                        <a:solidFill>
                          <a:schemeClr val="accent4"/>
                        </a:solidFill>
                        <a:latin typeface="Calibri" pitchFamily="34" charset="0"/>
                      </a:endParaRPr>
                    </a:p>
                  </a:txBody>
                  <a:tcPr marL="9525" marR="9525" marT="9525" marB="0" anchor="ctr">
                    <a:solidFill>
                      <a:srgbClr val="FFFF99"/>
                    </a:solidFill>
                  </a:tcPr>
                </a:tc>
                <a:tc gridSpan="2">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solidFill>
                  </a:tcPr>
                </a:tc>
                <a:tc hMerge="1">
                  <a:txBody>
                    <a:bodyPr/>
                    <a:lstStyle/>
                    <a:p>
                      <a:endParaRPr lang="en-US"/>
                    </a:p>
                  </a:txBody>
                  <a:tcPr/>
                </a:tc>
                <a:extLst>
                  <a:ext uri="{0D108BD9-81ED-4DB2-BD59-A6C34878D82A}">
                    <a16:rowId xmlns="" xmlns:a16="http://schemas.microsoft.com/office/drawing/2014/main" val="10002"/>
                  </a:ext>
                </a:extLst>
              </a:tr>
              <a:tr h="803019">
                <a:tc>
                  <a:txBody>
                    <a:bodyPr/>
                    <a:lstStyle/>
                    <a:p>
                      <a:pPr algn="ctr" rtl="0" fontAlgn="b"/>
                      <a:r>
                        <a:rPr lang="en-US" sz="1000" u="none" strike="noStrike" dirty="0">
                          <a:solidFill>
                            <a:schemeClr val="accent4"/>
                          </a:solidFill>
                          <a:latin typeface="Calibri" pitchFamily="34" charset="0"/>
                        </a:rPr>
                        <a:t>Fall 1 </a:t>
                      </a:r>
                      <a:endParaRPr lang="en-US" sz="1000" b="1"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t"/>
                      <a:r>
                        <a:rPr lang="en-US" sz="1000" u="none" strike="noStrike" dirty="0" smtClean="0">
                          <a:solidFill>
                            <a:schemeClr val="accent4"/>
                          </a:solidFill>
                          <a:latin typeface="Calibri" pitchFamily="34" charset="0"/>
                        </a:rPr>
                        <a:t>Dec 15, 17</a:t>
                      </a:r>
                      <a:endParaRPr lang="en-US" sz="1000" b="1"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b"/>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lumMod val="95000"/>
                      </a:schemeClr>
                    </a:solidFill>
                  </a:tcPr>
                </a:tc>
                <a:tc>
                  <a:txBody>
                    <a:bodyPr/>
                    <a:lstStyle/>
                    <a:p>
                      <a:pPr algn="ctr" rtl="0" fontAlgn="t"/>
                      <a:r>
                        <a:rPr lang="en-US" sz="1000" u="none" strike="noStrike" dirty="0" smtClean="0">
                          <a:solidFill>
                            <a:schemeClr val="accent4"/>
                          </a:solidFill>
                          <a:latin typeface="Calibri" pitchFamily="34" charset="0"/>
                        </a:rPr>
                        <a:t>Submit SPRG updates </a:t>
                      </a:r>
                      <a:r>
                        <a:rPr lang="en-US" sz="1000" u="none" strike="noStrike" dirty="0">
                          <a:solidFill>
                            <a:schemeClr val="accent4"/>
                          </a:solidFill>
                          <a:latin typeface="Calibri" pitchFamily="34" charset="0"/>
                        </a:rPr>
                        <a:t>for students in GATE, Migrant Ed, Special Ed, </a:t>
                      </a:r>
                      <a:r>
                        <a:rPr lang="en-US" sz="1000" u="none" strike="noStrike" dirty="0" smtClean="0">
                          <a:solidFill>
                            <a:schemeClr val="accent4"/>
                          </a:solidFill>
                          <a:latin typeface="Calibri" pitchFamily="34" charset="0"/>
                        </a:rPr>
                        <a:t>NSLP, Homeless </a:t>
                      </a:r>
                    </a:p>
                    <a:p>
                      <a:pPr algn="ctr" rtl="0" fontAlgn="t"/>
                      <a:r>
                        <a:rPr lang="en-US" sz="1000" u="none" strike="noStrike" dirty="0" smtClean="0">
                          <a:solidFill>
                            <a:schemeClr val="accent4"/>
                          </a:solidFill>
                          <a:latin typeface="Calibri" pitchFamily="34" charset="0"/>
                        </a:rPr>
                        <a:t>Review </a:t>
                      </a:r>
                      <a:r>
                        <a:rPr lang="en-US" sz="1000" u="none" strike="noStrike" dirty="0">
                          <a:solidFill>
                            <a:schemeClr val="accent4"/>
                          </a:solidFill>
                          <a:latin typeface="Calibri" pitchFamily="34" charset="0"/>
                        </a:rPr>
                        <a:t>Preliminary Reports </a:t>
                      </a:r>
                      <a:endParaRPr lang="en-US" sz="1000" b="0"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t"/>
                      <a:r>
                        <a:rPr lang="en-US" sz="1000" u="none" strike="noStrike" dirty="0">
                          <a:solidFill>
                            <a:schemeClr val="accent4"/>
                          </a:solidFill>
                          <a:latin typeface="Calibri" pitchFamily="34" charset="0"/>
                        </a:rPr>
                        <a:t>Distribute Reports for Verification and Signature Make adjustments as needed </a:t>
                      </a:r>
                      <a:endParaRPr lang="en-US" sz="1000" b="0"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t"/>
                      <a:r>
                        <a:rPr lang="en-US" sz="1000" b="1" u="none" strike="noStrike" dirty="0">
                          <a:solidFill>
                            <a:schemeClr val="accent4"/>
                          </a:solidFill>
                          <a:latin typeface="Calibri" pitchFamily="34" charset="0"/>
                        </a:rPr>
                        <a:t>Certify Level 1 </a:t>
                      </a:r>
                      <a:r>
                        <a:rPr lang="en-US" sz="1000" b="1" u="none" strike="noStrike" dirty="0" smtClean="0">
                          <a:solidFill>
                            <a:schemeClr val="accent4"/>
                          </a:solidFill>
                          <a:latin typeface="Calibri" pitchFamily="34" charset="0"/>
                        </a:rPr>
                        <a:t>And </a:t>
                      </a:r>
                      <a:r>
                        <a:rPr lang="en-US" sz="1000" b="1" u="none" strike="noStrike" dirty="0">
                          <a:solidFill>
                            <a:schemeClr val="accent4"/>
                          </a:solidFill>
                          <a:latin typeface="Calibri" pitchFamily="34" charset="0"/>
                        </a:rPr>
                        <a:t>Level 2 </a:t>
                      </a:r>
                      <a:r>
                        <a:rPr lang="en-US" sz="1000" b="1" u="none" strike="noStrike" dirty="0" smtClean="0">
                          <a:solidFill>
                            <a:schemeClr val="accent4"/>
                          </a:solidFill>
                          <a:latin typeface="Calibri" pitchFamily="34" charset="0"/>
                        </a:rPr>
                        <a:t>by Dec 15</a:t>
                      </a:r>
                      <a:endParaRPr lang="en-US" sz="1000" b="1" i="0" u="none" strike="noStrike" dirty="0">
                        <a:solidFill>
                          <a:schemeClr val="accent4"/>
                        </a:solidFill>
                        <a:latin typeface="Calibri" pitchFamily="34" charset="0"/>
                      </a:endParaRPr>
                    </a:p>
                  </a:txBody>
                  <a:tcPr marL="9525" marR="9525" marT="9525" marB="0" anchor="ctr">
                    <a:solidFill>
                      <a:srgbClr val="F5B659"/>
                    </a:solidFill>
                  </a:tcPr>
                </a:tc>
                <a:tc>
                  <a:txBody>
                    <a:bodyPr/>
                    <a:lstStyle/>
                    <a:p>
                      <a:pPr algn="ctr" rtl="0" fontAlgn="t"/>
                      <a:endParaRPr lang="en-US" sz="1000" b="1" i="0" u="none" strike="noStrike" dirty="0">
                        <a:solidFill>
                          <a:schemeClr val="accent4"/>
                        </a:solidFill>
                        <a:latin typeface="Calibri" pitchFamily="34" charset="0"/>
                      </a:endParaRPr>
                    </a:p>
                  </a:txBody>
                  <a:tcPr marL="9525" marR="9525" marT="9525" marB="0" anchor="ctr">
                    <a:solidFill>
                      <a:schemeClr val="bg1"/>
                    </a:solidFill>
                  </a:tcPr>
                </a:tc>
                <a:extLst>
                  <a:ext uri="{0D108BD9-81ED-4DB2-BD59-A6C34878D82A}">
                    <a16:rowId xmlns="" xmlns:a16="http://schemas.microsoft.com/office/drawing/2014/main" val="10003"/>
                  </a:ext>
                </a:extLst>
              </a:tr>
              <a:tr h="803019">
                <a:tc>
                  <a:txBody>
                    <a:bodyPr/>
                    <a:lstStyle/>
                    <a:p>
                      <a:pPr algn="ctr" rtl="0" fontAlgn="b"/>
                      <a:r>
                        <a:rPr lang="en-US" sz="1000" u="none" strike="noStrike" dirty="0">
                          <a:solidFill>
                            <a:schemeClr val="accent4"/>
                          </a:solidFill>
                          <a:latin typeface="Calibri" pitchFamily="34" charset="0"/>
                        </a:rPr>
                        <a:t>Fall 2 </a:t>
                      </a:r>
                      <a:endParaRPr lang="en-US" sz="1000" b="1" i="0" u="none" strike="noStrike" dirty="0">
                        <a:solidFill>
                          <a:schemeClr val="accent4"/>
                        </a:solidFill>
                        <a:latin typeface="Calibri" pitchFamily="34" charset="0"/>
                      </a:endParaRPr>
                    </a:p>
                  </a:txBody>
                  <a:tcPr marL="9525" marR="9525" marT="9525" marB="0" anchor="ctr">
                    <a:solidFill>
                      <a:srgbClr val="F79A75"/>
                    </a:solidFill>
                  </a:tcPr>
                </a:tc>
                <a:tc>
                  <a:txBody>
                    <a:bodyPr/>
                    <a:lstStyle/>
                    <a:p>
                      <a:pPr algn="ctr" rtl="0" fontAlgn="t"/>
                      <a:r>
                        <a:rPr lang="en-US" sz="1000" u="none" strike="noStrike" dirty="0" smtClean="0">
                          <a:solidFill>
                            <a:schemeClr val="accent4"/>
                          </a:solidFill>
                          <a:latin typeface="Calibri" pitchFamily="34" charset="0"/>
                        </a:rPr>
                        <a:t>Feb 23, 18</a:t>
                      </a:r>
                      <a:endParaRPr lang="en-US" sz="1000" b="1" i="0" u="none" strike="noStrike" dirty="0">
                        <a:solidFill>
                          <a:schemeClr val="accent4"/>
                        </a:solidFill>
                        <a:latin typeface="Calibri" pitchFamily="34" charset="0"/>
                      </a:endParaRPr>
                    </a:p>
                  </a:txBody>
                  <a:tcPr marL="9525" marR="9525" marT="9525" marB="0" anchor="ctr">
                    <a:solidFill>
                      <a:srgbClr val="F79A75"/>
                    </a:solidFill>
                  </a:tcPr>
                </a:tc>
                <a:tc>
                  <a:txBody>
                    <a:bodyPr/>
                    <a:lstStyle/>
                    <a:p>
                      <a:pPr algn="ctr" rtl="0" fontAlgn="t"/>
                      <a:r>
                        <a:rPr lang="en-US" sz="1000" u="none" strike="noStrike" dirty="0">
                          <a:solidFill>
                            <a:schemeClr val="accent4"/>
                          </a:solidFill>
                          <a:latin typeface="Calibri" pitchFamily="34" charset="0"/>
                        </a:rPr>
                        <a:t>  </a:t>
                      </a:r>
                      <a:endParaRPr lang="en-US" sz="1000" b="0" i="0" u="none" strike="noStrike" dirty="0">
                        <a:solidFill>
                          <a:schemeClr val="accent4"/>
                        </a:solidFill>
                        <a:latin typeface="Calibri" pitchFamily="34" charset="0"/>
                      </a:endParaRPr>
                    </a:p>
                  </a:txBody>
                  <a:tcPr marL="9525" marR="9525" marT="9525" marB="0" anchor="ctr">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u="none" strike="noStrike" dirty="0" smtClean="0">
                          <a:solidFill>
                            <a:schemeClr val="accent4"/>
                          </a:solidFill>
                          <a:latin typeface="Calibri" pitchFamily="34" charset="0"/>
                        </a:rPr>
                        <a:t>  </a:t>
                      </a:r>
                      <a:endParaRPr lang="en-US" sz="1400" b="0" i="0" u="none" strike="noStrike" dirty="0" smtClean="0">
                        <a:solidFill>
                          <a:schemeClr val="accent4"/>
                        </a:solidFill>
                        <a:latin typeface="Calibri" pitchFamily="34" charset="0"/>
                      </a:endParaRPr>
                    </a:p>
                    <a:p>
                      <a:endParaRPr lang="en-US" dirty="0"/>
                    </a:p>
                  </a:txBody>
                  <a:tcPr marL="9525" marR="9525" marT="9525" marB="0" anchor="ctr">
                    <a:solidFill>
                      <a:schemeClr val="bg1">
                        <a:lumMod val="95000"/>
                      </a:schemeClr>
                    </a:solidFill>
                  </a:tcPr>
                </a:tc>
                <a:tc>
                  <a:txBody>
                    <a:bodyPr/>
                    <a:lstStyle/>
                    <a:p>
                      <a:pPr algn="ctr" rtl="0" fontAlgn="t"/>
                      <a:r>
                        <a:rPr lang="en-US" sz="1000" u="none" strike="noStrike" dirty="0">
                          <a:solidFill>
                            <a:schemeClr val="accent4"/>
                          </a:solidFill>
                          <a:latin typeface="Calibri" pitchFamily="34" charset="0"/>
                        </a:rPr>
                        <a:t>Attend </a:t>
                      </a:r>
                      <a:r>
                        <a:rPr lang="en-US" sz="1000" u="none" strike="noStrike" dirty="0" smtClean="0">
                          <a:solidFill>
                            <a:schemeClr val="accent4"/>
                          </a:solidFill>
                          <a:latin typeface="Calibri" pitchFamily="34" charset="0"/>
                        </a:rPr>
                        <a:t> Fall 2 Training</a:t>
                      </a:r>
                    </a:p>
                    <a:p>
                      <a:pPr algn="ctr" rtl="0" fontAlgn="t"/>
                      <a:r>
                        <a:rPr lang="en-US" sz="1000" b="0" i="0" u="none" strike="noStrike" dirty="0" smtClean="0">
                          <a:solidFill>
                            <a:schemeClr val="accent4"/>
                          </a:solidFill>
                          <a:latin typeface="Calibri" pitchFamily="34" charset="0"/>
                        </a:rPr>
                        <a:t>Review Master Schedule</a:t>
                      </a:r>
                    </a:p>
                    <a:p>
                      <a:pPr algn="ctr" rtl="0" fontAlgn="t"/>
                      <a:r>
                        <a:rPr lang="en-US" sz="1000" b="0" i="0" u="none" strike="noStrike" dirty="0" smtClean="0">
                          <a:solidFill>
                            <a:schemeClr val="accent4"/>
                          </a:solidFill>
                          <a:latin typeface="Calibri" pitchFamily="34" charset="0"/>
                        </a:rPr>
                        <a:t>Audit</a:t>
                      </a:r>
                      <a:r>
                        <a:rPr lang="en-US" sz="1000" b="0" i="0" u="none" strike="noStrike" baseline="0" dirty="0" smtClean="0">
                          <a:solidFill>
                            <a:schemeClr val="accent4"/>
                          </a:solidFill>
                          <a:latin typeface="Calibri" pitchFamily="34" charset="0"/>
                        </a:rPr>
                        <a:t> Required Elements</a:t>
                      </a:r>
                      <a:endParaRPr lang="en-US" sz="1000" b="0" i="0" u="none" strike="noStrike" dirty="0">
                        <a:solidFill>
                          <a:schemeClr val="accent4"/>
                        </a:solidFill>
                        <a:latin typeface="Calibri" pitchFamily="34" charset="0"/>
                      </a:endParaRPr>
                    </a:p>
                  </a:txBody>
                  <a:tcPr marL="9525" marR="9525" marT="9525" marB="0" anchor="ctr">
                    <a:solidFill>
                      <a:srgbClr val="F79A75"/>
                    </a:solidFill>
                  </a:tcPr>
                </a:tc>
                <a:tc gridSpan="2">
                  <a:txBody>
                    <a:bodyPr/>
                    <a:lstStyle/>
                    <a:p>
                      <a:pPr algn="ctr" rtl="0" fontAlgn="t"/>
                      <a:r>
                        <a:rPr lang="en-US" sz="1000" u="none" strike="noStrike" dirty="0">
                          <a:solidFill>
                            <a:schemeClr val="accent4"/>
                          </a:solidFill>
                          <a:latin typeface="Calibri" pitchFamily="34" charset="0"/>
                        </a:rPr>
                        <a:t>Submit </a:t>
                      </a:r>
                      <a:r>
                        <a:rPr lang="en-US" sz="1000" u="none" strike="noStrike" dirty="0" smtClean="0">
                          <a:solidFill>
                            <a:schemeClr val="accent4"/>
                          </a:solidFill>
                          <a:latin typeface="Calibri" pitchFamily="34" charset="0"/>
                        </a:rPr>
                        <a:t>SDEM/SASS </a:t>
                      </a:r>
                      <a:r>
                        <a:rPr lang="en-US" sz="1000" u="none" strike="noStrike" dirty="0">
                          <a:solidFill>
                            <a:schemeClr val="accent4"/>
                          </a:solidFill>
                          <a:latin typeface="Calibri" pitchFamily="34" charset="0"/>
                        </a:rPr>
                        <a:t>for all cert staff </a:t>
                      </a:r>
                      <a:endParaRPr lang="en-US" sz="1000" u="none" strike="noStrike" dirty="0" smtClean="0">
                        <a:solidFill>
                          <a:schemeClr val="accent4"/>
                        </a:solidFill>
                        <a:latin typeface="Calibri" pitchFamily="34" charset="0"/>
                      </a:endParaRPr>
                    </a:p>
                    <a:p>
                      <a:pPr algn="ctr" rtl="0" fontAlgn="t"/>
                      <a:r>
                        <a:rPr lang="en-US" sz="1000" u="none" strike="noStrike" dirty="0" smtClean="0">
                          <a:solidFill>
                            <a:schemeClr val="accent4"/>
                          </a:solidFill>
                          <a:latin typeface="Calibri" pitchFamily="34" charset="0"/>
                        </a:rPr>
                        <a:t>Submit CRSE/SCSE </a:t>
                      </a:r>
                      <a:r>
                        <a:rPr lang="en-US" sz="1000" u="none" strike="noStrike" dirty="0">
                          <a:solidFill>
                            <a:schemeClr val="accent4"/>
                          </a:solidFill>
                          <a:latin typeface="Calibri" pitchFamily="34" charset="0"/>
                        </a:rPr>
                        <a:t>for courses/students </a:t>
                      </a:r>
                      <a:endParaRPr lang="en-US" sz="1000" u="none" strike="noStrike" dirty="0" smtClean="0">
                        <a:solidFill>
                          <a:schemeClr val="accent4"/>
                        </a:solidFill>
                        <a:latin typeface="Calibri" pitchFamily="34" charset="0"/>
                      </a:endParaRPr>
                    </a:p>
                  </a:txBody>
                  <a:tcPr marL="9525" marR="9525" marT="9525" marB="0" anchor="ctr">
                    <a:solidFill>
                      <a:srgbClr val="F79A75"/>
                    </a:solidFill>
                  </a:tcPr>
                </a:tc>
                <a:tc hMerge="1">
                  <a:txBody>
                    <a:bodyPr/>
                    <a:lstStyle/>
                    <a:p>
                      <a:pPr algn="ctr" rtl="0" fontAlgn="t"/>
                      <a:endParaRPr lang="en-US" sz="1000" b="0" i="0" u="none" strike="noStrike" dirty="0">
                        <a:solidFill>
                          <a:schemeClr val="accent4"/>
                        </a:solidFill>
                        <a:latin typeface="Calibri" pitchFamily="34" charset="0"/>
                      </a:endParaRPr>
                    </a:p>
                  </a:txBody>
                  <a:tcPr marL="9525" marR="9525" marT="9525" marB="0" anchor="ctr"/>
                </a:tc>
                <a:extLst>
                  <a:ext uri="{0D108BD9-81ED-4DB2-BD59-A6C34878D82A}">
                    <a16:rowId xmlns="" xmlns:a16="http://schemas.microsoft.com/office/drawing/2014/main" val="10004"/>
                  </a:ext>
                </a:extLst>
              </a:tr>
              <a:tr h="396189">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1</a:t>
                      </a:r>
                      <a:endParaRPr lang="en-US" sz="1000" b="1" i="0" u="none" strike="noStrike" kern="1200" dirty="0">
                        <a:solidFill>
                          <a:schemeClr val="accent4"/>
                        </a:solidFill>
                        <a:latin typeface="Calibri" pitchFamily="34" charset="0"/>
                        <a:ea typeface="+mn-ea"/>
                        <a:cs typeface="+mn-cs"/>
                      </a:endParaRPr>
                    </a:p>
                  </a:txBody>
                  <a:tcPr marT="45717" marB="45717" anchor="ctr">
                    <a:solidFill>
                      <a:srgbClr val="B4DA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B4DAF6"/>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gridSpan="2">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hMerge="1">
                  <a:txBody>
                    <a:bodyPr/>
                    <a:lstStyle/>
                    <a:p>
                      <a:endParaRPr lang="en-US"/>
                    </a:p>
                  </a:txBody>
                  <a:tcPr/>
                </a:tc>
                <a:extLst>
                  <a:ext uri="{0D108BD9-81ED-4DB2-BD59-A6C34878D82A}">
                    <a16:rowId xmlns="" xmlns:a16="http://schemas.microsoft.com/office/drawing/2014/main" val="10005"/>
                  </a:ext>
                </a:extLst>
              </a:tr>
              <a:tr h="396189">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2</a:t>
                      </a:r>
                      <a:endParaRPr lang="en-US" sz="1000" b="1" i="0" u="none" strike="noStrike" kern="1200" dirty="0">
                        <a:solidFill>
                          <a:schemeClr val="accent4"/>
                        </a:solidFill>
                        <a:latin typeface="Calibri" pitchFamily="34" charset="0"/>
                        <a:ea typeface="+mn-ea"/>
                        <a:cs typeface="+mn-cs"/>
                      </a:endParaRPr>
                    </a:p>
                  </a:txBody>
                  <a:tcPr marT="45717" marB="45717" anchor="ctr">
                    <a:solidFill>
                      <a:srgbClr val="87C4F1"/>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7C4F1"/>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gridSpan="2">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hMerge="1">
                  <a:txBody>
                    <a:bodyPr/>
                    <a:lstStyle/>
                    <a:p>
                      <a:endParaRPr lang="en-US"/>
                    </a:p>
                  </a:txBody>
                  <a:tcPr/>
                </a:tc>
                <a:extLst>
                  <a:ext uri="{0D108BD9-81ED-4DB2-BD59-A6C34878D82A}">
                    <a16:rowId xmlns="" xmlns:a16="http://schemas.microsoft.com/office/drawing/2014/main" val="10006"/>
                  </a:ext>
                </a:extLst>
              </a:tr>
              <a:tr h="396189">
                <a:tc>
                  <a:txBody>
                    <a:bodyPr/>
                    <a:lstStyle/>
                    <a:p>
                      <a:pPr marL="0" algn="ctr" defTabSz="914400" rtl="0" eaLnBrk="1" fontAlgn="b" latinLnBrk="0" hangingPunct="1"/>
                      <a:r>
                        <a:rPr lang="en-US" sz="1000" u="none" strike="noStrike" kern="1200" dirty="0" smtClean="0">
                          <a:solidFill>
                            <a:schemeClr val="accent4"/>
                          </a:solidFill>
                          <a:latin typeface="Calibri" pitchFamily="34" charset="0"/>
                        </a:rPr>
                        <a:t>EOY 3</a:t>
                      </a:r>
                      <a:endParaRPr lang="en-US" sz="1000" b="1" i="0" u="none" strike="noStrike" kern="1200" dirty="0">
                        <a:solidFill>
                          <a:schemeClr val="accent4"/>
                        </a:solidFill>
                        <a:latin typeface="Calibri" pitchFamily="34" charset="0"/>
                        <a:ea typeface="+mn-ea"/>
                        <a:cs typeface="+mn-cs"/>
                      </a:endParaRPr>
                    </a:p>
                  </a:txBody>
                  <a:tcPr marT="45717" marB="45717" anchor="ctr">
                    <a:solidFill>
                      <a:srgbClr val="8AAEF6"/>
                    </a:solidFill>
                  </a:tcPr>
                </a:tc>
                <a:tc>
                  <a:txBody>
                    <a:bodyPr/>
                    <a:lstStyle/>
                    <a:p>
                      <a:pPr algn="ctr"/>
                      <a:r>
                        <a:rPr lang="en-US" sz="1000" dirty="0" smtClean="0">
                          <a:solidFill>
                            <a:schemeClr val="accent4"/>
                          </a:solidFill>
                          <a:latin typeface="Calibri" pitchFamily="34" charset="0"/>
                        </a:rPr>
                        <a:t>July 31, 18</a:t>
                      </a:r>
                      <a:endParaRPr lang="en-US" sz="1000" dirty="0">
                        <a:solidFill>
                          <a:schemeClr val="accent4"/>
                        </a:solidFill>
                        <a:latin typeface="Calibri" pitchFamily="34" charset="0"/>
                      </a:endParaRPr>
                    </a:p>
                  </a:txBody>
                  <a:tcPr marT="45721" marB="45721" anchor="ctr">
                    <a:solidFill>
                      <a:srgbClr val="8AAEF6"/>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gridSpan="2">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hMerge="1">
                  <a:txBody>
                    <a:bodyPr/>
                    <a:lstStyle/>
                    <a:p>
                      <a:endParaRPr lang="en-US"/>
                    </a:p>
                  </a:txBody>
                  <a:tcPr/>
                </a:tc>
                <a:extLst>
                  <a:ext uri="{0D108BD9-81ED-4DB2-BD59-A6C34878D82A}">
                    <a16:rowId xmlns="" xmlns:a16="http://schemas.microsoft.com/office/drawing/2014/main" val="10007"/>
                  </a:ext>
                </a:extLst>
              </a:tr>
              <a:tr h="346472">
                <a:tc>
                  <a:txBody>
                    <a:bodyPr/>
                    <a:lstStyle/>
                    <a:p>
                      <a:pPr marL="0" algn="ctr" defTabSz="914400" rtl="0" eaLnBrk="1" fontAlgn="b" latinLnBrk="0" hangingPunct="1"/>
                      <a:r>
                        <a:rPr lang="en-US" sz="1000" b="1" i="0" u="none" strike="noStrike" kern="1200" dirty="0" smtClean="0">
                          <a:solidFill>
                            <a:schemeClr val="accent4"/>
                          </a:solidFill>
                          <a:latin typeface="Calibri" pitchFamily="34" charset="0"/>
                          <a:ea typeface="+mn-ea"/>
                          <a:cs typeface="+mn-cs"/>
                        </a:rPr>
                        <a:t>Other</a:t>
                      </a:r>
                      <a:endParaRPr lang="en-US" sz="1000" b="1" i="0" u="none" strike="noStrike" kern="1200" dirty="0">
                        <a:solidFill>
                          <a:schemeClr val="accent4"/>
                        </a:solidFill>
                        <a:latin typeface="Calibri" pitchFamily="34" charset="0"/>
                        <a:ea typeface="+mn-ea"/>
                        <a:cs typeface="+mn-cs"/>
                      </a:endParaRPr>
                    </a:p>
                  </a:txBody>
                  <a:tcPr marT="45717" marB="45717" anchor="ctr">
                    <a:solidFill>
                      <a:srgbClr val="FBA7C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0" b="1" i="0" u="none" strike="noStrike" kern="1200" dirty="0" smtClean="0">
                        <a:solidFill>
                          <a:schemeClr val="accent4"/>
                        </a:solidFill>
                        <a:latin typeface="Calibri" pitchFamily="34" charset="0"/>
                        <a:ea typeface="+mn-ea"/>
                        <a:cs typeface="+mn-cs"/>
                      </a:endParaRPr>
                    </a:p>
                  </a:txBody>
                  <a:tcPr marT="45717" marB="45717" anchor="ctr">
                    <a:noFill/>
                  </a:tcPr>
                </a:tc>
                <a:tc>
                  <a:txBody>
                    <a:bodyPr/>
                    <a:lstStyle/>
                    <a:p>
                      <a:pPr algn="ctr"/>
                      <a:endParaRPr lang="en-US" sz="1000" dirty="0">
                        <a:solidFill>
                          <a:schemeClr val="accent4"/>
                        </a:solidFill>
                        <a:latin typeface="Calibri" pitchFamily="34" charset="0"/>
                      </a:endParaRPr>
                    </a:p>
                  </a:txBody>
                  <a:tcPr marT="45717" marB="45717" anchor="ctr">
                    <a:noFill/>
                  </a:tcPr>
                </a:tc>
                <a:tc>
                  <a:txBody>
                    <a:bodyPr/>
                    <a:lstStyle/>
                    <a:p>
                      <a:pPr algn="ctr"/>
                      <a:r>
                        <a:rPr lang="en-US" sz="1000" u="none" strike="noStrike" dirty="0" smtClean="0">
                          <a:solidFill>
                            <a:schemeClr val="accent4"/>
                          </a:solidFill>
                          <a:latin typeface="Calibri" pitchFamily="34" charset="0"/>
                        </a:rPr>
                        <a:t>CBEDS-ORA Data Due</a:t>
                      </a:r>
                      <a:endParaRPr lang="en-US" sz="1000" dirty="0">
                        <a:solidFill>
                          <a:schemeClr val="accent4"/>
                        </a:solidFill>
                        <a:latin typeface="Calibri" pitchFamily="34" charset="0"/>
                      </a:endParaRPr>
                    </a:p>
                  </a:txBody>
                  <a:tcPr marT="45717" marB="45717" anchor="ctr">
                    <a:solidFill>
                      <a:srgbClr val="FBA7CD"/>
                    </a:solidFill>
                  </a:tcPr>
                </a:tc>
                <a:tc>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gridSpan="2">
                  <a:txBody>
                    <a:bodyPr/>
                    <a:lstStyle/>
                    <a:p>
                      <a:pPr algn="ctr"/>
                      <a:endParaRPr lang="en-US" sz="1400" dirty="0">
                        <a:solidFill>
                          <a:schemeClr val="accent4"/>
                        </a:solidFill>
                        <a:latin typeface="Calibri" pitchFamily="34" charset="0"/>
                      </a:endParaRPr>
                    </a:p>
                  </a:txBody>
                  <a:tcPr marT="45717" marB="45717" anchor="ctr">
                    <a:solidFill>
                      <a:schemeClr val="bg1">
                        <a:lumMod val="95000"/>
                      </a:schemeClr>
                    </a:solidFill>
                  </a:tcPr>
                </a:tc>
                <a:tc hMerge="1">
                  <a:txBody>
                    <a:bodyPr/>
                    <a:lstStyle/>
                    <a:p>
                      <a:endParaRPr lang="en-US"/>
                    </a:p>
                  </a:txBody>
                  <a:tcPr/>
                </a:tc>
                <a:extLst>
                  <a:ext uri="{0D108BD9-81ED-4DB2-BD59-A6C34878D82A}">
                    <a16:rowId xmlns="" xmlns:a16="http://schemas.microsoft.com/office/drawing/2014/main" val="10008"/>
                  </a:ext>
                </a:extLst>
              </a:tr>
            </a:tbl>
          </a:graphicData>
        </a:graphic>
      </p:graphicFrame>
      <p:sp>
        <p:nvSpPr>
          <p:cNvPr id="60487" name="Slide Number Placeholder 5"/>
          <p:cNvSpPr>
            <a:spLocks noGrp="1"/>
          </p:cNvSpPr>
          <p:nvPr>
            <p:ph type="sldNum" sz="quarter" idx="12"/>
          </p:nvPr>
        </p:nvSpPr>
        <p:spPr bwMode="auto">
          <a:xfrm>
            <a:off x="-609600" y="6351917"/>
            <a:ext cx="2133600" cy="3968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2800">
                <a:solidFill>
                  <a:srgbClr val="000099"/>
                </a:solidFill>
                <a:latin typeface="Arial" panose="020B0604020202020204" pitchFamily="34" charset="0"/>
              </a:defRPr>
            </a:lvl1pPr>
            <a:lvl2pPr marL="742950" indent="-285750">
              <a:spcBef>
                <a:spcPct val="20000"/>
              </a:spcBef>
              <a:buSzPct val="50000"/>
              <a:buFont typeface="Wingdings" panose="05000000000000000000" pitchFamily="2" charset="2"/>
              <a:buChar char="q"/>
              <a:defRPr sz="2400">
                <a:solidFill>
                  <a:srgbClr val="000099"/>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000099"/>
                </a:solidFill>
                <a:latin typeface="Arial" panose="020B0604020202020204" pitchFamily="34" charset="0"/>
              </a:defRPr>
            </a:lvl3pPr>
            <a:lvl4pPr marL="1600200" indent="-228600">
              <a:spcBef>
                <a:spcPct val="20000"/>
              </a:spcBef>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85E7DA-9BE6-44CB-9F0D-65FB74A030C2}" type="slidenum">
              <a:rPr lang="en-US" altLang="en-US" sz="800" smtClean="0">
                <a:solidFill>
                  <a:schemeClr val="tx1"/>
                </a:solidFill>
              </a:rPr>
              <a:pPr>
                <a:spcBef>
                  <a:spcPct val="0"/>
                </a:spcBef>
                <a:buFontTx/>
                <a:buNone/>
              </a:pPr>
              <a:t>9</a:t>
            </a:fld>
            <a:endParaRPr lang="en-US" altLang="en-US" sz="800" dirty="0" smtClean="0">
              <a:solidFill>
                <a:schemeClr val="tx1"/>
              </a:solidFill>
            </a:endParaRPr>
          </a:p>
        </p:txBody>
      </p:sp>
      <p:sp>
        <p:nvSpPr>
          <p:cNvPr id="6" name="Title 1"/>
          <p:cNvSpPr txBox="1">
            <a:spLocks/>
          </p:cNvSpPr>
          <p:nvPr/>
        </p:nvSpPr>
        <p:spPr bwMode="auto">
          <a:xfrm>
            <a:off x="266008" y="182879"/>
            <a:ext cx="8718665" cy="469987"/>
          </a:xfrm>
          <a:prstGeom prst="roundRect">
            <a:avLst>
              <a:gd name="adj" fmla="val 21667"/>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lnSpc>
                <a:spcPct val="90000"/>
              </a:lnSpc>
              <a:spcBef>
                <a:spcPct val="0"/>
              </a:spcBef>
              <a:spcAft>
                <a:spcPct val="0"/>
              </a:spcAft>
              <a:defRPr sz="2100" b="1">
                <a:solidFill>
                  <a:srgbClr val="663300"/>
                </a:solidFill>
                <a:latin typeface="+mj-lt"/>
                <a:ea typeface="+mj-ea"/>
                <a:cs typeface="+mj-cs"/>
              </a:defRPr>
            </a:lvl1pPr>
            <a:lvl2pPr algn="l" rtl="0" eaLnBrk="1" fontAlgn="base" hangingPunct="1">
              <a:lnSpc>
                <a:spcPct val="90000"/>
              </a:lnSpc>
              <a:spcBef>
                <a:spcPct val="0"/>
              </a:spcBef>
              <a:spcAft>
                <a:spcPct val="0"/>
              </a:spcAft>
              <a:defRPr sz="2100" b="1">
                <a:solidFill>
                  <a:srgbClr val="663300"/>
                </a:solidFill>
                <a:latin typeface="Arial" charset="0"/>
              </a:defRPr>
            </a:lvl2pPr>
            <a:lvl3pPr algn="l" rtl="0" eaLnBrk="1" fontAlgn="base" hangingPunct="1">
              <a:lnSpc>
                <a:spcPct val="90000"/>
              </a:lnSpc>
              <a:spcBef>
                <a:spcPct val="0"/>
              </a:spcBef>
              <a:spcAft>
                <a:spcPct val="0"/>
              </a:spcAft>
              <a:defRPr sz="2100" b="1">
                <a:solidFill>
                  <a:srgbClr val="663300"/>
                </a:solidFill>
                <a:latin typeface="Arial" charset="0"/>
              </a:defRPr>
            </a:lvl3pPr>
            <a:lvl4pPr algn="l" rtl="0" eaLnBrk="1" fontAlgn="base" hangingPunct="1">
              <a:lnSpc>
                <a:spcPct val="90000"/>
              </a:lnSpc>
              <a:spcBef>
                <a:spcPct val="0"/>
              </a:spcBef>
              <a:spcAft>
                <a:spcPct val="0"/>
              </a:spcAft>
              <a:defRPr sz="2100" b="1">
                <a:solidFill>
                  <a:srgbClr val="663300"/>
                </a:solidFill>
                <a:latin typeface="Arial" charset="0"/>
              </a:defRPr>
            </a:lvl4pPr>
            <a:lvl5pPr algn="l" rtl="0" eaLnBrk="1" fontAlgn="base" hangingPunct="1">
              <a:lnSpc>
                <a:spcPct val="90000"/>
              </a:lnSpc>
              <a:spcBef>
                <a:spcPct val="0"/>
              </a:spcBef>
              <a:spcAft>
                <a:spcPct val="0"/>
              </a:spcAft>
              <a:defRPr sz="2100" b="1">
                <a:solidFill>
                  <a:srgbClr val="663300"/>
                </a:solidFill>
                <a:latin typeface="Arial" charset="0"/>
              </a:defRPr>
            </a:lvl5pPr>
            <a:lvl6pPr marL="342900" algn="l" rtl="0" eaLnBrk="1" fontAlgn="base" hangingPunct="1">
              <a:lnSpc>
                <a:spcPct val="90000"/>
              </a:lnSpc>
              <a:spcBef>
                <a:spcPct val="0"/>
              </a:spcBef>
              <a:spcAft>
                <a:spcPct val="0"/>
              </a:spcAft>
              <a:defRPr sz="2100" b="1">
                <a:solidFill>
                  <a:srgbClr val="663300"/>
                </a:solidFill>
                <a:latin typeface="Arial" charset="0"/>
              </a:defRPr>
            </a:lvl6pPr>
            <a:lvl7pPr marL="685800" algn="l" rtl="0" eaLnBrk="1" fontAlgn="base" hangingPunct="1">
              <a:lnSpc>
                <a:spcPct val="90000"/>
              </a:lnSpc>
              <a:spcBef>
                <a:spcPct val="0"/>
              </a:spcBef>
              <a:spcAft>
                <a:spcPct val="0"/>
              </a:spcAft>
              <a:defRPr sz="2100" b="1">
                <a:solidFill>
                  <a:srgbClr val="663300"/>
                </a:solidFill>
                <a:latin typeface="Arial" charset="0"/>
              </a:defRPr>
            </a:lvl7pPr>
            <a:lvl8pPr marL="1028700" algn="l" rtl="0" eaLnBrk="1" fontAlgn="base" hangingPunct="1">
              <a:lnSpc>
                <a:spcPct val="90000"/>
              </a:lnSpc>
              <a:spcBef>
                <a:spcPct val="0"/>
              </a:spcBef>
              <a:spcAft>
                <a:spcPct val="0"/>
              </a:spcAft>
              <a:defRPr sz="2100" b="1">
                <a:solidFill>
                  <a:srgbClr val="663300"/>
                </a:solidFill>
                <a:latin typeface="Arial" charset="0"/>
              </a:defRPr>
            </a:lvl8pPr>
            <a:lvl9pPr marL="1371600" algn="l" rtl="0" eaLnBrk="1" fontAlgn="base" hangingPunct="1">
              <a:lnSpc>
                <a:spcPct val="90000"/>
              </a:lnSpc>
              <a:spcBef>
                <a:spcPct val="0"/>
              </a:spcBef>
              <a:spcAft>
                <a:spcPct val="0"/>
              </a:spcAft>
              <a:defRPr sz="2100" b="1">
                <a:solidFill>
                  <a:srgbClr val="663300"/>
                </a:solidFill>
                <a:latin typeface="Arial" charset="0"/>
              </a:defRPr>
            </a:lvl9pPr>
          </a:lstStyle>
          <a:p>
            <a:r>
              <a:rPr lang="en-US" altLang="en-US" kern="0" dirty="0" smtClean="0"/>
              <a:t>CALPADS 2017-18 Roadmap</a:t>
            </a:r>
          </a:p>
        </p:txBody>
      </p:sp>
      <p:sp>
        <p:nvSpPr>
          <p:cNvPr id="2" name="Footer Placeholder 1"/>
          <p:cNvSpPr>
            <a:spLocks noGrp="1"/>
          </p:cNvSpPr>
          <p:nvPr>
            <p:ph type="ftr" sz="quarter" idx="11"/>
          </p:nvPr>
        </p:nvSpPr>
        <p:spPr>
          <a:xfrm>
            <a:off x="5867400" y="6461125"/>
            <a:ext cx="2895600" cy="396875"/>
          </a:xfrm>
        </p:spPr>
        <p:txBody>
          <a:bodyPr/>
          <a:lstStyle/>
          <a:p>
            <a:pPr>
              <a:defRPr/>
            </a:pPr>
            <a:r>
              <a:rPr lang="en-US" dirty="0" smtClean="0"/>
              <a:t>Annual State Reporting Roadmap v1.0, August 11, 2017</a:t>
            </a:r>
            <a:endParaRPr lang="en-US" dirty="0"/>
          </a:p>
        </p:txBody>
      </p:sp>
    </p:spTree>
    <p:extLst>
      <p:ext uri="{BB962C8B-B14F-4D97-AF65-F5344CB8AC3E}">
        <p14:creationId xmlns:p14="http://schemas.microsoft.com/office/powerpoint/2010/main" val="4167524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CD080C2979D2418DBE16DCE8B5CBC8" ma:contentTypeVersion="11" ma:contentTypeDescription="Create a new document." ma:contentTypeScope="" ma:versionID="bc8e78cfd92e5534e233ab00863577e2">
  <xsd:schema xmlns:xsd="http://www.w3.org/2001/XMLSchema" xmlns:xs="http://www.w3.org/2001/XMLSchema" xmlns:p="http://schemas.microsoft.com/office/2006/metadata/properties" xmlns:ns1="http://schemas.microsoft.com/sharepoint/v3" xmlns:ns2="3a02d6da-6e2a-47e9-8a46-3410cd2005e7" xmlns:ns3="7b0d31fd-dfb0-4710-ae75-f5a38af1b648" targetNamespace="http://schemas.microsoft.com/office/2006/metadata/properties" ma:root="true" ma:fieldsID="c3a163bb622dd245a54724add2a46b44" ns1:_="" ns2:_="" ns3:_="">
    <xsd:import namespace="http://schemas.microsoft.com/sharepoint/v3"/>
    <xsd:import namespace="3a02d6da-6e2a-47e9-8a46-3410cd2005e7"/>
    <xsd:import namespace="7b0d31fd-dfb0-4710-ae75-f5a38af1b648"/>
    <xsd:element name="properties">
      <xsd:complexType>
        <xsd:sequence>
          <xsd:element name="documentManagement">
            <xsd:complexType>
              <xsd:all>
                <xsd:element ref="ns2:_dlc_DocId" minOccurs="0"/>
                <xsd:element ref="ns2:_dlc_DocIdUrl" minOccurs="0"/>
                <xsd:element ref="ns2:_dlc_DocIdPersistId" minOccurs="0"/>
                <xsd:element ref="ns3:DocBody"/>
                <xsd:element ref="ns3:DocShortBody"/>
                <xsd:element ref="ns3:DocTitle"/>
                <xsd:element ref="ns3:MediaServiceMetadata" minOccurs="0"/>
                <xsd:element ref="ns3:MediaServiceFastMetadata" minOccurs="0"/>
                <xsd:element ref="ns3:_Flow_SignoffStatus" minOccurs="0"/>
                <xsd:element ref="ns3:MediaServiceAutoKeyPoints" minOccurs="0"/>
                <xsd:element ref="ns3:MediaServiceKeyPoints" minOccurs="0"/>
                <xsd:element ref="ns1:_ip_UnifiedCompliancePolicyProperties" minOccurs="0"/>
                <xsd:element ref="ns1:_ip_UnifiedCompliancePolicyUIAc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02d6da-6e2a-47e9-8a46-3410cd2005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0d31fd-dfb0-4710-ae75-f5a38af1b648" elementFormDefault="qualified">
    <xsd:import namespace="http://schemas.microsoft.com/office/2006/documentManagement/types"/>
    <xsd:import namespace="http://schemas.microsoft.com/office/infopath/2007/PartnerControls"/>
    <xsd:element name="DocBody" ma:index="11" ma:displayName="DocBody" ma:internalName="DocBody">
      <xsd:simpleType>
        <xsd:restriction base="dms:Note"/>
      </xsd:simpleType>
    </xsd:element>
    <xsd:element name="DocShortBody" ma:index="12" ma:displayName="DocShortBody" ma:internalName="DocShortBody">
      <xsd:simpleType>
        <xsd:restriction base="dms:Note"/>
      </xsd:simpleType>
    </xsd:element>
    <xsd:element name="DocTitle" ma:index="13" ma:displayName="DocTitle" ma:internalName="DocTitle">
      <xsd:simpleType>
        <xsd:restriction base="dms:Text">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_Flow_SignoffStatus" ma:index="16" nillable="true" ma:displayName="Sign-off status" ma:internalName="Sign_x002d_off_x0020_status">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Body xmlns="7b0d31fd-dfb0-4710-ae75-f5a38af1b648">Participants will understand the big picture of reporting requirements including changes in the statewide systems, lessons learned and best practices for state reporting.
Topics Include:
New State Reporting Requirements
A guide for School Year Reporting
Lessons Learned from State Reporting
Best Practices for meeting reporting requirements
Additional Resources and Support
Target Audience
​Staff who are primarily responsible for submitting, verifying and certifying electronic state reporting, including CALPADS.</DocBody>
    <DocShortBody xmlns="7b0d31fd-dfb0-4710-ae75-f5a38af1b648">This presentation offers a big picture of reporting requirements including changes in the statewide systems, lessons learned and best practices for state reporting.</DocShortBody>
    <DocTitle xmlns="7b0d31fd-dfb0-4710-ae75-f5a38af1b648">Roadmap for the School Year PowerPoint Presentation v1.0</DocTitle>
    <_dlc_DocId xmlns="3a02d6da-6e2a-47e9-8a46-3410cd2005e7">JS2FVCQCCJ6Q-957132814-33</_dlc_DocId>
    <_dlc_DocIdUrl xmlns="3a02d6da-6e2a-47e9-8a46-3410cd2005e7">
      <Url>https://fcmat2.sharepoint.com/sites/calpads/_layouts/15/DocIdRedir.aspx?ID=JS2FVCQCCJ6Q-957132814-33</Url>
      <Description>JS2FVCQCCJ6Q-957132814-33</Description>
    </_dlc_DocIdUrl>
    <_Flow_SignoffStatus xmlns="7b0d31fd-dfb0-4710-ae75-f5a38af1b648"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6DB8B15-AD09-4039-BC8B-47EE3B3DB1A3}"/>
</file>

<file path=customXml/itemProps2.xml><?xml version="1.0" encoding="utf-8"?>
<ds:datastoreItem xmlns:ds="http://schemas.openxmlformats.org/officeDocument/2006/customXml" ds:itemID="{F22AE5BE-7D79-46AE-9A02-BED4AF06B9B3}"/>
</file>

<file path=customXml/itemProps3.xml><?xml version="1.0" encoding="utf-8"?>
<ds:datastoreItem xmlns:ds="http://schemas.openxmlformats.org/officeDocument/2006/customXml" ds:itemID="{AB7A4CCB-17AA-4B13-B2E0-A9D894F3B08B}"/>
</file>

<file path=customXml/itemProps4.xml><?xml version="1.0" encoding="utf-8"?>
<ds:datastoreItem xmlns:ds="http://schemas.openxmlformats.org/officeDocument/2006/customXml" ds:itemID="{1577EE27-EE8F-4434-960B-A4298165204D}"/>
</file>

<file path=docProps/app.xml><?xml version="1.0" encoding="utf-8"?>
<Properties xmlns="http://schemas.openxmlformats.org/officeDocument/2006/extended-properties" xmlns:vt="http://schemas.openxmlformats.org/officeDocument/2006/docPropsVTypes">
  <Template>CALPADS-PowerPoint-Template-2010</Template>
  <TotalTime>26475</TotalTime>
  <Words>4205</Words>
  <Application>Microsoft Office PowerPoint</Application>
  <PresentationFormat>On-screen Show (4:3)</PresentationFormat>
  <Paragraphs>722</Paragraphs>
  <Slides>44</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Narrow</vt:lpstr>
      <vt:lpstr>Calibri</vt:lpstr>
      <vt:lpstr>Times New Roman</vt:lpstr>
      <vt:lpstr>Wingdings</vt:lpstr>
      <vt:lpstr>Capsules</vt:lpstr>
      <vt:lpstr>Annual State Reporting Roadmap</vt:lpstr>
      <vt:lpstr>Agenda</vt:lpstr>
      <vt:lpstr>Objectives</vt:lpstr>
      <vt:lpstr>Changes for 2017-18</vt:lpstr>
      <vt:lpstr>Submission Changes</vt:lpstr>
      <vt:lpstr>General Changes</vt:lpstr>
      <vt:lpstr>Roadmap for 2017-18</vt:lpstr>
      <vt:lpstr>CALPADS 2017-18 Roadmap</vt:lpstr>
      <vt:lpstr>PowerPoint Presentation</vt:lpstr>
      <vt:lpstr>PowerPoint Presentation</vt:lpstr>
      <vt:lpstr>PowerPoint Presentation</vt:lpstr>
      <vt:lpstr>July-August</vt:lpstr>
      <vt:lpstr>July-August</vt:lpstr>
      <vt:lpstr>August - September </vt:lpstr>
      <vt:lpstr>August - September</vt:lpstr>
      <vt:lpstr>August - September</vt:lpstr>
      <vt:lpstr>Start of School Year</vt:lpstr>
      <vt:lpstr>September – early October</vt:lpstr>
      <vt:lpstr>September – early October</vt:lpstr>
      <vt:lpstr>September – early October</vt:lpstr>
      <vt:lpstr>October – November</vt:lpstr>
      <vt:lpstr>October - December</vt:lpstr>
      <vt:lpstr>December - January</vt:lpstr>
      <vt:lpstr>October – November</vt:lpstr>
      <vt:lpstr>November - February</vt:lpstr>
      <vt:lpstr>April - July</vt:lpstr>
      <vt:lpstr>May - July</vt:lpstr>
      <vt:lpstr>Lessons Learned  from Successful LEAs</vt:lpstr>
      <vt:lpstr>Take Advantage of Training</vt:lpstr>
      <vt:lpstr>Use Available References and Resources</vt:lpstr>
      <vt:lpstr>Data and Reporting Requirements</vt:lpstr>
      <vt:lpstr>Work Together</vt:lpstr>
      <vt:lpstr>Be Proactive</vt:lpstr>
      <vt:lpstr>  Resources and Support </vt:lpstr>
      <vt:lpstr>Training Options</vt:lpstr>
      <vt:lpstr>References</vt:lpstr>
      <vt:lpstr>Resources</vt:lpstr>
      <vt:lpstr>Support</vt:lpstr>
      <vt:lpstr>Training Evaluation</vt:lpstr>
      <vt:lpstr>PowerPoint Presentation</vt:lpstr>
      <vt:lpstr>How Certified CALPADS Data are Used</vt:lpstr>
      <vt:lpstr>How Certified CALPADS Data are Used</vt:lpstr>
      <vt:lpstr>PowerPoint Presentation</vt:lpstr>
      <vt:lpstr>How CALPADS Data are Used</vt:lpstr>
    </vt:vector>
  </TitlesOfParts>
  <Company>FCMAT /CSIS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Roadmap for the School Year PowerPoint with notes v1.0</dc:title>
  <dc:creator>Robert Chen</dc:creator>
  <cp:lastModifiedBy>Slymon Ahmed</cp:lastModifiedBy>
  <cp:revision>150</cp:revision>
  <cp:lastPrinted>2017-08-10T22:24:06Z</cp:lastPrinted>
  <dcterms:created xsi:type="dcterms:W3CDTF">2014-02-20T22:47:08Z</dcterms:created>
  <dcterms:modified xsi:type="dcterms:W3CDTF">2017-08-11T19:48:06Z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0x01010010CD080C2979D2418DBE16DCE8B5CBC8</vt:lpwstr>
  </property>
  <property fmtid="{D5CDD505-2E9C-101B-9397-08002B2CF9AE}" pid="3" name="_dlc_DocIdItemGuid">
    <vt:lpwstr>75d5f68c-ac43-4058-84bd-ebf7663a0449</vt:lpwstr>
  </property>
</Properties>
</file>