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3.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4.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1.xml" ContentType="application/vnd.openxmlformats-officedocument.presentationml.tags+xml"/>
  <Override PartName="/ppt/notesSlides/notesSlide4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5"/>
    <p:sldMasterId id="2147483681" r:id="rId6"/>
    <p:sldMasterId id="2147483693" r:id="rId7"/>
    <p:sldMasterId id="2147483752" r:id="rId8"/>
    <p:sldMasterId id="2147483764" r:id="rId9"/>
  </p:sldMasterIdLst>
  <p:notesMasterIdLst>
    <p:notesMasterId r:id="rId67"/>
  </p:notesMasterIdLst>
  <p:sldIdLst>
    <p:sldId id="1870" r:id="rId10"/>
    <p:sldId id="2406" r:id="rId11"/>
    <p:sldId id="1311" r:id="rId12"/>
    <p:sldId id="849" r:id="rId13"/>
    <p:sldId id="262" r:id="rId14"/>
    <p:sldId id="1871" r:id="rId15"/>
    <p:sldId id="258" r:id="rId16"/>
    <p:sldId id="259" r:id="rId17"/>
    <p:sldId id="271" r:id="rId18"/>
    <p:sldId id="273" r:id="rId19"/>
    <p:sldId id="256" r:id="rId20"/>
    <p:sldId id="257" r:id="rId21"/>
    <p:sldId id="306" r:id="rId22"/>
    <p:sldId id="1872" r:id="rId23"/>
    <p:sldId id="1875" r:id="rId24"/>
    <p:sldId id="275" r:id="rId25"/>
    <p:sldId id="317" r:id="rId26"/>
    <p:sldId id="314" r:id="rId27"/>
    <p:sldId id="315" r:id="rId28"/>
    <p:sldId id="316" r:id="rId29"/>
    <p:sldId id="1878" r:id="rId30"/>
    <p:sldId id="1877" r:id="rId31"/>
    <p:sldId id="322" r:id="rId32"/>
    <p:sldId id="1873" r:id="rId33"/>
    <p:sldId id="313" r:id="rId34"/>
    <p:sldId id="2359" r:id="rId35"/>
    <p:sldId id="318" r:id="rId36"/>
    <p:sldId id="320" r:id="rId37"/>
    <p:sldId id="1880" r:id="rId38"/>
    <p:sldId id="1881" r:id="rId39"/>
    <p:sldId id="319" r:id="rId40"/>
    <p:sldId id="321" r:id="rId41"/>
    <p:sldId id="1879" r:id="rId42"/>
    <p:sldId id="323" r:id="rId43"/>
    <p:sldId id="324" r:id="rId44"/>
    <p:sldId id="294" r:id="rId45"/>
    <p:sldId id="2356" r:id="rId46"/>
    <p:sldId id="307" r:id="rId47"/>
    <p:sldId id="308" r:id="rId48"/>
    <p:sldId id="309" r:id="rId49"/>
    <p:sldId id="292" r:id="rId50"/>
    <p:sldId id="2355" r:id="rId51"/>
    <p:sldId id="310" r:id="rId52"/>
    <p:sldId id="311" r:id="rId53"/>
    <p:sldId id="291" r:id="rId54"/>
    <p:sldId id="312" r:id="rId55"/>
    <p:sldId id="1882" r:id="rId56"/>
    <p:sldId id="1475" r:id="rId57"/>
    <p:sldId id="1605" r:id="rId58"/>
    <p:sldId id="2357" r:id="rId59"/>
    <p:sldId id="2358" r:id="rId60"/>
    <p:sldId id="2405" r:id="rId61"/>
    <p:sldId id="2251" r:id="rId62"/>
    <p:sldId id="1307" r:id="rId63"/>
    <p:sldId id="2353" r:id="rId64"/>
    <p:sldId id="279" r:id="rId65"/>
    <p:sldId id="27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873AD1-3CEC-4BDD-B2D1-DB0A45E363CC}">
          <p14:sldIdLst>
            <p14:sldId id="1870"/>
            <p14:sldId id="2406"/>
            <p14:sldId id="1311"/>
            <p14:sldId id="849"/>
            <p14:sldId id="262"/>
            <p14:sldId id="1871"/>
            <p14:sldId id="258"/>
            <p14:sldId id="259"/>
            <p14:sldId id="271"/>
            <p14:sldId id="273"/>
            <p14:sldId id="256"/>
            <p14:sldId id="257"/>
            <p14:sldId id="306"/>
            <p14:sldId id="1872"/>
            <p14:sldId id="1875"/>
            <p14:sldId id="275"/>
            <p14:sldId id="317"/>
            <p14:sldId id="314"/>
            <p14:sldId id="315"/>
            <p14:sldId id="316"/>
            <p14:sldId id="1878"/>
            <p14:sldId id="1877"/>
            <p14:sldId id="322"/>
            <p14:sldId id="1873"/>
            <p14:sldId id="313"/>
            <p14:sldId id="2359"/>
            <p14:sldId id="318"/>
            <p14:sldId id="320"/>
            <p14:sldId id="1880"/>
            <p14:sldId id="1881"/>
            <p14:sldId id="319"/>
            <p14:sldId id="321"/>
            <p14:sldId id="1879"/>
            <p14:sldId id="323"/>
            <p14:sldId id="324"/>
            <p14:sldId id="294"/>
            <p14:sldId id="2356"/>
            <p14:sldId id="307"/>
            <p14:sldId id="308"/>
            <p14:sldId id="309"/>
            <p14:sldId id="292"/>
            <p14:sldId id="2355"/>
            <p14:sldId id="310"/>
            <p14:sldId id="311"/>
            <p14:sldId id="291"/>
            <p14:sldId id="312"/>
            <p14:sldId id="1882"/>
            <p14:sldId id="1475"/>
            <p14:sldId id="1605"/>
            <p14:sldId id="2357"/>
            <p14:sldId id="2358"/>
            <p14:sldId id="2405"/>
            <p14:sldId id="2251"/>
            <p14:sldId id="1307"/>
            <p14:sldId id="2353"/>
            <p14:sldId id="279"/>
            <p14:sldId id="278"/>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3366FF"/>
    <a:srgbClr val="99C9FD"/>
    <a:srgbClr val="CCFFFF"/>
    <a:srgbClr val="E9AAAA"/>
    <a:srgbClr val="CC99FF"/>
    <a:srgbClr val="FEDEFA"/>
    <a:srgbClr val="000099"/>
    <a:srgbClr val="FFCCCC"/>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F6DB77-8825-40C1-AA8A-0EC96CCA325A}" v="69" dt="2020-05-05T22:40:33.809"/>
    <p1510:client id="{9B1E3285-5137-46B1-8FD7-D5D16E008193}" v="1" dt="2020-05-05T17:16:47.016"/>
    <p1510:client id="{B3E9CC6B-F0B0-919E-E2CE-5551DC873673}" v="14" dt="2020-05-05T14:43:50.3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3090" autoAdjust="0"/>
  </p:normalViewPr>
  <p:slideViewPr>
    <p:cSldViewPr snapToGrid="0">
      <p:cViewPr varScale="1">
        <p:scale>
          <a:sx n="63" d="100"/>
          <a:sy n="63" d="100"/>
        </p:scale>
        <p:origin x="1842" y="78"/>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commentAuthors" Target="commentAuthors.xml"/><Relationship Id="rId7" Type="http://schemas.openxmlformats.org/officeDocument/2006/relationships/slideMaster" Target="slideMasters/slideMaster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slide" Target="slides/slide5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42.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s>
</file>

<file path=ppt/diagrams/_rels/data5.xml.rels><?xml version="1.0" encoding="UTF-8" standalone="yes"?>
<Relationships xmlns="http://schemas.openxmlformats.org/package/2006/relationships"><Relationship Id="rId1" Type="http://schemas.openxmlformats.org/officeDocument/2006/relationships/image" Target="../media/image93.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9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A021EC-D55C-44C1-A33A-DBE83909BA85}"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8168DD6E-C1F8-4F15-AF71-F143DED16065}">
      <dgm:prSet phldrT="[Text]" phldr="0"/>
      <dgm:spPr>
        <a:solidFill>
          <a:srgbClr val="7CA07C">
            <a:alpha val="89804"/>
          </a:srgbClr>
        </a:solidFill>
      </dgm:spPr>
      <dgm:t>
        <a:bodyPr/>
        <a:lstStyle/>
        <a:p>
          <a:r>
            <a:rPr lang="en-US" b="1">
              <a:solidFill>
                <a:schemeClr val="bg1"/>
              </a:solidFill>
              <a:latin typeface="Arial Black"/>
            </a:rPr>
            <a:t>CALPADS Intro</a:t>
          </a:r>
          <a:endParaRPr lang="en-US">
            <a:solidFill>
              <a:schemeClr val="bg1"/>
            </a:solidFill>
          </a:endParaRPr>
        </a:p>
      </dgm:t>
    </dgm:pt>
    <dgm:pt modelId="{D59D1448-CB94-4963-9913-21D07E104E72}" type="parTrans" cxnId="{2F48DE74-4C25-45F3-A115-AF5FB6120F63}">
      <dgm:prSet/>
      <dgm:spPr/>
      <dgm:t>
        <a:bodyPr/>
        <a:lstStyle/>
        <a:p>
          <a:endParaRPr lang="en-US"/>
        </a:p>
      </dgm:t>
    </dgm:pt>
    <dgm:pt modelId="{1E9FFAC8-87A1-4A43-ADBD-32C69A094B54}" type="sibTrans" cxnId="{2F48DE74-4C25-45F3-A115-AF5FB6120F63}">
      <dgm:prSet/>
      <dgm:spPr/>
      <dgm:t>
        <a:bodyPr/>
        <a:lstStyle/>
        <a:p>
          <a:endParaRPr lang="en-US"/>
        </a:p>
      </dgm:t>
    </dgm:pt>
    <dgm:pt modelId="{10582A1E-161D-4A1E-B435-2D664E6E7C81}">
      <dgm:prSet phldrT="[Text]" phldr="0"/>
      <dgm:spPr>
        <a:noFill/>
      </dgm:spPr>
      <dgm:t>
        <a:bodyPr/>
        <a:lstStyle/>
        <a:p>
          <a:pPr rtl="0"/>
          <a:r>
            <a:rPr lang="en-US" altLang="en-US" b="1">
              <a:solidFill>
                <a:schemeClr val="tx1"/>
              </a:solidFill>
            </a:rPr>
            <a:t>Data Coordinator Orientation</a:t>
          </a:r>
          <a:endParaRPr lang="en-US" b="1">
            <a:solidFill>
              <a:schemeClr val="tx1"/>
            </a:solidFill>
          </a:endParaRPr>
        </a:p>
      </dgm:t>
    </dgm:pt>
    <dgm:pt modelId="{4DC8E2A5-8DE4-4C5A-9B57-664E5BD42192}" type="parTrans" cxnId="{DB3895A8-AD1D-4507-A1B9-8F05224F73CC}">
      <dgm:prSet/>
      <dgm:spPr/>
      <dgm:t>
        <a:bodyPr/>
        <a:lstStyle/>
        <a:p>
          <a:endParaRPr lang="en-US"/>
        </a:p>
      </dgm:t>
    </dgm:pt>
    <dgm:pt modelId="{24B11BB8-C5C3-49A6-A8E2-9FA8AB717248}" type="sibTrans" cxnId="{DB3895A8-AD1D-4507-A1B9-8F05224F73CC}">
      <dgm:prSet/>
      <dgm:spPr/>
      <dgm:t>
        <a:bodyPr/>
        <a:lstStyle/>
        <a:p>
          <a:endParaRPr lang="en-US"/>
        </a:p>
      </dgm:t>
    </dgm:pt>
    <dgm:pt modelId="{A139F051-93AE-4C9E-A45D-178CFC443E21}">
      <dgm:prSet phldrT="[Text]"/>
      <dgm:spPr/>
      <dgm:t>
        <a:bodyPr/>
        <a:lstStyle/>
        <a:p>
          <a:r>
            <a:rPr lang="en-US" b="1">
              <a:latin typeface="Arial Black"/>
            </a:rPr>
            <a:t>CALPADS</a:t>
          </a:r>
          <a:endParaRPr lang="en-US"/>
        </a:p>
      </dgm:t>
    </dgm:pt>
    <dgm:pt modelId="{C9A2B6FA-78C6-4DE0-A80B-BBFD00D09F0C}" type="parTrans" cxnId="{2C1E7EC0-2B60-4B9A-BD35-FA2D0A1C7B85}">
      <dgm:prSet/>
      <dgm:spPr/>
      <dgm:t>
        <a:bodyPr/>
        <a:lstStyle/>
        <a:p>
          <a:endParaRPr lang="en-US"/>
        </a:p>
      </dgm:t>
    </dgm:pt>
    <dgm:pt modelId="{7B14000E-0E70-4F97-A86B-D86644DE76FF}" type="sibTrans" cxnId="{2C1E7EC0-2B60-4B9A-BD35-FA2D0A1C7B85}">
      <dgm:prSet/>
      <dgm:spPr/>
      <dgm:t>
        <a:bodyPr/>
        <a:lstStyle/>
        <a:p>
          <a:endParaRPr lang="en-US"/>
        </a:p>
      </dgm:t>
    </dgm:pt>
    <dgm:pt modelId="{5A9F08B6-2479-43AF-A99D-28F7A733D64B}">
      <dgm:prSet phldrT="[Text]"/>
      <dgm:spPr/>
      <dgm:t>
        <a:bodyPr/>
        <a:lstStyle/>
        <a:p>
          <a:r>
            <a:rPr lang="en-US"/>
            <a:t>CALPADS Basics</a:t>
          </a:r>
        </a:p>
      </dgm:t>
    </dgm:pt>
    <dgm:pt modelId="{FB138FEC-9257-4BDC-BB34-0C367AAF5AFB}" type="parTrans" cxnId="{FD6F119C-FFA6-402A-98F2-6FB6F5460B9D}">
      <dgm:prSet/>
      <dgm:spPr/>
      <dgm:t>
        <a:bodyPr/>
        <a:lstStyle/>
        <a:p>
          <a:endParaRPr lang="en-US"/>
        </a:p>
      </dgm:t>
    </dgm:pt>
    <dgm:pt modelId="{B3980D1D-A9CC-4F56-AE67-03FF36724A2E}" type="sibTrans" cxnId="{FD6F119C-FFA6-402A-98F2-6FB6F5460B9D}">
      <dgm:prSet/>
      <dgm:spPr/>
      <dgm:t>
        <a:bodyPr/>
        <a:lstStyle/>
        <a:p>
          <a:endParaRPr lang="en-US"/>
        </a:p>
      </dgm:t>
    </dgm:pt>
    <dgm:pt modelId="{64DD7311-3C08-43C3-A8D9-110A64BB38A9}">
      <dgm:prSet phldrT="[Text]"/>
      <dgm:spPr/>
      <dgm:t>
        <a:bodyPr/>
        <a:lstStyle/>
        <a:p>
          <a:r>
            <a:rPr lang="en-US"/>
            <a:t>Fall-1 Data Population (Student Profile)</a:t>
          </a:r>
        </a:p>
      </dgm:t>
    </dgm:pt>
    <dgm:pt modelId="{81B82FD3-F8E2-4DDD-B89B-4DC4B0EE65C2}" type="parTrans" cxnId="{61244263-73B9-44CF-BB5F-A6BE8923FA9D}">
      <dgm:prSet/>
      <dgm:spPr/>
      <dgm:t>
        <a:bodyPr/>
        <a:lstStyle/>
        <a:p>
          <a:endParaRPr lang="en-US"/>
        </a:p>
      </dgm:t>
    </dgm:pt>
    <dgm:pt modelId="{7345F03A-2A5E-4B3A-8322-A0B8CF35DD3D}" type="sibTrans" cxnId="{61244263-73B9-44CF-BB5F-A6BE8923FA9D}">
      <dgm:prSet/>
      <dgm:spPr/>
      <dgm:t>
        <a:bodyPr/>
        <a:lstStyle/>
        <a:p>
          <a:endParaRPr lang="en-US"/>
        </a:p>
      </dgm:t>
    </dgm:pt>
    <dgm:pt modelId="{B7799AF1-D484-486D-9DAB-325E821F59A3}">
      <dgm:prSet phldrT="[Text]"/>
      <dgm:spPr/>
      <dgm:t>
        <a:bodyPr/>
        <a:lstStyle/>
        <a:p>
          <a:r>
            <a:rPr lang="en-US"/>
            <a:t>Fall-2 Data Population</a:t>
          </a:r>
        </a:p>
      </dgm:t>
    </dgm:pt>
    <dgm:pt modelId="{F3B74A81-CA8D-4FB5-8287-77E49AF43BE0}" type="parTrans" cxnId="{A9D3D255-A2AF-44D5-AFB6-0C8AAD57DF4A}">
      <dgm:prSet/>
      <dgm:spPr/>
      <dgm:t>
        <a:bodyPr/>
        <a:lstStyle/>
        <a:p>
          <a:endParaRPr lang="en-US"/>
        </a:p>
      </dgm:t>
    </dgm:pt>
    <dgm:pt modelId="{E1461868-B11F-4B16-806B-DA754AF3F353}" type="sibTrans" cxnId="{A9D3D255-A2AF-44D5-AFB6-0C8AAD57DF4A}">
      <dgm:prSet/>
      <dgm:spPr/>
      <dgm:t>
        <a:bodyPr/>
        <a:lstStyle/>
        <a:p>
          <a:endParaRPr lang="en-US"/>
        </a:p>
      </dgm:t>
    </dgm:pt>
    <dgm:pt modelId="{F3DF89F2-7912-4049-8A8D-C0A909D4371A}">
      <dgm:prSet phldrT="[Text]"/>
      <dgm:spPr/>
      <dgm:t>
        <a:bodyPr/>
        <a:lstStyle/>
        <a:p>
          <a:r>
            <a:rPr lang="en-US"/>
            <a:t>EOY 1-4 Data Population</a:t>
          </a:r>
        </a:p>
      </dgm:t>
    </dgm:pt>
    <dgm:pt modelId="{F9E1CC11-2602-41F3-8C20-0A8B6572B0E5}" type="parTrans" cxnId="{E0FE2985-1DB3-4BC1-B842-09D3B21BCEEF}">
      <dgm:prSet/>
      <dgm:spPr/>
      <dgm:t>
        <a:bodyPr/>
        <a:lstStyle/>
        <a:p>
          <a:endParaRPr lang="en-US"/>
        </a:p>
      </dgm:t>
    </dgm:pt>
    <dgm:pt modelId="{69EED57E-A03F-4BEE-9CC8-D80E094EB9A5}" type="sibTrans" cxnId="{E0FE2985-1DB3-4BC1-B842-09D3B21BCEEF}">
      <dgm:prSet/>
      <dgm:spPr/>
      <dgm:t>
        <a:bodyPr/>
        <a:lstStyle/>
        <a:p>
          <a:endParaRPr lang="en-US"/>
        </a:p>
      </dgm:t>
    </dgm:pt>
    <dgm:pt modelId="{9740C306-789C-47A6-8D90-6DC88461030C}">
      <dgm:prSet phldrT="[Text]"/>
      <dgm:spPr>
        <a:solidFill>
          <a:srgbClr val="3AA7A4"/>
        </a:solidFill>
      </dgm:spPr>
      <dgm:t>
        <a:bodyPr/>
        <a:lstStyle/>
        <a:p>
          <a:pPr rtl="0"/>
          <a:r>
            <a:rPr lang="en-US" b="1">
              <a:latin typeface="Arial Black"/>
            </a:rPr>
            <a:t>Data Privacy</a:t>
          </a:r>
          <a:endParaRPr lang="en-US" b="1"/>
        </a:p>
      </dgm:t>
    </dgm:pt>
    <dgm:pt modelId="{8CACAF23-E28F-4AE5-86BB-EA8260A99BA3}" type="parTrans" cxnId="{BBC0775C-6DCE-46A0-82F2-BD4172ECBF72}">
      <dgm:prSet/>
      <dgm:spPr/>
      <dgm:t>
        <a:bodyPr/>
        <a:lstStyle/>
        <a:p>
          <a:endParaRPr lang="en-US"/>
        </a:p>
      </dgm:t>
    </dgm:pt>
    <dgm:pt modelId="{8BE4BD0D-008A-4933-9113-990660B3E4E5}" type="sibTrans" cxnId="{BBC0775C-6DCE-46A0-82F2-BD4172ECBF72}">
      <dgm:prSet/>
      <dgm:spPr/>
      <dgm:t>
        <a:bodyPr/>
        <a:lstStyle/>
        <a:p>
          <a:endParaRPr lang="en-US"/>
        </a:p>
      </dgm:t>
    </dgm:pt>
    <dgm:pt modelId="{947FDD15-125A-4CA6-B3E1-2045E720CBEA}">
      <dgm:prSet phldrT="[Text]"/>
      <dgm:spPr>
        <a:noFill/>
      </dgm:spPr>
      <dgm:t>
        <a:bodyPr/>
        <a:lstStyle/>
        <a:p>
          <a:pPr rtl="0"/>
          <a:r>
            <a:rPr lang="en-US" b="0">
              <a:solidFill>
                <a:schemeClr val="tx1"/>
              </a:solidFill>
              <a:latin typeface="+mn-lt"/>
            </a:rPr>
            <a:t>LEA Admin </a:t>
          </a:r>
          <a:r>
            <a:rPr lang="en-US" b="0">
              <a:solidFill>
                <a:schemeClr val="tx1"/>
              </a:solidFill>
            </a:rPr>
            <a:t>Data Privacy</a:t>
          </a:r>
        </a:p>
      </dgm:t>
    </dgm:pt>
    <dgm:pt modelId="{06C20654-C793-4012-9711-FC3B988F6EF3}" type="parTrans" cxnId="{6D49C7E8-5FFC-4C3F-ACD8-B806A79415A0}">
      <dgm:prSet/>
      <dgm:spPr/>
      <dgm:t>
        <a:bodyPr/>
        <a:lstStyle/>
        <a:p>
          <a:endParaRPr lang="en-US"/>
        </a:p>
      </dgm:t>
    </dgm:pt>
    <dgm:pt modelId="{899EF01F-2B18-4966-A117-FBDF877EEF19}" type="sibTrans" cxnId="{6D49C7E8-5FFC-4C3F-ACD8-B806A79415A0}">
      <dgm:prSet/>
      <dgm:spPr/>
      <dgm:t>
        <a:bodyPr/>
        <a:lstStyle/>
        <a:p>
          <a:endParaRPr lang="en-US"/>
        </a:p>
      </dgm:t>
    </dgm:pt>
    <dgm:pt modelId="{54A6B93B-FAC2-4B04-A573-7A4EF0A00193}">
      <dgm:prSet phldr="0" custT="1"/>
      <dgm:spPr/>
      <dgm:t>
        <a:bodyPr/>
        <a:lstStyle/>
        <a:p>
          <a:pPr rtl="0"/>
          <a:r>
            <a:rPr lang="en-US" sz="1300" kern="1200">
              <a:solidFill>
                <a:prstClr val="black">
                  <a:hueOff val="0"/>
                  <a:satOff val="0"/>
                  <a:lumOff val="0"/>
                  <a:alphaOff val="0"/>
                </a:prstClr>
              </a:solidFill>
              <a:latin typeface="Tahoma"/>
              <a:ea typeface="+mn-ea"/>
              <a:cs typeface="+mn-cs"/>
            </a:rPr>
            <a:t>SELPA Data Privacy</a:t>
          </a:r>
        </a:p>
      </dgm:t>
    </dgm:pt>
    <dgm:pt modelId="{CA9F557A-EC15-4BE4-B4FF-E6282949760D}" type="parTrans" cxnId="{18DEB3AD-8B40-4B0D-A43E-FD28E9E8B1B1}">
      <dgm:prSet/>
      <dgm:spPr/>
      <dgm:t>
        <a:bodyPr/>
        <a:lstStyle/>
        <a:p>
          <a:endParaRPr lang="en-US"/>
        </a:p>
      </dgm:t>
    </dgm:pt>
    <dgm:pt modelId="{61B12BAD-A261-4E53-A173-9F5C0847E49B}" type="sibTrans" cxnId="{18DEB3AD-8B40-4B0D-A43E-FD28E9E8B1B1}">
      <dgm:prSet/>
      <dgm:spPr/>
      <dgm:t>
        <a:bodyPr/>
        <a:lstStyle/>
        <a:p>
          <a:endParaRPr lang="en-US"/>
        </a:p>
      </dgm:t>
    </dgm:pt>
    <dgm:pt modelId="{0E481DC1-F15C-42F7-B5B7-FA5109090FEF}">
      <dgm:prSet phldrT="[Text]"/>
      <dgm:spPr>
        <a:solidFill>
          <a:srgbClr val="177799"/>
        </a:solidFill>
      </dgm:spPr>
      <dgm:t>
        <a:bodyPr/>
        <a:lstStyle/>
        <a:p>
          <a:r>
            <a:rPr lang="en-US" b="1"/>
            <a:t>Data Collections</a:t>
          </a:r>
        </a:p>
      </dgm:t>
    </dgm:pt>
    <dgm:pt modelId="{A08D532F-9CB9-4DDF-BFAB-6515CBB68CEC}" type="parTrans" cxnId="{2FEFD63D-355A-4353-A1BE-80BBA2C2BCEC}">
      <dgm:prSet/>
      <dgm:spPr/>
      <dgm:t>
        <a:bodyPr/>
        <a:lstStyle/>
        <a:p>
          <a:endParaRPr lang="en-US"/>
        </a:p>
      </dgm:t>
    </dgm:pt>
    <dgm:pt modelId="{5D3FFCC1-6D1B-4919-AE1C-DCE9C0330EFE}" type="sibTrans" cxnId="{2FEFD63D-355A-4353-A1BE-80BBA2C2BCEC}">
      <dgm:prSet/>
      <dgm:spPr/>
      <dgm:t>
        <a:bodyPr/>
        <a:lstStyle/>
        <a:p>
          <a:endParaRPr lang="en-US"/>
        </a:p>
      </dgm:t>
    </dgm:pt>
    <dgm:pt modelId="{9E6FEBFF-C7CB-409D-9451-F4384C60EADB}">
      <dgm:prSet phldrT="[Text]"/>
      <dgm:spPr/>
      <dgm:t>
        <a:bodyPr/>
        <a:lstStyle/>
        <a:p>
          <a:pPr algn="ctr"/>
          <a:r>
            <a:rPr lang="en-US" sz="1300"/>
            <a:t>Fall 1</a:t>
          </a:r>
        </a:p>
      </dgm:t>
    </dgm:pt>
    <dgm:pt modelId="{85FE5EB1-1EDE-49D5-83ED-848B8B42906F}" type="parTrans" cxnId="{E7625CD9-EEEF-4332-B482-0ED16EEA5741}">
      <dgm:prSet/>
      <dgm:spPr/>
      <dgm:t>
        <a:bodyPr/>
        <a:lstStyle/>
        <a:p>
          <a:endParaRPr lang="en-US"/>
        </a:p>
      </dgm:t>
    </dgm:pt>
    <dgm:pt modelId="{079EBFA9-6DAD-4376-877B-3CE3A7227136}" type="sibTrans" cxnId="{E7625CD9-EEEF-4332-B482-0ED16EEA5741}">
      <dgm:prSet/>
      <dgm:spPr/>
      <dgm:t>
        <a:bodyPr/>
        <a:lstStyle/>
        <a:p>
          <a:endParaRPr lang="en-US"/>
        </a:p>
      </dgm:t>
    </dgm:pt>
    <dgm:pt modelId="{F19AD0DE-C2F9-41B4-8FC9-32A94597CEA0}">
      <dgm:prSet phldrT="[Text]" custT="1"/>
      <dgm:spPr/>
      <dgm:t>
        <a:bodyPr/>
        <a:lstStyle/>
        <a:p>
          <a:pPr algn="ctr"/>
          <a:r>
            <a:rPr lang="en-US" sz="1300"/>
            <a:t>Reporting and Certification</a:t>
          </a:r>
        </a:p>
      </dgm:t>
    </dgm:pt>
    <dgm:pt modelId="{6F623AF8-1EFA-462C-A68C-960ADD8B479C}" type="parTrans" cxnId="{478B99CC-A92E-466B-8E7B-C02C5A79F45E}">
      <dgm:prSet/>
      <dgm:spPr/>
      <dgm:t>
        <a:bodyPr/>
        <a:lstStyle/>
        <a:p>
          <a:endParaRPr lang="en-US"/>
        </a:p>
      </dgm:t>
    </dgm:pt>
    <dgm:pt modelId="{DCC9F358-7F1C-42B7-8071-45635EA21D0C}" type="sibTrans" cxnId="{478B99CC-A92E-466B-8E7B-C02C5A79F45E}">
      <dgm:prSet/>
      <dgm:spPr/>
      <dgm:t>
        <a:bodyPr/>
        <a:lstStyle/>
        <a:p>
          <a:endParaRPr lang="en-US"/>
        </a:p>
      </dgm:t>
    </dgm:pt>
    <dgm:pt modelId="{F5C1D47B-92DF-4B14-B13D-5753C6C277C9}">
      <dgm:prSet phldrT="[Text]" custT="1"/>
      <dgm:spPr/>
      <dgm:t>
        <a:bodyPr/>
        <a:lstStyle/>
        <a:p>
          <a:pPr algn="ctr"/>
          <a:r>
            <a:rPr lang="en-US" sz="1300"/>
            <a:t>Advanced</a:t>
          </a:r>
        </a:p>
      </dgm:t>
    </dgm:pt>
    <dgm:pt modelId="{2A36EC3A-5DF3-478E-A3FC-D711E94754F9}" type="parTrans" cxnId="{03ABD51D-3F85-492D-AF79-F92B3EA9621E}">
      <dgm:prSet/>
      <dgm:spPr/>
      <dgm:t>
        <a:bodyPr/>
        <a:lstStyle/>
        <a:p>
          <a:endParaRPr lang="en-US"/>
        </a:p>
      </dgm:t>
    </dgm:pt>
    <dgm:pt modelId="{3E2B86D2-1858-46A8-9F1E-157E8BC503BF}" type="sibTrans" cxnId="{03ABD51D-3F85-492D-AF79-F92B3EA9621E}">
      <dgm:prSet/>
      <dgm:spPr/>
      <dgm:t>
        <a:bodyPr/>
        <a:lstStyle/>
        <a:p>
          <a:endParaRPr lang="en-US"/>
        </a:p>
      </dgm:t>
    </dgm:pt>
    <dgm:pt modelId="{9D3A7012-FB17-4208-908F-3F5271BD8099}">
      <dgm:prSet phldrT="[Text]"/>
      <dgm:spPr/>
      <dgm:t>
        <a:bodyPr/>
        <a:lstStyle/>
        <a:p>
          <a:pPr algn="ctr"/>
          <a:r>
            <a:rPr lang="en-US" sz="1300"/>
            <a:t>Fall 2</a:t>
          </a:r>
        </a:p>
      </dgm:t>
    </dgm:pt>
    <dgm:pt modelId="{DADBA88A-76B5-4C6D-81F9-6C2279D32772}" type="parTrans" cxnId="{F1DB9F62-175A-42B6-9BCA-4BC3050A505A}">
      <dgm:prSet/>
      <dgm:spPr/>
      <dgm:t>
        <a:bodyPr/>
        <a:lstStyle/>
        <a:p>
          <a:endParaRPr lang="en-US"/>
        </a:p>
      </dgm:t>
    </dgm:pt>
    <dgm:pt modelId="{2B48171E-A32E-4CCD-88FA-D76C9F0E2AD1}" type="sibTrans" cxnId="{F1DB9F62-175A-42B6-9BCA-4BC3050A505A}">
      <dgm:prSet/>
      <dgm:spPr/>
      <dgm:t>
        <a:bodyPr/>
        <a:lstStyle/>
        <a:p>
          <a:endParaRPr lang="en-US"/>
        </a:p>
      </dgm:t>
    </dgm:pt>
    <dgm:pt modelId="{FE693F0A-0590-4791-929A-8B0DFB90D6B2}">
      <dgm:prSet phldrT="[Text]" custT="1"/>
      <dgm:spPr/>
      <dgm:t>
        <a:bodyPr/>
        <a:lstStyle/>
        <a:p>
          <a:pPr algn="ctr"/>
          <a:r>
            <a:rPr lang="en-US" sz="1300"/>
            <a:t>Data Population</a:t>
          </a:r>
        </a:p>
      </dgm:t>
    </dgm:pt>
    <dgm:pt modelId="{40DEA9A1-04E2-4C30-B472-31094477377E}" type="parTrans" cxnId="{311FFD36-4718-40CA-A0B3-51EED3398058}">
      <dgm:prSet/>
      <dgm:spPr/>
      <dgm:t>
        <a:bodyPr/>
        <a:lstStyle/>
        <a:p>
          <a:endParaRPr lang="en-US"/>
        </a:p>
      </dgm:t>
    </dgm:pt>
    <dgm:pt modelId="{4A7AA3EA-9A31-44E3-A2E5-6946D42CDBA4}" type="sibTrans" cxnId="{311FFD36-4718-40CA-A0B3-51EED3398058}">
      <dgm:prSet/>
      <dgm:spPr/>
      <dgm:t>
        <a:bodyPr/>
        <a:lstStyle/>
        <a:p>
          <a:endParaRPr lang="en-US"/>
        </a:p>
      </dgm:t>
    </dgm:pt>
    <dgm:pt modelId="{72523C17-FB7C-4049-A88F-31329218BA72}">
      <dgm:prSet phldrT="[Text]" custT="1"/>
      <dgm:spPr/>
      <dgm:t>
        <a:bodyPr/>
        <a:lstStyle/>
        <a:p>
          <a:pPr algn="ctr"/>
          <a:r>
            <a:rPr lang="en-US" sz="1300"/>
            <a:t>Reporting and Certification</a:t>
          </a:r>
        </a:p>
      </dgm:t>
    </dgm:pt>
    <dgm:pt modelId="{C84C874F-4AAA-4716-BB1A-D869281F8228}" type="parTrans" cxnId="{64625BBC-6D7B-45FA-8521-D63F9616D681}">
      <dgm:prSet/>
      <dgm:spPr/>
      <dgm:t>
        <a:bodyPr/>
        <a:lstStyle/>
        <a:p>
          <a:endParaRPr lang="en-US"/>
        </a:p>
      </dgm:t>
    </dgm:pt>
    <dgm:pt modelId="{80DEE1EA-086D-4E9E-8C45-496D3AC1C2EC}" type="sibTrans" cxnId="{64625BBC-6D7B-45FA-8521-D63F9616D681}">
      <dgm:prSet/>
      <dgm:spPr/>
      <dgm:t>
        <a:bodyPr/>
        <a:lstStyle/>
        <a:p>
          <a:endParaRPr lang="en-US"/>
        </a:p>
      </dgm:t>
    </dgm:pt>
    <dgm:pt modelId="{5F7B449F-9406-4F73-BF2C-97AE00C7696A}">
      <dgm:prSet phldrT="[Text]" custT="1"/>
      <dgm:spPr/>
      <dgm:t>
        <a:bodyPr/>
        <a:lstStyle/>
        <a:p>
          <a:pPr algn="ctr"/>
          <a:r>
            <a:rPr lang="en-US" sz="1300"/>
            <a:t>Advanced</a:t>
          </a:r>
        </a:p>
      </dgm:t>
    </dgm:pt>
    <dgm:pt modelId="{305AADEA-B761-4E1A-BDBC-F628E9B80788}" type="parTrans" cxnId="{D414F20D-9371-4814-934A-13165F601AAA}">
      <dgm:prSet/>
      <dgm:spPr/>
      <dgm:t>
        <a:bodyPr/>
        <a:lstStyle/>
        <a:p>
          <a:endParaRPr lang="en-US"/>
        </a:p>
      </dgm:t>
    </dgm:pt>
    <dgm:pt modelId="{230189BE-3013-4BCD-A911-D9E1730ECF6E}" type="sibTrans" cxnId="{D414F20D-9371-4814-934A-13165F601AAA}">
      <dgm:prSet/>
      <dgm:spPr/>
      <dgm:t>
        <a:bodyPr/>
        <a:lstStyle/>
        <a:p>
          <a:endParaRPr lang="en-US"/>
        </a:p>
      </dgm:t>
    </dgm:pt>
    <dgm:pt modelId="{0B0556BB-1EE8-408C-9ED0-D6D3A79807FA}">
      <dgm:prSet phldrT="[Text]" custT="1"/>
      <dgm:spPr>
        <a:noFill/>
      </dgm:spPr>
      <dgm:t>
        <a:bodyPr/>
        <a:lstStyle/>
        <a:p>
          <a:pPr algn="ctr"/>
          <a:r>
            <a:rPr lang="en-US" sz="1300"/>
            <a:t>EOY</a:t>
          </a:r>
        </a:p>
      </dgm:t>
    </dgm:pt>
    <dgm:pt modelId="{FE9ABBC9-2ACF-4BF1-9447-A626A59E1D64}" type="parTrans" cxnId="{18B4ED15-E8B2-4E66-AF36-E28BCC71B9C3}">
      <dgm:prSet/>
      <dgm:spPr/>
      <dgm:t>
        <a:bodyPr/>
        <a:lstStyle/>
        <a:p>
          <a:endParaRPr lang="en-US"/>
        </a:p>
      </dgm:t>
    </dgm:pt>
    <dgm:pt modelId="{C36ACCFA-BDCC-48A3-A096-0638513ED910}" type="sibTrans" cxnId="{18B4ED15-E8B2-4E66-AF36-E28BCC71B9C3}">
      <dgm:prSet/>
      <dgm:spPr/>
      <dgm:t>
        <a:bodyPr/>
        <a:lstStyle/>
        <a:p>
          <a:endParaRPr lang="en-US"/>
        </a:p>
      </dgm:t>
    </dgm:pt>
    <dgm:pt modelId="{5D4F8716-E3D9-4FA6-BAD6-78B71EE3373A}">
      <dgm:prSet phldrT="[Text]" custT="1"/>
      <dgm:spPr>
        <a:noFill/>
      </dgm:spPr>
      <dgm:t>
        <a:bodyPr/>
        <a:lstStyle/>
        <a:p>
          <a:pPr algn="ctr"/>
          <a:r>
            <a:rPr lang="en-US" sz="1300" b="0"/>
            <a:t>EOY 1-4 Reporting and Certification</a:t>
          </a:r>
        </a:p>
      </dgm:t>
    </dgm:pt>
    <dgm:pt modelId="{AEF6A852-C3DE-411D-9EC8-D5ABBB207541}" type="parTrans" cxnId="{A35BD41D-E5FB-4B18-BCB8-2320157DCECC}">
      <dgm:prSet/>
      <dgm:spPr/>
      <dgm:t>
        <a:bodyPr/>
        <a:lstStyle/>
        <a:p>
          <a:endParaRPr lang="en-US"/>
        </a:p>
      </dgm:t>
    </dgm:pt>
    <dgm:pt modelId="{260B7E66-FE69-4475-888C-E2433B5C7DAB}" type="sibTrans" cxnId="{A35BD41D-E5FB-4B18-BCB8-2320157DCECC}">
      <dgm:prSet/>
      <dgm:spPr/>
      <dgm:t>
        <a:bodyPr/>
        <a:lstStyle/>
        <a:p>
          <a:endParaRPr lang="en-US"/>
        </a:p>
      </dgm:t>
    </dgm:pt>
    <dgm:pt modelId="{3B621353-1269-4D78-A543-5F30284F42AC}">
      <dgm:prSet phldrT="[Text]" custT="1"/>
      <dgm:spPr>
        <a:noFill/>
      </dgm:spPr>
      <dgm:t>
        <a:bodyPr/>
        <a:lstStyle/>
        <a:p>
          <a:pPr algn="ctr"/>
          <a:r>
            <a:rPr lang="en-US" sz="1300"/>
            <a:t>EOY Advanced</a:t>
          </a:r>
        </a:p>
      </dgm:t>
    </dgm:pt>
    <dgm:pt modelId="{A04A2455-385E-4349-8413-8AE958EEF264}" type="parTrans" cxnId="{2D01A4FE-A545-4315-BA8A-D5293D925FFB}">
      <dgm:prSet/>
      <dgm:spPr/>
      <dgm:t>
        <a:bodyPr/>
        <a:lstStyle/>
        <a:p>
          <a:endParaRPr lang="en-US"/>
        </a:p>
      </dgm:t>
    </dgm:pt>
    <dgm:pt modelId="{156F7BF9-F40F-4AF5-99E4-3E8273F831ED}" type="sibTrans" cxnId="{2D01A4FE-A545-4315-BA8A-D5293D925FFB}">
      <dgm:prSet/>
      <dgm:spPr/>
      <dgm:t>
        <a:bodyPr/>
        <a:lstStyle/>
        <a:p>
          <a:endParaRPr lang="en-US"/>
        </a:p>
      </dgm:t>
    </dgm:pt>
    <dgm:pt modelId="{AD37D249-B5FA-4C9A-A54C-E2C276BBE1F3}">
      <dgm:prSet phldrT="[Text]"/>
      <dgm:spPr>
        <a:solidFill>
          <a:srgbClr val="008986"/>
        </a:solidFill>
      </dgm:spPr>
      <dgm:t>
        <a:bodyPr/>
        <a:lstStyle/>
        <a:p>
          <a:r>
            <a:rPr lang="en-US" b="1"/>
            <a:t>Advanced</a:t>
          </a:r>
        </a:p>
      </dgm:t>
    </dgm:pt>
    <dgm:pt modelId="{248C769C-B331-4BED-A8C9-8ED8A2F7F1CF}" type="parTrans" cxnId="{9924C52E-CFC9-434A-B9E4-8B1AF972B8BE}">
      <dgm:prSet/>
      <dgm:spPr/>
      <dgm:t>
        <a:bodyPr/>
        <a:lstStyle/>
        <a:p>
          <a:endParaRPr lang="en-US"/>
        </a:p>
      </dgm:t>
    </dgm:pt>
    <dgm:pt modelId="{413F49CC-5992-4E0F-894F-ED060D8254B0}" type="sibTrans" cxnId="{9924C52E-CFC9-434A-B9E4-8B1AF972B8BE}">
      <dgm:prSet/>
      <dgm:spPr/>
      <dgm:t>
        <a:bodyPr/>
        <a:lstStyle/>
        <a:p>
          <a:endParaRPr lang="en-US"/>
        </a:p>
      </dgm:t>
    </dgm:pt>
    <dgm:pt modelId="{1840CCAF-81EF-484D-A4C6-B34E41136218}">
      <dgm:prSet phldrT="[Text]"/>
      <dgm:spPr/>
      <dgm:t>
        <a:bodyPr/>
        <a:lstStyle/>
        <a:p>
          <a:r>
            <a:rPr lang="en-US"/>
            <a:t>Guide to CALPADS Documentation</a:t>
          </a:r>
        </a:p>
      </dgm:t>
    </dgm:pt>
    <dgm:pt modelId="{A2A9D434-60D1-43DD-928F-FBD7728AD44A}" type="parTrans" cxnId="{C7183F64-C6FC-41CD-B493-660E043D0E7F}">
      <dgm:prSet/>
      <dgm:spPr/>
      <dgm:t>
        <a:bodyPr/>
        <a:lstStyle/>
        <a:p>
          <a:endParaRPr lang="en-US"/>
        </a:p>
      </dgm:t>
    </dgm:pt>
    <dgm:pt modelId="{5990DAC7-C329-4428-B81A-46B0B83FD942}" type="sibTrans" cxnId="{C7183F64-C6FC-41CD-B493-660E043D0E7F}">
      <dgm:prSet/>
      <dgm:spPr/>
      <dgm:t>
        <a:bodyPr/>
        <a:lstStyle/>
        <a:p>
          <a:endParaRPr lang="en-US"/>
        </a:p>
      </dgm:t>
    </dgm:pt>
    <dgm:pt modelId="{FE3056CD-CE1A-419A-ABB5-55E2B77FDF86}">
      <dgm:prSet phldrT="[Text]"/>
      <dgm:spPr/>
      <dgm:t>
        <a:bodyPr/>
        <a:lstStyle/>
        <a:p>
          <a:r>
            <a:rPr lang="en-US"/>
            <a:t>Guide to Troubleshooting CALPADS Errors</a:t>
          </a:r>
        </a:p>
      </dgm:t>
    </dgm:pt>
    <dgm:pt modelId="{56DF1F40-0DC0-427B-A88D-BB61F2E12145}" type="parTrans" cxnId="{D79ADE7A-5FD6-43FA-91FD-543818881BEA}">
      <dgm:prSet/>
      <dgm:spPr/>
      <dgm:t>
        <a:bodyPr/>
        <a:lstStyle/>
        <a:p>
          <a:endParaRPr lang="en-US"/>
        </a:p>
      </dgm:t>
    </dgm:pt>
    <dgm:pt modelId="{5A2C32B3-8CC3-41DA-9124-05DF33A98288}" type="sibTrans" cxnId="{D79ADE7A-5FD6-43FA-91FD-543818881BEA}">
      <dgm:prSet/>
      <dgm:spPr/>
      <dgm:t>
        <a:bodyPr/>
        <a:lstStyle/>
        <a:p>
          <a:endParaRPr lang="en-US"/>
        </a:p>
      </dgm:t>
    </dgm:pt>
    <dgm:pt modelId="{6CCF2305-EA68-4032-9E5B-E22AC63C2D7A}" type="pres">
      <dgm:prSet presAssocID="{4FA021EC-D55C-44C1-A33A-DBE83909BA85}" presName="diagram" presStyleCnt="0">
        <dgm:presLayoutVars>
          <dgm:chPref val="1"/>
          <dgm:dir/>
          <dgm:animOne val="branch"/>
          <dgm:animLvl val="lvl"/>
          <dgm:resizeHandles/>
        </dgm:presLayoutVars>
      </dgm:prSet>
      <dgm:spPr/>
    </dgm:pt>
    <dgm:pt modelId="{F6F011ED-C633-4054-8AF1-86397C5468F4}" type="pres">
      <dgm:prSet presAssocID="{8168DD6E-C1F8-4F15-AF71-F143DED16065}" presName="root" presStyleCnt="0"/>
      <dgm:spPr/>
    </dgm:pt>
    <dgm:pt modelId="{57118625-2DA5-48D2-8C8F-D5B7880550DB}" type="pres">
      <dgm:prSet presAssocID="{8168DD6E-C1F8-4F15-AF71-F143DED16065}" presName="rootComposite" presStyleCnt="0"/>
      <dgm:spPr/>
    </dgm:pt>
    <dgm:pt modelId="{2E8B098E-9954-421D-8377-3762920DF14E}" type="pres">
      <dgm:prSet presAssocID="{8168DD6E-C1F8-4F15-AF71-F143DED16065}" presName="rootText" presStyleLbl="node1" presStyleIdx="0" presStyleCnt="5" custScaleX="158359" custScaleY="97972" custLinFactNeighborX="-1899" custLinFactNeighborY="301"/>
      <dgm:spPr/>
    </dgm:pt>
    <dgm:pt modelId="{1446AC99-D53A-4B7A-89EB-47362C262397}" type="pres">
      <dgm:prSet presAssocID="{8168DD6E-C1F8-4F15-AF71-F143DED16065}" presName="rootConnector" presStyleLbl="node1" presStyleIdx="0" presStyleCnt="5"/>
      <dgm:spPr/>
    </dgm:pt>
    <dgm:pt modelId="{7D39DCC5-440A-4B8C-AC15-D3F4691BC5E3}" type="pres">
      <dgm:prSet presAssocID="{8168DD6E-C1F8-4F15-AF71-F143DED16065}" presName="childShape" presStyleCnt="0"/>
      <dgm:spPr/>
    </dgm:pt>
    <dgm:pt modelId="{590E7029-C9B2-481B-BA5A-2C3C0C1970E7}" type="pres">
      <dgm:prSet presAssocID="{4DC8E2A5-8DE4-4C5A-9B57-664E5BD42192}" presName="Name13" presStyleLbl="parChTrans1D2" presStyleIdx="0" presStyleCnt="12"/>
      <dgm:spPr/>
    </dgm:pt>
    <dgm:pt modelId="{4BB4FA0D-A3EE-4B3C-ABD2-31ECDD2EEEF7}" type="pres">
      <dgm:prSet presAssocID="{10582A1E-161D-4A1E-B435-2D664E6E7C81}" presName="childText" presStyleLbl="bgAcc1" presStyleIdx="0" presStyleCnt="12" custScaleX="160652" custScaleY="97279" custLinFactNeighborX="-103" custLinFactNeighborY="7785">
        <dgm:presLayoutVars>
          <dgm:bulletEnabled val="1"/>
        </dgm:presLayoutVars>
      </dgm:prSet>
      <dgm:spPr/>
    </dgm:pt>
    <dgm:pt modelId="{5A303113-F83E-445E-A492-5A8F758228A0}" type="pres">
      <dgm:prSet presAssocID="{A139F051-93AE-4C9E-A45D-178CFC443E21}" presName="root" presStyleCnt="0"/>
      <dgm:spPr/>
    </dgm:pt>
    <dgm:pt modelId="{9AF6E8D4-A5CC-4D74-866F-0869A0E6017B}" type="pres">
      <dgm:prSet presAssocID="{A139F051-93AE-4C9E-A45D-178CFC443E21}" presName="rootComposite" presStyleCnt="0"/>
      <dgm:spPr/>
    </dgm:pt>
    <dgm:pt modelId="{2A107175-FE0D-48E9-B1E6-F78A8861E760}" type="pres">
      <dgm:prSet presAssocID="{A139F051-93AE-4C9E-A45D-178CFC443E21}" presName="rootText" presStyleLbl="node1" presStyleIdx="1" presStyleCnt="5" custScaleX="154936"/>
      <dgm:spPr/>
    </dgm:pt>
    <dgm:pt modelId="{C92D864A-7C17-4072-978C-961AE10C4B4B}" type="pres">
      <dgm:prSet presAssocID="{A139F051-93AE-4C9E-A45D-178CFC443E21}" presName="rootConnector" presStyleLbl="node1" presStyleIdx="1" presStyleCnt="5"/>
      <dgm:spPr/>
    </dgm:pt>
    <dgm:pt modelId="{9907FA34-7211-41EA-B900-C2377FCAF68A}" type="pres">
      <dgm:prSet presAssocID="{A139F051-93AE-4C9E-A45D-178CFC443E21}" presName="childShape" presStyleCnt="0"/>
      <dgm:spPr/>
    </dgm:pt>
    <dgm:pt modelId="{166A563D-EBF5-4B94-A19E-FD8C217212C0}" type="pres">
      <dgm:prSet presAssocID="{FB138FEC-9257-4BDC-BB34-0C367AAF5AFB}" presName="Name13" presStyleLbl="parChTrans1D2" presStyleIdx="1" presStyleCnt="12"/>
      <dgm:spPr/>
    </dgm:pt>
    <dgm:pt modelId="{455171F7-ADAF-4E2D-A759-F7B2621B9EF7}" type="pres">
      <dgm:prSet presAssocID="{5A9F08B6-2479-43AF-A99D-28F7A733D64B}" presName="childText" presStyleLbl="bgAcc1" presStyleIdx="1" presStyleCnt="12" custScaleX="160652">
        <dgm:presLayoutVars>
          <dgm:bulletEnabled val="1"/>
        </dgm:presLayoutVars>
      </dgm:prSet>
      <dgm:spPr/>
    </dgm:pt>
    <dgm:pt modelId="{76FC1566-7BD6-408D-B551-8DE3303DCB94}" type="pres">
      <dgm:prSet presAssocID="{81B82FD3-F8E2-4DDD-B89B-4DC4B0EE65C2}" presName="Name13" presStyleLbl="parChTrans1D2" presStyleIdx="2" presStyleCnt="12"/>
      <dgm:spPr/>
    </dgm:pt>
    <dgm:pt modelId="{546ECB60-046F-4CF9-9B5E-F93F82D7EAFE}" type="pres">
      <dgm:prSet presAssocID="{64DD7311-3C08-43C3-A8D9-110A64BB38A9}" presName="childText" presStyleLbl="bgAcc1" presStyleIdx="2" presStyleCnt="12" custScaleX="160652" custScaleY="134825" custLinFactNeighborY="-12861">
        <dgm:presLayoutVars>
          <dgm:bulletEnabled val="1"/>
        </dgm:presLayoutVars>
      </dgm:prSet>
      <dgm:spPr/>
    </dgm:pt>
    <dgm:pt modelId="{5F4FE63E-D045-4FE0-BED7-AC233FA05BC5}" type="pres">
      <dgm:prSet presAssocID="{F3B74A81-CA8D-4FB5-8287-77E49AF43BE0}" presName="Name13" presStyleLbl="parChTrans1D2" presStyleIdx="3" presStyleCnt="12"/>
      <dgm:spPr/>
    </dgm:pt>
    <dgm:pt modelId="{4827375E-E928-403A-9330-1B77E628E211}" type="pres">
      <dgm:prSet presAssocID="{B7799AF1-D484-486D-9DAB-325E821F59A3}" presName="childText" presStyleLbl="bgAcc1" presStyleIdx="3" presStyleCnt="12" custScaleX="160652" custScaleY="134825" custLinFactNeighborY="-12861">
        <dgm:presLayoutVars>
          <dgm:bulletEnabled val="1"/>
        </dgm:presLayoutVars>
      </dgm:prSet>
      <dgm:spPr/>
    </dgm:pt>
    <dgm:pt modelId="{9E6FFCEF-14C4-4F2A-8F10-F03942A96040}" type="pres">
      <dgm:prSet presAssocID="{F9E1CC11-2602-41F3-8C20-0A8B6572B0E5}" presName="Name13" presStyleLbl="parChTrans1D2" presStyleIdx="4" presStyleCnt="12"/>
      <dgm:spPr/>
    </dgm:pt>
    <dgm:pt modelId="{A23E360D-1A5B-4BBF-8F88-DBD5EAD88B5A}" type="pres">
      <dgm:prSet presAssocID="{F3DF89F2-7912-4049-8A8D-C0A909D4371A}" presName="childText" presStyleLbl="bgAcc1" presStyleIdx="4" presStyleCnt="12" custScaleX="164170" custScaleY="117053">
        <dgm:presLayoutVars>
          <dgm:bulletEnabled val="1"/>
        </dgm:presLayoutVars>
      </dgm:prSet>
      <dgm:spPr/>
    </dgm:pt>
    <dgm:pt modelId="{E8FB7924-8BFF-4ACC-8F70-7B18B6FFCBC4}" type="pres">
      <dgm:prSet presAssocID="{9740C306-789C-47A6-8D90-6DC88461030C}" presName="root" presStyleCnt="0"/>
      <dgm:spPr/>
    </dgm:pt>
    <dgm:pt modelId="{38C202FC-4E7B-4E06-B772-009AB8301505}" type="pres">
      <dgm:prSet presAssocID="{9740C306-789C-47A6-8D90-6DC88461030C}" presName="rootComposite" presStyleCnt="0"/>
      <dgm:spPr/>
    </dgm:pt>
    <dgm:pt modelId="{D28F4D2B-4D8C-4E79-A3B1-345270D64899}" type="pres">
      <dgm:prSet presAssocID="{9740C306-789C-47A6-8D90-6DC88461030C}" presName="rootText" presStyleLbl="node1" presStyleIdx="2" presStyleCnt="5" custScaleX="141115"/>
      <dgm:spPr/>
    </dgm:pt>
    <dgm:pt modelId="{FCCF56A9-DDC5-4B4C-BD6C-6A0FBE9CBE0A}" type="pres">
      <dgm:prSet presAssocID="{9740C306-789C-47A6-8D90-6DC88461030C}" presName="rootConnector" presStyleLbl="node1" presStyleIdx="2" presStyleCnt="5"/>
      <dgm:spPr/>
    </dgm:pt>
    <dgm:pt modelId="{A28E540E-966A-4CFB-90BC-CC012FE7C8BC}" type="pres">
      <dgm:prSet presAssocID="{9740C306-789C-47A6-8D90-6DC88461030C}" presName="childShape" presStyleCnt="0"/>
      <dgm:spPr/>
    </dgm:pt>
    <dgm:pt modelId="{FEDE4DAC-20DE-4C50-BB04-8D8E833DE45A}" type="pres">
      <dgm:prSet presAssocID="{06C20654-C793-4012-9711-FC3B988F6EF3}" presName="Name13" presStyleLbl="parChTrans1D2" presStyleIdx="5" presStyleCnt="12"/>
      <dgm:spPr/>
    </dgm:pt>
    <dgm:pt modelId="{42E72D59-44DF-4499-A3E3-53612817B1D7}" type="pres">
      <dgm:prSet presAssocID="{947FDD15-125A-4CA6-B3E1-2045E720CBEA}" presName="childText" presStyleLbl="bgAcc1" presStyleIdx="5" presStyleCnt="12" custScaleX="162998" custScaleY="98890" custLinFactNeighborX="-2579" custLinFactNeighborY="2325">
        <dgm:presLayoutVars>
          <dgm:bulletEnabled val="1"/>
        </dgm:presLayoutVars>
      </dgm:prSet>
      <dgm:spPr/>
    </dgm:pt>
    <dgm:pt modelId="{41B5A6EE-3AC8-4175-8E14-AF465DEA0655}" type="pres">
      <dgm:prSet presAssocID="{CA9F557A-EC15-4BE4-B4FF-E6282949760D}" presName="Name13" presStyleLbl="parChTrans1D2" presStyleIdx="6" presStyleCnt="12"/>
      <dgm:spPr/>
    </dgm:pt>
    <dgm:pt modelId="{77617CDB-3AD3-4CAF-8477-85ACBFC3B571}" type="pres">
      <dgm:prSet presAssocID="{54A6B93B-FAC2-4B04-A573-7A4EF0A00193}" presName="childText" presStyleLbl="bgAcc1" presStyleIdx="6" presStyleCnt="12" custScaleX="163451">
        <dgm:presLayoutVars>
          <dgm:bulletEnabled val="1"/>
        </dgm:presLayoutVars>
      </dgm:prSet>
      <dgm:spPr/>
    </dgm:pt>
    <dgm:pt modelId="{C3A9C2C2-E932-4EF1-8822-62DF0674A80A}" type="pres">
      <dgm:prSet presAssocID="{0E481DC1-F15C-42F7-B5B7-FA5109090FEF}" presName="root" presStyleCnt="0"/>
      <dgm:spPr/>
    </dgm:pt>
    <dgm:pt modelId="{EE9B251E-5794-4415-8ED4-038471ECD64A}" type="pres">
      <dgm:prSet presAssocID="{0E481DC1-F15C-42F7-B5B7-FA5109090FEF}" presName="rootComposite" presStyleCnt="0"/>
      <dgm:spPr/>
    </dgm:pt>
    <dgm:pt modelId="{5FE69C41-8302-4ED9-B1A7-D79F37FF95A6}" type="pres">
      <dgm:prSet presAssocID="{0E481DC1-F15C-42F7-B5B7-FA5109090FEF}" presName="rootText" presStyleLbl="node1" presStyleIdx="3" presStyleCnt="5" custScaleX="159637"/>
      <dgm:spPr/>
    </dgm:pt>
    <dgm:pt modelId="{E64AC831-3D58-44A3-8E42-EDC416C4D846}" type="pres">
      <dgm:prSet presAssocID="{0E481DC1-F15C-42F7-B5B7-FA5109090FEF}" presName="rootConnector" presStyleLbl="node1" presStyleIdx="3" presStyleCnt="5"/>
      <dgm:spPr/>
    </dgm:pt>
    <dgm:pt modelId="{7A2117DC-6B9E-4A9F-9ECC-E5849117781A}" type="pres">
      <dgm:prSet presAssocID="{0E481DC1-F15C-42F7-B5B7-FA5109090FEF}" presName="childShape" presStyleCnt="0"/>
      <dgm:spPr/>
    </dgm:pt>
    <dgm:pt modelId="{28202B14-6AC1-4BB3-9DAE-4338390CA4B2}" type="pres">
      <dgm:prSet presAssocID="{85FE5EB1-1EDE-49D5-83ED-848B8B42906F}" presName="Name13" presStyleLbl="parChTrans1D2" presStyleIdx="7" presStyleCnt="12"/>
      <dgm:spPr/>
    </dgm:pt>
    <dgm:pt modelId="{D77A57CC-CC10-4EA0-A543-C71B877A1F73}" type="pres">
      <dgm:prSet presAssocID="{9E6FEBFF-C7CB-409D-9451-F4384C60EADB}" presName="childText" presStyleLbl="bgAcc1" presStyleIdx="7" presStyleCnt="12" custScaleX="159637" custScaleY="146784">
        <dgm:presLayoutVars>
          <dgm:bulletEnabled val="1"/>
        </dgm:presLayoutVars>
      </dgm:prSet>
      <dgm:spPr/>
    </dgm:pt>
    <dgm:pt modelId="{A7778865-4877-4310-A7B6-119D0E6097AB}" type="pres">
      <dgm:prSet presAssocID="{DADBA88A-76B5-4C6D-81F9-6C2279D32772}" presName="Name13" presStyleLbl="parChTrans1D2" presStyleIdx="8" presStyleCnt="12"/>
      <dgm:spPr/>
    </dgm:pt>
    <dgm:pt modelId="{8D22A464-22B9-4142-AE2E-0C8E5A622196}" type="pres">
      <dgm:prSet presAssocID="{9D3A7012-FB17-4208-908F-3F5271BD8099}" presName="childText" presStyleLbl="bgAcc1" presStyleIdx="8" presStyleCnt="12" custScaleX="159637" custScaleY="182980" custLinFactNeighborY="3376">
        <dgm:presLayoutVars>
          <dgm:bulletEnabled val="1"/>
        </dgm:presLayoutVars>
      </dgm:prSet>
      <dgm:spPr/>
    </dgm:pt>
    <dgm:pt modelId="{DF13BE71-12D8-4C6D-98B0-E887EFA96535}" type="pres">
      <dgm:prSet presAssocID="{FE9ABBC9-2ACF-4BF1-9447-A626A59E1D64}" presName="Name13" presStyleLbl="parChTrans1D2" presStyleIdx="9" presStyleCnt="12"/>
      <dgm:spPr/>
    </dgm:pt>
    <dgm:pt modelId="{ADBCA7FD-4696-404B-8581-2010A10D6EAD}" type="pres">
      <dgm:prSet presAssocID="{0B0556BB-1EE8-408C-9ED0-D6D3A79807FA}" presName="childText" presStyleLbl="bgAcc1" presStyleIdx="9" presStyleCnt="12" custScaleX="159637" custScaleY="162293" custLinFactNeighborY="4392">
        <dgm:presLayoutVars>
          <dgm:bulletEnabled val="1"/>
        </dgm:presLayoutVars>
      </dgm:prSet>
      <dgm:spPr/>
    </dgm:pt>
    <dgm:pt modelId="{918C881B-148C-416C-8533-447F6EA9A4F1}" type="pres">
      <dgm:prSet presAssocID="{AD37D249-B5FA-4C9A-A54C-E2C276BBE1F3}" presName="root" presStyleCnt="0"/>
      <dgm:spPr/>
    </dgm:pt>
    <dgm:pt modelId="{4A6E58B7-F10E-4048-AE11-C1A35D5713AD}" type="pres">
      <dgm:prSet presAssocID="{AD37D249-B5FA-4C9A-A54C-E2C276BBE1F3}" presName="rootComposite" presStyleCnt="0"/>
      <dgm:spPr/>
    </dgm:pt>
    <dgm:pt modelId="{BA2FC38C-5A59-41BB-B2FE-C9C8C019FE92}" type="pres">
      <dgm:prSet presAssocID="{AD37D249-B5FA-4C9A-A54C-E2C276BBE1F3}" presName="rootText" presStyleLbl="node1" presStyleIdx="4" presStyleCnt="5" custScaleX="136802"/>
      <dgm:spPr/>
    </dgm:pt>
    <dgm:pt modelId="{26D7E75A-B119-4E0D-AEA4-CA5199D132B6}" type="pres">
      <dgm:prSet presAssocID="{AD37D249-B5FA-4C9A-A54C-E2C276BBE1F3}" presName="rootConnector" presStyleLbl="node1" presStyleIdx="4" presStyleCnt="5"/>
      <dgm:spPr/>
    </dgm:pt>
    <dgm:pt modelId="{6BF3601C-2415-4AFB-BADE-ED8844EA5776}" type="pres">
      <dgm:prSet presAssocID="{AD37D249-B5FA-4C9A-A54C-E2C276BBE1F3}" presName="childShape" presStyleCnt="0"/>
      <dgm:spPr/>
    </dgm:pt>
    <dgm:pt modelId="{BA3C272B-145C-4833-A8A5-4153CCFEF045}" type="pres">
      <dgm:prSet presAssocID="{A2A9D434-60D1-43DD-928F-FBD7728AD44A}" presName="Name13" presStyleLbl="parChTrans1D2" presStyleIdx="10" presStyleCnt="12"/>
      <dgm:spPr/>
    </dgm:pt>
    <dgm:pt modelId="{3B815452-5C52-4C45-BACC-4A23F47BF82F}" type="pres">
      <dgm:prSet presAssocID="{1840CCAF-81EF-484D-A4C6-B34E41136218}" presName="childText" presStyleLbl="bgAcc1" presStyleIdx="10" presStyleCnt="12" custScaleX="162594">
        <dgm:presLayoutVars>
          <dgm:bulletEnabled val="1"/>
        </dgm:presLayoutVars>
      </dgm:prSet>
      <dgm:spPr/>
    </dgm:pt>
    <dgm:pt modelId="{F8CBB1BE-349E-4466-BC3E-29C3A0C28C59}" type="pres">
      <dgm:prSet presAssocID="{56DF1F40-0DC0-427B-A88D-BB61F2E12145}" presName="Name13" presStyleLbl="parChTrans1D2" presStyleIdx="11" presStyleCnt="12"/>
      <dgm:spPr/>
    </dgm:pt>
    <dgm:pt modelId="{EC4001A7-1BFD-46B7-A705-E8954BE5D1B0}" type="pres">
      <dgm:prSet presAssocID="{FE3056CD-CE1A-419A-ABB5-55E2B77FDF86}" presName="childText" presStyleLbl="bgAcc1" presStyleIdx="11" presStyleCnt="12" custScaleX="162594">
        <dgm:presLayoutVars>
          <dgm:bulletEnabled val="1"/>
        </dgm:presLayoutVars>
      </dgm:prSet>
      <dgm:spPr/>
    </dgm:pt>
  </dgm:ptLst>
  <dgm:cxnLst>
    <dgm:cxn modelId="{01F4E901-A452-414C-8D3E-C4C15BE63BF4}" type="presOf" srcId="{10582A1E-161D-4A1E-B435-2D664E6E7C81}" destId="{4BB4FA0D-A3EE-4B3C-ABD2-31ECDD2EEEF7}" srcOrd="0" destOrd="0" presId="urn:microsoft.com/office/officeart/2005/8/layout/hierarchy3"/>
    <dgm:cxn modelId="{56F8000A-7326-4124-9CCE-04105738BFF0}" type="presOf" srcId="{0B0556BB-1EE8-408C-9ED0-D6D3A79807FA}" destId="{ADBCA7FD-4696-404B-8581-2010A10D6EAD}" srcOrd="0" destOrd="0" presId="urn:microsoft.com/office/officeart/2005/8/layout/hierarchy3"/>
    <dgm:cxn modelId="{D414F20D-9371-4814-934A-13165F601AAA}" srcId="{9D3A7012-FB17-4208-908F-3F5271BD8099}" destId="{5F7B449F-9406-4F73-BF2C-97AE00C7696A}" srcOrd="2" destOrd="0" parTransId="{305AADEA-B761-4E1A-BDBC-F628E9B80788}" sibTransId="{230189BE-3013-4BCD-A911-D9E1730ECF6E}"/>
    <dgm:cxn modelId="{E4F20015-BF3D-40D1-B154-CCC9D4F35D79}" type="presOf" srcId="{FB138FEC-9257-4BDC-BB34-0C367AAF5AFB}" destId="{166A563D-EBF5-4B94-A19E-FD8C217212C0}" srcOrd="0" destOrd="0" presId="urn:microsoft.com/office/officeart/2005/8/layout/hierarchy3"/>
    <dgm:cxn modelId="{18B4ED15-E8B2-4E66-AF36-E28BCC71B9C3}" srcId="{0E481DC1-F15C-42F7-B5B7-FA5109090FEF}" destId="{0B0556BB-1EE8-408C-9ED0-D6D3A79807FA}" srcOrd="2" destOrd="0" parTransId="{FE9ABBC9-2ACF-4BF1-9447-A626A59E1D64}" sibTransId="{C36ACCFA-BDCC-48A3-A096-0638513ED910}"/>
    <dgm:cxn modelId="{8E2D8D16-B4A2-490F-A28F-2B93758D78A0}" type="presOf" srcId="{F5C1D47B-92DF-4B14-B13D-5753C6C277C9}" destId="{D77A57CC-CC10-4EA0-A543-C71B877A1F73}" srcOrd="0" destOrd="2" presId="urn:microsoft.com/office/officeart/2005/8/layout/hierarchy3"/>
    <dgm:cxn modelId="{95493D1A-CCBB-4A47-933F-559550469271}" type="presOf" srcId="{0E481DC1-F15C-42F7-B5B7-FA5109090FEF}" destId="{E64AC831-3D58-44A3-8E42-EDC416C4D846}" srcOrd="1" destOrd="0" presId="urn:microsoft.com/office/officeart/2005/8/layout/hierarchy3"/>
    <dgm:cxn modelId="{A35BD41D-E5FB-4B18-BCB8-2320157DCECC}" srcId="{0B0556BB-1EE8-408C-9ED0-D6D3A79807FA}" destId="{5D4F8716-E3D9-4FA6-BAD6-78B71EE3373A}" srcOrd="0" destOrd="0" parTransId="{AEF6A852-C3DE-411D-9EC8-D5ABBB207541}" sibTransId="{260B7E66-FE69-4475-888C-E2433B5C7DAB}"/>
    <dgm:cxn modelId="{03ABD51D-3F85-492D-AF79-F92B3EA9621E}" srcId="{9E6FEBFF-C7CB-409D-9451-F4384C60EADB}" destId="{F5C1D47B-92DF-4B14-B13D-5753C6C277C9}" srcOrd="1" destOrd="0" parTransId="{2A36EC3A-5DF3-478E-A3FC-D711E94754F9}" sibTransId="{3E2B86D2-1858-46A8-9F1E-157E8BC503BF}"/>
    <dgm:cxn modelId="{9924C52E-CFC9-434A-B9E4-8B1AF972B8BE}" srcId="{4FA021EC-D55C-44C1-A33A-DBE83909BA85}" destId="{AD37D249-B5FA-4C9A-A54C-E2C276BBE1F3}" srcOrd="4" destOrd="0" parTransId="{248C769C-B331-4BED-A8C9-8ED8A2F7F1CF}" sibTransId="{413F49CC-5992-4E0F-894F-ED060D8254B0}"/>
    <dgm:cxn modelId="{311FFD36-4718-40CA-A0B3-51EED3398058}" srcId="{9D3A7012-FB17-4208-908F-3F5271BD8099}" destId="{FE693F0A-0590-4791-929A-8B0DFB90D6B2}" srcOrd="0" destOrd="0" parTransId="{40DEA9A1-04E2-4C30-B472-31094477377E}" sibTransId="{4A7AA3EA-9A31-44E3-A2E5-6946D42CDBA4}"/>
    <dgm:cxn modelId="{E292003D-3D4F-4931-8013-DDBDED5F07F5}" type="presOf" srcId="{54A6B93B-FAC2-4B04-A573-7A4EF0A00193}" destId="{77617CDB-3AD3-4CAF-8477-85ACBFC3B571}" srcOrd="0" destOrd="0" presId="urn:microsoft.com/office/officeart/2005/8/layout/hierarchy3"/>
    <dgm:cxn modelId="{2FEFD63D-355A-4353-A1BE-80BBA2C2BCEC}" srcId="{4FA021EC-D55C-44C1-A33A-DBE83909BA85}" destId="{0E481DC1-F15C-42F7-B5B7-FA5109090FEF}" srcOrd="3" destOrd="0" parTransId="{A08D532F-9CB9-4DDF-BFAB-6515CBB68CEC}" sibTransId="{5D3FFCC1-6D1B-4919-AE1C-DCE9C0330EFE}"/>
    <dgm:cxn modelId="{BBC0775C-6DCE-46A0-82F2-BD4172ECBF72}" srcId="{4FA021EC-D55C-44C1-A33A-DBE83909BA85}" destId="{9740C306-789C-47A6-8D90-6DC88461030C}" srcOrd="2" destOrd="0" parTransId="{8CACAF23-E28F-4AE5-86BB-EA8260A99BA3}" sibTransId="{8BE4BD0D-008A-4933-9113-990660B3E4E5}"/>
    <dgm:cxn modelId="{07E8A760-5C14-47D2-AE5A-F561F31A9EE4}" type="presOf" srcId="{F9E1CC11-2602-41F3-8C20-0A8B6572B0E5}" destId="{9E6FFCEF-14C4-4F2A-8F10-F03942A96040}" srcOrd="0" destOrd="0" presId="urn:microsoft.com/office/officeart/2005/8/layout/hierarchy3"/>
    <dgm:cxn modelId="{F1DB9F62-175A-42B6-9BCA-4BC3050A505A}" srcId="{0E481DC1-F15C-42F7-B5B7-FA5109090FEF}" destId="{9D3A7012-FB17-4208-908F-3F5271BD8099}" srcOrd="1" destOrd="0" parTransId="{DADBA88A-76B5-4C6D-81F9-6C2279D32772}" sibTransId="{2B48171E-A32E-4CCD-88FA-D76C9F0E2AD1}"/>
    <dgm:cxn modelId="{61244263-73B9-44CF-BB5F-A6BE8923FA9D}" srcId="{A139F051-93AE-4C9E-A45D-178CFC443E21}" destId="{64DD7311-3C08-43C3-A8D9-110A64BB38A9}" srcOrd="1" destOrd="0" parTransId="{81B82FD3-F8E2-4DDD-B89B-4DC4B0EE65C2}" sibTransId="{7345F03A-2A5E-4B3A-8322-A0B8CF35DD3D}"/>
    <dgm:cxn modelId="{C7183F64-C6FC-41CD-B493-660E043D0E7F}" srcId="{AD37D249-B5FA-4C9A-A54C-E2C276BBE1F3}" destId="{1840CCAF-81EF-484D-A4C6-B34E41136218}" srcOrd="0" destOrd="0" parTransId="{A2A9D434-60D1-43DD-928F-FBD7728AD44A}" sibTransId="{5990DAC7-C329-4428-B81A-46B0B83FD942}"/>
    <dgm:cxn modelId="{39EC7244-ECEE-49D5-A6A9-7E97CF503EC2}" type="presOf" srcId="{CA9F557A-EC15-4BE4-B4FF-E6282949760D}" destId="{41B5A6EE-3AC8-4175-8E14-AF465DEA0655}" srcOrd="0" destOrd="0" presId="urn:microsoft.com/office/officeart/2005/8/layout/hierarchy3"/>
    <dgm:cxn modelId="{D7619D45-F215-4E60-A4A9-960FB941FC2A}" type="presOf" srcId="{AD37D249-B5FA-4C9A-A54C-E2C276BBE1F3}" destId="{26D7E75A-B119-4E0D-AEA4-CA5199D132B6}" srcOrd="1" destOrd="0" presId="urn:microsoft.com/office/officeart/2005/8/layout/hierarchy3"/>
    <dgm:cxn modelId="{71F5E549-28E6-4FA7-A192-D95C5268FB53}" type="presOf" srcId="{F3B74A81-CA8D-4FB5-8287-77E49AF43BE0}" destId="{5F4FE63E-D045-4FE0-BED7-AC233FA05BC5}" srcOrd="0" destOrd="0" presId="urn:microsoft.com/office/officeart/2005/8/layout/hierarchy3"/>
    <dgm:cxn modelId="{004AB74A-ABB7-433C-8B17-40FFEDC734A1}" type="presOf" srcId="{F3DF89F2-7912-4049-8A8D-C0A909D4371A}" destId="{A23E360D-1A5B-4BBF-8F88-DBD5EAD88B5A}" srcOrd="0" destOrd="0" presId="urn:microsoft.com/office/officeart/2005/8/layout/hierarchy3"/>
    <dgm:cxn modelId="{59D20D4D-9C37-4F46-8AE5-525567846C93}" type="presOf" srcId="{AD37D249-B5FA-4C9A-A54C-E2C276BBE1F3}" destId="{BA2FC38C-5A59-41BB-B2FE-C9C8C019FE92}" srcOrd="0" destOrd="0" presId="urn:microsoft.com/office/officeart/2005/8/layout/hierarchy3"/>
    <dgm:cxn modelId="{5619F151-D530-4D40-9659-C81AC88091E5}" type="presOf" srcId="{72523C17-FB7C-4049-A88F-31329218BA72}" destId="{8D22A464-22B9-4142-AE2E-0C8E5A622196}" srcOrd="0" destOrd="2" presId="urn:microsoft.com/office/officeart/2005/8/layout/hierarchy3"/>
    <dgm:cxn modelId="{D4EEFA72-8091-40F1-A35C-9C736AF15141}" type="presOf" srcId="{F19AD0DE-C2F9-41B4-8FC9-32A94597CEA0}" destId="{D77A57CC-CC10-4EA0-A543-C71B877A1F73}" srcOrd="0" destOrd="1" presId="urn:microsoft.com/office/officeart/2005/8/layout/hierarchy3"/>
    <dgm:cxn modelId="{2F48DE74-4C25-45F3-A115-AF5FB6120F63}" srcId="{4FA021EC-D55C-44C1-A33A-DBE83909BA85}" destId="{8168DD6E-C1F8-4F15-AF71-F143DED16065}" srcOrd="0" destOrd="0" parTransId="{D59D1448-CB94-4963-9913-21D07E104E72}" sibTransId="{1E9FFAC8-87A1-4A43-ADBD-32C69A094B54}"/>
    <dgm:cxn modelId="{A9D3D255-A2AF-44D5-AFB6-0C8AAD57DF4A}" srcId="{A139F051-93AE-4C9E-A45D-178CFC443E21}" destId="{B7799AF1-D484-486D-9DAB-325E821F59A3}" srcOrd="2" destOrd="0" parTransId="{F3B74A81-CA8D-4FB5-8287-77E49AF43BE0}" sibTransId="{E1461868-B11F-4B16-806B-DA754AF3F353}"/>
    <dgm:cxn modelId="{B0813877-7E4C-4AC9-853C-A5B3D9986EB9}" type="presOf" srcId="{A139F051-93AE-4C9E-A45D-178CFC443E21}" destId="{2A107175-FE0D-48E9-B1E6-F78A8861E760}" srcOrd="0" destOrd="0" presId="urn:microsoft.com/office/officeart/2005/8/layout/hierarchy3"/>
    <dgm:cxn modelId="{8F1CE977-2D60-4609-A5D5-DA8677674CA2}" type="presOf" srcId="{1840CCAF-81EF-484D-A4C6-B34E41136218}" destId="{3B815452-5C52-4C45-BACC-4A23F47BF82F}" srcOrd="0" destOrd="0" presId="urn:microsoft.com/office/officeart/2005/8/layout/hierarchy3"/>
    <dgm:cxn modelId="{624E6658-E44A-42AA-80BB-2F1A656C078A}" type="presOf" srcId="{9740C306-789C-47A6-8D90-6DC88461030C}" destId="{FCCF56A9-DDC5-4B4C-BD6C-6A0FBE9CBE0A}" srcOrd="1" destOrd="0" presId="urn:microsoft.com/office/officeart/2005/8/layout/hierarchy3"/>
    <dgm:cxn modelId="{3CD92E59-2439-497A-898B-AE74F5F2BB45}" type="presOf" srcId="{9740C306-789C-47A6-8D90-6DC88461030C}" destId="{D28F4D2B-4D8C-4E79-A3B1-345270D64899}" srcOrd="0" destOrd="0" presId="urn:microsoft.com/office/officeart/2005/8/layout/hierarchy3"/>
    <dgm:cxn modelId="{D79ADE7A-5FD6-43FA-91FD-543818881BEA}" srcId="{AD37D249-B5FA-4C9A-A54C-E2C276BBE1F3}" destId="{FE3056CD-CE1A-419A-ABB5-55E2B77FDF86}" srcOrd="1" destOrd="0" parTransId="{56DF1F40-0DC0-427B-A88D-BB61F2E12145}" sibTransId="{5A2C32B3-8CC3-41DA-9124-05DF33A98288}"/>
    <dgm:cxn modelId="{7EB80C7B-BB94-4D9B-9A1B-1DC40AD3B82E}" type="presOf" srcId="{FE3056CD-CE1A-419A-ABB5-55E2B77FDF86}" destId="{EC4001A7-1BFD-46B7-A705-E8954BE5D1B0}" srcOrd="0" destOrd="0" presId="urn:microsoft.com/office/officeart/2005/8/layout/hierarchy3"/>
    <dgm:cxn modelId="{E0FE2985-1DB3-4BC1-B842-09D3B21BCEEF}" srcId="{A139F051-93AE-4C9E-A45D-178CFC443E21}" destId="{F3DF89F2-7912-4049-8A8D-C0A909D4371A}" srcOrd="3" destOrd="0" parTransId="{F9E1CC11-2602-41F3-8C20-0A8B6572B0E5}" sibTransId="{69EED57E-A03F-4BEE-9CC8-D80E094EB9A5}"/>
    <dgm:cxn modelId="{D0BD3286-3A3B-4F66-8521-71C49FE2BB47}" type="presOf" srcId="{947FDD15-125A-4CA6-B3E1-2045E720CBEA}" destId="{42E72D59-44DF-4499-A3E3-53612817B1D7}" srcOrd="0" destOrd="0" presId="urn:microsoft.com/office/officeart/2005/8/layout/hierarchy3"/>
    <dgm:cxn modelId="{7C17748A-0CEC-4419-A6BB-E7249ECC1DF1}" type="presOf" srcId="{8168DD6E-C1F8-4F15-AF71-F143DED16065}" destId="{2E8B098E-9954-421D-8377-3762920DF14E}" srcOrd="0" destOrd="0" presId="urn:microsoft.com/office/officeart/2005/8/layout/hierarchy3"/>
    <dgm:cxn modelId="{D9FECF8B-E21D-4526-A6A4-FAC1ABE5599C}" type="presOf" srcId="{FE9ABBC9-2ACF-4BF1-9447-A626A59E1D64}" destId="{DF13BE71-12D8-4C6D-98B0-E887EFA96535}" srcOrd="0" destOrd="0" presId="urn:microsoft.com/office/officeart/2005/8/layout/hierarchy3"/>
    <dgm:cxn modelId="{BBD9A592-2031-40C4-971F-F49D0B586CD5}" type="presOf" srcId="{8168DD6E-C1F8-4F15-AF71-F143DED16065}" destId="{1446AC99-D53A-4B7A-89EB-47362C262397}" srcOrd="1" destOrd="0" presId="urn:microsoft.com/office/officeart/2005/8/layout/hierarchy3"/>
    <dgm:cxn modelId="{9CFDFD93-9975-43C0-AF7E-E70260DEC02D}" type="presOf" srcId="{56DF1F40-0DC0-427B-A88D-BB61F2E12145}" destId="{F8CBB1BE-349E-4466-BC3E-29C3A0C28C59}" srcOrd="0" destOrd="0" presId="urn:microsoft.com/office/officeart/2005/8/layout/hierarchy3"/>
    <dgm:cxn modelId="{EE260997-9027-4BED-84BC-0D617CA362B3}" type="presOf" srcId="{4FA021EC-D55C-44C1-A33A-DBE83909BA85}" destId="{6CCF2305-EA68-4032-9E5B-E22AC63C2D7A}" srcOrd="0" destOrd="0" presId="urn:microsoft.com/office/officeart/2005/8/layout/hierarchy3"/>
    <dgm:cxn modelId="{002ACA99-8392-4C4E-B88E-4022F73FA1C7}" type="presOf" srcId="{3B621353-1269-4D78-A543-5F30284F42AC}" destId="{ADBCA7FD-4696-404B-8581-2010A10D6EAD}" srcOrd="0" destOrd="2" presId="urn:microsoft.com/office/officeart/2005/8/layout/hierarchy3"/>
    <dgm:cxn modelId="{FD6F119C-FFA6-402A-98F2-6FB6F5460B9D}" srcId="{A139F051-93AE-4C9E-A45D-178CFC443E21}" destId="{5A9F08B6-2479-43AF-A99D-28F7A733D64B}" srcOrd="0" destOrd="0" parTransId="{FB138FEC-9257-4BDC-BB34-0C367AAF5AFB}" sibTransId="{B3980D1D-A9CC-4F56-AE67-03FF36724A2E}"/>
    <dgm:cxn modelId="{F27B229C-4D28-4B38-BD81-765F5B929D09}" type="presOf" srcId="{DADBA88A-76B5-4C6D-81F9-6C2279D32772}" destId="{A7778865-4877-4310-A7B6-119D0E6097AB}" srcOrd="0" destOrd="0" presId="urn:microsoft.com/office/officeart/2005/8/layout/hierarchy3"/>
    <dgm:cxn modelId="{A498FBA3-96CE-4A76-A6FD-EDE2AA0A1E5F}" type="presOf" srcId="{A139F051-93AE-4C9E-A45D-178CFC443E21}" destId="{C92D864A-7C17-4072-978C-961AE10C4B4B}" srcOrd="1" destOrd="0" presId="urn:microsoft.com/office/officeart/2005/8/layout/hierarchy3"/>
    <dgm:cxn modelId="{DB3895A8-AD1D-4507-A1B9-8F05224F73CC}" srcId="{8168DD6E-C1F8-4F15-AF71-F143DED16065}" destId="{10582A1E-161D-4A1E-B435-2D664E6E7C81}" srcOrd="0" destOrd="0" parTransId="{4DC8E2A5-8DE4-4C5A-9B57-664E5BD42192}" sibTransId="{24B11BB8-C5C3-49A6-A8E2-9FA8AB717248}"/>
    <dgm:cxn modelId="{18DEB3AD-8B40-4B0D-A43E-FD28E9E8B1B1}" srcId="{9740C306-789C-47A6-8D90-6DC88461030C}" destId="{54A6B93B-FAC2-4B04-A573-7A4EF0A00193}" srcOrd="1" destOrd="0" parTransId="{CA9F557A-EC15-4BE4-B4FF-E6282949760D}" sibTransId="{61B12BAD-A261-4E53-A173-9F5C0847E49B}"/>
    <dgm:cxn modelId="{A6702AB0-176A-45AB-886E-75380926E9F9}" type="presOf" srcId="{FE693F0A-0590-4791-929A-8B0DFB90D6B2}" destId="{8D22A464-22B9-4142-AE2E-0C8E5A622196}" srcOrd="0" destOrd="1" presId="urn:microsoft.com/office/officeart/2005/8/layout/hierarchy3"/>
    <dgm:cxn modelId="{486B09B1-D28A-4994-B320-8CDCF3EED6BF}" type="presOf" srcId="{B7799AF1-D484-486D-9DAB-325E821F59A3}" destId="{4827375E-E928-403A-9330-1B77E628E211}" srcOrd="0" destOrd="0" presId="urn:microsoft.com/office/officeart/2005/8/layout/hierarchy3"/>
    <dgm:cxn modelId="{70F3B6B4-792D-4FFF-AAA1-C0B816DECA10}" type="presOf" srcId="{5A9F08B6-2479-43AF-A99D-28F7A733D64B}" destId="{455171F7-ADAF-4E2D-A759-F7B2621B9EF7}" srcOrd="0" destOrd="0" presId="urn:microsoft.com/office/officeart/2005/8/layout/hierarchy3"/>
    <dgm:cxn modelId="{1509E1BB-DE87-4AF6-A669-5865A03318FE}" type="presOf" srcId="{4DC8E2A5-8DE4-4C5A-9B57-664E5BD42192}" destId="{590E7029-C9B2-481B-BA5A-2C3C0C1970E7}" srcOrd="0" destOrd="0" presId="urn:microsoft.com/office/officeart/2005/8/layout/hierarchy3"/>
    <dgm:cxn modelId="{64625BBC-6D7B-45FA-8521-D63F9616D681}" srcId="{9D3A7012-FB17-4208-908F-3F5271BD8099}" destId="{72523C17-FB7C-4049-A88F-31329218BA72}" srcOrd="1" destOrd="0" parTransId="{C84C874F-4AAA-4716-BB1A-D869281F8228}" sibTransId="{80DEE1EA-086D-4E9E-8C45-496D3AC1C2EC}"/>
    <dgm:cxn modelId="{2C1E7EC0-2B60-4B9A-BD35-FA2D0A1C7B85}" srcId="{4FA021EC-D55C-44C1-A33A-DBE83909BA85}" destId="{A139F051-93AE-4C9E-A45D-178CFC443E21}" srcOrd="1" destOrd="0" parTransId="{C9A2B6FA-78C6-4DE0-A80B-BBFD00D09F0C}" sibTransId="{7B14000E-0E70-4F97-A86B-D86644DE76FF}"/>
    <dgm:cxn modelId="{2ACEE2C0-DFC7-41AB-BFAC-7A2E9CE37F33}" type="presOf" srcId="{A2A9D434-60D1-43DD-928F-FBD7728AD44A}" destId="{BA3C272B-145C-4833-A8A5-4153CCFEF045}" srcOrd="0" destOrd="0" presId="urn:microsoft.com/office/officeart/2005/8/layout/hierarchy3"/>
    <dgm:cxn modelId="{51FE39C2-B425-4419-B959-8F7E9B955AD0}" type="presOf" srcId="{06C20654-C793-4012-9711-FC3B988F6EF3}" destId="{FEDE4DAC-20DE-4C50-BB04-8D8E833DE45A}" srcOrd="0" destOrd="0" presId="urn:microsoft.com/office/officeart/2005/8/layout/hierarchy3"/>
    <dgm:cxn modelId="{ADF3B1C5-4068-482A-9347-006D68DF9CDA}" type="presOf" srcId="{5D4F8716-E3D9-4FA6-BAD6-78B71EE3373A}" destId="{ADBCA7FD-4696-404B-8581-2010A10D6EAD}" srcOrd="0" destOrd="1" presId="urn:microsoft.com/office/officeart/2005/8/layout/hierarchy3"/>
    <dgm:cxn modelId="{CAA1A2C6-5B82-4690-88AB-97081EE60613}" type="presOf" srcId="{0E481DC1-F15C-42F7-B5B7-FA5109090FEF}" destId="{5FE69C41-8302-4ED9-B1A7-D79F37FF95A6}" srcOrd="0" destOrd="0" presId="urn:microsoft.com/office/officeart/2005/8/layout/hierarchy3"/>
    <dgm:cxn modelId="{478B99CC-A92E-466B-8E7B-C02C5A79F45E}" srcId="{9E6FEBFF-C7CB-409D-9451-F4384C60EADB}" destId="{F19AD0DE-C2F9-41B4-8FC9-32A94597CEA0}" srcOrd="0" destOrd="0" parTransId="{6F623AF8-1EFA-462C-A68C-960ADD8B479C}" sibTransId="{DCC9F358-7F1C-42B7-8071-45635EA21D0C}"/>
    <dgm:cxn modelId="{50F9E2CC-7B50-4D80-9757-5F15062BB9FD}" type="presOf" srcId="{5F7B449F-9406-4F73-BF2C-97AE00C7696A}" destId="{8D22A464-22B9-4142-AE2E-0C8E5A622196}" srcOrd="0" destOrd="3" presId="urn:microsoft.com/office/officeart/2005/8/layout/hierarchy3"/>
    <dgm:cxn modelId="{7F10F3D1-243A-493D-9C09-831753F872FC}" type="presOf" srcId="{64DD7311-3C08-43C3-A8D9-110A64BB38A9}" destId="{546ECB60-046F-4CF9-9B5E-F93F82D7EAFE}" srcOrd="0" destOrd="0" presId="urn:microsoft.com/office/officeart/2005/8/layout/hierarchy3"/>
    <dgm:cxn modelId="{2721A1D5-A5BD-4CFE-AD18-BB1A7454A18E}" type="presOf" srcId="{9D3A7012-FB17-4208-908F-3F5271BD8099}" destId="{8D22A464-22B9-4142-AE2E-0C8E5A622196}" srcOrd="0" destOrd="0" presId="urn:microsoft.com/office/officeart/2005/8/layout/hierarchy3"/>
    <dgm:cxn modelId="{E7625CD9-EEEF-4332-B482-0ED16EEA5741}" srcId="{0E481DC1-F15C-42F7-B5B7-FA5109090FEF}" destId="{9E6FEBFF-C7CB-409D-9451-F4384C60EADB}" srcOrd="0" destOrd="0" parTransId="{85FE5EB1-1EDE-49D5-83ED-848B8B42906F}" sibTransId="{079EBFA9-6DAD-4376-877B-3CE3A7227136}"/>
    <dgm:cxn modelId="{0A52F8E1-56AB-4AB8-81E6-FDAC1E4436A4}" type="presOf" srcId="{81B82FD3-F8E2-4DDD-B89B-4DC4B0EE65C2}" destId="{76FC1566-7BD6-408D-B551-8DE3303DCB94}" srcOrd="0" destOrd="0" presId="urn:microsoft.com/office/officeart/2005/8/layout/hierarchy3"/>
    <dgm:cxn modelId="{1D4494E4-87EE-4FAC-ADB6-2D2BD1203966}" type="presOf" srcId="{85FE5EB1-1EDE-49D5-83ED-848B8B42906F}" destId="{28202B14-6AC1-4BB3-9DAE-4338390CA4B2}" srcOrd="0" destOrd="0" presId="urn:microsoft.com/office/officeart/2005/8/layout/hierarchy3"/>
    <dgm:cxn modelId="{6D49C7E8-5FFC-4C3F-ACD8-B806A79415A0}" srcId="{9740C306-789C-47A6-8D90-6DC88461030C}" destId="{947FDD15-125A-4CA6-B3E1-2045E720CBEA}" srcOrd="0" destOrd="0" parTransId="{06C20654-C793-4012-9711-FC3B988F6EF3}" sibTransId="{899EF01F-2B18-4966-A117-FBDF877EEF19}"/>
    <dgm:cxn modelId="{988B28F6-6E81-472D-8693-D6BB8216A3CD}" type="presOf" srcId="{9E6FEBFF-C7CB-409D-9451-F4384C60EADB}" destId="{D77A57CC-CC10-4EA0-A543-C71B877A1F73}" srcOrd="0" destOrd="0" presId="urn:microsoft.com/office/officeart/2005/8/layout/hierarchy3"/>
    <dgm:cxn modelId="{2D01A4FE-A545-4315-BA8A-D5293D925FFB}" srcId="{0B0556BB-1EE8-408C-9ED0-D6D3A79807FA}" destId="{3B621353-1269-4D78-A543-5F30284F42AC}" srcOrd="1" destOrd="0" parTransId="{A04A2455-385E-4349-8413-8AE958EEF264}" sibTransId="{156F7BF9-F40F-4AF5-99E4-3E8273F831ED}"/>
    <dgm:cxn modelId="{B2A85591-F061-472E-8845-7EFF4F37B6E7}" type="presParOf" srcId="{6CCF2305-EA68-4032-9E5B-E22AC63C2D7A}" destId="{F6F011ED-C633-4054-8AF1-86397C5468F4}" srcOrd="0" destOrd="0" presId="urn:microsoft.com/office/officeart/2005/8/layout/hierarchy3"/>
    <dgm:cxn modelId="{4CEAF2A1-4CFB-457B-BCA1-978E9D2CB358}" type="presParOf" srcId="{F6F011ED-C633-4054-8AF1-86397C5468F4}" destId="{57118625-2DA5-48D2-8C8F-D5B7880550DB}" srcOrd="0" destOrd="0" presId="urn:microsoft.com/office/officeart/2005/8/layout/hierarchy3"/>
    <dgm:cxn modelId="{3E7D818F-6082-4AAC-B4D3-C18F04851208}" type="presParOf" srcId="{57118625-2DA5-48D2-8C8F-D5B7880550DB}" destId="{2E8B098E-9954-421D-8377-3762920DF14E}" srcOrd="0" destOrd="0" presId="urn:microsoft.com/office/officeart/2005/8/layout/hierarchy3"/>
    <dgm:cxn modelId="{66D66295-A7CF-4C01-B46D-169289BE8239}" type="presParOf" srcId="{57118625-2DA5-48D2-8C8F-D5B7880550DB}" destId="{1446AC99-D53A-4B7A-89EB-47362C262397}" srcOrd="1" destOrd="0" presId="urn:microsoft.com/office/officeart/2005/8/layout/hierarchy3"/>
    <dgm:cxn modelId="{E508587E-2ABF-4799-A3DD-9FFEC8E0BB53}" type="presParOf" srcId="{F6F011ED-C633-4054-8AF1-86397C5468F4}" destId="{7D39DCC5-440A-4B8C-AC15-D3F4691BC5E3}" srcOrd="1" destOrd="0" presId="urn:microsoft.com/office/officeart/2005/8/layout/hierarchy3"/>
    <dgm:cxn modelId="{B8C8ABC4-E639-4FEA-A191-B81E7050D481}" type="presParOf" srcId="{7D39DCC5-440A-4B8C-AC15-D3F4691BC5E3}" destId="{590E7029-C9B2-481B-BA5A-2C3C0C1970E7}" srcOrd="0" destOrd="0" presId="urn:microsoft.com/office/officeart/2005/8/layout/hierarchy3"/>
    <dgm:cxn modelId="{72340F11-740D-43B8-82D4-BC4550113EF1}" type="presParOf" srcId="{7D39DCC5-440A-4B8C-AC15-D3F4691BC5E3}" destId="{4BB4FA0D-A3EE-4B3C-ABD2-31ECDD2EEEF7}" srcOrd="1" destOrd="0" presId="urn:microsoft.com/office/officeart/2005/8/layout/hierarchy3"/>
    <dgm:cxn modelId="{13F446F8-B09D-40AC-8617-9CDD3F6BB56E}" type="presParOf" srcId="{6CCF2305-EA68-4032-9E5B-E22AC63C2D7A}" destId="{5A303113-F83E-445E-A492-5A8F758228A0}" srcOrd="1" destOrd="0" presId="urn:microsoft.com/office/officeart/2005/8/layout/hierarchy3"/>
    <dgm:cxn modelId="{E6B8B9D2-B067-49D3-8422-5A8DD876D00D}" type="presParOf" srcId="{5A303113-F83E-445E-A492-5A8F758228A0}" destId="{9AF6E8D4-A5CC-4D74-866F-0869A0E6017B}" srcOrd="0" destOrd="0" presId="urn:microsoft.com/office/officeart/2005/8/layout/hierarchy3"/>
    <dgm:cxn modelId="{5A1DD44C-B770-412E-8FFD-7707B33B7CBB}" type="presParOf" srcId="{9AF6E8D4-A5CC-4D74-866F-0869A0E6017B}" destId="{2A107175-FE0D-48E9-B1E6-F78A8861E760}" srcOrd="0" destOrd="0" presId="urn:microsoft.com/office/officeart/2005/8/layout/hierarchy3"/>
    <dgm:cxn modelId="{48312539-9EA7-441E-A375-8C9EEBE48F24}" type="presParOf" srcId="{9AF6E8D4-A5CC-4D74-866F-0869A0E6017B}" destId="{C92D864A-7C17-4072-978C-961AE10C4B4B}" srcOrd="1" destOrd="0" presId="urn:microsoft.com/office/officeart/2005/8/layout/hierarchy3"/>
    <dgm:cxn modelId="{4C6BD36D-8B53-447A-B568-F59804E9A475}" type="presParOf" srcId="{5A303113-F83E-445E-A492-5A8F758228A0}" destId="{9907FA34-7211-41EA-B900-C2377FCAF68A}" srcOrd="1" destOrd="0" presId="urn:microsoft.com/office/officeart/2005/8/layout/hierarchy3"/>
    <dgm:cxn modelId="{598FB45D-4180-485F-B2F4-46619C8F0463}" type="presParOf" srcId="{9907FA34-7211-41EA-B900-C2377FCAF68A}" destId="{166A563D-EBF5-4B94-A19E-FD8C217212C0}" srcOrd="0" destOrd="0" presId="urn:microsoft.com/office/officeart/2005/8/layout/hierarchy3"/>
    <dgm:cxn modelId="{59A390F2-4AC6-4100-8C7C-8A7166978A8E}" type="presParOf" srcId="{9907FA34-7211-41EA-B900-C2377FCAF68A}" destId="{455171F7-ADAF-4E2D-A759-F7B2621B9EF7}" srcOrd="1" destOrd="0" presId="urn:microsoft.com/office/officeart/2005/8/layout/hierarchy3"/>
    <dgm:cxn modelId="{F6EF4720-6F86-483F-8240-64CEE07E9704}" type="presParOf" srcId="{9907FA34-7211-41EA-B900-C2377FCAF68A}" destId="{76FC1566-7BD6-408D-B551-8DE3303DCB94}" srcOrd="2" destOrd="0" presId="urn:microsoft.com/office/officeart/2005/8/layout/hierarchy3"/>
    <dgm:cxn modelId="{6DDDF080-E461-406A-8BC4-D64B62B707E2}" type="presParOf" srcId="{9907FA34-7211-41EA-B900-C2377FCAF68A}" destId="{546ECB60-046F-4CF9-9B5E-F93F82D7EAFE}" srcOrd="3" destOrd="0" presId="urn:microsoft.com/office/officeart/2005/8/layout/hierarchy3"/>
    <dgm:cxn modelId="{C923A854-B0AA-4649-BC09-94B76D967EC6}" type="presParOf" srcId="{9907FA34-7211-41EA-B900-C2377FCAF68A}" destId="{5F4FE63E-D045-4FE0-BED7-AC233FA05BC5}" srcOrd="4" destOrd="0" presId="urn:microsoft.com/office/officeart/2005/8/layout/hierarchy3"/>
    <dgm:cxn modelId="{6C4ECECA-9B79-49CA-80C9-7CB11AC0FA49}" type="presParOf" srcId="{9907FA34-7211-41EA-B900-C2377FCAF68A}" destId="{4827375E-E928-403A-9330-1B77E628E211}" srcOrd="5" destOrd="0" presId="urn:microsoft.com/office/officeart/2005/8/layout/hierarchy3"/>
    <dgm:cxn modelId="{80310DEC-5337-47EB-9F38-06B5692129C8}" type="presParOf" srcId="{9907FA34-7211-41EA-B900-C2377FCAF68A}" destId="{9E6FFCEF-14C4-4F2A-8F10-F03942A96040}" srcOrd="6" destOrd="0" presId="urn:microsoft.com/office/officeart/2005/8/layout/hierarchy3"/>
    <dgm:cxn modelId="{3F5ACA4B-02C1-4B60-A596-88D3C444542E}" type="presParOf" srcId="{9907FA34-7211-41EA-B900-C2377FCAF68A}" destId="{A23E360D-1A5B-4BBF-8F88-DBD5EAD88B5A}" srcOrd="7" destOrd="0" presId="urn:microsoft.com/office/officeart/2005/8/layout/hierarchy3"/>
    <dgm:cxn modelId="{5C93FA25-9BD6-4547-A57E-E90C0C3B20A7}" type="presParOf" srcId="{6CCF2305-EA68-4032-9E5B-E22AC63C2D7A}" destId="{E8FB7924-8BFF-4ACC-8F70-7B18B6FFCBC4}" srcOrd="2" destOrd="0" presId="urn:microsoft.com/office/officeart/2005/8/layout/hierarchy3"/>
    <dgm:cxn modelId="{8E3344A2-308F-4EBD-8E56-323BAC7D67CC}" type="presParOf" srcId="{E8FB7924-8BFF-4ACC-8F70-7B18B6FFCBC4}" destId="{38C202FC-4E7B-4E06-B772-009AB8301505}" srcOrd="0" destOrd="0" presId="urn:microsoft.com/office/officeart/2005/8/layout/hierarchy3"/>
    <dgm:cxn modelId="{F93D1942-C81A-435C-9139-0B3584545803}" type="presParOf" srcId="{38C202FC-4E7B-4E06-B772-009AB8301505}" destId="{D28F4D2B-4D8C-4E79-A3B1-345270D64899}" srcOrd="0" destOrd="0" presId="urn:microsoft.com/office/officeart/2005/8/layout/hierarchy3"/>
    <dgm:cxn modelId="{0C175C40-4132-485A-8153-E11156B28A3D}" type="presParOf" srcId="{38C202FC-4E7B-4E06-B772-009AB8301505}" destId="{FCCF56A9-DDC5-4B4C-BD6C-6A0FBE9CBE0A}" srcOrd="1" destOrd="0" presId="urn:microsoft.com/office/officeart/2005/8/layout/hierarchy3"/>
    <dgm:cxn modelId="{4C65D785-9271-41D2-A0F9-E0D8E5BAA140}" type="presParOf" srcId="{E8FB7924-8BFF-4ACC-8F70-7B18B6FFCBC4}" destId="{A28E540E-966A-4CFB-90BC-CC012FE7C8BC}" srcOrd="1" destOrd="0" presId="urn:microsoft.com/office/officeart/2005/8/layout/hierarchy3"/>
    <dgm:cxn modelId="{525D3F64-067B-4D56-9F5C-EB8F1A24199B}" type="presParOf" srcId="{A28E540E-966A-4CFB-90BC-CC012FE7C8BC}" destId="{FEDE4DAC-20DE-4C50-BB04-8D8E833DE45A}" srcOrd="0" destOrd="0" presId="urn:microsoft.com/office/officeart/2005/8/layout/hierarchy3"/>
    <dgm:cxn modelId="{1D4423DC-416F-46AA-A225-02287958E0FA}" type="presParOf" srcId="{A28E540E-966A-4CFB-90BC-CC012FE7C8BC}" destId="{42E72D59-44DF-4499-A3E3-53612817B1D7}" srcOrd="1" destOrd="0" presId="urn:microsoft.com/office/officeart/2005/8/layout/hierarchy3"/>
    <dgm:cxn modelId="{1B044A0F-CD0A-4D8D-A922-50920ADA54AE}" type="presParOf" srcId="{A28E540E-966A-4CFB-90BC-CC012FE7C8BC}" destId="{41B5A6EE-3AC8-4175-8E14-AF465DEA0655}" srcOrd="2" destOrd="0" presId="urn:microsoft.com/office/officeart/2005/8/layout/hierarchy3"/>
    <dgm:cxn modelId="{27567365-EAAF-4539-A795-01766A562C11}" type="presParOf" srcId="{A28E540E-966A-4CFB-90BC-CC012FE7C8BC}" destId="{77617CDB-3AD3-4CAF-8477-85ACBFC3B571}" srcOrd="3" destOrd="0" presId="urn:microsoft.com/office/officeart/2005/8/layout/hierarchy3"/>
    <dgm:cxn modelId="{C6A6222E-8137-4EFD-ADDC-5B6E06456234}" type="presParOf" srcId="{6CCF2305-EA68-4032-9E5B-E22AC63C2D7A}" destId="{C3A9C2C2-E932-4EF1-8822-62DF0674A80A}" srcOrd="3" destOrd="0" presId="urn:microsoft.com/office/officeart/2005/8/layout/hierarchy3"/>
    <dgm:cxn modelId="{B876E876-6F06-4856-96F7-1432832B199D}" type="presParOf" srcId="{C3A9C2C2-E932-4EF1-8822-62DF0674A80A}" destId="{EE9B251E-5794-4415-8ED4-038471ECD64A}" srcOrd="0" destOrd="0" presId="urn:microsoft.com/office/officeart/2005/8/layout/hierarchy3"/>
    <dgm:cxn modelId="{F417EAD0-BA15-4F3E-B5DD-078B6DFCC3F1}" type="presParOf" srcId="{EE9B251E-5794-4415-8ED4-038471ECD64A}" destId="{5FE69C41-8302-4ED9-B1A7-D79F37FF95A6}" srcOrd="0" destOrd="0" presId="urn:microsoft.com/office/officeart/2005/8/layout/hierarchy3"/>
    <dgm:cxn modelId="{22380E35-654F-4AE9-868B-74EBD1ED6A47}" type="presParOf" srcId="{EE9B251E-5794-4415-8ED4-038471ECD64A}" destId="{E64AC831-3D58-44A3-8E42-EDC416C4D846}" srcOrd="1" destOrd="0" presId="urn:microsoft.com/office/officeart/2005/8/layout/hierarchy3"/>
    <dgm:cxn modelId="{213887C8-3D07-486A-B1CE-A8FD40B7E902}" type="presParOf" srcId="{C3A9C2C2-E932-4EF1-8822-62DF0674A80A}" destId="{7A2117DC-6B9E-4A9F-9ECC-E5849117781A}" srcOrd="1" destOrd="0" presId="urn:microsoft.com/office/officeart/2005/8/layout/hierarchy3"/>
    <dgm:cxn modelId="{AD6565D1-B609-4CB8-B71C-507AABD8C592}" type="presParOf" srcId="{7A2117DC-6B9E-4A9F-9ECC-E5849117781A}" destId="{28202B14-6AC1-4BB3-9DAE-4338390CA4B2}" srcOrd="0" destOrd="0" presId="urn:microsoft.com/office/officeart/2005/8/layout/hierarchy3"/>
    <dgm:cxn modelId="{4A831F96-3D90-4ECB-A227-3D011FC8C2D7}" type="presParOf" srcId="{7A2117DC-6B9E-4A9F-9ECC-E5849117781A}" destId="{D77A57CC-CC10-4EA0-A543-C71B877A1F73}" srcOrd="1" destOrd="0" presId="urn:microsoft.com/office/officeart/2005/8/layout/hierarchy3"/>
    <dgm:cxn modelId="{7D690B3D-2D3E-4994-91C6-1731023B0D9D}" type="presParOf" srcId="{7A2117DC-6B9E-4A9F-9ECC-E5849117781A}" destId="{A7778865-4877-4310-A7B6-119D0E6097AB}" srcOrd="2" destOrd="0" presId="urn:microsoft.com/office/officeart/2005/8/layout/hierarchy3"/>
    <dgm:cxn modelId="{A48BA853-9B70-442D-A9A2-E43F5954F688}" type="presParOf" srcId="{7A2117DC-6B9E-4A9F-9ECC-E5849117781A}" destId="{8D22A464-22B9-4142-AE2E-0C8E5A622196}" srcOrd="3" destOrd="0" presId="urn:microsoft.com/office/officeart/2005/8/layout/hierarchy3"/>
    <dgm:cxn modelId="{F130B360-F9F9-48E5-ABCB-FA62E1ACAF9E}" type="presParOf" srcId="{7A2117DC-6B9E-4A9F-9ECC-E5849117781A}" destId="{DF13BE71-12D8-4C6D-98B0-E887EFA96535}" srcOrd="4" destOrd="0" presId="urn:microsoft.com/office/officeart/2005/8/layout/hierarchy3"/>
    <dgm:cxn modelId="{864929A1-9EE9-41E1-BEF2-33CF076EF511}" type="presParOf" srcId="{7A2117DC-6B9E-4A9F-9ECC-E5849117781A}" destId="{ADBCA7FD-4696-404B-8581-2010A10D6EAD}" srcOrd="5" destOrd="0" presId="urn:microsoft.com/office/officeart/2005/8/layout/hierarchy3"/>
    <dgm:cxn modelId="{D9BB5676-851E-4326-8191-57D5555826B9}" type="presParOf" srcId="{6CCF2305-EA68-4032-9E5B-E22AC63C2D7A}" destId="{918C881B-148C-416C-8533-447F6EA9A4F1}" srcOrd="4" destOrd="0" presId="urn:microsoft.com/office/officeart/2005/8/layout/hierarchy3"/>
    <dgm:cxn modelId="{5DFA2799-D912-4A27-9170-E4F7D4503498}" type="presParOf" srcId="{918C881B-148C-416C-8533-447F6EA9A4F1}" destId="{4A6E58B7-F10E-4048-AE11-C1A35D5713AD}" srcOrd="0" destOrd="0" presId="urn:microsoft.com/office/officeart/2005/8/layout/hierarchy3"/>
    <dgm:cxn modelId="{8B721004-C823-48EE-B36C-43CBDE204BEB}" type="presParOf" srcId="{4A6E58B7-F10E-4048-AE11-C1A35D5713AD}" destId="{BA2FC38C-5A59-41BB-B2FE-C9C8C019FE92}" srcOrd="0" destOrd="0" presId="urn:microsoft.com/office/officeart/2005/8/layout/hierarchy3"/>
    <dgm:cxn modelId="{9E6DC2DB-2FC6-4969-A017-54CB72BD34F5}" type="presParOf" srcId="{4A6E58B7-F10E-4048-AE11-C1A35D5713AD}" destId="{26D7E75A-B119-4E0D-AEA4-CA5199D132B6}" srcOrd="1" destOrd="0" presId="urn:microsoft.com/office/officeart/2005/8/layout/hierarchy3"/>
    <dgm:cxn modelId="{5787D19F-0B29-44F3-8EB8-514EA2867774}" type="presParOf" srcId="{918C881B-148C-416C-8533-447F6EA9A4F1}" destId="{6BF3601C-2415-4AFB-BADE-ED8844EA5776}" srcOrd="1" destOrd="0" presId="urn:microsoft.com/office/officeart/2005/8/layout/hierarchy3"/>
    <dgm:cxn modelId="{2EA94EF1-4008-4978-958F-A16CE761A2AA}" type="presParOf" srcId="{6BF3601C-2415-4AFB-BADE-ED8844EA5776}" destId="{BA3C272B-145C-4833-A8A5-4153CCFEF045}" srcOrd="0" destOrd="0" presId="urn:microsoft.com/office/officeart/2005/8/layout/hierarchy3"/>
    <dgm:cxn modelId="{EFA49A3A-FB41-4B84-BC62-1D902D67C80A}" type="presParOf" srcId="{6BF3601C-2415-4AFB-BADE-ED8844EA5776}" destId="{3B815452-5C52-4C45-BACC-4A23F47BF82F}" srcOrd="1" destOrd="0" presId="urn:microsoft.com/office/officeart/2005/8/layout/hierarchy3"/>
    <dgm:cxn modelId="{8D86A4E3-8695-4FF6-B82B-1977D74B0137}" type="presParOf" srcId="{6BF3601C-2415-4AFB-BADE-ED8844EA5776}" destId="{F8CBB1BE-349E-4466-BC3E-29C3A0C28C59}" srcOrd="2" destOrd="0" presId="urn:microsoft.com/office/officeart/2005/8/layout/hierarchy3"/>
    <dgm:cxn modelId="{EFC89808-588F-47E1-A671-3109E8DBED03}" type="presParOf" srcId="{6BF3601C-2415-4AFB-BADE-ED8844EA5776}" destId="{EC4001A7-1BFD-46B7-A705-E8954BE5D1B0}"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053FF7-093A-4AC6-BA76-AEFCCCCC8CDC}" type="doc">
      <dgm:prSet loTypeId="urn:microsoft.com/office/officeart/2005/8/layout/process3" loCatId="process" qsTypeId="urn:microsoft.com/office/officeart/2005/8/quickstyle/simple1" qsCatId="simple" csTypeId="urn:microsoft.com/office/officeart/2005/8/colors/accent2_2" csCatId="accent2" phldr="1"/>
      <dgm:spPr/>
      <dgm:t>
        <a:bodyPr/>
        <a:lstStyle/>
        <a:p>
          <a:endParaRPr lang="en-US"/>
        </a:p>
      </dgm:t>
    </dgm:pt>
    <dgm:pt modelId="{26EA02A3-BF79-4156-B187-246F5A5553C5}">
      <dgm:prSet phldrT="[Text]"/>
      <dgm:spPr/>
      <dgm:t>
        <a:bodyPr/>
        <a:lstStyle/>
        <a:p>
          <a:r>
            <a:rPr lang="en-US" b="1" dirty="0">
              <a:solidFill>
                <a:schemeClr val="tx1">
                  <a:lumMod val="85000"/>
                  <a:lumOff val="15000"/>
                </a:schemeClr>
              </a:solidFill>
            </a:rPr>
            <a:t>CRSC</a:t>
          </a:r>
        </a:p>
      </dgm:t>
    </dgm:pt>
    <dgm:pt modelId="{F6CBE499-34AC-44E0-A29B-2C3832784F2B}" type="parTrans" cxnId="{35ECAB58-7BBC-4570-A8CD-292651DEBC58}">
      <dgm:prSet/>
      <dgm:spPr/>
      <dgm:t>
        <a:bodyPr/>
        <a:lstStyle/>
        <a:p>
          <a:endParaRPr lang="en-US"/>
        </a:p>
      </dgm:t>
    </dgm:pt>
    <dgm:pt modelId="{57859378-A632-45C4-93C5-63731C81799F}" type="sibTrans" cxnId="{35ECAB58-7BBC-4570-A8CD-292651DEBC58}">
      <dgm:prSet/>
      <dgm:spPr/>
      <dgm:t>
        <a:bodyPr/>
        <a:lstStyle/>
        <a:p>
          <a:endParaRPr lang="en-US"/>
        </a:p>
      </dgm:t>
    </dgm:pt>
    <dgm:pt modelId="{C60FAD5D-5178-4605-8B80-C34B8C48F4E0}">
      <dgm:prSet phldrT="[Text]"/>
      <dgm:spPr/>
      <dgm:t>
        <a:bodyPr/>
        <a:lstStyle/>
        <a:p>
          <a:r>
            <a:rPr lang="en-US" b="1" dirty="0"/>
            <a:t>Report Concentrator course appropriate to CTE Pathway </a:t>
          </a:r>
        </a:p>
      </dgm:t>
    </dgm:pt>
    <dgm:pt modelId="{2F89F010-3284-485D-A7B0-9E38C44DCF59}" type="parTrans" cxnId="{71CEDA51-467F-456D-993F-3FBEB90FD79F}">
      <dgm:prSet/>
      <dgm:spPr/>
      <dgm:t>
        <a:bodyPr/>
        <a:lstStyle/>
        <a:p>
          <a:endParaRPr lang="en-US"/>
        </a:p>
      </dgm:t>
    </dgm:pt>
    <dgm:pt modelId="{689FBF93-C1B0-4C0D-A3EF-BF4A4EDD77BC}" type="sibTrans" cxnId="{71CEDA51-467F-456D-993F-3FBEB90FD79F}">
      <dgm:prSet/>
      <dgm:spPr/>
      <dgm:t>
        <a:bodyPr/>
        <a:lstStyle/>
        <a:p>
          <a:endParaRPr lang="en-US"/>
        </a:p>
      </dgm:t>
    </dgm:pt>
    <dgm:pt modelId="{FC8825B2-3097-431E-929A-CAFE5062E873}">
      <dgm:prSet phldrT="[Text]"/>
      <dgm:spPr/>
      <dgm:t>
        <a:bodyPr/>
        <a:lstStyle/>
        <a:p>
          <a:r>
            <a:rPr lang="en-US" dirty="0"/>
            <a:t>State course 7000-8999</a:t>
          </a:r>
        </a:p>
      </dgm:t>
    </dgm:pt>
    <dgm:pt modelId="{2C47B941-D7D9-4B07-B550-5E740139C36C}" type="parTrans" cxnId="{142D04D2-C564-4FAE-A56D-8C51182EF27A}">
      <dgm:prSet/>
      <dgm:spPr/>
      <dgm:t>
        <a:bodyPr/>
        <a:lstStyle/>
        <a:p>
          <a:endParaRPr lang="en-US"/>
        </a:p>
      </dgm:t>
    </dgm:pt>
    <dgm:pt modelId="{34277E65-83C8-47ED-9BAE-A16C1B912AA0}" type="sibTrans" cxnId="{142D04D2-C564-4FAE-A56D-8C51182EF27A}">
      <dgm:prSet/>
      <dgm:spPr/>
      <dgm:t>
        <a:bodyPr/>
        <a:lstStyle/>
        <a:p>
          <a:endParaRPr lang="en-US"/>
        </a:p>
      </dgm:t>
    </dgm:pt>
    <dgm:pt modelId="{6E148EAD-AC79-4478-A443-87D2C4068526}">
      <dgm:prSet phldrT="[Text]"/>
      <dgm:spPr/>
      <dgm:t>
        <a:bodyPr/>
        <a:lstStyle/>
        <a:p>
          <a:r>
            <a:rPr lang="en-US" b="1" dirty="0">
              <a:solidFill>
                <a:schemeClr val="tx1">
                  <a:lumMod val="85000"/>
                  <a:lumOff val="15000"/>
                </a:schemeClr>
              </a:solidFill>
            </a:rPr>
            <a:t>SCSC</a:t>
          </a:r>
        </a:p>
      </dgm:t>
    </dgm:pt>
    <dgm:pt modelId="{C1972D95-7060-4BD9-BF4D-A5EA71E1FBE1}" type="parTrans" cxnId="{73085595-B17B-45AA-A74C-09228A480AE6}">
      <dgm:prSet/>
      <dgm:spPr/>
      <dgm:t>
        <a:bodyPr/>
        <a:lstStyle/>
        <a:p>
          <a:endParaRPr lang="en-US"/>
        </a:p>
      </dgm:t>
    </dgm:pt>
    <dgm:pt modelId="{4D0FFC45-D886-4918-B019-9687855722B9}" type="sibTrans" cxnId="{73085595-B17B-45AA-A74C-09228A480AE6}">
      <dgm:prSet/>
      <dgm:spPr/>
      <dgm:t>
        <a:bodyPr/>
        <a:lstStyle/>
        <a:p>
          <a:endParaRPr lang="en-US"/>
        </a:p>
      </dgm:t>
    </dgm:pt>
    <dgm:pt modelId="{41D16F98-2CB1-4553-9D90-C3D66B747E40}">
      <dgm:prSet phldrT="[Text]"/>
      <dgm:spPr/>
      <dgm:t>
        <a:bodyPr/>
        <a:lstStyle/>
        <a:p>
          <a:r>
            <a:rPr lang="en-US" dirty="0"/>
            <a:t>Submit SCSC associated to the CTE course</a:t>
          </a:r>
        </a:p>
      </dgm:t>
    </dgm:pt>
    <dgm:pt modelId="{DBA8565D-E38B-43D1-A039-0AFC36EEDAC1}" type="parTrans" cxnId="{232D464B-9BF3-4660-AFAE-1F5A3304959A}">
      <dgm:prSet/>
      <dgm:spPr/>
      <dgm:t>
        <a:bodyPr/>
        <a:lstStyle/>
        <a:p>
          <a:endParaRPr lang="en-US"/>
        </a:p>
      </dgm:t>
    </dgm:pt>
    <dgm:pt modelId="{274136DD-ED9F-4A63-B1C3-6AEF235A25ED}" type="sibTrans" cxnId="{232D464B-9BF3-4660-AFAE-1F5A3304959A}">
      <dgm:prSet/>
      <dgm:spPr/>
      <dgm:t>
        <a:bodyPr/>
        <a:lstStyle/>
        <a:p>
          <a:endParaRPr lang="en-US"/>
        </a:p>
      </dgm:t>
    </dgm:pt>
    <dgm:pt modelId="{923A804E-FF03-44FE-BED8-9447959D6E48}">
      <dgm:prSet phldrT="[Text]"/>
      <dgm:spPr/>
      <dgm:t>
        <a:bodyPr/>
        <a:lstStyle/>
        <a:p>
          <a:r>
            <a:rPr lang="en-US" b="1" dirty="0">
              <a:solidFill>
                <a:schemeClr val="tx1">
                  <a:lumMod val="85000"/>
                  <a:lumOff val="15000"/>
                </a:schemeClr>
              </a:solidFill>
            </a:rPr>
            <a:t>SCTE</a:t>
          </a:r>
        </a:p>
      </dgm:t>
    </dgm:pt>
    <dgm:pt modelId="{B1422857-8E33-44D5-8DCF-1D4CF63114A4}" type="parTrans" cxnId="{0E17D9EF-7B3A-4F00-A3F4-06B44A46F482}">
      <dgm:prSet/>
      <dgm:spPr/>
      <dgm:t>
        <a:bodyPr/>
        <a:lstStyle/>
        <a:p>
          <a:endParaRPr lang="en-US"/>
        </a:p>
      </dgm:t>
    </dgm:pt>
    <dgm:pt modelId="{85368C5A-0B3B-434E-88F3-D021A28DE9CC}" type="sibTrans" cxnId="{0E17D9EF-7B3A-4F00-A3F4-06B44A46F482}">
      <dgm:prSet/>
      <dgm:spPr/>
      <dgm:t>
        <a:bodyPr/>
        <a:lstStyle/>
        <a:p>
          <a:endParaRPr lang="en-US"/>
        </a:p>
      </dgm:t>
    </dgm:pt>
    <dgm:pt modelId="{AB80DBA7-6737-439D-93A1-E93852BDE424}">
      <dgm:prSet phldrT="[Text]"/>
      <dgm:spPr/>
      <dgm:t>
        <a:bodyPr/>
        <a:lstStyle/>
        <a:p>
          <a:r>
            <a:rPr lang="en-US" dirty="0"/>
            <a:t>Submit SCTE </a:t>
          </a:r>
        </a:p>
      </dgm:t>
    </dgm:pt>
    <dgm:pt modelId="{EF6014F7-6E60-4477-9909-4AD23AB74863}" type="parTrans" cxnId="{568E0ACD-4C54-4233-AFDD-BC1F0243FE59}">
      <dgm:prSet/>
      <dgm:spPr/>
      <dgm:t>
        <a:bodyPr/>
        <a:lstStyle/>
        <a:p>
          <a:endParaRPr lang="en-US"/>
        </a:p>
      </dgm:t>
    </dgm:pt>
    <dgm:pt modelId="{4EDB6119-9962-4097-A83A-BB589E97473C}" type="sibTrans" cxnId="{568E0ACD-4C54-4233-AFDD-BC1F0243FE59}">
      <dgm:prSet/>
      <dgm:spPr/>
      <dgm:t>
        <a:bodyPr/>
        <a:lstStyle/>
        <a:p>
          <a:endParaRPr lang="en-US"/>
        </a:p>
      </dgm:t>
    </dgm:pt>
    <dgm:pt modelId="{944E2B11-3E3E-43B2-9E57-3ED2F6D55DF7}">
      <dgm:prSet phldrT="[Text]"/>
      <dgm:spPr/>
      <dgm:t>
        <a:bodyPr/>
        <a:lstStyle/>
        <a:p>
          <a:r>
            <a:rPr lang="en-US" dirty="0"/>
            <a:t>CTE Pathway Completion Academic Year ID </a:t>
          </a:r>
          <a:r>
            <a:rPr lang="en-US" b="1" dirty="0"/>
            <a:t>must be blank</a:t>
          </a:r>
        </a:p>
      </dgm:t>
    </dgm:pt>
    <dgm:pt modelId="{46FDD41E-1ADC-48C5-ADAF-625B0DCB0B2F}" type="parTrans" cxnId="{FF2A0745-ACCB-4018-AF86-84F387F79DD4}">
      <dgm:prSet/>
      <dgm:spPr/>
      <dgm:t>
        <a:bodyPr/>
        <a:lstStyle/>
        <a:p>
          <a:endParaRPr lang="en-US"/>
        </a:p>
      </dgm:t>
    </dgm:pt>
    <dgm:pt modelId="{4B13EBE1-6CF4-4A72-A4B0-9320F852ABF0}" type="sibTrans" cxnId="{FF2A0745-ACCB-4018-AF86-84F387F79DD4}">
      <dgm:prSet/>
      <dgm:spPr/>
      <dgm:t>
        <a:bodyPr/>
        <a:lstStyle/>
        <a:p>
          <a:endParaRPr lang="en-US"/>
        </a:p>
      </dgm:t>
    </dgm:pt>
    <dgm:pt modelId="{C45377AD-2F45-4B43-9AFF-5C19E0B961A5}">
      <dgm:prSet phldrT="[Text]"/>
      <dgm:spPr/>
      <dgm:t>
        <a:bodyPr/>
        <a:lstStyle/>
        <a:p>
          <a:r>
            <a:rPr lang="en-US" dirty="0"/>
            <a:t>Report CTE Pathway Code</a:t>
          </a:r>
        </a:p>
      </dgm:t>
    </dgm:pt>
    <dgm:pt modelId="{BF3C8E5A-26B5-40D7-9C63-49F204E8DF1B}" type="parTrans" cxnId="{2251F137-C300-4D63-AC5E-5F5FE00D470C}">
      <dgm:prSet/>
      <dgm:spPr/>
      <dgm:t>
        <a:bodyPr/>
        <a:lstStyle/>
        <a:p>
          <a:endParaRPr lang="en-US"/>
        </a:p>
      </dgm:t>
    </dgm:pt>
    <dgm:pt modelId="{C6AD5404-9135-4BD9-A243-B43F096197AB}" type="sibTrans" cxnId="{2251F137-C300-4D63-AC5E-5F5FE00D470C}">
      <dgm:prSet/>
      <dgm:spPr/>
      <dgm:t>
        <a:bodyPr/>
        <a:lstStyle/>
        <a:p>
          <a:endParaRPr lang="en-US"/>
        </a:p>
      </dgm:t>
    </dgm:pt>
    <dgm:pt modelId="{4DEA3B48-E16E-4F4D-B812-A07B25B272D5}" type="pres">
      <dgm:prSet presAssocID="{50053FF7-093A-4AC6-BA76-AEFCCCCC8CDC}" presName="linearFlow" presStyleCnt="0">
        <dgm:presLayoutVars>
          <dgm:dir/>
          <dgm:animLvl val="lvl"/>
          <dgm:resizeHandles val="exact"/>
        </dgm:presLayoutVars>
      </dgm:prSet>
      <dgm:spPr/>
    </dgm:pt>
    <dgm:pt modelId="{1A4CC95E-205F-48A0-8F89-1CFCE2A6F32E}" type="pres">
      <dgm:prSet presAssocID="{26EA02A3-BF79-4156-B187-246F5A5553C5}" presName="composite" presStyleCnt="0"/>
      <dgm:spPr/>
    </dgm:pt>
    <dgm:pt modelId="{6638195A-28B1-4B69-A915-65A4BDF0AF59}" type="pres">
      <dgm:prSet presAssocID="{26EA02A3-BF79-4156-B187-246F5A5553C5}" presName="parTx" presStyleLbl="node1" presStyleIdx="0" presStyleCnt="3">
        <dgm:presLayoutVars>
          <dgm:chMax val="0"/>
          <dgm:chPref val="0"/>
          <dgm:bulletEnabled val="1"/>
        </dgm:presLayoutVars>
      </dgm:prSet>
      <dgm:spPr/>
    </dgm:pt>
    <dgm:pt modelId="{289EBB91-5B65-4B0F-8025-FE7F6E2BA449}" type="pres">
      <dgm:prSet presAssocID="{26EA02A3-BF79-4156-B187-246F5A5553C5}" presName="parSh" presStyleLbl="node1" presStyleIdx="0" presStyleCnt="3"/>
      <dgm:spPr/>
    </dgm:pt>
    <dgm:pt modelId="{D6EA1DF2-482C-4027-9E5D-CA9458555329}" type="pres">
      <dgm:prSet presAssocID="{26EA02A3-BF79-4156-B187-246F5A5553C5}" presName="desTx" presStyleLbl="fgAcc1" presStyleIdx="0" presStyleCnt="3">
        <dgm:presLayoutVars>
          <dgm:bulletEnabled val="1"/>
        </dgm:presLayoutVars>
      </dgm:prSet>
      <dgm:spPr/>
    </dgm:pt>
    <dgm:pt modelId="{3B91A8BE-9150-4386-8F21-BE9E25D1D1B1}" type="pres">
      <dgm:prSet presAssocID="{57859378-A632-45C4-93C5-63731C81799F}" presName="sibTrans" presStyleLbl="sibTrans2D1" presStyleIdx="0" presStyleCnt="2"/>
      <dgm:spPr/>
    </dgm:pt>
    <dgm:pt modelId="{51CCD4CD-C63D-419F-83A6-B65FC34A953D}" type="pres">
      <dgm:prSet presAssocID="{57859378-A632-45C4-93C5-63731C81799F}" presName="connTx" presStyleLbl="sibTrans2D1" presStyleIdx="0" presStyleCnt="2"/>
      <dgm:spPr/>
    </dgm:pt>
    <dgm:pt modelId="{C54E9B78-C9F0-49A9-959C-469E26588010}" type="pres">
      <dgm:prSet presAssocID="{6E148EAD-AC79-4478-A443-87D2C4068526}" presName="composite" presStyleCnt="0"/>
      <dgm:spPr/>
    </dgm:pt>
    <dgm:pt modelId="{8719A281-CF6E-4880-80EC-599DB27AB78D}" type="pres">
      <dgm:prSet presAssocID="{6E148EAD-AC79-4478-A443-87D2C4068526}" presName="parTx" presStyleLbl="node1" presStyleIdx="0" presStyleCnt="3">
        <dgm:presLayoutVars>
          <dgm:chMax val="0"/>
          <dgm:chPref val="0"/>
          <dgm:bulletEnabled val="1"/>
        </dgm:presLayoutVars>
      </dgm:prSet>
      <dgm:spPr/>
    </dgm:pt>
    <dgm:pt modelId="{F82F45FD-6501-4864-A4BD-FE11190FF2B7}" type="pres">
      <dgm:prSet presAssocID="{6E148EAD-AC79-4478-A443-87D2C4068526}" presName="parSh" presStyleLbl="node1" presStyleIdx="1" presStyleCnt="3"/>
      <dgm:spPr/>
    </dgm:pt>
    <dgm:pt modelId="{D01D7483-B604-4F44-B40F-6940DF0A0C9F}" type="pres">
      <dgm:prSet presAssocID="{6E148EAD-AC79-4478-A443-87D2C4068526}" presName="desTx" presStyleLbl="fgAcc1" presStyleIdx="1" presStyleCnt="3">
        <dgm:presLayoutVars>
          <dgm:bulletEnabled val="1"/>
        </dgm:presLayoutVars>
      </dgm:prSet>
      <dgm:spPr/>
    </dgm:pt>
    <dgm:pt modelId="{88AF5CF6-751D-47C9-AD0A-C122192B99C5}" type="pres">
      <dgm:prSet presAssocID="{4D0FFC45-D886-4918-B019-9687855722B9}" presName="sibTrans" presStyleLbl="sibTrans2D1" presStyleIdx="1" presStyleCnt="2"/>
      <dgm:spPr/>
    </dgm:pt>
    <dgm:pt modelId="{C02D22DA-C37F-46E3-B8E7-9CA553AA9BFE}" type="pres">
      <dgm:prSet presAssocID="{4D0FFC45-D886-4918-B019-9687855722B9}" presName="connTx" presStyleLbl="sibTrans2D1" presStyleIdx="1" presStyleCnt="2"/>
      <dgm:spPr/>
    </dgm:pt>
    <dgm:pt modelId="{29FE6AC4-A2B4-4C53-8593-56E548444A08}" type="pres">
      <dgm:prSet presAssocID="{923A804E-FF03-44FE-BED8-9447959D6E48}" presName="composite" presStyleCnt="0"/>
      <dgm:spPr/>
    </dgm:pt>
    <dgm:pt modelId="{1F545C74-F628-4E02-886F-B40BFB91130C}" type="pres">
      <dgm:prSet presAssocID="{923A804E-FF03-44FE-BED8-9447959D6E48}" presName="parTx" presStyleLbl="node1" presStyleIdx="1" presStyleCnt="3">
        <dgm:presLayoutVars>
          <dgm:chMax val="0"/>
          <dgm:chPref val="0"/>
          <dgm:bulletEnabled val="1"/>
        </dgm:presLayoutVars>
      </dgm:prSet>
      <dgm:spPr/>
    </dgm:pt>
    <dgm:pt modelId="{5309D178-C81F-46B8-BB6F-D7172384DCB7}" type="pres">
      <dgm:prSet presAssocID="{923A804E-FF03-44FE-BED8-9447959D6E48}" presName="parSh" presStyleLbl="node1" presStyleIdx="2" presStyleCnt="3"/>
      <dgm:spPr/>
    </dgm:pt>
    <dgm:pt modelId="{9CADED0D-6B1F-4BFB-9C22-93FFFC5BA083}" type="pres">
      <dgm:prSet presAssocID="{923A804E-FF03-44FE-BED8-9447959D6E48}" presName="desTx" presStyleLbl="fgAcc1" presStyleIdx="2" presStyleCnt="3">
        <dgm:presLayoutVars>
          <dgm:bulletEnabled val="1"/>
        </dgm:presLayoutVars>
      </dgm:prSet>
      <dgm:spPr/>
    </dgm:pt>
  </dgm:ptLst>
  <dgm:cxnLst>
    <dgm:cxn modelId="{EDEFA509-8A43-473A-BE82-12EF7C6E498A}" type="presOf" srcId="{923A804E-FF03-44FE-BED8-9447959D6E48}" destId="{5309D178-C81F-46B8-BB6F-D7172384DCB7}" srcOrd="1" destOrd="0" presId="urn:microsoft.com/office/officeart/2005/8/layout/process3"/>
    <dgm:cxn modelId="{A107C212-A187-4F6A-930E-629364B5FFA3}" type="presOf" srcId="{AB80DBA7-6737-439D-93A1-E93852BDE424}" destId="{9CADED0D-6B1F-4BFB-9C22-93FFFC5BA083}" srcOrd="0" destOrd="0" presId="urn:microsoft.com/office/officeart/2005/8/layout/process3"/>
    <dgm:cxn modelId="{63EE1021-76FE-49B6-AC1E-F33658D5F734}" type="presOf" srcId="{C60FAD5D-5178-4605-8B80-C34B8C48F4E0}" destId="{D6EA1DF2-482C-4027-9E5D-CA9458555329}" srcOrd="0" destOrd="0" presId="urn:microsoft.com/office/officeart/2005/8/layout/process3"/>
    <dgm:cxn modelId="{D7B2D126-B4F7-47A1-9D38-D5AC264B1235}" type="presOf" srcId="{4D0FFC45-D886-4918-B019-9687855722B9}" destId="{C02D22DA-C37F-46E3-B8E7-9CA553AA9BFE}" srcOrd="1" destOrd="0" presId="urn:microsoft.com/office/officeart/2005/8/layout/process3"/>
    <dgm:cxn modelId="{815B0327-EAD3-4AFD-8440-5EC46AD189D0}" type="presOf" srcId="{923A804E-FF03-44FE-BED8-9447959D6E48}" destId="{1F545C74-F628-4E02-886F-B40BFB91130C}" srcOrd="0" destOrd="0" presId="urn:microsoft.com/office/officeart/2005/8/layout/process3"/>
    <dgm:cxn modelId="{2251F137-C300-4D63-AC5E-5F5FE00D470C}" srcId="{923A804E-FF03-44FE-BED8-9447959D6E48}" destId="{C45377AD-2F45-4B43-9AFF-5C19E0B961A5}" srcOrd="1" destOrd="0" parTransId="{BF3C8E5A-26B5-40D7-9C63-49F204E8DF1B}" sibTransId="{C6AD5404-9135-4BD9-A243-B43F096197AB}"/>
    <dgm:cxn modelId="{FF2A0745-ACCB-4018-AF86-84F387F79DD4}" srcId="{923A804E-FF03-44FE-BED8-9447959D6E48}" destId="{944E2B11-3E3E-43B2-9E57-3ED2F6D55DF7}" srcOrd="2" destOrd="0" parTransId="{46FDD41E-1ADC-48C5-ADAF-625B0DCB0B2F}" sibTransId="{4B13EBE1-6CF4-4A72-A4B0-9320F852ABF0}"/>
    <dgm:cxn modelId="{942EEF65-748E-462C-A07C-6447154BD42E}" type="presOf" srcId="{6E148EAD-AC79-4478-A443-87D2C4068526}" destId="{8719A281-CF6E-4880-80EC-599DB27AB78D}" srcOrd="0" destOrd="0" presId="urn:microsoft.com/office/officeart/2005/8/layout/process3"/>
    <dgm:cxn modelId="{232D464B-9BF3-4660-AFAE-1F5A3304959A}" srcId="{6E148EAD-AC79-4478-A443-87D2C4068526}" destId="{41D16F98-2CB1-4553-9D90-C3D66B747E40}" srcOrd="0" destOrd="0" parTransId="{DBA8565D-E38B-43D1-A039-0AFC36EEDAC1}" sibTransId="{274136DD-ED9F-4A63-B1C3-6AEF235A25ED}"/>
    <dgm:cxn modelId="{30001D6D-8C43-4FC1-B60B-DD91CC84294D}" type="presOf" srcId="{57859378-A632-45C4-93C5-63731C81799F}" destId="{3B91A8BE-9150-4386-8F21-BE9E25D1D1B1}" srcOrd="0" destOrd="0" presId="urn:microsoft.com/office/officeart/2005/8/layout/process3"/>
    <dgm:cxn modelId="{2539E170-4A0D-4745-B42F-0A57B7BEEEB9}" type="presOf" srcId="{50053FF7-093A-4AC6-BA76-AEFCCCCC8CDC}" destId="{4DEA3B48-E16E-4F4D-B812-A07B25B272D5}" srcOrd="0" destOrd="0" presId="urn:microsoft.com/office/officeart/2005/8/layout/process3"/>
    <dgm:cxn modelId="{71CEDA51-467F-456D-993F-3FBEB90FD79F}" srcId="{26EA02A3-BF79-4156-B187-246F5A5553C5}" destId="{C60FAD5D-5178-4605-8B80-C34B8C48F4E0}" srcOrd="0" destOrd="0" parTransId="{2F89F010-3284-485D-A7B0-9E38C44DCF59}" sibTransId="{689FBF93-C1B0-4C0D-A3EF-BF4A4EDD77BC}"/>
    <dgm:cxn modelId="{35ECAB58-7BBC-4570-A8CD-292651DEBC58}" srcId="{50053FF7-093A-4AC6-BA76-AEFCCCCC8CDC}" destId="{26EA02A3-BF79-4156-B187-246F5A5553C5}" srcOrd="0" destOrd="0" parTransId="{F6CBE499-34AC-44E0-A29B-2C3832784F2B}" sibTransId="{57859378-A632-45C4-93C5-63731C81799F}"/>
    <dgm:cxn modelId="{C65E8F88-D164-43EE-9C93-349C29FEE0E5}" type="presOf" srcId="{4D0FFC45-D886-4918-B019-9687855722B9}" destId="{88AF5CF6-751D-47C9-AD0A-C122192B99C5}" srcOrd="0" destOrd="0" presId="urn:microsoft.com/office/officeart/2005/8/layout/process3"/>
    <dgm:cxn modelId="{0643E889-7A9E-4F6A-B2F8-D8BC4F2A4B32}" type="presOf" srcId="{C45377AD-2F45-4B43-9AFF-5C19E0B961A5}" destId="{9CADED0D-6B1F-4BFB-9C22-93FFFC5BA083}" srcOrd="0" destOrd="1" presId="urn:microsoft.com/office/officeart/2005/8/layout/process3"/>
    <dgm:cxn modelId="{73085595-B17B-45AA-A74C-09228A480AE6}" srcId="{50053FF7-093A-4AC6-BA76-AEFCCCCC8CDC}" destId="{6E148EAD-AC79-4478-A443-87D2C4068526}" srcOrd="1" destOrd="0" parTransId="{C1972D95-7060-4BD9-BF4D-A5EA71E1FBE1}" sibTransId="{4D0FFC45-D886-4918-B019-9687855722B9}"/>
    <dgm:cxn modelId="{2D6DB0A6-E1B6-44B8-A5C9-A86D5ABF0292}" type="presOf" srcId="{57859378-A632-45C4-93C5-63731C81799F}" destId="{51CCD4CD-C63D-419F-83A6-B65FC34A953D}" srcOrd="1" destOrd="0" presId="urn:microsoft.com/office/officeart/2005/8/layout/process3"/>
    <dgm:cxn modelId="{568E0ACD-4C54-4233-AFDD-BC1F0243FE59}" srcId="{923A804E-FF03-44FE-BED8-9447959D6E48}" destId="{AB80DBA7-6737-439D-93A1-E93852BDE424}" srcOrd="0" destOrd="0" parTransId="{EF6014F7-6E60-4477-9909-4AD23AB74863}" sibTransId="{4EDB6119-9962-4097-A83A-BB589E97473C}"/>
    <dgm:cxn modelId="{16840AD0-0B07-45E0-8E5B-20AEFCABE51F}" type="presOf" srcId="{944E2B11-3E3E-43B2-9E57-3ED2F6D55DF7}" destId="{9CADED0D-6B1F-4BFB-9C22-93FFFC5BA083}" srcOrd="0" destOrd="2" presId="urn:microsoft.com/office/officeart/2005/8/layout/process3"/>
    <dgm:cxn modelId="{142D04D2-C564-4FAE-A56D-8C51182EF27A}" srcId="{26EA02A3-BF79-4156-B187-246F5A5553C5}" destId="{FC8825B2-3097-431E-929A-CAFE5062E873}" srcOrd="1" destOrd="0" parTransId="{2C47B941-D7D9-4B07-B550-5E740139C36C}" sibTransId="{34277E65-83C8-47ED-9BAE-A16C1B912AA0}"/>
    <dgm:cxn modelId="{1BEF15D3-03DD-49B7-B790-F76AD769B7AE}" type="presOf" srcId="{26EA02A3-BF79-4156-B187-246F5A5553C5}" destId="{6638195A-28B1-4B69-A915-65A4BDF0AF59}" srcOrd="0" destOrd="0" presId="urn:microsoft.com/office/officeart/2005/8/layout/process3"/>
    <dgm:cxn modelId="{93E78BE5-600A-4288-8D9C-BDFD9A608DA6}" type="presOf" srcId="{41D16F98-2CB1-4553-9D90-C3D66B747E40}" destId="{D01D7483-B604-4F44-B40F-6940DF0A0C9F}" srcOrd="0" destOrd="0" presId="urn:microsoft.com/office/officeart/2005/8/layout/process3"/>
    <dgm:cxn modelId="{C548EAE5-4D3B-4AA3-81E3-528851ED3AC2}" type="presOf" srcId="{26EA02A3-BF79-4156-B187-246F5A5553C5}" destId="{289EBB91-5B65-4B0F-8025-FE7F6E2BA449}" srcOrd="1" destOrd="0" presId="urn:microsoft.com/office/officeart/2005/8/layout/process3"/>
    <dgm:cxn modelId="{0E17D9EF-7B3A-4F00-A3F4-06B44A46F482}" srcId="{50053FF7-093A-4AC6-BA76-AEFCCCCC8CDC}" destId="{923A804E-FF03-44FE-BED8-9447959D6E48}" srcOrd="2" destOrd="0" parTransId="{B1422857-8E33-44D5-8DCF-1D4CF63114A4}" sibTransId="{85368C5A-0B3B-434E-88F3-D021A28DE9CC}"/>
    <dgm:cxn modelId="{15645DF4-6394-4F55-A084-3E79FBEA6889}" type="presOf" srcId="{FC8825B2-3097-431E-929A-CAFE5062E873}" destId="{D6EA1DF2-482C-4027-9E5D-CA9458555329}" srcOrd="0" destOrd="1" presId="urn:microsoft.com/office/officeart/2005/8/layout/process3"/>
    <dgm:cxn modelId="{694842F8-C720-4731-B3C7-2128DA5FF9CF}" type="presOf" srcId="{6E148EAD-AC79-4478-A443-87D2C4068526}" destId="{F82F45FD-6501-4864-A4BD-FE11190FF2B7}" srcOrd="1" destOrd="0" presId="urn:microsoft.com/office/officeart/2005/8/layout/process3"/>
    <dgm:cxn modelId="{16CC4E5B-5C6A-4BAE-A3B7-B3548BD83F63}" type="presParOf" srcId="{4DEA3B48-E16E-4F4D-B812-A07B25B272D5}" destId="{1A4CC95E-205F-48A0-8F89-1CFCE2A6F32E}" srcOrd="0" destOrd="0" presId="urn:microsoft.com/office/officeart/2005/8/layout/process3"/>
    <dgm:cxn modelId="{FE970BCE-F421-4201-8C36-525CB164091F}" type="presParOf" srcId="{1A4CC95E-205F-48A0-8F89-1CFCE2A6F32E}" destId="{6638195A-28B1-4B69-A915-65A4BDF0AF59}" srcOrd="0" destOrd="0" presId="urn:microsoft.com/office/officeart/2005/8/layout/process3"/>
    <dgm:cxn modelId="{DC81D207-CE3D-4015-B663-12197297C08C}" type="presParOf" srcId="{1A4CC95E-205F-48A0-8F89-1CFCE2A6F32E}" destId="{289EBB91-5B65-4B0F-8025-FE7F6E2BA449}" srcOrd="1" destOrd="0" presId="urn:microsoft.com/office/officeart/2005/8/layout/process3"/>
    <dgm:cxn modelId="{016CD0C1-A96F-4D2A-86E8-3A4117A2FC8D}" type="presParOf" srcId="{1A4CC95E-205F-48A0-8F89-1CFCE2A6F32E}" destId="{D6EA1DF2-482C-4027-9E5D-CA9458555329}" srcOrd="2" destOrd="0" presId="urn:microsoft.com/office/officeart/2005/8/layout/process3"/>
    <dgm:cxn modelId="{D8A02142-E328-4EC3-B9D0-F8754D0F2D46}" type="presParOf" srcId="{4DEA3B48-E16E-4F4D-B812-A07B25B272D5}" destId="{3B91A8BE-9150-4386-8F21-BE9E25D1D1B1}" srcOrd="1" destOrd="0" presId="urn:microsoft.com/office/officeart/2005/8/layout/process3"/>
    <dgm:cxn modelId="{E6CE6BCE-7A3B-43F3-A600-15E1ECB634E4}" type="presParOf" srcId="{3B91A8BE-9150-4386-8F21-BE9E25D1D1B1}" destId="{51CCD4CD-C63D-419F-83A6-B65FC34A953D}" srcOrd="0" destOrd="0" presId="urn:microsoft.com/office/officeart/2005/8/layout/process3"/>
    <dgm:cxn modelId="{46E87BB4-D410-4810-B592-74B8260456BA}" type="presParOf" srcId="{4DEA3B48-E16E-4F4D-B812-A07B25B272D5}" destId="{C54E9B78-C9F0-49A9-959C-469E26588010}" srcOrd="2" destOrd="0" presId="urn:microsoft.com/office/officeart/2005/8/layout/process3"/>
    <dgm:cxn modelId="{33CC4A4C-5BD0-4FFC-A84D-5CD66EB29977}" type="presParOf" srcId="{C54E9B78-C9F0-49A9-959C-469E26588010}" destId="{8719A281-CF6E-4880-80EC-599DB27AB78D}" srcOrd="0" destOrd="0" presId="urn:microsoft.com/office/officeart/2005/8/layout/process3"/>
    <dgm:cxn modelId="{83ED3CA9-F127-4ECF-BD5D-6C8C86E205D6}" type="presParOf" srcId="{C54E9B78-C9F0-49A9-959C-469E26588010}" destId="{F82F45FD-6501-4864-A4BD-FE11190FF2B7}" srcOrd="1" destOrd="0" presId="urn:microsoft.com/office/officeart/2005/8/layout/process3"/>
    <dgm:cxn modelId="{19D677AA-8FFC-4270-A516-A911447DD60B}" type="presParOf" srcId="{C54E9B78-C9F0-49A9-959C-469E26588010}" destId="{D01D7483-B604-4F44-B40F-6940DF0A0C9F}" srcOrd="2" destOrd="0" presId="urn:microsoft.com/office/officeart/2005/8/layout/process3"/>
    <dgm:cxn modelId="{92A35897-2983-4A9D-B071-52AC9DCADC2A}" type="presParOf" srcId="{4DEA3B48-E16E-4F4D-B812-A07B25B272D5}" destId="{88AF5CF6-751D-47C9-AD0A-C122192B99C5}" srcOrd="3" destOrd="0" presId="urn:microsoft.com/office/officeart/2005/8/layout/process3"/>
    <dgm:cxn modelId="{FF396951-D76E-48A4-A153-E8D2D3487F4E}" type="presParOf" srcId="{88AF5CF6-751D-47C9-AD0A-C122192B99C5}" destId="{C02D22DA-C37F-46E3-B8E7-9CA553AA9BFE}" srcOrd="0" destOrd="0" presId="urn:microsoft.com/office/officeart/2005/8/layout/process3"/>
    <dgm:cxn modelId="{C0C03481-D60C-4938-8691-B9B615D449A2}" type="presParOf" srcId="{4DEA3B48-E16E-4F4D-B812-A07B25B272D5}" destId="{29FE6AC4-A2B4-4C53-8593-56E548444A08}" srcOrd="4" destOrd="0" presId="urn:microsoft.com/office/officeart/2005/8/layout/process3"/>
    <dgm:cxn modelId="{2FEC3A9C-D95A-40BE-AF94-2EEF6774FF25}" type="presParOf" srcId="{29FE6AC4-A2B4-4C53-8593-56E548444A08}" destId="{1F545C74-F628-4E02-886F-B40BFB91130C}" srcOrd="0" destOrd="0" presId="urn:microsoft.com/office/officeart/2005/8/layout/process3"/>
    <dgm:cxn modelId="{ADD39FC0-996C-472A-8412-B17AB3165479}" type="presParOf" srcId="{29FE6AC4-A2B4-4C53-8593-56E548444A08}" destId="{5309D178-C81F-46B8-BB6F-D7172384DCB7}" srcOrd="1" destOrd="0" presId="urn:microsoft.com/office/officeart/2005/8/layout/process3"/>
    <dgm:cxn modelId="{10122937-0E07-4757-B247-9BC271D0290C}" type="presParOf" srcId="{29FE6AC4-A2B4-4C53-8593-56E548444A08}" destId="{9CADED0D-6B1F-4BFB-9C22-93FFFC5BA083}"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053FF7-093A-4AC6-BA76-AEFCCCCC8CDC}" type="doc">
      <dgm:prSet loTypeId="urn:microsoft.com/office/officeart/2005/8/layout/process3" loCatId="process" qsTypeId="urn:microsoft.com/office/officeart/2005/8/quickstyle/simple1" qsCatId="simple" csTypeId="urn:microsoft.com/office/officeart/2005/8/colors/accent3_2" csCatId="accent3" phldr="1"/>
      <dgm:spPr/>
      <dgm:t>
        <a:bodyPr/>
        <a:lstStyle/>
        <a:p>
          <a:endParaRPr lang="en-US"/>
        </a:p>
      </dgm:t>
    </dgm:pt>
    <dgm:pt modelId="{26EA02A3-BF79-4156-B187-246F5A5553C5}">
      <dgm:prSet phldrT="[Text]"/>
      <dgm:spPr/>
      <dgm:t>
        <a:bodyPr/>
        <a:lstStyle/>
        <a:p>
          <a:r>
            <a:rPr lang="en-US" b="1" dirty="0"/>
            <a:t>CRSC</a:t>
          </a:r>
        </a:p>
      </dgm:t>
    </dgm:pt>
    <dgm:pt modelId="{F6CBE499-34AC-44E0-A29B-2C3832784F2B}" type="parTrans" cxnId="{35ECAB58-7BBC-4570-A8CD-292651DEBC58}">
      <dgm:prSet/>
      <dgm:spPr/>
      <dgm:t>
        <a:bodyPr/>
        <a:lstStyle/>
        <a:p>
          <a:endParaRPr lang="en-US"/>
        </a:p>
      </dgm:t>
    </dgm:pt>
    <dgm:pt modelId="{57859378-A632-45C4-93C5-63731C81799F}" type="sibTrans" cxnId="{35ECAB58-7BBC-4570-A8CD-292651DEBC58}">
      <dgm:prSet/>
      <dgm:spPr/>
      <dgm:t>
        <a:bodyPr/>
        <a:lstStyle/>
        <a:p>
          <a:endParaRPr lang="en-US"/>
        </a:p>
      </dgm:t>
    </dgm:pt>
    <dgm:pt modelId="{C60FAD5D-5178-4605-8B80-C34B8C48F4E0}">
      <dgm:prSet phldrT="[Text]"/>
      <dgm:spPr/>
      <dgm:t>
        <a:bodyPr/>
        <a:lstStyle/>
        <a:p>
          <a:r>
            <a:rPr lang="en-US" b="1" dirty="0"/>
            <a:t>Report Capstone course appropriate to CTE Pathway </a:t>
          </a:r>
        </a:p>
      </dgm:t>
    </dgm:pt>
    <dgm:pt modelId="{2F89F010-3284-485D-A7B0-9E38C44DCF59}" type="parTrans" cxnId="{71CEDA51-467F-456D-993F-3FBEB90FD79F}">
      <dgm:prSet/>
      <dgm:spPr/>
      <dgm:t>
        <a:bodyPr/>
        <a:lstStyle/>
        <a:p>
          <a:endParaRPr lang="en-US"/>
        </a:p>
      </dgm:t>
    </dgm:pt>
    <dgm:pt modelId="{689FBF93-C1B0-4C0D-A3EF-BF4A4EDD77BC}" type="sibTrans" cxnId="{71CEDA51-467F-456D-993F-3FBEB90FD79F}">
      <dgm:prSet/>
      <dgm:spPr/>
      <dgm:t>
        <a:bodyPr/>
        <a:lstStyle/>
        <a:p>
          <a:endParaRPr lang="en-US"/>
        </a:p>
      </dgm:t>
    </dgm:pt>
    <dgm:pt modelId="{6E148EAD-AC79-4478-A443-87D2C4068526}">
      <dgm:prSet phldrT="[Text]"/>
      <dgm:spPr/>
      <dgm:t>
        <a:bodyPr/>
        <a:lstStyle/>
        <a:p>
          <a:r>
            <a:rPr lang="en-US" b="1" dirty="0"/>
            <a:t>SCSC</a:t>
          </a:r>
        </a:p>
      </dgm:t>
    </dgm:pt>
    <dgm:pt modelId="{C1972D95-7060-4BD9-BF4D-A5EA71E1FBE1}" type="parTrans" cxnId="{73085595-B17B-45AA-A74C-09228A480AE6}">
      <dgm:prSet/>
      <dgm:spPr/>
      <dgm:t>
        <a:bodyPr/>
        <a:lstStyle/>
        <a:p>
          <a:endParaRPr lang="en-US"/>
        </a:p>
      </dgm:t>
    </dgm:pt>
    <dgm:pt modelId="{4D0FFC45-D886-4918-B019-9687855722B9}" type="sibTrans" cxnId="{73085595-B17B-45AA-A74C-09228A480AE6}">
      <dgm:prSet/>
      <dgm:spPr/>
      <dgm:t>
        <a:bodyPr/>
        <a:lstStyle/>
        <a:p>
          <a:endParaRPr lang="en-US"/>
        </a:p>
      </dgm:t>
    </dgm:pt>
    <dgm:pt modelId="{41D16F98-2CB1-4553-9D90-C3D66B747E40}">
      <dgm:prSet phldrT="[Text]"/>
      <dgm:spPr/>
      <dgm:t>
        <a:bodyPr/>
        <a:lstStyle/>
        <a:p>
          <a:r>
            <a:rPr lang="en-US" dirty="0"/>
            <a:t>Submit SCSC associated to the CTE course</a:t>
          </a:r>
        </a:p>
      </dgm:t>
    </dgm:pt>
    <dgm:pt modelId="{DBA8565D-E38B-43D1-A039-0AFC36EEDAC1}" type="parTrans" cxnId="{232D464B-9BF3-4660-AFAE-1F5A3304959A}">
      <dgm:prSet/>
      <dgm:spPr/>
      <dgm:t>
        <a:bodyPr/>
        <a:lstStyle/>
        <a:p>
          <a:endParaRPr lang="en-US"/>
        </a:p>
      </dgm:t>
    </dgm:pt>
    <dgm:pt modelId="{274136DD-ED9F-4A63-B1C3-6AEF235A25ED}" type="sibTrans" cxnId="{232D464B-9BF3-4660-AFAE-1F5A3304959A}">
      <dgm:prSet/>
      <dgm:spPr/>
      <dgm:t>
        <a:bodyPr/>
        <a:lstStyle/>
        <a:p>
          <a:endParaRPr lang="en-US"/>
        </a:p>
      </dgm:t>
    </dgm:pt>
    <dgm:pt modelId="{923A804E-FF03-44FE-BED8-9447959D6E48}">
      <dgm:prSet phldrT="[Text]"/>
      <dgm:spPr/>
      <dgm:t>
        <a:bodyPr/>
        <a:lstStyle/>
        <a:p>
          <a:r>
            <a:rPr lang="en-US" b="1" dirty="0"/>
            <a:t>SCTE</a:t>
          </a:r>
        </a:p>
      </dgm:t>
    </dgm:pt>
    <dgm:pt modelId="{B1422857-8E33-44D5-8DCF-1D4CF63114A4}" type="parTrans" cxnId="{0E17D9EF-7B3A-4F00-A3F4-06B44A46F482}">
      <dgm:prSet/>
      <dgm:spPr/>
      <dgm:t>
        <a:bodyPr/>
        <a:lstStyle/>
        <a:p>
          <a:endParaRPr lang="en-US"/>
        </a:p>
      </dgm:t>
    </dgm:pt>
    <dgm:pt modelId="{85368C5A-0B3B-434E-88F3-D021A28DE9CC}" type="sibTrans" cxnId="{0E17D9EF-7B3A-4F00-A3F4-06B44A46F482}">
      <dgm:prSet/>
      <dgm:spPr/>
      <dgm:t>
        <a:bodyPr/>
        <a:lstStyle/>
        <a:p>
          <a:endParaRPr lang="en-US"/>
        </a:p>
      </dgm:t>
    </dgm:pt>
    <dgm:pt modelId="{AB80DBA7-6737-439D-93A1-E93852BDE424}">
      <dgm:prSet phldrT="[Text]"/>
      <dgm:spPr/>
      <dgm:t>
        <a:bodyPr/>
        <a:lstStyle/>
        <a:p>
          <a:r>
            <a:rPr lang="en-US" dirty="0"/>
            <a:t>Submit SCTE </a:t>
          </a:r>
        </a:p>
      </dgm:t>
    </dgm:pt>
    <dgm:pt modelId="{EF6014F7-6E60-4477-9909-4AD23AB74863}" type="parTrans" cxnId="{568E0ACD-4C54-4233-AFDD-BC1F0243FE59}">
      <dgm:prSet/>
      <dgm:spPr/>
      <dgm:t>
        <a:bodyPr/>
        <a:lstStyle/>
        <a:p>
          <a:endParaRPr lang="en-US"/>
        </a:p>
      </dgm:t>
    </dgm:pt>
    <dgm:pt modelId="{4EDB6119-9962-4097-A83A-BB589E97473C}" type="sibTrans" cxnId="{568E0ACD-4C54-4233-AFDD-BC1F0243FE59}">
      <dgm:prSet/>
      <dgm:spPr/>
      <dgm:t>
        <a:bodyPr/>
        <a:lstStyle/>
        <a:p>
          <a:endParaRPr lang="en-US"/>
        </a:p>
      </dgm:t>
    </dgm:pt>
    <dgm:pt modelId="{D7281F00-B9F3-454A-A14D-0CD2E30B026E}">
      <dgm:prSet/>
      <dgm:spPr/>
      <dgm:t>
        <a:bodyPr/>
        <a:lstStyle/>
        <a:p>
          <a:r>
            <a:rPr lang="en-US" dirty="0"/>
            <a:t>State course 7000-8999</a:t>
          </a:r>
        </a:p>
      </dgm:t>
    </dgm:pt>
    <dgm:pt modelId="{4C2C946C-AB42-47B0-B9CD-A844AAAF4577}" type="parTrans" cxnId="{4CE38F9A-2EB9-4FEF-A49F-8FC71520252F}">
      <dgm:prSet/>
      <dgm:spPr/>
      <dgm:t>
        <a:bodyPr/>
        <a:lstStyle/>
        <a:p>
          <a:endParaRPr lang="en-US"/>
        </a:p>
      </dgm:t>
    </dgm:pt>
    <dgm:pt modelId="{84B11487-2BC1-4ADB-8710-8C981528BE30}" type="sibTrans" cxnId="{4CE38F9A-2EB9-4FEF-A49F-8FC71520252F}">
      <dgm:prSet/>
      <dgm:spPr/>
      <dgm:t>
        <a:bodyPr/>
        <a:lstStyle/>
        <a:p>
          <a:endParaRPr lang="en-US"/>
        </a:p>
      </dgm:t>
    </dgm:pt>
    <dgm:pt modelId="{0D06FAB5-2928-45AF-AD3E-C9779211BAA2}">
      <dgm:prSet/>
      <dgm:spPr/>
      <dgm:t>
        <a:bodyPr/>
        <a:lstStyle/>
        <a:p>
          <a:r>
            <a:rPr lang="en-US" dirty="0"/>
            <a:t>CTE Pathway Completion Academic Year ID </a:t>
          </a:r>
          <a:r>
            <a:rPr lang="en-US" b="1" dirty="0"/>
            <a:t>must be populated </a:t>
          </a:r>
        </a:p>
      </dgm:t>
    </dgm:pt>
    <dgm:pt modelId="{DB2B61AC-41FB-4E71-AB4F-1BA16E5EF0F3}" type="parTrans" cxnId="{85A9416F-5D11-49A4-81E1-1C39C8D1B5CE}">
      <dgm:prSet/>
      <dgm:spPr/>
      <dgm:t>
        <a:bodyPr/>
        <a:lstStyle/>
        <a:p>
          <a:endParaRPr lang="en-US"/>
        </a:p>
      </dgm:t>
    </dgm:pt>
    <dgm:pt modelId="{68D50A10-2BCC-42E2-8E3F-2AF3B31AC12F}" type="sibTrans" cxnId="{85A9416F-5D11-49A4-81E1-1C39C8D1B5CE}">
      <dgm:prSet/>
      <dgm:spPr/>
      <dgm:t>
        <a:bodyPr/>
        <a:lstStyle/>
        <a:p>
          <a:endParaRPr lang="en-US"/>
        </a:p>
      </dgm:t>
    </dgm:pt>
    <dgm:pt modelId="{CFF92B4A-3391-4C84-AFE4-6B5C8CDA21FC}">
      <dgm:prSet/>
      <dgm:spPr/>
      <dgm:t>
        <a:bodyPr/>
        <a:lstStyle/>
        <a:p>
          <a:endParaRPr lang="en-US" b="1" dirty="0"/>
        </a:p>
      </dgm:t>
    </dgm:pt>
    <dgm:pt modelId="{497F58E9-13FF-4E24-BBC9-D94FFC7A7E6F}" type="parTrans" cxnId="{2D11E0F8-683F-4064-8F5D-1FF6CB01E5E2}">
      <dgm:prSet/>
      <dgm:spPr/>
      <dgm:t>
        <a:bodyPr/>
        <a:lstStyle/>
        <a:p>
          <a:endParaRPr lang="en-US"/>
        </a:p>
      </dgm:t>
    </dgm:pt>
    <dgm:pt modelId="{673B3BF3-6F68-4934-8E5F-2295114F8B64}" type="sibTrans" cxnId="{2D11E0F8-683F-4064-8F5D-1FF6CB01E5E2}">
      <dgm:prSet/>
      <dgm:spPr/>
      <dgm:t>
        <a:bodyPr/>
        <a:lstStyle/>
        <a:p>
          <a:endParaRPr lang="en-US"/>
        </a:p>
      </dgm:t>
    </dgm:pt>
    <dgm:pt modelId="{BF55EBF0-8A15-4201-822E-4C389B20670E}">
      <dgm:prSet/>
      <dgm:spPr/>
      <dgm:t>
        <a:bodyPr/>
        <a:lstStyle/>
        <a:p>
          <a:r>
            <a:rPr lang="en-US" dirty="0"/>
            <a:t>CTE Pathway Completion Academic Year ID must be current year.</a:t>
          </a:r>
          <a:endParaRPr lang="en-US" b="1" dirty="0"/>
        </a:p>
      </dgm:t>
    </dgm:pt>
    <dgm:pt modelId="{ED180D42-A09C-4B35-B282-478B120C937E}" type="parTrans" cxnId="{4A9CF6B4-34D1-4BEE-A21A-13B6B9CA00FC}">
      <dgm:prSet/>
      <dgm:spPr/>
      <dgm:t>
        <a:bodyPr/>
        <a:lstStyle/>
        <a:p>
          <a:endParaRPr lang="en-US"/>
        </a:p>
      </dgm:t>
    </dgm:pt>
    <dgm:pt modelId="{9EF5585C-70FB-4D3F-AE90-F51A37645837}" type="sibTrans" cxnId="{4A9CF6B4-34D1-4BEE-A21A-13B6B9CA00FC}">
      <dgm:prSet/>
      <dgm:spPr/>
      <dgm:t>
        <a:bodyPr/>
        <a:lstStyle/>
        <a:p>
          <a:endParaRPr lang="en-US"/>
        </a:p>
      </dgm:t>
    </dgm:pt>
    <dgm:pt modelId="{B73B10EB-75C2-4F1E-A980-FB7C340B45C1}">
      <dgm:prSet phldrT="[Text]"/>
      <dgm:spPr/>
      <dgm:t>
        <a:bodyPr/>
        <a:lstStyle/>
        <a:p>
          <a:r>
            <a:rPr lang="en-US" dirty="0"/>
            <a:t>Report CTE Pathway Code</a:t>
          </a:r>
        </a:p>
      </dgm:t>
    </dgm:pt>
    <dgm:pt modelId="{46D979FC-961E-45AA-B507-5AB0BBFE5BAE}" type="parTrans" cxnId="{17C4AF36-0F14-4E5D-878A-BC6D7E16A347}">
      <dgm:prSet/>
      <dgm:spPr/>
      <dgm:t>
        <a:bodyPr/>
        <a:lstStyle/>
        <a:p>
          <a:endParaRPr lang="en-US"/>
        </a:p>
      </dgm:t>
    </dgm:pt>
    <dgm:pt modelId="{5E5C2012-1903-43D1-81C1-BDA2D8B00C1C}" type="sibTrans" cxnId="{17C4AF36-0F14-4E5D-878A-BC6D7E16A347}">
      <dgm:prSet/>
      <dgm:spPr/>
      <dgm:t>
        <a:bodyPr/>
        <a:lstStyle/>
        <a:p>
          <a:endParaRPr lang="en-US"/>
        </a:p>
      </dgm:t>
    </dgm:pt>
    <dgm:pt modelId="{4DEA3B48-E16E-4F4D-B812-A07B25B272D5}" type="pres">
      <dgm:prSet presAssocID="{50053FF7-093A-4AC6-BA76-AEFCCCCC8CDC}" presName="linearFlow" presStyleCnt="0">
        <dgm:presLayoutVars>
          <dgm:dir/>
          <dgm:animLvl val="lvl"/>
          <dgm:resizeHandles val="exact"/>
        </dgm:presLayoutVars>
      </dgm:prSet>
      <dgm:spPr/>
    </dgm:pt>
    <dgm:pt modelId="{1A4CC95E-205F-48A0-8F89-1CFCE2A6F32E}" type="pres">
      <dgm:prSet presAssocID="{26EA02A3-BF79-4156-B187-246F5A5553C5}" presName="composite" presStyleCnt="0"/>
      <dgm:spPr/>
    </dgm:pt>
    <dgm:pt modelId="{6638195A-28B1-4B69-A915-65A4BDF0AF59}" type="pres">
      <dgm:prSet presAssocID="{26EA02A3-BF79-4156-B187-246F5A5553C5}" presName="parTx" presStyleLbl="node1" presStyleIdx="0" presStyleCnt="3">
        <dgm:presLayoutVars>
          <dgm:chMax val="0"/>
          <dgm:chPref val="0"/>
          <dgm:bulletEnabled val="1"/>
        </dgm:presLayoutVars>
      </dgm:prSet>
      <dgm:spPr/>
    </dgm:pt>
    <dgm:pt modelId="{289EBB91-5B65-4B0F-8025-FE7F6E2BA449}" type="pres">
      <dgm:prSet presAssocID="{26EA02A3-BF79-4156-B187-246F5A5553C5}" presName="parSh" presStyleLbl="node1" presStyleIdx="0" presStyleCnt="3"/>
      <dgm:spPr/>
    </dgm:pt>
    <dgm:pt modelId="{D6EA1DF2-482C-4027-9E5D-CA9458555329}" type="pres">
      <dgm:prSet presAssocID="{26EA02A3-BF79-4156-B187-246F5A5553C5}" presName="desTx" presStyleLbl="fgAcc1" presStyleIdx="0" presStyleCnt="3">
        <dgm:presLayoutVars>
          <dgm:bulletEnabled val="1"/>
        </dgm:presLayoutVars>
      </dgm:prSet>
      <dgm:spPr/>
    </dgm:pt>
    <dgm:pt modelId="{3B91A8BE-9150-4386-8F21-BE9E25D1D1B1}" type="pres">
      <dgm:prSet presAssocID="{57859378-A632-45C4-93C5-63731C81799F}" presName="sibTrans" presStyleLbl="sibTrans2D1" presStyleIdx="0" presStyleCnt="2"/>
      <dgm:spPr/>
    </dgm:pt>
    <dgm:pt modelId="{51CCD4CD-C63D-419F-83A6-B65FC34A953D}" type="pres">
      <dgm:prSet presAssocID="{57859378-A632-45C4-93C5-63731C81799F}" presName="connTx" presStyleLbl="sibTrans2D1" presStyleIdx="0" presStyleCnt="2"/>
      <dgm:spPr/>
    </dgm:pt>
    <dgm:pt modelId="{C54E9B78-C9F0-49A9-959C-469E26588010}" type="pres">
      <dgm:prSet presAssocID="{6E148EAD-AC79-4478-A443-87D2C4068526}" presName="composite" presStyleCnt="0"/>
      <dgm:spPr/>
    </dgm:pt>
    <dgm:pt modelId="{8719A281-CF6E-4880-80EC-599DB27AB78D}" type="pres">
      <dgm:prSet presAssocID="{6E148EAD-AC79-4478-A443-87D2C4068526}" presName="parTx" presStyleLbl="node1" presStyleIdx="0" presStyleCnt="3">
        <dgm:presLayoutVars>
          <dgm:chMax val="0"/>
          <dgm:chPref val="0"/>
          <dgm:bulletEnabled val="1"/>
        </dgm:presLayoutVars>
      </dgm:prSet>
      <dgm:spPr/>
    </dgm:pt>
    <dgm:pt modelId="{F82F45FD-6501-4864-A4BD-FE11190FF2B7}" type="pres">
      <dgm:prSet presAssocID="{6E148EAD-AC79-4478-A443-87D2C4068526}" presName="parSh" presStyleLbl="node1" presStyleIdx="1" presStyleCnt="3"/>
      <dgm:spPr/>
    </dgm:pt>
    <dgm:pt modelId="{D01D7483-B604-4F44-B40F-6940DF0A0C9F}" type="pres">
      <dgm:prSet presAssocID="{6E148EAD-AC79-4478-A443-87D2C4068526}" presName="desTx" presStyleLbl="fgAcc1" presStyleIdx="1" presStyleCnt="3">
        <dgm:presLayoutVars>
          <dgm:bulletEnabled val="1"/>
        </dgm:presLayoutVars>
      </dgm:prSet>
      <dgm:spPr/>
    </dgm:pt>
    <dgm:pt modelId="{88AF5CF6-751D-47C9-AD0A-C122192B99C5}" type="pres">
      <dgm:prSet presAssocID="{4D0FFC45-D886-4918-B019-9687855722B9}" presName="sibTrans" presStyleLbl="sibTrans2D1" presStyleIdx="1" presStyleCnt="2"/>
      <dgm:spPr/>
    </dgm:pt>
    <dgm:pt modelId="{C02D22DA-C37F-46E3-B8E7-9CA553AA9BFE}" type="pres">
      <dgm:prSet presAssocID="{4D0FFC45-D886-4918-B019-9687855722B9}" presName="connTx" presStyleLbl="sibTrans2D1" presStyleIdx="1" presStyleCnt="2"/>
      <dgm:spPr/>
    </dgm:pt>
    <dgm:pt modelId="{29FE6AC4-A2B4-4C53-8593-56E548444A08}" type="pres">
      <dgm:prSet presAssocID="{923A804E-FF03-44FE-BED8-9447959D6E48}" presName="composite" presStyleCnt="0"/>
      <dgm:spPr/>
    </dgm:pt>
    <dgm:pt modelId="{1F545C74-F628-4E02-886F-B40BFB91130C}" type="pres">
      <dgm:prSet presAssocID="{923A804E-FF03-44FE-BED8-9447959D6E48}" presName="parTx" presStyleLbl="node1" presStyleIdx="1" presStyleCnt="3">
        <dgm:presLayoutVars>
          <dgm:chMax val="0"/>
          <dgm:chPref val="0"/>
          <dgm:bulletEnabled val="1"/>
        </dgm:presLayoutVars>
      </dgm:prSet>
      <dgm:spPr/>
    </dgm:pt>
    <dgm:pt modelId="{5309D178-C81F-46B8-BB6F-D7172384DCB7}" type="pres">
      <dgm:prSet presAssocID="{923A804E-FF03-44FE-BED8-9447959D6E48}" presName="parSh" presStyleLbl="node1" presStyleIdx="2" presStyleCnt="3"/>
      <dgm:spPr/>
    </dgm:pt>
    <dgm:pt modelId="{9CADED0D-6B1F-4BFB-9C22-93FFFC5BA083}" type="pres">
      <dgm:prSet presAssocID="{923A804E-FF03-44FE-BED8-9447959D6E48}" presName="desTx" presStyleLbl="fgAcc1" presStyleIdx="2" presStyleCnt="3">
        <dgm:presLayoutVars>
          <dgm:bulletEnabled val="1"/>
        </dgm:presLayoutVars>
      </dgm:prSet>
      <dgm:spPr/>
    </dgm:pt>
  </dgm:ptLst>
  <dgm:cxnLst>
    <dgm:cxn modelId="{EDEFA509-8A43-473A-BE82-12EF7C6E498A}" type="presOf" srcId="{923A804E-FF03-44FE-BED8-9447959D6E48}" destId="{5309D178-C81F-46B8-BB6F-D7172384DCB7}" srcOrd="1" destOrd="0" presId="urn:microsoft.com/office/officeart/2005/8/layout/process3"/>
    <dgm:cxn modelId="{A107C212-A187-4F6A-930E-629364B5FFA3}" type="presOf" srcId="{AB80DBA7-6737-439D-93A1-E93852BDE424}" destId="{9CADED0D-6B1F-4BFB-9C22-93FFFC5BA083}" srcOrd="0" destOrd="0" presId="urn:microsoft.com/office/officeart/2005/8/layout/process3"/>
    <dgm:cxn modelId="{63EE1021-76FE-49B6-AC1E-F33658D5F734}" type="presOf" srcId="{C60FAD5D-5178-4605-8B80-C34B8C48F4E0}" destId="{D6EA1DF2-482C-4027-9E5D-CA9458555329}" srcOrd="0" destOrd="0" presId="urn:microsoft.com/office/officeart/2005/8/layout/process3"/>
    <dgm:cxn modelId="{D7B2D126-B4F7-47A1-9D38-D5AC264B1235}" type="presOf" srcId="{4D0FFC45-D886-4918-B019-9687855722B9}" destId="{C02D22DA-C37F-46E3-B8E7-9CA553AA9BFE}" srcOrd="1" destOrd="0" presId="urn:microsoft.com/office/officeart/2005/8/layout/process3"/>
    <dgm:cxn modelId="{815B0327-EAD3-4AFD-8440-5EC46AD189D0}" type="presOf" srcId="{923A804E-FF03-44FE-BED8-9447959D6E48}" destId="{1F545C74-F628-4E02-886F-B40BFB91130C}" srcOrd="0" destOrd="0" presId="urn:microsoft.com/office/officeart/2005/8/layout/process3"/>
    <dgm:cxn modelId="{F280EF28-1DC1-45CC-AEAE-C4DE53EC79FC}" type="presOf" srcId="{D7281F00-B9F3-454A-A14D-0CD2E30B026E}" destId="{D6EA1DF2-482C-4027-9E5D-CA9458555329}" srcOrd="0" destOrd="1" presId="urn:microsoft.com/office/officeart/2005/8/layout/process3"/>
    <dgm:cxn modelId="{17C4AF36-0F14-4E5D-878A-BC6D7E16A347}" srcId="{923A804E-FF03-44FE-BED8-9447959D6E48}" destId="{B73B10EB-75C2-4F1E-A980-FB7C340B45C1}" srcOrd="1" destOrd="0" parTransId="{46D979FC-961E-45AA-B507-5AB0BBFE5BAE}" sibTransId="{5E5C2012-1903-43D1-81C1-BDA2D8B00C1C}"/>
    <dgm:cxn modelId="{31295664-5A9B-4065-9A9E-F3760AE3C5CD}" type="presOf" srcId="{CFF92B4A-3391-4C84-AFE4-6B5C8CDA21FC}" destId="{9CADED0D-6B1F-4BFB-9C22-93FFFC5BA083}" srcOrd="0" destOrd="4" presId="urn:microsoft.com/office/officeart/2005/8/layout/process3"/>
    <dgm:cxn modelId="{942EEF65-748E-462C-A07C-6447154BD42E}" type="presOf" srcId="{6E148EAD-AC79-4478-A443-87D2C4068526}" destId="{8719A281-CF6E-4880-80EC-599DB27AB78D}" srcOrd="0" destOrd="0" presId="urn:microsoft.com/office/officeart/2005/8/layout/process3"/>
    <dgm:cxn modelId="{232D464B-9BF3-4660-AFAE-1F5A3304959A}" srcId="{6E148EAD-AC79-4478-A443-87D2C4068526}" destId="{41D16F98-2CB1-4553-9D90-C3D66B747E40}" srcOrd="0" destOrd="0" parTransId="{DBA8565D-E38B-43D1-A039-0AFC36EEDAC1}" sibTransId="{274136DD-ED9F-4A63-B1C3-6AEF235A25ED}"/>
    <dgm:cxn modelId="{30001D6D-8C43-4FC1-B60B-DD91CC84294D}" type="presOf" srcId="{57859378-A632-45C4-93C5-63731C81799F}" destId="{3B91A8BE-9150-4386-8F21-BE9E25D1D1B1}" srcOrd="0" destOrd="0" presId="urn:microsoft.com/office/officeart/2005/8/layout/process3"/>
    <dgm:cxn modelId="{85A9416F-5D11-49A4-81E1-1C39C8D1B5CE}" srcId="{923A804E-FF03-44FE-BED8-9447959D6E48}" destId="{0D06FAB5-2928-45AF-AD3E-C9779211BAA2}" srcOrd="2" destOrd="0" parTransId="{DB2B61AC-41FB-4E71-AB4F-1BA16E5EF0F3}" sibTransId="{68D50A10-2BCC-42E2-8E3F-2AF3B31AC12F}"/>
    <dgm:cxn modelId="{2539E170-4A0D-4745-B42F-0A57B7BEEEB9}" type="presOf" srcId="{50053FF7-093A-4AC6-BA76-AEFCCCCC8CDC}" destId="{4DEA3B48-E16E-4F4D-B812-A07B25B272D5}" srcOrd="0" destOrd="0" presId="urn:microsoft.com/office/officeart/2005/8/layout/process3"/>
    <dgm:cxn modelId="{71CEDA51-467F-456D-993F-3FBEB90FD79F}" srcId="{26EA02A3-BF79-4156-B187-246F5A5553C5}" destId="{C60FAD5D-5178-4605-8B80-C34B8C48F4E0}" srcOrd="0" destOrd="0" parTransId="{2F89F010-3284-485D-A7B0-9E38C44DCF59}" sibTransId="{689FBF93-C1B0-4C0D-A3EF-BF4A4EDD77BC}"/>
    <dgm:cxn modelId="{35ECAB58-7BBC-4570-A8CD-292651DEBC58}" srcId="{50053FF7-093A-4AC6-BA76-AEFCCCCC8CDC}" destId="{26EA02A3-BF79-4156-B187-246F5A5553C5}" srcOrd="0" destOrd="0" parTransId="{F6CBE499-34AC-44E0-A29B-2C3832784F2B}" sibTransId="{57859378-A632-45C4-93C5-63731C81799F}"/>
    <dgm:cxn modelId="{C65E8F88-D164-43EE-9C93-349C29FEE0E5}" type="presOf" srcId="{4D0FFC45-D886-4918-B019-9687855722B9}" destId="{88AF5CF6-751D-47C9-AD0A-C122192B99C5}" srcOrd="0" destOrd="0" presId="urn:microsoft.com/office/officeart/2005/8/layout/process3"/>
    <dgm:cxn modelId="{DB329B8B-7474-4C9E-A0FF-8DD2C0ACF455}" type="presOf" srcId="{B73B10EB-75C2-4F1E-A980-FB7C340B45C1}" destId="{9CADED0D-6B1F-4BFB-9C22-93FFFC5BA083}" srcOrd="0" destOrd="1" presId="urn:microsoft.com/office/officeart/2005/8/layout/process3"/>
    <dgm:cxn modelId="{73085595-B17B-45AA-A74C-09228A480AE6}" srcId="{50053FF7-093A-4AC6-BA76-AEFCCCCC8CDC}" destId="{6E148EAD-AC79-4478-A443-87D2C4068526}" srcOrd="1" destOrd="0" parTransId="{C1972D95-7060-4BD9-BF4D-A5EA71E1FBE1}" sibTransId="{4D0FFC45-D886-4918-B019-9687855722B9}"/>
    <dgm:cxn modelId="{4CE38F9A-2EB9-4FEF-A49F-8FC71520252F}" srcId="{26EA02A3-BF79-4156-B187-246F5A5553C5}" destId="{D7281F00-B9F3-454A-A14D-0CD2E30B026E}" srcOrd="1" destOrd="0" parTransId="{4C2C946C-AB42-47B0-B9CD-A844AAAF4577}" sibTransId="{84B11487-2BC1-4ADB-8710-8C981528BE30}"/>
    <dgm:cxn modelId="{7544DCA3-1B19-4B01-BC07-51866EC1F191}" type="presOf" srcId="{BF55EBF0-8A15-4201-822E-4C389B20670E}" destId="{9CADED0D-6B1F-4BFB-9C22-93FFFC5BA083}" srcOrd="0" destOrd="3" presId="urn:microsoft.com/office/officeart/2005/8/layout/process3"/>
    <dgm:cxn modelId="{2D6DB0A6-E1B6-44B8-A5C9-A86D5ABF0292}" type="presOf" srcId="{57859378-A632-45C4-93C5-63731C81799F}" destId="{51CCD4CD-C63D-419F-83A6-B65FC34A953D}" srcOrd="1" destOrd="0" presId="urn:microsoft.com/office/officeart/2005/8/layout/process3"/>
    <dgm:cxn modelId="{4A9CF6B4-34D1-4BEE-A21A-13B6B9CA00FC}" srcId="{923A804E-FF03-44FE-BED8-9447959D6E48}" destId="{BF55EBF0-8A15-4201-822E-4C389B20670E}" srcOrd="3" destOrd="0" parTransId="{ED180D42-A09C-4B35-B282-478B120C937E}" sibTransId="{9EF5585C-70FB-4D3F-AE90-F51A37645837}"/>
    <dgm:cxn modelId="{568E0ACD-4C54-4233-AFDD-BC1F0243FE59}" srcId="{923A804E-FF03-44FE-BED8-9447959D6E48}" destId="{AB80DBA7-6737-439D-93A1-E93852BDE424}" srcOrd="0" destOrd="0" parTransId="{EF6014F7-6E60-4477-9909-4AD23AB74863}" sibTransId="{4EDB6119-9962-4097-A83A-BB589E97473C}"/>
    <dgm:cxn modelId="{1BEF15D3-03DD-49B7-B790-F76AD769B7AE}" type="presOf" srcId="{26EA02A3-BF79-4156-B187-246F5A5553C5}" destId="{6638195A-28B1-4B69-A915-65A4BDF0AF59}" srcOrd="0" destOrd="0" presId="urn:microsoft.com/office/officeart/2005/8/layout/process3"/>
    <dgm:cxn modelId="{7B0A03D5-B917-406F-A116-6CC6588AE437}" type="presOf" srcId="{0D06FAB5-2928-45AF-AD3E-C9779211BAA2}" destId="{9CADED0D-6B1F-4BFB-9C22-93FFFC5BA083}" srcOrd="0" destOrd="2" presId="urn:microsoft.com/office/officeart/2005/8/layout/process3"/>
    <dgm:cxn modelId="{93E78BE5-600A-4288-8D9C-BDFD9A608DA6}" type="presOf" srcId="{41D16F98-2CB1-4553-9D90-C3D66B747E40}" destId="{D01D7483-B604-4F44-B40F-6940DF0A0C9F}" srcOrd="0" destOrd="0" presId="urn:microsoft.com/office/officeart/2005/8/layout/process3"/>
    <dgm:cxn modelId="{C548EAE5-4D3B-4AA3-81E3-528851ED3AC2}" type="presOf" srcId="{26EA02A3-BF79-4156-B187-246F5A5553C5}" destId="{289EBB91-5B65-4B0F-8025-FE7F6E2BA449}" srcOrd="1" destOrd="0" presId="urn:microsoft.com/office/officeart/2005/8/layout/process3"/>
    <dgm:cxn modelId="{0E17D9EF-7B3A-4F00-A3F4-06B44A46F482}" srcId="{50053FF7-093A-4AC6-BA76-AEFCCCCC8CDC}" destId="{923A804E-FF03-44FE-BED8-9447959D6E48}" srcOrd="2" destOrd="0" parTransId="{B1422857-8E33-44D5-8DCF-1D4CF63114A4}" sibTransId="{85368C5A-0B3B-434E-88F3-D021A28DE9CC}"/>
    <dgm:cxn modelId="{694842F8-C720-4731-B3C7-2128DA5FF9CF}" type="presOf" srcId="{6E148EAD-AC79-4478-A443-87D2C4068526}" destId="{F82F45FD-6501-4864-A4BD-FE11190FF2B7}" srcOrd="1" destOrd="0" presId="urn:microsoft.com/office/officeart/2005/8/layout/process3"/>
    <dgm:cxn modelId="{2D11E0F8-683F-4064-8F5D-1FF6CB01E5E2}" srcId="{923A804E-FF03-44FE-BED8-9447959D6E48}" destId="{CFF92B4A-3391-4C84-AFE4-6B5C8CDA21FC}" srcOrd="4" destOrd="0" parTransId="{497F58E9-13FF-4E24-BBC9-D94FFC7A7E6F}" sibTransId="{673B3BF3-6F68-4934-8E5F-2295114F8B64}"/>
    <dgm:cxn modelId="{16CC4E5B-5C6A-4BAE-A3B7-B3548BD83F63}" type="presParOf" srcId="{4DEA3B48-E16E-4F4D-B812-A07B25B272D5}" destId="{1A4CC95E-205F-48A0-8F89-1CFCE2A6F32E}" srcOrd="0" destOrd="0" presId="urn:microsoft.com/office/officeart/2005/8/layout/process3"/>
    <dgm:cxn modelId="{FE970BCE-F421-4201-8C36-525CB164091F}" type="presParOf" srcId="{1A4CC95E-205F-48A0-8F89-1CFCE2A6F32E}" destId="{6638195A-28B1-4B69-A915-65A4BDF0AF59}" srcOrd="0" destOrd="0" presId="urn:microsoft.com/office/officeart/2005/8/layout/process3"/>
    <dgm:cxn modelId="{DC81D207-CE3D-4015-B663-12197297C08C}" type="presParOf" srcId="{1A4CC95E-205F-48A0-8F89-1CFCE2A6F32E}" destId="{289EBB91-5B65-4B0F-8025-FE7F6E2BA449}" srcOrd="1" destOrd="0" presId="urn:microsoft.com/office/officeart/2005/8/layout/process3"/>
    <dgm:cxn modelId="{016CD0C1-A96F-4D2A-86E8-3A4117A2FC8D}" type="presParOf" srcId="{1A4CC95E-205F-48A0-8F89-1CFCE2A6F32E}" destId="{D6EA1DF2-482C-4027-9E5D-CA9458555329}" srcOrd="2" destOrd="0" presId="urn:microsoft.com/office/officeart/2005/8/layout/process3"/>
    <dgm:cxn modelId="{D8A02142-E328-4EC3-B9D0-F8754D0F2D46}" type="presParOf" srcId="{4DEA3B48-E16E-4F4D-B812-A07B25B272D5}" destId="{3B91A8BE-9150-4386-8F21-BE9E25D1D1B1}" srcOrd="1" destOrd="0" presId="urn:microsoft.com/office/officeart/2005/8/layout/process3"/>
    <dgm:cxn modelId="{E6CE6BCE-7A3B-43F3-A600-15E1ECB634E4}" type="presParOf" srcId="{3B91A8BE-9150-4386-8F21-BE9E25D1D1B1}" destId="{51CCD4CD-C63D-419F-83A6-B65FC34A953D}" srcOrd="0" destOrd="0" presId="urn:microsoft.com/office/officeart/2005/8/layout/process3"/>
    <dgm:cxn modelId="{46E87BB4-D410-4810-B592-74B8260456BA}" type="presParOf" srcId="{4DEA3B48-E16E-4F4D-B812-A07B25B272D5}" destId="{C54E9B78-C9F0-49A9-959C-469E26588010}" srcOrd="2" destOrd="0" presId="urn:microsoft.com/office/officeart/2005/8/layout/process3"/>
    <dgm:cxn modelId="{33CC4A4C-5BD0-4FFC-A84D-5CD66EB29977}" type="presParOf" srcId="{C54E9B78-C9F0-49A9-959C-469E26588010}" destId="{8719A281-CF6E-4880-80EC-599DB27AB78D}" srcOrd="0" destOrd="0" presId="urn:microsoft.com/office/officeart/2005/8/layout/process3"/>
    <dgm:cxn modelId="{83ED3CA9-F127-4ECF-BD5D-6C8C86E205D6}" type="presParOf" srcId="{C54E9B78-C9F0-49A9-959C-469E26588010}" destId="{F82F45FD-6501-4864-A4BD-FE11190FF2B7}" srcOrd="1" destOrd="0" presId="urn:microsoft.com/office/officeart/2005/8/layout/process3"/>
    <dgm:cxn modelId="{19D677AA-8FFC-4270-A516-A911447DD60B}" type="presParOf" srcId="{C54E9B78-C9F0-49A9-959C-469E26588010}" destId="{D01D7483-B604-4F44-B40F-6940DF0A0C9F}" srcOrd="2" destOrd="0" presId="urn:microsoft.com/office/officeart/2005/8/layout/process3"/>
    <dgm:cxn modelId="{92A35897-2983-4A9D-B071-52AC9DCADC2A}" type="presParOf" srcId="{4DEA3B48-E16E-4F4D-B812-A07B25B272D5}" destId="{88AF5CF6-751D-47C9-AD0A-C122192B99C5}" srcOrd="3" destOrd="0" presId="urn:microsoft.com/office/officeart/2005/8/layout/process3"/>
    <dgm:cxn modelId="{FF396951-D76E-48A4-A153-E8D2D3487F4E}" type="presParOf" srcId="{88AF5CF6-751D-47C9-AD0A-C122192B99C5}" destId="{C02D22DA-C37F-46E3-B8E7-9CA553AA9BFE}" srcOrd="0" destOrd="0" presId="urn:microsoft.com/office/officeart/2005/8/layout/process3"/>
    <dgm:cxn modelId="{C0C03481-D60C-4938-8691-B9B615D449A2}" type="presParOf" srcId="{4DEA3B48-E16E-4F4D-B812-A07B25B272D5}" destId="{29FE6AC4-A2B4-4C53-8593-56E548444A08}" srcOrd="4" destOrd="0" presId="urn:microsoft.com/office/officeart/2005/8/layout/process3"/>
    <dgm:cxn modelId="{2FEC3A9C-D95A-40BE-AF94-2EEF6774FF25}" type="presParOf" srcId="{29FE6AC4-A2B4-4C53-8593-56E548444A08}" destId="{1F545C74-F628-4E02-886F-B40BFB91130C}" srcOrd="0" destOrd="0" presId="urn:microsoft.com/office/officeart/2005/8/layout/process3"/>
    <dgm:cxn modelId="{ADD39FC0-996C-472A-8412-B17AB3165479}" type="presParOf" srcId="{29FE6AC4-A2B4-4C53-8593-56E548444A08}" destId="{5309D178-C81F-46B8-BB6F-D7172384DCB7}" srcOrd="1" destOrd="0" presId="urn:microsoft.com/office/officeart/2005/8/layout/process3"/>
    <dgm:cxn modelId="{10122937-0E07-4757-B247-9BC271D0290C}" type="presParOf" srcId="{29FE6AC4-A2B4-4C53-8593-56E548444A08}" destId="{9CADED0D-6B1F-4BFB-9C22-93FFFC5BA083}"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053FF7-093A-4AC6-BA76-AEFCCCCC8CDC}"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26EA02A3-BF79-4156-B187-246F5A5553C5}">
      <dgm:prSet phldrT="[Text]"/>
      <dgm:spPr/>
      <dgm:t>
        <a:bodyPr/>
        <a:lstStyle/>
        <a:p>
          <a:r>
            <a:rPr lang="en-US" b="1" dirty="0">
              <a:solidFill>
                <a:schemeClr val="tx1">
                  <a:lumMod val="85000"/>
                  <a:lumOff val="15000"/>
                </a:schemeClr>
              </a:solidFill>
            </a:rPr>
            <a:t>CRSC</a:t>
          </a:r>
        </a:p>
      </dgm:t>
    </dgm:pt>
    <dgm:pt modelId="{F6CBE499-34AC-44E0-A29B-2C3832784F2B}" type="parTrans" cxnId="{35ECAB58-7BBC-4570-A8CD-292651DEBC58}">
      <dgm:prSet/>
      <dgm:spPr/>
      <dgm:t>
        <a:bodyPr/>
        <a:lstStyle/>
        <a:p>
          <a:endParaRPr lang="en-US"/>
        </a:p>
      </dgm:t>
    </dgm:pt>
    <dgm:pt modelId="{57859378-A632-45C4-93C5-63731C81799F}" type="sibTrans" cxnId="{35ECAB58-7BBC-4570-A8CD-292651DEBC58}">
      <dgm:prSet/>
      <dgm:spPr/>
      <dgm:t>
        <a:bodyPr/>
        <a:lstStyle/>
        <a:p>
          <a:endParaRPr lang="en-US"/>
        </a:p>
      </dgm:t>
    </dgm:pt>
    <dgm:pt modelId="{C60FAD5D-5178-4605-8B80-C34B8C48F4E0}">
      <dgm:prSet phldrT="[Text]"/>
      <dgm:spPr/>
      <dgm:t>
        <a:bodyPr/>
        <a:lstStyle/>
        <a:p>
          <a:r>
            <a:rPr lang="en-US" dirty="0"/>
            <a:t>Report CTE course </a:t>
          </a:r>
        </a:p>
      </dgm:t>
    </dgm:pt>
    <dgm:pt modelId="{2F89F010-3284-485D-A7B0-9E38C44DCF59}" type="parTrans" cxnId="{71CEDA51-467F-456D-993F-3FBEB90FD79F}">
      <dgm:prSet/>
      <dgm:spPr/>
      <dgm:t>
        <a:bodyPr/>
        <a:lstStyle/>
        <a:p>
          <a:endParaRPr lang="en-US"/>
        </a:p>
      </dgm:t>
    </dgm:pt>
    <dgm:pt modelId="{689FBF93-C1B0-4C0D-A3EF-BF4A4EDD77BC}" type="sibTrans" cxnId="{71CEDA51-467F-456D-993F-3FBEB90FD79F}">
      <dgm:prSet/>
      <dgm:spPr/>
      <dgm:t>
        <a:bodyPr/>
        <a:lstStyle/>
        <a:p>
          <a:endParaRPr lang="en-US"/>
        </a:p>
      </dgm:t>
    </dgm:pt>
    <dgm:pt modelId="{FC8825B2-3097-431E-929A-CAFE5062E873}">
      <dgm:prSet phldrT="[Text]"/>
      <dgm:spPr/>
      <dgm:t>
        <a:bodyPr/>
        <a:lstStyle/>
        <a:p>
          <a:r>
            <a:rPr lang="en-US" dirty="0"/>
            <a:t>State course 7000-8999</a:t>
          </a:r>
        </a:p>
      </dgm:t>
    </dgm:pt>
    <dgm:pt modelId="{2C47B941-D7D9-4B07-B550-5E740139C36C}" type="parTrans" cxnId="{142D04D2-C564-4FAE-A56D-8C51182EF27A}">
      <dgm:prSet/>
      <dgm:spPr/>
      <dgm:t>
        <a:bodyPr/>
        <a:lstStyle/>
        <a:p>
          <a:endParaRPr lang="en-US"/>
        </a:p>
      </dgm:t>
    </dgm:pt>
    <dgm:pt modelId="{34277E65-83C8-47ED-9BAE-A16C1B912AA0}" type="sibTrans" cxnId="{142D04D2-C564-4FAE-A56D-8C51182EF27A}">
      <dgm:prSet/>
      <dgm:spPr/>
      <dgm:t>
        <a:bodyPr/>
        <a:lstStyle/>
        <a:p>
          <a:endParaRPr lang="en-US"/>
        </a:p>
      </dgm:t>
    </dgm:pt>
    <dgm:pt modelId="{6E148EAD-AC79-4478-A443-87D2C4068526}">
      <dgm:prSet phldrT="[Text]"/>
      <dgm:spPr/>
      <dgm:t>
        <a:bodyPr/>
        <a:lstStyle/>
        <a:p>
          <a:r>
            <a:rPr lang="en-US" b="1" dirty="0">
              <a:solidFill>
                <a:schemeClr val="tx1">
                  <a:lumMod val="85000"/>
                  <a:lumOff val="15000"/>
                </a:schemeClr>
              </a:solidFill>
            </a:rPr>
            <a:t>SCSC</a:t>
          </a:r>
        </a:p>
      </dgm:t>
    </dgm:pt>
    <dgm:pt modelId="{C1972D95-7060-4BD9-BF4D-A5EA71E1FBE1}" type="parTrans" cxnId="{73085595-B17B-45AA-A74C-09228A480AE6}">
      <dgm:prSet/>
      <dgm:spPr/>
      <dgm:t>
        <a:bodyPr/>
        <a:lstStyle/>
        <a:p>
          <a:endParaRPr lang="en-US"/>
        </a:p>
      </dgm:t>
    </dgm:pt>
    <dgm:pt modelId="{4D0FFC45-D886-4918-B019-9687855722B9}" type="sibTrans" cxnId="{73085595-B17B-45AA-A74C-09228A480AE6}">
      <dgm:prSet/>
      <dgm:spPr/>
      <dgm:t>
        <a:bodyPr/>
        <a:lstStyle/>
        <a:p>
          <a:endParaRPr lang="en-US"/>
        </a:p>
      </dgm:t>
    </dgm:pt>
    <dgm:pt modelId="{41D16F98-2CB1-4553-9D90-C3D66B747E40}">
      <dgm:prSet phldrT="[Text]"/>
      <dgm:spPr/>
      <dgm:t>
        <a:bodyPr/>
        <a:lstStyle/>
        <a:p>
          <a:r>
            <a:rPr lang="en-US" dirty="0"/>
            <a:t>Submit SCSC</a:t>
          </a:r>
        </a:p>
      </dgm:t>
    </dgm:pt>
    <dgm:pt modelId="{DBA8565D-E38B-43D1-A039-0AFC36EEDAC1}" type="parTrans" cxnId="{232D464B-9BF3-4660-AFAE-1F5A3304959A}">
      <dgm:prSet/>
      <dgm:spPr/>
      <dgm:t>
        <a:bodyPr/>
        <a:lstStyle/>
        <a:p>
          <a:endParaRPr lang="en-US"/>
        </a:p>
      </dgm:t>
    </dgm:pt>
    <dgm:pt modelId="{274136DD-ED9F-4A63-B1C3-6AEF235A25ED}" type="sibTrans" cxnId="{232D464B-9BF3-4660-AFAE-1F5A3304959A}">
      <dgm:prSet/>
      <dgm:spPr/>
      <dgm:t>
        <a:bodyPr/>
        <a:lstStyle/>
        <a:p>
          <a:endParaRPr lang="en-US"/>
        </a:p>
      </dgm:t>
    </dgm:pt>
    <dgm:pt modelId="{923A804E-FF03-44FE-BED8-9447959D6E48}">
      <dgm:prSet phldrT="[Text]"/>
      <dgm:spPr/>
      <dgm:t>
        <a:bodyPr/>
        <a:lstStyle/>
        <a:p>
          <a:r>
            <a:rPr lang="en-US" b="1" dirty="0">
              <a:solidFill>
                <a:schemeClr val="tx1">
                  <a:lumMod val="85000"/>
                  <a:lumOff val="15000"/>
                </a:schemeClr>
              </a:solidFill>
            </a:rPr>
            <a:t>SCTE</a:t>
          </a:r>
        </a:p>
      </dgm:t>
    </dgm:pt>
    <dgm:pt modelId="{B1422857-8E33-44D5-8DCF-1D4CF63114A4}" type="parTrans" cxnId="{0E17D9EF-7B3A-4F00-A3F4-06B44A46F482}">
      <dgm:prSet/>
      <dgm:spPr/>
      <dgm:t>
        <a:bodyPr/>
        <a:lstStyle/>
        <a:p>
          <a:endParaRPr lang="en-US"/>
        </a:p>
      </dgm:t>
    </dgm:pt>
    <dgm:pt modelId="{85368C5A-0B3B-434E-88F3-D021A28DE9CC}" type="sibTrans" cxnId="{0E17D9EF-7B3A-4F00-A3F4-06B44A46F482}">
      <dgm:prSet/>
      <dgm:spPr/>
      <dgm:t>
        <a:bodyPr/>
        <a:lstStyle/>
        <a:p>
          <a:endParaRPr lang="en-US"/>
        </a:p>
      </dgm:t>
    </dgm:pt>
    <dgm:pt modelId="{AB80DBA7-6737-439D-93A1-E93852BDE424}">
      <dgm:prSet phldrT="[Text]"/>
      <dgm:spPr/>
      <dgm:t>
        <a:bodyPr/>
        <a:lstStyle/>
        <a:p>
          <a:r>
            <a:rPr lang="en-US" dirty="0"/>
            <a:t>Do not submit SCTE</a:t>
          </a:r>
        </a:p>
      </dgm:t>
    </dgm:pt>
    <dgm:pt modelId="{EF6014F7-6E60-4477-9909-4AD23AB74863}" type="parTrans" cxnId="{568E0ACD-4C54-4233-AFDD-BC1F0243FE59}">
      <dgm:prSet/>
      <dgm:spPr/>
      <dgm:t>
        <a:bodyPr/>
        <a:lstStyle/>
        <a:p>
          <a:endParaRPr lang="en-US"/>
        </a:p>
      </dgm:t>
    </dgm:pt>
    <dgm:pt modelId="{4EDB6119-9962-4097-A83A-BB589E97473C}" type="sibTrans" cxnId="{568E0ACD-4C54-4233-AFDD-BC1F0243FE59}">
      <dgm:prSet/>
      <dgm:spPr/>
      <dgm:t>
        <a:bodyPr/>
        <a:lstStyle/>
        <a:p>
          <a:endParaRPr lang="en-US"/>
        </a:p>
      </dgm:t>
    </dgm:pt>
    <dgm:pt modelId="{4DEA3B48-E16E-4F4D-B812-A07B25B272D5}" type="pres">
      <dgm:prSet presAssocID="{50053FF7-093A-4AC6-BA76-AEFCCCCC8CDC}" presName="linearFlow" presStyleCnt="0">
        <dgm:presLayoutVars>
          <dgm:dir/>
          <dgm:animLvl val="lvl"/>
          <dgm:resizeHandles val="exact"/>
        </dgm:presLayoutVars>
      </dgm:prSet>
      <dgm:spPr/>
    </dgm:pt>
    <dgm:pt modelId="{1A4CC95E-205F-48A0-8F89-1CFCE2A6F32E}" type="pres">
      <dgm:prSet presAssocID="{26EA02A3-BF79-4156-B187-246F5A5553C5}" presName="composite" presStyleCnt="0"/>
      <dgm:spPr/>
    </dgm:pt>
    <dgm:pt modelId="{6638195A-28B1-4B69-A915-65A4BDF0AF59}" type="pres">
      <dgm:prSet presAssocID="{26EA02A3-BF79-4156-B187-246F5A5553C5}" presName="parTx" presStyleLbl="node1" presStyleIdx="0" presStyleCnt="3">
        <dgm:presLayoutVars>
          <dgm:chMax val="0"/>
          <dgm:chPref val="0"/>
          <dgm:bulletEnabled val="1"/>
        </dgm:presLayoutVars>
      </dgm:prSet>
      <dgm:spPr/>
    </dgm:pt>
    <dgm:pt modelId="{289EBB91-5B65-4B0F-8025-FE7F6E2BA449}" type="pres">
      <dgm:prSet presAssocID="{26EA02A3-BF79-4156-B187-246F5A5553C5}" presName="parSh" presStyleLbl="node1" presStyleIdx="0" presStyleCnt="3"/>
      <dgm:spPr/>
    </dgm:pt>
    <dgm:pt modelId="{D6EA1DF2-482C-4027-9E5D-CA9458555329}" type="pres">
      <dgm:prSet presAssocID="{26EA02A3-BF79-4156-B187-246F5A5553C5}" presName="desTx" presStyleLbl="fgAcc1" presStyleIdx="0" presStyleCnt="3">
        <dgm:presLayoutVars>
          <dgm:bulletEnabled val="1"/>
        </dgm:presLayoutVars>
      </dgm:prSet>
      <dgm:spPr/>
    </dgm:pt>
    <dgm:pt modelId="{3B91A8BE-9150-4386-8F21-BE9E25D1D1B1}" type="pres">
      <dgm:prSet presAssocID="{57859378-A632-45C4-93C5-63731C81799F}" presName="sibTrans" presStyleLbl="sibTrans2D1" presStyleIdx="0" presStyleCnt="2"/>
      <dgm:spPr/>
    </dgm:pt>
    <dgm:pt modelId="{51CCD4CD-C63D-419F-83A6-B65FC34A953D}" type="pres">
      <dgm:prSet presAssocID="{57859378-A632-45C4-93C5-63731C81799F}" presName="connTx" presStyleLbl="sibTrans2D1" presStyleIdx="0" presStyleCnt="2"/>
      <dgm:spPr/>
    </dgm:pt>
    <dgm:pt modelId="{C54E9B78-C9F0-49A9-959C-469E26588010}" type="pres">
      <dgm:prSet presAssocID="{6E148EAD-AC79-4478-A443-87D2C4068526}" presName="composite" presStyleCnt="0"/>
      <dgm:spPr/>
    </dgm:pt>
    <dgm:pt modelId="{8719A281-CF6E-4880-80EC-599DB27AB78D}" type="pres">
      <dgm:prSet presAssocID="{6E148EAD-AC79-4478-A443-87D2C4068526}" presName="parTx" presStyleLbl="node1" presStyleIdx="0" presStyleCnt="3">
        <dgm:presLayoutVars>
          <dgm:chMax val="0"/>
          <dgm:chPref val="0"/>
          <dgm:bulletEnabled val="1"/>
        </dgm:presLayoutVars>
      </dgm:prSet>
      <dgm:spPr/>
    </dgm:pt>
    <dgm:pt modelId="{F82F45FD-6501-4864-A4BD-FE11190FF2B7}" type="pres">
      <dgm:prSet presAssocID="{6E148EAD-AC79-4478-A443-87D2C4068526}" presName="parSh" presStyleLbl="node1" presStyleIdx="1" presStyleCnt="3"/>
      <dgm:spPr/>
    </dgm:pt>
    <dgm:pt modelId="{D01D7483-B604-4F44-B40F-6940DF0A0C9F}" type="pres">
      <dgm:prSet presAssocID="{6E148EAD-AC79-4478-A443-87D2C4068526}" presName="desTx" presStyleLbl="fgAcc1" presStyleIdx="1" presStyleCnt="3">
        <dgm:presLayoutVars>
          <dgm:bulletEnabled val="1"/>
        </dgm:presLayoutVars>
      </dgm:prSet>
      <dgm:spPr/>
    </dgm:pt>
    <dgm:pt modelId="{88AF5CF6-751D-47C9-AD0A-C122192B99C5}" type="pres">
      <dgm:prSet presAssocID="{4D0FFC45-D886-4918-B019-9687855722B9}" presName="sibTrans" presStyleLbl="sibTrans2D1" presStyleIdx="1" presStyleCnt="2"/>
      <dgm:spPr/>
    </dgm:pt>
    <dgm:pt modelId="{C02D22DA-C37F-46E3-B8E7-9CA553AA9BFE}" type="pres">
      <dgm:prSet presAssocID="{4D0FFC45-D886-4918-B019-9687855722B9}" presName="connTx" presStyleLbl="sibTrans2D1" presStyleIdx="1" presStyleCnt="2"/>
      <dgm:spPr/>
    </dgm:pt>
    <dgm:pt modelId="{29FE6AC4-A2B4-4C53-8593-56E548444A08}" type="pres">
      <dgm:prSet presAssocID="{923A804E-FF03-44FE-BED8-9447959D6E48}" presName="composite" presStyleCnt="0"/>
      <dgm:spPr/>
    </dgm:pt>
    <dgm:pt modelId="{1F545C74-F628-4E02-886F-B40BFB91130C}" type="pres">
      <dgm:prSet presAssocID="{923A804E-FF03-44FE-BED8-9447959D6E48}" presName="parTx" presStyleLbl="node1" presStyleIdx="1" presStyleCnt="3">
        <dgm:presLayoutVars>
          <dgm:chMax val="0"/>
          <dgm:chPref val="0"/>
          <dgm:bulletEnabled val="1"/>
        </dgm:presLayoutVars>
      </dgm:prSet>
      <dgm:spPr/>
    </dgm:pt>
    <dgm:pt modelId="{5309D178-C81F-46B8-BB6F-D7172384DCB7}" type="pres">
      <dgm:prSet presAssocID="{923A804E-FF03-44FE-BED8-9447959D6E48}" presName="parSh" presStyleLbl="node1" presStyleIdx="2" presStyleCnt="3"/>
      <dgm:spPr/>
    </dgm:pt>
    <dgm:pt modelId="{9CADED0D-6B1F-4BFB-9C22-93FFFC5BA083}" type="pres">
      <dgm:prSet presAssocID="{923A804E-FF03-44FE-BED8-9447959D6E48}" presName="desTx" presStyleLbl="fgAcc1" presStyleIdx="2" presStyleCnt="3">
        <dgm:presLayoutVars>
          <dgm:bulletEnabled val="1"/>
        </dgm:presLayoutVars>
      </dgm:prSet>
      <dgm:spPr/>
    </dgm:pt>
  </dgm:ptLst>
  <dgm:cxnLst>
    <dgm:cxn modelId="{EDEFA509-8A43-473A-BE82-12EF7C6E498A}" type="presOf" srcId="{923A804E-FF03-44FE-BED8-9447959D6E48}" destId="{5309D178-C81F-46B8-BB6F-D7172384DCB7}" srcOrd="1" destOrd="0" presId="urn:microsoft.com/office/officeart/2005/8/layout/process3"/>
    <dgm:cxn modelId="{A107C212-A187-4F6A-930E-629364B5FFA3}" type="presOf" srcId="{AB80DBA7-6737-439D-93A1-E93852BDE424}" destId="{9CADED0D-6B1F-4BFB-9C22-93FFFC5BA083}" srcOrd="0" destOrd="0" presId="urn:microsoft.com/office/officeart/2005/8/layout/process3"/>
    <dgm:cxn modelId="{63EE1021-76FE-49B6-AC1E-F33658D5F734}" type="presOf" srcId="{C60FAD5D-5178-4605-8B80-C34B8C48F4E0}" destId="{D6EA1DF2-482C-4027-9E5D-CA9458555329}" srcOrd="0" destOrd="0" presId="urn:microsoft.com/office/officeart/2005/8/layout/process3"/>
    <dgm:cxn modelId="{D7B2D126-B4F7-47A1-9D38-D5AC264B1235}" type="presOf" srcId="{4D0FFC45-D886-4918-B019-9687855722B9}" destId="{C02D22DA-C37F-46E3-B8E7-9CA553AA9BFE}" srcOrd="1" destOrd="0" presId="urn:microsoft.com/office/officeart/2005/8/layout/process3"/>
    <dgm:cxn modelId="{815B0327-EAD3-4AFD-8440-5EC46AD189D0}" type="presOf" srcId="{923A804E-FF03-44FE-BED8-9447959D6E48}" destId="{1F545C74-F628-4E02-886F-B40BFB91130C}" srcOrd="0" destOrd="0" presId="urn:microsoft.com/office/officeart/2005/8/layout/process3"/>
    <dgm:cxn modelId="{942EEF65-748E-462C-A07C-6447154BD42E}" type="presOf" srcId="{6E148EAD-AC79-4478-A443-87D2C4068526}" destId="{8719A281-CF6E-4880-80EC-599DB27AB78D}" srcOrd="0" destOrd="0" presId="urn:microsoft.com/office/officeart/2005/8/layout/process3"/>
    <dgm:cxn modelId="{232D464B-9BF3-4660-AFAE-1F5A3304959A}" srcId="{6E148EAD-AC79-4478-A443-87D2C4068526}" destId="{41D16F98-2CB1-4553-9D90-C3D66B747E40}" srcOrd="0" destOrd="0" parTransId="{DBA8565D-E38B-43D1-A039-0AFC36EEDAC1}" sibTransId="{274136DD-ED9F-4A63-B1C3-6AEF235A25ED}"/>
    <dgm:cxn modelId="{30001D6D-8C43-4FC1-B60B-DD91CC84294D}" type="presOf" srcId="{57859378-A632-45C4-93C5-63731C81799F}" destId="{3B91A8BE-9150-4386-8F21-BE9E25D1D1B1}" srcOrd="0" destOrd="0" presId="urn:microsoft.com/office/officeart/2005/8/layout/process3"/>
    <dgm:cxn modelId="{2539E170-4A0D-4745-B42F-0A57B7BEEEB9}" type="presOf" srcId="{50053FF7-093A-4AC6-BA76-AEFCCCCC8CDC}" destId="{4DEA3B48-E16E-4F4D-B812-A07B25B272D5}" srcOrd="0" destOrd="0" presId="urn:microsoft.com/office/officeart/2005/8/layout/process3"/>
    <dgm:cxn modelId="{71CEDA51-467F-456D-993F-3FBEB90FD79F}" srcId="{26EA02A3-BF79-4156-B187-246F5A5553C5}" destId="{C60FAD5D-5178-4605-8B80-C34B8C48F4E0}" srcOrd="0" destOrd="0" parTransId="{2F89F010-3284-485D-A7B0-9E38C44DCF59}" sibTransId="{689FBF93-C1B0-4C0D-A3EF-BF4A4EDD77BC}"/>
    <dgm:cxn modelId="{35ECAB58-7BBC-4570-A8CD-292651DEBC58}" srcId="{50053FF7-093A-4AC6-BA76-AEFCCCCC8CDC}" destId="{26EA02A3-BF79-4156-B187-246F5A5553C5}" srcOrd="0" destOrd="0" parTransId="{F6CBE499-34AC-44E0-A29B-2C3832784F2B}" sibTransId="{57859378-A632-45C4-93C5-63731C81799F}"/>
    <dgm:cxn modelId="{C65E8F88-D164-43EE-9C93-349C29FEE0E5}" type="presOf" srcId="{4D0FFC45-D886-4918-B019-9687855722B9}" destId="{88AF5CF6-751D-47C9-AD0A-C122192B99C5}" srcOrd="0" destOrd="0" presId="urn:microsoft.com/office/officeart/2005/8/layout/process3"/>
    <dgm:cxn modelId="{73085595-B17B-45AA-A74C-09228A480AE6}" srcId="{50053FF7-093A-4AC6-BA76-AEFCCCCC8CDC}" destId="{6E148EAD-AC79-4478-A443-87D2C4068526}" srcOrd="1" destOrd="0" parTransId="{C1972D95-7060-4BD9-BF4D-A5EA71E1FBE1}" sibTransId="{4D0FFC45-D886-4918-B019-9687855722B9}"/>
    <dgm:cxn modelId="{2D6DB0A6-E1B6-44B8-A5C9-A86D5ABF0292}" type="presOf" srcId="{57859378-A632-45C4-93C5-63731C81799F}" destId="{51CCD4CD-C63D-419F-83A6-B65FC34A953D}" srcOrd="1" destOrd="0" presId="urn:microsoft.com/office/officeart/2005/8/layout/process3"/>
    <dgm:cxn modelId="{568E0ACD-4C54-4233-AFDD-BC1F0243FE59}" srcId="{923A804E-FF03-44FE-BED8-9447959D6E48}" destId="{AB80DBA7-6737-439D-93A1-E93852BDE424}" srcOrd="0" destOrd="0" parTransId="{EF6014F7-6E60-4477-9909-4AD23AB74863}" sibTransId="{4EDB6119-9962-4097-A83A-BB589E97473C}"/>
    <dgm:cxn modelId="{142D04D2-C564-4FAE-A56D-8C51182EF27A}" srcId="{26EA02A3-BF79-4156-B187-246F5A5553C5}" destId="{FC8825B2-3097-431E-929A-CAFE5062E873}" srcOrd="1" destOrd="0" parTransId="{2C47B941-D7D9-4B07-B550-5E740139C36C}" sibTransId="{34277E65-83C8-47ED-9BAE-A16C1B912AA0}"/>
    <dgm:cxn modelId="{1BEF15D3-03DD-49B7-B790-F76AD769B7AE}" type="presOf" srcId="{26EA02A3-BF79-4156-B187-246F5A5553C5}" destId="{6638195A-28B1-4B69-A915-65A4BDF0AF59}" srcOrd="0" destOrd="0" presId="urn:microsoft.com/office/officeart/2005/8/layout/process3"/>
    <dgm:cxn modelId="{93E78BE5-600A-4288-8D9C-BDFD9A608DA6}" type="presOf" srcId="{41D16F98-2CB1-4553-9D90-C3D66B747E40}" destId="{D01D7483-B604-4F44-B40F-6940DF0A0C9F}" srcOrd="0" destOrd="0" presId="urn:microsoft.com/office/officeart/2005/8/layout/process3"/>
    <dgm:cxn modelId="{C548EAE5-4D3B-4AA3-81E3-528851ED3AC2}" type="presOf" srcId="{26EA02A3-BF79-4156-B187-246F5A5553C5}" destId="{289EBB91-5B65-4B0F-8025-FE7F6E2BA449}" srcOrd="1" destOrd="0" presId="urn:microsoft.com/office/officeart/2005/8/layout/process3"/>
    <dgm:cxn modelId="{0E17D9EF-7B3A-4F00-A3F4-06B44A46F482}" srcId="{50053FF7-093A-4AC6-BA76-AEFCCCCC8CDC}" destId="{923A804E-FF03-44FE-BED8-9447959D6E48}" srcOrd="2" destOrd="0" parTransId="{B1422857-8E33-44D5-8DCF-1D4CF63114A4}" sibTransId="{85368C5A-0B3B-434E-88F3-D021A28DE9CC}"/>
    <dgm:cxn modelId="{15645DF4-6394-4F55-A084-3E79FBEA6889}" type="presOf" srcId="{FC8825B2-3097-431E-929A-CAFE5062E873}" destId="{D6EA1DF2-482C-4027-9E5D-CA9458555329}" srcOrd="0" destOrd="1" presId="urn:microsoft.com/office/officeart/2005/8/layout/process3"/>
    <dgm:cxn modelId="{694842F8-C720-4731-B3C7-2128DA5FF9CF}" type="presOf" srcId="{6E148EAD-AC79-4478-A443-87D2C4068526}" destId="{F82F45FD-6501-4864-A4BD-FE11190FF2B7}" srcOrd="1" destOrd="0" presId="urn:microsoft.com/office/officeart/2005/8/layout/process3"/>
    <dgm:cxn modelId="{16CC4E5B-5C6A-4BAE-A3B7-B3548BD83F63}" type="presParOf" srcId="{4DEA3B48-E16E-4F4D-B812-A07B25B272D5}" destId="{1A4CC95E-205F-48A0-8F89-1CFCE2A6F32E}" srcOrd="0" destOrd="0" presId="urn:microsoft.com/office/officeart/2005/8/layout/process3"/>
    <dgm:cxn modelId="{FE970BCE-F421-4201-8C36-525CB164091F}" type="presParOf" srcId="{1A4CC95E-205F-48A0-8F89-1CFCE2A6F32E}" destId="{6638195A-28B1-4B69-A915-65A4BDF0AF59}" srcOrd="0" destOrd="0" presId="urn:microsoft.com/office/officeart/2005/8/layout/process3"/>
    <dgm:cxn modelId="{DC81D207-CE3D-4015-B663-12197297C08C}" type="presParOf" srcId="{1A4CC95E-205F-48A0-8F89-1CFCE2A6F32E}" destId="{289EBB91-5B65-4B0F-8025-FE7F6E2BA449}" srcOrd="1" destOrd="0" presId="urn:microsoft.com/office/officeart/2005/8/layout/process3"/>
    <dgm:cxn modelId="{016CD0C1-A96F-4D2A-86E8-3A4117A2FC8D}" type="presParOf" srcId="{1A4CC95E-205F-48A0-8F89-1CFCE2A6F32E}" destId="{D6EA1DF2-482C-4027-9E5D-CA9458555329}" srcOrd="2" destOrd="0" presId="urn:microsoft.com/office/officeart/2005/8/layout/process3"/>
    <dgm:cxn modelId="{D8A02142-E328-4EC3-B9D0-F8754D0F2D46}" type="presParOf" srcId="{4DEA3B48-E16E-4F4D-B812-A07B25B272D5}" destId="{3B91A8BE-9150-4386-8F21-BE9E25D1D1B1}" srcOrd="1" destOrd="0" presId="urn:microsoft.com/office/officeart/2005/8/layout/process3"/>
    <dgm:cxn modelId="{E6CE6BCE-7A3B-43F3-A600-15E1ECB634E4}" type="presParOf" srcId="{3B91A8BE-9150-4386-8F21-BE9E25D1D1B1}" destId="{51CCD4CD-C63D-419F-83A6-B65FC34A953D}" srcOrd="0" destOrd="0" presId="urn:microsoft.com/office/officeart/2005/8/layout/process3"/>
    <dgm:cxn modelId="{46E87BB4-D410-4810-B592-74B8260456BA}" type="presParOf" srcId="{4DEA3B48-E16E-4F4D-B812-A07B25B272D5}" destId="{C54E9B78-C9F0-49A9-959C-469E26588010}" srcOrd="2" destOrd="0" presId="urn:microsoft.com/office/officeart/2005/8/layout/process3"/>
    <dgm:cxn modelId="{33CC4A4C-5BD0-4FFC-A84D-5CD66EB29977}" type="presParOf" srcId="{C54E9B78-C9F0-49A9-959C-469E26588010}" destId="{8719A281-CF6E-4880-80EC-599DB27AB78D}" srcOrd="0" destOrd="0" presId="urn:microsoft.com/office/officeart/2005/8/layout/process3"/>
    <dgm:cxn modelId="{83ED3CA9-F127-4ECF-BD5D-6C8C86E205D6}" type="presParOf" srcId="{C54E9B78-C9F0-49A9-959C-469E26588010}" destId="{F82F45FD-6501-4864-A4BD-FE11190FF2B7}" srcOrd="1" destOrd="0" presId="urn:microsoft.com/office/officeart/2005/8/layout/process3"/>
    <dgm:cxn modelId="{19D677AA-8FFC-4270-A516-A911447DD60B}" type="presParOf" srcId="{C54E9B78-C9F0-49A9-959C-469E26588010}" destId="{D01D7483-B604-4F44-B40F-6940DF0A0C9F}" srcOrd="2" destOrd="0" presId="urn:microsoft.com/office/officeart/2005/8/layout/process3"/>
    <dgm:cxn modelId="{92A35897-2983-4A9D-B071-52AC9DCADC2A}" type="presParOf" srcId="{4DEA3B48-E16E-4F4D-B812-A07B25B272D5}" destId="{88AF5CF6-751D-47C9-AD0A-C122192B99C5}" srcOrd="3" destOrd="0" presId="urn:microsoft.com/office/officeart/2005/8/layout/process3"/>
    <dgm:cxn modelId="{FF396951-D76E-48A4-A153-E8D2D3487F4E}" type="presParOf" srcId="{88AF5CF6-751D-47C9-AD0A-C122192B99C5}" destId="{C02D22DA-C37F-46E3-B8E7-9CA553AA9BFE}" srcOrd="0" destOrd="0" presId="urn:microsoft.com/office/officeart/2005/8/layout/process3"/>
    <dgm:cxn modelId="{C0C03481-D60C-4938-8691-B9B615D449A2}" type="presParOf" srcId="{4DEA3B48-E16E-4F4D-B812-A07B25B272D5}" destId="{29FE6AC4-A2B4-4C53-8593-56E548444A08}" srcOrd="4" destOrd="0" presId="urn:microsoft.com/office/officeart/2005/8/layout/process3"/>
    <dgm:cxn modelId="{2FEC3A9C-D95A-40BE-AF94-2EEF6774FF25}" type="presParOf" srcId="{29FE6AC4-A2B4-4C53-8593-56E548444A08}" destId="{1F545C74-F628-4E02-886F-B40BFB91130C}" srcOrd="0" destOrd="0" presId="urn:microsoft.com/office/officeart/2005/8/layout/process3"/>
    <dgm:cxn modelId="{ADD39FC0-996C-472A-8412-B17AB3165479}" type="presParOf" srcId="{29FE6AC4-A2B4-4C53-8593-56E548444A08}" destId="{5309D178-C81F-46B8-BB6F-D7172384DCB7}" srcOrd="1" destOrd="0" presId="urn:microsoft.com/office/officeart/2005/8/layout/process3"/>
    <dgm:cxn modelId="{10122937-0E07-4757-B247-9BC271D0290C}" type="presParOf" srcId="{29FE6AC4-A2B4-4C53-8593-56E548444A08}" destId="{9CADED0D-6B1F-4BFB-9C22-93FFFC5BA083}" srcOrd="2" destOrd="0" presId="urn:microsoft.com/office/officeart/2005/8/layout/process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AAB42DB-D565-4E71-915F-F016C08DF7C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D3A0A36D-ED2E-D94D-9FCE-8A80A9BB23FF}">
      <dgm:prSet custT="1"/>
      <dgm:spPr/>
      <dgm:t>
        <a:bodyPr/>
        <a:lstStyle/>
        <a:p>
          <a:r>
            <a:rPr lang="en-US" sz="1000" dirty="0">
              <a:solidFill>
                <a:schemeClr val="accent5">
                  <a:lumMod val="75000"/>
                </a:schemeClr>
              </a:solidFill>
            </a:rPr>
            <a:t>  </a:t>
          </a:r>
          <a:endParaRPr lang="en-US" sz="1000" dirty="0"/>
        </a:p>
      </dgm:t>
    </dgm:pt>
    <dgm:pt modelId="{38B02B3C-A698-EB49-924A-A0E9AFDAECBC}" type="parTrans" cxnId="{F6106F27-7B48-0347-ADE2-3AE1BDD0DE30}">
      <dgm:prSet/>
      <dgm:spPr/>
      <dgm:t>
        <a:bodyPr/>
        <a:lstStyle/>
        <a:p>
          <a:endParaRPr lang="en-US"/>
        </a:p>
      </dgm:t>
    </dgm:pt>
    <dgm:pt modelId="{7033C3B6-BB76-9B45-95FE-32BAD1EB26E5}" type="sibTrans" cxnId="{F6106F27-7B48-0347-ADE2-3AE1BDD0DE30}">
      <dgm:prSet/>
      <dgm:spPr/>
      <dgm:t>
        <a:bodyPr/>
        <a:lstStyle/>
        <a:p>
          <a:endParaRPr lang="en-US"/>
        </a:p>
      </dgm:t>
    </dgm:pt>
    <dgm:pt modelId="{D8320F1C-155C-A944-ADC3-99D67978359A}">
      <dgm:prSet custT="1"/>
      <dgm:spPr/>
      <dgm:t>
        <a:bodyPr/>
        <a:lstStyle/>
        <a:p>
          <a:r>
            <a:rPr lang="en-US" sz="2000" i="0" dirty="0"/>
            <a:t>a-g Requirements</a:t>
          </a:r>
        </a:p>
      </dgm:t>
    </dgm:pt>
    <dgm:pt modelId="{580DC24E-683B-2645-927F-6A460ECEABE2}" type="parTrans" cxnId="{729C2C53-1523-7E45-9979-15267F781477}">
      <dgm:prSet/>
      <dgm:spPr/>
      <dgm:t>
        <a:bodyPr/>
        <a:lstStyle/>
        <a:p>
          <a:endParaRPr lang="en-US"/>
        </a:p>
      </dgm:t>
    </dgm:pt>
    <dgm:pt modelId="{B3CE9DD7-B5FD-EC44-9246-F8B4A45B531E}" type="sibTrans" cxnId="{729C2C53-1523-7E45-9979-15267F781477}">
      <dgm:prSet/>
      <dgm:spPr/>
      <dgm:t>
        <a:bodyPr/>
        <a:lstStyle/>
        <a:p>
          <a:endParaRPr lang="en-US"/>
        </a:p>
      </dgm:t>
    </dgm:pt>
    <dgm:pt modelId="{818CF788-70B9-5940-BCF1-D1227EBEA6A8}">
      <dgm:prSet custT="1"/>
      <dgm:spPr/>
      <dgm:t>
        <a:bodyPr/>
        <a:lstStyle/>
        <a:p>
          <a:r>
            <a:rPr lang="en-US" sz="2000" i="0" dirty="0"/>
            <a:t>Credits</a:t>
          </a:r>
        </a:p>
      </dgm:t>
    </dgm:pt>
    <dgm:pt modelId="{803FCC0C-DA25-4247-A5D9-4B35F91AB5D3}" type="parTrans" cxnId="{AB760D34-8ADE-3E4B-B5EB-7B8ECBA928BD}">
      <dgm:prSet/>
      <dgm:spPr/>
      <dgm:t>
        <a:bodyPr/>
        <a:lstStyle/>
        <a:p>
          <a:endParaRPr lang="en-US"/>
        </a:p>
      </dgm:t>
    </dgm:pt>
    <dgm:pt modelId="{BCCCB841-E8ED-B441-8D47-95D364B677C7}" type="sibTrans" cxnId="{AB760D34-8ADE-3E4B-B5EB-7B8ECBA928BD}">
      <dgm:prSet/>
      <dgm:spPr/>
      <dgm:t>
        <a:bodyPr/>
        <a:lstStyle/>
        <a:p>
          <a:endParaRPr lang="en-US"/>
        </a:p>
      </dgm:t>
    </dgm:pt>
    <dgm:pt modelId="{CE69AF75-B1B5-5E4F-8357-DF42113AAA85}">
      <dgm:prSet custT="1"/>
      <dgm:spPr/>
      <dgm:t>
        <a:bodyPr/>
        <a:lstStyle/>
        <a:p>
          <a:r>
            <a:rPr lang="en-US" sz="2000" i="0" dirty="0"/>
            <a:t>Grades</a:t>
          </a:r>
        </a:p>
      </dgm:t>
    </dgm:pt>
    <dgm:pt modelId="{A6104AAB-EEFA-484D-9B0C-E97566FEED0A}" type="parTrans" cxnId="{3E688F41-67EC-164B-886C-60F7FB998000}">
      <dgm:prSet/>
      <dgm:spPr/>
      <dgm:t>
        <a:bodyPr/>
        <a:lstStyle/>
        <a:p>
          <a:endParaRPr lang="en-US"/>
        </a:p>
      </dgm:t>
    </dgm:pt>
    <dgm:pt modelId="{3A9C6816-D724-F14D-AF4A-6E0F2E283D62}" type="sibTrans" cxnId="{3E688F41-67EC-164B-886C-60F7FB998000}">
      <dgm:prSet/>
      <dgm:spPr/>
      <dgm:t>
        <a:bodyPr/>
        <a:lstStyle/>
        <a:p>
          <a:endParaRPr lang="en-US"/>
        </a:p>
      </dgm:t>
    </dgm:pt>
    <dgm:pt modelId="{0E883352-194C-3942-9679-8D2352497854}">
      <dgm:prSet custT="1"/>
      <dgm:spPr/>
      <dgm:t>
        <a:bodyPr/>
        <a:lstStyle/>
        <a:p>
          <a:r>
            <a:rPr lang="en-US" sz="2000" i="0" dirty="0">
              <a:solidFill>
                <a:srgbClr val="42C1BD"/>
              </a:solidFill>
            </a:rPr>
            <a:t>CTE</a:t>
          </a:r>
        </a:p>
      </dgm:t>
    </dgm:pt>
    <dgm:pt modelId="{1CA8F35C-334A-BF49-B386-5AEBDF664DBD}" type="parTrans" cxnId="{52B879AD-C85F-B84C-B090-4523B569A6DC}">
      <dgm:prSet/>
      <dgm:spPr/>
      <dgm:t>
        <a:bodyPr/>
        <a:lstStyle/>
        <a:p>
          <a:endParaRPr lang="en-US"/>
        </a:p>
      </dgm:t>
    </dgm:pt>
    <dgm:pt modelId="{EC8E2AA0-6799-BC4C-B57E-818426BA0383}" type="sibTrans" cxnId="{52B879AD-C85F-B84C-B090-4523B569A6DC}">
      <dgm:prSet/>
      <dgm:spPr/>
      <dgm:t>
        <a:bodyPr/>
        <a:lstStyle/>
        <a:p>
          <a:endParaRPr lang="en-US"/>
        </a:p>
      </dgm:t>
    </dgm:pt>
    <dgm:pt modelId="{AC25B589-AD53-1C47-8475-48D6E02EF9AE}">
      <dgm:prSet custT="1"/>
      <dgm:spPr/>
      <dgm:t>
        <a:bodyPr/>
        <a:lstStyle/>
        <a:p>
          <a:r>
            <a:rPr lang="en-US" sz="2000" i="0" dirty="0"/>
            <a:t>Pathways</a:t>
          </a:r>
        </a:p>
      </dgm:t>
    </dgm:pt>
    <dgm:pt modelId="{CDA93C4B-F09E-5444-B506-556F0956A102}" type="parTrans" cxnId="{0D895A2B-D71F-9A45-83E7-B7C758291711}">
      <dgm:prSet/>
      <dgm:spPr/>
      <dgm:t>
        <a:bodyPr/>
        <a:lstStyle/>
        <a:p>
          <a:endParaRPr lang="en-US"/>
        </a:p>
      </dgm:t>
    </dgm:pt>
    <dgm:pt modelId="{236A713E-35CB-CF4A-BA24-B518654F91C6}" type="sibTrans" cxnId="{0D895A2B-D71F-9A45-83E7-B7C758291711}">
      <dgm:prSet/>
      <dgm:spPr/>
      <dgm:t>
        <a:bodyPr/>
        <a:lstStyle/>
        <a:p>
          <a:endParaRPr lang="en-US"/>
        </a:p>
      </dgm:t>
    </dgm:pt>
    <dgm:pt modelId="{99BD0C83-AC45-6B45-98E6-B032E16A0234}">
      <dgm:prSet custT="1"/>
      <dgm:spPr/>
      <dgm:t>
        <a:bodyPr/>
        <a:lstStyle/>
        <a:p>
          <a:r>
            <a:rPr lang="en-US" sz="2000" dirty="0">
              <a:solidFill>
                <a:srgbClr val="42C1BD"/>
              </a:solidFill>
            </a:rPr>
            <a:t>Teachers Demographics </a:t>
          </a:r>
          <a:r>
            <a:rPr lang="en-US" sz="2000" dirty="0">
              <a:solidFill>
                <a:schemeClr val="tx1"/>
              </a:solidFill>
            </a:rPr>
            <a:t>(SEIDs)</a:t>
          </a:r>
        </a:p>
      </dgm:t>
    </dgm:pt>
    <dgm:pt modelId="{1C664382-7920-784E-819D-9308BE3210F0}" type="sibTrans" cxnId="{E4B710C9-B74E-FB4B-8F02-0AB450C4EBC8}">
      <dgm:prSet/>
      <dgm:spPr/>
      <dgm:t>
        <a:bodyPr/>
        <a:lstStyle/>
        <a:p>
          <a:endParaRPr lang="en-US"/>
        </a:p>
      </dgm:t>
    </dgm:pt>
    <dgm:pt modelId="{41FA29BA-AC80-0D4C-A45B-48D5DEA53C36}" type="parTrans" cxnId="{E4B710C9-B74E-FB4B-8F02-0AB450C4EBC8}">
      <dgm:prSet/>
      <dgm:spPr/>
      <dgm:t>
        <a:bodyPr/>
        <a:lstStyle/>
        <a:p>
          <a:endParaRPr lang="en-US"/>
        </a:p>
      </dgm:t>
    </dgm:pt>
    <dgm:pt modelId="{B0A9497E-2756-4587-81B6-4108801DB61A}">
      <dgm:prSet custT="1"/>
      <dgm:spPr/>
      <dgm:t>
        <a:bodyPr/>
        <a:lstStyle/>
        <a:p>
          <a:r>
            <a:rPr lang="en-US" sz="2000" i="0" dirty="0"/>
            <a:t>Completers and Concentrators</a:t>
          </a:r>
        </a:p>
      </dgm:t>
    </dgm:pt>
    <dgm:pt modelId="{2A2B7080-3483-4533-8E1C-18A8C9B6A907}" type="parTrans" cxnId="{02EF341C-57BA-46F8-B2F5-E72F80E13E8B}">
      <dgm:prSet/>
      <dgm:spPr/>
      <dgm:t>
        <a:bodyPr/>
        <a:lstStyle/>
        <a:p>
          <a:endParaRPr lang="en-US"/>
        </a:p>
      </dgm:t>
    </dgm:pt>
    <dgm:pt modelId="{325B7CCA-00A7-4FED-9887-AFF0C36DBC9E}" type="sibTrans" cxnId="{02EF341C-57BA-46F8-B2F5-E72F80E13E8B}">
      <dgm:prSet/>
      <dgm:spPr/>
      <dgm:t>
        <a:bodyPr/>
        <a:lstStyle/>
        <a:p>
          <a:endParaRPr lang="en-US"/>
        </a:p>
      </dgm:t>
    </dgm:pt>
    <dgm:pt modelId="{F40112D5-9080-E143-BC78-2493B3DC4C78}">
      <dgm:prSet custT="1"/>
      <dgm:spPr/>
      <dgm:t>
        <a:bodyPr/>
        <a:lstStyle/>
        <a:p>
          <a:r>
            <a:rPr lang="en-US" sz="2000" i="0" dirty="0"/>
            <a:t>State course codes</a:t>
          </a:r>
        </a:p>
      </dgm:t>
    </dgm:pt>
    <dgm:pt modelId="{D1967A1F-3D6F-CA46-8F6D-77BC33D7270B}" type="parTrans" cxnId="{4F1FA805-C3D0-E942-85B0-F3D17AAC3AA3}">
      <dgm:prSet/>
      <dgm:spPr/>
      <dgm:t>
        <a:bodyPr/>
        <a:lstStyle/>
        <a:p>
          <a:endParaRPr lang="en-US"/>
        </a:p>
      </dgm:t>
    </dgm:pt>
    <dgm:pt modelId="{7E49C8F4-22DC-464D-84C6-8A556B7172C1}" type="sibTrans" cxnId="{4F1FA805-C3D0-E942-85B0-F3D17AAC3AA3}">
      <dgm:prSet/>
      <dgm:spPr/>
      <dgm:t>
        <a:bodyPr/>
        <a:lstStyle/>
        <a:p>
          <a:endParaRPr lang="en-US"/>
        </a:p>
      </dgm:t>
    </dgm:pt>
    <dgm:pt modelId="{5B7886C8-3A36-6341-B9F3-E1E7BBDD3AC2}">
      <dgm:prSet custT="1"/>
      <dgm:spPr/>
      <dgm:t>
        <a:bodyPr/>
        <a:lstStyle/>
        <a:p>
          <a:r>
            <a:rPr lang="en-US" sz="2000" dirty="0">
              <a:solidFill>
                <a:srgbClr val="42C1BD"/>
              </a:solidFill>
            </a:rPr>
            <a:t>Student Course Completion </a:t>
          </a:r>
          <a:endParaRPr lang="en-US" sz="2000" i="1" dirty="0">
            <a:solidFill>
              <a:srgbClr val="42C1BD"/>
            </a:solidFill>
          </a:endParaRPr>
        </a:p>
      </dgm:t>
    </dgm:pt>
    <dgm:pt modelId="{85CA2AF1-34D6-2D44-9BF4-FEA44F1CFD45}" type="parTrans" cxnId="{1D9508A5-1217-714C-958E-A37E753017EB}">
      <dgm:prSet/>
      <dgm:spPr/>
      <dgm:t>
        <a:bodyPr/>
        <a:lstStyle/>
        <a:p>
          <a:endParaRPr lang="en-US"/>
        </a:p>
      </dgm:t>
    </dgm:pt>
    <dgm:pt modelId="{BEB971A7-301E-6D42-BF31-03B9BB352087}" type="sibTrans" cxnId="{1D9508A5-1217-714C-958E-A37E753017EB}">
      <dgm:prSet/>
      <dgm:spPr/>
      <dgm:t>
        <a:bodyPr/>
        <a:lstStyle/>
        <a:p>
          <a:endParaRPr lang="en-US"/>
        </a:p>
      </dgm:t>
    </dgm:pt>
    <dgm:pt modelId="{C181491F-386D-BC47-BD75-E6CE3EFCC16F}">
      <dgm:prSet custT="1"/>
      <dgm:spPr/>
      <dgm:t>
        <a:bodyPr/>
        <a:lstStyle/>
        <a:p>
          <a:r>
            <a:rPr lang="en-US" sz="2000" i="0" dirty="0"/>
            <a:t>Postsecondary Articulated Course Indicator</a:t>
          </a:r>
        </a:p>
      </dgm:t>
    </dgm:pt>
    <dgm:pt modelId="{5E308D37-BE2E-B945-A70A-5B0A1FD51EEA}" type="parTrans" cxnId="{7A0163A4-D5A7-5743-BFED-DA65C6B7F7B7}">
      <dgm:prSet/>
      <dgm:spPr/>
      <dgm:t>
        <a:bodyPr/>
        <a:lstStyle/>
        <a:p>
          <a:endParaRPr lang="en-US"/>
        </a:p>
      </dgm:t>
    </dgm:pt>
    <dgm:pt modelId="{66252B49-1322-F648-9311-3AB00EC7A537}" type="sibTrans" cxnId="{7A0163A4-D5A7-5743-BFED-DA65C6B7F7B7}">
      <dgm:prSet/>
      <dgm:spPr/>
      <dgm:t>
        <a:bodyPr/>
        <a:lstStyle/>
        <a:p>
          <a:endParaRPr lang="en-US"/>
        </a:p>
      </dgm:t>
    </dgm:pt>
    <dgm:pt modelId="{ABF32C57-9A47-7945-891D-8826E5EB0903}">
      <dgm:prSet custT="1"/>
      <dgm:spPr/>
      <dgm:t>
        <a:bodyPr/>
        <a:lstStyle/>
        <a:p>
          <a:r>
            <a:rPr lang="en-US" sz="2000" dirty="0">
              <a:solidFill>
                <a:srgbClr val="42C1BD"/>
              </a:solidFill>
            </a:rPr>
            <a:t>Course Completion</a:t>
          </a:r>
        </a:p>
      </dgm:t>
    </dgm:pt>
    <dgm:pt modelId="{329C408F-0C09-A545-AF80-E4500DBAFB34}" type="sibTrans" cxnId="{CCEBB3FB-919A-9440-A2EA-EEEC27C674D3}">
      <dgm:prSet/>
      <dgm:spPr/>
      <dgm:t>
        <a:bodyPr/>
        <a:lstStyle/>
        <a:p>
          <a:endParaRPr lang="en-US"/>
        </a:p>
      </dgm:t>
    </dgm:pt>
    <dgm:pt modelId="{18605F3A-974E-4E40-9DAE-90D4E2F83823}" type="parTrans" cxnId="{CCEBB3FB-919A-9440-A2EA-EEEC27C674D3}">
      <dgm:prSet/>
      <dgm:spPr/>
      <dgm:t>
        <a:bodyPr/>
        <a:lstStyle/>
        <a:p>
          <a:endParaRPr lang="en-US"/>
        </a:p>
      </dgm:t>
    </dgm:pt>
    <dgm:pt modelId="{8F909B6D-2535-3944-8D61-5E06CDB5AC5C}">
      <dgm:prSet custT="1"/>
      <dgm:spPr/>
      <dgm:t>
        <a:bodyPr/>
        <a:lstStyle/>
        <a:p>
          <a:r>
            <a:rPr lang="en-US" sz="2000" i="0" dirty="0"/>
            <a:t>Course Attributes</a:t>
          </a:r>
        </a:p>
      </dgm:t>
    </dgm:pt>
    <dgm:pt modelId="{9F167727-4541-6D45-87A4-E539A6AB4251}" type="parTrans" cxnId="{88AB94DC-216C-554E-BBB7-62F8EE9B0880}">
      <dgm:prSet/>
      <dgm:spPr/>
      <dgm:t>
        <a:bodyPr/>
        <a:lstStyle/>
        <a:p>
          <a:endParaRPr lang="en-US"/>
        </a:p>
      </dgm:t>
    </dgm:pt>
    <dgm:pt modelId="{45C469E2-0DDA-4D4B-8628-52AA970A3FF2}" type="sibTrans" cxnId="{88AB94DC-216C-554E-BBB7-62F8EE9B0880}">
      <dgm:prSet/>
      <dgm:spPr/>
      <dgm:t>
        <a:bodyPr/>
        <a:lstStyle/>
        <a:p>
          <a:endParaRPr lang="en-US"/>
        </a:p>
      </dgm:t>
    </dgm:pt>
    <dgm:pt modelId="{72F3E42D-79B8-594B-B5BE-FB855D939A70}" type="pres">
      <dgm:prSet presAssocID="{8AAB42DB-D565-4E71-915F-F016C08DF7C0}" presName="Name0" presStyleCnt="0">
        <dgm:presLayoutVars>
          <dgm:dir/>
          <dgm:resizeHandles val="exact"/>
        </dgm:presLayoutVars>
      </dgm:prSet>
      <dgm:spPr/>
    </dgm:pt>
    <dgm:pt modelId="{C7D9308B-D264-124B-BEED-C5E48884341D}" type="pres">
      <dgm:prSet presAssocID="{D3A0A36D-ED2E-D94D-9FCE-8A80A9BB23FF}" presName="composite" presStyleCnt="0"/>
      <dgm:spPr/>
    </dgm:pt>
    <dgm:pt modelId="{3678D18B-7BD6-3143-AEAC-28A9492E162D}" type="pres">
      <dgm:prSet presAssocID="{D3A0A36D-ED2E-D94D-9FCE-8A80A9BB23FF}" presName="rect1" presStyleLbl="trAlignAcc1" presStyleIdx="0" presStyleCnt="1" custScaleX="100050" custScaleY="221466" custLinFactNeighborX="-2095" custLinFactNeighborY="-2933">
        <dgm:presLayoutVars>
          <dgm:bulletEnabled val="1"/>
        </dgm:presLayoutVars>
      </dgm:prSet>
      <dgm:spPr/>
    </dgm:pt>
    <dgm:pt modelId="{5EE1D9C6-F4FD-DC45-BC41-91164B97D6D1}" type="pres">
      <dgm:prSet presAssocID="{D3A0A36D-ED2E-D94D-9FCE-8A80A9BB23FF}" presName="rect2" presStyleLbl="fgImgPlace1" presStyleIdx="0" presStyleCnt="1" custScaleX="93366" custScaleY="92320" custLinFactNeighborX="-4942" custLinFactNeighborY="-44129"/>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a:solidFill>
            <a:schemeClr val="accent4">
              <a:lumMod val="25000"/>
              <a:lumOff val="75000"/>
            </a:schemeClr>
          </a:solidFill>
        </a:ln>
      </dgm:spPr>
    </dgm:pt>
  </dgm:ptLst>
  <dgm:cxnLst>
    <dgm:cxn modelId="{4F1FA805-C3D0-E942-85B0-F3D17AAC3AA3}" srcId="{ABF32C57-9A47-7945-891D-8826E5EB0903}" destId="{F40112D5-9080-E143-BC78-2493B3DC4C78}" srcOrd="0" destOrd="0" parTransId="{D1967A1F-3D6F-CA46-8F6D-77BC33D7270B}" sibTransId="{7E49C8F4-22DC-464D-84C6-8A556B7172C1}"/>
    <dgm:cxn modelId="{F0F9E818-2CF9-234F-91DD-E3EE8DE476CE}" type="presOf" srcId="{8F909B6D-2535-3944-8D61-5E06CDB5AC5C}" destId="{3678D18B-7BD6-3143-AEAC-28A9492E162D}" srcOrd="0" destOrd="4" presId="urn:microsoft.com/office/officeart/2008/layout/PictureStrips"/>
    <dgm:cxn modelId="{02EF341C-57BA-46F8-B2F5-E72F80E13E8B}" srcId="{0E883352-194C-3942-9679-8D2352497854}" destId="{B0A9497E-2756-4587-81B6-4108801DB61A}" srcOrd="1" destOrd="0" parTransId="{2A2B7080-3483-4533-8E1C-18A8C9B6A907}" sibTransId="{325B7CCA-00A7-4FED-9887-AFF0C36DBC9E}"/>
    <dgm:cxn modelId="{CD0DDE23-3B93-004A-AE56-96B97434EB2C}" type="presOf" srcId="{0E883352-194C-3942-9679-8D2352497854}" destId="{3678D18B-7BD6-3143-AEAC-28A9492E162D}" srcOrd="0" destOrd="10" presId="urn:microsoft.com/office/officeart/2008/layout/PictureStrips"/>
    <dgm:cxn modelId="{F6106F27-7B48-0347-ADE2-3AE1BDD0DE30}" srcId="{8AAB42DB-D565-4E71-915F-F016C08DF7C0}" destId="{D3A0A36D-ED2E-D94D-9FCE-8A80A9BB23FF}" srcOrd="0" destOrd="0" parTransId="{38B02B3C-A698-EB49-924A-A0E9AFDAECBC}" sibTransId="{7033C3B6-BB76-9B45-95FE-32BAD1EB26E5}"/>
    <dgm:cxn modelId="{0D895A2B-D71F-9A45-83E7-B7C758291711}" srcId="{0E883352-194C-3942-9679-8D2352497854}" destId="{AC25B589-AD53-1C47-8475-48D6E02EF9AE}" srcOrd="0" destOrd="0" parTransId="{CDA93C4B-F09E-5444-B506-556F0956A102}" sibTransId="{236A713E-35CB-CF4A-BA24-B518654F91C6}"/>
    <dgm:cxn modelId="{AB760D34-8ADE-3E4B-B5EB-7B8ECBA928BD}" srcId="{5B7886C8-3A36-6341-B9F3-E1E7BBDD3AC2}" destId="{818CF788-70B9-5940-BCF1-D1227EBEA6A8}" srcOrd="1" destOrd="0" parTransId="{803FCC0C-DA25-4247-A5D9-4B35F91AB5D3}" sibTransId="{BCCCB841-E8ED-B441-8D47-95D364B677C7}"/>
    <dgm:cxn modelId="{3E688F41-67EC-164B-886C-60F7FB998000}" srcId="{5B7886C8-3A36-6341-B9F3-E1E7BBDD3AC2}" destId="{CE69AF75-B1B5-5E4F-8357-DF42113AAA85}" srcOrd="2" destOrd="0" parTransId="{A6104AAB-EEFA-484D-9B0C-E97566FEED0A}" sibTransId="{3A9C6816-D724-F14D-AF4A-6E0F2E283D62}"/>
    <dgm:cxn modelId="{893BF749-66F4-9940-A116-758B3DB72A81}" type="presOf" srcId="{818CF788-70B9-5940-BCF1-D1227EBEA6A8}" destId="{3678D18B-7BD6-3143-AEAC-28A9492E162D}" srcOrd="0" destOrd="8" presId="urn:microsoft.com/office/officeart/2008/layout/PictureStrips"/>
    <dgm:cxn modelId="{17825A4F-EAB1-B74B-A15F-2A087E87757B}" type="presOf" srcId="{5B7886C8-3A36-6341-B9F3-E1E7BBDD3AC2}" destId="{3678D18B-7BD6-3143-AEAC-28A9492E162D}" srcOrd="0" destOrd="6" presId="urn:microsoft.com/office/officeart/2008/layout/PictureStrips"/>
    <dgm:cxn modelId="{729C2C53-1523-7E45-9979-15267F781477}" srcId="{5B7886C8-3A36-6341-B9F3-E1E7BBDD3AC2}" destId="{D8320F1C-155C-A944-ADC3-99D67978359A}" srcOrd="0" destOrd="0" parTransId="{580DC24E-683B-2645-927F-6A460ECEABE2}" sibTransId="{B3CE9DD7-B5FD-EC44-9246-F8B4A45B531E}"/>
    <dgm:cxn modelId="{D33AB873-E39F-FD46-A7A9-4EDC6E403997}" type="presOf" srcId="{D8320F1C-155C-A944-ADC3-99D67978359A}" destId="{3678D18B-7BD6-3143-AEAC-28A9492E162D}" srcOrd="0" destOrd="7" presId="urn:microsoft.com/office/officeart/2008/layout/PictureStrips"/>
    <dgm:cxn modelId="{7A0163A4-D5A7-5743-BFED-DA65C6B7F7B7}" srcId="{ABF32C57-9A47-7945-891D-8826E5EB0903}" destId="{C181491F-386D-BC47-BD75-E6CE3EFCC16F}" srcOrd="2" destOrd="0" parTransId="{5E308D37-BE2E-B945-A70A-5B0A1FD51EEA}" sibTransId="{66252B49-1322-F648-9311-3AB00EC7A537}"/>
    <dgm:cxn modelId="{1D9508A5-1217-714C-958E-A37E753017EB}" srcId="{D3A0A36D-ED2E-D94D-9FCE-8A80A9BB23FF}" destId="{5B7886C8-3A36-6341-B9F3-E1E7BBDD3AC2}" srcOrd="2" destOrd="0" parTransId="{85CA2AF1-34D6-2D44-9BF4-FEA44F1CFD45}" sibTransId="{BEB971A7-301E-6D42-BF31-03B9BB352087}"/>
    <dgm:cxn modelId="{5FD2E7A5-84E6-BC4B-89D4-117184E1BA04}" type="presOf" srcId="{D3A0A36D-ED2E-D94D-9FCE-8A80A9BB23FF}" destId="{3678D18B-7BD6-3143-AEAC-28A9492E162D}" srcOrd="0" destOrd="0" presId="urn:microsoft.com/office/officeart/2008/layout/PictureStrips"/>
    <dgm:cxn modelId="{6C786CAB-E4CB-FD4A-8FDA-12B9A43274FE}" type="presOf" srcId="{CE69AF75-B1B5-5E4F-8357-DF42113AAA85}" destId="{3678D18B-7BD6-3143-AEAC-28A9492E162D}" srcOrd="0" destOrd="9" presId="urn:microsoft.com/office/officeart/2008/layout/PictureStrips"/>
    <dgm:cxn modelId="{52B879AD-C85F-B84C-B090-4523B569A6DC}" srcId="{D3A0A36D-ED2E-D94D-9FCE-8A80A9BB23FF}" destId="{0E883352-194C-3942-9679-8D2352497854}" srcOrd="3" destOrd="0" parTransId="{1CA8F35C-334A-BF49-B386-5AEBDF664DBD}" sibTransId="{EC8E2AA0-6799-BC4C-B57E-818426BA0383}"/>
    <dgm:cxn modelId="{AD5682B6-5A3C-424F-8928-150EFEC93C91}" type="presOf" srcId="{B0A9497E-2756-4587-81B6-4108801DB61A}" destId="{3678D18B-7BD6-3143-AEAC-28A9492E162D}" srcOrd="0" destOrd="12" presId="urn:microsoft.com/office/officeart/2008/layout/PictureStrips"/>
    <dgm:cxn modelId="{AEDA10C1-DEE9-7844-83EE-9273B97B1B3F}" type="presOf" srcId="{AC25B589-AD53-1C47-8475-48D6E02EF9AE}" destId="{3678D18B-7BD6-3143-AEAC-28A9492E162D}" srcOrd="0" destOrd="11" presId="urn:microsoft.com/office/officeart/2008/layout/PictureStrips"/>
    <dgm:cxn modelId="{363EB2C2-D335-C643-93AE-2F265F32B721}" type="presOf" srcId="{F40112D5-9080-E143-BC78-2493B3DC4C78}" destId="{3678D18B-7BD6-3143-AEAC-28A9492E162D}" srcOrd="0" destOrd="3" presId="urn:microsoft.com/office/officeart/2008/layout/PictureStrips"/>
    <dgm:cxn modelId="{E4B710C9-B74E-FB4B-8F02-0AB450C4EBC8}" srcId="{D3A0A36D-ED2E-D94D-9FCE-8A80A9BB23FF}" destId="{99BD0C83-AC45-6B45-98E6-B032E16A0234}" srcOrd="0" destOrd="0" parTransId="{41FA29BA-AC80-0D4C-A45B-48D5DEA53C36}" sibTransId="{1C664382-7920-784E-819D-9308BE3210F0}"/>
    <dgm:cxn modelId="{028080D9-03A9-7640-91C9-156621286CD9}" type="presOf" srcId="{C181491F-386D-BC47-BD75-E6CE3EFCC16F}" destId="{3678D18B-7BD6-3143-AEAC-28A9492E162D}" srcOrd="0" destOrd="5" presId="urn:microsoft.com/office/officeart/2008/layout/PictureStrips"/>
    <dgm:cxn modelId="{88AB94DC-216C-554E-BBB7-62F8EE9B0880}" srcId="{ABF32C57-9A47-7945-891D-8826E5EB0903}" destId="{8F909B6D-2535-3944-8D61-5E06CDB5AC5C}" srcOrd="1" destOrd="0" parTransId="{9F167727-4541-6D45-87A4-E539A6AB4251}" sibTransId="{45C469E2-0DDA-4D4B-8628-52AA970A3FF2}"/>
    <dgm:cxn modelId="{7F86BEE9-9779-9143-A863-F17AA4331F3A}" type="presOf" srcId="{ABF32C57-9A47-7945-891D-8826E5EB0903}" destId="{3678D18B-7BD6-3143-AEAC-28A9492E162D}" srcOrd="0" destOrd="2" presId="urn:microsoft.com/office/officeart/2008/layout/PictureStrips"/>
    <dgm:cxn modelId="{1799D6EE-CDB6-8D44-95B7-105AF23BA8FA}" type="presOf" srcId="{99BD0C83-AC45-6B45-98E6-B032E16A0234}" destId="{3678D18B-7BD6-3143-AEAC-28A9492E162D}" srcOrd="0" destOrd="1" presId="urn:microsoft.com/office/officeart/2008/layout/PictureStrips"/>
    <dgm:cxn modelId="{E6C509F6-3536-7B45-8274-1B3D0C103349}" type="presOf" srcId="{8AAB42DB-D565-4E71-915F-F016C08DF7C0}" destId="{72F3E42D-79B8-594B-B5BE-FB855D939A70}" srcOrd="0" destOrd="0" presId="urn:microsoft.com/office/officeart/2008/layout/PictureStrips"/>
    <dgm:cxn modelId="{CCEBB3FB-919A-9440-A2EA-EEEC27C674D3}" srcId="{D3A0A36D-ED2E-D94D-9FCE-8A80A9BB23FF}" destId="{ABF32C57-9A47-7945-891D-8826E5EB0903}" srcOrd="1" destOrd="0" parTransId="{18605F3A-974E-4E40-9DAE-90D4E2F83823}" sibTransId="{329C408F-0C09-A545-AF80-E4500DBAFB34}"/>
    <dgm:cxn modelId="{9BFA13D9-932B-F24A-BC4D-5C977D765BBC}" type="presParOf" srcId="{72F3E42D-79B8-594B-B5BE-FB855D939A70}" destId="{C7D9308B-D264-124B-BEED-C5E48884341D}" srcOrd="0" destOrd="0" presId="urn:microsoft.com/office/officeart/2008/layout/PictureStrips"/>
    <dgm:cxn modelId="{AB30853F-58C0-9B48-BF02-FB3B8E397E26}" type="presParOf" srcId="{C7D9308B-D264-124B-BEED-C5E48884341D}" destId="{3678D18B-7BD6-3143-AEAC-28A9492E162D}" srcOrd="0" destOrd="0" presId="urn:microsoft.com/office/officeart/2008/layout/PictureStrips"/>
    <dgm:cxn modelId="{8CD9CCE5-6FAC-9D40-8C99-E16920384B57}" type="presParOf" srcId="{C7D9308B-D264-124B-BEED-C5E48884341D}" destId="{5EE1D9C6-F4FD-DC45-BC41-91164B97D6D1}"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a:t>Site Staff</a:t>
          </a:r>
          <a:endParaRPr lang="en-US" dirty="0"/>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dgm:t>
        <a:bodyPr/>
        <a:lstStyle/>
        <a:p>
          <a:r>
            <a:rPr lang="en-US" dirty="0"/>
            <a:t>Staff Involved with Submission</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A06E8D13-14E2-2B40-8D26-CA422F3E8541}">
      <dgm:prSet/>
      <dgm:spPr/>
      <dgm:t>
        <a:bodyPr/>
        <a:lstStyle/>
        <a:p>
          <a:r>
            <a:rPr lang="en-US"/>
            <a:t>Registrars</a:t>
          </a:r>
          <a:endParaRPr lang="en-US" dirty="0"/>
        </a:p>
      </dgm:t>
    </dgm:pt>
    <dgm:pt modelId="{1417872F-AAD1-5C41-9545-F2400BD5D62B}" type="parTrans" cxnId="{559A3F2F-6E27-404E-8990-C494C0FCF71F}">
      <dgm:prSet/>
      <dgm:spPr/>
      <dgm:t>
        <a:bodyPr/>
        <a:lstStyle/>
        <a:p>
          <a:endParaRPr lang="en-US"/>
        </a:p>
      </dgm:t>
    </dgm:pt>
    <dgm:pt modelId="{A88624DD-4895-7340-8EF7-03A44BCEC228}" type="sibTrans" cxnId="{559A3F2F-6E27-404E-8990-C494C0FCF71F}">
      <dgm:prSet/>
      <dgm:spPr/>
      <dgm:t>
        <a:bodyPr/>
        <a:lstStyle/>
        <a:p>
          <a:endParaRPr lang="en-US"/>
        </a:p>
      </dgm:t>
    </dgm:pt>
    <dgm:pt modelId="{3338AF54-35F9-B44D-8229-C9E4CBAE84AC}">
      <dgm:prSet/>
      <dgm:spPr/>
      <dgm:t>
        <a:bodyPr/>
        <a:lstStyle/>
        <a:p>
          <a:r>
            <a:rPr lang="en-US"/>
            <a:t>Program staff</a:t>
          </a:r>
          <a:endParaRPr lang="en-US" dirty="0"/>
        </a:p>
      </dgm:t>
    </dgm:pt>
    <dgm:pt modelId="{B5579EB2-386A-0C44-84AA-CADF18735566}" type="parTrans" cxnId="{78154DE3-F146-6F47-9C49-649D3E1BE3A5}">
      <dgm:prSet/>
      <dgm:spPr/>
      <dgm:t>
        <a:bodyPr/>
        <a:lstStyle/>
        <a:p>
          <a:endParaRPr lang="en-US"/>
        </a:p>
      </dgm:t>
    </dgm:pt>
    <dgm:pt modelId="{DD7D88CD-25F4-C141-9D7A-BF5CCF51764D}" type="sibTrans" cxnId="{78154DE3-F146-6F47-9C49-649D3E1BE3A5}">
      <dgm:prSet/>
      <dgm:spPr/>
      <dgm:t>
        <a:bodyPr/>
        <a:lstStyle/>
        <a:p>
          <a:endParaRPr lang="en-US"/>
        </a:p>
      </dgm:t>
    </dgm:pt>
    <dgm:pt modelId="{04A5DF7C-277A-3549-BAB7-9A39B99EC689}">
      <dgm:prSet/>
      <dgm:spPr/>
      <dgm:t>
        <a:bodyPr/>
        <a:lstStyle/>
        <a:p>
          <a:r>
            <a:rPr lang="en-US" i="0" dirty="0"/>
            <a:t>CTE</a:t>
          </a:r>
        </a:p>
      </dgm:t>
    </dgm:pt>
    <dgm:pt modelId="{07F0164F-9EB4-A94B-A548-A0CC45761C58}" type="parTrans" cxnId="{ABD6A909-C723-BD49-82EC-20419ABB237D}">
      <dgm:prSet/>
      <dgm:spPr/>
      <dgm:t>
        <a:bodyPr/>
        <a:lstStyle/>
        <a:p>
          <a:endParaRPr lang="en-US"/>
        </a:p>
      </dgm:t>
    </dgm:pt>
    <dgm:pt modelId="{9AEDFA76-270E-324B-877E-6C5F1F4FDD58}" type="sibTrans" cxnId="{ABD6A909-C723-BD49-82EC-20419ABB237D}">
      <dgm:prSet/>
      <dgm:spPr/>
      <dgm:t>
        <a:bodyPr/>
        <a:lstStyle/>
        <a:p>
          <a:endParaRPr lang="en-US"/>
        </a:p>
      </dgm:t>
    </dgm:pt>
    <dgm:pt modelId="{FC8F50CD-E754-5B48-8420-9954EFB082B6}">
      <dgm:prSet/>
      <dgm:spPr/>
      <dgm:t>
        <a:bodyPr/>
        <a:lstStyle/>
        <a:p>
          <a:r>
            <a:rPr lang="en-US"/>
            <a:t>Site Administrators</a:t>
          </a:r>
          <a:endParaRPr lang="en-US" dirty="0"/>
        </a:p>
      </dgm:t>
    </dgm:pt>
    <dgm:pt modelId="{E6CA58F4-F47C-3E47-A0F7-B322013348AF}" type="parTrans" cxnId="{6BCE3D04-4E94-014B-9428-60CDBCFC159C}">
      <dgm:prSet/>
      <dgm:spPr/>
      <dgm:t>
        <a:bodyPr/>
        <a:lstStyle/>
        <a:p>
          <a:endParaRPr lang="en-US"/>
        </a:p>
      </dgm:t>
    </dgm:pt>
    <dgm:pt modelId="{4B53D93F-CA1B-C744-87FF-8A2BD69D812F}" type="sibTrans" cxnId="{6BCE3D04-4E94-014B-9428-60CDBCFC159C}">
      <dgm:prSet/>
      <dgm:spPr/>
      <dgm:t>
        <a:bodyPr/>
        <a:lstStyle/>
        <a:p>
          <a:endParaRPr lang="en-US"/>
        </a:p>
      </dgm:t>
    </dgm:pt>
    <dgm:pt modelId="{CB72D423-37E9-524E-83A5-8921024F62ED}">
      <dgm:prSet/>
      <dgm:spPr/>
      <dgm:t>
        <a:bodyPr/>
        <a:lstStyle/>
        <a:p>
          <a:r>
            <a:rPr lang="en-US"/>
            <a:t>Student System Support Staff</a:t>
          </a:r>
          <a:endParaRPr lang="en-US" dirty="0"/>
        </a:p>
      </dgm:t>
    </dgm:pt>
    <dgm:pt modelId="{953FC234-3D3C-C140-AD54-B3189DBE5CD3}" type="parTrans" cxnId="{6F4635DF-E048-3043-B493-C6DE7E5DBE88}">
      <dgm:prSet/>
      <dgm:spPr/>
      <dgm:t>
        <a:bodyPr/>
        <a:lstStyle/>
        <a:p>
          <a:endParaRPr lang="en-US"/>
        </a:p>
      </dgm:t>
    </dgm:pt>
    <dgm:pt modelId="{2970BDEB-0112-D74F-8CD5-A32E5BC9A3BB}" type="sibTrans" cxnId="{6F4635DF-E048-3043-B493-C6DE7E5DBE88}">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6BCE3D04-4E94-014B-9428-60CDBCFC159C}" srcId="{1BE9C294-65F6-CD4B-B340-6E77299D718E}" destId="{FC8F50CD-E754-5B48-8420-9954EFB082B6}" srcOrd="4" destOrd="0" parTransId="{E6CA58F4-F47C-3E47-A0F7-B322013348AF}" sibTransId="{4B53D93F-CA1B-C744-87FF-8A2BD69D812F}"/>
    <dgm:cxn modelId="{ABD6A909-C723-BD49-82EC-20419ABB237D}" srcId="{1BE9C294-65F6-CD4B-B340-6E77299D718E}" destId="{04A5DF7C-277A-3549-BAB7-9A39B99EC689}" srcOrd="3" destOrd="0" parTransId="{07F0164F-9EB4-A94B-A548-A0CC45761C58}" sibTransId="{9AEDFA76-270E-324B-877E-6C5F1F4FDD58}"/>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FB2D8A2A-E488-7947-A472-FE5C85833F7F}" srcId="{DB85EE6F-0A62-4448-B588-6BC8B3AA8A00}" destId="{1BE9C294-65F6-CD4B-B340-6E77299D718E}" srcOrd="0" destOrd="0" parTransId="{D057765D-CC5A-164C-A42A-6AAF64329800}" sibTransId="{4E07C5D0-0573-CA45-B23B-CADF849E421F}"/>
    <dgm:cxn modelId="{559A3F2F-6E27-404E-8990-C494C0FCF71F}" srcId="{1BE9C294-65F6-CD4B-B340-6E77299D718E}" destId="{A06E8D13-14E2-2B40-8D26-CA422F3E8541}" srcOrd="1" destOrd="0" parTransId="{1417872F-AAD1-5C41-9545-F2400BD5D62B}" sibTransId="{A88624DD-4895-7340-8EF7-03A44BCEC228}"/>
    <dgm:cxn modelId="{A0613732-6993-7D41-B2DC-1F12D17026FB}" type="presOf" srcId="{A06E8D13-14E2-2B40-8D26-CA422F3E8541}" destId="{E3E76491-8807-CA4F-8E4E-E290DDB1346B}" srcOrd="0" destOrd="1" presId="urn:microsoft.com/office/officeart/2005/8/layout/hList1"/>
    <dgm:cxn modelId="{0898F742-4FFB-8644-A935-B262F45D5A94}" type="presOf" srcId="{DB85EE6F-0A62-4448-B588-6BC8B3AA8A00}" destId="{C6FCF26A-9540-6141-AFBB-02281A27F791}" srcOrd="0" destOrd="0" presId="urn:microsoft.com/office/officeart/2005/8/layout/hList1"/>
    <dgm:cxn modelId="{28641584-2089-EC42-8409-3265AB1FE251}" type="presOf" srcId="{04A5DF7C-277A-3549-BAB7-9A39B99EC689}" destId="{E3E76491-8807-CA4F-8E4E-E290DDB1346B}" srcOrd="0" destOrd="3" presId="urn:microsoft.com/office/officeart/2005/8/layout/hList1"/>
    <dgm:cxn modelId="{B84D2B94-0D2F-684D-B9F2-CE5526028F87}" type="presOf" srcId="{CB72D423-37E9-524E-83A5-8921024F62ED}" destId="{E3E76491-8807-CA4F-8E4E-E290DDB1346B}" srcOrd="0" destOrd="5" presId="urn:microsoft.com/office/officeart/2005/8/layout/hList1"/>
    <dgm:cxn modelId="{AA6D41A9-A9EB-0E40-8D8A-05CF2761BB6E}" srcId="{1BE9C294-65F6-CD4B-B340-6E77299D718E}" destId="{9CEF66D7-F33E-0745-8E4E-745E1994F7BE}" srcOrd="0" destOrd="0" parTransId="{61754A27-EE3D-5D4A-A2B7-3D89B1DCB1E0}" sibTransId="{B26280EF-C690-7241-99B9-7A7AB5C82F8E}"/>
    <dgm:cxn modelId="{DFD592DB-0650-C340-BCBB-9AADA9660E93}" type="presOf" srcId="{FC8F50CD-E754-5B48-8420-9954EFB082B6}" destId="{E3E76491-8807-CA4F-8E4E-E290DDB1346B}" srcOrd="0" destOrd="4" presId="urn:microsoft.com/office/officeart/2005/8/layout/hList1"/>
    <dgm:cxn modelId="{6F4635DF-E048-3043-B493-C6DE7E5DBE88}" srcId="{1BE9C294-65F6-CD4B-B340-6E77299D718E}" destId="{CB72D423-37E9-524E-83A5-8921024F62ED}" srcOrd="5" destOrd="0" parTransId="{953FC234-3D3C-C140-AD54-B3189DBE5CD3}" sibTransId="{2970BDEB-0112-D74F-8CD5-A32E5BC9A3BB}"/>
    <dgm:cxn modelId="{78154DE3-F146-6F47-9C49-649D3E1BE3A5}" srcId="{1BE9C294-65F6-CD4B-B340-6E77299D718E}" destId="{3338AF54-35F9-B44D-8229-C9E4CBAE84AC}" srcOrd="2" destOrd="0" parTransId="{B5579EB2-386A-0C44-84AA-CADF18735566}" sibTransId="{DD7D88CD-25F4-C141-9D7A-BF5CCF51764D}"/>
    <dgm:cxn modelId="{E0D10DF9-B95D-2445-8A51-FCD3493569AE}" type="presOf" srcId="{3338AF54-35F9-B44D-8229-C9E4CBAE84AC}" destId="{E3E76491-8807-CA4F-8E4E-E290DDB1346B}" srcOrd="0" destOrd="2"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B85EE6F-0A62-4448-B588-6BC8B3AA8A0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CEF66D7-F33E-0745-8E4E-745E1994F7BE}">
      <dgm:prSet/>
      <dgm:spPr>
        <a:solidFill>
          <a:schemeClr val="bg1">
            <a:alpha val="90000"/>
          </a:schemeClr>
        </a:solidFill>
      </dgm:spPr>
      <dgm:t>
        <a:bodyPr/>
        <a:lstStyle/>
        <a:p>
          <a:r>
            <a:rPr lang="en-US" b="0" dirty="0">
              <a:solidFill>
                <a:schemeClr val="tx1"/>
              </a:solidFill>
            </a:rPr>
            <a:t>Staff Demographics (SDEM)</a:t>
          </a:r>
          <a:endParaRPr lang="en-US" dirty="0">
            <a:solidFill>
              <a:schemeClr val="tx1"/>
            </a:solidFill>
          </a:endParaRPr>
        </a:p>
      </dgm:t>
    </dgm:pt>
    <dgm:pt modelId="{61754A27-EE3D-5D4A-A2B7-3D89B1DCB1E0}" type="parTrans" cxnId="{AA6D41A9-A9EB-0E40-8D8A-05CF2761BB6E}">
      <dgm:prSet/>
      <dgm:spPr/>
      <dgm:t>
        <a:bodyPr/>
        <a:lstStyle/>
        <a:p>
          <a:endParaRPr lang="en-US"/>
        </a:p>
      </dgm:t>
    </dgm:pt>
    <dgm:pt modelId="{B26280EF-C690-7241-99B9-7A7AB5C82F8E}" type="sibTrans" cxnId="{AA6D41A9-A9EB-0E40-8D8A-05CF2761BB6E}">
      <dgm:prSet/>
      <dgm:spPr/>
      <dgm:t>
        <a:bodyPr/>
        <a:lstStyle/>
        <a:p>
          <a:endParaRPr lang="en-US"/>
        </a:p>
      </dgm:t>
    </dgm:pt>
    <dgm:pt modelId="{1BE9C294-65F6-CD4B-B340-6E77299D718E}">
      <dgm:prSet/>
      <dgm:spPr>
        <a:solidFill>
          <a:srgbClr val="00B0F0"/>
        </a:solidFill>
      </dgm:spPr>
      <dgm:t>
        <a:bodyPr/>
        <a:lstStyle/>
        <a:p>
          <a:r>
            <a:rPr lang="en-US" dirty="0"/>
            <a:t>Data Submitted Via</a:t>
          </a:r>
        </a:p>
      </dgm:t>
    </dgm:pt>
    <dgm:pt modelId="{D057765D-CC5A-164C-A42A-6AAF64329800}" type="parTrans" cxnId="{FB2D8A2A-E488-7947-A472-FE5C85833F7F}">
      <dgm:prSet/>
      <dgm:spPr/>
      <dgm:t>
        <a:bodyPr/>
        <a:lstStyle/>
        <a:p>
          <a:endParaRPr lang="en-US"/>
        </a:p>
      </dgm:t>
    </dgm:pt>
    <dgm:pt modelId="{4E07C5D0-0573-CA45-B23B-CADF849E421F}" type="sibTrans" cxnId="{FB2D8A2A-E488-7947-A472-FE5C85833F7F}">
      <dgm:prSet/>
      <dgm:spPr/>
      <dgm:t>
        <a:bodyPr/>
        <a:lstStyle/>
        <a:p>
          <a:endParaRPr lang="en-US"/>
        </a:p>
      </dgm:t>
    </dgm:pt>
    <dgm:pt modelId="{5F3893A4-2BC7-6141-AD41-9E558A7B3BB9}">
      <dgm:prSet/>
      <dgm:spPr>
        <a:solidFill>
          <a:schemeClr val="bg1">
            <a:alpha val="90000"/>
          </a:schemeClr>
        </a:solidFill>
      </dgm:spPr>
      <dgm:t>
        <a:bodyPr/>
        <a:lstStyle/>
        <a:p>
          <a:r>
            <a:rPr lang="en-US" b="0" dirty="0">
              <a:solidFill>
                <a:schemeClr val="tx1"/>
              </a:solidFill>
            </a:rPr>
            <a:t>Course Completion (CRSC)</a:t>
          </a:r>
        </a:p>
      </dgm:t>
    </dgm:pt>
    <dgm:pt modelId="{D883CC8C-08FF-F447-A19D-6C6993762970}" type="parTrans" cxnId="{62DD5644-0CBC-AC44-8EF3-E8AFE3E88F8D}">
      <dgm:prSet/>
      <dgm:spPr/>
      <dgm:t>
        <a:bodyPr/>
        <a:lstStyle/>
        <a:p>
          <a:endParaRPr lang="en-US"/>
        </a:p>
      </dgm:t>
    </dgm:pt>
    <dgm:pt modelId="{98623D33-1256-D742-8971-D8299209C7A9}" type="sibTrans" cxnId="{62DD5644-0CBC-AC44-8EF3-E8AFE3E88F8D}">
      <dgm:prSet/>
      <dgm:spPr/>
      <dgm:t>
        <a:bodyPr/>
        <a:lstStyle/>
        <a:p>
          <a:endParaRPr lang="en-US"/>
        </a:p>
      </dgm:t>
    </dgm:pt>
    <dgm:pt modelId="{ED54A681-10E2-9843-A913-D86CF283A578}">
      <dgm:prSet/>
      <dgm:spPr>
        <a:solidFill>
          <a:schemeClr val="bg1">
            <a:alpha val="90000"/>
          </a:schemeClr>
        </a:solidFill>
      </dgm:spPr>
      <dgm:t>
        <a:bodyPr/>
        <a:lstStyle/>
        <a:p>
          <a:r>
            <a:rPr lang="en-US" b="0" dirty="0">
              <a:solidFill>
                <a:schemeClr val="tx1"/>
              </a:solidFill>
            </a:rPr>
            <a:t>Student </a:t>
          </a:r>
          <a:r>
            <a:rPr lang="en-US" b="0" dirty="0" err="1">
              <a:solidFill>
                <a:schemeClr val="tx1"/>
              </a:solidFill>
            </a:rPr>
            <a:t>Crs</a:t>
          </a:r>
          <a:r>
            <a:rPr lang="en-US" b="0" dirty="0">
              <a:solidFill>
                <a:schemeClr val="tx1"/>
              </a:solidFill>
            </a:rPr>
            <a:t>. Completion (SCSC)</a:t>
          </a:r>
        </a:p>
      </dgm:t>
    </dgm:pt>
    <dgm:pt modelId="{64C7AF62-0E46-3C47-B623-73FF615EF3C8}" type="parTrans" cxnId="{AB48BF25-5D03-B449-9245-0FE651B0A0C2}">
      <dgm:prSet/>
      <dgm:spPr/>
      <dgm:t>
        <a:bodyPr/>
        <a:lstStyle/>
        <a:p>
          <a:endParaRPr lang="en-US"/>
        </a:p>
      </dgm:t>
    </dgm:pt>
    <dgm:pt modelId="{3EE8B33A-AC4E-DA47-B011-18C63D673E2C}" type="sibTrans" cxnId="{AB48BF25-5D03-B449-9245-0FE651B0A0C2}">
      <dgm:prSet/>
      <dgm:spPr/>
      <dgm:t>
        <a:bodyPr/>
        <a:lstStyle/>
        <a:p>
          <a:endParaRPr lang="en-US"/>
        </a:p>
      </dgm:t>
    </dgm:pt>
    <dgm:pt modelId="{CF6C070E-968A-264D-AF2C-06D6E8884773}">
      <dgm:prSet/>
      <dgm:spPr>
        <a:solidFill>
          <a:schemeClr val="bg1">
            <a:alpha val="90000"/>
          </a:schemeClr>
        </a:solidFill>
      </dgm:spPr>
      <dgm:t>
        <a:bodyPr/>
        <a:lstStyle/>
        <a:p>
          <a:r>
            <a:rPr lang="en-US" b="0" dirty="0"/>
            <a:t>Student CTE (SCTE)</a:t>
          </a:r>
        </a:p>
      </dgm:t>
    </dgm:pt>
    <dgm:pt modelId="{CC6ED332-9A82-DA4F-AE72-DDE58163C7EF}" type="parTrans" cxnId="{8EAAD7B6-368E-004E-B844-61DC8243E469}">
      <dgm:prSet/>
      <dgm:spPr/>
      <dgm:t>
        <a:bodyPr/>
        <a:lstStyle/>
        <a:p>
          <a:endParaRPr lang="en-US"/>
        </a:p>
      </dgm:t>
    </dgm:pt>
    <dgm:pt modelId="{C9707E90-F3FA-3B4C-8E9A-65CDF3488C49}" type="sibTrans" cxnId="{8EAAD7B6-368E-004E-B844-61DC8243E469}">
      <dgm:prSet/>
      <dgm:spPr/>
      <dgm:t>
        <a:bodyPr/>
        <a:lstStyle/>
        <a:p>
          <a:endParaRPr lang="en-US"/>
        </a:p>
      </dgm:t>
    </dgm:pt>
    <dgm:pt modelId="{C6FCF26A-9540-6141-AFBB-02281A27F791}" type="pres">
      <dgm:prSet presAssocID="{DB85EE6F-0A62-4448-B588-6BC8B3AA8A00}" presName="Name0" presStyleCnt="0">
        <dgm:presLayoutVars>
          <dgm:dir/>
          <dgm:animLvl val="lvl"/>
          <dgm:resizeHandles val="exact"/>
        </dgm:presLayoutVars>
      </dgm:prSet>
      <dgm:spPr/>
    </dgm:pt>
    <dgm:pt modelId="{CA81955C-27DE-3041-BFCC-1C218006C57C}" type="pres">
      <dgm:prSet presAssocID="{1BE9C294-65F6-CD4B-B340-6E77299D718E}" presName="composite" presStyleCnt="0"/>
      <dgm:spPr/>
    </dgm:pt>
    <dgm:pt modelId="{F867B3C8-DE62-984C-B00E-855EC476BD4C}" type="pres">
      <dgm:prSet presAssocID="{1BE9C294-65F6-CD4B-B340-6E77299D718E}" presName="parTx" presStyleLbl="alignNode1" presStyleIdx="0" presStyleCnt="1" custLinFactNeighborX="-825" custLinFactNeighborY="-6010">
        <dgm:presLayoutVars>
          <dgm:chMax val="0"/>
          <dgm:chPref val="0"/>
          <dgm:bulletEnabled val="1"/>
        </dgm:presLayoutVars>
      </dgm:prSet>
      <dgm:spPr/>
    </dgm:pt>
    <dgm:pt modelId="{E3E76491-8807-CA4F-8E4E-E290DDB1346B}" type="pres">
      <dgm:prSet presAssocID="{1BE9C294-65F6-CD4B-B340-6E77299D718E}" presName="desTx" presStyleLbl="alignAccFollowNode1" presStyleIdx="0" presStyleCnt="1">
        <dgm:presLayoutVars>
          <dgm:bulletEnabled val="1"/>
        </dgm:presLayoutVars>
      </dgm:prSet>
      <dgm:spPr/>
    </dgm:pt>
  </dgm:ptLst>
  <dgm:cxnLst>
    <dgm:cxn modelId="{057FE00D-43D8-A945-A77A-217D76C267A5}" type="presOf" srcId="{1BE9C294-65F6-CD4B-B340-6E77299D718E}" destId="{F867B3C8-DE62-984C-B00E-855EC476BD4C}" srcOrd="0" destOrd="0" presId="urn:microsoft.com/office/officeart/2005/8/layout/hList1"/>
    <dgm:cxn modelId="{54C2F919-0705-3E4E-8D78-0B6CF0628733}" type="presOf" srcId="{9CEF66D7-F33E-0745-8E4E-745E1994F7BE}" destId="{E3E76491-8807-CA4F-8E4E-E290DDB1346B}" srcOrd="0" destOrd="0" presId="urn:microsoft.com/office/officeart/2005/8/layout/hList1"/>
    <dgm:cxn modelId="{AB48BF25-5D03-B449-9245-0FE651B0A0C2}" srcId="{1BE9C294-65F6-CD4B-B340-6E77299D718E}" destId="{ED54A681-10E2-9843-A913-D86CF283A578}" srcOrd="2" destOrd="0" parTransId="{64C7AF62-0E46-3C47-B623-73FF615EF3C8}" sibTransId="{3EE8B33A-AC4E-DA47-B011-18C63D673E2C}"/>
    <dgm:cxn modelId="{FB2D8A2A-E488-7947-A472-FE5C85833F7F}" srcId="{DB85EE6F-0A62-4448-B588-6BC8B3AA8A00}" destId="{1BE9C294-65F6-CD4B-B340-6E77299D718E}" srcOrd="0" destOrd="0" parTransId="{D057765D-CC5A-164C-A42A-6AAF64329800}" sibTransId="{4E07C5D0-0573-CA45-B23B-CADF849E421F}"/>
    <dgm:cxn modelId="{40576139-4145-EC40-9591-614541B90F42}" type="presOf" srcId="{CF6C070E-968A-264D-AF2C-06D6E8884773}" destId="{E3E76491-8807-CA4F-8E4E-E290DDB1346B}" srcOrd="0" destOrd="3" presId="urn:microsoft.com/office/officeart/2005/8/layout/hList1"/>
    <dgm:cxn modelId="{0898F742-4FFB-8644-A935-B262F45D5A94}" type="presOf" srcId="{DB85EE6F-0A62-4448-B588-6BC8B3AA8A00}" destId="{C6FCF26A-9540-6141-AFBB-02281A27F791}" srcOrd="0" destOrd="0" presId="urn:microsoft.com/office/officeart/2005/8/layout/hList1"/>
    <dgm:cxn modelId="{62DD5644-0CBC-AC44-8EF3-E8AFE3E88F8D}" srcId="{1BE9C294-65F6-CD4B-B340-6E77299D718E}" destId="{5F3893A4-2BC7-6141-AD41-9E558A7B3BB9}" srcOrd="1" destOrd="0" parTransId="{D883CC8C-08FF-F447-A19D-6C6993762970}" sibTransId="{98623D33-1256-D742-8971-D8299209C7A9}"/>
    <dgm:cxn modelId="{AA6D41A9-A9EB-0E40-8D8A-05CF2761BB6E}" srcId="{1BE9C294-65F6-CD4B-B340-6E77299D718E}" destId="{9CEF66D7-F33E-0745-8E4E-745E1994F7BE}" srcOrd="0" destOrd="0" parTransId="{61754A27-EE3D-5D4A-A2B7-3D89B1DCB1E0}" sibTransId="{B26280EF-C690-7241-99B9-7A7AB5C82F8E}"/>
    <dgm:cxn modelId="{8EAAD7B6-368E-004E-B844-61DC8243E469}" srcId="{1BE9C294-65F6-CD4B-B340-6E77299D718E}" destId="{CF6C070E-968A-264D-AF2C-06D6E8884773}" srcOrd="3" destOrd="0" parTransId="{CC6ED332-9A82-DA4F-AE72-DDE58163C7EF}" sibTransId="{C9707E90-F3FA-3B4C-8E9A-65CDF3488C49}"/>
    <dgm:cxn modelId="{7168E2C9-25A0-7644-9090-6D09848860F6}" type="presOf" srcId="{ED54A681-10E2-9843-A913-D86CF283A578}" destId="{E3E76491-8807-CA4F-8E4E-E290DDB1346B}" srcOrd="0" destOrd="2" presId="urn:microsoft.com/office/officeart/2005/8/layout/hList1"/>
    <dgm:cxn modelId="{78DC77FD-33E6-7146-BCD9-E1CEC142E4D2}" type="presOf" srcId="{5F3893A4-2BC7-6141-AD41-9E558A7B3BB9}" destId="{E3E76491-8807-CA4F-8E4E-E290DDB1346B}" srcOrd="0" destOrd="1" presId="urn:microsoft.com/office/officeart/2005/8/layout/hList1"/>
    <dgm:cxn modelId="{5E8B3953-A687-9048-AFE6-C7C12213395C}" type="presParOf" srcId="{C6FCF26A-9540-6141-AFBB-02281A27F791}" destId="{CA81955C-27DE-3041-BFCC-1C218006C57C}" srcOrd="0" destOrd="0" presId="urn:microsoft.com/office/officeart/2005/8/layout/hList1"/>
    <dgm:cxn modelId="{E8FF2AED-2D6D-2948-AD27-2403EAE07FA5}" type="presParOf" srcId="{CA81955C-27DE-3041-BFCC-1C218006C57C}" destId="{F867B3C8-DE62-984C-B00E-855EC476BD4C}" srcOrd="0" destOrd="0" presId="urn:microsoft.com/office/officeart/2005/8/layout/hList1"/>
    <dgm:cxn modelId="{9AE76F25-9C07-FD41-8155-9B7CC9A419E5}" type="presParOf" srcId="{CA81955C-27DE-3041-BFCC-1C218006C57C}" destId="{E3E76491-8807-CA4F-8E4E-E290DDB1346B}" srcOrd="1" destOrd="0" presId="urn:microsoft.com/office/officeart/2005/8/layout/h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F76B87-675B-44DD-A999-E6682A3FAFEE}"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DE1BD06A-578A-4997-98E5-4305D2A7F66C}">
      <dgm:prSet phldrT="[Text]"/>
      <dgm:spPr>
        <a:solidFill>
          <a:schemeClr val="accent2"/>
        </a:solidFill>
      </dgm:spPr>
      <dgm:t>
        <a:bodyPr/>
        <a:lstStyle/>
        <a:p>
          <a:r>
            <a:rPr lang="en-US" dirty="0"/>
            <a:t>Data Collection</a:t>
          </a:r>
        </a:p>
      </dgm:t>
    </dgm:pt>
    <dgm:pt modelId="{EB0D17F9-5AFF-4707-B859-8E78CB2F3A02}" type="parTrans" cxnId="{76A921EF-C874-490C-8009-067A37038D4C}">
      <dgm:prSet/>
      <dgm:spPr/>
      <dgm:t>
        <a:bodyPr/>
        <a:lstStyle/>
        <a:p>
          <a:endParaRPr lang="en-US"/>
        </a:p>
      </dgm:t>
    </dgm:pt>
    <dgm:pt modelId="{37BD562D-D8C8-4999-BE93-BB248300AEAE}" type="sibTrans" cxnId="{76A921EF-C874-490C-8009-067A37038D4C}">
      <dgm:prSet/>
      <dgm:spPr/>
      <dgm:t>
        <a:bodyPr/>
        <a:lstStyle/>
        <a:p>
          <a:endParaRPr lang="en-US"/>
        </a:p>
      </dgm:t>
    </dgm:pt>
    <dgm:pt modelId="{49E2A6F9-BC8C-41D8-9DEA-71F23F4639BD}">
      <dgm:prSet phldrT="[Text]"/>
      <dgm:spPr>
        <a:solidFill>
          <a:schemeClr val="accent3"/>
        </a:solidFill>
      </dgm:spPr>
      <dgm:t>
        <a:bodyPr/>
        <a:lstStyle/>
        <a:p>
          <a:r>
            <a:rPr lang="en-US" dirty="0"/>
            <a:t>Finding &amp; Allocation</a:t>
          </a:r>
        </a:p>
      </dgm:t>
    </dgm:pt>
    <dgm:pt modelId="{2A74B68A-B17E-4391-B26E-AAF826C84C4D}" type="parTrans" cxnId="{1409BCD3-731E-4359-871D-C8334E192BC1}">
      <dgm:prSet/>
      <dgm:spPr/>
      <dgm:t>
        <a:bodyPr/>
        <a:lstStyle/>
        <a:p>
          <a:endParaRPr lang="en-US"/>
        </a:p>
      </dgm:t>
    </dgm:pt>
    <dgm:pt modelId="{F66A4C3C-C797-4B43-B0D3-C2472744646F}" type="sibTrans" cxnId="{1409BCD3-731E-4359-871D-C8334E192BC1}">
      <dgm:prSet/>
      <dgm:spPr/>
      <dgm:t>
        <a:bodyPr/>
        <a:lstStyle/>
        <a:p>
          <a:endParaRPr lang="en-US"/>
        </a:p>
      </dgm:t>
    </dgm:pt>
    <dgm:pt modelId="{5C5D2DA0-EB60-4BA6-874B-64614571FA10}">
      <dgm:prSet phldrT="[Text]"/>
      <dgm:spPr/>
      <dgm:t>
        <a:bodyPr/>
        <a:lstStyle/>
        <a:p>
          <a:r>
            <a:rPr lang="en-US" dirty="0"/>
            <a:t>Local Plan &amp; Application</a:t>
          </a:r>
        </a:p>
      </dgm:t>
    </dgm:pt>
    <dgm:pt modelId="{CBCDB605-7F82-41E9-B49C-4B70A41381D5}" type="parTrans" cxnId="{FC4014AD-941F-4BBC-B264-89A40512F7CF}">
      <dgm:prSet/>
      <dgm:spPr/>
      <dgm:t>
        <a:bodyPr/>
        <a:lstStyle/>
        <a:p>
          <a:endParaRPr lang="en-US"/>
        </a:p>
      </dgm:t>
    </dgm:pt>
    <dgm:pt modelId="{B3CDD87E-2292-4392-BD54-832B00E18E37}" type="sibTrans" cxnId="{FC4014AD-941F-4BBC-B264-89A40512F7CF}">
      <dgm:prSet/>
      <dgm:spPr/>
      <dgm:t>
        <a:bodyPr/>
        <a:lstStyle/>
        <a:p>
          <a:endParaRPr lang="en-US"/>
        </a:p>
      </dgm:t>
    </dgm:pt>
    <dgm:pt modelId="{34425148-B648-4C8B-88F1-F09A272F1ACA}">
      <dgm:prSet phldrT="[Text]"/>
      <dgm:spPr>
        <a:solidFill>
          <a:srgbClr val="C00000"/>
        </a:solidFill>
      </dgm:spPr>
      <dgm:t>
        <a:bodyPr/>
        <a:lstStyle/>
        <a:p>
          <a:r>
            <a:rPr lang="en-US" dirty="0"/>
            <a:t>Filing Claims</a:t>
          </a:r>
        </a:p>
      </dgm:t>
    </dgm:pt>
    <dgm:pt modelId="{4AD94D6D-E4F3-4D06-B148-40D3059FD5E2}" type="parTrans" cxnId="{33CF4171-8BBC-4C64-9117-3BEBEE243294}">
      <dgm:prSet/>
      <dgm:spPr/>
      <dgm:t>
        <a:bodyPr/>
        <a:lstStyle/>
        <a:p>
          <a:endParaRPr lang="en-US"/>
        </a:p>
      </dgm:t>
    </dgm:pt>
    <dgm:pt modelId="{4CF66261-F035-4681-8635-A521379187A8}" type="sibTrans" cxnId="{33CF4171-8BBC-4C64-9117-3BEBEE243294}">
      <dgm:prSet/>
      <dgm:spPr/>
      <dgm:t>
        <a:bodyPr/>
        <a:lstStyle/>
        <a:p>
          <a:endParaRPr lang="en-US"/>
        </a:p>
      </dgm:t>
    </dgm:pt>
    <dgm:pt modelId="{20DF0085-E95A-41AA-9B86-5BFC459452C1}">
      <dgm:prSet phldrT="[Text]"/>
      <dgm:spPr>
        <a:solidFill>
          <a:srgbClr val="FFC000"/>
        </a:solidFill>
      </dgm:spPr>
      <dgm:t>
        <a:bodyPr/>
        <a:lstStyle/>
        <a:p>
          <a:r>
            <a:rPr lang="en-US" dirty="0"/>
            <a:t>Accountability reports</a:t>
          </a:r>
        </a:p>
      </dgm:t>
    </dgm:pt>
    <dgm:pt modelId="{D0290F39-9804-42A2-8DDE-4BD487A8899F}" type="parTrans" cxnId="{0F7E05B1-BBF6-42B2-95E8-52231EE84BC3}">
      <dgm:prSet/>
      <dgm:spPr/>
      <dgm:t>
        <a:bodyPr/>
        <a:lstStyle/>
        <a:p>
          <a:endParaRPr lang="en-US"/>
        </a:p>
      </dgm:t>
    </dgm:pt>
    <dgm:pt modelId="{8169CA13-26E3-4D40-9424-321832B521B5}" type="sibTrans" cxnId="{0F7E05B1-BBF6-42B2-95E8-52231EE84BC3}">
      <dgm:prSet/>
      <dgm:spPr/>
      <dgm:t>
        <a:bodyPr/>
        <a:lstStyle/>
        <a:p>
          <a:endParaRPr lang="en-US"/>
        </a:p>
      </dgm:t>
    </dgm:pt>
    <dgm:pt modelId="{DD768A7F-997D-4866-8C96-943EC5595087}" type="pres">
      <dgm:prSet presAssocID="{20F76B87-675B-44DD-A999-E6682A3FAFEE}" presName="cycle" presStyleCnt="0">
        <dgm:presLayoutVars>
          <dgm:dir/>
          <dgm:resizeHandles val="exact"/>
        </dgm:presLayoutVars>
      </dgm:prSet>
      <dgm:spPr/>
    </dgm:pt>
    <dgm:pt modelId="{7F898FEC-C40C-4B82-8784-4C0BD0D681D8}" type="pres">
      <dgm:prSet presAssocID="{DE1BD06A-578A-4997-98E5-4305D2A7F66C}" presName="node" presStyleLbl="node1" presStyleIdx="0" presStyleCnt="5">
        <dgm:presLayoutVars>
          <dgm:bulletEnabled val="1"/>
        </dgm:presLayoutVars>
      </dgm:prSet>
      <dgm:spPr/>
    </dgm:pt>
    <dgm:pt modelId="{82A3556C-BDC2-47E1-8730-AFAD9EC1802C}" type="pres">
      <dgm:prSet presAssocID="{37BD562D-D8C8-4999-BE93-BB248300AEAE}" presName="sibTrans" presStyleLbl="sibTrans2D1" presStyleIdx="0" presStyleCnt="5"/>
      <dgm:spPr/>
    </dgm:pt>
    <dgm:pt modelId="{87FF5671-5883-4511-980E-DF77B85C3E88}" type="pres">
      <dgm:prSet presAssocID="{37BD562D-D8C8-4999-BE93-BB248300AEAE}" presName="connectorText" presStyleLbl="sibTrans2D1" presStyleIdx="0" presStyleCnt="5"/>
      <dgm:spPr/>
    </dgm:pt>
    <dgm:pt modelId="{7F9CFFB2-E5FE-42CA-BD94-E2DCD37E23FB}" type="pres">
      <dgm:prSet presAssocID="{49E2A6F9-BC8C-41D8-9DEA-71F23F4639BD}" presName="node" presStyleLbl="node1" presStyleIdx="1" presStyleCnt="5">
        <dgm:presLayoutVars>
          <dgm:bulletEnabled val="1"/>
        </dgm:presLayoutVars>
      </dgm:prSet>
      <dgm:spPr/>
    </dgm:pt>
    <dgm:pt modelId="{53B3E3F2-29A3-4EB4-A2B3-150BF77B5CE6}" type="pres">
      <dgm:prSet presAssocID="{F66A4C3C-C797-4B43-B0D3-C2472744646F}" presName="sibTrans" presStyleLbl="sibTrans2D1" presStyleIdx="1" presStyleCnt="5"/>
      <dgm:spPr/>
    </dgm:pt>
    <dgm:pt modelId="{71E7648D-2BB8-4E81-801A-3912659F8D35}" type="pres">
      <dgm:prSet presAssocID="{F66A4C3C-C797-4B43-B0D3-C2472744646F}" presName="connectorText" presStyleLbl="sibTrans2D1" presStyleIdx="1" presStyleCnt="5"/>
      <dgm:spPr/>
    </dgm:pt>
    <dgm:pt modelId="{F07728CB-435B-4DAA-9107-438887B2B3EA}" type="pres">
      <dgm:prSet presAssocID="{5C5D2DA0-EB60-4BA6-874B-64614571FA10}" presName="node" presStyleLbl="node1" presStyleIdx="2" presStyleCnt="5">
        <dgm:presLayoutVars>
          <dgm:bulletEnabled val="1"/>
        </dgm:presLayoutVars>
      </dgm:prSet>
      <dgm:spPr/>
    </dgm:pt>
    <dgm:pt modelId="{3ECAEEAA-2A31-405B-8666-C5CC4B5A091A}" type="pres">
      <dgm:prSet presAssocID="{B3CDD87E-2292-4392-BD54-832B00E18E37}" presName="sibTrans" presStyleLbl="sibTrans2D1" presStyleIdx="2" presStyleCnt="5"/>
      <dgm:spPr/>
    </dgm:pt>
    <dgm:pt modelId="{37B15770-0129-4BA0-A742-604A83B22E21}" type="pres">
      <dgm:prSet presAssocID="{B3CDD87E-2292-4392-BD54-832B00E18E37}" presName="connectorText" presStyleLbl="sibTrans2D1" presStyleIdx="2" presStyleCnt="5"/>
      <dgm:spPr/>
    </dgm:pt>
    <dgm:pt modelId="{2DF8D2A4-5915-44E3-AAF9-51EA0B61531A}" type="pres">
      <dgm:prSet presAssocID="{34425148-B648-4C8B-88F1-F09A272F1ACA}" presName="node" presStyleLbl="node1" presStyleIdx="3" presStyleCnt="5">
        <dgm:presLayoutVars>
          <dgm:bulletEnabled val="1"/>
        </dgm:presLayoutVars>
      </dgm:prSet>
      <dgm:spPr/>
    </dgm:pt>
    <dgm:pt modelId="{366C28AA-6C0A-4949-B8A3-3AD62430C7D3}" type="pres">
      <dgm:prSet presAssocID="{4CF66261-F035-4681-8635-A521379187A8}" presName="sibTrans" presStyleLbl="sibTrans2D1" presStyleIdx="3" presStyleCnt="5"/>
      <dgm:spPr/>
    </dgm:pt>
    <dgm:pt modelId="{D7243EB3-B351-45EA-B607-A6AF8EBD6F52}" type="pres">
      <dgm:prSet presAssocID="{4CF66261-F035-4681-8635-A521379187A8}" presName="connectorText" presStyleLbl="sibTrans2D1" presStyleIdx="3" presStyleCnt="5"/>
      <dgm:spPr/>
    </dgm:pt>
    <dgm:pt modelId="{307341FB-E1B1-4DD5-851C-25C79888F951}" type="pres">
      <dgm:prSet presAssocID="{20DF0085-E95A-41AA-9B86-5BFC459452C1}" presName="node" presStyleLbl="node1" presStyleIdx="4" presStyleCnt="5">
        <dgm:presLayoutVars>
          <dgm:bulletEnabled val="1"/>
        </dgm:presLayoutVars>
      </dgm:prSet>
      <dgm:spPr/>
    </dgm:pt>
    <dgm:pt modelId="{D9B41106-2526-4534-A114-785311432563}" type="pres">
      <dgm:prSet presAssocID="{8169CA13-26E3-4D40-9424-321832B521B5}" presName="sibTrans" presStyleLbl="sibTrans2D1" presStyleIdx="4" presStyleCnt="5"/>
      <dgm:spPr/>
    </dgm:pt>
    <dgm:pt modelId="{9028C508-535A-4104-B7C7-95B231B75F9C}" type="pres">
      <dgm:prSet presAssocID="{8169CA13-26E3-4D40-9424-321832B521B5}" presName="connectorText" presStyleLbl="sibTrans2D1" presStyleIdx="4" presStyleCnt="5"/>
      <dgm:spPr/>
    </dgm:pt>
  </dgm:ptLst>
  <dgm:cxnLst>
    <dgm:cxn modelId="{8F12300B-BD43-413C-AE3A-F5DB2C5CD278}" type="presOf" srcId="{8169CA13-26E3-4D40-9424-321832B521B5}" destId="{9028C508-535A-4104-B7C7-95B231B75F9C}" srcOrd="1" destOrd="0" presId="urn:microsoft.com/office/officeart/2005/8/layout/cycle2"/>
    <dgm:cxn modelId="{B4F74022-4D25-4FEA-9F17-8FC425F3ED3A}" type="presOf" srcId="{37BD562D-D8C8-4999-BE93-BB248300AEAE}" destId="{87FF5671-5883-4511-980E-DF77B85C3E88}" srcOrd="1" destOrd="0" presId="urn:microsoft.com/office/officeart/2005/8/layout/cycle2"/>
    <dgm:cxn modelId="{AF1C9927-4C2D-43A2-9E03-22BBB240C898}" type="presOf" srcId="{4CF66261-F035-4681-8635-A521379187A8}" destId="{D7243EB3-B351-45EA-B607-A6AF8EBD6F52}" srcOrd="1" destOrd="0" presId="urn:microsoft.com/office/officeart/2005/8/layout/cycle2"/>
    <dgm:cxn modelId="{0F9C1B33-D9F9-4949-AD4F-84F8D53D0484}" type="presOf" srcId="{F66A4C3C-C797-4B43-B0D3-C2472744646F}" destId="{71E7648D-2BB8-4E81-801A-3912659F8D35}" srcOrd="1" destOrd="0" presId="urn:microsoft.com/office/officeart/2005/8/layout/cycle2"/>
    <dgm:cxn modelId="{7279823A-E209-4C39-96AF-B2932A49B888}" type="presOf" srcId="{F66A4C3C-C797-4B43-B0D3-C2472744646F}" destId="{53B3E3F2-29A3-4EB4-A2B3-150BF77B5CE6}" srcOrd="0" destOrd="0" presId="urn:microsoft.com/office/officeart/2005/8/layout/cycle2"/>
    <dgm:cxn modelId="{33CF4171-8BBC-4C64-9117-3BEBEE243294}" srcId="{20F76B87-675B-44DD-A999-E6682A3FAFEE}" destId="{34425148-B648-4C8B-88F1-F09A272F1ACA}" srcOrd="3" destOrd="0" parTransId="{4AD94D6D-E4F3-4D06-B148-40D3059FD5E2}" sibTransId="{4CF66261-F035-4681-8635-A521379187A8}"/>
    <dgm:cxn modelId="{1D3CFE55-E048-44FB-8E3C-84E6A925F5EA}" type="presOf" srcId="{20DF0085-E95A-41AA-9B86-5BFC459452C1}" destId="{307341FB-E1B1-4DD5-851C-25C79888F951}" srcOrd="0" destOrd="0" presId="urn:microsoft.com/office/officeart/2005/8/layout/cycle2"/>
    <dgm:cxn modelId="{E7D99E56-64E1-48C7-B74A-D2EA8333B18F}" type="presOf" srcId="{20F76B87-675B-44DD-A999-E6682A3FAFEE}" destId="{DD768A7F-997D-4866-8C96-943EC5595087}" srcOrd="0" destOrd="0" presId="urn:microsoft.com/office/officeart/2005/8/layout/cycle2"/>
    <dgm:cxn modelId="{9D176857-2A00-4E13-8E54-1F6418A3ECB8}" type="presOf" srcId="{8169CA13-26E3-4D40-9424-321832B521B5}" destId="{D9B41106-2526-4534-A114-785311432563}" srcOrd="0" destOrd="0" presId="urn:microsoft.com/office/officeart/2005/8/layout/cycle2"/>
    <dgm:cxn modelId="{FC4014AD-941F-4BBC-B264-89A40512F7CF}" srcId="{20F76B87-675B-44DD-A999-E6682A3FAFEE}" destId="{5C5D2DA0-EB60-4BA6-874B-64614571FA10}" srcOrd="2" destOrd="0" parTransId="{CBCDB605-7F82-41E9-B49C-4B70A41381D5}" sibTransId="{B3CDD87E-2292-4392-BD54-832B00E18E37}"/>
    <dgm:cxn modelId="{2B4EB8AD-9AF0-425C-8292-6E711D82C6E9}" type="presOf" srcId="{5C5D2DA0-EB60-4BA6-874B-64614571FA10}" destId="{F07728CB-435B-4DAA-9107-438887B2B3EA}" srcOrd="0" destOrd="0" presId="urn:microsoft.com/office/officeart/2005/8/layout/cycle2"/>
    <dgm:cxn modelId="{0F7E05B1-BBF6-42B2-95E8-52231EE84BC3}" srcId="{20F76B87-675B-44DD-A999-E6682A3FAFEE}" destId="{20DF0085-E95A-41AA-9B86-5BFC459452C1}" srcOrd="4" destOrd="0" parTransId="{D0290F39-9804-42A2-8DDE-4BD487A8899F}" sibTransId="{8169CA13-26E3-4D40-9424-321832B521B5}"/>
    <dgm:cxn modelId="{738F1FBB-0868-4282-B985-6423ACA019C5}" type="presOf" srcId="{B3CDD87E-2292-4392-BD54-832B00E18E37}" destId="{3ECAEEAA-2A31-405B-8666-C5CC4B5A091A}" srcOrd="0" destOrd="0" presId="urn:microsoft.com/office/officeart/2005/8/layout/cycle2"/>
    <dgm:cxn modelId="{4058B2CE-B942-4AE7-BA04-5F5ED42C105E}" type="presOf" srcId="{DE1BD06A-578A-4997-98E5-4305D2A7F66C}" destId="{7F898FEC-C40C-4B82-8784-4C0BD0D681D8}" srcOrd="0" destOrd="0" presId="urn:microsoft.com/office/officeart/2005/8/layout/cycle2"/>
    <dgm:cxn modelId="{A5CFCFCF-BF40-4558-9570-980244F2F991}" type="presOf" srcId="{4CF66261-F035-4681-8635-A521379187A8}" destId="{366C28AA-6C0A-4949-B8A3-3AD62430C7D3}" srcOrd="0" destOrd="0" presId="urn:microsoft.com/office/officeart/2005/8/layout/cycle2"/>
    <dgm:cxn modelId="{19C3E0D0-0842-4FB4-848E-4C743A0DD1B4}" type="presOf" srcId="{37BD562D-D8C8-4999-BE93-BB248300AEAE}" destId="{82A3556C-BDC2-47E1-8730-AFAD9EC1802C}" srcOrd="0" destOrd="0" presId="urn:microsoft.com/office/officeart/2005/8/layout/cycle2"/>
    <dgm:cxn modelId="{1409BCD3-731E-4359-871D-C8334E192BC1}" srcId="{20F76B87-675B-44DD-A999-E6682A3FAFEE}" destId="{49E2A6F9-BC8C-41D8-9DEA-71F23F4639BD}" srcOrd="1" destOrd="0" parTransId="{2A74B68A-B17E-4391-B26E-AAF826C84C4D}" sibTransId="{F66A4C3C-C797-4B43-B0D3-C2472744646F}"/>
    <dgm:cxn modelId="{519C25E4-5E83-4801-850C-0EE82FA1F44A}" type="presOf" srcId="{49E2A6F9-BC8C-41D8-9DEA-71F23F4639BD}" destId="{7F9CFFB2-E5FE-42CA-BD94-E2DCD37E23FB}" srcOrd="0" destOrd="0" presId="urn:microsoft.com/office/officeart/2005/8/layout/cycle2"/>
    <dgm:cxn modelId="{76A921EF-C874-490C-8009-067A37038D4C}" srcId="{20F76B87-675B-44DD-A999-E6682A3FAFEE}" destId="{DE1BD06A-578A-4997-98E5-4305D2A7F66C}" srcOrd="0" destOrd="0" parTransId="{EB0D17F9-5AFF-4707-B859-8E78CB2F3A02}" sibTransId="{37BD562D-D8C8-4999-BE93-BB248300AEAE}"/>
    <dgm:cxn modelId="{4817A0FB-D08E-4988-B3B3-19FA4F48819C}" type="presOf" srcId="{B3CDD87E-2292-4392-BD54-832B00E18E37}" destId="{37B15770-0129-4BA0-A742-604A83B22E21}" srcOrd="1" destOrd="0" presId="urn:microsoft.com/office/officeart/2005/8/layout/cycle2"/>
    <dgm:cxn modelId="{68D2C1FC-1DFA-47A3-81BD-69B361629ABF}" type="presOf" srcId="{34425148-B648-4C8B-88F1-F09A272F1ACA}" destId="{2DF8D2A4-5915-44E3-AAF9-51EA0B61531A}" srcOrd="0" destOrd="0" presId="urn:microsoft.com/office/officeart/2005/8/layout/cycle2"/>
    <dgm:cxn modelId="{B0F24757-5D66-4C52-BD55-B791B7161FBA}" type="presParOf" srcId="{DD768A7F-997D-4866-8C96-943EC5595087}" destId="{7F898FEC-C40C-4B82-8784-4C0BD0D681D8}" srcOrd="0" destOrd="0" presId="urn:microsoft.com/office/officeart/2005/8/layout/cycle2"/>
    <dgm:cxn modelId="{D4676091-D4DA-4AA2-A899-C683A1C0B9CA}" type="presParOf" srcId="{DD768A7F-997D-4866-8C96-943EC5595087}" destId="{82A3556C-BDC2-47E1-8730-AFAD9EC1802C}" srcOrd="1" destOrd="0" presId="urn:microsoft.com/office/officeart/2005/8/layout/cycle2"/>
    <dgm:cxn modelId="{F3C6B35F-C98A-4408-A1D7-E73AAEE64035}" type="presParOf" srcId="{82A3556C-BDC2-47E1-8730-AFAD9EC1802C}" destId="{87FF5671-5883-4511-980E-DF77B85C3E88}" srcOrd="0" destOrd="0" presId="urn:microsoft.com/office/officeart/2005/8/layout/cycle2"/>
    <dgm:cxn modelId="{59355C7C-8D59-41B6-8F28-B7042F73CCED}" type="presParOf" srcId="{DD768A7F-997D-4866-8C96-943EC5595087}" destId="{7F9CFFB2-E5FE-42CA-BD94-E2DCD37E23FB}" srcOrd="2" destOrd="0" presId="urn:microsoft.com/office/officeart/2005/8/layout/cycle2"/>
    <dgm:cxn modelId="{EB2EBF67-A9E2-4806-9769-406FA3CC480C}" type="presParOf" srcId="{DD768A7F-997D-4866-8C96-943EC5595087}" destId="{53B3E3F2-29A3-4EB4-A2B3-150BF77B5CE6}" srcOrd="3" destOrd="0" presId="urn:microsoft.com/office/officeart/2005/8/layout/cycle2"/>
    <dgm:cxn modelId="{26872721-861F-4FFD-9B5D-39A397B215FD}" type="presParOf" srcId="{53B3E3F2-29A3-4EB4-A2B3-150BF77B5CE6}" destId="{71E7648D-2BB8-4E81-801A-3912659F8D35}" srcOrd="0" destOrd="0" presId="urn:microsoft.com/office/officeart/2005/8/layout/cycle2"/>
    <dgm:cxn modelId="{D57FF1A5-C9A8-43E1-A004-62C2BE31C4CA}" type="presParOf" srcId="{DD768A7F-997D-4866-8C96-943EC5595087}" destId="{F07728CB-435B-4DAA-9107-438887B2B3EA}" srcOrd="4" destOrd="0" presId="urn:microsoft.com/office/officeart/2005/8/layout/cycle2"/>
    <dgm:cxn modelId="{A04B5DE3-8336-4522-A737-C35240F55885}" type="presParOf" srcId="{DD768A7F-997D-4866-8C96-943EC5595087}" destId="{3ECAEEAA-2A31-405B-8666-C5CC4B5A091A}" srcOrd="5" destOrd="0" presId="urn:microsoft.com/office/officeart/2005/8/layout/cycle2"/>
    <dgm:cxn modelId="{C7F51382-2D73-4F46-B244-7668A644A1A6}" type="presParOf" srcId="{3ECAEEAA-2A31-405B-8666-C5CC4B5A091A}" destId="{37B15770-0129-4BA0-A742-604A83B22E21}" srcOrd="0" destOrd="0" presId="urn:microsoft.com/office/officeart/2005/8/layout/cycle2"/>
    <dgm:cxn modelId="{AC65D26D-F988-4418-9AA3-9FB6C92B091A}" type="presParOf" srcId="{DD768A7F-997D-4866-8C96-943EC5595087}" destId="{2DF8D2A4-5915-44E3-AAF9-51EA0B61531A}" srcOrd="6" destOrd="0" presId="urn:microsoft.com/office/officeart/2005/8/layout/cycle2"/>
    <dgm:cxn modelId="{C95D2DFF-440B-41A4-954B-800797513C56}" type="presParOf" srcId="{DD768A7F-997D-4866-8C96-943EC5595087}" destId="{366C28AA-6C0A-4949-B8A3-3AD62430C7D3}" srcOrd="7" destOrd="0" presId="urn:microsoft.com/office/officeart/2005/8/layout/cycle2"/>
    <dgm:cxn modelId="{2DDC519F-09BB-4DA2-ABB2-8F9A9C060EA1}" type="presParOf" srcId="{366C28AA-6C0A-4949-B8A3-3AD62430C7D3}" destId="{D7243EB3-B351-45EA-B607-A6AF8EBD6F52}" srcOrd="0" destOrd="0" presId="urn:microsoft.com/office/officeart/2005/8/layout/cycle2"/>
    <dgm:cxn modelId="{F6A13BE9-184C-4C71-9DD0-B958CDFCB553}" type="presParOf" srcId="{DD768A7F-997D-4866-8C96-943EC5595087}" destId="{307341FB-E1B1-4DD5-851C-25C79888F951}" srcOrd="8" destOrd="0" presId="urn:microsoft.com/office/officeart/2005/8/layout/cycle2"/>
    <dgm:cxn modelId="{A8AFB42D-FAE4-481D-A97D-9D99AB445141}" type="presParOf" srcId="{DD768A7F-997D-4866-8C96-943EC5595087}" destId="{D9B41106-2526-4534-A114-785311432563}" srcOrd="9" destOrd="0" presId="urn:microsoft.com/office/officeart/2005/8/layout/cycle2"/>
    <dgm:cxn modelId="{02B92CDE-DB44-4766-A259-48552E33A5F8}" type="presParOf" srcId="{D9B41106-2526-4534-A114-785311432563}" destId="{9028C508-535A-4104-B7C7-95B231B75F9C}"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8B098E-9954-421D-8377-3762920DF14E}">
      <dsp:nvSpPr>
        <dsp:cNvPr id="0" name=""/>
        <dsp:cNvSpPr/>
      </dsp:nvSpPr>
      <dsp:spPr>
        <a:xfrm>
          <a:off x="0" y="407871"/>
          <a:ext cx="2060600" cy="637415"/>
        </a:xfrm>
        <a:prstGeom prst="roundRect">
          <a:avLst>
            <a:gd name="adj" fmla="val 10000"/>
          </a:avLst>
        </a:prstGeom>
        <a:solidFill>
          <a:srgbClr val="7CA07C">
            <a:alpha val="8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bg1"/>
              </a:solidFill>
              <a:latin typeface="Arial Black"/>
            </a:rPr>
            <a:t>CALPADS Intro</a:t>
          </a:r>
          <a:endParaRPr lang="en-US" sz="1800" kern="1200">
            <a:solidFill>
              <a:schemeClr val="bg1"/>
            </a:solidFill>
          </a:endParaRPr>
        </a:p>
      </dsp:txBody>
      <dsp:txXfrm>
        <a:off x="18669" y="426540"/>
        <a:ext cx="2023262" cy="600077"/>
      </dsp:txXfrm>
    </dsp:sp>
    <dsp:sp modelId="{590E7029-C9B2-481B-BA5A-2C3C0C1970E7}">
      <dsp:nvSpPr>
        <dsp:cNvPr id="0" name=""/>
        <dsp:cNvSpPr/>
      </dsp:nvSpPr>
      <dsp:spPr>
        <a:xfrm>
          <a:off x="206060" y="1045287"/>
          <a:ext cx="205031" cy="527797"/>
        </a:xfrm>
        <a:custGeom>
          <a:avLst/>
          <a:gdLst/>
          <a:ahLst/>
          <a:cxnLst/>
          <a:rect l="0" t="0" r="0" b="0"/>
          <a:pathLst>
            <a:path>
              <a:moveTo>
                <a:pt x="0" y="0"/>
              </a:moveTo>
              <a:lnTo>
                <a:pt x="0" y="527797"/>
              </a:lnTo>
              <a:lnTo>
                <a:pt x="205031" y="5277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B4FA0D-A3EE-4B3C-ABD2-31ECDD2EEEF7}">
      <dsp:nvSpPr>
        <dsp:cNvPr id="0" name=""/>
        <dsp:cNvSpPr/>
      </dsp:nvSpPr>
      <dsp:spPr>
        <a:xfrm>
          <a:off x="411091" y="1256632"/>
          <a:ext cx="1672349" cy="632907"/>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altLang="en-US" sz="1300" b="1" kern="1200">
              <a:solidFill>
                <a:schemeClr val="tx1"/>
              </a:solidFill>
            </a:rPr>
            <a:t>Data Coordinator Orientation</a:t>
          </a:r>
          <a:endParaRPr lang="en-US" sz="1300" b="1" kern="1200">
            <a:solidFill>
              <a:schemeClr val="tx1"/>
            </a:solidFill>
          </a:endParaRPr>
        </a:p>
      </dsp:txBody>
      <dsp:txXfrm>
        <a:off x="429628" y="1275169"/>
        <a:ext cx="1635275" cy="595833"/>
      </dsp:txXfrm>
    </dsp:sp>
    <dsp:sp modelId="{2A107175-FE0D-48E9-B1E6-F78A8861E760}">
      <dsp:nvSpPr>
        <dsp:cNvPr id="0" name=""/>
        <dsp:cNvSpPr/>
      </dsp:nvSpPr>
      <dsp:spPr>
        <a:xfrm>
          <a:off x="2385949" y="405913"/>
          <a:ext cx="2016059" cy="6506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latin typeface="Arial Black"/>
            </a:rPr>
            <a:t>CALPADS</a:t>
          </a:r>
          <a:endParaRPr lang="en-US" sz="1800" kern="1200"/>
        </a:p>
      </dsp:txBody>
      <dsp:txXfrm>
        <a:off x="2405005" y="424969"/>
        <a:ext cx="1977947" cy="612498"/>
      </dsp:txXfrm>
    </dsp:sp>
    <dsp:sp modelId="{166A563D-EBF5-4B94-A19E-FD8C217212C0}">
      <dsp:nvSpPr>
        <dsp:cNvPr id="0" name=""/>
        <dsp:cNvSpPr/>
      </dsp:nvSpPr>
      <dsp:spPr>
        <a:xfrm>
          <a:off x="2587555" y="1056523"/>
          <a:ext cx="201605" cy="487957"/>
        </a:xfrm>
        <a:custGeom>
          <a:avLst/>
          <a:gdLst/>
          <a:ahLst/>
          <a:cxnLst/>
          <a:rect l="0" t="0" r="0" b="0"/>
          <a:pathLst>
            <a:path>
              <a:moveTo>
                <a:pt x="0" y="0"/>
              </a:moveTo>
              <a:lnTo>
                <a:pt x="0" y="487957"/>
              </a:lnTo>
              <a:lnTo>
                <a:pt x="201605" y="4879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5171F7-ADAF-4E2D-A759-F7B2621B9EF7}">
      <dsp:nvSpPr>
        <dsp:cNvPr id="0" name=""/>
        <dsp:cNvSpPr/>
      </dsp:nvSpPr>
      <dsp:spPr>
        <a:xfrm>
          <a:off x="2789161" y="1219176"/>
          <a:ext cx="1672349"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CALPADS Basics</a:t>
          </a:r>
        </a:p>
      </dsp:txBody>
      <dsp:txXfrm>
        <a:off x="2808217" y="1238232"/>
        <a:ext cx="1634237" cy="612498"/>
      </dsp:txXfrm>
    </dsp:sp>
    <dsp:sp modelId="{76FC1566-7BD6-408D-B551-8DE3303DCB94}">
      <dsp:nvSpPr>
        <dsp:cNvPr id="0" name=""/>
        <dsp:cNvSpPr/>
      </dsp:nvSpPr>
      <dsp:spPr>
        <a:xfrm>
          <a:off x="2587555" y="1056523"/>
          <a:ext cx="201605" cy="1330833"/>
        </a:xfrm>
        <a:custGeom>
          <a:avLst/>
          <a:gdLst/>
          <a:ahLst/>
          <a:cxnLst/>
          <a:rect l="0" t="0" r="0" b="0"/>
          <a:pathLst>
            <a:path>
              <a:moveTo>
                <a:pt x="0" y="0"/>
              </a:moveTo>
              <a:lnTo>
                <a:pt x="0" y="1330833"/>
              </a:lnTo>
              <a:lnTo>
                <a:pt x="201605" y="13308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6ECB60-046F-4CF9-9B5E-F93F82D7EAFE}">
      <dsp:nvSpPr>
        <dsp:cNvPr id="0" name=""/>
        <dsp:cNvSpPr/>
      </dsp:nvSpPr>
      <dsp:spPr>
        <a:xfrm>
          <a:off x="2789161" y="1948764"/>
          <a:ext cx="1672349" cy="877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Fall-1 Data Population (Student Profile)</a:t>
          </a:r>
        </a:p>
      </dsp:txBody>
      <dsp:txXfrm>
        <a:off x="2814853" y="1974456"/>
        <a:ext cx="1620965" cy="825801"/>
      </dsp:txXfrm>
    </dsp:sp>
    <dsp:sp modelId="{5F4FE63E-D045-4FE0-BED7-AC233FA05BC5}">
      <dsp:nvSpPr>
        <dsp:cNvPr id="0" name=""/>
        <dsp:cNvSpPr/>
      </dsp:nvSpPr>
      <dsp:spPr>
        <a:xfrm>
          <a:off x="2587555" y="1056523"/>
          <a:ext cx="201605" cy="2370671"/>
        </a:xfrm>
        <a:custGeom>
          <a:avLst/>
          <a:gdLst/>
          <a:ahLst/>
          <a:cxnLst/>
          <a:rect l="0" t="0" r="0" b="0"/>
          <a:pathLst>
            <a:path>
              <a:moveTo>
                <a:pt x="0" y="0"/>
              </a:moveTo>
              <a:lnTo>
                <a:pt x="0" y="2370671"/>
              </a:lnTo>
              <a:lnTo>
                <a:pt x="201605" y="237067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27375E-E928-403A-9330-1B77E628E211}">
      <dsp:nvSpPr>
        <dsp:cNvPr id="0" name=""/>
        <dsp:cNvSpPr/>
      </dsp:nvSpPr>
      <dsp:spPr>
        <a:xfrm>
          <a:off x="2789161" y="2988602"/>
          <a:ext cx="1672349" cy="8771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Fall-2 Data Population</a:t>
          </a:r>
        </a:p>
      </dsp:txBody>
      <dsp:txXfrm>
        <a:off x="2814853" y="3014294"/>
        <a:ext cx="1620965" cy="825801"/>
      </dsp:txXfrm>
    </dsp:sp>
    <dsp:sp modelId="{9E6FFCEF-14C4-4F2A-8F10-F03942A96040}">
      <dsp:nvSpPr>
        <dsp:cNvPr id="0" name=""/>
        <dsp:cNvSpPr/>
      </dsp:nvSpPr>
      <dsp:spPr>
        <a:xfrm>
          <a:off x="2587555" y="1056523"/>
          <a:ext cx="201605" cy="3436370"/>
        </a:xfrm>
        <a:custGeom>
          <a:avLst/>
          <a:gdLst/>
          <a:ahLst/>
          <a:cxnLst/>
          <a:rect l="0" t="0" r="0" b="0"/>
          <a:pathLst>
            <a:path>
              <a:moveTo>
                <a:pt x="0" y="0"/>
              </a:moveTo>
              <a:lnTo>
                <a:pt x="0" y="3436370"/>
              </a:lnTo>
              <a:lnTo>
                <a:pt x="201605" y="34363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3E360D-1A5B-4BBF-8F88-DBD5EAD88B5A}">
      <dsp:nvSpPr>
        <dsp:cNvPr id="0" name=""/>
        <dsp:cNvSpPr/>
      </dsp:nvSpPr>
      <dsp:spPr>
        <a:xfrm>
          <a:off x="2789161" y="4112115"/>
          <a:ext cx="1708971" cy="761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EOY 1-4 Data Population</a:t>
          </a:r>
        </a:p>
      </dsp:txBody>
      <dsp:txXfrm>
        <a:off x="2811466" y="4134420"/>
        <a:ext cx="1664361" cy="716948"/>
      </dsp:txXfrm>
    </dsp:sp>
    <dsp:sp modelId="{D28F4D2B-4D8C-4E79-A3B1-345270D64899}">
      <dsp:nvSpPr>
        <dsp:cNvPr id="0" name=""/>
        <dsp:cNvSpPr/>
      </dsp:nvSpPr>
      <dsp:spPr>
        <a:xfrm>
          <a:off x="4727313" y="405913"/>
          <a:ext cx="1836217" cy="650610"/>
        </a:xfrm>
        <a:prstGeom prst="roundRect">
          <a:avLst>
            <a:gd name="adj" fmla="val 10000"/>
          </a:avLst>
        </a:prstGeom>
        <a:solidFill>
          <a:srgbClr val="3AA7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b="1" kern="1200">
              <a:latin typeface="Arial Black"/>
            </a:rPr>
            <a:t>Data Privacy</a:t>
          </a:r>
          <a:endParaRPr lang="en-US" sz="1800" b="1" kern="1200"/>
        </a:p>
      </dsp:txBody>
      <dsp:txXfrm>
        <a:off x="4746369" y="424969"/>
        <a:ext cx="1798105" cy="612498"/>
      </dsp:txXfrm>
    </dsp:sp>
    <dsp:sp modelId="{FEDE4DAC-20DE-4C50-BB04-8D8E833DE45A}">
      <dsp:nvSpPr>
        <dsp:cNvPr id="0" name=""/>
        <dsp:cNvSpPr/>
      </dsp:nvSpPr>
      <dsp:spPr>
        <a:xfrm>
          <a:off x="4910935" y="1056523"/>
          <a:ext cx="156774" cy="499473"/>
        </a:xfrm>
        <a:custGeom>
          <a:avLst/>
          <a:gdLst/>
          <a:ahLst/>
          <a:cxnLst/>
          <a:rect l="0" t="0" r="0" b="0"/>
          <a:pathLst>
            <a:path>
              <a:moveTo>
                <a:pt x="0" y="0"/>
              </a:moveTo>
              <a:lnTo>
                <a:pt x="0" y="499473"/>
              </a:lnTo>
              <a:lnTo>
                <a:pt x="156774" y="4994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E72D59-44DF-4499-A3E3-53612817B1D7}">
      <dsp:nvSpPr>
        <dsp:cNvPr id="0" name=""/>
        <dsp:cNvSpPr/>
      </dsp:nvSpPr>
      <dsp:spPr>
        <a:xfrm>
          <a:off x="5067710" y="1234303"/>
          <a:ext cx="1696770" cy="643388"/>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b="0" kern="1200">
              <a:solidFill>
                <a:schemeClr val="tx1"/>
              </a:solidFill>
              <a:latin typeface="+mn-lt"/>
            </a:rPr>
            <a:t>LEA Admin </a:t>
          </a:r>
          <a:r>
            <a:rPr lang="en-US" sz="1300" b="0" kern="1200">
              <a:solidFill>
                <a:schemeClr val="tx1"/>
              </a:solidFill>
            </a:rPr>
            <a:t>Data Privacy</a:t>
          </a:r>
        </a:p>
      </dsp:txBody>
      <dsp:txXfrm>
        <a:off x="5086554" y="1253147"/>
        <a:ext cx="1659082" cy="605700"/>
      </dsp:txXfrm>
    </dsp:sp>
    <dsp:sp modelId="{41B5A6EE-3AC8-4175-8E14-AF465DEA0655}">
      <dsp:nvSpPr>
        <dsp:cNvPr id="0" name=""/>
        <dsp:cNvSpPr/>
      </dsp:nvSpPr>
      <dsp:spPr>
        <a:xfrm>
          <a:off x="4910935" y="1056523"/>
          <a:ext cx="183621" cy="1293998"/>
        </a:xfrm>
        <a:custGeom>
          <a:avLst/>
          <a:gdLst/>
          <a:ahLst/>
          <a:cxnLst/>
          <a:rect l="0" t="0" r="0" b="0"/>
          <a:pathLst>
            <a:path>
              <a:moveTo>
                <a:pt x="0" y="0"/>
              </a:moveTo>
              <a:lnTo>
                <a:pt x="0" y="1293998"/>
              </a:lnTo>
              <a:lnTo>
                <a:pt x="183621" y="12939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617CDB-3AD3-4CAF-8477-85ACBFC3B571}">
      <dsp:nvSpPr>
        <dsp:cNvPr id="0" name=""/>
        <dsp:cNvSpPr/>
      </dsp:nvSpPr>
      <dsp:spPr>
        <a:xfrm>
          <a:off x="5094557" y="2025217"/>
          <a:ext cx="1701486"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rtl="0">
            <a:lnSpc>
              <a:spcPct val="90000"/>
            </a:lnSpc>
            <a:spcBef>
              <a:spcPct val="0"/>
            </a:spcBef>
            <a:spcAft>
              <a:spcPct val="35000"/>
            </a:spcAft>
            <a:buNone/>
          </a:pPr>
          <a:r>
            <a:rPr lang="en-US" sz="1300" kern="1200">
              <a:solidFill>
                <a:prstClr val="black">
                  <a:hueOff val="0"/>
                  <a:satOff val="0"/>
                  <a:lumOff val="0"/>
                  <a:alphaOff val="0"/>
                </a:prstClr>
              </a:solidFill>
              <a:latin typeface="Tahoma"/>
              <a:ea typeface="+mn-ea"/>
              <a:cs typeface="+mn-cs"/>
            </a:rPr>
            <a:t>SELPA Data Privacy</a:t>
          </a:r>
        </a:p>
      </dsp:txBody>
      <dsp:txXfrm>
        <a:off x="5113613" y="2044273"/>
        <a:ext cx="1663374" cy="612498"/>
      </dsp:txXfrm>
    </dsp:sp>
    <dsp:sp modelId="{5FE69C41-8302-4ED9-B1A7-D79F37FF95A6}">
      <dsp:nvSpPr>
        <dsp:cNvPr id="0" name=""/>
        <dsp:cNvSpPr/>
      </dsp:nvSpPr>
      <dsp:spPr>
        <a:xfrm>
          <a:off x="6888836" y="405913"/>
          <a:ext cx="2077229" cy="650610"/>
        </a:xfrm>
        <a:prstGeom prst="roundRect">
          <a:avLst>
            <a:gd name="adj" fmla="val 10000"/>
          </a:avLst>
        </a:prstGeom>
        <a:solidFill>
          <a:srgbClr val="17779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t>Data Collections</a:t>
          </a:r>
        </a:p>
      </dsp:txBody>
      <dsp:txXfrm>
        <a:off x="6907892" y="424969"/>
        <a:ext cx="2039117" cy="612498"/>
      </dsp:txXfrm>
    </dsp:sp>
    <dsp:sp modelId="{28202B14-6AC1-4BB3-9DAE-4338390CA4B2}">
      <dsp:nvSpPr>
        <dsp:cNvPr id="0" name=""/>
        <dsp:cNvSpPr/>
      </dsp:nvSpPr>
      <dsp:spPr>
        <a:xfrm>
          <a:off x="7096559" y="1056523"/>
          <a:ext cx="207722" cy="640148"/>
        </a:xfrm>
        <a:custGeom>
          <a:avLst/>
          <a:gdLst/>
          <a:ahLst/>
          <a:cxnLst/>
          <a:rect l="0" t="0" r="0" b="0"/>
          <a:pathLst>
            <a:path>
              <a:moveTo>
                <a:pt x="0" y="0"/>
              </a:moveTo>
              <a:lnTo>
                <a:pt x="0" y="640148"/>
              </a:lnTo>
              <a:lnTo>
                <a:pt x="207722" y="6401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7A57CC-CC10-4EA0-A543-C71B877A1F73}">
      <dsp:nvSpPr>
        <dsp:cNvPr id="0" name=""/>
        <dsp:cNvSpPr/>
      </dsp:nvSpPr>
      <dsp:spPr>
        <a:xfrm>
          <a:off x="7304282" y="1219176"/>
          <a:ext cx="1661783" cy="95499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a:t>Fall 1</a:t>
          </a:r>
        </a:p>
        <a:p>
          <a:pPr marL="114300" lvl="1" indent="-114300" algn="ctr" defTabSz="577850">
            <a:lnSpc>
              <a:spcPct val="90000"/>
            </a:lnSpc>
            <a:spcBef>
              <a:spcPct val="0"/>
            </a:spcBef>
            <a:spcAft>
              <a:spcPct val="15000"/>
            </a:spcAft>
            <a:buChar char="•"/>
          </a:pPr>
          <a:r>
            <a:rPr lang="en-US" sz="1300" kern="1200"/>
            <a:t>Reporting and Certification</a:t>
          </a:r>
        </a:p>
        <a:p>
          <a:pPr marL="114300" lvl="1" indent="-114300" algn="ctr" defTabSz="577850">
            <a:lnSpc>
              <a:spcPct val="90000"/>
            </a:lnSpc>
            <a:spcBef>
              <a:spcPct val="0"/>
            </a:spcBef>
            <a:spcAft>
              <a:spcPct val="15000"/>
            </a:spcAft>
            <a:buChar char="•"/>
          </a:pPr>
          <a:r>
            <a:rPr lang="en-US" sz="1300" kern="1200"/>
            <a:t>Advanced</a:t>
          </a:r>
        </a:p>
      </dsp:txBody>
      <dsp:txXfrm>
        <a:off x="7332253" y="1247147"/>
        <a:ext cx="1605841" cy="899049"/>
      </dsp:txXfrm>
    </dsp:sp>
    <dsp:sp modelId="{A7778865-4877-4310-A7B6-119D0E6097AB}">
      <dsp:nvSpPr>
        <dsp:cNvPr id="0" name=""/>
        <dsp:cNvSpPr/>
      </dsp:nvSpPr>
      <dsp:spPr>
        <a:xfrm>
          <a:off x="7096559" y="1056523"/>
          <a:ext cx="207722" cy="1897505"/>
        </a:xfrm>
        <a:custGeom>
          <a:avLst/>
          <a:gdLst/>
          <a:ahLst/>
          <a:cxnLst/>
          <a:rect l="0" t="0" r="0" b="0"/>
          <a:pathLst>
            <a:path>
              <a:moveTo>
                <a:pt x="0" y="0"/>
              </a:moveTo>
              <a:lnTo>
                <a:pt x="0" y="1897505"/>
              </a:lnTo>
              <a:lnTo>
                <a:pt x="207722" y="18975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22A464-22B9-4142-AE2E-0C8E5A622196}">
      <dsp:nvSpPr>
        <dsp:cNvPr id="0" name=""/>
        <dsp:cNvSpPr/>
      </dsp:nvSpPr>
      <dsp:spPr>
        <a:xfrm>
          <a:off x="7304282" y="2358785"/>
          <a:ext cx="1661783" cy="11904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a:t>Fall 2</a:t>
          </a:r>
        </a:p>
        <a:p>
          <a:pPr marL="114300" lvl="1" indent="-114300" algn="ctr" defTabSz="577850">
            <a:lnSpc>
              <a:spcPct val="90000"/>
            </a:lnSpc>
            <a:spcBef>
              <a:spcPct val="0"/>
            </a:spcBef>
            <a:spcAft>
              <a:spcPct val="15000"/>
            </a:spcAft>
            <a:buChar char="•"/>
          </a:pPr>
          <a:r>
            <a:rPr lang="en-US" sz="1300" kern="1200"/>
            <a:t>Data Population</a:t>
          </a:r>
        </a:p>
        <a:p>
          <a:pPr marL="114300" lvl="1" indent="-114300" algn="ctr" defTabSz="577850">
            <a:lnSpc>
              <a:spcPct val="90000"/>
            </a:lnSpc>
            <a:spcBef>
              <a:spcPct val="0"/>
            </a:spcBef>
            <a:spcAft>
              <a:spcPct val="15000"/>
            </a:spcAft>
            <a:buChar char="•"/>
          </a:pPr>
          <a:r>
            <a:rPr lang="en-US" sz="1300" kern="1200"/>
            <a:t>Reporting and Certification</a:t>
          </a:r>
        </a:p>
        <a:p>
          <a:pPr marL="114300" lvl="1" indent="-114300" algn="ctr" defTabSz="577850">
            <a:lnSpc>
              <a:spcPct val="90000"/>
            </a:lnSpc>
            <a:spcBef>
              <a:spcPct val="0"/>
            </a:spcBef>
            <a:spcAft>
              <a:spcPct val="15000"/>
            </a:spcAft>
            <a:buChar char="•"/>
          </a:pPr>
          <a:r>
            <a:rPr lang="en-US" sz="1300" kern="1200"/>
            <a:t>Advanced</a:t>
          </a:r>
        </a:p>
      </dsp:txBody>
      <dsp:txXfrm>
        <a:off x="7339150" y="2393653"/>
        <a:ext cx="1592047" cy="1120750"/>
      </dsp:txXfrm>
    </dsp:sp>
    <dsp:sp modelId="{DF13BE71-12D8-4C6D-98B0-E887EFA96535}">
      <dsp:nvSpPr>
        <dsp:cNvPr id="0" name=""/>
        <dsp:cNvSpPr/>
      </dsp:nvSpPr>
      <dsp:spPr>
        <a:xfrm>
          <a:off x="7096559" y="1056523"/>
          <a:ext cx="207722" cy="3189958"/>
        </a:xfrm>
        <a:custGeom>
          <a:avLst/>
          <a:gdLst/>
          <a:ahLst/>
          <a:cxnLst/>
          <a:rect l="0" t="0" r="0" b="0"/>
          <a:pathLst>
            <a:path>
              <a:moveTo>
                <a:pt x="0" y="0"/>
              </a:moveTo>
              <a:lnTo>
                <a:pt x="0" y="3189958"/>
              </a:lnTo>
              <a:lnTo>
                <a:pt x="207722" y="318995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BCA7FD-4696-404B-8581-2010A10D6EAD}">
      <dsp:nvSpPr>
        <dsp:cNvPr id="0" name=""/>
        <dsp:cNvSpPr/>
      </dsp:nvSpPr>
      <dsp:spPr>
        <a:xfrm>
          <a:off x="7304282" y="3718535"/>
          <a:ext cx="1661783" cy="1055895"/>
        </a:xfrm>
        <a:prstGeom prst="roundRect">
          <a:avLst>
            <a:gd name="adj" fmla="val 10000"/>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t" anchorCtr="0">
          <a:noAutofit/>
        </a:bodyPr>
        <a:lstStyle/>
        <a:p>
          <a:pPr marL="0" lvl="0" indent="0" algn="ctr" defTabSz="577850">
            <a:lnSpc>
              <a:spcPct val="90000"/>
            </a:lnSpc>
            <a:spcBef>
              <a:spcPct val="0"/>
            </a:spcBef>
            <a:spcAft>
              <a:spcPct val="35000"/>
            </a:spcAft>
            <a:buNone/>
          </a:pPr>
          <a:r>
            <a:rPr lang="en-US" sz="1300" kern="1200"/>
            <a:t>EOY</a:t>
          </a:r>
        </a:p>
        <a:p>
          <a:pPr marL="114300" lvl="1" indent="-114300" algn="ctr" defTabSz="577850">
            <a:lnSpc>
              <a:spcPct val="90000"/>
            </a:lnSpc>
            <a:spcBef>
              <a:spcPct val="0"/>
            </a:spcBef>
            <a:spcAft>
              <a:spcPct val="15000"/>
            </a:spcAft>
            <a:buChar char="•"/>
          </a:pPr>
          <a:r>
            <a:rPr lang="en-US" sz="1300" b="0" kern="1200"/>
            <a:t>EOY 1-4 Reporting and Certification</a:t>
          </a:r>
        </a:p>
        <a:p>
          <a:pPr marL="114300" lvl="1" indent="-114300" algn="ctr" defTabSz="577850">
            <a:lnSpc>
              <a:spcPct val="90000"/>
            </a:lnSpc>
            <a:spcBef>
              <a:spcPct val="0"/>
            </a:spcBef>
            <a:spcAft>
              <a:spcPct val="15000"/>
            </a:spcAft>
            <a:buChar char="•"/>
          </a:pPr>
          <a:r>
            <a:rPr lang="en-US" sz="1300" kern="1200"/>
            <a:t>EOY Advanced</a:t>
          </a:r>
        </a:p>
      </dsp:txBody>
      <dsp:txXfrm>
        <a:off x="7335208" y="3749461"/>
        <a:ext cx="1599931" cy="994043"/>
      </dsp:txXfrm>
    </dsp:sp>
    <dsp:sp modelId="{BA2FC38C-5A59-41BB-B2FE-C9C8C019FE92}">
      <dsp:nvSpPr>
        <dsp:cNvPr id="0" name=""/>
        <dsp:cNvSpPr/>
      </dsp:nvSpPr>
      <dsp:spPr>
        <a:xfrm>
          <a:off x="9291371" y="405913"/>
          <a:ext cx="1780095" cy="650610"/>
        </a:xfrm>
        <a:prstGeom prst="roundRect">
          <a:avLst>
            <a:gd name="adj" fmla="val 10000"/>
          </a:avLst>
        </a:prstGeom>
        <a:solidFill>
          <a:srgbClr val="00898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1" kern="1200"/>
            <a:t>Advanced</a:t>
          </a:r>
        </a:p>
      </dsp:txBody>
      <dsp:txXfrm>
        <a:off x="9310427" y="424969"/>
        <a:ext cx="1741983" cy="612498"/>
      </dsp:txXfrm>
    </dsp:sp>
    <dsp:sp modelId="{BA3C272B-145C-4833-A8A5-4153CCFEF045}">
      <dsp:nvSpPr>
        <dsp:cNvPr id="0" name=""/>
        <dsp:cNvSpPr/>
      </dsp:nvSpPr>
      <dsp:spPr>
        <a:xfrm>
          <a:off x="9469380" y="1056523"/>
          <a:ext cx="178009" cy="487957"/>
        </a:xfrm>
        <a:custGeom>
          <a:avLst/>
          <a:gdLst/>
          <a:ahLst/>
          <a:cxnLst/>
          <a:rect l="0" t="0" r="0" b="0"/>
          <a:pathLst>
            <a:path>
              <a:moveTo>
                <a:pt x="0" y="0"/>
              </a:moveTo>
              <a:lnTo>
                <a:pt x="0" y="487957"/>
              </a:lnTo>
              <a:lnTo>
                <a:pt x="178009" y="4879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815452-5C52-4C45-BACC-4A23F47BF82F}">
      <dsp:nvSpPr>
        <dsp:cNvPr id="0" name=""/>
        <dsp:cNvSpPr/>
      </dsp:nvSpPr>
      <dsp:spPr>
        <a:xfrm>
          <a:off x="9647390" y="1219176"/>
          <a:ext cx="1692565"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Guide to CALPADS Documentation</a:t>
          </a:r>
        </a:p>
      </dsp:txBody>
      <dsp:txXfrm>
        <a:off x="9666446" y="1238232"/>
        <a:ext cx="1654453" cy="612498"/>
      </dsp:txXfrm>
    </dsp:sp>
    <dsp:sp modelId="{F8CBB1BE-349E-4466-BC3E-29C3A0C28C59}">
      <dsp:nvSpPr>
        <dsp:cNvPr id="0" name=""/>
        <dsp:cNvSpPr/>
      </dsp:nvSpPr>
      <dsp:spPr>
        <a:xfrm>
          <a:off x="9469380" y="1056523"/>
          <a:ext cx="178009" cy="1301220"/>
        </a:xfrm>
        <a:custGeom>
          <a:avLst/>
          <a:gdLst/>
          <a:ahLst/>
          <a:cxnLst/>
          <a:rect l="0" t="0" r="0" b="0"/>
          <a:pathLst>
            <a:path>
              <a:moveTo>
                <a:pt x="0" y="0"/>
              </a:moveTo>
              <a:lnTo>
                <a:pt x="0" y="1301220"/>
              </a:lnTo>
              <a:lnTo>
                <a:pt x="178009" y="13012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4001A7-1BFD-46B7-A705-E8954BE5D1B0}">
      <dsp:nvSpPr>
        <dsp:cNvPr id="0" name=""/>
        <dsp:cNvSpPr/>
      </dsp:nvSpPr>
      <dsp:spPr>
        <a:xfrm>
          <a:off x="9647390" y="2032439"/>
          <a:ext cx="1692565" cy="65061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 tIns="16510" rIns="24765" bIns="16510" numCol="1" spcCol="1270" anchor="ctr" anchorCtr="0">
          <a:noAutofit/>
        </a:bodyPr>
        <a:lstStyle/>
        <a:p>
          <a:pPr marL="0" lvl="0" indent="0" algn="ctr" defTabSz="577850">
            <a:lnSpc>
              <a:spcPct val="90000"/>
            </a:lnSpc>
            <a:spcBef>
              <a:spcPct val="0"/>
            </a:spcBef>
            <a:spcAft>
              <a:spcPct val="35000"/>
            </a:spcAft>
            <a:buNone/>
          </a:pPr>
          <a:r>
            <a:rPr lang="en-US" sz="1300" kern="1200"/>
            <a:t>Guide to Troubleshooting CALPADS Errors</a:t>
          </a:r>
        </a:p>
      </dsp:txBody>
      <dsp:txXfrm>
        <a:off x="9666446" y="2051495"/>
        <a:ext cx="1654453" cy="612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EBB91-5B65-4B0F-8025-FE7F6E2BA449}">
      <dsp:nvSpPr>
        <dsp:cNvPr id="0" name=""/>
        <dsp:cNvSpPr/>
      </dsp:nvSpPr>
      <dsp:spPr>
        <a:xfrm>
          <a:off x="3354" y="15075"/>
          <a:ext cx="1525206" cy="3887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b="1" kern="1200" dirty="0">
              <a:solidFill>
                <a:schemeClr val="tx1">
                  <a:lumMod val="85000"/>
                  <a:lumOff val="15000"/>
                </a:schemeClr>
              </a:solidFill>
            </a:rPr>
            <a:t>CRSC</a:t>
          </a:r>
        </a:p>
      </dsp:txBody>
      <dsp:txXfrm>
        <a:off x="3354" y="15075"/>
        <a:ext cx="1525206" cy="259200"/>
      </dsp:txXfrm>
    </dsp:sp>
    <dsp:sp modelId="{D6EA1DF2-482C-4027-9E5D-CA9458555329}">
      <dsp:nvSpPr>
        <dsp:cNvPr id="0" name=""/>
        <dsp:cNvSpPr/>
      </dsp:nvSpPr>
      <dsp:spPr>
        <a:xfrm>
          <a:off x="315746" y="274275"/>
          <a:ext cx="1525206" cy="97959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b="1" kern="1200" dirty="0"/>
            <a:t>Report Concentrator course appropriate to CTE Pathway </a:t>
          </a:r>
        </a:p>
        <a:p>
          <a:pPr marL="57150" lvl="1" indent="-57150" algn="l" defTabSz="400050">
            <a:lnSpc>
              <a:spcPct val="90000"/>
            </a:lnSpc>
            <a:spcBef>
              <a:spcPct val="0"/>
            </a:spcBef>
            <a:spcAft>
              <a:spcPct val="15000"/>
            </a:spcAft>
            <a:buChar char="•"/>
          </a:pPr>
          <a:r>
            <a:rPr lang="en-US" sz="900" kern="1200" dirty="0"/>
            <a:t>State course 7000-8999</a:t>
          </a:r>
        </a:p>
      </dsp:txBody>
      <dsp:txXfrm>
        <a:off x="344437" y="302966"/>
        <a:ext cx="1467824" cy="922211"/>
      </dsp:txXfrm>
    </dsp:sp>
    <dsp:sp modelId="{3B91A8BE-9150-4386-8F21-BE9E25D1D1B1}">
      <dsp:nvSpPr>
        <dsp:cNvPr id="0" name=""/>
        <dsp:cNvSpPr/>
      </dsp:nvSpPr>
      <dsp:spPr>
        <a:xfrm>
          <a:off x="1759776" y="-45190"/>
          <a:ext cx="490177" cy="37973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759776" y="30756"/>
        <a:ext cx="376257" cy="227840"/>
      </dsp:txXfrm>
    </dsp:sp>
    <dsp:sp modelId="{F82F45FD-6501-4864-A4BD-FE11190FF2B7}">
      <dsp:nvSpPr>
        <dsp:cNvPr id="0" name=""/>
        <dsp:cNvSpPr/>
      </dsp:nvSpPr>
      <dsp:spPr>
        <a:xfrm>
          <a:off x="2453423" y="15075"/>
          <a:ext cx="1525206" cy="3887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b="1" kern="1200" dirty="0">
              <a:solidFill>
                <a:schemeClr val="tx1">
                  <a:lumMod val="85000"/>
                  <a:lumOff val="15000"/>
                </a:schemeClr>
              </a:solidFill>
            </a:rPr>
            <a:t>SCSC</a:t>
          </a:r>
        </a:p>
      </dsp:txBody>
      <dsp:txXfrm>
        <a:off x="2453423" y="15075"/>
        <a:ext cx="1525206" cy="259200"/>
      </dsp:txXfrm>
    </dsp:sp>
    <dsp:sp modelId="{D01D7483-B604-4F44-B40F-6940DF0A0C9F}">
      <dsp:nvSpPr>
        <dsp:cNvPr id="0" name=""/>
        <dsp:cNvSpPr/>
      </dsp:nvSpPr>
      <dsp:spPr>
        <a:xfrm>
          <a:off x="2765815" y="274275"/>
          <a:ext cx="1525206" cy="97959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t>Submit SCSC associated to the CTE course</a:t>
          </a:r>
        </a:p>
      </dsp:txBody>
      <dsp:txXfrm>
        <a:off x="2794506" y="302966"/>
        <a:ext cx="1467824" cy="922211"/>
      </dsp:txXfrm>
    </dsp:sp>
    <dsp:sp modelId="{88AF5CF6-751D-47C9-AD0A-C122192B99C5}">
      <dsp:nvSpPr>
        <dsp:cNvPr id="0" name=""/>
        <dsp:cNvSpPr/>
      </dsp:nvSpPr>
      <dsp:spPr>
        <a:xfrm>
          <a:off x="4209846" y="-45190"/>
          <a:ext cx="490177" cy="37973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209846" y="30756"/>
        <a:ext cx="376257" cy="227840"/>
      </dsp:txXfrm>
    </dsp:sp>
    <dsp:sp modelId="{5309D178-C81F-46B8-BB6F-D7172384DCB7}">
      <dsp:nvSpPr>
        <dsp:cNvPr id="0" name=""/>
        <dsp:cNvSpPr/>
      </dsp:nvSpPr>
      <dsp:spPr>
        <a:xfrm>
          <a:off x="4903493" y="15075"/>
          <a:ext cx="1525206" cy="38879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64008" rIns="64008" bIns="34290" numCol="1" spcCol="1270" anchor="t" anchorCtr="0">
          <a:noAutofit/>
        </a:bodyPr>
        <a:lstStyle/>
        <a:p>
          <a:pPr marL="0" lvl="0" indent="0" algn="l" defTabSz="400050">
            <a:lnSpc>
              <a:spcPct val="90000"/>
            </a:lnSpc>
            <a:spcBef>
              <a:spcPct val="0"/>
            </a:spcBef>
            <a:spcAft>
              <a:spcPct val="35000"/>
            </a:spcAft>
            <a:buNone/>
          </a:pPr>
          <a:r>
            <a:rPr lang="en-US" sz="900" b="1" kern="1200" dirty="0">
              <a:solidFill>
                <a:schemeClr val="tx1">
                  <a:lumMod val="85000"/>
                  <a:lumOff val="15000"/>
                </a:schemeClr>
              </a:solidFill>
            </a:rPr>
            <a:t>SCTE</a:t>
          </a:r>
        </a:p>
      </dsp:txBody>
      <dsp:txXfrm>
        <a:off x="4903493" y="15075"/>
        <a:ext cx="1525206" cy="259200"/>
      </dsp:txXfrm>
    </dsp:sp>
    <dsp:sp modelId="{9CADED0D-6B1F-4BFB-9C22-93FFFC5BA083}">
      <dsp:nvSpPr>
        <dsp:cNvPr id="0" name=""/>
        <dsp:cNvSpPr/>
      </dsp:nvSpPr>
      <dsp:spPr>
        <a:xfrm>
          <a:off x="5215885" y="274275"/>
          <a:ext cx="1525206" cy="97959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64008" bIns="64008" numCol="1" spcCol="1270" anchor="t" anchorCtr="0">
          <a:noAutofit/>
        </a:bodyPr>
        <a:lstStyle/>
        <a:p>
          <a:pPr marL="57150" lvl="1" indent="-57150" algn="l" defTabSz="400050">
            <a:lnSpc>
              <a:spcPct val="90000"/>
            </a:lnSpc>
            <a:spcBef>
              <a:spcPct val="0"/>
            </a:spcBef>
            <a:spcAft>
              <a:spcPct val="15000"/>
            </a:spcAft>
            <a:buChar char="•"/>
          </a:pPr>
          <a:r>
            <a:rPr lang="en-US" sz="900" kern="1200" dirty="0"/>
            <a:t>Submit SCTE </a:t>
          </a:r>
        </a:p>
        <a:p>
          <a:pPr marL="57150" lvl="1" indent="-57150" algn="l" defTabSz="400050">
            <a:lnSpc>
              <a:spcPct val="90000"/>
            </a:lnSpc>
            <a:spcBef>
              <a:spcPct val="0"/>
            </a:spcBef>
            <a:spcAft>
              <a:spcPct val="15000"/>
            </a:spcAft>
            <a:buChar char="•"/>
          </a:pPr>
          <a:r>
            <a:rPr lang="en-US" sz="900" kern="1200" dirty="0"/>
            <a:t>Report CTE Pathway Code</a:t>
          </a:r>
        </a:p>
        <a:p>
          <a:pPr marL="57150" lvl="1" indent="-57150" algn="l" defTabSz="400050">
            <a:lnSpc>
              <a:spcPct val="90000"/>
            </a:lnSpc>
            <a:spcBef>
              <a:spcPct val="0"/>
            </a:spcBef>
            <a:spcAft>
              <a:spcPct val="15000"/>
            </a:spcAft>
            <a:buChar char="•"/>
          </a:pPr>
          <a:r>
            <a:rPr lang="en-US" sz="900" kern="1200" dirty="0"/>
            <a:t>CTE Pathway Completion Academic Year ID </a:t>
          </a:r>
          <a:r>
            <a:rPr lang="en-US" sz="900" b="1" kern="1200" dirty="0"/>
            <a:t>must be blank</a:t>
          </a:r>
        </a:p>
      </dsp:txBody>
      <dsp:txXfrm>
        <a:off x="5244576" y="302966"/>
        <a:ext cx="1467824" cy="9222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EBB91-5B65-4B0F-8025-FE7F6E2BA449}">
      <dsp:nvSpPr>
        <dsp:cNvPr id="0" name=""/>
        <dsp:cNvSpPr/>
      </dsp:nvSpPr>
      <dsp:spPr>
        <a:xfrm>
          <a:off x="3354" y="264902"/>
          <a:ext cx="1525206" cy="3456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b="1" kern="1200" dirty="0"/>
            <a:t>CRSC</a:t>
          </a:r>
        </a:p>
      </dsp:txBody>
      <dsp:txXfrm>
        <a:off x="3354" y="264902"/>
        <a:ext cx="1525206" cy="230400"/>
      </dsp:txXfrm>
    </dsp:sp>
    <dsp:sp modelId="{D6EA1DF2-482C-4027-9E5D-CA9458555329}">
      <dsp:nvSpPr>
        <dsp:cNvPr id="0" name=""/>
        <dsp:cNvSpPr/>
      </dsp:nvSpPr>
      <dsp:spPr>
        <a:xfrm>
          <a:off x="315746" y="495302"/>
          <a:ext cx="1525206" cy="12771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b="1" kern="1200" dirty="0"/>
            <a:t>Report Capstone course appropriate to CTE Pathway </a:t>
          </a:r>
        </a:p>
        <a:p>
          <a:pPr marL="57150" lvl="1" indent="-57150" algn="l" defTabSz="355600">
            <a:lnSpc>
              <a:spcPct val="90000"/>
            </a:lnSpc>
            <a:spcBef>
              <a:spcPct val="0"/>
            </a:spcBef>
            <a:spcAft>
              <a:spcPct val="15000"/>
            </a:spcAft>
            <a:buChar char="•"/>
          </a:pPr>
          <a:r>
            <a:rPr lang="en-US" sz="800" kern="1200" dirty="0"/>
            <a:t>State course 7000-8999</a:t>
          </a:r>
        </a:p>
      </dsp:txBody>
      <dsp:txXfrm>
        <a:off x="353151" y="532707"/>
        <a:ext cx="1450396" cy="1202290"/>
      </dsp:txXfrm>
    </dsp:sp>
    <dsp:sp modelId="{3B91A8BE-9150-4386-8F21-BE9E25D1D1B1}">
      <dsp:nvSpPr>
        <dsp:cNvPr id="0" name=""/>
        <dsp:cNvSpPr/>
      </dsp:nvSpPr>
      <dsp:spPr>
        <a:xfrm>
          <a:off x="1759776" y="190236"/>
          <a:ext cx="490177" cy="37973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1759776" y="266182"/>
        <a:ext cx="376257" cy="227840"/>
      </dsp:txXfrm>
    </dsp:sp>
    <dsp:sp modelId="{F82F45FD-6501-4864-A4BD-FE11190FF2B7}">
      <dsp:nvSpPr>
        <dsp:cNvPr id="0" name=""/>
        <dsp:cNvSpPr/>
      </dsp:nvSpPr>
      <dsp:spPr>
        <a:xfrm>
          <a:off x="2453423" y="264902"/>
          <a:ext cx="1525206" cy="3456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b="1" kern="1200" dirty="0"/>
            <a:t>SCSC</a:t>
          </a:r>
        </a:p>
      </dsp:txBody>
      <dsp:txXfrm>
        <a:off x="2453423" y="264902"/>
        <a:ext cx="1525206" cy="230400"/>
      </dsp:txXfrm>
    </dsp:sp>
    <dsp:sp modelId="{D01D7483-B604-4F44-B40F-6940DF0A0C9F}">
      <dsp:nvSpPr>
        <dsp:cNvPr id="0" name=""/>
        <dsp:cNvSpPr/>
      </dsp:nvSpPr>
      <dsp:spPr>
        <a:xfrm>
          <a:off x="2765815" y="495302"/>
          <a:ext cx="1525206" cy="12771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Submit SCSC associated to the CTE course</a:t>
          </a:r>
        </a:p>
      </dsp:txBody>
      <dsp:txXfrm>
        <a:off x="2803220" y="532707"/>
        <a:ext cx="1450396" cy="1202290"/>
      </dsp:txXfrm>
    </dsp:sp>
    <dsp:sp modelId="{88AF5CF6-751D-47C9-AD0A-C122192B99C5}">
      <dsp:nvSpPr>
        <dsp:cNvPr id="0" name=""/>
        <dsp:cNvSpPr/>
      </dsp:nvSpPr>
      <dsp:spPr>
        <a:xfrm>
          <a:off x="4209846" y="190236"/>
          <a:ext cx="490177" cy="37973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209846" y="266182"/>
        <a:ext cx="376257" cy="227840"/>
      </dsp:txXfrm>
    </dsp:sp>
    <dsp:sp modelId="{5309D178-C81F-46B8-BB6F-D7172384DCB7}">
      <dsp:nvSpPr>
        <dsp:cNvPr id="0" name=""/>
        <dsp:cNvSpPr/>
      </dsp:nvSpPr>
      <dsp:spPr>
        <a:xfrm>
          <a:off x="4903493" y="264902"/>
          <a:ext cx="1525206" cy="34560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56896" rIns="56896" bIns="30480" numCol="1" spcCol="1270" anchor="t" anchorCtr="0">
          <a:noAutofit/>
        </a:bodyPr>
        <a:lstStyle/>
        <a:p>
          <a:pPr marL="0" lvl="0" indent="0" algn="l" defTabSz="355600">
            <a:lnSpc>
              <a:spcPct val="90000"/>
            </a:lnSpc>
            <a:spcBef>
              <a:spcPct val="0"/>
            </a:spcBef>
            <a:spcAft>
              <a:spcPct val="35000"/>
            </a:spcAft>
            <a:buNone/>
          </a:pPr>
          <a:r>
            <a:rPr lang="en-US" sz="800" b="1" kern="1200" dirty="0"/>
            <a:t>SCTE</a:t>
          </a:r>
        </a:p>
      </dsp:txBody>
      <dsp:txXfrm>
        <a:off x="4903493" y="264902"/>
        <a:ext cx="1525206" cy="230400"/>
      </dsp:txXfrm>
    </dsp:sp>
    <dsp:sp modelId="{9CADED0D-6B1F-4BFB-9C22-93FFFC5BA083}">
      <dsp:nvSpPr>
        <dsp:cNvPr id="0" name=""/>
        <dsp:cNvSpPr/>
      </dsp:nvSpPr>
      <dsp:spPr>
        <a:xfrm>
          <a:off x="5215885" y="495302"/>
          <a:ext cx="1525206" cy="1277100"/>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6896" rIns="56896" bIns="56896" numCol="1" spcCol="1270" anchor="t" anchorCtr="0">
          <a:noAutofit/>
        </a:bodyPr>
        <a:lstStyle/>
        <a:p>
          <a:pPr marL="57150" lvl="1" indent="-57150" algn="l" defTabSz="355600">
            <a:lnSpc>
              <a:spcPct val="90000"/>
            </a:lnSpc>
            <a:spcBef>
              <a:spcPct val="0"/>
            </a:spcBef>
            <a:spcAft>
              <a:spcPct val="15000"/>
            </a:spcAft>
            <a:buChar char="•"/>
          </a:pPr>
          <a:r>
            <a:rPr lang="en-US" sz="800" kern="1200" dirty="0"/>
            <a:t>Submit SCTE </a:t>
          </a:r>
        </a:p>
        <a:p>
          <a:pPr marL="57150" lvl="1" indent="-57150" algn="l" defTabSz="355600">
            <a:lnSpc>
              <a:spcPct val="90000"/>
            </a:lnSpc>
            <a:spcBef>
              <a:spcPct val="0"/>
            </a:spcBef>
            <a:spcAft>
              <a:spcPct val="15000"/>
            </a:spcAft>
            <a:buChar char="•"/>
          </a:pPr>
          <a:r>
            <a:rPr lang="en-US" sz="800" kern="1200" dirty="0"/>
            <a:t>Report CTE Pathway Code</a:t>
          </a:r>
        </a:p>
        <a:p>
          <a:pPr marL="57150" lvl="1" indent="-57150" algn="l" defTabSz="355600">
            <a:lnSpc>
              <a:spcPct val="90000"/>
            </a:lnSpc>
            <a:spcBef>
              <a:spcPct val="0"/>
            </a:spcBef>
            <a:spcAft>
              <a:spcPct val="15000"/>
            </a:spcAft>
            <a:buChar char="•"/>
          </a:pPr>
          <a:r>
            <a:rPr lang="en-US" sz="800" kern="1200" dirty="0"/>
            <a:t>CTE Pathway Completion Academic Year ID </a:t>
          </a:r>
          <a:r>
            <a:rPr lang="en-US" sz="800" b="1" kern="1200" dirty="0"/>
            <a:t>must be populated </a:t>
          </a:r>
        </a:p>
        <a:p>
          <a:pPr marL="57150" lvl="1" indent="-57150" algn="l" defTabSz="355600">
            <a:lnSpc>
              <a:spcPct val="90000"/>
            </a:lnSpc>
            <a:spcBef>
              <a:spcPct val="0"/>
            </a:spcBef>
            <a:spcAft>
              <a:spcPct val="15000"/>
            </a:spcAft>
            <a:buChar char="•"/>
          </a:pPr>
          <a:r>
            <a:rPr lang="en-US" sz="800" kern="1200" dirty="0"/>
            <a:t>CTE Pathway Completion Academic Year ID must be current year.</a:t>
          </a:r>
          <a:endParaRPr lang="en-US" sz="800" b="1" kern="1200" dirty="0"/>
        </a:p>
        <a:p>
          <a:pPr marL="57150" lvl="1" indent="-57150" algn="l" defTabSz="355600">
            <a:lnSpc>
              <a:spcPct val="90000"/>
            </a:lnSpc>
            <a:spcBef>
              <a:spcPct val="0"/>
            </a:spcBef>
            <a:spcAft>
              <a:spcPct val="15000"/>
            </a:spcAft>
            <a:buChar char="•"/>
          </a:pPr>
          <a:endParaRPr lang="en-US" sz="800" b="1" kern="1200" dirty="0"/>
        </a:p>
      </dsp:txBody>
      <dsp:txXfrm>
        <a:off x="5253290" y="532707"/>
        <a:ext cx="1450396" cy="12022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9EBB91-5B65-4B0F-8025-FE7F6E2BA449}">
      <dsp:nvSpPr>
        <dsp:cNvPr id="0" name=""/>
        <dsp:cNvSpPr/>
      </dsp:nvSpPr>
      <dsp:spPr>
        <a:xfrm>
          <a:off x="3354" y="95734"/>
          <a:ext cx="1525206"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tx1">
                  <a:lumMod val="85000"/>
                  <a:lumOff val="15000"/>
                </a:schemeClr>
              </a:solidFill>
            </a:rPr>
            <a:t>CRSC</a:t>
          </a:r>
        </a:p>
      </dsp:txBody>
      <dsp:txXfrm>
        <a:off x="3354" y="95734"/>
        <a:ext cx="1525206" cy="316800"/>
      </dsp:txXfrm>
    </dsp:sp>
    <dsp:sp modelId="{D6EA1DF2-482C-4027-9E5D-CA9458555329}">
      <dsp:nvSpPr>
        <dsp:cNvPr id="0" name=""/>
        <dsp:cNvSpPr/>
      </dsp:nvSpPr>
      <dsp:spPr>
        <a:xfrm>
          <a:off x="315746" y="412534"/>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Report CTE course </a:t>
          </a:r>
        </a:p>
        <a:p>
          <a:pPr marL="57150" lvl="1" indent="-57150" algn="l" defTabSz="488950">
            <a:lnSpc>
              <a:spcPct val="90000"/>
            </a:lnSpc>
            <a:spcBef>
              <a:spcPct val="0"/>
            </a:spcBef>
            <a:spcAft>
              <a:spcPct val="15000"/>
            </a:spcAft>
            <a:buChar char="•"/>
          </a:pPr>
          <a:r>
            <a:rPr lang="en-US" sz="1100" kern="1200" dirty="0"/>
            <a:t>State course 7000-8999</a:t>
          </a:r>
        </a:p>
      </dsp:txBody>
      <dsp:txXfrm>
        <a:off x="336043" y="432831"/>
        <a:ext cx="1484612" cy="652406"/>
      </dsp:txXfrm>
    </dsp:sp>
    <dsp:sp modelId="{3B91A8BE-9150-4386-8F21-BE9E25D1D1B1}">
      <dsp:nvSpPr>
        <dsp:cNvPr id="0" name=""/>
        <dsp:cNvSpPr/>
      </dsp:nvSpPr>
      <dsp:spPr>
        <a:xfrm>
          <a:off x="1759776" y="64268"/>
          <a:ext cx="490177" cy="3797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759776" y="140214"/>
        <a:ext cx="376257" cy="227840"/>
      </dsp:txXfrm>
    </dsp:sp>
    <dsp:sp modelId="{F82F45FD-6501-4864-A4BD-FE11190FF2B7}">
      <dsp:nvSpPr>
        <dsp:cNvPr id="0" name=""/>
        <dsp:cNvSpPr/>
      </dsp:nvSpPr>
      <dsp:spPr>
        <a:xfrm>
          <a:off x="2453423" y="95734"/>
          <a:ext cx="1525206"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tx1">
                  <a:lumMod val="85000"/>
                  <a:lumOff val="15000"/>
                </a:schemeClr>
              </a:solidFill>
            </a:rPr>
            <a:t>SCSC</a:t>
          </a:r>
        </a:p>
      </dsp:txBody>
      <dsp:txXfrm>
        <a:off x="2453423" y="95734"/>
        <a:ext cx="1525206" cy="316800"/>
      </dsp:txXfrm>
    </dsp:sp>
    <dsp:sp modelId="{D01D7483-B604-4F44-B40F-6940DF0A0C9F}">
      <dsp:nvSpPr>
        <dsp:cNvPr id="0" name=""/>
        <dsp:cNvSpPr/>
      </dsp:nvSpPr>
      <dsp:spPr>
        <a:xfrm>
          <a:off x="2765815" y="412534"/>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Submit SCSC</a:t>
          </a:r>
        </a:p>
      </dsp:txBody>
      <dsp:txXfrm>
        <a:off x="2786112" y="432831"/>
        <a:ext cx="1484612" cy="652406"/>
      </dsp:txXfrm>
    </dsp:sp>
    <dsp:sp modelId="{88AF5CF6-751D-47C9-AD0A-C122192B99C5}">
      <dsp:nvSpPr>
        <dsp:cNvPr id="0" name=""/>
        <dsp:cNvSpPr/>
      </dsp:nvSpPr>
      <dsp:spPr>
        <a:xfrm>
          <a:off x="4209846" y="64268"/>
          <a:ext cx="490177" cy="3797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209846" y="140214"/>
        <a:ext cx="376257" cy="227840"/>
      </dsp:txXfrm>
    </dsp:sp>
    <dsp:sp modelId="{5309D178-C81F-46B8-BB6F-D7172384DCB7}">
      <dsp:nvSpPr>
        <dsp:cNvPr id="0" name=""/>
        <dsp:cNvSpPr/>
      </dsp:nvSpPr>
      <dsp:spPr>
        <a:xfrm>
          <a:off x="4903493" y="95734"/>
          <a:ext cx="1525206" cy="475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marL="0" lvl="0" indent="0" algn="l" defTabSz="488950">
            <a:lnSpc>
              <a:spcPct val="90000"/>
            </a:lnSpc>
            <a:spcBef>
              <a:spcPct val="0"/>
            </a:spcBef>
            <a:spcAft>
              <a:spcPct val="35000"/>
            </a:spcAft>
            <a:buNone/>
          </a:pPr>
          <a:r>
            <a:rPr lang="en-US" sz="1100" b="1" kern="1200" dirty="0">
              <a:solidFill>
                <a:schemeClr val="tx1">
                  <a:lumMod val="85000"/>
                  <a:lumOff val="15000"/>
                </a:schemeClr>
              </a:solidFill>
            </a:rPr>
            <a:t>SCTE</a:t>
          </a:r>
        </a:p>
      </dsp:txBody>
      <dsp:txXfrm>
        <a:off x="4903493" y="95734"/>
        <a:ext cx="1525206" cy="316800"/>
      </dsp:txXfrm>
    </dsp:sp>
    <dsp:sp modelId="{9CADED0D-6B1F-4BFB-9C22-93FFFC5BA083}">
      <dsp:nvSpPr>
        <dsp:cNvPr id="0" name=""/>
        <dsp:cNvSpPr/>
      </dsp:nvSpPr>
      <dsp:spPr>
        <a:xfrm>
          <a:off x="5215885" y="412534"/>
          <a:ext cx="1525206" cy="693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Do not submit SCTE</a:t>
          </a:r>
        </a:p>
      </dsp:txBody>
      <dsp:txXfrm>
        <a:off x="5236182" y="432831"/>
        <a:ext cx="1484612" cy="6524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8D18B-7BD6-3143-AEAC-28A9492E162D}">
      <dsp:nvSpPr>
        <dsp:cNvPr id="0" name=""/>
        <dsp:cNvSpPr/>
      </dsp:nvSpPr>
      <dsp:spPr>
        <a:xfrm>
          <a:off x="576871" y="0"/>
          <a:ext cx="6572439" cy="4546388"/>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90471" tIns="38100" rIns="38100" bIns="38100" numCol="1" spcCol="1270" anchor="t" anchorCtr="0">
          <a:noAutofit/>
        </a:bodyPr>
        <a:lstStyle/>
        <a:p>
          <a:pPr marL="0" lvl="0" indent="0" algn="l" defTabSz="444500">
            <a:lnSpc>
              <a:spcPct val="90000"/>
            </a:lnSpc>
            <a:spcBef>
              <a:spcPct val="0"/>
            </a:spcBef>
            <a:spcAft>
              <a:spcPct val="35000"/>
            </a:spcAft>
            <a:buNone/>
          </a:pPr>
          <a:r>
            <a:rPr lang="en-US" sz="1000" kern="1200" dirty="0">
              <a:solidFill>
                <a:schemeClr val="accent5">
                  <a:lumMod val="75000"/>
                </a:schemeClr>
              </a:solidFill>
            </a:rPr>
            <a:t>  </a:t>
          </a:r>
          <a:endParaRPr lang="en-US" sz="1000" kern="1200" dirty="0"/>
        </a:p>
        <a:p>
          <a:pPr marL="228600" lvl="1" indent="-228600" algn="l" defTabSz="889000">
            <a:lnSpc>
              <a:spcPct val="90000"/>
            </a:lnSpc>
            <a:spcBef>
              <a:spcPct val="0"/>
            </a:spcBef>
            <a:spcAft>
              <a:spcPct val="15000"/>
            </a:spcAft>
            <a:buChar char="•"/>
          </a:pPr>
          <a:r>
            <a:rPr lang="en-US" sz="2000" kern="1200" dirty="0">
              <a:solidFill>
                <a:srgbClr val="42C1BD"/>
              </a:solidFill>
            </a:rPr>
            <a:t>Teachers Demographics </a:t>
          </a:r>
          <a:r>
            <a:rPr lang="en-US" sz="2000" kern="1200" dirty="0">
              <a:solidFill>
                <a:schemeClr val="tx1"/>
              </a:solidFill>
            </a:rPr>
            <a:t>(SEIDs)</a:t>
          </a:r>
        </a:p>
        <a:p>
          <a:pPr marL="228600" lvl="1" indent="-228600" algn="l" defTabSz="889000">
            <a:lnSpc>
              <a:spcPct val="90000"/>
            </a:lnSpc>
            <a:spcBef>
              <a:spcPct val="0"/>
            </a:spcBef>
            <a:spcAft>
              <a:spcPct val="15000"/>
            </a:spcAft>
            <a:buChar char="•"/>
          </a:pPr>
          <a:r>
            <a:rPr lang="en-US" sz="2000" kern="1200" dirty="0">
              <a:solidFill>
                <a:srgbClr val="42C1BD"/>
              </a:solidFill>
            </a:rPr>
            <a:t>Course Completion</a:t>
          </a:r>
        </a:p>
        <a:p>
          <a:pPr marL="457200" lvl="2" indent="-228600" algn="l" defTabSz="889000">
            <a:lnSpc>
              <a:spcPct val="90000"/>
            </a:lnSpc>
            <a:spcBef>
              <a:spcPct val="0"/>
            </a:spcBef>
            <a:spcAft>
              <a:spcPct val="15000"/>
            </a:spcAft>
            <a:buChar char="•"/>
          </a:pPr>
          <a:r>
            <a:rPr lang="en-US" sz="2000" i="0" kern="1200" dirty="0"/>
            <a:t>State course codes</a:t>
          </a:r>
        </a:p>
        <a:p>
          <a:pPr marL="457200" lvl="2" indent="-228600" algn="l" defTabSz="889000">
            <a:lnSpc>
              <a:spcPct val="90000"/>
            </a:lnSpc>
            <a:spcBef>
              <a:spcPct val="0"/>
            </a:spcBef>
            <a:spcAft>
              <a:spcPct val="15000"/>
            </a:spcAft>
            <a:buChar char="•"/>
          </a:pPr>
          <a:r>
            <a:rPr lang="en-US" sz="2000" i="0" kern="1200" dirty="0"/>
            <a:t>Course Attributes</a:t>
          </a:r>
        </a:p>
        <a:p>
          <a:pPr marL="457200" lvl="2" indent="-228600" algn="l" defTabSz="889000">
            <a:lnSpc>
              <a:spcPct val="90000"/>
            </a:lnSpc>
            <a:spcBef>
              <a:spcPct val="0"/>
            </a:spcBef>
            <a:spcAft>
              <a:spcPct val="15000"/>
            </a:spcAft>
            <a:buChar char="•"/>
          </a:pPr>
          <a:r>
            <a:rPr lang="en-US" sz="2000" i="0" kern="1200" dirty="0"/>
            <a:t>Postsecondary Articulated Course Indicator</a:t>
          </a:r>
        </a:p>
        <a:p>
          <a:pPr marL="228600" lvl="1" indent="-228600" algn="l" defTabSz="889000">
            <a:lnSpc>
              <a:spcPct val="90000"/>
            </a:lnSpc>
            <a:spcBef>
              <a:spcPct val="0"/>
            </a:spcBef>
            <a:spcAft>
              <a:spcPct val="15000"/>
            </a:spcAft>
            <a:buChar char="•"/>
          </a:pPr>
          <a:r>
            <a:rPr lang="en-US" sz="2000" kern="1200" dirty="0">
              <a:solidFill>
                <a:srgbClr val="42C1BD"/>
              </a:solidFill>
            </a:rPr>
            <a:t>Student Course Completion </a:t>
          </a:r>
          <a:endParaRPr lang="en-US" sz="2000" i="1" kern="1200" dirty="0">
            <a:solidFill>
              <a:srgbClr val="42C1BD"/>
            </a:solidFill>
          </a:endParaRPr>
        </a:p>
        <a:p>
          <a:pPr marL="457200" lvl="2" indent="-228600" algn="l" defTabSz="889000">
            <a:lnSpc>
              <a:spcPct val="90000"/>
            </a:lnSpc>
            <a:spcBef>
              <a:spcPct val="0"/>
            </a:spcBef>
            <a:spcAft>
              <a:spcPct val="15000"/>
            </a:spcAft>
            <a:buChar char="•"/>
          </a:pPr>
          <a:r>
            <a:rPr lang="en-US" sz="2000" i="0" kern="1200" dirty="0"/>
            <a:t>a-g Requirements</a:t>
          </a:r>
        </a:p>
        <a:p>
          <a:pPr marL="457200" lvl="2" indent="-228600" algn="l" defTabSz="889000">
            <a:lnSpc>
              <a:spcPct val="90000"/>
            </a:lnSpc>
            <a:spcBef>
              <a:spcPct val="0"/>
            </a:spcBef>
            <a:spcAft>
              <a:spcPct val="15000"/>
            </a:spcAft>
            <a:buChar char="•"/>
          </a:pPr>
          <a:r>
            <a:rPr lang="en-US" sz="2000" i="0" kern="1200" dirty="0"/>
            <a:t>Credits</a:t>
          </a:r>
        </a:p>
        <a:p>
          <a:pPr marL="457200" lvl="2" indent="-228600" algn="l" defTabSz="889000">
            <a:lnSpc>
              <a:spcPct val="90000"/>
            </a:lnSpc>
            <a:spcBef>
              <a:spcPct val="0"/>
            </a:spcBef>
            <a:spcAft>
              <a:spcPct val="15000"/>
            </a:spcAft>
            <a:buChar char="•"/>
          </a:pPr>
          <a:r>
            <a:rPr lang="en-US" sz="2000" i="0" kern="1200" dirty="0"/>
            <a:t>Grades</a:t>
          </a:r>
        </a:p>
        <a:p>
          <a:pPr marL="228600" lvl="1" indent="-228600" algn="l" defTabSz="889000">
            <a:lnSpc>
              <a:spcPct val="90000"/>
            </a:lnSpc>
            <a:spcBef>
              <a:spcPct val="0"/>
            </a:spcBef>
            <a:spcAft>
              <a:spcPct val="15000"/>
            </a:spcAft>
            <a:buChar char="•"/>
          </a:pPr>
          <a:r>
            <a:rPr lang="en-US" sz="2000" i="0" kern="1200" dirty="0">
              <a:solidFill>
                <a:srgbClr val="42C1BD"/>
              </a:solidFill>
            </a:rPr>
            <a:t>CTE</a:t>
          </a:r>
        </a:p>
        <a:p>
          <a:pPr marL="457200" lvl="2" indent="-228600" algn="l" defTabSz="889000">
            <a:lnSpc>
              <a:spcPct val="90000"/>
            </a:lnSpc>
            <a:spcBef>
              <a:spcPct val="0"/>
            </a:spcBef>
            <a:spcAft>
              <a:spcPct val="15000"/>
            </a:spcAft>
            <a:buChar char="•"/>
          </a:pPr>
          <a:r>
            <a:rPr lang="en-US" sz="2000" i="0" kern="1200" dirty="0"/>
            <a:t>Pathways</a:t>
          </a:r>
        </a:p>
        <a:p>
          <a:pPr marL="457200" lvl="2" indent="-228600" algn="l" defTabSz="889000">
            <a:lnSpc>
              <a:spcPct val="90000"/>
            </a:lnSpc>
            <a:spcBef>
              <a:spcPct val="0"/>
            </a:spcBef>
            <a:spcAft>
              <a:spcPct val="15000"/>
            </a:spcAft>
            <a:buChar char="•"/>
          </a:pPr>
          <a:r>
            <a:rPr lang="en-US" sz="2000" i="0" kern="1200" dirty="0"/>
            <a:t>Completers and Concentrators</a:t>
          </a:r>
        </a:p>
      </dsp:txBody>
      <dsp:txXfrm>
        <a:off x="576871" y="0"/>
        <a:ext cx="6572439" cy="4546388"/>
      </dsp:txXfrm>
    </dsp:sp>
    <dsp:sp modelId="{5EE1D9C6-F4FD-DC45-BC41-91164B97D6D1}">
      <dsp:nvSpPr>
        <dsp:cNvPr id="0" name=""/>
        <dsp:cNvSpPr/>
      </dsp:nvSpPr>
      <dsp:spPr>
        <a:xfrm>
          <a:off x="419071" y="82949"/>
          <a:ext cx="1341671" cy="1989961"/>
        </a:xfrm>
        <a:prstGeom prst="rect">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2700" cap="flat" cmpd="sng" algn="ctr">
          <a:solidFill>
            <a:schemeClr val="accent4">
              <a:lumMod val="25000"/>
              <a:lumOff val="75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0"/>
          <a:ext cx="4617978" cy="57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t>Staff Involved with Submission</a:t>
          </a:r>
        </a:p>
      </dsp:txBody>
      <dsp:txXfrm>
        <a:off x="0" y="0"/>
        <a:ext cx="4617978" cy="576000"/>
      </dsp:txXfrm>
    </dsp:sp>
    <dsp:sp modelId="{E3E76491-8807-CA4F-8E4E-E290DDB1346B}">
      <dsp:nvSpPr>
        <dsp:cNvPr id="0" name=""/>
        <dsp:cNvSpPr/>
      </dsp:nvSpPr>
      <dsp:spPr>
        <a:xfrm>
          <a:off x="0" y="581121"/>
          <a:ext cx="4617978" cy="2195999"/>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Site Staff</a:t>
          </a:r>
          <a:endParaRPr lang="en-US" sz="2000" kern="1200" dirty="0"/>
        </a:p>
        <a:p>
          <a:pPr marL="228600" lvl="1" indent="-228600" algn="l" defTabSz="889000">
            <a:lnSpc>
              <a:spcPct val="90000"/>
            </a:lnSpc>
            <a:spcBef>
              <a:spcPct val="0"/>
            </a:spcBef>
            <a:spcAft>
              <a:spcPct val="15000"/>
            </a:spcAft>
            <a:buChar char="•"/>
          </a:pPr>
          <a:r>
            <a:rPr lang="en-US" sz="2000" kern="1200"/>
            <a:t>Registrars</a:t>
          </a:r>
          <a:endParaRPr lang="en-US" sz="2000" kern="1200" dirty="0"/>
        </a:p>
        <a:p>
          <a:pPr marL="228600" lvl="1" indent="-228600" algn="l" defTabSz="889000">
            <a:lnSpc>
              <a:spcPct val="90000"/>
            </a:lnSpc>
            <a:spcBef>
              <a:spcPct val="0"/>
            </a:spcBef>
            <a:spcAft>
              <a:spcPct val="15000"/>
            </a:spcAft>
            <a:buChar char="•"/>
          </a:pPr>
          <a:r>
            <a:rPr lang="en-US" sz="2000" kern="1200"/>
            <a:t>Program staff</a:t>
          </a:r>
          <a:endParaRPr lang="en-US" sz="2000" kern="1200" dirty="0"/>
        </a:p>
        <a:p>
          <a:pPr marL="228600" lvl="1" indent="-228600" algn="l" defTabSz="889000">
            <a:lnSpc>
              <a:spcPct val="90000"/>
            </a:lnSpc>
            <a:spcBef>
              <a:spcPct val="0"/>
            </a:spcBef>
            <a:spcAft>
              <a:spcPct val="15000"/>
            </a:spcAft>
            <a:buChar char="•"/>
          </a:pPr>
          <a:r>
            <a:rPr lang="en-US" sz="2000" i="0" kern="1200" dirty="0"/>
            <a:t>CTE</a:t>
          </a:r>
        </a:p>
        <a:p>
          <a:pPr marL="228600" lvl="1" indent="-228600" algn="l" defTabSz="889000">
            <a:lnSpc>
              <a:spcPct val="90000"/>
            </a:lnSpc>
            <a:spcBef>
              <a:spcPct val="0"/>
            </a:spcBef>
            <a:spcAft>
              <a:spcPct val="15000"/>
            </a:spcAft>
            <a:buChar char="•"/>
          </a:pPr>
          <a:r>
            <a:rPr lang="en-US" sz="2000" kern="1200"/>
            <a:t>Site Administrators</a:t>
          </a:r>
          <a:endParaRPr lang="en-US" sz="2000" kern="1200" dirty="0"/>
        </a:p>
        <a:p>
          <a:pPr marL="228600" lvl="1" indent="-228600" algn="l" defTabSz="889000">
            <a:lnSpc>
              <a:spcPct val="90000"/>
            </a:lnSpc>
            <a:spcBef>
              <a:spcPct val="0"/>
            </a:spcBef>
            <a:spcAft>
              <a:spcPct val="15000"/>
            </a:spcAft>
            <a:buChar char="•"/>
          </a:pPr>
          <a:r>
            <a:rPr lang="en-US" sz="2000" kern="1200"/>
            <a:t>Student System Support Staff</a:t>
          </a:r>
          <a:endParaRPr lang="en-US" sz="2000" kern="1200" dirty="0"/>
        </a:p>
      </dsp:txBody>
      <dsp:txXfrm>
        <a:off x="0" y="581121"/>
        <a:ext cx="4617978" cy="21959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7B3C8-DE62-984C-B00E-855EC476BD4C}">
      <dsp:nvSpPr>
        <dsp:cNvPr id="0" name=""/>
        <dsp:cNvSpPr/>
      </dsp:nvSpPr>
      <dsp:spPr>
        <a:xfrm>
          <a:off x="0" y="98826"/>
          <a:ext cx="4617978" cy="633600"/>
        </a:xfrm>
        <a:prstGeom prst="rect">
          <a:avLst/>
        </a:prstGeom>
        <a:solidFill>
          <a:srgbClr val="00B0F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dirty="0"/>
            <a:t>Data Submitted Via</a:t>
          </a:r>
        </a:p>
      </dsp:txBody>
      <dsp:txXfrm>
        <a:off x="0" y="98826"/>
        <a:ext cx="4617978" cy="633600"/>
      </dsp:txXfrm>
    </dsp:sp>
    <dsp:sp modelId="{E3E76491-8807-CA4F-8E4E-E290DDB1346B}">
      <dsp:nvSpPr>
        <dsp:cNvPr id="0" name=""/>
        <dsp:cNvSpPr/>
      </dsp:nvSpPr>
      <dsp:spPr>
        <a:xfrm>
          <a:off x="0" y="770506"/>
          <a:ext cx="4617978" cy="1660725"/>
        </a:xfrm>
        <a:prstGeom prst="rect">
          <a:avLst/>
        </a:prstGeom>
        <a:solidFill>
          <a:schemeClr val="bg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US" sz="2200" b="0" kern="1200" dirty="0">
              <a:solidFill>
                <a:schemeClr val="tx1"/>
              </a:solidFill>
            </a:rPr>
            <a:t>Staff Demographics (SDEM)</a:t>
          </a:r>
          <a:endParaRPr lang="en-US" sz="2200" kern="1200" dirty="0">
            <a:solidFill>
              <a:schemeClr val="tx1"/>
            </a:solidFill>
          </a:endParaRPr>
        </a:p>
        <a:p>
          <a:pPr marL="228600" lvl="1" indent="-228600" algn="l" defTabSz="977900">
            <a:lnSpc>
              <a:spcPct val="90000"/>
            </a:lnSpc>
            <a:spcBef>
              <a:spcPct val="0"/>
            </a:spcBef>
            <a:spcAft>
              <a:spcPct val="15000"/>
            </a:spcAft>
            <a:buChar char="•"/>
          </a:pPr>
          <a:r>
            <a:rPr lang="en-US" sz="2200" b="0" kern="1200" dirty="0">
              <a:solidFill>
                <a:schemeClr val="tx1"/>
              </a:solidFill>
            </a:rPr>
            <a:t>Course Completion (CRSC)</a:t>
          </a:r>
        </a:p>
        <a:p>
          <a:pPr marL="228600" lvl="1" indent="-228600" algn="l" defTabSz="977900">
            <a:lnSpc>
              <a:spcPct val="90000"/>
            </a:lnSpc>
            <a:spcBef>
              <a:spcPct val="0"/>
            </a:spcBef>
            <a:spcAft>
              <a:spcPct val="15000"/>
            </a:spcAft>
            <a:buChar char="•"/>
          </a:pPr>
          <a:r>
            <a:rPr lang="en-US" sz="2200" b="0" kern="1200" dirty="0">
              <a:solidFill>
                <a:schemeClr val="tx1"/>
              </a:solidFill>
            </a:rPr>
            <a:t>Student </a:t>
          </a:r>
          <a:r>
            <a:rPr lang="en-US" sz="2200" b="0" kern="1200" dirty="0" err="1">
              <a:solidFill>
                <a:schemeClr val="tx1"/>
              </a:solidFill>
            </a:rPr>
            <a:t>Crs</a:t>
          </a:r>
          <a:r>
            <a:rPr lang="en-US" sz="2200" b="0" kern="1200" dirty="0">
              <a:solidFill>
                <a:schemeClr val="tx1"/>
              </a:solidFill>
            </a:rPr>
            <a:t>. Completion (SCSC)</a:t>
          </a:r>
        </a:p>
        <a:p>
          <a:pPr marL="228600" lvl="1" indent="-228600" algn="l" defTabSz="977900">
            <a:lnSpc>
              <a:spcPct val="90000"/>
            </a:lnSpc>
            <a:spcBef>
              <a:spcPct val="0"/>
            </a:spcBef>
            <a:spcAft>
              <a:spcPct val="15000"/>
            </a:spcAft>
            <a:buChar char="•"/>
          </a:pPr>
          <a:r>
            <a:rPr lang="en-US" sz="2200" b="0" kern="1200" dirty="0"/>
            <a:t>Student CTE (SCTE)</a:t>
          </a:r>
        </a:p>
      </dsp:txBody>
      <dsp:txXfrm>
        <a:off x="0" y="770506"/>
        <a:ext cx="4617978" cy="16607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98FEC-C40C-4B82-8784-4C0BD0D681D8}">
      <dsp:nvSpPr>
        <dsp:cNvPr id="0" name=""/>
        <dsp:cNvSpPr/>
      </dsp:nvSpPr>
      <dsp:spPr>
        <a:xfrm>
          <a:off x="5115364" y="596"/>
          <a:ext cx="1735309" cy="1735309"/>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Data Collection</a:t>
          </a:r>
        </a:p>
      </dsp:txBody>
      <dsp:txXfrm>
        <a:off x="5369494" y="254726"/>
        <a:ext cx="1227049" cy="1227049"/>
      </dsp:txXfrm>
    </dsp:sp>
    <dsp:sp modelId="{82A3556C-BDC2-47E1-8730-AFAD9EC1802C}">
      <dsp:nvSpPr>
        <dsp:cNvPr id="0" name=""/>
        <dsp:cNvSpPr/>
      </dsp:nvSpPr>
      <dsp:spPr>
        <a:xfrm rot="2160000">
          <a:off x="6795943" y="1333790"/>
          <a:ext cx="461772" cy="585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809172" y="1410209"/>
        <a:ext cx="323240" cy="351400"/>
      </dsp:txXfrm>
    </dsp:sp>
    <dsp:sp modelId="{7F9CFFB2-E5FE-42CA-BD94-E2DCD37E23FB}">
      <dsp:nvSpPr>
        <dsp:cNvPr id="0" name=""/>
        <dsp:cNvSpPr/>
      </dsp:nvSpPr>
      <dsp:spPr>
        <a:xfrm>
          <a:off x="7224131" y="1532705"/>
          <a:ext cx="1735309" cy="1735309"/>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Finding &amp; Allocation</a:t>
          </a:r>
        </a:p>
      </dsp:txBody>
      <dsp:txXfrm>
        <a:off x="7478261" y="1786835"/>
        <a:ext cx="1227049" cy="1227049"/>
      </dsp:txXfrm>
    </dsp:sp>
    <dsp:sp modelId="{53B3E3F2-29A3-4EB4-A2B3-150BF77B5CE6}">
      <dsp:nvSpPr>
        <dsp:cNvPr id="0" name=""/>
        <dsp:cNvSpPr/>
      </dsp:nvSpPr>
      <dsp:spPr>
        <a:xfrm rot="6480000">
          <a:off x="7462199" y="3334599"/>
          <a:ext cx="461772" cy="585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7552869" y="3385856"/>
        <a:ext cx="323240" cy="351400"/>
      </dsp:txXfrm>
    </dsp:sp>
    <dsp:sp modelId="{F07728CB-435B-4DAA-9107-438887B2B3EA}">
      <dsp:nvSpPr>
        <dsp:cNvPr id="0" name=""/>
        <dsp:cNvSpPr/>
      </dsp:nvSpPr>
      <dsp:spPr>
        <a:xfrm>
          <a:off x="6418654" y="4011709"/>
          <a:ext cx="1735309" cy="17353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Local Plan &amp; Application</a:t>
          </a:r>
        </a:p>
      </dsp:txBody>
      <dsp:txXfrm>
        <a:off x="6672784" y="4265839"/>
        <a:ext cx="1227049" cy="1227049"/>
      </dsp:txXfrm>
    </dsp:sp>
    <dsp:sp modelId="{3ECAEEAA-2A31-405B-8666-C5CC4B5A091A}">
      <dsp:nvSpPr>
        <dsp:cNvPr id="0" name=""/>
        <dsp:cNvSpPr/>
      </dsp:nvSpPr>
      <dsp:spPr>
        <a:xfrm rot="10800000">
          <a:off x="5765202" y="4586530"/>
          <a:ext cx="461772" cy="585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5903734" y="4703663"/>
        <a:ext cx="323240" cy="351400"/>
      </dsp:txXfrm>
    </dsp:sp>
    <dsp:sp modelId="{2DF8D2A4-5915-44E3-AAF9-51EA0B61531A}">
      <dsp:nvSpPr>
        <dsp:cNvPr id="0" name=""/>
        <dsp:cNvSpPr/>
      </dsp:nvSpPr>
      <dsp:spPr>
        <a:xfrm>
          <a:off x="3812075" y="4011709"/>
          <a:ext cx="1735309" cy="1735309"/>
        </a:xfrm>
        <a:prstGeom prst="ellipse">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Filing Claims</a:t>
          </a:r>
        </a:p>
      </dsp:txBody>
      <dsp:txXfrm>
        <a:off x="4066205" y="4265839"/>
        <a:ext cx="1227049" cy="1227049"/>
      </dsp:txXfrm>
    </dsp:sp>
    <dsp:sp modelId="{366C28AA-6C0A-4949-B8A3-3AD62430C7D3}">
      <dsp:nvSpPr>
        <dsp:cNvPr id="0" name=""/>
        <dsp:cNvSpPr/>
      </dsp:nvSpPr>
      <dsp:spPr>
        <a:xfrm rot="15120000">
          <a:off x="4050143" y="3359458"/>
          <a:ext cx="461772" cy="585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4140813" y="3542467"/>
        <a:ext cx="323240" cy="351400"/>
      </dsp:txXfrm>
    </dsp:sp>
    <dsp:sp modelId="{307341FB-E1B1-4DD5-851C-25C79888F951}">
      <dsp:nvSpPr>
        <dsp:cNvPr id="0" name=""/>
        <dsp:cNvSpPr/>
      </dsp:nvSpPr>
      <dsp:spPr>
        <a:xfrm>
          <a:off x="3006598" y="1532705"/>
          <a:ext cx="1735309" cy="1735309"/>
        </a:xfrm>
        <a:prstGeom prst="ellipse">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Accountability reports</a:t>
          </a:r>
        </a:p>
      </dsp:txBody>
      <dsp:txXfrm>
        <a:off x="3260728" y="1786835"/>
        <a:ext cx="1227049" cy="1227049"/>
      </dsp:txXfrm>
    </dsp:sp>
    <dsp:sp modelId="{D9B41106-2526-4534-A114-785311432563}">
      <dsp:nvSpPr>
        <dsp:cNvPr id="0" name=""/>
        <dsp:cNvSpPr/>
      </dsp:nvSpPr>
      <dsp:spPr>
        <a:xfrm rot="19440000">
          <a:off x="4687176" y="1349154"/>
          <a:ext cx="461772" cy="58566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700405" y="1507001"/>
        <a:ext cx="323240" cy="3514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1BE09-81FB-49F6-9D67-EA38F96F400B}" type="datetimeFigureOut">
              <a:rPr lang="en-US" smtClean="0"/>
              <a:t>5/5/2020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9FB0-8998-4C19-8441-28F802CE273F}" type="slidenum">
              <a:rPr lang="en-US" smtClean="0"/>
              <a:t>‹#›</a:t>
            </a:fld>
            <a:endParaRPr lang="en-US"/>
          </a:p>
        </p:txBody>
      </p:sp>
    </p:spTree>
    <p:extLst>
      <p:ext uri="{BB962C8B-B14F-4D97-AF65-F5344CB8AC3E}">
        <p14:creationId xmlns:p14="http://schemas.microsoft.com/office/powerpoint/2010/main" val="4086231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e.ca.gov/ci/ct/sf/documents/ctescrpposter.pdf"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ctc.ca.gov/credentials/req-teaching" TargetMode="External"/><Relationship Id="rId5" Type="http://schemas.openxmlformats.org/officeDocument/2006/relationships/hyperlink" Target="https://www.ctc.ca.gov/docs/default-source/leaflets/cl888.pdf?sfvrsn=88065bf8_18" TargetMode="External"/><Relationship Id="rId4" Type="http://schemas.openxmlformats.org/officeDocument/2006/relationships/hyperlink" Target="https://www.cde.ca.gov/ci/ct/sf/ctemcstandards.asp"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de.ca.gov/ds/sp/cl/systemdocs.as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End of Year 1 Reporting and Certification Training.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4769" indent="0" fontAlgn="base">
              <a:lnSpc>
                <a:spcPct val="90000"/>
              </a:lnSpc>
              <a:spcBef>
                <a:spcPct val="0"/>
              </a:spcBef>
              <a:spcAft>
                <a:spcPts val="300"/>
              </a:spcAft>
              <a:buFont typeface="Arial" panose="020B0604020202020204" pitchFamily="34" charset="0"/>
              <a:buNone/>
            </a:pPr>
            <a:r>
              <a:rPr lang="en-US" sz="1200" dirty="0"/>
              <a:t>LEAs must submit information on courses that students have completed during the year.</a:t>
            </a:r>
          </a:p>
          <a:p>
            <a:pPr marL="283369" indent="-228600" fontAlgn="base">
              <a:lnSpc>
                <a:spcPct val="90000"/>
              </a:lnSpc>
              <a:spcBef>
                <a:spcPct val="0"/>
              </a:spcBef>
              <a:spcAft>
                <a:spcPts val="300"/>
              </a:spcAft>
              <a:buFont typeface="Arial" panose="020B0604020202020204" pitchFamily="34" charset="0"/>
              <a:buChar char="•"/>
            </a:pPr>
            <a:r>
              <a:rPr lang="en-US" sz="1200" dirty="0"/>
              <a:t>Course completion data is required  for students in departmentalized classroom settings in grades 7–12 attending traditional schools.</a:t>
            </a:r>
          </a:p>
          <a:p>
            <a:pPr marL="283369" indent="-228600" fontAlgn="base">
              <a:lnSpc>
                <a:spcPct val="90000"/>
              </a:lnSpc>
              <a:spcBef>
                <a:spcPct val="0"/>
              </a:spcBef>
              <a:spcAft>
                <a:spcPts val="300"/>
              </a:spcAft>
              <a:buFont typeface="Arial" panose="020B0604020202020204" pitchFamily="34" charset="0"/>
              <a:buChar char="•"/>
            </a:pPr>
            <a:r>
              <a:rPr lang="en-US" sz="1200" dirty="0"/>
              <a:t>Grades, credits attempted, and credits earned are only required for grade levels 9–12</a:t>
            </a:r>
          </a:p>
          <a:p>
            <a:pPr marL="283369" indent="-228600" fontAlgn="base">
              <a:lnSpc>
                <a:spcPct val="90000"/>
              </a:lnSpc>
              <a:spcBef>
                <a:spcPct val="0"/>
              </a:spcBef>
              <a:spcAft>
                <a:spcPts val="300"/>
              </a:spcAft>
              <a:buFont typeface="Arial" panose="020B0604020202020204" pitchFamily="34" charset="0"/>
              <a:buChar char="•"/>
            </a:pPr>
            <a:r>
              <a:rPr lang="en-US" sz="1200" dirty="0"/>
              <a:t>Only grades are required for 7–8.</a:t>
            </a:r>
          </a:p>
          <a:p>
            <a:pPr marL="283369" indent="-228600" fontAlgn="base">
              <a:lnSpc>
                <a:spcPct val="90000"/>
              </a:lnSpc>
              <a:spcBef>
                <a:spcPct val="0"/>
              </a:spcBef>
              <a:spcAft>
                <a:spcPts val="300"/>
              </a:spcAft>
              <a:buFont typeface="Arial" panose="020B0604020202020204" pitchFamily="34" charset="0"/>
              <a:buChar char="•"/>
            </a:pPr>
            <a:r>
              <a:rPr lang="en-US" sz="1200" dirty="0"/>
              <a:t>Submit student course completion data from all official grading periods for the school year</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10</a:t>
            </a:fld>
            <a:endParaRPr lang="en-US"/>
          </a:p>
        </p:txBody>
      </p:sp>
    </p:spTree>
    <p:extLst>
      <p:ext uri="{BB962C8B-B14F-4D97-AF65-F5344CB8AC3E}">
        <p14:creationId xmlns:p14="http://schemas.microsoft.com/office/powerpoint/2010/main" val="1830734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By submitting course completion data for students in departmentalized courses in grades 7 – 12, LEAs identify CTE participants. Students who have completed CTE courses that do not have SCTE records are participants. These students are further defined as:</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CTE Participant:</a:t>
            </a:r>
            <a:r>
              <a:rPr lang="en-US" sz="1200" kern="1200" dirty="0">
                <a:solidFill>
                  <a:schemeClr val="tx1"/>
                </a:solidFill>
                <a:effectLst/>
                <a:latin typeface="+mn-lt"/>
                <a:ea typeface="+mn-ea"/>
                <a:cs typeface="+mn-cs"/>
              </a:rPr>
              <a:t> A CTE participant is a student who has completed the equivalent of a conventional 50-minute class taken five times per week for 180 school days, or approximately 150 hours of instruction in a state-recognized CTE pathway. The CDE counts as a participant, any student who has completed a CTE course.</a:t>
            </a:r>
          </a:p>
          <a:p>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11</a:t>
            </a:fld>
            <a:endParaRPr lang="en-US"/>
          </a:p>
        </p:txBody>
      </p:sp>
    </p:spTree>
    <p:extLst>
      <p:ext uri="{BB962C8B-B14F-4D97-AF65-F5344CB8AC3E}">
        <p14:creationId xmlns:p14="http://schemas.microsoft.com/office/powerpoint/2010/main" val="3670672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final grade a student received after completing a specific Course Section, only required for departmentalized courses for students in grades 7-12. </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12</a:t>
            </a:fld>
            <a:endParaRPr lang="en-US"/>
          </a:p>
        </p:txBody>
      </p:sp>
    </p:spTree>
    <p:extLst>
      <p:ext uri="{BB962C8B-B14F-4D97-AF65-F5344CB8AC3E}">
        <p14:creationId xmlns:p14="http://schemas.microsoft.com/office/powerpoint/2010/main" val="1763693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ea typeface="Tahoma"/>
                <a:cs typeface="Tahoma"/>
              </a:rPr>
              <a:t>In addition to Credits earned, student progress and achievement will be derived forma the SCSC records through the Carnegie unit. The Carnegie unit:</a:t>
            </a:r>
          </a:p>
          <a:p>
            <a:pPr marL="171450" indent="-171450">
              <a:buFont typeface="Arial" panose="020B0604020202020204" pitchFamily="34" charset="0"/>
              <a:buChar char="•"/>
            </a:pPr>
            <a:r>
              <a:rPr lang="en-US" dirty="0">
                <a:ea typeface="Tahoma"/>
                <a:cs typeface="Tahoma"/>
              </a:rPr>
              <a:t>Was added to the SCSC for the 19-20 year</a:t>
            </a:r>
            <a:endParaRPr lang="en-US" dirty="0"/>
          </a:p>
          <a:p>
            <a:pPr marL="171450" indent="-171450">
              <a:buFont typeface="Arial" panose="020B0604020202020204" pitchFamily="34" charset="0"/>
              <a:buChar char="•"/>
            </a:pPr>
            <a:r>
              <a:rPr lang="en-US" dirty="0"/>
              <a:t>Is granted to a student completing approximately 120 hours of class in one subject over the course of one year. For example, a total of 120 hours in one subject—meeting 4 or 5 times a week for 40 to 60 minutes, for 36 to 40 weeks each year—earns the student one “Carnegie unit” of high school credit.”</a:t>
            </a:r>
            <a:endParaRPr lang="en-US" dirty="0">
              <a:ea typeface="Tahoma"/>
              <a:cs typeface="Tahoma"/>
            </a:endParaRPr>
          </a:p>
          <a:p>
            <a:pPr marL="171450" indent="-171450">
              <a:buFont typeface="Arial" panose="020B0604020202020204" pitchFamily="34" charset="0"/>
              <a:buChar char="•"/>
            </a:pPr>
            <a:r>
              <a:rPr lang="en-US" dirty="0"/>
              <a:t>Two semester courses equal one yearlong course. A yearlong course constitutes one Carnegie unit. Semester courses constitute one-half of a Carnegie unit. But most school districts award ten local units for each Carnegie unit and five local units for a semester course. </a:t>
            </a:r>
            <a:endParaRPr lang="en-US" dirty="0">
              <a:ea typeface="Tahoma"/>
              <a:cs typeface="Tahoma"/>
            </a:endParaRP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13</a:t>
            </a:fld>
            <a:endParaRPr lang="en-US"/>
          </a:p>
        </p:txBody>
      </p:sp>
    </p:spTree>
    <p:extLst>
      <p:ext uri="{BB962C8B-B14F-4D97-AF65-F5344CB8AC3E}">
        <p14:creationId xmlns:p14="http://schemas.microsoft.com/office/powerpoint/2010/main" val="2140840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The Career Technical Education (CTE) curriculum standards are designed to develop high-quality curriculum and instruction that help ensure that students are career and college ready. The standards offer clear guidelines for course content development and expectations for student achievement.  The CTE standards are described as career ready practice providing the fundamental knowledge and skills that students need to prepare for transition to postsecondary education, career training, or the workforce. These standards are not exclusive to a career pathway, a CTE program of study, a particular discipline, or level of education. </a:t>
            </a:r>
          </a:p>
          <a:p>
            <a:r>
              <a:rPr lang="en-US" dirty="0"/>
              <a:t>High quality CTE courses and pathways are developed based on the framework of 12 CTE Model Curriculum Standards and the Common Core State Standards: </a:t>
            </a:r>
            <a:r>
              <a:rPr lang="en-US" dirty="0">
                <a:hlinkClick r:id="rId3"/>
              </a:rPr>
              <a:t>https://www.cde.ca.gov/ci/ct/sf/documents/ctescrpposter.pdf</a:t>
            </a:r>
            <a:endParaRPr lang="en-US" dirty="0"/>
          </a:p>
          <a:p>
            <a:endParaRPr lang="en-US" dirty="0"/>
          </a:p>
          <a:p>
            <a:r>
              <a:rPr lang="en-US" sz="1200"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For more CTE information visit: </a:t>
            </a:r>
            <a:endParaRPr lang="en-US" sz="1200" kern="1200" dirty="0">
              <a:solidFill>
                <a:schemeClr val="tx1"/>
              </a:solidFill>
              <a:latin typeface="+mn-lt"/>
              <a:ea typeface="+mn-ea"/>
              <a:cs typeface="+mn-cs"/>
            </a:endParaRPr>
          </a:p>
          <a:p>
            <a:r>
              <a:rPr lang="en-US" dirty="0">
                <a:hlinkClick r:id="rId4"/>
              </a:rPr>
              <a:t>https://www.cde.ca.gov/ci/ct/sf/ctemcstandards.asp</a:t>
            </a:r>
            <a:endParaRPr lang="en-US" dirty="0"/>
          </a:p>
          <a:p>
            <a:r>
              <a:rPr lang="en-US" dirty="0">
                <a:hlinkClick r:id="rId5"/>
              </a:rPr>
              <a:t>https://www.ctc.ca.gov/docs/default-source/leaflets/cl888.pdf?sfvrsn=88065bf8_18</a:t>
            </a:r>
            <a:endParaRPr lang="en-US" dirty="0"/>
          </a:p>
          <a:p>
            <a:r>
              <a:rPr lang="en-US" dirty="0">
                <a:hlinkClick r:id="rId6"/>
              </a:rPr>
              <a:t>https://www.ctc.ca.gov/credentials/req-teaching</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14</a:t>
            </a:fld>
            <a:endParaRPr lang="en-US"/>
          </a:p>
        </p:txBody>
      </p:sp>
    </p:spTree>
    <p:extLst>
      <p:ext uri="{BB962C8B-B14F-4D97-AF65-F5344CB8AC3E}">
        <p14:creationId xmlns:p14="http://schemas.microsoft.com/office/powerpoint/2010/main" val="3918030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SCTE file provides us with CTE Completers and Concentrators. It indicates the pathways of the concentrators and completers as well as provides the completion year. The SCTE is a relatively small file but provides of with key data elements.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15</a:t>
            </a:fld>
            <a:endParaRPr lang="en-US" noProof="0"/>
          </a:p>
        </p:txBody>
      </p:sp>
    </p:spTree>
    <p:extLst>
      <p:ext uri="{BB962C8B-B14F-4D97-AF65-F5344CB8AC3E}">
        <p14:creationId xmlns:p14="http://schemas.microsoft.com/office/powerpoint/2010/main" val="2510544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Students who are CTE pathway concentrators and completers are defined under Perkins IV and the current State Plan as follows: </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CTE Concentrator:</a:t>
            </a:r>
            <a:r>
              <a:rPr lang="en-US" sz="1200" kern="1200" dirty="0">
                <a:solidFill>
                  <a:schemeClr val="tx1"/>
                </a:solidFill>
                <a:effectLst/>
                <a:latin typeface="+mn-lt"/>
                <a:ea typeface="+mn-ea"/>
                <a:cs typeface="+mn-cs"/>
              </a:rPr>
              <a:t> A CTE concentrator is identified locally and is a student who has completed 50 percent of a planned program sequence (in hours or credits) in a state-approved CTE pathway and is enrolled in the next course in that sequence, or has completed 50 percent of a single state-recognized multi-hour course and is enrolled in the second half of that course. The CDE counts as a concentrator, students the LEA has identified as concentrators by populating Field 11.13 – </a:t>
            </a:r>
            <a:r>
              <a:rPr lang="en-US" sz="1200" i="1" kern="1200" dirty="0">
                <a:solidFill>
                  <a:schemeClr val="tx1"/>
                </a:solidFill>
                <a:effectLst/>
                <a:latin typeface="+mn-lt"/>
                <a:ea typeface="+mn-ea"/>
                <a:cs typeface="+mn-cs"/>
              </a:rPr>
              <a:t>CTE Pathway Code</a:t>
            </a:r>
            <a:r>
              <a:rPr lang="en-US" sz="1200" kern="1200" dirty="0">
                <a:solidFill>
                  <a:schemeClr val="tx1"/>
                </a:solidFill>
                <a:effectLst/>
                <a:latin typeface="+mn-lt"/>
                <a:ea typeface="+mn-ea"/>
                <a:cs typeface="+mn-cs"/>
              </a:rPr>
              <a:t> on the SCTE file with the pathway code that the student is concentrating in. CALPADS validates whether students identified as CTE concentrators on the SCTE file, have completed a course in the identified CTE pathway.</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CTE Completer:</a:t>
            </a:r>
            <a:r>
              <a:rPr lang="en-US" sz="1200" kern="1200" dirty="0">
                <a:solidFill>
                  <a:schemeClr val="tx1"/>
                </a:solidFill>
                <a:effectLst/>
                <a:latin typeface="+mn-lt"/>
                <a:ea typeface="+mn-ea"/>
                <a:cs typeface="+mn-cs"/>
              </a:rPr>
              <a:t> A CTE completer is identified locally and is a student who has completed a minimum of 300 hours in a state-approved CTE pathway and has successfully passed the capstone course in that sequence with a grade of C- or better. The CDE counts as a completer, students the LEA has identified as a completer by populating the Field 11.14 – </a:t>
            </a:r>
            <a:r>
              <a:rPr lang="en-US" sz="1200" i="1" kern="1200" dirty="0">
                <a:solidFill>
                  <a:schemeClr val="tx1"/>
                </a:solidFill>
                <a:effectLst/>
                <a:latin typeface="+mn-lt"/>
                <a:ea typeface="+mn-ea"/>
                <a:cs typeface="+mn-cs"/>
              </a:rPr>
              <a:t>CTE Pathway Completion Academic Year ID</a:t>
            </a:r>
            <a:r>
              <a:rPr lang="en-US" sz="1200" kern="1200" dirty="0">
                <a:solidFill>
                  <a:schemeClr val="tx1"/>
                </a:solidFill>
                <a:effectLst/>
                <a:latin typeface="+mn-lt"/>
                <a:ea typeface="+mn-ea"/>
                <a:cs typeface="+mn-cs"/>
              </a:rPr>
              <a:t> on the SCTE file with the current academic year. CALPADS validates whether students who are identified as CTE pathway completers on the SCTE file, have completed the capstone course in the pathway.</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16</a:t>
            </a:fld>
            <a:endParaRPr lang="en-US"/>
          </a:p>
        </p:txBody>
      </p:sp>
    </p:spTree>
    <p:extLst>
      <p:ext uri="{BB962C8B-B14F-4D97-AF65-F5344CB8AC3E}">
        <p14:creationId xmlns:p14="http://schemas.microsoft.com/office/powerpoint/2010/main" val="388276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Student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Course completion data provide information about individual student completion of departmentalized courses (for students in grades 7–12). The data are submitted through the Course Section completion  (CRSC) and the Student Course Section (SCSC) file. To See EOY 1 courses filter for the CRSC submission type in the CALPADS User Interface.</a:t>
            </a:r>
          </a:p>
          <a:p>
            <a:r>
              <a:rPr lang="en-US" dirty="0"/>
              <a:t> </a:t>
            </a:r>
          </a:p>
        </p:txBody>
      </p:sp>
      <p:sp>
        <p:nvSpPr>
          <p:cNvPr id="4" name="Slide Number Placeholder 3"/>
          <p:cNvSpPr>
            <a:spLocks noGrp="1"/>
          </p:cNvSpPr>
          <p:nvPr>
            <p:ph type="sldNum" sz="quarter" idx="5"/>
          </p:nvPr>
        </p:nvSpPr>
        <p:spPr/>
        <p:txBody>
          <a:bodyPr/>
          <a:lstStyle/>
          <a:p>
            <a:fld id="{DDD59FB0-8998-4C19-8441-28F802CE273F}" type="slidenum">
              <a:rPr lang="en-US" smtClean="0"/>
              <a:t>18</a:t>
            </a:fld>
            <a:endParaRPr lang="en-US"/>
          </a:p>
        </p:txBody>
      </p:sp>
    </p:spTree>
    <p:extLst>
      <p:ext uri="{BB962C8B-B14F-4D97-AF65-F5344CB8AC3E}">
        <p14:creationId xmlns:p14="http://schemas.microsoft.com/office/powerpoint/2010/main" val="2067732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Course completion should be submitted for official grading periods in which credits are awarded. LEAs should submit all the courses students completed during the school year, the credits they attempted and received, and the grades they earned. Only data for grades 7-12, departmentalized courses will be accepted. For grades 7-8 do not submit credits.  Submit data for all courses completed including special education courses, independent study courses, home hospital courses.</a:t>
            </a:r>
          </a:p>
          <a:p>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19</a:t>
            </a:fld>
            <a:endParaRPr lang="en-US"/>
          </a:p>
        </p:txBody>
      </p:sp>
    </p:spTree>
    <p:extLst>
      <p:ext uri="{BB962C8B-B14F-4D97-AF65-F5344CB8AC3E}">
        <p14:creationId xmlns:p14="http://schemas.microsoft.com/office/powerpoint/2010/main" val="3612098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LEAs should report college courses that students complete with a C- or better, or passing, as it is one factor used in determining whether students are prepared for college/career on the CCI. LEAs should indicate in the course section record that courses are college level by using the appropriate CALPADS Course Code.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a CTE courses use the </a:t>
            </a:r>
            <a:r>
              <a:rPr lang="en-US" sz="1200" i="1" kern="1200" dirty="0">
                <a:solidFill>
                  <a:schemeClr val="tx1"/>
                </a:solidFill>
                <a:effectLst/>
                <a:latin typeface="+mn-lt"/>
                <a:ea typeface="+mn-ea"/>
                <a:cs typeface="+mn-cs"/>
              </a:rPr>
              <a:t>Course Section Instructional Level Code</a:t>
            </a:r>
            <a:r>
              <a:rPr lang="en-US" sz="1200" kern="1200" dirty="0">
                <a:solidFill>
                  <a:schemeClr val="tx1"/>
                </a:solidFill>
                <a:effectLst/>
                <a:latin typeface="+mn-lt"/>
                <a:ea typeface="+mn-ea"/>
                <a:cs typeface="+mn-cs"/>
              </a:rPr>
              <a:t> with either code 23 – </a:t>
            </a:r>
            <a:r>
              <a:rPr lang="en-US" sz="1200" i="1" kern="1200" dirty="0">
                <a:solidFill>
                  <a:schemeClr val="tx1"/>
                </a:solidFill>
                <a:effectLst/>
                <a:latin typeface="+mn-lt"/>
                <a:ea typeface="+mn-ea"/>
                <a:cs typeface="+mn-cs"/>
              </a:rPr>
              <a:t>College Credit Only</a:t>
            </a:r>
            <a:r>
              <a:rPr lang="en-US" sz="1200" kern="1200" dirty="0">
                <a:solidFill>
                  <a:schemeClr val="tx1"/>
                </a:solidFill>
                <a:effectLst/>
                <a:latin typeface="+mn-lt"/>
                <a:ea typeface="+mn-ea"/>
                <a:cs typeface="+mn-cs"/>
              </a:rPr>
              <a:t>, or code 24 – </a:t>
            </a:r>
            <a:r>
              <a:rPr lang="en-US" sz="1200" i="1" kern="1200" dirty="0">
                <a:solidFill>
                  <a:schemeClr val="tx1"/>
                </a:solidFill>
                <a:effectLst/>
                <a:latin typeface="+mn-lt"/>
                <a:ea typeface="+mn-ea"/>
                <a:cs typeface="+mn-cs"/>
              </a:rPr>
              <a:t>Dual Credit</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LEAs should only report a course as “College Credit Only” if the student earns college credit upon completion. The student may earn high school credit in addition, but the student must also earn college credit in order to be reported as “Dual Credit”. If LEAs do not have SEIDs and staff information for college teachers, LEAs should submit “9999999999” as the SEIDs for the teachers in the Course Section record</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20</a:t>
            </a:fld>
            <a:endParaRPr lang="en-US"/>
          </a:p>
        </p:txBody>
      </p:sp>
    </p:spTree>
    <p:extLst>
      <p:ext uri="{BB962C8B-B14F-4D97-AF65-F5344CB8AC3E}">
        <p14:creationId xmlns:p14="http://schemas.microsoft.com/office/powerpoint/2010/main" val="3322349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training is intended for data coordinators, those doing the routine maintenance and submission of CALPADS records. This training would also be beneficial for those of you who are new to CALPADS reporting. End of Year 2 submission involves all school types with eligible/participating students.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619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Data submitted in the CRSC and SCSC files as part of the EOY 1 submission are used to identify whether students in the 4-year Adjusted Cohort Graduate Rate (ACGR) are prepared for college/career as measured by the College/Career Indicator (CCI) on the California School Dashboard.  </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21</a:t>
            </a:fld>
            <a:endParaRPr lang="en-US"/>
          </a:p>
        </p:txBody>
      </p:sp>
    </p:spTree>
    <p:extLst>
      <p:ext uri="{BB962C8B-B14F-4D97-AF65-F5344CB8AC3E}">
        <p14:creationId xmlns:p14="http://schemas.microsoft.com/office/powerpoint/2010/main" val="32337128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LEAs should use designated state course code values for Advanced Placement or International Baccalaureate courses.</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22</a:t>
            </a:fld>
            <a:endParaRPr lang="en-US"/>
          </a:p>
        </p:txBody>
      </p:sp>
    </p:spTree>
    <p:extLst>
      <p:ext uri="{BB962C8B-B14F-4D97-AF65-F5344CB8AC3E}">
        <p14:creationId xmlns:p14="http://schemas.microsoft.com/office/powerpoint/2010/main" val="404935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Course completion data determines the LEAs’ CTE participant counts using the state course codes in the 7000 and 8000 series.  All students completing CTE courses will be counted as “CTE participants” for federal Perkins reporting purposes. LEAs do not have to submit any additional data for CTE participant counts. CTE courses require the following fields to be populated: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CRS-State Course Code - State Course Codes in the 7000 and 8000 series are CTE courses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CRS-CTE Postsecondary Articulated Course Indicator - element is used to collect information on whether or not a CTE course has been articulated with a postsecondary institution.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CTE Course Section Provider Code - element indicates whether a given CTE course section is provided by: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 Regional Occupational Center (ROC) or Program.</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District.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High Quality CTE Course Indicator - indicates whether the course section is being taught by a CTE credentialed teacher.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Previously LEAs were forced to choose between either the CTE State Course Code or the AP or IB Course Code. The AP/IB Course Code Cross Reference field allows the LEA to use map to the CTE State Course Code in the State Course Code field, while providing the cross-reference to the actual AP or IB course code. This is a four-digit cross reference to the actual AP or IB State Course Code for AP or IB courses that a local educational agency has mapped to a Career Technical Education (CTE) State Course Code (7000-8999) because that course is part of a CTE pathway. This allows an LEA to identify that the CTE course that a student completed was also an AP or IB course.</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23</a:t>
            </a:fld>
            <a:endParaRPr lang="en-US"/>
          </a:p>
        </p:txBody>
      </p:sp>
    </p:spTree>
    <p:extLst>
      <p:ext uri="{BB962C8B-B14F-4D97-AF65-F5344CB8AC3E}">
        <p14:creationId xmlns:p14="http://schemas.microsoft.com/office/powerpoint/2010/main" val="2299246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Include all Student Course Section records for students enrolled at any time during the current academic year that completed a course and received a grade.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following fields are required in the SCSC:</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Academic Term Code - represents an Academic Term. An Academic Term is the period of time into which the education institution divides the academic year for the purpose of instruction.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Student Credits Attempted – are a count of the credits attempted for a specific Course Section in grades 9-12.</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Student Credits Earned – are a count of the credits earned after a student completes a specific Course Section in grades 9-12.</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Student Course Final Grade – is the final grade a student received after completing a specific Course Section for grades 7-12.</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Marking Period Code - represents the name or description of the period within a course session in which a course mark is given to a student for a particular course.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following field is not required in the SCSC:</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UC/CSU Admission Requirement Code – represents the category of University of California or California State University College Admission Course requirement that a high school course has been determined to meet.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24</a:t>
            </a:fld>
            <a:endParaRPr lang="en-US"/>
          </a:p>
        </p:txBody>
      </p:sp>
    </p:spTree>
    <p:extLst>
      <p:ext uri="{BB962C8B-B14F-4D97-AF65-F5344CB8AC3E}">
        <p14:creationId xmlns:p14="http://schemas.microsoft.com/office/powerpoint/2010/main" val="357121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26</a:t>
            </a:fld>
            <a:endParaRPr lang="en-US" noProof="0" dirty="0"/>
          </a:p>
        </p:txBody>
      </p:sp>
    </p:spTree>
    <p:extLst>
      <p:ext uri="{BB962C8B-B14F-4D97-AF65-F5344CB8AC3E}">
        <p14:creationId xmlns:p14="http://schemas.microsoft.com/office/powerpoint/2010/main" val="2546943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Student Career Technical Education (SCTE) is used to submit CTE information about a student. This record type is required to be submitted for all students enrolled at any time during the academic year who were CTE concentrators or students who completed a CTE pathway within the academic year. Concentrator and completer records can be seen from the student detail screen once they have been posted.</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27</a:t>
            </a:fld>
            <a:endParaRPr lang="en-US"/>
          </a:p>
        </p:txBody>
      </p:sp>
    </p:spTree>
    <p:extLst>
      <p:ext uri="{BB962C8B-B14F-4D97-AF65-F5344CB8AC3E}">
        <p14:creationId xmlns:p14="http://schemas.microsoft.com/office/powerpoint/2010/main" val="110810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system is validates that students with SCTE records also have at least one course submitted in the SCSC file in a CTE Pathway associated with the SCTE record. Use the Valid Code Combinations document at </a:t>
            </a:r>
            <a:r>
              <a:rPr lang="en-US" dirty="0">
                <a:hlinkClick r:id="rId3"/>
              </a:rPr>
              <a:t>https://www.cde.ca.gov/ds/sp/cl/systemdocs.asp</a:t>
            </a:r>
            <a:r>
              <a:rPr lang="en-US" dirty="0"/>
              <a:t>, to ensure CTE pathway codes are  mapped correctly to the State Course Codes in the 7000-8999 series.</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28</a:t>
            </a:fld>
            <a:endParaRPr lang="en-US"/>
          </a:p>
        </p:txBody>
      </p:sp>
    </p:spTree>
    <p:extLst>
      <p:ext uri="{BB962C8B-B14F-4D97-AF65-F5344CB8AC3E}">
        <p14:creationId xmlns:p14="http://schemas.microsoft.com/office/powerpoint/2010/main" val="3658615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Course Group master Combos tab in the CALPADS Valid Code Combinations document shows what pathway each state course code corresponds to.</a:t>
            </a:r>
          </a:p>
        </p:txBody>
      </p:sp>
      <p:sp>
        <p:nvSpPr>
          <p:cNvPr id="4" name="Slide Number Placeholder 3"/>
          <p:cNvSpPr>
            <a:spLocks noGrp="1"/>
          </p:cNvSpPr>
          <p:nvPr>
            <p:ph type="sldNum" sz="quarter" idx="5"/>
          </p:nvPr>
        </p:nvSpPr>
        <p:spPr/>
        <p:txBody>
          <a:bodyPr/>
          <a:lstStyle/>
          <a:p>
            <a:fld id="{DDD59FB0-8998-4C19-8441-28F802CE273F}" type="slidenum">
              <a:rPr lang="en-US" smtClean="0"/>
              <a:t>29</a:t>
            </a:fld>
            <a:endParaRPr lang="en-US"/>
          </a:p>
        </p:txBody>
      </p:sp>
    </p:spTree>
    <p:extLst>
      <p:ext uri="{BB962C8B-B14F-4D97-AF65-F5344CB8AC3E}">
        <p14:creationId xmlns:p14="http://schemas.microsoft.com/office/powerpoint/2010/main" val="3299231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multiple pathways in CTE industry sectors, a common problem in EOY 1 reporting is that CTE state courses codes are mapped to the wrong pathway. CTE Pathways and CTE state course codes should be mapped so that they align with the content of the curriculum. Use the CTE Pathway – CTE Industry Sect tab to identify Pathway by Industry Sector.</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30</a:t>
            </a:fld>
            <a:endParaRPr lang="en-US"/>
          </a:p>
        </p:txBody>
      </p:sp>
    </p:spTree>
    <p:extLst>
      <p:ext uri="{BB962C8B-B14F-4D97-AF65-F5344CB8AC3E}">
        <p14:creationId xmlns:p14="http://schemas.microsoft.com/office/powerpoint/2010/main" val="2161659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LEAs has identify concentrators by populating the </a:t>
            </a:r>
            <a:r>
              <a:rPr lang="en-US" sz="1200" i="1" kern="1200" dirty="0">
                <a:solidFill>
                  <a:schemeClr val="tx1"/>
                </a:solidFill>
                <a:effectLst/>
                <a:latin typeface="+mn-lt"/>
                <a:ea typeface="+mn-ea"/>
                <a:cs typeface="+mn-cs"/>
              </a:rPr>
              <a:t>CTE Pathway Code</a:t>
            </a:r>
            <a:r>
              <a:rPr lang="en-US" sz="1200" kern="1200" dirty="0">
                <a:solidFill>
                  <a:schemeClr val="tx1"/>
                </a:solidFill>
                <a:effectLst/>
                <a:latin typeface="+mn-lt"/>
                <a:ea typeface="+mn-ea"/>
                <a:cs typeface="+mn-cs"/>
              </a:rPr>
              <a:t> on the SCTE file. CALPADS validates whether students identified as CTE concentrators on the SCTE file, have completed a course in the identified CTE pathway. Completers are identified by an LEA by populating the CTE Pathway Code and the CTE Pathway Completion Academic Year ID.  Students who have completed a CTE pathway will also be used in the Career/College Indicator (CCI) in the California School Dashboard. LEAs submit CTE pathway completer information on the Student Career Technical Education (CTE) file, however, in order to submit that a student is a CTE completer, the student must have completed a CTE Capstone course with a grade of C- or better.</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31</a:t>
            </a:fld>
            <a:endParaRPr lang="en-US"/>
          </a:p>
        </p:txBody>
      </p:sp>
    </p:spTree>
    <p:extLst>
      <p:ext uri="{BB962C8B-B14F-4D97-AF65-F5344CB8AC3E}">
        <p14:creationId xmlns:p14="http://schemas.microsoft.com/office/powerpoint/2010/main" val="1042061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EOY 1 training will prepare you for the End of Year Course completion and CTE data collection.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4858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Only the CRSC, SCSC and SCTE are required to submit EOY 1 data, it is important to update student profile records throughout the year and specifically prior to EOY reporting as that information is relevant to reports. Student Enrollment Demographics, English Language Acquisition , Programs and Special Education information is pertinent to reports.</a:t>
            </a:r>
          </a:p>
        </p:txBody>
      </p:sp>
      <p:sp>
        <p:nvSpPr>
          <p:cNvPr id="4" name="Slide Number Placeholder 3"/>
          <p:cNvSpPr>
            <a:spLocks noGrp="1"/>
          </p:cNvSpPr>
          <p:nvPr>
            <p:ph type="sldNum" sz="quarter" idx="5"/>
          </p:nvPr>
        </p:nvSpPr>
        <p:spPr/>
        <p:txBody>
          <a:bodyPr/>
          <a:lstStyle/>
          <a:p>
            <a:fld id="{DDD59FB0-8998-4C19-8441-28F802CE273F}" type="slidenum">
              <a:rPr lang="en-US" smtClean="0"/>
              <a:t>32</a:t>
            </a:fld>
            <a:endParaRPr lang="en-US"/>
          </a:p>
        </p:txBody>
      </p:sp>
    </p:spTree>
    <p:extLst>
      <p:ext uri="{BB962C8B-B14F-4D97-AF65-F5344CB8AC3E}">
        <p14:creationId xmlns:p14="http://schemas.microsoft.com/office/powerpoint/2010/main" val="3580446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33</a:t>
            </a:fld>
            <a:endParaRPr lang="en-US"/>
          </a:p>
        </p:txBody>
      </p:sp>
    </p:spTree>
    <p:extLst>
      <p:ext uri="{BB962C8B-B14F-4D97-AF65-F5344CB8AC3E}">
        <p14:creationId xmlns:p14="http://schemas.microsoft.com/office/powerpoint/2010/main" val="1369840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CERT122 error triggers when a student with a SCTE record submitted does not have at least one CTE concentrator level course in the associated CTE Pathway in the SCSC record. </a:t>
            </a:r>
          </a:p>
          <a:p>
            <a:endParaRPr lang="en-US" dirty="0"/>
          </a:p>
          <a:p>
            <a:r>
              <a:rPr lang="en-US" dirty="0"/>
              <a:t>Things to check in the submission: Ensure you have submitted at least one SCSC record with a Course Section ID for the student that is mapped to a CRS-State Course Code in a CRSC record that can then be mapped to a State Course Code in the 7000-8999 series.</a:t>
            </a:r>
          </a:p>
          <a:p>
            <a:endParaRPr lang="en-US" dirty="0"/>
          </a:p>
          <a:p>
            <a:r>
              <a:rPr lang="en-US" dirty="0"/>
              <a:t>Suggested Resolution: If the student did not complete a course for the academic year in the CTE Pathway specified in the SCTE file, then remove the student's record from the SCTE file.  If the student is a concentrator in a CTE Pathway,  ensure you have submitted at least one SCSC record with a Course Section ID for the student that is mapped to the Pathway Code designated in the SCTE file and maps to a State Course Code for that pathway marked CTE Concentrator Course Indicator = Yes in the Valid Code Combos.</a:t>
            </a:r>
          </a:p>
        </p:txBody>
      </p:sp>
      <p:sp>
        <p:nvSpPr>
          <p:cNvPr id="4" name="Slide Number Placeholder 3"/>
          <p:cNvSpPr>
            <a:spLocks noGrp="1"/>
          </p:cNvSpPr>
          <p:nvPr>
            <p:ph type="sldNum" sz="quarter" idx="5"/>
          </p:nvPr>
        </p:nvSpPr>
        <p:spPr/>
        <p:txBody>
          <a:bodyPr/>
          <a:lstStyle/>
          <a:p>
            <a:fld id="{DDD59FB0-8998-4C19-8441-28F802CE273F}" type="slidenum">
              <a:rPr lang="en-US" smtClean="0"/>
              <a:t>34</a:t>
            </a:fld>
            <a:endParaRPr lang="en-US"/>
          </a:p>
        </p:txBody>
      </p:sp>
    </p:spTree>
    <p:extLst>
      <p:ext uri="{BB962C8B-B14F-4D97-AF65-F5344CB8AC3E}">
        <p14:creationId xmlns:p14="http://schemas.microsoft.com/office/powerpoint/2010/main" val="823049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CERT123 error triggers when a student with a SCTE Completer record has not completed at least one capstone course associated with the CTE pathway in the SCTE record, as indicated in the CALPADS Valid Combinations - Course Group Master Combos.</a:t>
            </a:r>
          </a:p>
          <a:p>
            <a:endParaRPr lang="en-US" dirty="0"/>
          </a:p>
          <a:p>
            <a:r>
              <a:rPr lang="en-US" dirty="0"/>
              <a:t>Things to check in the submission: Ensure you have submitted at least one SCSC record with a Course Section ID for the student that is mapped to a CRS-State Course Code in a CRSC record that can then be mapped to the CTE Pathway specified for the student in the SCTE file and the SCSC record must have a Capstone Course Indicator = Yes.  </a:t>
            </a:r>
          </a:p>
          <a:p>
            <a:endParaRPr lang="en-US" dirty="0"/>
          </a:p>
          <a:p>
            <a:r>
              <a:rPr lang="en-US" dirty="0"/>
              <a:t>Suggested Resolution: If the student did not complete a course for the academic year in the CTE Pathway specified in the SCTE file, then remove the student's record from the SCTE file.  If the student is a completer in that CTE Pathway, ensure you have submitted at least one SCSC record with a Course Section ID for the student that is mapped  to a CRS-State Course Code in a CRSC record that can then be mapped to the same CTE Pathway specified for the student in the SCTE file. Verify that the course completed maps to a state course code whose Capstone Course Indicator (in Course Group Master Combos) = Yes. </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35</a:t>
            </a:fld>
            <a:endParaRPr lang="en-US" noProof="0" dirty="0"/>
          </a:p>
        </p:txBody>
      </p:sp>
    </p:spTree>
    <p:extLst>
      <p:ext uri="{BB962C8B-B14F-4D97-AF65-F5344CB8AC3E}">
        <p14:creationId xmlns:p14="http://schemas.microsoft.com/office/powerpoint/2010/main" val="4212384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End</a:t>
            </a:r>
            <a:r>
              <a:rPr lang="en-US" baseline="0" dirty="0"/>
              <a:t> of Year 1 there are aggregate reports, shown in white that are required to be reviewed. There are also multiple supporting reports which provide more specific counts or detailed lists of students who were counted in the aggregate reports. </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37</a:t>
            </a:fld>
            <a:endParaRPr lang="en-US"/>
          </a:p>
        </p:txBody>
      </p:sp>
    </p:spTree>
    <p:extLst>
      <p:ext uri="{BB962C8B-B14F-4D97-AF65-F5344CB8AC3E}">
        <p14:creationId xmlns:p14="http://schemas.microsoft.com/office/powerpoint/2010/main" val="3542242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number of departmentalized course sections for each Course within Content Area. The content area is determined by the state course code.  For each course, it includes the number of students who completed at least one course section of the course. (Note: a student in multiple course sections related to one local course ID is counted only once. A student with a same course section and term with multiple marking periods is counted only once).</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38</a:t>
            </a:fld>
            <a:endParaRPr lang="en-US"/>
          </a:p>
        </p:txBody>
      </p:sp>
    </p:spTree>
    <p:extLst>
      <p:ext uri="{BB962C8B-B14F-4D97-AF65-F5344CB8AC3E}">
        <p14:creationId xmlns:p14="http://schemas.microsoft.com/office/powerpoint/2010/main" val="4088668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the details of completed local course sections by State Course Code within Content Area as well as the number of students who completed each course section.</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39</a:t>
            </a:fld>
            <a:endParaRPr lang="en-US"/>
          </a:p>
        </p:txBody>
      </p:sp>
    </p:spTree>
    <p:extLst>
      <p:ext uri="{BB962C8B-B14F-4D97-AF65-F5344CB8AC3E}">
        <p14:creationId xmlns:p14="http://schemas.microsoft.com/office/powerpoint/2010/main" val="1084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list of students in each completed course section by school with final completion information.</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40</a:t>
            </a:fld>
            <a:endParaRPr lang="en-US"/>
          </a:p>
        </p:txBody>
      </p:sp>
    </p:spTree>
    <p:extLst>
      <p:ext uri="{BB962C8B-B14F-4D97-AF65-F5344CB8AC3E}">
        <p14:creationId xmlns:p14="http://schemas.microsoft.com/office/powerpoint/2010/main" val="25297014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the total number of CTE Concentrators and Completers by Pathway and CTE Course at the school level, by gender. School level data is also aggregated at the LEA level. The number of Concentrators and Completers within each Core Indicator group are also counted. The report defaults to counting Perkins/CTEIG fundable students. These students are in CTE courses flagged with a Course content Code 154 that require the course be part of a CTE Pathway and are taught by a CTE-credentialed teacher.</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41</a:t>
            </a:fld>
            <a:endParaRPr lang="en-US"/>
          </a:p>
        </p:txBody>
      </p:sp>
    </p:spTree>
    <p:extLst>
      <p:ext uri="{BB962C8B-B14F-4D97-AF65-F5344CB8AC3E}">
        <p14:creationId xmlns:p14="http://schemas.microsoft.com/office/powerpoint/2010/main" val="1490611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indicators listed on reports 3.14 and 3.15 CTE</a:t>
            </a:r>
            <a:r>
              <a:rPr lang="en-US" baseline="0" dirty="0"/>
              <a:t> Education Concentrators and Completers are part of a students profile. Single parents and </a:t>
            </a:r>
            <a:r>
              <a:rPr lang="en-US" sz="1200" dirty="0">
                <a:effectLst/>
              </a:rPr>
              <a:t>Individuals with Disabilities </a:t>
            </a:r>
            <a:r>
              <a:rPr lang="en-US" baseline="0" dirty="0"/>
              <a:t>come from program records, while the Economically Disadvantage sub-group is a combination of program or student demographic information.</a:t>
            </a:r>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42</a:t>
            </a:fld>
            <a:endParaRPr lang="en-US"/>
          </a:p>
        </p:txBody>
      </p:sp>
    </p:spTree>
    <p:extLst>
      <p:ext uri="{BB962C8B-B14F-4D97-AF65-F5344CB8AC3E}">
        <p14:creationId xmlns:p14="http://schemas.microsoft.com/office/powerpoint/2010/main" val="1619147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itchFamily="2" charset="2"/>
              <a:buNone/>
            </a:pPr>
            <a:r>
              <a:rPr lang="en-US" sz="1200" kern="0" dirty="0"/>
              <a:t>At the end of this session, with the information provided, LEAs should be able to:</a:t>
            </a:r>
          </a:p>
          <a:p>
            <a:pPr marL="0" indent="0">
              <a:buFont typeface="Wingdings" pitchFamily="2" charset="2"/>
              <a:buNone/>
            </a:pPr>
            <a:endParaRPr lang="en-US" sz="1200" kern="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Identify the</a:t>
            </a:r>
            <a:r>
              <a:rPr lang="en-US" dirty="0"/>
              <a:t> changes and requirements so that you can establish a submission strategy that works best for your LEA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Populate data in your Local SIS for the EOY 1 submission</a:t>
            </a:r>
          </a:p>
          <a:p>
            <a:pPr marL="171450" indent="-171450">
              <a:buFont typeface="Arial" panose="020B0604020202020204" pitchFamily="34" charset="0"/>
              <a:buChar char="•"/>
            </a:pPr>
            <a:r>
              <a:rPr lang="en-US" sz="1200" kern="0" dirty="0"/>
              <a:t>Submit required data</a:t>
            </a:r>
          </a:p>
          <a:p>
            <a:pPr marL="171450" indent="-171450">
              <a:buFont typeface="Arial" panose="020B0604020202020204" pitchFamily="34" charset="0"/>
              <a:buChar char="•"/>
            </a:pPr>
            <a:r>
              <a:rPr lang="en-US" sz="1200" kern="0" dirty="0"/>
              <a:t>Lastly, certify </a:t>
            </a:r>
            <a:r>
              <a:rPr lang="en-US" dirty="0"/>
              <a:t>EOY 1 reports on or before the final submission deadline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368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Lists Career Technical Education (CTE) Concentrators and Completers and the Pathway they are pursuing. Also provides core indicators on these students. </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43</a:t>
            </a:fld>
            <a:endParaRPr lang="en-US"/>
          </a:p>
        </p:txBody>
      </p:sp>
    </p:spTree>
    <p:extLst>
      <p:ext uri="{BB962C8B-B14F-4D97-AF65-F5344CB8AC3E}">
        <p14:creationId xmlns:p14="http://schemas.microsoft.com/office/powerpoint/2010/main" val="494675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the number of students who have completed Educational Options courses during the Report Period.</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44</a:t>
            </a:fld>
            <a:endParaRPr lang="en-US"/>
          </a:p>
        </p:txBody>
      </p:sp>
    </p:spTree>
    <p:extLst>
      <p:ext uri="{BB962C8B-B14F-4D97-AF65-F5344CB8AC3E}">
        <p14:creationId xmlns:p14="http://schemas.microsoft.com/office/powerpoint/2010/main" val="23478615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Reports the total number of CTE Non-Concentrator Participants by Industry Sector at the school level, by gender. School level data is also aggregated at the LEA level. The number of Non-Concentrators within each Core Indicator group are also counted. </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45</a:t>
            </a:fld>
            <a:endParaRPr lang="en-US"/>
          </a:p>
        </p:txBody>
      </p:sp>
    </p:spTree>
    <p:extLst>
      <p:ext uri="{BB962C8B-B14F-4D97-AF65-F5344CB8AC3E}">
        <p14:creationId xmlns:p14="http://schemas.microsoft.com/office/powerpoint/2010/main" val="555250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Lists Career Technical Education (CTE) Non-Concentrator Participants and the courses they have completed. Also provides core indicators on these students. The report defaults to counting Perkins/CTEIG fundable students.</a:t>
            </a:r>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46</a:t>
            </a:fld>
            <a:endParaRPr lang="en-US"/>
          </a:p>
        </p:txBody>
      </p:sp>
    </p:spTree>
    <p:extLst>
      <p:ext uri="{BB962C8B-B14F-4D97-AF65-F5344CB8AC3E}">
        <p14:creationId xmlns:p14="http://schemas.microsoft.com/office/powerpoint/2010/main" val="39292188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6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5325"/>
            <a:ext cx="6199187" cy="3487738"/>
          </a:xfrm>
        </p:spPr>
      </p:sp>
      <p:sp>
        <p:nvSpPr>
          <p:cNvPr id="3" name="Notes Placeholder 2"/>
          <p:cNvSpPr>
            <a:spLocks noGrp="1"/>
          </p:cNvSpPr>
          <p:nvPr>
            <p:ph type="body" idx="1"/>
          </p:nvPr>
        </p:nvSpPr>
        <p:spPr/>
        <p:txBody>
          <a:bodyPr/>
          <a:lstStyle/>
          <a:p>
            <a:r>
              <a:rPr lang="en-US" dirty="0"/>
              <a:t>Review</a:t>
            </a:r>
            <a:r>
              <a:rPr lang="en-US" baseline="0" dirty="0"/>
              <a:t> items on the slide.</a:t>
            </a:r>
          </a:p>
          <a:p>
            <a:endParaRPr lang="en-US" baseline="0" dirty="0"/>
          </a:p>
          <a:p>
            <a:r>
              <a:rPr lang="en-US" sz="1200" b="0" i="0" kern="1200" dirty="0">
                <a:solidFill>
                  <a:schemeClr val="tx1"/>
                </a:solidFill>
                <a:effectLst/>
                <a:latin typeface="Arial" charset="0"/>
                <a:ea typeface="+mn-ea"/>
                <a:cs typeface="Arial" charset="0"/>
              </a:rPr>
              <a:t>Course Content Code 154 is used to designate High Quality CTE</a:t>
            </a:r>
            <a:r>
              <a:rPr lang="en-US" sz="1200" b="0" i="0" kern="1200" baseline="0" dirty="0">
                <a:solidFill>
                  <a:schemeClr val="tx1"/>
                </a:solidFill>
                <a:effectLst/>
                <a:latin typeface="Arial" charset="0"/>
                <a:ea typeface="+mn-ea"/>
                <a:cs typeface="Arial" charset="0"/>
              </a:rPr>
              <a:t> courses </a:t>
            </a:r>
            <a:r>
              <a:rPr lang="en-US" sz="1200" b="0" i="0" kern="1200" dirty="0">
                <a:solidFill>
                  <a:schemeClr val="tx1"/>
                </a:solidFill>
                <a:effectLst/>
                <a:latin typeface="Arial" charset="0"/>
                <a:ea typeface="+mn-ea"/>
                <a:cs typeface="Arial" charset="0"/>
              </a:rPr>
              <a:t>only.  These staff are credentialed to teach career tech ed.</a:t>
            </a:r>
            <a:endParaRPr lang="en-US" baseline="0" dirty="0"/>
          </a:p>
          <a:p>
            <a:endParaRPr lang="en-US" baseline="0" dirty="0"/>
          </a:p>
          <a:p>
            <a:r>
              <a:rPr lang="en-US" baseline="0" dirty="0"/>
              <a:t>Reminders:</a:t>
            </a:r>
          </a:p>
          <a:p>
            <a:endParaRPr lang="en-US" baseline="0"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Course completion for End of Year 1 is not compared to Course enrollment from Fall 2</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Course completion is only required for departmentalized classes in grades 7-12</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CTE Non-Concentrators are reported in the CRSC file only while CTE Concentrators and Completers are determined using the SCTE file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SEIDs submitted in Course Section Completion (CRSC) records are checked to make sure a corresponding Staff Demographic (SDEM) record exists in CALPADS (unless SEID is 9999999999)</a:t>
            </a:r>
            <a:endParaRPr lang="en-US" dirty="0"/>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Do not submit the SASS file. Staff Assignment data is not required for EOY and submitting a file may wipe out previously submitted data</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2E4CFC-E8F4-4244-9FA9-02C9B223934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8614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EOY 1 has a streamlined certification process, the LEA will:</a:t>
            </a:r>
          </a:p>
          <a:p>
            <a:endParaRPr lang="en-US" dirty="0"/>
          </a:p>
          <a:p>
            <a:pPr marL="228600" indent="-228600">
              <a:buFont typeface="+mj-lt"/>
              <a:buAutoNum type="arabicPeriod"/>
            </a:pPr>
            <a:r>
              <a:rPr lang="en-US" dirty="0"/>
              <a:t>Submit student records and resolve validation errors</a:t>
            </a:r>
          </a:p>
          <a:p>
            <a:pPr marL="228600" indent="-228600">
              <a:buFont typeface="+mj-lt"/>
              <a:buAutoNum type="arabicPeriod"/>
            </a:pPr>
            <a:r>
              <a:rPr lang="en-US" dirty="0"/>
              <a:t>After the submission is complete the LEA will resolve certification errors including anomalies</a:t>
            </a:r>
          </a:p>
          <a:p>
            <a:pPr marL="228600" indent="-228600">
              <a:buFont typeface="+mj-lt"/>
              <a:buAutoNum type="arabicPeriod"/>
            </a:pPr>
            <a:r>
              <a:rPr lang="en-US" dirty="0"/>
              <a:t>Once all certification errors are resolved the LEA will disseminate reports for review</a:t>
            </a:r>
          </a:p>
          <a:p>
            <a:pPr marL="228600" indent="-228600">
              <a:buFont typeface="+mj-lt"/>
              <a:buAutoNum type="arabicPeriod"/>
            </a:pPr>
            <a:r>
              <a:rPr lang="en-US" dirty="0"/>
              <a:t>After the reports have been reviewed the LEA can certify</a:t>
            </a:r>
          </a:p>
        </p:txBody>
      </p:sp>
      <p:sp>
        <p:nvSpPr>
          <p:cNvPr id="4" name="Slide Number Placeholder 3"/>
          <p:cNvSpPr>
            <a:spLocks noGrp="1"/>
          </p:cNvSpPr>
          <p:nvPr>
            <p:ph type="sldNum" sz="quarter" idx="5"/>
          </p:nvPr>
        </p:nvSpPr>
        <p:spPr/>
        <p:txBody>
          <a:bodyPr/>
          <a:lstStyle/>
          <a:p>
            <a:pPr>
              <a:defRPr/>
            </a:pPr>
            <a:fld id="{30A2722D-CA8D-42F3-9721-EBC8A8E15EAC}" type="slidenum">
              <a:rPr lang="en-US" smtClean="0"/>
              <a:pPr>
                <a:defRPr/>
              </a:pPr>
              <a:t>49</a:t>
            </a:fld>
            <a:endParaRPr lang="en-US"/>
          </a:p>
        </p:txBody>
      </p:sp>
    </p:spTree>
    <p:extLst>
      <p:ext uri="{BB962C8B-B14F-4D97-AF65-F5344CB8AC3E}">
        <p14:creationId xmlns:p14="http://schemas.microsoft.com/office/powerpoint/2010/main" val="3749750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State Accountability:</a:t>
            </a:r>
            <a:r>
              <a:rPr lang="en-US" sz="1200" kern="1200" dirty="0">
                <a:solidFill>
                  <a:schemeClr val="tx1"/>
                </a:solidFill>
                <a:effectLst/>
                <a:latin typeface="+mn-lt"/>
                <a:ea typeface="+mn-ea"/>
                <a:cs typeface="+mn-cs"/>
              </a:rPr>
              <a:t> CTE data, specifically, students who are CTE pathway completers in the 4-year Adjusted Cohort Graduation Rate (ACGR) are used as factors in the College/Career Indicator on the California School Dashboard. </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50</a:t>
            </a:fld>
            <a:endParaRPr lang="en-US"/>
          </a:p>
        </p:txBody>
      </p:sp>
    </p:spTree>
    <p:extLst>
      <p:ext uri="{BB962C8B-B14F-4D97-AF65-F5344CB8AC3E}">
        <p14:creationId xmlns:p14="http://schemas.microsoft.com/office/powerpoint/2010/main" val="26526451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Federal Reporting:</a:t>
            </a:r>
            <a:r>
              <a:rPr lang="en-US" sz="1200" kern="1200" dirty="0">
                <a:solidFill>
                  <a:schemeClr val="tx1"/>
                </a:solidFill>
                <a:effectLst/>
                <a:latin typeface="+mn-lt"/>
                <a:ea typeface="+mn-ea"/>
                <a:cs typeface="+mn-cs"/>
              </a:rPr>
              <a:t> Previously, LEAs receiving funding under the Carl D. Perkins Career and Technical Education Improvement Act of 2006, referred to as “Perkins IV”, were required to report counts of participants and program performance data. Perkins IV was recently reauthorized as the Strengthening Career and Technical Education for the 21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Century Act, referred to as “Perkins V”. To implement Perkins V, California is developing a new State Plan, which must be approved by the State Board of Education (SBE) and then submitted to the United States Department of Education. The CDE anticipates SBE approval of the new State Plan in the spring of 2020. Under Perkins V, all LEAs providing CTE programs are required to report CTE data regardless of whether they are receiving federal Perkins funding.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State Reporting:</a:t>
            </a:r>
            <a:r>
              <a:rPr lang="en-US" sz="1200" kern="1200" dirty="0">
                <a:solidFill>
                  <a:schemeClr val="tx1"/>
                </a:solidFill>
                <a:effectLst/>
                <a:latin typeface="+mn-lt"/>
                <a:ea typeface="+mn-ea"/>
                <a:cs typeface="+mn-cs"/>
              </a:rPr>
              <a:t> In addition to federal Perkins funding, California provides funds to support CTE education through the Career Technical Education Incentive Grant (CTEIG) and Strong Workforce Program (SWP) programs. LEAs receiving funds under these programs are also required to report CTE data. The CDE is in the process of aligning and streamlining all of the reporting requirements for Perkins, CTEIG, and SWP, utilizing CALPADS data to the extent possible. </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51</a:t>
            </a:fld>
            <a:endParaRPr lang="en-US"/>
          </a:p>
        </p:txBody>
      </p:sp>
    </p:spTree>
    <p:extLst>
      <p:ext uri="{BB962C8B-B14F-4D97-AF65-F5344CB8AC3E}">
        <p14:creationId xmlns:p14="http://schemas.microsoft.com/office/powerpoint/2010/main" val="92266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51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Here is the agenda for this training.  We will discuss the following: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An overview of the submission</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Discuss the Course completion and CTE submissions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Look at the most common certification errors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Review the EOY 1 Reports</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baseline="0" dirty="0"/>
              <a:t>Lastly, wrap up The session with reminders and resources</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t>5</a:t>
            </a:fld>
            <a:endParaRPr lang="en-US" noProof="0" dirty="0"/>
          </a:p>
        </p:txBody>
      </p:sp>
    </p:spTree>
    <p:extLst>
      <p:ext uri="{BB962C8B-B14F-4D97-AF65-F5344CB8AC3E}">
        <p14:creationId xmlns:p14="http://schemas.microsoft.com/office/powerpoint/2010/main" val="12383036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022923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390" rtl="0" eaLnBrk="1" fontAlgn="base" latinLnBrk="0" hangingPunct="1">
              <a:lnSpc>
                <a:spcPct val="100000"/>
              </a:lnSpc>
              <a:spcBef>
                <a:spcPct val="0"/>
              </a:spcBef>
              <a:spcAft>
                <a:spcPct val="0"/>
              </a:spcAft>
              <a:buClrTx/>
              <a:buSzTx/>
              <a:buFontTx/>
              <a:buNone/>
              <a:tabLst/>
              <a:defRPr/>
            </a:pPr>
            <a:fld id="{168375C1-7C5C-42A2-80F2-05631BB3764E}"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139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742873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a:t>
            </a:r>
            <a:r>
              <a:rPr lang="en-US" baseline="0" dirty="0"/>
              <a:t> take the time to complete our training survey.  Your responses assist in improving our trainings.  </a:t>
            </a:r>
          </a:p>
          <a:p>
            <a:endParaRPr lang="en-US" baseline="0" dirty="0"/>
          </a:p>
          <a:p>
            <a:r>
              <a:rPr lang="en-US" baseline="0" dirty="0"/>
              <a:t>We review these surveys on a regular basis—in fact due to LEAs’ suggestions we have changed our survey, have included more visual aids, and demonstrations in our trainings.</a:t>
            </a:r>
          </a:p>
          <a:p>
            <a:endParaRPr lang="en-US" baseline="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a:t>If you experience any technical difficulty with accessing the survey, please try the alternative long URL:</a:t>
            </a:r>
            <a:endParaRPr lang="en-US" dirty="0"/>
          </a:p>
          <a:p>
            <a:endParaRPr lang="en-US" dirty="0"/>
          </a:p>
          <a:p>
            <a:r>
              <a:rPr lang="en-US" dirty="0"/>
              <a:t>Long URL: https://</a:t>
            </a:r>
            <a:r>
              <a:rPr lang="en-US" dirty="0" err="1"/>
              <a:t>forms.office.com</a:t>
            </a:r>
            <a:r>
              <a:rPr lang="en-US" dirty="0"/>
              <a:t>/Pages/</a:t>
            </a:r>
            <a:r>
              <a:rPr lang="en-US" dirty="0" err="1"/>
              <a:t>ResponsePage.aspx?id</a:t>
            </a:r>
            <a:r>
              <a:rPr lang="en-US" dirty="0"/>
              <a:t>=k1b3XxqV6E2E3dWxsESwNX2FYi3dRZNNt8LpvkF_wmhUNVRLOVBDVkoySE01UTJSRk42VTlaUUFIQi4u</a:t>
            </a:r>
          </a:p>
          <a:p>
            <a:endParaRPr lang="en-US" dirty="0"/>
          </a:p>
          <a:p>
            <a:r>
              <a:rPr lang="en-US" dirty="0"/>
              <a:t>Short URL:</a:t>
            </a:r>
            <a:r>
              <a:rPr lang="en-US" sz="1200" i="0" dirty="0">
                <a:latin typeface="Arial" charset="0"/>
              </a:rPr>
              <a:t> </a:t>
            </a:r>
            <a:r>
              <a:rPr lang="en-US" sz="1200" i="1" dirty="0">
                <a:latin typeface="Calibri" pitchFamily="34" charset="0"/>
                <a:hlinkClick r:id="rId3"/>
              </a:rPr>
              <a:t>https://bit.ly/2MXsECg</a:t>
            </a:r>
            <a:endParaRPr lang="en-US" sz="1200" i="1" dirty="0">
              <a:latin typeface="Calibri" pitchFamily="34" charset="0"/>
            </a:endParaRPr>
          </a:p>
          <a:p>
            <a:endParaRPr lang="en-US" sz="1200" i="1" dirty="0">
              <a:latin typeface="Calibri"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Thank you for providing us the opportunity to evaluate our trainings.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8375C1-7C5C-42A2-80F2-05631BB376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415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8375C1-7C5C-42A2-80F2-05631BB3764E}" type="slidenum">
              <a:rPr lang="en-US" noProof="0" smtClean="0"/>
              <a:t>57</a:t>
            </a:fld>
            <a:endParaRPr lang="en-US" noProof="0" dirty="0"/>
          </a:p>
        </p:txBody>
      </p:sp>
    </p:spTree>
    <p:extLst>
      <p:ext uri="{BB962C8B-B14F-4D97-AF65-F5344CB8AC3E}">
        <p14:creationId xmlns:p14="http://schemas.microsoft.com/office/powerpoint/2010/main" val="3840694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 Year (EOY) 1 – Course Completion / Career Technical Education Data Submission provides:</a:t>
            </a:r>
          </a:p>
          <a:p>
            <a:pPr marL="171450" indent="-171450">
              <a:buFont typeface="Arial" panose="020B0604020202020204" pitchFamily="34" charset="0"/>
              <a:buChar char="•"/>
            </a:pPr>
            <a:r>
              <a:rPr lang="en-US" dirty="0"/>
              <a:t>LEA course section completer counts by State Course Code for courses completed at any time during the current academic year</a:t>
            </a:r>
          </a:p>
          <a:p>
            <a:pPr marL="171450" indent="-171450">
              <a:buFont typeface="Arial" panose="020B0604020202020204" pitchFamily="34" charset="0"/>
              <a:buChar char="•"/>
            </a:pPr>
            <a:r>
              <a:rPr lang="en-US" dirty="0"/>
              <a:t>counts of CTE non-concentrator participants, concentrators, and completers for Perkins reporting</a:t>
            </a: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6</a:t>
            </a:fld>
            <a:endParaRPr lang="en-US"/>
          </a:p>
        </p:txBody>
      </p:sp>
    </p:spTree>
    <p:extLst>
      <p:ext uri="{BB962C8B-B14F-4D97-AF65-F5344CB8AC3E}">
        <p14:creationId xmlns:p14="http://schemas.microsoft.com/office/powerpoint/2010/main" val="3102145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Calibri" panose="020F0502020204030204" pitchFamily="34" charset="0"/>
              </a:rPr>
              <a:t>Under Perkins V, all LEAs providing CTE programs are required to report CTE data regardless of whether they are receiving federal Perkins funding. Perkins V requirements are aligned with reporting under the federal Every Student Succeeds Act (ESSA). </a:t>
            </a:r>
            <a:r>
              <a:rPr lang="en-US" sz="1200" kern="1200" dirty="0">
                <a:solidFill>
                  <a:schemeClr val="tx1"/>
                </a:solidFill>
                <a:effectLst/>
                <a:latin typeface="+mn-lt"/>
                <a:ea typeface="+mn-ea"/>
                <a:cs typeface="+mn-cs"/>
              </a:rPr>
              <a:t>In addition to federal Perkins funding, California provides funds to support CTE education through the Career Technical Education Incentive Grant (CTEIG) and Strong Workforce Program (SWP) programs. CTE and Course completion data is used for the Cohort graduation rate and on the California School Dashboard.</a:t>
            </a:r>
            <a:endParaRPr lang="en-US" dirty="0"/>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7</a:t>
            </a:fld>
            <a:endParaRPr lang="en-US"/>
          </a:p>
        </p:txBody>
      </p:sp>
    </p:spTree>
    <p:extLst>
      <p:ext uri="{BB962C8B-B14F-4D97-AF65-F5344CB8AC3E}">
        <p14:creationId xmlns:p14="http://schemas.microsoft.com/office/powerpoint/2010/main" val="101477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file types required for EOY 1 all use replacement processing where any record in the CALPADS ODS with the same operational keys are replaced on upload. The only exception is the Staff Demographic file, which uses the more flexible effective date processing method.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SDEM file is used to submit demographic data about staff members who actively employed at any time during the current academic year. An update of the SDEM file is typically submitted to include those teachers of record who were not active during the fall 2 reporting period.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CRSC file is used to submit course completion data for all course sections students completed during the academic year.</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SCSC file format is used to submit student course section data. Student course completion data must be submitted for all course sections students completed during the academic year and received a grade.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SCTE file format is used to submit career technical education (CTE) information about a student. Specifically, those students who should be identified as CTE concentrators or students who completed a CTE pathway within the academic year.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EOY 1, the SDEM is primarily submitted to provide SEIDS for the CRSC, however the combination of the CRSC and SCSC provides the following information: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Course Offering - Content, CTE Tech Prep, UC/CSU Approval,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Course Section Delivery - Non-standard instructional level, instructional strategy, etc.</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Course Completers - Number of students who completed the course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DD59FB0-8998-4C19-8441-28F802CE273F}" type="slidenum">
              <a:rPr lang="en-US" smtClean="0"/>
              <a:t>8</a:t>
            </a:fld>
            <a:endParaRPr lang="en-US"/>
          </a:p>
        </p:txBody>
      </p:sp>
    </p:spTree>
    <p:extLst>
      <p:ext uri="{BB962C8B-B14F-4D97-AF65-F5344CB8AC3E}">
        <p14:creationId xmlns:p14="http://schemas.microsoft.com/office/powerpoint/2010/main" val="4114656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not strictly required, the SDEM may need to be updated so that all teachers instructing students are reported during the academic year. Once the staff demographic submission is complete the CRSC should be submitted and posted. The SEID from the SDEM ties the teacher to the Course section. After the courses have been posted in CALPADS the SCSC file can be submitted to post the completed student course sections. The SCSC records are tied to individual course sections by a shared course section ID. Lastly, The SCTE file is submitted to identify Concentrators and completers of specific pathways. The Course pathway code ties SCTE records to CRSC records to validate that CTS students received the correct pathway curriculum. </a:t>
            </a:r>
          </a:p>
        </p:txBody>
      </p:sp>
      <p:sp>
        <p:nvSpPr>
          <p:cNvPr id="4" name="Slide Number Placeholder 3"/>
          <p:cNvSpPr>
            <a:spLocks noGrp="1"/>
          </p:cNvSpPr>
          <p:nvPr>
            <p:ph type="sldNum" sz="quarter" idx="5"/>
          </p:nvPr>
        </p:nvSpPr>
        <p:spPr/>
        <p:txBody>
          <a:bodyPr/>
          <a:lstStyle/>
          <a:p>
            <a:fld id="{DDD59FB0-8998-4C19-8441-28F802CE273F}" type="slidenum">
              <a:rPr lang="en-US" smtClean="0"/>
              <a:t>9</a:t>
            </a:fld>
            <a:endParaRPr lang="en-US"/>
          </a:p>
        </p:txBody>
      </p:sp>
    </p:spTree>
    <p:extLst>
      <p:ext uri="{BB962C8B-B14F-4D97-AF65-F5344CB8AC3E}">
        <p14:creationId xmlns:p14="http://schemas.microsoft.com/office/powerpoint/2010/main" val="59163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37700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41759595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br>
              <a:rPr lang="en-US" noProof="0"/>
            </a:br>
            <a:endParaRPr lang="en-US" noProof="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0666937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solidFill>
            <a:schemeClr val="tx1">
              <a:lumMod val="75000"/>
              <a:lumOff val="25000"/>
            </a:schemeClr>
          </a:soli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2 May 06, 2020</a:t>
            </a:r>
          </a:p>
        </p:txBody>
      </p:sp>
    </p:spTree>
    <p:extLst>
      <p:ext uri="{BB962C8B-B14F-4D97-AF65-F5344CB8AC3E}">
        <p14:creationId xmlns:p14="http://schemas.microsoft.com/office/powerpoint/2010/main" val="8935060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42C1BD"/>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2 May 06, 2020</a:t>
            </a:r>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18370928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24572192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2645723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29263353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your Screen Design here</a:t>
            </a:r>
          </a:p>
        </p:txBody>
      </p:sp>
    </p:spTree>
    <p:extLst>
      <p:ext uri="{BB962C8B-B14F-4D97-AF65-F5344CB8AC3E}">
        <p14:creationId xmlns:p14="http://schemas.microsoft.com/office/powerpoint/2010/main" val="3000453934"/>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SDCOE EOY 2 May 06,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12625086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984587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980608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971707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148511095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409830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SDCOE EOY 2 May 06, 2020</a:t>
            </a:r>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94010494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SDCOE EOY 2 May 06, 2020</a:t>
            </a:r>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9277855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0504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4246272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2469388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36630621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5511537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592839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1 May 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9669204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SDCOE EOY 2 May 06, 2020</a:t>
            </a:r>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Tree>
    <p:extLst>
      <p:ext uri="{BB962C8B-B14F-4D97-AF65-F5344CB8AC3E}">
        <p14:creationId xmlns:p14="http://schemas.microsoft.com/office/powerpoint/2010/main" val="23642091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19929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14340007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2 May 06, 2020</a:t>
            </a:r>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p>
        </p:txBody>
      </p:sp>
    </p:spTree>
    <p:extLst>
      <p:ext uri="{BB962C8B-B14F-4D97-AF65-F5344CB8AC3E}">
        <p14:creationId xmlns:p14="http://schemas.microsoft.com/office/powerpoint/2010/main" val="577971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2 May 06, 2020</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9683141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856062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2 May 06, 2020</a:t>
            </a:r>
          </a:p>
        </p:txBody>
      </p:sp>
    </p:spTree>
    <p:extLst>
      <p:ext uri="{BB962C8B-B14F-4D97-AF65-F5344CB8AC3E}">
        <p14:creationId xmlns:p14="http://schemas.microsoft.com/office/powerpoint/2010/main" val="5354051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2 May 06,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65417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2 May 06, 2020</a:t>
            </a:r>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Tree>
    <p:extLst>
      <p:ext uri="{BB962C8B-B14F-4D97-AF65-F5344CB8AC3E}">
        <p14:creationId xmlns:p14="http://schemas.microsoft.com/office/powerpoint/2010/main" val="33216036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171450"/>
            <a:ext cx="7315200" cy="533400"/>
          </a:xfrm>
        </p:spPr>
        <p:txBody>
          <a:bodyPr/>
          <a:lstStyle/>
          <a:p>
            <a:r>
              <a:rPr lang="en-US"/>
              <a:t>Click to edit Master title style</a:t>
            </a:r>
          </a:p>
        </p:txBody>
      </p:sp>
      <p:sp>
        <p:nvSpPr>
          <p:cNvPr id="3" name="Table Placeholder 2"/>
          <p:cNvSpPr>
            <a:spLocks noGrp="1"/>
          </p:cNvSpPr>
          <p:nvPr>
            <p:ph type="tbl" idx="1"/>
          </p:nvPr>
        </p:nvSpPr>
        <p:spPr>
          <a:xfrm>
            <a:off x="406400" y="1295400"/>
            <a:ext cx="11379200" cy="4267200"/>
          </a:xfrm>
        </p:spPr>
        <p:txBody>
          <a:bodyPr/>
          <a:lstStyle/>
          <a:p>
            <a:pPr lvl="0"/>
            <a:r>
              <a:rPr lang="en-US" noProof="0"/>
              <a:t>Click icon to add table</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r>
              <a:rPr lang="en-US"/>
              <a:t>SDCOE EOY 2 May 06, 2020</a:t>
            </a:r>
          </a:p>
        </p:txBody>
      </p:sp>
      <p:sp>
        <p:nvSpPr>
          <p:cNvPr id="6" name="Rectangle 13"/>
          <p:cNvSpPr>
            <a:spLocks noGrp="1" noChangeArrowheads="1"/>
          </p:cNvSpPr>
          <p:nvPr>
            <p:ph type="sldNum" sz="quarter" idx="12"/>
          </p:nvPr>
        </p:nvSpPr>
        <p:spPr>
          <a:ln/>
        </p:spPr>
        <p:txBody>
          <a:bodyPr/>
          <a:lstStyle>
            <a:lvl1pPr>
              <a:defRPr/>
            </a:lvl1pPr>
          </a:lstStyle>
          <a:p>
            <a:pPr>
              <a:defRPr/>
            </a:pPr>
            <a:fld id="{3BC13FED-5378-45FC-8A71-19C7B20369E6}" type="slidenum">
              <a:rPr lang="en-US" smtClean="0"/>
              <a:pPr>
                <a:defRPr/>
              </a:pPr>
              <a:t>‹#›</a:t>
            </a:fld>
            <a:endParaRPr lang="en-US"/>
          </a:p>
        </p:txBody>
      </p:sp>
    </p:spTree>
    <p:extLst>
      <p:ext uri="{BB962C8B-B14F-4D97-AF65-F5344CB8AC3E}">
        <p14:creationId xmlns:p14="http://schemas.microsoft.com/office/powerpoint/2010/main" val="35427255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65245" y="6249988"/>
            <a:ext cx="4114800" cy="365125"/>
          </a:xfrm>
        </p:spPr>
        <p:txBody>
          <a:bodyPr/>
          <a:lstStyle>
            <a:lvl1pPr algn="l">
              <a:defRPr>
                <a:solidFill>
                  <a:schemeClr val="tx1">
                    <a:lumMod val="75000"/>
                    <a:lumOff val="25000"/>
                  </a:schemeClr>
                </a:solidFill>
              </a:defRPr>
            </a:lvl1pPr>
          </a:lstStyle>
          <a:p>
            <a:r>
              <a:rPr lang="en-US"/>
              <a:t>SDCOE EOY 2 May 06, 2020</a:t>
            </a:r>
            <a:endParaRPr lang="en-US" dirty="0"/>
          </a:p>
        </p:txBody>
      </p:sp>
      <p:pic>
        <p:nvPicPr>
          <p:cNvPr id="5" name="Picture 4">
            <a:extLst>
              <a:ext uri="{FF2B5EF4-FFF2-40B4-BE49-F238E27FC236}">
                <a16:creationId xmlns:a16="http://schemas.microsoft.com/office/drawing/2014/main" id="{3C688FF7-4404-4AC3-AC34-C71A2429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0"/>
            <a:ext cx="12190476" cy="107937"/>
          </a:xfrm>
          <a:prstGeom prst="rect">
            <a:avLst/>
          </a:prstGeom>
        </p:spPr>
      </p:pic>
      <p:pic>
        <p:nvPicPr>
          <p:cNvPr id="6" name="Picture 5">
            <a:extLst>
              <a:ext uri="{FF2B5EF4-FFF2-40B4-BE49-F238E27FC236}">
                <a16:creationId xmlns:a16="http://schemas.microsoft.com/office/drawing/2014/main" id="{8FF1205A-41E9-4F0B-9B99-B5F20AE5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525" y="6750064"/>
            <a:ext cx="12190476" cy="107937"/>
          </a:xfrm>
          <a:prstGeom prst="rect">
            <a:avLst/>
          </a:prstGeom>
        </p:spPr>
      </p:pic>
      <p:sp>
        <p:nvSpPr>
          <p:cNvPr id="9" name="Title 1">
            <a:extLst>
              <a:ext uri="{FF2B5EF4-FFF2-40B4-BE49-F238E27FC236}">
                <a16:creationId xmlns:a16="http://schemas.microsoft.com/office/drawing/2014/main" id="{78935956-38C8-46B0-8C75-E71D828C9E3F}"/>
              </a:ext>
            </a:extLst>
          </p:cNvPr>
          <p:cNvSpPr>
            <a:spLocks noGrp="1"/>
          </p:cNvSpPr>
          <p:nvPr>
            <p:ph type="title"/>
          </p:nvPr>
        </p:nvSpPr>
        <p:spPr>
          <a:xfrm>
            <a:off x="914400" y="441326"/>
            <a:ext cx="10515600" cy="1325563"/>
          </a:xfrm>
        </p:spPr>
        <p:txBody>
          <a:bodyPr>
            <a:normAutofit/>
          </a:bodyPr>
          <a:lstStyle>
            <a:lvl1pPr>
              <a:defRPr sz="4000">
                <a:solidFill>
                  <a:srgbClr val="174A9F"/>
                </a:solidFill>
                <a:latin typeface="Arial Black" panose="020B0A04020102020204" pitchFamily="34" charset="0"/>
              </a:defRPr>
            </a:lvl1pPr>
          </a:lstStyle>
          <a:p>
            <a:r>
              <a:rPr lang="en-US" dirty="0"/>
              <a:t>Click to edit Master title style</a:t>
            </a:r>
          </a:p>
        </p:txBody>
      </p:sp>
      <p:sp>
        <p:nvSpPr>
          <p:cNvPr id="11" name="Slide Number Placeholder 4">
            <a:extLst>
              <a:ext uri="{FF2B5EF4-FFF2-40B4-BE49-F238E27FC236}">
                <a16:creationId xmlns:a16="http://schemas.microsoft.com/office/drawing/2014/main" id="{7976BF92-9C28-41CC-8AE9-5633A54021EB}"/>
              </a:ext>
            </a:extLst>
          </p:cNvPr>
          <p:cNvSpPr txBox="1">
            <a:spLocks/>
          </p:cNvSpPr>
          <p:nvPr userDrawn="1"/>
        </p:nvSpPr>
        <p:spPr>
          <a:xfrm>
            <a:off x="11430000" y="6249988"/>
            <a:ext cx="450376" cy="365125"/>
          </a:xfrm>
          <a:prstGeom prst="rect">
            <a:avLst/>
          </a:prstGeom>
        </p:spPr>
        <p:txBody>
          <a:bodyPr vert="horz" lIns="45720" tIns="22860" rIns="45720" bIns="22860" rtlCol="0" anchor="ctr"/>
          <a:lstStyle>
            <a:defPPr>
              <a:defRPr lang="en-US"/>
            </a:defPPr>
            <a:lvl1pPr marL="0" algn="r" defTabSz="1828800" rtl="0" eaLnBrk="1" latinLnBrk="0" hangingPunct="1">
              <a:defRPr sz="2400" kern="1200">
                <a:solidFill>
                  <a:schemeClr val="tx1">
                    <a:tint val="75000"/>
                  </a:schemeClr>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fld id="{C7575539-BFBE-477A-BDB6-9CA7B44D81A5}" type="slidenum">
              <a:rPr lang="en-US" sz="1200" smtClean="0">
                <a:solidFill>
                  <a:schemeClr val="tx1">
                    <a:lumMod val="75000"/>
                    <a:lumOff val="25000"/>
                  </a:schemeClr>
                </a:solidFill>
              </a:rPr>
              <a:pPr/>
              <a:t>‹#›</a:t>
            </a:fld>
            <a:endParaRPr lang="en-US" sz="1200" dirty="0">
              <a:solidFill>
                <a:schemeClr val="tx1">
                  <a:lumMod val="75000"/>
                  <a:lumOff val="25000"/>
                </a:schemeClr>
              </a:solidFill>
            </a:endParaRPr>
          </a:p>
        </p:txBody>
      </p:sp>
    </p:spTree>
    <p:extLst>
      <p:ext uri="{BB962C8B-B14F-4D97-AF65-F5344CB8AC3E}">
        <p14:creationId xmlns:p14="http://schemas.microsoft.com/office/powerpoint/2010/main" val="1625722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502111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SDCOE EOY 1 May 6,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4050061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SDCOE EOY 1 May 6, 2020</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5530977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160153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1 May 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529110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638949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3462051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001286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1 May 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4342674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0592846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SDCOE EOY 1 May 6, 2020</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760238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410081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1 May 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2301276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2362715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83102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1 May 6, 2020</a:t>
            </a:r>
            <a:endParaRPr lang="en-US" noProof="0" dirty="0"/>
          </a:p>
        </p:txBody>
      </p:sp>
    </p:spTree>
    <p:extLst>
      <p:ext uri="{BB962C8B-B14F-4D97-AF65-F5344CB8AC3E}">
        <p14:creationId xmlns:p14="http://schemas.microsoft.com/office/powerpoint/2010/main" val="418683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1 May 6,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9675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1 May 6,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7718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1 May 6, 2020</a:t>
            </a:r>
            <a:endParaRPr lang="en-US" noProof="0" dirty="0"/>
          </a:p>
        </p:txBody>
      </p:sp>
    </p:spTree>
    <p:extLst>
      <p:ext uri="{BB962C8B-B14F-4D97-AF65-F5344CB8AC3E}">
        <p14:creationId xmlns:p14="http://schemas.microsoft.com/office/powerpoint/2010/main" val="1495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1E7A3-7931-437A-A79C-1BA2E9322B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4753F8-339C-4C87-8BF5-BE1FC3614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5B4EEE-644E-4D3C-9691-DF6E2EDFD7E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97D8271-6034-4689-8612-FBC5A1211DC5}"/>
              </a:ext>
            </a:extLst>
          </p:cNvPr>
          <p:cNvSpPr>
            <a:spLocks noGrp="1"/>
          </p:cNvSpPr>
          <p:nvPr>
            <p:ph type="ftr" sz="quarter" idx="11"/>
          </p:nvPr>
        </p:nvSpPr>
        <p:spPr/>
        <p:txBody>
          <a:bodyPr/>
          <a:lstStyle/>
          <a:p>
            <a:r>
              <a:rPr lang="en-US"/>
              <a:t>SDCOE EOY 1 May 6, 2020</a:t>
            </a:r>
          </a:p>
        </p:txBody>
      </p:sp>
      <p:sp>
        <p:nvSpPr>
          <p:cNvPr id="6" name="Slide Number Placeholder 5">
            <a:extLst>
              <a:ext uri="{FF2B5EF4-FFF2-40B4-BE49-F238E27FC236}">
                <a16:creationId xmlns:a16="http://schemas.microsoft.com/office/drawing/2014/main" id="{EF24BB30-D2A0-4E00-AE28-D33B97A8B30B}"/>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178038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6817-007A-4339-872B-8269FFA5C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C68B9-BF75-41E5-81BF-46C60B3D4D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4E607-C1E7-4AFA-A1F9-8192D4F2C9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EBF464A-FA4F-4A83-9377-5CC35695A09B}"/>
              </a:ext>
            </a:extLst>
          </p:cNvPr>
          <p:cNvSpPr>
            <a:spLocks noGrp="1"/>
          </p:cNvSpPr>
          <p:nvPr>
            <p:ph type="ftr" sz="quarter" idx="11"/>
          </p:nvPr>
        </p:nvSpPr>
        <p:spPr/>
        <p:txBody>
          <a:bodyPr/>
          <a:lstStyle/>
          <a:p>
            <a:r>
              <a:rPr lang="en-US"/>
              <a:t>SDCOE EOY 1 May 6, 2020</a:t>
            </a:r>
          </a:p>
        </p:txBody>
      </p:sp>
      <p:sp>
        <p:nvSpPr>
          <p:cNvPr id="6" name="Slide Number Placeholder 5">
            <a:extLst>
              <a:ext uri="{FF2B5EF4-FFF2-40B4-BE49-F238E27FC236}">
                <a16:creationId xmlns:a16="http://schemas.microsoft.com/office/drawing/2014/main" id="{D6C947EC-B7E6-4391-85C8-23EE41560C5A}"/>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1040799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6439-93D7-4D94-A786-95A05DD94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7E104B-DA1A-4ACD-9D9A-F6DC48175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DD4534-CBDD-44BF-BF1A-EE3E5B5E941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FC3A777-C886-4F54-8DD8-3FECA6FBB0F4}"/>
              </a:ext>
            </a:extLst>
          </p:cNvPr>
          <p:cNvSpPr>
            <a:spLocks noGrp="1"/>
          </p:cNvSpPr>
          <p:nvPr>
            <p:ph type="ftr" sz="quarter" idx="11"/>
          </p:nvPr>
        </p:nvSpPr>
        <p:spPr/>
        <p:txBody>
          <a:bodyPr/>
          <a:lstStyle/>
          <a:p>
            <a:r>
              <a:rPr lang="en-US"/>
              <a:t>SDCOE EOY 1 May 6, 2020</a:t>
            </a:r>
          </a:p>
        </p:txBody>
      </p:sp>
      <p:sp>
        <p:nvSpPr>
          <p:cNvPr id="6" name="Slide Number Placeholder 5">
            <a:extLst>
              <a:ext uri="{FF2B5EF4-FFF2-40B4-BE49-F238E27FC236}">
                <a16:creationId xmlns:a16="http://schemas.microsoft.com/office/drawing/2014/main" id="{F1856694-7B42-4D0C-BBB1-B8B95BBD9E25}"/>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2538346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4A7E2-87E4-45BD-A463-C4352D8358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4B401-541D-4EE8-A685-F3622F7B91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15BE17-8476-44D9-84CD-9EE5CA2036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D4A0B6-3439-4025-90E9-2396ACF256D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72EE20B-723A-418B-9A00-76FDFEBCFC0C}"/>
              </a:ext>
            </a:extLst>
          </p:cNvPr>
          <p:cNvSpPr>
            <a:spLocks noGrp="1"/>
          </p:cNvSpPr>
          <p:nvPr>
            <p:ph type="ftr" sz="quarter" idx="11"/>
          </p:nvPr>
        </p:nvSpPr>
        <p:spPr/>
        <p:txBody>
          <a:bodyPr/>
          <a:lstStyle/>
          <a:p>
            <a:r>
              <a:rPr lang="en-US"/>
              <a:t>SDCOE EOY 1 May 6, 2020</a:t>
            </a:r>
          </a:p>
        </p:txBody>
      </p:sp>
      <p:sp>
        <p:nvSpPr>
          <p:cNvPr id="7" name="Slide Number Placeholder 6">
            <a:extLst>
              <a:ext uri="{FF2B5EF4-FFF2-40B4-BE49-F238E27FC236}">
                <a16:creationId xmlns:a16="http://schemas.microsoft.com/office/drawing/2014/main" id="{CB02F8C6-D4A2-4490-BB3C-FADB521F18C3}"/>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273261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2125-FA94-4D5F-9626-1F5FE23830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D9C155-81E4-49D8-A780-293AE4357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72702A-C39F-4043-AFD0-78A61B169F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A7C39-51E2-410C-AA8A-3DA4A919B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774A57-EEFD-468E-82C3-D1312F6518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79CAAA-8F21-4493-986E-5099C180E74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17BBDE0-D66E-4FCF-9EFF-127A8CD14D1B}"/>
              </a:ext>
            </a:extLst>
          </p:cNvPr>
          <p:cNvSpPr>
            <a:spLocks noGrp="1"/>
          </p:cNvSpPr>
          <p:nvPr>
            <p:ph type="ftr" sz="quarter" idx="11"/>
          </p:nvPr>
        </p:nvSpPr>
        <p:spPr/>
        <p:txBody>
          <a:bodyPr/>
          <a:lstStyle/>
          <a:p>
            <a:r>
              <a:rPr lang="en-US"/>
              <a:t>SDCOE EOY 1 May 6, 2020</a:t>
            </a:r>
          </a:p>
        </p:txBody>
      </p:sp>
      <p:sp>
        <p:nvSpPr>
          <p:cNvPr id="9" name="Slide Number Placeholder 8">
            <a:extLst>
              <a:ext uri="{FF2B5EF4-FFF2-40B4-BE49-F238E27FC236}">
                <a16:creationId xmlns:a16="http://schemas.microsoft.com/office/drawing/2014/main" id="{61088A52-D5DA-410B-BCBA-A23FB5B54F64}"/>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634241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8EF81-E3AF-4DA9-8FC5-460C76D616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DCB4BE-A06A-4C06-875B-DDFA2F73E77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CE4B2A4-1058-481E-B949-5B981D10E32D}"/>
              </a:ext>
            </a:extLst>
          </p:cNvPr>
          <p:cNvSpPr>
            <a:spLocks noGrp="1"/>
          </p:cNvSpPr>
          <p:nvPr>
            <p:ph type="ftr" sz="quarter" idx="11"/>
          </p:nvPr>
        </p:nvSpPr>
        <p:spPr/>
        <p:txBody>
          <a:bodyPr/>
          <a:lstStyle/>
          <a:p>
            <a:r>
              <a:rPr lang="en-US"/>
              <a:t>SDCOE EOY 1 May 6, 2020</a:t>
            </a:r>
          </a:p>
        </p:txBody>
      </p:sp>
      <p:sp>
        <p:nvSpPr>
          <p:cNvPr id="5" name="Slide Number Placeholder 4">
            <a:extLst>
              <a:ext uri="{FF2B5EF4-FFF2-40B4-BE49-F238E27FC236}">
                <a16:creationId xmlns:a16="http://schemas.microsoft.com/office/drawing/2014/main" id="{476CF9F1-FD6F-4E9C-90BE-E0E34A38FC44}"/>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0949593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69DC8-F2FA-42D5-A7BE-25D6D356C81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6D71CF4-8E29-446F-8CF9-70EE40EB236D}"/>
              </a:ext>
            </a:extLst>
          </p:cNvPr>
          <p:cNvSpPr>
            <a:spLocks noGrp="1"/>
          </p:cNvSpPr>
          <p:nvPr>
            <p:ph type="ftr" sz="quarter" idx="11"/>
          </p:nvPr>
        </p:nvSpPr>
        <p:spPr/>
        <p:txBody>
          <a:bodyPr/>
          <a:lstStyle/>
          <a:p>
            <a:r>
              <a:rPr lang="en-US"/>
              <a:t>SDCOE EOY 1 May 6, 2020</a:t>
            </a:r>
          </a:p>
        </p:txBody>
      </p:sp>
      <p:sp>
        <p:nvSpPr>
          <p:cNvPr id="4" name="Slide Number Placeholder 3">
            <a:extLst>
              <a:ext uri="{FF2B5EF4-FFF2-40B4-BE49-F238E27FC236}">
                <a16:creationId xmlns:a16="http://schemas.microsoft.com/office/drawing/2014/main" id="{70DBC91E-E057-4975-B32A-DB7B21A4BCB8}"/>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3691958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C43AC-54FA-4095-AC3C-B6C56108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07E510-4E17-426E-BF08-E16CE3137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40EB8B-0E64-498F-9903-A7AFAD544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0469E-6625-422A-B27C-3B2F46DDCBC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F459F79-2392-42D4-993C-9D1995E70E1E}"/>
              </a:ext>
            </a:extLst>
          </p:cNvPr>
          <p:cNvSpPr>
            <a:spLocks noGrp="1"/>
          </p:cNvSpPr>
          <p:nvPr>
            <p:ph type="ftr" sz="quarter" idx="11"/>
          </p:nvPr>
        </p:nvSpPr>
        <p:spPr/>
        <p:txBody>
          <a:bodyPr/>
          <a:lstStyle/>
          <a:p>
            <a:r>
              <a:rPr lang="en-US"/>
              <a:t>SDCOE EOY 1 May 6, 2020</a:t>
            </a:r>
          </a:p>
        </p:txBody>
      </p:sp>
      <p:sp>
        <p:nvSpPr>
          <p:cNvPr id="7" name="Slide Number Placeholder 6">
            <a:extLst>
              <a:ext uri="{FF2B5EF4-FFF2-40B4-BE49-F238E27FC236}">
                <a16:creationId xmlns:a16="http://schemas.microsoft.com/office/drawing/2014/main" id="{CAE50278-7BBD-40B6-8A44-EAB24A7394AD}"/>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2047718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5147-679B-4093-B0C6-CA2008BBD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21B9C2-316D-4EBD-B3C8-277A444D5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D4FF27-6737-4765-A092-855836D6E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00CE7-EDD3-4C10-8121-E4639D2D9F2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94B254F-DED4-4928-AAFF-C042E9C08132}"/>
              </a:ext>
            </a:extLst>
          </p:cNvPr>
          <p:cNvSpPr>
            <a:spLocks noGrp="1"/>
          </p:cNvSpPr>
          <p:nvPr>
            <p:ph type="ftr" sz="quarter" idx="11"/>
          </p:nvPr>
        </p:nvSpPr>
        <p:spPr/>
        <p:txBody>
          <a:bodyPr/>
          <a:lstStyle/>
          <a:p>
            <a:r>
              <a:rPr lang="en-US"/>
              <a:t>SDCOE EOY 1 May 6, 2020</a:t>
            </a:r>
          </a:p>
        </p:txBody>
      </p:sp>
      <p:sp>
        <p:nvSpPr>
          <p:cNvPr id="7" name="Slide Number Placeholder 6">
            <a:extLst>
              <a:ext uri="{FF2B5EF4-FFF2-40B4-BE49-F238E27FC236}">
                <a16:creationId xmlns:a16="http://schemas.microsoft.com/office/drawing/2014/main" id="{3976289D-CCCA-483A-80D1-9AB1CEF7BF2D}"/>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5266666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47F4-17D1-45F0-A3A4-E1001A25C4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0B9658-D534-4301-AEFF-89165280B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8C813-A46E-4B17-920C-68E41160499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AC2BB05-B89E-4BF4-A09F-013EC057ED0B}"/>
              </a:ext>
            </a:extLst>
          </p:cNvPr>
          <p:cNvSpPr>
            <a:spLocks noGrp="1"/>
          </p:cNvSpPr>
          <p:nvPr>
            <p:ph type="ftr" sz="quarter" idx="11"/>
          </p:nvPr>
        </p:nvSpPr>
        <p:spPr/>
        <p:txBody>
          <a:bodyPr/>
          <a:lstStyle/>
          <a:p>
            <a:r>
              <a:rPr lang="en-US"/>
              <a:t>SDCOE EOY 1 May 6, 2020</a:t>
            </a:r>
          </a:p>
        </p:txBody>
      </p:sp>
      <p:sp>
        <p:nvSpPr>
          <p:cNvPr id="6" name="Slide Number Placeholder 5">
            <a:extLst>
              <a:ext uri="{FF2B5EF4-FFF2-40B4-BE49-F238E27FC236}">
                <a16:creationId xmlns:a16="http://schemas.microsoft.com/office/drawing/2014/main" id="{9DFADC46-6FEC-4DC0-B6C6-F274559411FF}"/>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55653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1 May 6, 2020</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42066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29E0DB-9C39-43AF-9F68-4E4177A87C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A54F80-9CA3-47CF-B7D5-BD9DF8586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AE20D-DCA5-458F-80FD-3C6D58E756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17DCB8-723A-4A02-906D-0CFA77D2E092}"/>
              </a:ext>
            </a:extLst>
          </p:cNvPr>
          <p:cNvSpPr>
            <a:spLocks noGrp="1"/>
          </p:cNvSpPr>
          <p:nvPr>
            <p:ph type="ftr" sz="quarter" idx="11"/>
          </p:nvPr>
        </p:nvSpPr>
        <p:spPr/>
        <p:txBody>
          <a:bodyPr/>
          <a:lstStyle/>
          <a:p>
            <a:r>
              <a:rPr lang="en-US"/>
              <a:t>SDCOE EOY 1 May 6, 2020</a:t>
            </a:r>
          </a:p>
        </p:txBody>
      </p:sp>
      <p:sp>
        <p:nvSpPr>
          <p:cNvPr id="6" name="Slide Number Placeholder 5">
            <a:extLst>
              <a:ext uri="{FF2B5EF4-FFF2-40B4-BE49-F238E27FC236}">
                <a16:creationId xmlns:a16="http://schemas.microsoft.com/office/drawing/2014/main" id="{662440C8-988E-42CD-9A18-56ADCA71B623}"/>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11196043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8" name="Rectangle 7">
            <a:extLst>
              <a:ext uri="{FF2B5EF4-FFF2-40B4-BE49-F238E27FC236}">
                <a16:creationId xmlns:a16="http://schemas.microsoft.com/office/drawing/2014/main" id="{FA890453-E3C2-9B4A-9CA5-BC2E5BD2FB23}"/>
              </a:ext>
            </a:extLst>
          </p:cNvPr>
          <p:cNvSpPr/>
          <p:nvPr/>
        </p:nvSpPr>
        <p:spPr>
          <a:xfrm>
            <a:off x="0" y="0"/>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FD46A3C6-3935-F64B-AC62-CEC0D48E4AB8}"/>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9014EE28-968B-3640-A730-81F78BC614D7}"/>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6743D031-1EA8-D844-A7A6-4BF16E81F017}"/>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75156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DDCD3EC2-3914-DD4E-A5CF-DFDFCA34D55B}"/>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C8BCE646-B37C-CD4D-A73B-11884B354F20}"/>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038B347A-4DE6-1D48-BCD8-072CDE317E6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561783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1 May 6, 2020</a:t>
            </a:r>
            <a:endParaRPr lang="en-US" noProof="0" dirty="0"/>
          </a:p>
        </p:txBody>
      </p:sp>
      <p:sp>
        <p:nvSpPr>
          <p:cNvPr id="10" name="Rectangle 9">
            <a:extLst>
              <a:ext uri="{FF2B5EF4-FFF2-40B4-BE49-F238E27FC236}">
                <a16:creationId xmlns:a16="http://schemas.microsoft.com/office/drawing/2014/main" id="{2CD713BD-6B78-2C49-8A69-BB78BA04A32A}"/>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F5634C57-5A05-694E-80FF-E045E8F202D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86946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1 May 6, 2020</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
        <p:nvSpPr>
          <p:cNvPr id="9" name="Rectangle 8">
            <a:extLst>
              <a:ext uri="{FF2B5EF4-FFF2-40B4-BE49-F238E27FC236}">
                <a16:creationId xmlns:a16="http://schemas.microsoft.com/office/drawing/2014/main" id="{2D6DC4C9-6A37-0347-98FB-B3F436945E9F}"/>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2859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1472660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D5A95321-B507-AC4C-BF95-4D9A2FF3FF09}"/>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67578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Rectangle 16">
            <a:extLst>
              <a:ext uri="{FF2B5EF4-FFF2-40B4-BE49-F238E27FC236}">
                <a16:creationId xmlns:a16="http://schemas.microsoft.com/office/drawing/2014/main" id="{C4B61B78-7751-BC45-9370-EB60B68E596A}"/>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Tree>
    <p:extLst>
      <p:ext uri="{BB962C8B-B14F-4D97-AF65-F5344CB8AC3E}">
        <p14:creationId xmlns:p14="http://schemas.microsoft.com/office/powerpoint/2010/main" val="362506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12" name="Picture 11">
            <a:extLst>
              <a:ext uri="{FF2B5EF4-FFF2-40B4-BE49-F238E27FC236}">
                <a16:creationId xmlns:a16="http://schemas.microsoft.com/office/drawing/2014/main" id="{88C49499-40A2-BF4B-8518-94C47469B4D6}"/>
              </a:ext>
            </a:extLst>
          </p:cNvPr>
          <p:cNvPicPr>
            <a:picLocks noChangeAspect="1"/>
          </p:cNvPicPr>
          <p:nvPr userDrawn="1"/>
        </p:nvPicPr>
        <p:blipFill>
          <a:blip r:embed="rId2"/>
          <a:stretch>
            <a:fillRect/>
          </a:stretch>
        </p:blipFill>
        <p:spPr>
          <a:xfrm>
            <a:off x="663465" y="1007667"/>
            <a:ext cx="11528535" cy="5645385"/>
          </a:xfrm>
          <a:prstGeom prst="rect">
            <a:avLst/>
          </a:prstGeom>
        </p:spPr>
      </p:pic>
    </p:spTree>
    <p:extLst>
      <p:ext uri="{BB962C8B-B14F-4D97-AF65-F5344CB8AC3E}">
        <p14:creationId xmlns:p14="http://schemas.microsoft.com/office/powerpoint/2010/main" val="18534373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SDCOE EOY 1 May 6,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198968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7718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7718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51119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51119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745195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745195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9792000" y="3971432"/>
            <a:ext cx="198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9792000" y="4605832"/>
            <a:ext cx="198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7718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51122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7451950"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9780587" y="1735138"/>
            <a:ext cx="1979613" cy="19812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4064838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Large Numbers Option 1">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C4908609-0EC4-4718-AC46-A50BB2DA333E}"/>
              </a:ext>
            </a:extLst>
          </p:cNvPr>
          <p:cNvSpPr>
            <a:spLocks noGrp="1"/>
          </p:cNvSpPr>
          <p:nvPr>
            <p:ph sz="half" idx="29" hasCustomPrompt="1"/>
          </p:nvPr>
        </p:nvSpPr>
        <p:spPr>
          <a:xfrm>
            <a:off x="1790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3">
            <a:extLst>
              <a:ext uri="{FF2B5EF4-FFF2-40B4-BE49-F238E27FC236}">
                <a16:creationId xmlns:a16="http://schemas.microsoft.com/office/drawing/2014/main" id="{C61EBC7C-80CF-489F-86B3-5894908189E4}"/>
              </a:ext>
            </a:extLst>
          </p:cNvPr>
          <p:cNvSpPr>
            <a:spLocks noGrp="1"/>
          </p:cNvSpPr>
          <p:nvPr>
            <p:ph sz="half" idx="2" hasCustomPrompt="1"/>
          </p:nvPr>
        </p:nvSpPr>
        <p:spPr>
          <a:xfrm>
            <a:off x="7658100" y="2701131"/>
            <a:ext cx="4113900" cy="28281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1793079" y="1728000"/>
            <a:ext cx="4122920" cy="735800"/>
          </a:xfrm>
          <a:noFill/>
        </p:spPr>
        <p:txBody>
          <a:bodyPr anchor="t"/>
          <a:lstStyle>
            <a:lvl1pPr marL="0" indent="0" algn="l">
              <a:buNone/>
              <a:defRPr sz="54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5" name="Text Placeholder 4">
            <a:extLst>
              <a:ext uri="{FF2B5EF4-FFF2-40B4-BE49-F238E27FC236}">
                <a16:creationId xmlns:a16="http://schemas.microsoft.com/office/drawing/2014/main" id="{867F0EAC-0FF4-447C-8EE4-2B107165DF3F}"/>
              </a:ext>
            </a:extLst>
          </p:cNvPr>
          <p:cNvSpPr>
            <a:spLocks noGrp="1"/>
          </p:cNvSpPr>
          <p:nvPr>
            <p:ph type="body" sz="quarter" idx="30" hasCustomPrompt="1"/>
          </p:nvPr>
        </p:nvSpPr>
        <p:spPr>
          <a:xfrm>
            <a:off x="7655762" y="1722438"/>
            <a:ext cx="4104437" cy="735749"/>
          </a:xfrm>
        </p:spPr>
        <p:txBody>
          <a:bodyPr anchor="t"/>
          <a:lstStyle>
            <a:lvl1pPr marL="0" indent="0">
              <a:buNone/>
              <a:defRPr sz="5400">
                <a:solidFill>
                  <a:schemeClr val="accent4"/>
                </a:solidFill>
                <a:latin typeface="+mj-lt"/>
              </a:defRPr>
            </a:lvl1pPr>
          </a:lstStyle>
          <a:p>
            <a:pPr lvl="0"/>
            <a:r>
              <a:rPr lang="en-US" noProof="0"/>
              <a:t>2</a:t>
            </a:r>
          </a:p>
        </p:txBody>
      </p:sp>
      <p:sp>
        <p:nvSpPr>
          <p:cNvPr id="16" name="Text Placeholder 5">
            <a:extLst>
              <a:ext uri="{FF2B5EF4-FFF2-40B4-BE49-F238E27FC236}">
                <a16:creationId xmlns:a16="http://schemas.microsoft.com/office/drawing/2014/main" id="{DED90C13-8D49-4652-B68A-A0B5084BB4DB}"/>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050185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Large Numbers Option 2">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CF5069B8-93E6-456E-B02B-1FD5F3B8D72A}"/>
              </a:ext>
            </a:extLst>
          </p:cNvPr>
          <p:cNvSpPr>
            <a:spLocks noGrp="1"/>
          </p:cNvSpPr>
          <p:nvPr>
            <p:ph type="body" sz="quarter" idx="27" hasCustomPrompt="1"/>
          </p:nvPr>
        </p:nvSpPr>
        <p:spPr>
          <a:xfrm>
            <a:off x="890706" y="1593150"/>
            <a:ext cx="4348065" cy="4348065"/>
          </a:xfrm>
          <a:prstGeom prst="ellipse">
            <a:avLst/>
          </a:prstGeom>
          <a:solidFill>
            <a:schemeClr val="tx1">
              <a:alpha val="10000"/>
            </a:schemeClr>
          </a:solidFill>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2" name="Text Placeholder 9">
            <a:extLst>
              <a:ext uri="{FF2B5EF4-FFF2-40B4-BE49-F238E27FC236}">
                <a16:creationId xmlns:a16="http://schemas.microsoft.com/office/drawing/2014/main" id="{C15F42E2-EE95-4479-80E9-94A75E9D6E98}"/>
              </a:ext>
            </a:extLst>
          </p:cNvPr>
          <p:cNvSpPr>
            <a:spLocks noGrp="1"/>
          </p:cNvSpPr>
          <p:nvPr>
            <p:ph type="body" sz="quarter" idx="28" hasCustomPrompt="1"/>
          </p:nvPr>
        </p:nvSpPr>
        <p:spPr>
          <a:xfrm>
            <a:off x="4739330" y="1767887"/>
            <a:ext cx="3998591" cy="3998591"/>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9" name="Text Placeholder 9">
            <a:extLst>
              <a:ext uri="{FF2B5EF4-FFF2-40B4-BE49-F238E27FC236}">
                <a16:creationId xmlns:a16="http://schemas.microsoft.com/office/drawing/2014/main" id="{4059823C-F505-4D2A-854E-5144BD58A767}"/>
              </a:ext>
            </a:extLst>
          </p:cNvPr>
          <p:cNvSpPr>
            <a:spLocks noGrp="1"/>
          </p:cNvSpPr>
          <p:nvPr>
            <p:ph type="body" sz="quarter" idx="29" hasCustomPrompt="1"/>
          </p:nvPr>
        </p:nvSpPr>
        <p:spPr>
          <a:xfrm>
            <a:off x="8238481" y="2207063"/>
            <a:ext cx="3120238" cy="3120238"/>
          </a:xfrm>
          <a:prstGeom prst="ellipse">
            <a:avLst/>
          </a:prstGeom>
          <a:solidFill>
            <a:schemeClr val="tx1">
              <a:alpha val="10000"/>
            </a:schemeClr>
          </a:solidFill>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Text Placeholder 3">
            <a:extLst>
              <a:ext uri="{FF2B5EF4-FFF2-40B4-BE49-F238E27FC236}">
                <a16:creationId xmlns:a16="http://schemas.microsoft.com/office/drawing/2014/main" id="{B30FA196-A035-4908-BA51-B769293255A9}"/>
              </a:ext>
            </a:extLst>
          </p:cNvPr>
          <p:cNvSpPr>
            <a:spLocks noGrp="1"/>
          </p:cNvSpPr>
          <p:nvPr>
            <p:ph type="body" sz="quarter" idx="30" hasCustomPrompt="1"/>
          </p:nvPr>
        </p:nvSpPr>
        <p:spPr>
          <a:xfrm>
            <a:off x="1658929" y="2205688"/>
            <a:ext cx="2811618" cy="1440000"/>
          </a:xfrm>
          <a:prstGeom prst="rect">
            <a:avLst/>
          </a:prstGeom>
          <a:noFill/>
        </p:spPr>
        <p:txBody>
          <a:bodyPr anchor="b"/>
          <a:lstStyle>
            <a:lvl1pPr marL="0" indent="0" algn="ctr">
              <a:spcBef>
                <a:spcPts val="0"/>
              </a:spcBef>
              <a:spcAft>
                <a:spcPts val="0"/>
              </a:spcAft>
              <a:buNone/>
              <a:defRPr sz="6600">
                <a:solidFill>
                  <a:schemeClr val="tx1">
                    <a:lumMod val="75000"/>
                    <a:lumOff val="25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Text Placeholder 9">
            <a:extLst>
              <a:ext uri="{FF2B5EF4-FFF2-40B4-BE49-F238E27FC236}">
                <a16:creationId xmlns:a16="http://schemas.microsoft.com/office/drawing/2014/main" id="{38F1EEC3-A74E-4124-95F3-D8A27EA3DDFC}"/>
              </a:ext>
            </a:extLst>
          </p:cNvPr>
          <p:cNvSpPr>
            <a:spLocks noGrp="1"/>
          </p:cNvSpPr>
          <p:nvPr>
            <p:ph type="body" sz="quarter" idx="31" hasCustomPrompt="1"/>
          </p:nvPr>
        </p:nvSpPr>
        <p:spPr>
          <a:xfrm>
            <a:off x="5332816"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2</a:t>
            </a:r>
          </a:p>
        </p:txBody>
      </p:sp>
      <p:sp>
        <p:nvSpPr>
          <p:cNvPr id="14" name="Text Placeholder 9">
            <a:extLst>
              <a:ext uri="{FF2B5EF4-FFF2-40B4-BE49-F238E27FC236}">
                <a16:creationId xmlns:a16="http://schemas.microsoft.com/office/drawing/2014/main" id="{744F95B1-3E5D-46C4-846F-01E3035D1A72}"/>
              </a:ext>
            </a:extLst>
          </p:cNvPr>
          <p:cNvSpPr>
            <a:spLocks noGrp="1"/>
          </p:cNvSpPr>
          <p:nvPr>
            <p:ph type="body" sz="quarter" idx="32" hasCustomPrompt="1"/>
          </p:nvPr>
        </p:nvSpPr>
        <p:spPr>
          <a:xfrm>
            <a:off x="8547101"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dirty="0">
                <a:solidFill>
                  <a:schemeClr val="tx1">
                    <a:lumMod val="75000"/>
                    <a:lumOff val="25000"/>
                  </a:schemeClr>
                </a:solidFill>
                <a:latin typeface="+mj-lt"/>
              </a:defRPr>
            </a:lvl1pPr>
          </a:lstStyle>
          <a:p>
            <a:pPr marL="266700" lvl="0" indent="-266700" algn="ctr"/>
            <a:r>
              <a:rPr lang="en-US" noProof="0"/>
              <a:t>3</a:t>
            </a:r>
          </a:p>
        </p:txBody>
      </p:sp>
      <p:sp>
        <p:nvSpPr>
          <p:cNvPr id="16" name="Content Placeholder 3">
            <a:extLst>
              <a:ext uri="{FF2B5EF4-FFF2-40B4-BE49-F238E27FC236}">
                <a16:creationId xmlns:a16="http://schemas.microsoft.com/office/drawing/2014/main" id="{39CDA933-12B5-44CD-BD16-C9589DE755EE}"/>
              </a:ext>
            </a:extLst>
          </p:cNvPr>
          <p:cNvSpPr>
            <a:spLocks noGrp="1"/>
          </p:cNvSpPr>
          <p:nvPr>
            <p:ph sz="half" idx="2" hasCustomPrompt="1"/>
          </p:nvPr>
        </p:nvSpPr>
        <p:spPr>
          <a:xfrm>
            <a:off x="2074738"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7" name="Text Placeholder 5">
            <a:extLst>
              <a:ext uri="{FF2B5EF4-FFF2-40B4-BE49-F238E27FC236}">
                <a16:creationId xmlns:a16="http://schemas.microsoft.com/office/drawing/2014/main" id="{9751FCE0-5FA8-4E25-A4E7-8B2901F69491}"/>
              </a:ext>
            </a:extLst>
          </p:cNvPr>
          <p:cNvSpPr>
            <a:spLocks noGrp="1"/>
          </p:cNvSpPr>
          <p:nvPr>
            <p:ph type="body" sz="quarter" idx="12" hasCustomPrompt="1"/>
          </p:nvPr>
        </p:nvSpPr>
        <p:spPr>
          <a:xfrm>
            <a:off x="5748625"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8" name="Text Placeholder 9">
            <a:extLst>
              <a:ext uri="{FF2B5EF4-FFF2-40B4-BE49-F238E27FC236}">
                <a16:creationId xmlns:a16="http://schemas.microsoft.com/office/drawing/2014/main" id="{0D97BC04-5B6C-4CFD-8184-7637C9A8F8E4}"/>
              </a:ext>
            </a:extLst>
          </p:cNvPr>
          <p:cNvSpPr>
            <a:spLocks noGrp="1"/>
          </p:cNvSpPr>
          <p:nvPr>
            <p:ph type="body" sz="quarter" idx="13" hasCustomPrompt="1"/>
          </p:nvPr>
        </p:nvSpPr>
        <p:spPr>
          <a:xfrm>
            <a:off x="880860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22" name="Text Placeholder 5">
            <a:extLst>
              <a:ext uri="{FF2B5EF4-FFF2-40B4-BE49-F238E27FC236}">
                <a16:creationId xmlns:a16="http://schemas.microsoft.com/office/drawing/2014/main" id="{E7A8CB18-EF35-4644-9DDB-02D8B65EA55E}"/>
              </a:ext>
            </a:extLst>
          </p:cNvPr>
          <p:cNvSpPr>
            <a:spLocks noGrp="1"/>
          </p:cNvSpPr>
          <p:nvPr>
            <p:ph type="body" sz="quarter" idx="33"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248554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1 May 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cxnSp>
        <p:nvCxnSpPr>
          <p:cNvPr id="15" name="Straight Connector 14">
            <a:extLst>
              <a:ext uri="{FF2B5EF4-FFF2-40B4-BE49-F238E27FC236}">
                <a16:creationId xmlns:a16="http://schemas.microsoft.com/office/drawing/2014/main" id="{B0092EC2-0FD8-0942-922E-AB6B24AB28BF}"/>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5C241-9A6E-D546-B6D2-62DCB2853F79}"/>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739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36873367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6300000" y="1728000"/>
            <a:ext cx="54720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SDCOE EOY 1 May 6,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6836181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SDCOE EOY 1 May 6, 2020</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cxnSp>
        <p:nvCxnSpPr>
          <p:cNvPr id="16" name="Straight Connector 15" title="Divider Line">
            <a:extLst>
              <a:ext uri="{FF2B5EF4-FFF2-40B4-BE49-F238E27FC236}">
                <a16:creationId xmlns:a16="http://schemas.microsoft.com/office/drawing/2014/main" id="{3235A56A-5B13-A44C-8C6A-E33B333A8EC4}"/>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title="Divider Line">
            <a:extLst>
              <a:ext uri="{FF2B5EF4-FFF2-40B4-BE49-F238E27FC236}">
                <a16:creationId xmlns:a16="http://schemas.microsoft.com/office/drawing/2014/main" id="{C7DB57CA-0B7C-AF45-925B-609A55E58FC4}"/>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2271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3297753" y="2444052"/>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6197282"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7999"/>
            <a:ext cx="2606247" cy="723947"/>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3297753" y="1724052"/>
            <a:ext cx="2606247" cy="723947"/>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6197282" y="1727999"/>
            <a:ext cx="2606247" cy="723947"/>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4" name="Content Placeholder 2">
            <a:extLst>
              <a:ext uri="{FF2B5EF4-FFF2-40B4-BE49-F238E27FC236}">
                <a16:creationId xmlns:a16="http://schemas.microsoft.com/office/drawing/2014/main" id="{FEE084FE-A45A-CA46-BD4A-57948B3F898D}"/>
              </a:ext>
            </a:extLst>
          </p:cNvPr>
          <p:cNvSpPr>
            <a:spLocks noGrp="1"/>
          </p:cNvSpPr>
          <p:nvPr>
            <p:ph idx="33" hasCustomPrompt="1"/>
          </p:nvPr>
        </p:nvSpPr>
        <p:spPr>
          <a:xfrm>
            <a:off x="9126154" y="2447999"/>
            <a:ext cx="2606247" cy="3651243"/>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Content Placeholder 2">
            <a:extLst>
              <a:ext uri="{FF2B5EF4-FFF2-40B4-BE49-F238E27FC236}">
                <a16:creationId xmlns:a16="http://schemas.microsoft.com/office/drawing/2014/main" id="{94958830-3C84-1640-98EB-5470ABC3A59D}"/>
              </a:ext>
            </a:extLst>
          </p:cNvPr>
          <p:cNvSpPr>
            <a:spLocks noGrp="1"/>
          </p:cNvSpPr>
          <p:nvPr>
            <p:ph idx="34" hasCustomPrompt="1"/>
          </p:nvPr>
        </p:nvSpPr>
        <p:spPr>
          <a:xfrm>
            <a:off x="9126154" y="1727999"/>
            <a:ext cx="2606247" cy="723947"/>
          </a:xfrm>
          <a:solidFill>
            <a:schemeClr val="tx1">
              <a:lumMod val="75000"/>
              <a:lumOff val="25000"/>
            </a:schemeClr>
          </a:solidFill>
          <a:ln w="28575">
            <a:solidFill>
              <a:srgbClr val="00B0F0"/>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Tree>
    <p:extLst>
      <p:ext uri="{BB962C8B-B14F-4D97-AF65-F5344CB8AC3E}">
        <p14:creationId xmlns:p14="http://schemas.microsoft.com/office/powerpoint/2010/main" val="1458434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1 May 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cxnSp>
        <p:nvCxnSpPr>
          <p:cNvPr id="35" name="Straight Arrow Connector 34">
            <a:extLst>
              <a:ext uri="{FF2B5EF4-FFF2-40B4-BE49-F238E27FC236}">
                <a16:creationId xmlns:a16="http://schemas.microsoft.com/office/drawing/2014/main" id="{CE23AF30-32BA-F34B-8E38-A2DA74ADA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4431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977821B-617D-47E4-AAA2-FADADD15EBCD}"/>
              </a:ext>
            </a:extLst>
          </p:cNvPr>
          <p:cNvSpPr>
            <a:spLocks noGrp="1"/>
          </p:cNvSpPr>
          <p:nvPr>
            <p:ph type="pic" sz="quarter" idx="12" hasCustomPrompt="1"/>
          </p:nvPr>
        </p:nvSpPr>
        <p:spPr>
          <a:xfrm>
            <a:off x="431799"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1974854"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11" name="Text Placeholder 10">
            <a:extLst>
              <a:ext uri="{FF2B5EF4-FFF2-40B4-BE49-F238E27FC236}">
                <a16:creationId xmlns:a16="http://schemas.microsoft.com/office/drawing/2014/main" id="{53739758-B746-428A-A18B-3989DA89A860}"/>
              </a:ext>
            </a:extLst>
          </p:cNvPr>
          <p:cNvSpPr>
            <a:spLocks noGrp="1"/>
          </p:cNvSpPr>
          <p:nvPr>
            <p:ph type="body" sz="quarter" idx="14" hasCustomPrompt="1"/>
          </p:nvPr>
        </p:nvSpPr>
        <p:spPr>
          <a:xfrm>
            <a:off x="1974854"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Text Placeholder 8">
            <a:extLst>
              <a:ext uri="{FF2B5EF4-FFF2-40B4-BE49-F238E27FC236}">
                <a16:creationId xmlns:a16="http://schemas.microsoft.com/office/drawing/2014/main" id="{B502D142-31B4-4BFF-A18F-9FB36E0F4005}"/>
              </a:ext>
            </a:extLst>
          </p:cNvPr>
          <p:cNvSpPr>
            <a:spLocks noGrp="1"/>
          </p:cNvSpPr>
          <p:nvPr>
            <p:ph type="body" sz="quarter" idx="33" hasCustomPrompt="1"/>
          </p:nvPr>
        </p:nvSpPr>
        <p:spPr>
          <a:xfrm>
            <a:off x="1974854"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1" name="Picture Placeholder 4">
            <a:extLst>
              <a:ext uri="{FF2B5EF4-FFF2-40B4-BE49-F238E27FC236}">
                <a16:creationId xmlns:a16="http://schemas.microsoft.com/office/drawing/2014/main" id="{ED382BE6-73A2-49C4-9284-7996310FE85F}"/>
              </a:ext>
            </a:extLst>
          </p:cNvPr>
          <p:cNvSpPr>
            <a:spLocks noGrp="1"/>
          </p:cNvSpPr>
          <p:nvPr>
            <p:ph type="pic" sz="quarter" idx="34" hasCustomPrompt="1"/>
          </p:nvPr>
        </p:nvSpPr>
        <p:spPr>
          <a:xfrm>
            <a:off x="4268028"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2" name="Text Placeholder 8">
            <a:extLst>
              <a:ext uri="{FF2B5EF4-FFF2-40B4-BE49-F238E27FC236}">
                <a16:creationId xmlns:a16="http://schemas.microsoft.com/office/drawing/2014/main" id="{5E81FDE4-AA9D-42F8-BEAF-C710A81DC8AB}"/>
              </a:ext>
            </a:extLst>
          </p:cNvPr>
          <p:cNvSpPr>
            <a:spLocks noGrp="1"/>
          </p:cNvSpPr>
          <p:nvPr>
            <p:ph type="body" sz="quarter" idx="35" hasCustomPrompt="1"/>
          </p:nvPr>
        </p:nvSpPr>
        <p:spPr>
          <a:xfrm>
            <a:off x="581108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3" name="Text Placeholder 10">
            <a:extLst>
              <a:ext uri="{FF2B5EF4-FFF2-40B4-BE49-F238E27FC236}">
                <a16:creationId xmlns:a16="http://schemas.microsoft.com/office/drawing/2014/main" id="{9D6585E1-D051-4611-811C-C8101B0D2F03}"/>
              </a:ext>
            </a:extLst>
          </p:cNvPr>
          <p:cNvSpPr>
            <a:spLocks noGrp="1"/>
          </p:cNvSpPr>
          <p:nvPr>
            <p:ph type="body" sz="quarter" idx="36" hasCustomPrompt="1"/>
          </p:nvPr>
        </p:nvSpPr>
        <p:spPr>
          <a:xfrm>
            <a:off x="581108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4" name="Text Placeholder 8">
            <a:extLst>
              <a:ext uri="{FF2B5EF4-FFF2-40B4-BE49-F238E27FC236}">
                <a16:creationId xmlns:a16="http://schemas.microsoft.com/office/drawing/2014/main" id="{6C195A32-24CC-4109-9C00-31757D0A0A3C}"/>
              </a:ext>
            </a:extLst>
          </p:cNvPr>
          <p:cNvSpPr>
            <a:spLocks noGrp="1"/>
          </p:cNvSpPr>
          <p:nvPr>
            <p:ph type="body" sz="quarter" idx="37" hasCustomPrompt="1"/>
          </p:nvPr>
        </p:nvSpPr>
        <p:spPr>
          <a:xfrm>
            <a:off x="581108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5" name="Picture Placeholder 4">
            <a:extLst>
              <a:ext uri="{FF2B5EF4-FFF2-40B4-BE49-F238E27FC236}">
                <a16:creationId xmlns:a16="http://schemas.microsoft.com/office/drawing/2014/main" id="{B318C64F-C963-4A3C-BB8F-999A7F7F5F88}"/>
              </a:ext>
            </a:extLst>
          </p:cNvPr>
          <p:cNvSpPr>
            <a:spLocks noGrp="1"/>
          </p:cNvSpPr>
          <p:nvPr>
            <p:ph type="pic" sz="quarter" idx="38" hasCustomPrompt="1"/>
          </p:nvPr>
        </p:nvSpPr>
        <p:spPr>
          <a:xfrm>
            <a:off x="8112825" y="2319681"/>
            <a:ext cx="1352367" cy="1352367"/>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6" name="Text Placeholder 8">
            <a:extLst>
              <a:ext uri="{FF2B5EF4-FFF2-40B4-BE49-F238E27FC236}">
                <a16:creationId xmlns:a16="http://schemas.microsoft.com/office/drawing/2014/main" id="{B8B9BC49-5937-4C0A-9AA6-7A7DA7F18CAF}"/>
              </a:ext>
            </a:extLst>
          </p:cNvPr>
          <p:cNvSpPr>
            <a:spLocks noGrp="1"/>
          </p:cNvSpPr>
          <p:nvPr>
            <p:ph type="body" sz="quarter" idx="39" hasCustomPrompt="1"/>
          </p:nvPr>
        </p:nvSpPr>
        <p:spPr>
          <a:xfrm>
            <a:off x="9647313" y="2485913"/>
            <a:ext cx="2124000" cy="701538"/>
          </a:xfrm>
        </p:spPr>
        <p:txBody>
          <a:bodyPr anchor="b"/>
          <a:lstStyle>
            <a:lvl1pPr marL="0" indent="0" algn="l">
              <a:buFont typeface="Arial" panose="020B0604020202020204" pitchFamily="34" charset="0"/>
              <a:buNone/>
              <a:defRPr sz="2400"/>
            </a:lvl1pPr>
          </a:lstStyle>
          <a:p>
            <a:pPr lvl="0"/>
            <a:r>
              <a:rPr lang="en-US" noProof="0"/>
              <a:t>Name</a:t>
            </a:r>
          </a:p>
        </p:txBody>
      </p:sp>
      <p:sp>
        <p:nvSpPr>
          <p:cNvPr id="47" name="Text Placeholder 10">
            <a:extLst>
              <a:ext uri="{FF2B5EF4-FFF2-40B4-BE49-F238E27FC236}">
                <a16:creationId xmlns:a16="http://schemas.microsoft.com/office/drawing/2014/main" id="{8020B4D6-002F-4FA9-BF1D-FC56D9A06F28}"/>
              </a:ext>
            </a:extLst>
          </p:cNvPr>
          <p:cNvSpPr>
            <a:spLocks noGrp="1"/>
          </p:cNvSpPr>
          <p:nvPr>
            <p:ph type="body" sz="quarter" idx="40" hasCustomPrompt="1"/>
          </p:nvPr>
        </p:nvSpPr>
        <p:spPr>
          <a:xfrm>
            <a:off x="9647313" y="3904988"/>
            <a:ext cx="2124000" cy="1800000"/>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8" name="Text Placeholder 8">
            <a:extLst>
              <a:ext uri="{FF2B5EF4-FFF2-40B4-BE49-F238E27FC236}">
                <a16:creationId xmlns:a16="http://schemas.microsoft.com/office/drawing/2014/main" id="{93C1946C-7118-4BF3-8EE8-B0944465F49A}"/>
              </a:ext>
            </a:extLst>
          </p:cNvPr>
          <p:cNvSpPr>
            <a:spLocks noGrp="1"/>
          </p:cNvSpPr>
          <p:nvPr>
            <p:ph type="body" sz="quarter" idx="41" hasCustomPrompt="1"/>
          </p:nvPr>
        </p:nvSpPr>
        <p:spPr>
          <a:xfrm>
            <a:off x="9647313" y="3461032"/>
            <a:ext cx="2124000"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Tree>
    <p:extLst>
      <p:ext uri="{BB962C8B-B14F-4D97-AF65-F5344CB8AC3E}">
        <p14:creationId xmlns:p14="http://schemas.microsoft.com/office/powerpoint/2010/main" val="1563581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9" name="Text Placeholder 8">
            <a:extLst>
              <a:ext uri="{FF2B5EF4-FFF2-40B4-BE49-F238E27FC236}">
                <a16:creationId xmlns:a16="http://schemas.microsoft.com/office/drawing/2014/main" id="{305CEEFA-58BB-4AFA-AD31-BEE38B013E00}"/>
              </a:ext>
            </a:extLst>
          </p:cNvPr>
          <p:cNvSpPr>
            <a:spLocks noGrp="1"/>
          </p:cNvSpPr>
          <p:nvPr>
            <p:ph type="body" sz="quarter" idx="17" hasCustomPrompt="1"/>
          </p:nvPr>
        </p:nvSpPr>
        <p:spPr>
          <a:xfrm>
            <a:off x="431800"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0" name="Text Placeholder 10">
            <a:extLst>
              <a:ext uri="{FF2B5EF4-FFF2-40B4-BE49-F238E27FC236}">
                <a16:creationId xmlns:a16="http://schemas.microsoft.com/office/drawing/2014/main" id="{BEEE40C3-341F-4063-8D33-B1328863FB30}"/>
              </a:ext>
            </a:extLst>
          </p:cNvPr>
          <p:cNvSpPr>
            <a:spLocks noGrp="1"/>
          </p:cNvSpPr>
          <p:nvPr>
            <p:ph type="body" sz="quarter" idx="18" hasCustomPrompt="1"/>
          </p:nvPr>
        </p:nvSpPr>
        <p:spPr>
          <a:xfrm>
            <a:off x="431800"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1" name="Text Placeholder 8">
            <a:extLst>
              <a:ext uri="{FF2B5EF4-FFF2-40B4-BE49-F238E27FC236}">
                <a16:creationId xmlns:a16="http://schemas.microsoft.com/office/drawing/2014/main" id="{D09CE291-B951-4300-9D67-154E4BB557EC}"/>
              </a:ext>
            </a:extLst>
          </p:cNvPr>
          <p:cNvSpPr>
            <a:spLocks noGrp="1"/>
          </p:cNvSpPr>
          <p:nvPr>
            <p:ph type="body" sz="quarter" idx="33" hasCustomPrompt="1"/>
          </p:nvPr>
        </p:nvSpPr>
        <p:spPr>
          <a:xfrm>
            <a:off x="237570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2" name="Text Placeholder 10">
            <a:extLst>
              <a:ext uri="{FF2B5EF4-FFF2-40B4-BE49-F238E27FC236}">
                <a16:creationId xmlns:a16="http://schemas.microsoft.com/office/drawing/2014/main" id="{0D3A393C-4D8C-49BC-934D-B57BE1B28405}"/>
              </a:ext>
            </a:extLst>
          </p:cNvPr>
          <p:cNvSpPr>
            <a:spLocks noGrp="1"/>
          </p:cNvSpPr>
          <p:nvPr>
            <p:ph type="body" sz="quarter" idx="34" hasCustomPrompt="1"/>
          </p:nvPr>
        </p:nvSpPr>
        <p:spPr>
          <a:xfrm>
            <a:off x="237570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3" name="Text Placeholder 8">
            <a:extLst>
              <a:ext uri="{FF2B5EF4-FFF2-40B4-BE49-F238E27FC236}">
                <a16:creationId xmlns:a16="http://schemas.microsoft.com/office/drawing/2014/main" id="{08906184-3520-4606-AF8B-59ECFFA6D756}"/>
              </a:ext>
            </a:extLst>
          </p:cNvPr>
          <p:cNvSpPr>
            <a:spLocks noGrp="1"/>
          </p:cNvSpPr>
          <p:nvPr>
            <p:ph type="body" sz="quarter" idx="35" hasCustomPrompt="1"/>
          </p:nvPr>
        </p:nvSpPr>
        <p:spPr>
          <a:xfrm>
            <a:off x="4319606"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4" name="Text Placeholder 10">
            <a:extLst>
              <a:ext uri="{FF2B5EF4-FFF2-40B4-BE49-F238E27FC236}">
                <a16:creationId xmlns:a16="http://schemas.microsoft.com/office/drawing/2014/main" id="{8A64BEB9-7FB0-4DF9-BFE9-62016E83E890}"/>
              </a:ext>
            </a:extLst>
          </p:cNvPr>
          <p:cNvSpPr>
            <a:spLocks noGrp="1"/>
          </p:cNvSpPr>
          <p:nvPr>
            <p:ph type="body" sz="quarter" idx="36" hasCustomPrompt="1"/>
          </p:nvPr>
        </p:nvSpPr>
        <p:spPr>
          <a:xfrm>
            <a:off x="4319606"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Text Placeholder 8">
            <a:extLst>
              <a:ext uri="{FF2B5EF4-FFF2-40B4-BE49-F238E27FC236}">
                <a16:creationId xmlns:a16="http://schemas.microsoft.com/office/drawing/2014/main" id="{4CCC1C98-37FD-4404-8383-72ED535FE578}"/>
              </a:ext>
            </a:extLst>
          </p:cNvPr>
          <p:cNvSpPr>
            <a:spLocks noGrp="1"/>
          </p:cNvSpPr>
          <p:nvPr>
            <p:ph type="body" sz="quarter" idx="37" hasCustomPrompt="1"/>
          </p:nvPr>
        </p:nvSpPr>
        <p:spPr>
          <a:xfrm>
            <a:off x="6263509"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6" name="Text Placeholder 10">
            <a:extLst>
              <a:ext uri="{FF2B5EF4-FFF2-40B4-BE49-F238E27FC236}">
                <a16:creationId xmlns:a16="http://schemas.microsoft.com/office/drawing/2014/main" id="{B24BD1AE-AB0E-40FA-AEA8-8D687D84B56E}"/>
              </a:ext>
            </a:extLst>
          </p:cNvPr>
          <p:cNvSpPr>
            <a:spLocks noGrp="1"/>
          </p:cNvSpPr>
          <p:nvPr>
            <p:ph type="body" sz="quarter" idx="38" hasCustomPrompt="1"/>
          </p:nvPr>
        </p:nvSpPr>
        <p:spPr>
          <a:xfrm>
            <a:off x="6263509"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7" name="Text Placeholder 8">
            <a:extLst>
              <a:ext uri="{FF2B5EF4-FFF2-40B4-BE49-F238E27FC236}">
                <a16:creationId xmlns:a16="http://schemas.microsoft.com/office/drawing/2014/main" id="{CA2F0EA7-F3F7-443F-BA0D-4916B618C56B}"/>
              </a:ext>
            </a:extLst>
          </p:cNvPr>
          <p:cNvSpPr>
            <a:spLocks noGrp="1"/>
          </p:cNvSpPr>
          <p:nvPr>
            <p:ph type="body" sz="quarter" idx="39" hasCustomPrompt="1"/>
          </p:nvPr>
        </p:nvSpPr>
        <p:spPr>
          <a:xfrm>
            <a:off x="8207412"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2BB6E6C3-1F6A-41B6-8EE0-6FDCBA34413C}"/>
              </a:ext>
            </a:extLst>
          </p:cNvPr>
          <p:cNvSpPr>
            <a:spLocks noGrp="1"/>
          </p:cNvSpPr>
          <p:nvPr>
            <p:ph type="body" sz="quarter" idx="40" hasCustomPrompt="1"/>
          </p:nvPr>
        </p:nvSpPr>
        <p:spPr>
          <a:xfrm>
            <a:off x="8207412"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16" name="Picture Placeholder 15">
            <a:extLst>
              <a:ext uri="{FF2B5EF4-FFF2-40B4-BE49-F238E27FC236}">
                <a16:creationId xmlns:a16="http://schemas.microsoft.com/office/drawing/2014/main" id="{B2738624-9DAA-4152-9A77-80BBB71AD5F1}"/>
              </a:ext>
            </a:extLst>
          </p:cNvPr>
          <p:cNvSpPr>
            <a:spLocks noGrp="1"/>
          </p:cNvSpPr>
          <p:nvPr>
            <p:ph type="pic" sz="quarter" idx="41"/>
          </p:nvPr>
        </p:nvSpPr>
        <p:spPr>
          <a:xfrm>
            <a:off x="431800"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Picture Placeholder 15">
            <a:extLst>
              <a:ext uri="{FF2B5EF4-FFF2-40B4-BE49-F238E27FC236}">
                <a16:creationId xmlns:a16="http://schemas.microsoft.com/office/drawing/2014/main" id="{522AE46C-0845-4BB0-9861-06071BCF56F6}"/>
              </a:ext>
            </a:extLst>
          </p:cNvPr>
          <p:cNvSpPr>
            <a:spLocks noGrp="1"/>
          </p:cNvSpPr>
          <p:nvPr>
            <p:ph type="pic" sz="quarter" idx="42"/>
          </p:nvPr>
        </p:nvSpPr>
        <p:spPr>
          <a:xfrm>
            <a:off x="237570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0" name="Picture Placeholder 15">
            <a:extLst>
              <a:ext uri="{FF2B5EF4-FFF2-40B4-BE49-F238E27FC236}">
                <a16:creationId xmlns:a16="http://schemas.microsoft.com/office/drawing/2014/main" id="{D791A6AF-478F-443B-A785-F82A8DBA9F30}"/>
              </a:ext>
            </a:extLst>
          </p:cNvPr>
          <p:cNvSpPr>
            <a:spLocks noGrp="1"/>
          </p:cNvSpPr>
          <p:nvPr>
            <p:ph type="pic" sz="quarter" idx="43"/>
          </p:nvPr>
        </p:nvSpPr>
        <p:spPr>
          <a:xfrm>
            <a:off x="4319606"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1" name="Picture Placeholder 15">
            <a:extLst>
              <a:ext uri="{FF2B5EF4-FFF2-40B4-BE49-F238E27FC236}">
                <a16:creationId xmlns:a16="http://schemas.microsoft.com/office/drawing/2014/main" id="{1A65AFE9-2875-44A5-BF13-6E8438892669}"/>
              </a:ext>
            </a:extLst>
          </p:cNvPr>
          <p:cNvSpPr>
            <a:spLocks noGrp="1"/>
          </p:cNvSpPr>
          <p:nvPr>
            <p:ph type="pic" sz="quarter" idx="44"/>
          </p:nvPr>
        </p:nvSpPr>
        <p:spPr>
          <a:xfrm>
            <a:off x="6263509"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62" name="Picture Placeholder 15">
            <a:extLst>
              <a:ext uri="{FF2B5EF4-FFF2-40B4-BE49-F238E27FC236}">
                <a16:creationId xmlns:a16="http://schemas.microsoft.com/office/drawing/2014/main" id="{069B9167-077F-4123-82C5-01EB62AFB3E6}"/>
              </a:ext>
            </a:extLst>
          </p:cNvPr>
          <p:cNvSpPr>
            <a:spLocks noGrp="1"/>
          </p:cNvSpPr>
          <p:nvPr>
            <p:ph type="pic" sz="quarter" idx="45"/>
          </p:nvPr>
        </p:nvSpPr>
        <p:spPr>
          <a:xfrm>
            <a:off x="8207412"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21" name="Text Placeholder 8">
            <a:extLst>
              <a:ext uri="{FF2B5EF4-FFF2-40B4-BE49-F238E27FC236}">
                <a16:creationId xmlns:a16="http://schemas.microsoft.com/office/drawing/2014/main" id="{F9EF21D5-1862-4F5B-86BF-B76AF2A72B32}"/>
              </a:ext>
            </a:extLst>
          </p:cNvPr>
          <p:cNvSpPr>
            <a:spLocks noGrp="1"/>
          </p:cNvSpPr>
          <p:nvPr>
            <p:ph type="body" sz="quarter" idx="46" hasCustomPrompt="1"/>
          </p:nvPr>
        </p:nvSpPr>
        <p:spPr>
          <a:xfrm>
            <a:off x="10151313" y="4113808"/>
            <a:ext cx="1620000" cy="783544"/>
          </a:xfrm>
        </p:spPr>
        <p:txBody>
          <a:bodyPr/>
          <a:lstStyle>
            <a:lvl1pPr marL="0" indent="0" algn="l">
              <a:buFont typeface="Arial" panose="020B0604020202020204" pitchFamily="34" charset="0"/>
              <a:buNone/>
              <a:defRPr sz="2400"/>
            </a:lvl1pPr>
          </a:lstStyle>
          <a:p>
            <a:pPr lvl="0"/>
            <a:r>
              <a:rPr lang="en-US" noProof="0"/>
              <a:t>Full Name</a:t>
            </a:r>
          </a:p>
        </p:txBody>
      </p:sp>
      <p:sp>
        <p:nvSpPr>
          <p:cNvPr id="22" name="Text Placeholder 10">
            <a:extLst>
              <a:ext uri="{FF2B5EF4-FFF2-40B4-BE49-F238E27FC236}">
                <a16:creationId xmlns:a16="http://schemas.microsoft.com/office/drawing/2014/main" id="{80EC8DA4-EC6B-4362-949F-968E973A545B}"/>
              </a:ext>
            </a:extLst>
          </p:cNvPr>
          <p:cNvSpPr>
            <a:spLocks noGrp="1"/>
          </p:cNvSpPr>
          <p:nvPr>
            <p:ph type="body" sz="quarter" idx="47" hasCustomPrompt="1"/>
          </p:nvPr>
        </p:nvSpPr>
        <p:spPr>
          <a:xfrm>
            <a:off x="10151313" y="5258975"/>
            <a:ext cx="1620000" cy="720000"/>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3" name="Picture Placeholder 15">
            <a:extLst>
              <a:ext uri="{FF2B5EF4-FFF2-40B4-BE49-F238E27FC236}">
                <a16:creationId xmlns:a16="http://schemas.microsoft.com/office/drawing/2014/main" id="{FC64B5FD-0E87-4FAB-AFEA-D10DFED9F653}"/>
              </a:ext>
            </a:extLst>
          </p:cNvPr>
          <p:cNvSpPr>
            <a:spLocks noGrp="1"/>
          </p:cNvSpPr>
          <p:nvPr>
            <p:ph type="pic" sz="quarter" idx="48"/>
          </p:nvPr>
        </p:nvSpPr>
        <p:spPr>
          <a:xfrm>
            <a:off x="10151313" y="2246681"/>
            <a:ext cx="1620000" cy="1620000"/>
          </a:xfrm>
          <a:solidFill>
            <a:schemeClr val="bg1">
              <a:lumMod val="95000"/>
              <a:alpha val="70000"/>
            </a:schemeClr>
          </a:solidFill>
          <a:ln w="95250" cap="sq">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886231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546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1 May 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38040577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29909629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82A4E56-DEE9-4FB2-89FF-0F12DB08ADCA}"/>
              </a:ext>
            </a:extLst>
          </p:cNvPr>
          <p:cNvSpPr>
            <a:spLocks noGrp="1"/>
          </p:cNvSpPr>
          <p:nvPr>
            <p:ph type="ftr" sz="quarter" idx="10"/>
          </p:nvPr>
        </p:nvSpPr>
        <p:spPr/>
        <p:txBody>
          <a:bodyPr/>
          <a:lstStyle/>
          <a:p>
            <a:r>
              <a:rPr lang="en-US" noProof="0"/>
              <a:t>SDCOE EOY 1 May 6, 2020</a:t>
            </a:r>
            <a:endParaRPr lang="en-US" noProof="0" dirty="0"/>
          </a:p>
        </p:txBody>
      </p:sp>
      <p:sp>
        <p:nvSpPr>
          <p:cNvPr id="6" name="Slide Number Placeholder 5">
            <a:extLst>
              <a:ext uri="{FF2B5EF4-FFF2-40B4-BE49-F238E27FC236}">
                <a16:creationId xmlns:a16="http://schemas.microsoft.com/office/drawing/2014/main" id="{CA8525B7-4C8D-4482-98E3-A68789AAB0CF}"/>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Tree>
    <p:extLst>
      <p:ext uri="{BB962C8B-B14F-4D97-AF65-F5344CB8AC3E}">
        <p14:creationId xmlns:p14="http://schemas.microsoft.com/office/powerpoint/2010/main" val="16283612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
        <p:nvSpPr>
          <p:cNvPr id="15" name="Rectangle 14">
            <a:extLst>
              <a:ext uri="{FF2B5EF4-FFF2-40B4-BE49-F238E27FC236}">
                <a16:creationId xmlns:a16="http://schemas.microsoft.com/office/drawing/2014/main" id="{7F9DFC14-3A4C-DA40-9A51-C25C04A9DB27}"/>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angle 15">
            <a:extLst>
              <a:ext uri="{FF2B5EF4-FFF2-40B4-BE49-F238E27FC236}">
                <a16:creationId xmlns:a16="http://schemas.microsoft.com/office/drawing/2014/main" id="{88D878BA-208F-0540-B64C-294599E1D8DB}"/>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angle 16">
            <a:extLst>
              <a:ext uri="{FF2B5EF4-FFF2-40B4-BE49-F238E27FC236}">
                <a16:creationId xmlns:a16="http://schemas.microsoft.com/office/drawing/2014/main" id="{BB4CEC94-0CC7-3E43-B867-E0C706F95599}"/>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52D8BDD8-6058-CB4F-B6B2-4815A6269B22}"/>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4091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5" grpId="0" animBg="1"/>
      <p:bldP spid="18" grpId="0" animBg="1"/>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1 May 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pic>
        <p:nvPicPr>
          <p:cNvPr id="19" name="Picture 18" descr="Screen of a cell phone&#10;&#10;Description generated with high confidence">
            <a:extLst>
              <a:ext uri="{FF2B5EF4-FFF2-40B4-BE49-F238E27FC236}">
                <a16:creationId xmlns:a16="http://schemas.microsoft.com/office/drawing/2014/main" id="{C14E64ED-D82A-E94B-8106-DA2346312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20" name="Picture 19" descr="Screen of a cell phone&#10;&#10;Description generated with high confidence">
            <a:extLst>
              <a:ext uri="{FF2B5EF4-FFF2-40B4-BE49-F238E27FC236}">
                <a16:creationId xmlns:a16="http://schemas.microsoft.com/office/drawing/2014/main" id="{C5F89FC2-1335-844A-89F8-B64805FE0DE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21" name="Picture 20" descr="Screen of a cell phone&#10;&#10;Description generated with high confidence">
            <a:extLst>
              <a:ext uri="{FF2B5EF4-FFF2-40B4-BE49-F238E27FC236}">
                <a16:creationId xmlns:a16="http://schemas.microsoft.com/office/drawing/2014/main" id="{CEB53052-A812-154C-82D3-A576AEB78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Tree>
    <p:extLst>
      <p:ext uri="{BB962C8B-B14F-4D97-AF65-F5344CB8AC3E}">
        <p14:creationId xmlns:p14="http://schemas.microsoft.com/office/powerpoint/2010/main" val="19759717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estimon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3509F9E9-0483-4A79-B997-B23DAC1644C1}"/>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Text Placeholder 3">
            <a:extLst>
              <a:ext uri="{FF2B5EF4-FFF2-40B4-BE49-F238E27FC236}">
                <a16:creationId xmlns:a16="http://schemas.microsoft.com/office/drawing/2014/main" id="{749CC2AE-E299-42B4-A2C4-357708A0054F}"/>
              </a:ext>
            </a:extLst>
          </p:cNvPr>
          <p:cNvSpPr>
            <a:spLocks noGrp="1"/>
          </p:cNvSpPr>
          <p:nvPr>
            <p:ph type="body" sz="quarter" idx="34" hasCustomPrompt="1"/>
          </p:nvPr>
        </p:nvSpPr>
        <p:spPr>
          <a:xfrm>
            <a:off x="431800"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9" name="Text Placeholder 8">
            <a:extLst>
              <a:ext uri="{FF2B5EF4-FFF2-40B4-BE49-F238E27FC236}">
                <a16:creationId xmlns:a16="http://schemas.microsoft.com/office/drawing/2014/main" id="{199551C8-D5B2-495A-97BB-0711CD8C67EC}"/>
              </a:ext>
            </a:extLst>
          </p:cNvPr>
          <p:cNvSpPr>
            <a:spLocks noGrp="1"/>
          </p:cNvSpPr>
          <p:nvPr>
            <p:ph type="body" sz="quarter" idx="13" hasCustomPrompt="1"/>
          </p:nvPr>
        </p:nvSpPr>
        <p:spPr>
          <a:xfrm>
            <a:off x="582556"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2" name="Text Placeholder 3">
            <a:extLst>
              <a:ext uri="{FF2B5EF4-FFF2-40B4-BE49-F238E27FC236}">
                <a16:creationId xmlns:a16="http://schemas.microsoft.com/office/drawing/2014/main" id="{03139A49-E537-4395-967A-08C997820703}"/>
              </a:ext>
            </a:extLst>
          </p:cNvPr>
          <p:cNvSpPr>
            <a:spLocks noGrp="1"/>
          </p:cNvSpPr>
          <p:nvPr>
            <p:ph type="body" sz="quarter" idx="35" hasCustomPrompt="1"/>
          </p:nvPr>
        </p:nvSpPr>
        <p:spPr>
          <a:xfrm>
            <a:off x="4325172" y="3591659"/>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3" name="Text Placeholder 8">
            <a:extLst>
              <a:ext uri="{FF2B5EF4-FFF2-40B4-BE49-F238E27FC236}">
                <a16:creationId xmlns:a16="http://schemas.microsoft.com/office/drawing/2014/main" id="{3EE1C8A1-F171-46D2-A92F-1B0E9C52B1A9}"/>
              </a:ext>
            </a:extLst>
          </p:cNvPr>
          <p:cNvSpPr>
            <a:spLocks noGrp="1"/>
          </p:cNvSpPr>
          <p:nvPr>
            <p:ph type="body" sz="quarter" idx="36" hasCustomPrompt="1"/>
          </p:nvPr>
        </p:nvSpPr>
        <p:spPr>
          <a:xfrm>
            <a:off x="4468052" y="5448541"/>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
        <p:nvSpPr>
          <p:cNvPr id="14" name="Text Placeholder 3">
            <a:extLst>
              <a:ext uri="{FF2B5EF4-FFF2-40B4-BE49-F238E27FC236}">
                <a16:creationId xmlns:a16="http://schemas.microsoft.com/office/drawing/2014/main" id="{E3E7FB48-98BE-4677-A80F-969F9F307209}"/>
              </a:ext>
            </a:extLst>
          </p:cNvPr>
          <p:cNvSpPr>
            <a:spLocks noGrp="1"/>
          </p:cNvSpPr>
          <p:nvPr>
            <p:ph type="body" sz="quarter" idx="37" hasCustomPrompt="1"/>
          </p:nvPr>
        </p:nvSpPr>
        <p:spPr>
          <a:xfrm>
            <a:off x="8218545" y="1836744"/>
            <a:ext cx="3541655" cy="2224950"/>
          </a:xfrm>
          <a:solidFill>
            <a:schemeClr val="bg1">
              <a:lumMod val="95000"/>
            </a:schemeClr>
          </a:solidFill>
        </p:spPr>
        <p:txBody>
          <a:bodyPr lIns="180000" tIns="180000" rIns="180000" bIns="180000" anchor="ctr"/>
          <a:lstStyle>
            <a:lvl1pPr marL="0" indent="0" algn="ctr">
              <a:buNone/>
              <a:defRPr i="0"/>
            </a:lvl1pPr>
          </a:lstStyle>
          <a:p>
            <a:pPr lvl="0"/>
            <a:r>
              <a:rPr lang="en-US" noProof="0"/>
              <a:t>Testimonial goes here</a:t>
            </a:r>
          </a:p>
        </p:txBody>
      </p:sp>
      <p:sp>
        <p:nvSpPr>
          <p:cNvPr id="15" name="Text Placeholder 8">
            <a:extLst>
              <a:ext uri="{FF2B5EF4-FFF2-40B4-BE49-F238E27FC236}">
                <a16:creationId xmlns:a16="http://schemas.microsoft.com/office/drawing/2014/main" id="{0146F28A-70F5-4E8B-8A3A-ADB1B6A080D1}"/>
              </a:ext>
            </a:extLst>
          </p:cNvPr>
          <p:cNvSpPr>
            <a:spLocks noGrp="1"/>
          </p:cNvSpPr>
          <p:nvPr>
            <p:ph type="body" sz="quarter" idx="38" hasCustomPrompt="1"/>
          </p:nvPr>
        </p:nvSpPr>
        <p:spPr>
          <a:xfrm>
            <a:off x="8369301" y="3693626"/>
            <a:ext cx="3251132" cy="231102"/>
          </a:xfrm>
        </p:spPr>
        <p:txBody>
          <a:bodyPr anchor="t"/>
          <a:lstStyle>
            <a:lvl1pPr marL="0" indent="0" algn="r">
              <a:buFont typeface="Arial" panose="020B0604020202020204" pitchFamily="34" charset="0"/>
              <a:buNone/>
              <a:defRPr sz="1200">
                <a:solidFill>
                  <a:schemeClr val="tx1">
                    <a:lumMod val="75000"/>
                    <a:lumOff val="25000"/>
                  </a:schemeClr>
                </a:solidFill>
              </a:defRPr>
            </a:lvl1pPr>
          </a:lstStyle>
          <a:p>
            <a:pPr lvl="0"/>
            <a:r>
              <a:rPr lang="en-US" noProof="0"/>
              <a:t>Name and Title</a:t>
            </a:r>
          </a:p>
        </p:txBody>
      </p:sp>
    </p:spTree>
    <p:extLst>
      <p:ext uri="{BB962C8B-B14F-4D97-AF65-F5344CB8AC3E}">
        <p14:creationId xmlns:p14="http://schemas.microsoft.com/office/powerpoint/2010/main" val="13696797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C73D4F-6D13-AA4D-93B0-25BF30BC1BD3}"/>
              </a:ext>
            </a:extLst>
          </p:cNvPr>
          <p:cNvSpPr/>
          <p:nvPr/>
        </p:nvSpPr>
        <p:spPr>
          <a:xfrm>
            <a:off x="0" y="0"/>
            <a:ext cx="6378677" cy="6786563"/>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49359542-814C-6347-891F-A2B393B41189}"/>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BA11F8B0-00DA-1F45-B92D-2BDCD2E50BF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8FFC6FF2-610A-0340-B9DA-9B7BD6DFC221}"/>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45932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1 May 6, 2020</a:t>
            </a:r>
            <a:endParaRPr lang="en-US" noProof="0" dirty="0"/>
          </a:p>
        </p:txBody>
      </p:sp>
      <p:sp>
        <p:nvSpPr>
          <p:cNvPr id="11" name="Rectangle 10">
            <a:extLst>
              <a:ext uri="{FF2B5EF4-FFF2-40B4-BE49-F238E27FC236}">
                <a16:creationId xmlns:a16="http://schemas.microsoft.com/office/drawing/2014/main" id="{65F192CB-47D2-6E4C-8E35-947709B4278C}"/>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2" name="Rectangle 11">
            <a:extLst>
              <a:ext uri="{FF2B5EF4-FFF2-40B4-BE49-F238E27FC236}">
                <a16:creationId xmlns:a16="http://schemas.microsoft.com/office/drawing/2014/main" id="{A17C4B32-6192-9B4E-A901-A7F940BEAC06}"/>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6CB84E2-425A-3D4E-ABCA-2C453057436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CEFB7BBF-5E10-9D4E-B50E-7708991746F4}"/>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8209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1000" fill="hold"/>
                                        <p:tgtEl>
                                          <p:spTgt spid="12"/>
                                        </p:tgtEl>
                                        <p:attrNameLst>
                                          <p:attrName>ppt_x</p:attrName>
                                        </p:attrNameLst>
                                      </p:cBhvr>
                                      <p:tavLst>
                                        <p:tav tm="0">
                                          <p:val>
                                            <p:strVal val="1+#ppt_w/2"/>
                                          </p:val>
                                        </p:tav>
                                        <p:tav tm="100000">
                                          <p:val>
                                            <p:strVal val="#ppt_x"/>
                                          </p:val>
                                        </p:tav>
                                      </p:tavLst>
                                    </p:anim>
                                    <p:anim calcmode="lin" valueType="num">
                                      <p:cBhvr additive="base">
                                        <p:cTn id="13"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F643C21-E9BF-6647-A696-FABCDF464008}"/>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1 May 6,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Rectangle 9">
            <a:extLst>
              <a:ext uri="{FF2B5EF4-FFF2-40B4-BE49-F238E27FC236}">
                <a16:creationId xmlns:a16="http://schemas.microsoft.com/office/drawing/2014/main" id="{E3DE8D63-C4DA-6445-AA33-5E3BEEA69181}"/>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27253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2F27E34-6C11-6740-A3CA-404D8D06899A}"/>
              </a:ext>
            </a:extLst>
          </p:cNvPr>
          <p:cNvSpPr/>
          <p:nvPr/>
        </p:nvSpPr>
        <p:spPr>
          <a:xfrm>
            <a:off x="5353050" y="1"/>
            <a:ext cx="6406950" cy="6857998"/>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1 May 6,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Rectangle 9">
            <a:extLst>
              <a:ext uri="{FF2B5EF4-FFF2-40B4-BE49-F238E27FC236}">
                <a16:creationId xmlns:a16="http://schemas.microsoft.com/office/drawing/2014/main" id="{EEC5CDE3-6D07-CB4A-8D23-6EAF8275ACCB}"/>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74290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304084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110129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9" name="Picture Placeholder 9">
            <a:extLst>
              <a:ext uri="{FF2B5EF4-FFF2-40B4-BE49-F238E27FC236}">
                <a16:creationId xmlns:a16="http://schemas.microsoft.com/office/drawing/2014/main" id="{8BA39708-26C4-4C58-AAF1-7DDBAAFACC99}"/>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10" name="Rectangle 9">
            <a:extLst>
              <a:ext uri="{FF2B5EF4-FFF2-40B4-BE49-F238E27FC236}">
                <a16:creationId xmlns:a16="http://schemas.microsoft.com/office/drawing/2014/main" id="{129FEC1A-545F-4D58-B291-028B7D695567}"/>
              </a:ext>
            </a:extLst>
          </p:cNvPr>
          <p:cNvSpPr/>
          <p:nvPr userDrawn="1"/>
        </p:nvSpPr>
        <p:spPr>
          <a:xfrm>
            <a:off x="6336000" y="0"/>
            <a:ext cx="3979575" cy="678656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539896" y="2377000"/>
            <a:ext cx="3571782" cy="2387600"/>
          </a:xfrm>
        </p:spPr>
        <p:txBody>
          <a:bodyPr anchor="b"/>
          <a:lstStyle>
            <a:lvl1pPr algn="l">
              <a:defRPr sz="3600" spc="-300">
                <a:solidFill>
                  <a:srgbClr val="FD7C62"/>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539896" y="4962525"/>
            <a:ext cx="3571782" cy="1219200"/>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6" name="Rectangle 5">
            <a:extLst>
              <a:ext uri="{FF2B5EF4-FFF2-40B4-BE49-F238E27FC236}">
                <a16:creationId xmlns:a16="http://schemas.microsoft.com/office/drawing/2014/main" id="{787B6BB1-24C3-48A6-913C-94F7EA8127A1}"/>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C1C9CBFF-5639-480A-82C7-50DAD54E2E48}"/>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6139659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Header with Image">
    <p:bg>
      <p:bgPr>
        <a:solidFill>
          <a:schemeClr val="bg1">
            <a:lumMod val="95000"/>
          </a:schemeClr>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6FAD7B97-1B74-414B-B585-45E33908CBEB}"/>
              </a:ext>
            </a:extLst>
          </p:cNvPr>
          <p:cNvSpPr>
            <a:spLocks noGrp="1"/>
          </p:cNvSpPr>
          <p:nvPr>
            <p:ph type="pic" sz="quarter" idx="10" hasCustomPrompt="1"/>
          </p:nvPr>
        </p:nvSpPr>
        <p:spPr>
          <a:xfrm>
            <a:off x="0" y="0"/>
            <a:ext cx="12192000" cy="6365363"/>
          </a:xfrm>
          <a:gradFill flip="none" rotWithShape="1">
            <a:gsLst>
              <a:gs pos="0">
                <a:schemeClr val="bg1"/>
              </a:gs>
              <a:gs pos="100000">
                <a:schemeClr val="bg1">
                  <a:alpha val="74000"/>
                </a:schemeClr>
              </a:gs>
            </a:gsLst>
            <a:lin ang="5400000" scaled="1"/>
            <a:tileRect/>
          </a:gradFill>
        </p:spPr>
        <p:txBody>
          <a:bodyPr vert="vert270" lIns="144000" tIns="0" rIns="0" anchor="t"/>
          <a:lstStyle>
            <a:lvl1pPr marL="0" indent="0" algn="ct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FD7C6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1 May 6, 2020</a:t>
            </a:r>
            <a:endParaRPr lang="en-US" noProof="0" dirty="0"/>
          </a:p>
        </p:txBody>
      </p:sp>
    </p:spTree>
    <p:extLst>
      <p:ext uri="{BB962C8B-B14F-4D97-AF65-F5344CB8AC3E}">
        <p14:creationId xmlns:p14="http://schemas.microsoft.com/office/powerpoint/2010/main" val="412034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ubtitle, Content, and Imag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3714749"/>
            <a:ext cx="6406950" cy="3143249"/>
          </a:xfrm>
          <a:prstGeom prst="rect">
            <a:avLst/>
          </a:prstGeom>
          <a:gradFill>
            <a:gsLst>
              <a:gs pos="0">
                <a:schemeClr val="tx1">
                  <a:lumMod val="75000"/>
                  <a:lumOff val="25000"/>
                </a:schemeClr>
              </a:gs>
              <a:gs pos="100000">
                <a:srgbClr val="00B0F0"/>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1999" y="3714746"/>
            <a:ext cx="4416225" cy="2364591"/>
          </a:xfrm>
        </p:spPr>
        <p:txBody>
          <a:bodyPr anchor="t"/>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5658103" y="3981451"/>
            <a:ext cx="5749483" cy="1343026"/>
          </a:xfrm>
        </p:spPr>
        <p:txBody>
          <a:bodyPr anchor="b"/>
          <a:lstStyle>
            <a:lvl1pPr>
              <a:defRPr sz="3600">
                <a:solidFill>
                  <a:schemeClr val="bg1"/>
                </a:solidFill>
              </a:defRPr>
            </a:lvl1pPr>
          </a:lstStyle>
          <a:p>
            <a:r>
              <a:rPr lang="en-US" noProof="0"/>
              <a:t>Click to edit Master title style</a:t>
            </a:r>
          </a:p>
        </p:txBody>
      </p:sp>
      <p:sp>
        <p:nvSpPr>
          <p:cNvPr id="5" name="Picture Placeholder 4">
            <a:extLst>
              <a:ext uri="{FF2B5EF4-FFF2-40B4-BE49-F238E27FC236}">
                <a16:creationId xmlns:a16="http://schemas.microsoft.com/office/drawing/2014/main" id="{528B6E3D-9C01-45EA-9E2B-711EC1B84F84}"/>
              </a:ext>
            </a:extLst>
          </p:cNvPr>
          <p:cNvSpPr>
            <a:spLocks noGrp="1"/>
          </p:cNvSpPr>
          <p:nvPr>
            <p:ph type="pic" sz="quarter" idx="12" hasCustomPrompt="1"/>
          </p:nvPr>
        </p:nvSpPr>
        <p:spPr>
          <a:xfrm>
            <a:off x="5353050" y="0"/>
            <a:ext cx="640695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1 May 6, 2020</a:t>
            </a:r>
            <a:endParaRPr lang="en-US" noProof="0" dirty="0"/>
          </a:p>
        </p:txBody>
      </p:sp>
      <p:sp>
        <p:nvSpPr>
          <p:cNvPr id="20" name="Text Placeholder 19">
            <a:extLst>
              <a:ext uri="{FF2B5EF4-FFF2-40B4-BE49-F238E27FC236}">
                <a16:creationId xmlns:a16="http://schemas.microsoft.com/office/drawing/2014/main" id="{CC8965A7-6363-464F-998B-64E00F4F4956}"/>
              </a:ext>
            </a:extLst>
          </p:cNvPr>
          <p:cNvSpPr>
            <a:spLocks noGrp="1"/>
          </p:cNvSpPr>
          <p:nvPr>
            <p:ph type="body" sz="quarter" idx="14" hasCustomPrompt="1"/>
          </p:nvPr>
        </p:nvSpPr>
        <p:spPr>
          <a:xfrm>
            <a:off x="5658442" y="5657850"/>
            <a:ext cx="5749334" cy="1119943"/>
          </a:xfrm>
        </p:spPr>
        <p:txBody>
          <a:bodyPr/>
          <a:lstStyle>
            <a:lvl1pPr marL="0" indent="0">
              <a:buNone/>
              <a:defRPr sz="1800">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noProof="0"/>
              <a:t>Subtitle, tagline or blurb can go here</a:t>
            </a:r>
          </a:p>
        </p:txBody>
      </p:sp>
    </p:spTree>
    <p:extLst>
      <p:ext uri="{BB962C8B-B14F-4D97-AF65-F5344CB8AC3E}">
        <p14:creationId xmlns:p14="http://schemas.microsoft.com/office/powerpoint/2010/main" val="308152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a:xfrm>
            <a:off x="432000" y="6365363"/>
            <a:ext cx="5472000" cy="412431"/>
          </a:xfrm>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628800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628800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8202527"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8202527"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7" name="Text Placeholder 8">
            <a:extLst>
              <a:ext uri="{FF2B5EF4-FFF2-40B4-BE49-F238E27FC236}">
                <a16:creationId xmlns:a16="http://schemas.microsoft.com/office/drawing/2014/main" id="{C595063C-F901-4E60-A714-6454F42F0D95}"/>
              </a:ext>
            </a:extLst>
          </p:cNvPr>
          <p:cNvSpPr>
            <a:spLocks noGrp="1"/>
          </p:cNvSpPr>
          <p:nvPr>
            <p:ph type="body" sz="quarter" idx="17" hasCustomPrompt="1"/>
          </p:nvPr>
        </p:nvSpPr>
        <p:spPr>
          <a:xfrm>
            <a:off x="10117052" y="4130531"/>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8" name="Text Placeholder 10">
            <a:extLst>
              <a:ext uri="{FF2B5EF4-FFF2-40B4-BE49-F238E27FC236}">
                <a16:creationId xmlns:a16="http://schemas.microsoft.com/office/drawing/2014/main" id="{C7672B0A-0079-40F6-8B93-A5F1DB5882E0}"/>
              </a:ext>
            </a:extLst>
          </p:cNvPr>
          <p:cNvSpPr>
            <a:spLocks noGrp="1"/>
          </p:cNvSpPr>
          <p:nvPr>
            <p:ph type="body" sz="quarter" idx="18" hasCustomPrompt="1"/>
          </p:nvPr>
        </p:nvSpPr>
        <p:spPr>
          <a:xfrm>
            <a:off x="10117052" y="4764931"/>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3621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4 Icon Bulle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FA8C4C-FE50-44C1-8434-6C7BB898173F}"/>
              </a:ext>
            </a:extLst>
          </p:cNvPr>
          <p:cNvSpPr/>
          <p:nvPr userDrawn="1"/>
        </p:nvSpPr>
        <p:spPr>
          <a:xfrm>
            <a:off x="432000" y="0"/>
            <a:ext cx="5472000" cy="6858000"/>
          </a:xfrm>
          <a:prstGeom prst="rect">
            <a:avLst/>
          </a:prstGeom>
          <a:gradFill>
            <a:gsLst>
              <a:gs pos="0">
                <a:srgbClr val="00B0F0"/>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680728" y="5657850"/>
            <a:ext cx="4974545" cy="707513"/>
          </a:xfrm>
        </p:spPr>
        <p:txBody>
          <a:bodyPr/>
          <a:lstStyle>
            <a:lvl1pPr marL="0" indent="0">
              <a:buNone/>
              <a:defRPr sz="1800">
                <a:solidFill>
                  <a:schemeClr val="bg1"/>
                </a:solidFill>
              </a:defRPr>
            </a:lvl1pPr>
          </a:lstStyle>
          <a:p>
            <a:pPr lvl="0"/>
            <a:r>
              <a:rPr lang="en-US" noProof="0"/>
              <a:t>Subtitle, tagline or blurb can go here</a:t>
            </a:r>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0" name="Picture Placeholder 4">
            <a:extLst>
              <a:ext uri="{FF2B5EF4-FFF2-40B4-BE49-F238E27FC236}">
                <a16:creationId xmlns:a16="http://schemas.microsoft.com/office/drawing/2014/main" id="{704BE0A1-F26A-4947-971D-055860FFC91D}"/>
              </a:ext>
            </a:extLst>
          </p:cNvPr>
          <p:cNvSpPr>
            <a:spLocks noGrp="1"/>
          </p:cNvSpPr>
          <p:nvPr>
            <p:ph type="pic" sz="quarter" idx="12" hasCustomPrompt="1"/>
          </p:nvPr>
        </p:nvSpPr>
        <p:spPr>
          <a:xfrm>
            <a:off x="432000" y="0"/>
            <a:ext cx="5472000" cy="3714747"/>
          </a:xfr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1" forceAA="0" compatLnSpc="1">
            <a:prstTxWarp prst="textNoShape">
              <a:avLst/>
            </a:prstTxWarp>
            <a:noAutofit/>
          </a:bodyPr>
          <a:lstStyle>
            <a:lvl1pPr marL="0" indent="0" algn="l">
              <a:buFont typeface="Arial" panose="020B0604020202020204" pitchFamily="34" charset="0"/>
              <a:buNone/>
              <a:defRPr lang="en-ZA" sz="1100" i="1">
                <a:solidFill>
                  <a:schemeClr val="lt1"/>
                </a:solidFill>
                <a:latin typeface="Times New Roman" panose="02020603050405020304" pitchFamily="18" charset="0"/>
                <a:cs typeface="Times New Roman" panose="02020603050405020304" pitchFamily="18" charset="0"/>
              </a:defRPr>
            </a:lvl1pPr>
          </a:lstStyle>
          <a:p>
            <a:pPr marL="0" lvl="0" algn="ctr"/>
            <a:r>
              <a:rPr lang="en-US" noProof="0" dirty="0"/>
              <a:t>Insert or Drag &amp; Drop your photo here</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680728" y="3981450"/>
            <a:ext cx="4974545" cy="1343025"/>
          </a:xfrm>
        </p:spPr>
        <p:txBody>
          <a:bodyPr vert="horz" lIns="0" tIns="0" rIns="0" bIns="0" rtlCol="0" anchor="b">
            <a:noAutofit/>
          </a:bodyPr>
          <a:lstStyle>
            <a:lvl1pPr>
              <a:defRPr lang="en-ZA" sz="3600" dirty="0">
                <a:solidFill>
                  <a:schemeClr val="bg1"/>
                </a:solidFill>
              </a:defRPr>
            </a:lvl1pPr>
          </a:lstStyle>
          <a:p>
            <a:pPr lvl="0"/>
            <a:r>
              <a:rPr lang="en-US" noProof="0"/>
              <a:t>Click to edit Master title style</a:t>
            </a:r>
          </a:p>
        </p:txBody>
      </p:sp>
      <p:sp>
        <p:nvSpPr>
          <p:cNvPr id="13" name="Text Placeholder 8">
            <a:extLst>
              <a:ext uri="{FF2B5EF4-FFF2-40B4-BE49-F238E27FC236}">
                <a16:creationId xmlns:a16="http://schemas.microsoft.com/office/drawing/2014/main" id="{B51A342D-6638-406F-A54B-59B56F36AD4A}"/>
              </a:ext>
            </a:extLst>
          </p:cNvPr>
          <p:cNvSpPr>
            <a:spLocks noGrp="1"/>
          </p:cNvSpPr>
          <p:nvPr>
            <p:ph type="body" sz="quarter" idx="13" hasCustomPrompt="1"/>
          </p:nvPr>
        </p:nvSpPr>
        <p:spPr>
          <a:xfrm>
            <a:off x="70785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14" name="Text Placeholder 10">
            <a:extLst>
              <a:ext uri="{FF2B5EF4-FFF2-40B4-BE49-F238E27FC236}">
                <a16:creationId xmlns:a16="http://schemas.microsoft.com/office/drawing/2014/main" id="{C32169FB-F8BF-46FF-8BDE-E27C751C1C46}"/>
              </a:ext>
            </a:extLst>
          </p:cNvPr>
          <p:cNvSpPr>
            <a:spLocks noGrp="1"/>
          </p:cNvSpPr>
          <p:nvPr>
            <p:ph type="body" sz="quarter" idx="14" hasCustomPrompt="1"/>
          </p:nvPr>
        </p:nvSpPr>
        <p:spPr>
          <a:xfrm>
            <a:off x="70785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5" name="Text Placeholder 8">
            <a:extLst>
              <a:ext uri="{FF2B5EF4-FFF2-40B4-BE49-F238E27FC236}">
                <a16:creationId xmlns:a16="http://schemas.microsoft.com/office/drawing/2014/main" id="{051BC42F-45BF-462B-A15F-54639A5DA461}"/>
              </a:ext>
            </a:extLst>
          </p:cNvPr>
          <p:cNvSpPr>
            <a:spLocks noGrp="1"/>
          </p:cNvSpPr>
          <p:nvPr>
            <p:ph type="body" sz="quarter" idx="15" hasCustomPrompt="1"/>
          </p:nvPr>
        </p:nvSpPr>
        <p:spPr>
          <a:xfrm>
            <a:off x="9402677" y="5010963"/>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16" name="Text Placeholder 10">
            <a:extLst>
              <a:ext uri="{FF2B5EF4-FFF2-40B4-BE49-F238E27FC236}">
                <a16:creationId xmlns:a16="http://schemas.microsoft.com/office/drawing/2014/main" id="{08A990CD-AF1D-4FBE-B3FF-4BC5BE2BFD9F}"/>
              </a:ext>
            </a:extLst>
          </p:cNvPr>
          <p:cNvSpPr>
            <a:spLocks noGrp="1"/>
          </p:cNvSpPr>
          <p:nvPr>
            <p:ph type="body" sz="quarter" idx="16" hasCustomPrompt="1"/>
          </p:nvPr>
        </p:nvSpPr>
        <p:spPr>
          <a:xfrm>
            <a:off x="9402677" y="5645363"/>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Text Placeholder 8">
            <a:extLst>
              <a:ext uri="{FF2B5EF4-FFF2-40B4-BE49-F238E27FC236}">
                <a16:creationId xmlns:a16="http://schemas.microsoft.com/office/drawing/2014/main" id="{B71CBA76-3CE4-4FA7-8940-41ECC9129C5A}"/>
              </a:ext>
            </a:extLst>
          </p:cNvPr>
          <p:cNvSpPr>
            <a:spLocks noGrp="1"/>
          </p:cNvSpPr>
          <p:nvPr>
            <p:ph type="body" sz="quarter" idx="17" hasCustomPrompt="1"/>
          </p:nvPr>
        </p:nvSpPr>
        <p:spPr>
          <a:xfrm>
            <a:off x="70785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4" name="Text Placeholder 10">
            <a:extLst>
              <a:ext uri="{FF2B5EF4-FFF2-40B4-BE49-F238E27FC236}">
                <a16:creationId xmlns:a16="http://schemas.microsoft.com/office/drawing/2014/main" id="{ADC8FCF6-5E2F-4976-8979-F493766C38E0}"/>
              </a:ext>
            </a:extLst>
          </p:cNvPr>
          <p:cNvSpPr>
            <a:spLocks noGrp="1"/>
          </p:cNvSpPr>
          <p:nvPr>
            <p:ph type="body" sz="quarter" idx="18" hasCustomPrompt="1"/>
          </p:nvPr>
        </p:nvSpPr>
        <p:spPr>
          <a:xfrm>
            <a:off x="70785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Text Placeholder 8">
            <a:extLst>
              <a:ext uri="{FF2B5EF4-FFF2-40B4-BE49-F238E27FC236}">
                <a16:creationId xmlns:a16="http://schemas.microsoft.com/office/drawing/2014/main" id="{F111F3D7-9557-4D01-B2FB-38A2FFA1052E}"/>
              </a:ext>
            </a:extLst>
          </p:cNvPr>
          <p:cNvSpPr>
            <a:spLocks noGrp="1"/>
          </p:cNvSpPr>
          <p:nvPr>
            <p:ph type="body" sz="quarter" idx="19" hasCustomPrompt="1"/>
          </p:nvPr>
        </p:nvSpPr>
        <p:spPr>
          <a:xfrm>
            <a:off x="9402677" y="2360347"/>
            <a:ext cx="180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26" name="Text Placeholder 10">
            <a:extLst>
              <a:ext uri="{FF2B5EF4-FFF2-40B4-BE49-F238E27FC236}">
                <a16:creationId xmlns:a16="http://schemas.microsoft.com/office/drawing/2014/main" id="{FE89EBCC-101B-4979-93C1-08579B031993}"/>
              </a:ext>
            </a:extLst>
          </p:cNvPr>
          <p:cNvSpPr>
            <a:spLocks noGrp="1"/>
          </p:cNvSpPr>
          <p:nvPr>
            <p:ph type="body" sz="quarter" idx="20" hasCustomPrompt="1"/>
          </p:nvPr>
        </p:nvSpPr>
        <p:spPr>
          <a:xfrm>
            <a:off x="9402677" y="2994747"/>
            <a:ext cx="180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Tree>
    <p:extLst>
      <p:ext uri="{BB962C8B-B14F-4D97-AF65-F5344CB8AC3E}">
        <p14:creationId xmlns:p14="http://schemas.microsoft.com/office/powerpoint/2010/main" val="161898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userDrawn="1"/>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1421224057"/>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Market Spac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36FA5D-088F-4BDE-ABD2-A640A8610900}"/>
              </a:ext>
            </a:extLst>
          </p:cNvPr>
          <p:cNvCxnSpPr/>
          <p:nvPr userDrawn="1"/>
        </p:nvCxnSpPr>
        <p:spPr>
          <a:xfrm>
            <a:off x="6096000" y="1319756"/>
            <a:ext cx="0" cy="461010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1 May 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8" name="Straight Connector 7">
            <a:extLst>
              <a:ext uri="{FF2B5EF4-FFF2-40B4-BE49-F238E27FC236}">
                <a16:creationId xmlns:a16="http://schemas.microsoft.com/office/drawing/2014/main" id="{0C2BCB80-6997-4274-AAFE-65C2CCFFFD10}"/>
              </a:ext>
            </a:extLst>
          </p:cNvPr>
          <p:cNvCxnSpPr>
            <a:cxnSpLocks/>
          </p:cNvCxnSpPr>
          <p:nvPr userDrawn="1"/>
        </p:nvCxnSpPr>
        <p:spPr>
          <a:xfrm flipH="1">
            <a:off x="432000" y="3624806"/>
            <a:ext cx="11340000"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9A1FC84B-8A06-4879-86ED-47E43AAC9888}"/>
              </a:ext>
            </a:extLst>
          </p:cNvPr>
          <p:cNvSpPr>
            <a:spLocks noGrp="1"/>
          </p:cNvSpPr>
          <p:nvPr>
            <p:ph type="body" sz="quarter" idx="12" hasCustomPrompt="1"/>
          </p:nvPr>
        </p:nvSpPr>
        <p:spPr>
          <a:xfrm>
            <a:off x="5112000" y="951013"/>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4B975678-3DFA-4D26-9CF6-01294F7259E4}"/>
              </a:ext>
            </a:extLst>
          </p:cNvPr>
          <p:cNvSpPr>
            <a:spLocks noGrp="1"/>
          </p:cNvSpPr>
          <p:nvPr>
            <p:ph type="body" sz="quarter" idx="13" hasCustomPrompt="1"/>
          </p:nvPr>
        </p:nvSpPr>
        <p:spPr>
          <a:xfrm>
            <a:off x="5106000" y="6046600"/>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3" name="Text Placeholder 5">
            <a:extLst>
              <a:ext uri="{FF2B5EF4-FFF2-40B4-BE49-F238E27FC236}">
                <a16:creationId xmlns:a16="http://schemas.microsoft.com/office/drawing/2014/main" id="{8B55997C-0304-482F-A7C3-8E50C8ED55D7}"/>
              </a:ext>
            </a:extLst>
          </p:cNvPr>
          <p:cNvSpPr>
            <a:spLocks noGrp="1"/>
          </p:cNvSpPr>
          <p:nvPr>
            <p:ph type="body" sz="quarter" idx="14" hasCustomPrompt="1"/>
          </p:nvPr>
        </p:nvSpPr>
        <p:spPr>
          <a:xfrm>
            <a:off x="432000" y="3260393"/>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4" name="Text Placeholder 5">
            <a:extLst>
              <a:ext uri="{FF2B5EF4-FFF2-40B4-BE49-F238E27FC236}">
                <a16:creationId xmlns:a16="http://schemas.microsoft.com/office/drawing/2014/main" id="{E26AB0A6-DA7A-4EA3-9528-68FDBA8BF358}"/>
              </a:ext>
            </a:extLst>
          </p:cNvPr>
          <p:cNvSpPr>
            <a:spLocks noGrp="1"/>
          </p:cNvSpPr>
          <p:nvPr>
            <p:ph type="body" sz="quarter" idx="15" hasCustomPrompt="1"/>
          </p:nvPr>
        </p:nvSpPr>
        <p:spPr>
          <a:xfrm>
            <a:off x="9792001" y="3260393"/>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Tree>
    <p:extLst>
      <p:ext uri="{BB962C8B-B14F-4D97-AF65-F5344CB8AC3E}">
        <p14:creationId xmlns:p14="http://schemas.microsoft.com/office/powerpoint/2010/main" val="24334041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5908-D8D7-48AF-8B8F-21B88B87DDF2}"/>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4" name="Content Placeholder 3">
            <a:extLst>
              <a:ext uri="{FF2B5EF4-FFF2-40B4-BE49-F238E27FC236}">
                <a16:creationId xmlns:a16="http://schemas.microsoft.com/office/drawing/2014/main" id="{60B617A5-FA6C-44C9-ABCB-DCA5D4615EC7}"/>
              </a:ext>
            </a:extLst>
          </p:cNvPr>
          <p:cNvSpPr>
            <a:spLocks noGrp="1"/>
          </p:cNvSpPr>
          <p:nvPr>
            <p:ph sz="half" idx="2" hasCustomPrompt="1"/>
          </p:nvPr>
        </p:nvSpPr>
        <p:spPr>
          <a:xfrm>
            <a:off x="432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Content Placeholder 5">
            <a:extLst>
              <a:ext uri="{FF2B5EF4-FFF2-40B4-BE49-F238E27FC236}">
                <a16:creationId xmlns:a16="http://schemas.microsoft.com/office/drawing/2014/main" id="{0A122ACD-5C8B-4CDA-89C5-565C88865B50}"/>
              </a:ext>
            </a:extLst>
          </p:cNvPr>
          <p:cNvSpPr>
            <a:spLocks noGrp="1"/>
          </p:cNvSpPr>
          <p:nvPr>
            <p:ph sz="quarter" idx="4" hasCustomPrompt="1"/>
          </p:nvPr>
        </p:nvSpPr>
        <p:spPr>
          <a:xfrm>
            <a:off x="6300000" y="2210852"/>
            <a:ext cx="5472000" cy="386848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43614A35-31E3-40DA-85DD-07B207690717}"/>
              </a:ext>
            </a:extLst>
          </p:cNvPr>
          <p:cNvSpPr>
            <a:spLocks noGrp="1"/>
          </p:cNvSpPr>
          <p:nvPr>
            <p:ph type="ftr" sz="quarter" idx="10"/>
          </p:nvPr>
        </p:nvSpPr>
        <p:spPr/>
        <p:txBody>
          <a:bodyPr/>
          <a:lstStyle/>
          <a:p>
            <a:r>
              <a:rPr lang="en-US" noProof="0"/>
              <a:t>SDCOE EOY 1 May 6, 2020</a:t>
            </a:r>
            <a:endParaRPr lang="en-US" noProof="0" dirty="0"/>
          </a:p>
        </p:txBody>
      </p:sp>
      <p:sp>
        <p:nvSpPr>
          <p:cNvPr id="11" name="Slide Number Placeholder 10">
            <a:extLst>
              <a:ext uri="{FF2B5EF4-FFF2-40B4-BE49-F238E27FC236}">
                <a16:creationId xmlns:a16="http://schemas.microsoft.com/office/drawing/2014/main" id="{B171800C-9F25-4694-879B-16A1F7BBAA77}"/>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cxnSp>
        <p:nvCxnSpPr>
          <p:cNvPr id="12" name="Straight Connector 11" title="Divider Line">
            <a:extLst>
              <a:ext uri="{FF2B5EF4-FFF2-40B4-BE49-F238E27FC236}">
                <a16:creationId xmlns:a16="http://schemas.microsoft.com/office/drawing/2014/main" id="{03063CBE-E62B-44CB-9B45-D39B595FE2AF}"/>
              </a:ext>
            </a:extLst>
          </p:cNvPr>
          <p:cNvCxnSpPr>
            <a:cxnSpLocks/>
          </p:cNvCxnSpPr>
          <p:nvPr userDrawn="1"/>
        </p:nvCxnSpPr>
        <p:spPr>
          <a:xfrm>
            <a:off x="449349" y="2159999"/>
            <a:ext cx="42141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Divider Line">
            <a:extLst>
              <a:ext uri="{FF2B5EF4-FFF2-40B4-BE49-F238E27FC236}">
                <a16:creationId xmlns:a16="http://schemas.microsoft.com/office/drawing/2014/main" id="{0EA58CA1-D7A1-4089-B687-193C35202523}"/>
              </a:ext>
            </a:extLst>
          </p:cNvPr>
          <p:cNvCxnSpPr>
            <a:cxnSpLocks/>
          </p:cNvCxnSpPr>
          <p:nvPr userDrawn="1"/>
        </p:nvCxnSpPr>
        <p:spPr>
          <a:xfrm>
            <a:off x="6312700" y="2159999"/>
            <a:ext cx="42141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A1844C96-F6D4-4E32-8A11-B1815109D205}"/>
              </a:ext>
            </a:extLst>
          </p:cNvPr>
          <p:cNvSpPr>
            <a:spLocks noGrp="1"/>
          </p:cNvSpPr>
          <p:nvPr>
            <p:ph type="body" idx="1" hasCustomPrompt="1"/>
          </p:nvPr>
        </p:nvSpPr>
        <p:spPr>
          <a:xfrm>
            <a:off x="432000" y="1654025"/>
            <a:ext cx="54720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5" name="Text Placeholder 4">
            <a:extLst>
              <a:ext uri="{FF2B5EF4-FFF2-40B4-BE49-F238E27FC236}">
                <a16:creationId xmlns:a16="http://schemas.microsoft.com/office/drawing/2014/main" id="{EA0BCCC6-F846-426B-B421-41B835224F43}"/>
              </a:ext>
            </a:extLst>
          </p:cNvPr>
          <p:cNvSpPr>
            <a:spLocks noGrp="1"/>
          </p:cNvSpPr>
          <p:nvPr>
            <p:ph type="body" sz="quarter" idx="3" hasCustomPrompt="1"/>
          </p:nvPr>
        </p:nvSpPr>
        <p:spPr>
          <a:xfrm>
            <a:off x="6312700" y="1654025"/>
            <a:ext cx="5459300" cy="455122"/>
          </a:xfrm>
        </p:spPr>
        <p:txBody>
          <a:bodyPr anchor="b"/>
          <a:lstStyle>
            <a:lvl1pPr marL="0" indent="0">
              <a:buNone/>
              <a:defRPr sz="2000" b="1">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Tree>
    <p:extLst>
      <p:ext uri="{BB962C8B-B14F-4D97-AF65-F5344CB8AC3E}">
        <p14:creationId xmlns:p14="http://schemas.microsoft.com/office/powerpoint/2010/main" val="3003634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3 Col Boxe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FF5B2679-5029-4692-A1C7-099E7A583624}"/>
              </a:ext>
            </a:extLst>
          </p:cNvPr>
          <p:cNvSpPr>
            <a:spLocks noGrp="1"/>
          </p:cNvSpPr>
          <p:nvPr>
            <p:ph idx="14" hasCustomPrompt="1"/>
          </p:nvPr>
        </p:nvSpPr>
        <p:spPr>
          <a:xfrm>
            <a:off x="43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2">
            <a:extLst>
              <a:ext uri="{FF2B5EF4-FFF2-40B4-BE49-F238E27FC236}">
                <a16:creationId xmlns:a16="http://schemas.microsoft.com/office/drawing/2014/main" id="{1B5AA133-C824-4B4A-96F4-D48A58E222DA}"/>
              </a:ext>
            </a:extLst>
          </p:cNvPr>
          <p:cNvSpPr>
            <a:spLocks noGrp="1"/>
          </p:cNvSpPr>
          <p:nvPr>
            <p:ph idx="15" hasCustomPrompt="1"/>
          </p:nvPr>
        </p:nvSpPr>
        <p:spPr>
          <a:xfrm>
            <a:off x="430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2">
            <a:extLst>
              <a:ext uri="{FF2B5EF4-FFF2-40B4-BE49-F238E27FC236}">
                <a16:creationId xmlns:a16="http://schemas.microsoft.com/office/drawing/2014/main" id="{388A40C4-1887-4DBA-90FF-4CF89932DA57}"/>
              </a:ext>
            </a:extLst>
          </p:cNvPr>
          <p:cNvSpPr>
            <a:spLocks noGrp="1"/>
          </p:cNvSpPr>
          <p:nvPr>
            <p:ph idx="16" hasCustomPrompt="1"/>
          </p:nvPr>
        </p:nvSpPr>
        <p:spPr>
          <a:xfrm>
            <a:off x="8172000" y="2448000"/>
            <a:ext cx="3600000" cy="3631338"/>
          </a:xfrm>
          <a:solidFill>
            <a:schemeClr val="bg1">
              <a:lumMod val="95000"/>
            </a:schemeClr>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1728000"/>
            <a:ext cx="3600000"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Content Placeholder 2">
            <a:extLst>
              <a:ext uri="{FF2B5EF4-FFF2-40B4-BE49-F238E27FC236}">
                <a16:creationId xmlns:a16="http://schemas.microsoft.com/office/drawing/2014/main" id="{43CF4B74-3202-48D6-B573-AA3882B039F4}"/>
              </a:ext>
            </a:extLst>
          </p:cNvPr>
          <p:cNvSpPr>
            <a:spLocks noGrp="1"/>
          </p:cNvSpPr>
          <p:nvPr>
            <p:ph idx="12" hasCustomPrompt="1"/>
          </p:nvPr>
        </p:nvSpPr>
        <p:spPr>
          <a:xfrm>
            <a:off x="4302000" y="1728000"/>
            <a:ext cx="3600000"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9" name="Content Placeholder 2">
            <a:extLst>
              <a:ext uri="{FF2B5EF4-FFF2-40B4-BE49-F238E27FC236}">
                <a16:creationId xmlns:a16="http://schemas.microsoft.com/office/drawing/2014/main" id="{0BA6D519-EE14-4D3E-B15F-70C4423A3988}"/>
              </a:ext>
            </a:extLst>
          </p:cNvPr>
          <p:cNvSpPr>
            <a:spLocks noGrp="1"/>
          </p:cNvSpPr>
          <p:nvPr>
            <p:ph idx="13" hasCustomPrompt="1"/>
          </p:nvPr>
        </p:nvSpPr>
        <p:spPr>
          <a:xfrm>
            <a:off x="8172000" y="1728000"/>
            <a:ext cx="3600000"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13" name="Text Placeholder 5">
            <a:extLst>
              <a:ext uri="{FF2B5EF4-FFF2-40B4-BE49-F238E27FC236}">
                <a16:creationId xmlns:a16="http://schemas.microsoft.com/office/drawing/2014/main" id="{4DA29CFB-3C73-4618-B2D9-70E396D1EBA2}"/>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661075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gital Product">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CE857ED-B36A-4B8A-81C4-94389617E240}"/>
              </a:ext>
            </a:extLst>
          </p:cNvPr>
          <p:cNvPicPr>
            <a:picLocks noChangeAspect="1"/>
          </p:cNvPicPr>
          <p:nvPr/>
        </p:nvPicPr>
        <p:blipFill>
          <a:blip r:embed="rId2"/>
          <a:stretch>
            <a:fillRect/>
          </a:stretch>
        </p:blipFill>
        <p:spPr>
          <a:xfrm>
            <a:off x="663465" y="1007667"/>
            <a:ext cx="11528535" cy="5645385"/>
          </a:xfrm>
          <a:prstGeom prst="rect">
            <a:avLst/>
          </a:prstGeom>
        </p:spPr>
      </p:pic>
      <p:sp>
        <p:nvSpPr>
          <p:cNvPr id="2" name="Title 1">
            <a:extLst>
              <a:ext uri="{FF2B5EF4-FFF2-40B4-BE49-F238E27FC236}">
                <a16:creationId xmlns:a16="http://schemas.microsoft.com/office/drawing/2014/main" id="{E8A85E10-5A18-4C86-8310-FA9CF8DF8AB5}"/>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BE06229A-0702-4CD6-B5F1-0DC746CC4F18}"/>
              </a:ext>
            </a:extLst>
          </p:cNvPr>
          <p:cNvSpPr>
            <a:spLocks noGrp="1"/>
          </p:cNvSpPr>
          <p:nvPr>
            <p:ph idx="1" hasCustomPrompt="1"/>
          </p:nvPr>
        </p:nvSpPr>
        <p:spPr>
          <a:xfrm>
            <a:off x="432000" y="3613424"/>
            <a:ext cx="3974900" cy="246591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D2E533DB-3399-4A25-BB80-899E9CC78DB1}"/>
              </a:ext>
            </a:extLst>
          </p:cNvPr>
          <p:cNvSpPr>
            <a:spLocks noGrp="1"/>
          </p:cNvSpPr>
          <p:nvPr>
            <p:ph type="ftr" sz="quarter" idx="10"/>
          </p:nvPr>
        </p:nvSpPr>
        <p:spPr/>
        <p:txBody>
          <a:bodyPr/>
          <a:lstStyle/>
          <a:p>
            <a:r>
              <a:rPr lang="en-US" noProof="0"/>
              <a:t>SDCOE EOY 1 May 6, 2020</a:t>
            </a: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9" name="Text Placeholder 8">
            <a:extLst>
              <a:ext uri="{FF2B5EF4-FFF2-40B4-BE49-F238E27FC236}">
                <a16:creationId xmlns:a16="http://schemas.microsoft.com/office/drawing/2014/main" id="{177496E8-E637-4081-A0D0-AB167EE45909}"/>
              </a:ext>
            </a:extLst>
          </p:cNvPr>
          <p:cNvSpPr>
            <a:spLocks noGrp="1"/>
          </p:cNvSpPr>
          <p:nvPr>
            <p:ph type="body" sz="quarter" idx="12" hasCustomPrompt="1"/>
          </p:nvPr>
        </p:nvSpPr>
        <p:spPr>
          <a:xfrm>
            <a:off x="431800" y="1582738"/>
            <a:ext cx="3975100" cy="1744662"/>
          </a:xfrm>
        </p:spPr>
        <p:txBody>
          <a:bodyPr anchor="b"/>
          <a:lstStyle>
            <a:lvl1pPr marL="0" indent="0">
              <a:buNone/>
              <a:defRPr sz="3200">
                <a:solidFill>
                  <a:schemeClr val="tx1">
                    <a:lumMod val="75000"/>
                    <a:lumOff val="25000"/>
                  </a:schemeClr>
                </a:solidFill>
              </a:defRPr>
            </a:lvl1pPr>
          </a:lstStyle>
          <a:p>
            <a:pPr lvl="0"/>
            <a:r>
              <a:rPr lang="en-US" noProof="0"/>
              <a:t>Emphasized Text</a:t>
            </a:r>
          </a:p>
        </p:txBody>
      </p:sp>
      <p:sp>
        <p:nvSpPr>
          <p:cNvPr id="11" name="Picture Placeholder 10">
            <a:extLst>
              <a:ext uri="{FF2B5EF4-FFF2-40B4-BE49-F238E27FC236}">
                <a16:creationId xmlns:a16="http://schemas.microsoft.com/office/drawing/2014/main" id="{DE221C2C-B20F-4F90-A44F-08EE879BA9C9}"/>
              </a:ext>
            </a:extLst>
          </p:cNvPr>
          <p:cNvSpPr>
            <a:spLocks noGrp="1"/>
          </p:cNvSpPr>
          <p:nvPr>
            <p:ph type="pic" sz="quarter" idx="13" hasCustomPrompt="1"/>
          </p:nvPr>
        </p:nvSpPr>
        <p:spPr>
          <a:xfrm>
            <a:off x="5217319" y="1450975"/>
            <a:ext cx="6974680" cy="3935414"/>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spTree>
    <p:extLst>
      <p:ext uri="{BB962C8B-B14F-4D97-AF65-F5344CB8AC3E}">
        <p14:creationId xmlns:p14="http://schemas.microsoft.com/office/powerpoint/2010/main" val="77450071"/>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1 May 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5" name="Text Placeholder 5">
            <a:extLst>
              <a:ext uri="{FF2B5EF4-FFF2-40B4-BE49-F238E27FC236}">
                <a16:creationId xmlns:a16="http://schemas.microsoft.com/office/drawing/2014/main" id="{91612B32-057C-422E-8B4A-7B464DE04A79}"/>
              </a:ext>
            </a:extLst>
          </p:cNvPr>
          <p:cNvSpPr>
            <a:spLocks noGrp="1"/>
          </p:cNvSpPr>
          <p:nvPr>
            <p:ph type="body" sz="quarter" idx="32" hasCustomPrompt="1"/>
          </p:nvPr>
        </p:nvSpPr>
        <p:spPr>
          <a:xfrm>
            <a:off x="431800" y="1008000"/>
            <a:ext cx="11339513"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8" name="Straight Arrow Connector 7">
            <a:extLst>
              <a:ext uri="{FF2B5EF4-FFF2-40B4-BE49-F238E27FC236}">
                <a16:creationId xmlns:a16="http://schemas.microsoft.com/office/drawing/2014/main" id="{B66BE87F-A588-41BE-A251-8940FFF7BDB0}"/>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 Placeholder 10">
            <a:extLst>
              <a:ext uri="{FF2B5EF4-FFF2-40B4-BE49-F238E27FC236}">
                <a16:creationId xmlns:a16="http://schemas.microsoft.com/office/drawing/2014/main" id="{EE87B275-BCEB-48C5-BD58-39E2B9AB906E}"/>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0" name="Text Placeholder 10">
            <a:extLst>
              <a:ext uri="{FF2B5EF4-FFF2-40B4-BE49-F238E27FC236}">
                <a16:creationId xmlns:a16="http://schemas.microsoft.com/office/drawing/2014/main" id="{75FEF587-0930-42DA-AF85-54F9A14870D3}"/>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1" name="Text Placeholder 10">
            <a:extLst>
              <a:ext uri="{FF2B5EF4-FFF2-40B4-BE49-F238E27FC236}">
                <a16:creationId xmlns:a16="http://schemas.microsoft.com/office/drawing/2014/main" id="{77B00876-F334-4F19-ACB9-5A52E300C62F}"/>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2" name="Text Placeholder 10">
            <a:extLst>
              <a:ext uri="{FF2B5EF4-FFF2-40B4-BE49-F238E27FC236}">
                <a16:creationId xmlns:a16="http://schemas.microsoft.com/office/drawing/2014/main" id="{DC5160FB-C621-4014-AF15-7C31EBF94639}"/>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3" name="Text Placeholder 10">
            <a:extLst>
              <a:ext uri="{FF2B5EF4-FFF2-40B4-BE49-F238E27FC236}">
                <a16:creationId xmlns:a16="http://schemas.microsoft.com/office/drawing/2014/main" id="{3D37E5E1-DD5A-4C77-849F-40C0D2AE3F71}"/>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4" name="Text Placeholder 10">
            <a:extLst>
              <a:ext uri="{FF2B5EF4-FFF2-40B4-BE49-F238E27FC236}">
                <a16:creationId xmlns:a16="http://schemas.microsoft.com/office/drawing/2014/main" id="{8164CA25-5B7F-4EDD-8B42-0D567DED179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15876039-3F56-4587-900E-4FCE60BCA50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515FCEBD-9007-4B9D-AE69-7F8068A14B2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8856F7F9-97EB-4612-BB5C-DDB9D90C9CD4}"/>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B0C577BC-AD44-4FF0-8F34-D7ABD44B100A}"/>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12E19F39-39CE-43A3-912F-3D8656DA5E76}"/>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0" name="Text Placeholder 10">
            <a:extLst>
              <a:ext uri="{FF2B5EF4-FFF2-40B4-BE49-F238E27FC236}">
                <a16:creationId xmlns:a16="http://schemas.microsoft.com/office/drawing/2014/main" id="{64F2C543-C785-4078-9811-96F28F1BF210}"/>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022F0FFE-8538-47C2-9227-B4DE41186CE8}"/>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5D12B21-B498-4E00-B817-457BAED99A33}"/>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A60F8F4D-F654-4555-BC21-7137D98E027C}"/>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0B633DEF-CDC6-4A75-A05B-0C875E2B8FF1}"/>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23A67F56-440C-4AE2-B52E-F6ECF3E31F86}"/>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E8F5BF8F-8918-4E36-8AAF-45E994E46B29}"/>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1A2F56E4-C780-42A2-BA54-B1EAB7CA2197}"/>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7405E86B-3690-4EBE-8353-7ABE76F10810}"/>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DB54048B-A035-47F0-B54D-1B9676EE8931}"/>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12F6976C-DDBF-4808-9B45-2C78E0FC6AA7}"/>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66103D17-8EEC-45BF-B909-8F6DB8575A35}"/>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57F6EB7B-A4AE-4147-A94B-9C2860A158F4}"/>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95673032-36DB-4772-82D8-46E21D810A56}"/>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CDE9935C-FEBD-421A-A63B-8A87A2D4A4D9}"/>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 name="Text Placeholder 3">
            <a:extLst>
              <a:ext uri="{FF2B5EF4-FFF2-40B4-BE49-F238E27FC236}">
                <a16:creationId xmlns:a16="http://schemas.microsoft.com/office/drawing/2014/main" id="{D242C672-1222-4C21-9E3D-F365D9665E1B}"/>
              </a:ext>
            </a:extLst>
          </p:cNvPr>
          <p:cNvSpPr>
            <a:spLocks noGrp="1"/>
          </p:cNvSpPr>
          <p:nvPr>
            <p:ph type="body" sz="quarter" idx="59" hasCustomPrompt="1"/>
          </p:nvPr>
        </p:nvSpPr>
        <p:spPr>
          <a:xfrm>
            <a:off x="5360988" y="2190750"/>
            <a:ext cx="1793875" cy="561975"/>
          </a:xfrm>
          <a:solidFill>
            <a:schemeClr val="bg1">
              <a:lumMod val="95000"/>
            </a:schemeClr>
          </a:solidFill>
        </p:spPr>
        <p:txBody>
          <a:bodyPr tIns="36000" anchor="t"/>
          <a:lstStyle>
            <a:lvl1pPr marL="0" indent="0" algn="ctr">
              <a:buNone/>
              <a:defRPr sz="1600"/>
            </a:lvl1pPr>
          </a:lstStyle>
          <a:p>
            <a:pPr lvl="0"/>
            <a:r>
              <a:rPr lang="en-US" noProof="0"/>
              <a:t>Item Title</a:t>
            </a:r>
          </a:p>
        </p:txBody>
      </p:sp>
      <p:sp>
        <p:nvSpPr>
          <p:cNvPr id="37" name="Text Placeholder 36">
            <a:extLst>
              <a:ext uri="{FF2B5EF4-FFF2-40B4-BE49-F238E27FC236}">
                <a16:creationId xmlns:a16="http://schemas.microsoft.com/office/drawing/2014/main" id="{2F97A7E3-509A-417D-9818-EDDA3B539E4F}"/>
              </a:ext>
            </a:extLst>
          </p:cNvPr>
          <p:cNvSpPr>
            <a:spLocks noGrp="1"/>
          </p:cNvSpPr>
          <p:nvPr>
            <p:ph type="body" sz="quarter" idx="60" hasCustomPrompt="1"/>
          </p:nvPr>
        </p:nvSpPr>
        <p:spPr>
          <a:xfrm>
            <a:off x="5412717"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Tree>
    <p:extLst>
      <p:ext uri="{BB962C8B-B14F-4D97-AF65-F5344CB8AC3E}">
        <p14:creationId xmlns:p14="http://schemas.microsoft.com/office/powerpoint/2010/main" val="11565708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lumMod val="95000"/>
          </a:schemeClr>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FF978957-D101-43B4-A717-19B1820B4F1A}"/>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lIns="1044000" rIns="0" anchor="ctr"/>
          <a:lstStyle>
            <a:lvl1pPr marL="0" indent="0" algn="l">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dirty="0"/>
              <a:t>Insert or Drag and Drop your Photo Here </a:t>
            </a:r>
          </a:p>
        </p:txBody>
      </p:sp>
      <p:sp>
        <p:nvSpPr>
          <p:cNvPr id="9" name="Rectangle 8">
            <a:extLst>
              <a:ext uri="{FF2B5EF4-FFF2-40B4-BE49-F238E27FC236}">
                <a16:creationId xmlns:a16="http://schemas.microsoft.com/office/drawing/2014/main" id="{84DD3616-4E40-4CE5-88C8-2AF6E47D2086}"/>
              </a:ext>
            </a:extLst>
          </p:cNvPr>
          <p:cNvSpPr/>
          <p:nvPr userDrawn="1"/>
        </p:nvSpPr>
        <p:spPr>
          <a:xfrm>
            <a:off x="6336000" y="0"/>
            <a:ext cx="3979575" cy="6786563"/>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1EA3B184-0AF0-4DF5-B2BD-E6D1806BE1BF}"/>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Rectangle 11">
            <a:extLst>
              <a:ext uri="{FF2B5EF4-FFF2-40B4-BE49-F238E27FC236}">
                <a16:creationId xmlns:a16="http://schemas.microsoft.com/office/drawing/2014/main" id="{B8FC9062-5711-4550-8470-F1324E804FFF}"/>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6336000" y="0"/>
            <a:ext cx="3979575" cy="6858000"/>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hasCustomPrompt="1"/>
          </p:nvPr>
        </p:nvSpPr>
        <p:spPr>
          <a:xfrm>
            <a:off x="6539896" y="2377000"/>
            <a:ext cx="3571782" cy="2387600"/>
          </a:xfrm>
        </p:spPr>
        <p:txBody>
          <a:bodyPr anchor="b"/>
          <a:lstStyle>
            <a:lvl1pPr algn="l">
              <a:defRPr sz="5400" spc="-3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hasCustomPrompt="1"/>
          </p:nvPr>
        </p:nvSpPr>
        <p:spPr>
          <a:xfrm>
            <a:off x="6905624" y="5057775"/>
            <a:ext cx="3206053" cy="247650"/>
          </a:xfrm>
        </p:spPr>
        <p:txBody>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5" name="Text Placeholder 4">
            <a:extLst>
              <a:ext uri="{FF2B5EF4-FFF2-40B4-BE49-F238E27FC236}">
                <a16:creationId xmlns:a16="http://schemas.microsoft.com/office/drawing/2014/main" id="{99EABB85-2AAF-4939-BDF4-E3CF2F31B32F}"/>
              </a:ext>
            </a:extLst>
          </p:cNvPr>
          <p:cNvSpPr>
            <a:spLocks noGrp="1"/>
          </p:cNvSpPr>
          <p:nvPr>
            <p:ph type="body" sz="quarter" idx="12" hasCustomPrompt="1"/>
          </p:nvPr>
        </p:nvSpPr>
        <p:spPr>
          <a:xfrm>
            <a:off x="6905625" y="5400675"/>
            <a:ext cx="3206750" cy="247650"/>
          </a:xfrm>
        </p:spPr>
        <p:txBody>
          <a:bodyPr vert="horz" lIns="0" tIns="0" rIns="0" bIns="0" rtlCol="0">
            <a:noAutofit/>
          </a:bodyPr>
          <a:lstStyle>
            <a:lvl1pPr marL="0" indent="0">
              <a:buNone/>
              <a:defRPr lang="en-US" sz="1400" dirty="0" smtClean="0">
                <a:solidFill>
                  <a:schemeClr val="bg1"/>
                </a:solidFill>
              </a:defRPr>
            </a:lvl1pPr>
            <a:lvl2pPr>
              <a:defRPr lang="en-US" sz="2000" dirty="0" smtClean="0"/>
            </a:lvl2pPr>
            <a:lvl3pPr>
              <a:defRPr lang="en-US" sz="1800" dirty="0" smtClean="0"/>
            </a:lvl3pPr>
            <a:lvl4pPr>
              <a:defRPr lang="en-US" sz="1600" dirty="0" smtClean="0"/>
            </a:lvl4pPr>
            <a:lvl5pPr>
              <a:defRPr lang="en-ZA" sz="1600" dirty="0"/>
            </a:lvl5pPr>
          </a:lstStyle>
          <a:p>
            <a:pPr marL="266700" lvl="0" indent="-266700"/>
            <a:r>
              <a:rPr lang="en-US" noProof="0"/>
              <a:t>Contact Number</a:t>
            </a:r>
          </a:p>
        </p:txBody>
      </p:sp>
      <p:sp>
        <p:nvSpPr>
          <p:cNvPr id="10" name="Text Placeholder 9">
            <a:extLst>
              <a:ext uri="{FF2B5EF4-FFF2-40B4-BE49-F238E27FC236}">
                <a16:creationId xmlns:a16="http://schemas.microsoft.com/office/drawing/2014/main" id="{04E7DF27-55E9-4F17-91D3-29228A4020F3}"/>
              </a:ext>
            </a:extLst>
          </p:cNvPr>
          <p:cNvSpPr>
            <a:spLocks noGrp="1"/>
          </p:cNvSpPr>
          <p:nvPr>
            <p:ph type="body" sz="quarter" idx="13" hasCustomPrompt="1"/>
          </p:nvPr>
        </p:nvSpPr>
        <p:spPr>
          <a:xfrm>
            <a:off x="6905625" y="5751513"/>
            <a:ext cx="3206750" cy="247650"/>
          </a:xfrm>
        </p:spPr>
        <p:txBody>
          <a:bodyPr vert="horz" lIns="0" tIns="0" rIns="0" bIns="0" rtlCol="0">
            <a:noAutofit/>
          </a:bodyPr>
          <a:lstStyle>
            <a:lvl1pPr marL="0" indent="0">
              <a:buNone/>
              <a:defRPr lang="en-US" sz="1400" smtClean="0">
                <a:solidFill>
                  <a:schemeClr val="bg1"/>
                </a:solidFill>
              </a:defRPr>
            </a:lvl1pPr>
            <a:lvl2pPr>
              <a:defRPr lang="en-US" sz="2000" smtClean="0"/>
            </a:lvl2pPr>
            <a:lvl3pPr>
              <a:defRPr lang="en-US" sz="1800" smtClean="0"/>
            </a:lvl3pPr>
            <a:lvl4pPr>
              <a:defRPr lang="en-US" sz="1600" smtClean="0"/>
            </a:lvl4pPr>
            <a:lvl5pPr>
              <a:defRPr lang="en-ZA" sz="1600"/>
            </a:lvl5pPr>
          </a:lstStyle>
          <a:p>
            <a:pPr marL="266700" lvl="0" indent="-266700"/>
            <a:r>
              <a:rPr lang="en-US" noProof="0"/>
              <a:t>Email or Social Media Handle</a:t>
            </a:r>
          </a:p>
        </p:txBody>
      </p:sp>
    </p:spTree>
    <p:extLst>
      <p:ext uri="{BB962C8B-B14F-4D97-AF65-F5344CB8AC3E}">
        <p14:creationId xmlns:p14="http://schemas.microsoft.com/office/powerpoint/2010/main" val="391342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 calcmode="lin" valueType="num">
                                      <p:cBhvr additive="base">
                                        <p:cTn id="2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 grpId="0"/>
      <p:bldP spid="3" grpId="0" build="p">
        <p:tmplLst>
          <p:tmpl lvl="1">
            <p:tnLst>
              <p:par>
                <p:cTn presetID="2"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10" grpId="0" build="p">
        <p:tmplLst>
          <p:tmpl lvl="1">
            <p:tnLst>
              <p:par>
                <p:cTn presetID="2" presetClass="entr" presetSubtype="4"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Mobile App Previews">
    <p:spTree>
      <p:nvGrpSpPr>
        <p:cNvPr id="1" name=""/>
        <p:cNvGrpSpPr/>
        <p:nvPr/>
      </p:nvGrpSpPr>
      <p:grpSpPr>
        <a:xfrm>
          <a:off x="0" y="0"/>
          <a:ext cx="0" cy="0"/>
          <a:chOff x="0" y="0"/>
          <a:chExt cx="0" cy="0"/>
        </a:xfrm>
      </p:grpSpPr>
      <p:pic>
        <p:nvPicPr>
          <p:cNvPr id="8" name="Picture 7" descr="Screen of a cell phone&#10;&#10;Description generated with high confidence">
            <a:extLst>
              <a:ext uri="{FF2B5EF4-FFF2-40B4-BE49-F238E27FC236}">
                <a16:creationId xmlns:a16="http://schemas.microsoft.com/office/drawing/2014/main" id="{68055F11-596F-47BF-A832-A501EC346C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3307" y="915497"/>
            <a:ext cx="4666142" cy="4684105"/>
          </a:xfrm>
          <a:prstGeom prst="rect">
            <a:avLst/>
          </a:prstGeom>
        </p:spPr>
      </p:pic>
      <p:pic>
        <p:nvPicPr>
          <p:cNvPr id="9" name="Picture 8" descr="Screen of a cell phone&#10;&#10;Description generated with high confidence">
            <a:extLst>
              <a:ext uri="{FF2B5EF4-FFF2-40B4-BE49-F238E27FC236}">
                <a16:creationId xmlns:a16="http://schemas.microsoft.com/office/drawing/2014/main" id="{80EBF765-2A5E-4BDA-B092-25691E4791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62929" y="915497"/>
            <a:ext cx="4666142" cy="4684105"/>
          </a:xfrm>
          <a:prstGeom prst="rect">
            <a:avLst/>
          </a:prstGeom>
        </p:spPr>
      </p:pic>
      <p:pic>
        <p:nvPicPr>
          <p:cNvPr id="10" name="Picture 9" descr="Screen of a cell phone&#10;&#10;Description generated with high confidence">
            <a:extLst>
              <a:ext uri="{FF2B5EF4-FFF2-40B4-BE49-F238E27FC236}">
                <a16:creationId xmlns:a16="http://schemas.microsoft.com/office/drawing/2014/main" id="{E97A6530-14B5-4A05-B7A3-7BA661FCD5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92551" y="915497"/>
            <a:ext cx="4666142" cy="4684105"/>
          </a:xfrm>
          <a:prstGeom prst="rect">
            <a:avLst/>
          </a:prstGeom>
        </p:spPr>
      </p:pic>
      <p:sp>
        <p:nvSpPr>
          <p:cNvPr id="2" name="Title 1">
            <a:extLst>
              <a:ext uri="{FF2B5EF4-FFF2-40B4-BE49-F238E27FC236}">
                <a16:creationId xmlns:a16="http://schemas.microsoft.com/office/drawing/2014/main" id="{7EF5211B-014A-4E6E-98C7-FDAF7855316F}"/>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5356FC21-A32D-44DC-BED7-08CEBB3B9090}"/>
              </a:ext>
            </a:extLst>
          </p:cNvPr>
          <p:cNvSpPr>
            <a:spLocks noGrp="1"/>
          </p:cNvSpPr>
          <p:nvPr>
            <p:ph type="ftr" sz="quarter" idx="10"/>
          </p:nvPr>
        </p:nvSpPr>
        <p:spPr/>
        <p:txBody>
          <a:bodyPr/>
          <a:lstStyle/>
          <a:p>
            <a:r>
              <a:rPr lang="en-US" noProof="0"/>
              <a:t>SDCOE EOY 1 May 6, 2020</a:t>
            </a:r>
            <a:endParaRPr lang="en-US" noProof="0" dirty="0"/>
          </a:p>
        </p:txBody>
      </p:sp>
      <p:sp>
        <p:nvSpPr>
          <p:cNvPr id="7" name="Slide Number Placeholder 6">
            <a:extLst>
              <a:ext uri="{FF2B5EF4-FFF2-40B4-BE49-F238E27FC236}">
                <a16:creationId xmlns:a16="http://schemas.microsoft.com/office/drawing/2014/main" id="{FC0C6D2B-0FF5-4A5F-A062-480FFA6DA09A}"/>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1" name="Content Placeholder 3">
            <a:extLst>
              <a:ext uri="{FF2B5EF4-FFF2-40B4-BE49-F238E27FC236}">
                <a16:creationId xmlns:a16="http://schemas.microsoft.com/office/drawing/2014/main" id="{47EC9494-5A42-419D-AADF-96EF1EFD7B64}"/>
              </a:ext>
            </a:extLst>
          </p:cNvPr>
          <p:cNvSpPr>
            <a:spLocks noGrp="1"/>
          </p:cNvSpPr>
          <p:nvPr>
            <p:ph sz="half" idx="2" hasCustomPrompt="1"/>
          </p:nvPr>
        </p:nvSpPr>
        <p:spPr>
          <a:xfrm>
            <a:off x="1615505"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2" name="Text Placeholder 11">
            <a:extLst>
              <a:ext uri="{FF2B5EF4-FFF2-40B4-BE49-F238E27FC236}">
                <a16:creationId xmlns:a16="http://schemas.microsoft.com/office/drawing/2014/main" id="{CE2D3309-00A3-42D9-8706-6F2A6AD3BB04}"/>
              </a:ext>
            </a:extLst>
          </p:cNvPr>
          <p:cNvSpPr>
            <a:spLocks noGrp="1"/>
          </p:cNvSpPr>
          <p:nvPr>
            <p:ph type="body" sz="quarter" idx="14" hasCustomPrompt="1"/>
          </p:nvPr>
        </p:nvSpPr>
        <p:spPr>
          <a:xfrm>
            <a:off x="1615505"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3" name="Content Placeholder 3">
            <a:extLst>
              <a:ext uri="{FF2B5EF4-FFF2-40B4-BE49-F238E27FC236}">
                <a16:creationId xmlns:a16="http://schemas.microsoft.com/office/drawing/2014/main" id="{94E4C70C-AC1E-4EDE-B2C1-23A54123479F}"/>
              </a:ext>
            </a:extLst>
          </p:cNvPr>
          <p:cNvSpPr>
            <a:spLocks noGrp="1"/>
          </p:cNvSpPr>
          <p:nvPr>
            <p:ph sz="half" idx="15" hasCustomPrompt="1"/>
          </p:nvPr>
        </p:nvSpPr>
        <p:spPr>
          <a:xfrm>
            <a:off x="517714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4" name="Text Placeholder 11">
            <a:extLst>
              <a:ext uri="{FF2B5EF4-FFF2-40B4-BE49-F238E27FC236}">
                <a16:creationId xmlns:a16="http://schemas.microsoft.com/office/drawing/2014/main" id="{14B1BB7D-C6D3-4D9C-A235-6CBB5A13EEC6}"/>
              </a:ext>
            </a:extLst>
          </p:cNvPr>
          <p:cNvSpPr>
            <a:spLocks noGrp="1"/>
          </p:cNvSpPr>
          <p:nvPr>
            <p:ph type="body" sz="quarter" idx="16" hasCustomPrompt="1"/>
          </p:nvPr>
        </p:nvSpPr>
        <p:spPr>
          <a:xfrm>
            <a:off x="517714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15" name="Content Placeholder 3">
            <a:extLst>
              <a:ext uri="{FF2B5EF4-FFF2-40B4-BE49-F238E27FC236}">
                <a16:creationId xmlns:a16="http://schemas.microsoft.com/office/drawing/2014/main" id="{718515F4-6451-4FB7-ACE4-5D9C2CD207A4}"/>
              </a:ext>
            </a:extLst>
          </p:cNvPr>
          <p:cNvSpPr>
            <a:spLocks noGrp="1"/>
          </p:cNvSpPr>
          <p:nvPr>
            <p:ph sz="half" idx="17" hasCustomPrompt="1"/>
          </p:nvPr>
        </p:nvSpPr>
        <p:spPr>
          <a:xfrm>
            <a:off x="8699878" y="5752808"/>
            <a:ext cx="1980000" cy="548945"/>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Mockup Details</a:t>
            </a:r>
          </a:p>
        </p:txBody>
      </p:sp>
      <p:sp>
        <p:nvSpPr>
          <p:cNvPr id="16" name="Text Placeholder 11">
            <a:extLst>
              <a:ext uri="{FF2B5EF4-FFF2-40B4-BE49-F238E27FC236}">
                <a16:creationId xmlns:a16="http://schemas.microsoft.com/office/drawing/2014/main" id="{B362C889-34FC-4EB1-967B-DC98349082CB}"/>
              </a:ext>
            </a:extLst>
          </p:cNvPr>
          <p:cNvSpPr>
            <a:spLocks noGrp="1"/>
          </p:cNvSpPr>
          <p:nvPr>
            <p:ph type="body" sz="quarter" idx="18" hasCustomPrompt="1"/>
          </p:nvPr>
        </p:nvSpPr>
        <p:spPr>
          <a:xfrm>
            <a:off x="8699878" y="5291099"/>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Mockup Name</a:t>
            </a:r>
          </a:p>
        </p:txBody>
      </p:sp>
      <p:sp>
        <p:nvSpPr>
          <p:cNvPr id="4" name="Picture Placeholder 3">
            <a:extLst>
              <a:ext uri="{FF2B5EF4-FFF2-40B4-BE49-F238E27FC236}">
                <a16:creationId xmlns:a16="http://schemas.microsoft.com/office/drawing/2014/main" id="{4C4EB921-BD58-4C2E-BDD5-FC8D2629829B}"/>
              </a:ext>
            </a:extLst>
          </p:cNvPr>
          <p:cNvSpPr>
            <a:spLocks noGrp="1"/>
          </p:cNvSpPr>
          <p:nvPr>
            <p:ph type="pic" sz="quarter" idx="19"/>
          </p:nvPr>
        </p:nvSpPr>
        <p:spPr>
          <a:xfrm>
            <a:off x="1751679"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7" name="Picture Placeholder 3">
            <a:extLst>
              <a:ext uri="{FF2B5EF4-FFF2-40B4-BE49-F238E27FC236}">
                <a16:creationId xmlns:a16="http://schemas.microsoft.com/office/drawing/2014/main" id="{3CB44DE3-C599-4EA7-BFDA-4E39AE89FC01}"/>
              </a:ext>
            </a:extLst>
          </p:cNvPr>
          <p:cNvSpPr>
            <a:spLocks noGrp="1"/>
          </p:cNvSpPr>
          <p:nvPr>
            <p:ph type="pic" sz="quarter" idx="20"/>
          </p:nvPr>
        </p:nvSpPr>
        <p:spPr>
          <a:xfrm>
            <a:off x="5281301"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Picture Placeholder 3">
            <a:extLst>
              <a:ext uri="{FF2B5EF4-FFF2-40B4-BE49-F238E27FC236}">
                <a16:creationId xmlns:a16="http://schemas.microsoft.com/office/drawing/2014/main" id="{A4392E45-2A0B-49BF-9952-79C42AF8DE90}"/>
              </a:ext>
            </a:extLst>
          </p:cNvPr>
          <p:cNvSpPr>
            <a:spLocks noGrp="1"/>
          </p:cNvSpPr>
          <p:nvPr>
            <p:ph type="pic" sz="quarter" idx="21"/>
          </p:nvPr>
        </p:nvSpPr>
        <p:spPr>
          <a:xfrm>
            <a:off x="8810923" y="1450182"/>
            <a:ext cx="1772571" cy="3183732"/>
          </a:xfrm>
          <a:solidFill>
            <a:schemeClr val="bg1">
              <a:lumMod val="95000"/>
              <a:alpha val="70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Tree>
    <p:extLst>
      <p:ext uri="{BB962C8B-B14F-4D97-AF65-F5344CB8AC3E}">
        <p14:creationId xmlns:p14="http://schemas.microsoft.com/office/powerpoint/2010/main" val="7845682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7658169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805D700-F00E-4505-8483-501219FB8BD2}"/>
              </a:ext>
            </a:extLst>
          </p:cNvPr>
          <p:cNvSpPr/>
          <p:nvPr userDrawn="1"/>
        </p:nvSpPr>
        <p:spPr>
          <a:xfrm>
            <a:off x="506026" y="110"/>
            <a:ext cx="11685973" cy="636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lt1">
                  <a:alpha val="52000"/>
                </a:schemeClr>
              </a:solidFill>
            </a:endParaRP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458634" y="1"/>
            <a:ext cx="11733366" cy="6365362"/>
          </a:xfrm>
          <a:prstGeom prst="rect">
            <a:avLst/>
          </a:prstGeom>
          <a:gradFill>
            <a:gsLst>
              <a:gs pos="36000">
                <a:schemeClr val="bg1">
                  <a:lumMod val="90000"/>
                  <a:alpha val="48000"/>
                </a:schemeClr>
              </a:gs>
              <a:gs pos="100000">
                <a:schemeClr val="bg1"/>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680728" y="2377000"/>
            <a:ext cx="6299682" cy="2387600"/>
          </a:xfrm>
        </p:spPr>
        <p:txBody>
          <a:bodyPr anchor="b"/>
          <a:lstStyle>
            <a:lvl1pPr algn="l">
              <a:defRPr sz="4200" spc="-300">
                <a:solidFill>
                  <a:srgbClr val="555FAD"/>
                </a:solidFill>
              </a:defRPr>
            </a:lvl1pPr>
          </a:lstStyle>
          <a:p>
            <a:r>
              <a:rPr lang="en-US" noProof="0"/>
              <a:t>Click to edit Master title style</a:t>
            </a:r>
            <a:endParaRPr lang="en-US" noProof="0" dirty="0"/>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680728" y="4962525"/>
            <a:ext cx="6299682" cy="1219200"/>
          </a:xfrm>
        </p:spPr>
        <p:txBody>
          <a:bodyPr/>
          <a:lstStyle>
            <a:lvl1pPr marL="0" indent="0" algn="l">
              <a:buNone/>
              <a:defRPr sz="2400">
                <a:solidFill>
                  <a:srgbClr val="555FA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5" name="Rectangle 4">
            <a:extLst>
              <a:ext uri="{FF2B5EF4-FFF2-40B4-BE49-F238E27FC236}">
                <a16:creationId xmlns:a16="http://schemas.microsoft.com/office/drawing/2014/main" id="{C1384471-818E-4B2E-BA19-852421944514}"/>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Rectangle 5">
            <a:extLst>
              <a:ext uri="{FF2B5EF4-FFF2-40B4-BE49-F238E27FC236}">
                <a16:creationId xmlns:a16="http://schemas.microsoft.com/office/drawing/2014/main" id="{6FBA5E93-E4C5-4917-B92A-53FC468CFEB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6C109B30-9CC9-4BE8-AB10-1BA398CAB523}"/>
              </a:ext>
            </a:extLst>
          </p:cNvPr>
          <p:cNvSpPr>
            <a:spLocks noGrp="1"/>
          </p:cNvSpPr>
          <p:nvPr>
            <p:ph type="sldNum" sz="quarter" idx="12"/>
          </p:nvPr>
        </p:nvSpPr>
        <p:spPr/>
        <p:txBody>
          <a:bodyPr/>
          <a:lstStyle/>
          <a:p>
            <a:fld id="{4B73C415-D670-4716-A5EC-CC4D52CA2BAC}" type="slidenum">
              <a:rPr lang="en-US" noProof="0" smtClean="0"/>
              <a:pPr/>
              <a:t>‹#›</a:t>
            </a:fld>
            <a:endParaRPr lang="en-US" noProof="0" dirty="0"/>
          </a:p>
        </p:txBody>
      </p:sp>
      <p:sp>
        <p:nvSpPr>
          <p:cNvPr id="9" name="Footer Placeholder 8">
            <a:extLst>
              <a:ext uri="{FF2B5EF4-FFF2-40B4-BE49-F238E27FC236}">
                <a16:creationId xmlns:a16="http://schemas.microsoft.com/office/drawing/2014/main" id="{AF77174B-114F-48DF-AFBF-1AA3416ACD4A}"/>
              </a:ext>
            </a:extLst>
          </p:cNvPr>
          <p:cNvSpPr>
            <a:spLocks noGrp="1"/>
          </p:cNvSpPr>
          <p:nvPr>
            <p:ph type="ftr" sz="quarter" idx="13"/>
          </p:nvPr>
        </p:nvSpPr>
        <p:spPr/>
        <p:txBody>
          <a:bodyPr/>
          <a:lstStyle/>
          <a:p>
            <a:r>
              <a:rPr lang="en-US" noProof="0"/>
              <a:t>SDCOE EOY 1 May 6, 2020</a:t>
            </a:r>
            <a:endParaRPr lang="en-US" noProof="0" dirty="0"/>
          </a:p>
        </p:txBody>
      </p:sp>
    </p:spTree>
    <p:extLst>
      <p:ext uri="{BB962C8B-B14F-4D97-AF65-F5344CB8AC3E}">
        <p14:creationId xmlns:p14="http://schemas.microsoft.com/office/powerpoint/2010/main" val="170645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1 May 6,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3" name="Content Placeholder 2">
            <a:extLst>
              <a:ext uri="{FF2B5EF4-FFF2-40B4-BE49-F238E27FC236}">
                <a16:creationId xmlns:a16="http://schemas.microsoft.com/office/drawing/2014/main" id="{DF554488-3F7D-4F3A-9AAF-73FB0977D735}"/>
              </a:ext>
            </a:extLst>
          </p:cNvPr>
          <p:cNvSpPr>
            <a:spLocks noGrp="1"/>
          </p:cNvSpPr>
          <p:nvPr>
            <p:ph idx="1" hasCustomPrompt="1"/>
          </p:nvPr>
        </p:nvSpPr>
        <p:spPr>
          <a:xfrm>
            <a:off x="5805962" y="457200"/>
            <a:ext cx="5501126" cy="5411787"/>
          </a:xfrm>
        </p:spPr>
        <p:txBody>
          <a:bodyPr/>
          <a:lstStyle>
            <a:lvl1pPr>
              <a:buClr>
                <a:schemeClr val="bg1"/>
              </a:buCl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244905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28A921-D1FB-449F-8402-7C032AAABB1C}"/>
              </a:ext>
            </a:extLst>
          </p:cNvPr>
          <p:cNvSpPr/>
          <p:nvPr userDrawn="1"/>
        </p:nvSpPr>
        <p:spPr>
          <a:xfrm>
            <a:off x="5353050" y="1"/>
            <a:ext cx="6406950" cy="6857998"/>
          </a:xfrm>
          <a:prstGeom prst="rect">
            <a:avLst/>
          </a:prstGeom>
          <a:gradFill>
            <a:gsLst>
              <a:gs pos="0">
                <a:schemeClr val="tx1">
                  <a:lumMod val="75000"/>
                  <a:lumOff val="25000"/>
                </a:schemeClr>
              </a:gs>
              <a:gs pos="100000">
                <a:schemeClr val="tx1"/>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Slide Number Placeholder 7">
            <a:extLst>
              <a:ext uri="{FF2B5EF4-FFF2-40B4-BE49-F238E27FC236}">
                <a16:creationId xmlns:a16="http://schemas.microsoft.com/office/drawing/2014/main" id="{19A57786-309B-4137-8B30-4011FC0D4FCB}"/>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18" name="Footer Placeholder 17">
            <a:extLst>
              <a:ext uri="{FF2B5EF4-FFF2-40B4-BE49-F238E27FC236}">
                <a16:creationId xmlns:a16="http://schemas.microsoft.com/office/drawing/2014/main" id="{1EC63334-B325-4256-8AA0-6F5A11030DEA}"/>
              </a:ext>
            </a:extLst>
          </p:cNvPr>
          <p:cNvSpPr>
            <a:spLocks noGrp="1"/>
          </p:cNvSpPr>
          <p:nvPr>
            <p:ph type="ftr" sz="quarter" idx="13"/>
          </p:nvPr>
        </p:nvSpPr>
        <p:spPr>
          <a:xfrm>
            <a:off x="432000" y="6365363"/>
            <a:ext cx="4416225" cy="412431"/>
          </a:xfrm>
        </p:spPr>
        <p:txBody>
          <a:bodyPr/>
          <a:lstStyle/>
          <a:p>
            <a:r>
              <a:rPr lang="en-US" noProof="0"/>
              <a:t>SDCOE EOY 1 May 6, 2020</a:t>
            </a:r>
            <a:endParaRPr lang="en-US" noProof="0" dirty="0"/>
          </a:p>
        </p:txBody>
      </p:sp>
      <p:sp>
        <p:nvSpPr>
          <p:cNvPr id="11" name="Title 1">
            <a:extLst>
              <a:ext uri="{FF2B5EF4-FFF2-40B4-BE49-F238E27FC236}">
                <a16:creationId xmlns:a16="http://schemas.microsoft.com/office/drawing/2014/main" id="{0F80631D-0113-45B5-9716-6AED2430C97F}"/>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2" name="Text Placeholder 3">
            <a:extLst>
              <a:ext uri="{FF2B5EF4-FFF2-40B4-BE49-F238E27FC236}">
                <a16:creationId xmlns:a16="http://schemas.microsoft.com/office/drawing/2014/main" id="{81AC65F5-382D-4CF6-95CF-DD3FC6D96F37}"/>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56321125-B861-4CD5-8023-6E403517657A}"/>
              </a:ext>
            </a:extLst>
          </p:cNvPr>
          <p:cNvSpPr>
            <a:spLocks noGrp="1"/>
          </p:cNvSpPr>
          <p:nvPr>
            <p:ph type="pic" idx="1"/>
          </p:nvPr>
        </p:nvSpPr>
        <p:spPr>
          <a:xfrm>
            <a:off x="5804181" y="457201"/>
            <a:ext cx="5504688" cy="540385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2467143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CD2B1-C0F7-FC40-A1A9-CAA0340A0B3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28532B4-6C0D-CE41-AF54-EA49C84452BE}"/>
              </a:ext>
            </a:extLst>
          </p:cNvPr>
          <p:cNvSpPr>
            <a:spLocks noGrp="1"/>
          </p:cNvSpPr>
          <p:nvPr>
            <p:ph type="sldNum" sz="quarter" idx="10"/>
          </p:nvPr>
        </p:nvSpPr>
        <p:spPr/>
        <p:txBody>
          <a:bodyPr/>
          <a:lstStyle/>
          <a:p>
            <a:fld id="{4B73C415-D670-4716-A5EC-CC4D52CA2BAC}" type="slidenum">
              <a:rPr lang="en-US" noProof="0" smtClean="0"/>
              <a:pPr/>
              <a:t>‹#›</a:t>
            </a:fld>
            <a:endParaRPr lang="en-US" noProof="0" dirty="0"/>
          </a:p>
        </p:txBody>
      </p:sp>
      <p:sp>
        <p:nvSpPr>
          <p:cNvPr id="4" name="Footer Placeholder 3">
            <a:extLst>
              <a:ext uri="{FF2B5EF4-FFF2-40B4-BE49-F238E27FC236}">
                <a16:creationId xmlns:a16="http://schemas.microsoft.com/office/drawing/2014/main" id="{1010238D-394C-7247-9483-B244245177FF}"/>
              </a:ext>
            </a:extLst>
          </p:cNvPr>
          <p:cNvSpPr>
            <a:spLocks noGrp="1"/>
          </p:cNvSpPr>
          <p:nvPr>
            <p:ph type="ftr" sz="quarter" idx="11"/>
          </p:nvPr>
        </p:nvSpPr>
        <p:spPr/>
        <p:txBody>
          <a:bodyPr/>
          <a:lstStyle/>
          <a:p>
            <a:r>
              <a:rPr lang="en-US" noProof="0"/>
              <a:t>SDCOE EOY 1 May 6, 2020</a:t>
            </a:r>
            <a:endParaRPr lang="en-US" noProof="0" dirty="0"/>
          </a:p>
        </p:txBody>
      </p:sp>
      <p:grpSp>
        <p:nvGrpSpPr>
          <p:cNvPr id="5" name="Group 4">
            <a:extLst>
              <a:ext uri="{FF2B5EF4-FFF2-40B4-BE49-F238E27FC236}">
                <a16:creationId xmlns:a16="http://schemas.microsoft.com/office/drawing/2014/main" id="{11E1E561-2636-DB40-A423-D500F8C06BED}"/>
              </a:ext>
            </a:extLst>
          </p:cNvPr>
          <p:cNvGrpSpPr/>
          <p:nvPr userDrawn="1"/>
        </p:nvGrpSpPr>
        <p:grpSpPr>
          <a:xfrm>
            <a:off x="432000" y="1070708"/>
            <a:ext cx="11515505" cy="5127869"/>
            <a:chOff x="533399" y="965201"/>
            <a:chExt cx="11319933" cy="4544482"/>
          </a:xfrm>
        </p:grpSpPr>
        <p:sp>
          <p:nvSpPr>
            <p:cNvPr id="6" name="Rectangle 5">
              <a:extLst>
                <a:ext uri="{FF2B5EF4-FFF2-40B4-BE49-F238E27FC236}">
                  <a16:creationId xmlns:a16="http://schemas.microsoft.com/office/drawing/2014/main" id="{819550CD-B63E-E84C-B26A-46480153C00D}"/>
                </a:ext>
              </a:extLst>
            </p:cNvPr>
            <p:cNvSpPr/>
            <p:nvPr/>
          </p:nvSpPr>
          <p:spPr>
            <a:xfrm>
              <a:off x="533399" y="965201"/>
              <a:ext cx="11319933" cy="3632200"/>
            </a:xfrm>
            <a:prstGeom prst="rect">
              <a:avLst/>
            </a:prstGeom>
            <a:gradFill>
              <a:gsLst>
                <a:gs pos="0">
                  <a:schemeClr val="accent1">
                    <a:lumMod val="5000"/>
                    <a:lumOff val="95000"/>
                  </a:schemeClr>
                </a:gs>
                <a:gs pos="35000">
                  <a:schemeClr val="accent1">
                    <a:lumMod val="45000"/>
                    <a:lumOff val="55000"/>
                  </a:schemeClr>
                </a:gs>
                <a:gs pos="71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 Diagonal Corner Rectangle 6">
              <a:extLst>
                <a:ext uri="{FF2B5EF4-FFF2-40B4-BE49-F238E27FC236}">
                  <a16:creationId xmlns:a16="http://schemas.microsoft.com/office/drawing/2014/main" id="{F889CA35-CD69-9C40-8583-FDB07A6D3587}"/>
                </a:ext>
              </a:extLst>
            </p:cNvPr>
            <p:cNvSpPr/>
            <p:nvPr/>
          </p:nvSpPr>
          <p:spPr>
            <a:xfrm>
              <a:off x="533399" y="3122083"/>
              <a:ext cx="11319933" cy="2387600"/>
            </a:xfrm>
            <a:prstGeom prst="round2DiagRect">
              <a:avLst/>
            </a:prstGeom>
            <a:gradFill flip="none" rotWithShape="1">
              <a:gsLst>
                <a:gs pos="28000">
                  <a:srgbClr val="FF735E"/>
                </a:gs>
                <a:gs pos="0">
                  <a:schemeClr val="accent2">
                    <a:lumMod val="0"/>
                    <a:lumOff val="100000"/>
                  </a:schemeClr>
                </a:gs>
                <a:gs pos="100000">
                  <a:schemeClr val="accent2">
                    <a:lumMod val="10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2150383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1E7A3-7931-437A-A79C-1BA2E9322B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4753F8-339C-4C87-8BF5-BE1FC3614A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5B4EEE-644E-4D3C-9691-DF6E2EDFD7E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97D8271-6034-4689-8612-FBC5A1211DC5}"/>
              </a:ext>
            </a:extLst>
          </p:cNvPr>
          <p:cNvSpPr>
            <a:spLocks noGrp="1"/>
          </p:cNvSpPr>
          <p:nvPr>
            <p:ph type="ftr" sz="quarter" idx="11"/>
          </p:nvPr>
        </p:nvSpPr>
        <p:spPr/>
        <p:txBody>
          <a:bodyPr/>
          <a:lstStyle/>
          <a:p>
            <a:r>
              <a:rPr lang="en-US"/>
              <a:t>SDCOE EOY 1 May 6, 2020</a:t>
            </a:r>
          </a:p>
        </p:txBody>
      </p:sp>
      <p:sp>
        <p:nvSpPr>
          <p:cNvPr id="6" name="Slide Number Placeholder 5">
            <a:extLst>
              <a:ext uri="{FF2B5EF4-FFF2-40B4-BE49-F238E27FC236}">
                <a16:creationId xmlns:a16="http://schemas.microsoft.com/office/drawing/2014/main" id="{EF24BB30-D2A0-4E00-AE28-D33B97A8B30B}"/>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0344936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36817-007A-4339-872B-8269FFA5C8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EC68B9-BF75-41E5-81BF-46C60B3D4D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4E607-C1E7-4AFA-A1F9-8192D4F2C92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EBF464A-FA4F-4A83-9377-5CC35695A09B}"/>
              </a:ext>
            </a:extLst>
          </p:cNvPr>
          <p:cNvSpPr>
            <a:spLocks noGrp="1"/>
          </p:cNvSpPr>
          <p:nvPr>
            <p:ph type="ftr" sz="quarter" idx="11"/>
          </p:nvPr>
        </p:nvSpPr>
        <p:spPr/>
        <p:txBody>
          <a:bodyPr/>
          <a:lstStyle/>
          <a:p>
            <a:r>
              <a:rPr lang="en-US"/>
              <a:t>SDCOE EOY 1 May 6, 2020</a:t>
            </a:r>
          </a:p>
        </p:txBody>
      </p:sp>
      <p:sp>
        <p:nvSpPr>
          <p:cNvPr id="6" name="Slide Number Placeholder 5">
            <a:extLst>
              <a:ext uri="{FF2B5EF4-FFF2-40B4-BE49-F238E27FC236}">
                <a16:creationId xmlns:a16="http://schemas.microsoft.com/office/drawing/2014/main" id="{D6C947EC-B7E6-4391-85C8-23EE41560C5A}"/>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603633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51FED-0A73-4769-96A2-4C362E5D9DE0}"/>
              </a:ext>
            </a:extLst>
          </p:cNvPr>
          <p:cNvSpPr>
            <a:spLocks noGrp="1"/>
          </p:cNvSpPr>
          <p:nvPr>
            <p:ph type="title"/>
          </p:nvPr>
        </p:nvSpPr>
        <p:spPr>
          <a:xfrm>
            <a:off x="432000" y="432000"/>
            <a:ext cx="11340000" cy="432000"/>
          </a:xfrm>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E455B16D-31A1-4D28-ADC4-0BDEF4E07DFF}"/>
              </a:ext>
            </a:extLst>
          </p:cNvPr>
          <p:cNvSpPr>
            <a:spLocks noGrp="1"/>
          </p:cNvSpPr>
          <p:nvPr>
            <p:ph sz="half" idx="1" hasCustomPrompt="1"/>
          </p:nvPr>
        </p:nvSpPr>
        <p:spPr>
          <a:xfrm>
            <a:off x="432000" y="1008000"/>
            <a:ext cx="11340000" cy="360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Single line of text</a:t>
            </a:r>
          </a:p>
        </p:txBody>
      </p:sp>
      <p:sp>
        <p:nvSpPr>
          <p:cNvPr id="4" name="Content Placeholder 3">
            <a:extLst>
              <a:ext uri="{FF2B5EF4-FFF2-40B4-BE49-F238E27FC236}">
                <a16:creationId xmlns:a16="http://schemas.microsoft.com/office/drawing/2014/main" id="{AC4D4C6E-0D63-44CE-B0B4-BAA8F101EAFF}"/>
              </a:ext>
            </a:extLst>
          </p:cNvPr>
          <p:cNvSpPr>
            <a:spLocks noGrp="1"/>
          </p:cNvSpPr>
          <p:nvPr>
            <p:ph sz="half" idx="2" hasCustomPrompt="1"/>
          </p:nvPr>
        </p:nvSpPr>
        <p:spPr>
          <a:xfrm>
            <a:off x="2231749"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Footer Placeholder 7">
            <a:extLst>
              <a:ext uri="{FF2B5EF4-FFF2-40B4-BE49-F238E27FC236}">
                <a16:creationId xmlns:a16="http://schemas.microsoft.com/office/drawing/2014/main" id="{43C0B96F-9D35-4001-9F9C-1A7004D61F3D}"/>
              </a:ext>
            </a:extLst>
          </p:cNvPr>
          <p:cNvSpPr>
            <a:spLocks noGrp="1"/>
          </p:cNvSpPr>
          <p:nvPr>
            <p:ph type="ftr" sz="quarter" idx="10"/>
          </p:nvPr>
        </p:nvSpPr>
        <p:spPr/>
        <p:txBody>
          <a:bodyPr/>
          <a:lstStyle/>
          <a:p>
            <a:r>
              <a:rPr lang="en-US" noProof="0"/>
              <a:t>SDCOE EOY 1 May 6, 2020</a:t>
            </a:r>
            <a:endParaRPr lang="en-US" noProof="0" dirty="0"/>
          </a:p>
        </p:txBody>
      </p:sp>
      <p:sp>
        <p:nvSpPr>
          <p:cNvPr id="9" name="Slide Number Placeholder 8">
            <a:extLst>
              <a:ext uri="{FF2B5EF4-FFF2-40B4-BE49-F238E27FC236}">
                <a16:creationId xmlns:a16="http://schemas.microsoft.com/office/drawing/2014/main" id="{A1C915CA-DB91-4B68-8DB8-2745ADA58582}"/>
              </a:ext>
            </a:extLst>
          </p:cNvPr>
          <p:cNvSpPr>
            <a:spLocks noGrp="1"/>
          </p:cNvSpPr>
          <p:nvPr>
            <p:ph type="sldNum" sz="quarter" idx="11"/>
          </p:nvPr>
        </p:nvSpPr>
        <p:spPr/>
        <p:txBody>
          <a:bodyPr/>
          <a:lstStyle/>
          <a:p>
            <a:fld id="{4B73C415-D670-4716-A5EC-CC4D52CA2BAC}" type="slidenum">
              <a:rPr lang="en-US" noProof="0" smtClean="0"/>
              <a:pPr/>
              <a:t>‹#›</a:t>
            </a:fld>
            <a:endParaRPr lang="en-US" noProof="0" dirty="0"/>
          </a:p>
        </p:txBody>
      </p:sp>
      <p:sp>
        <p:nvSpPr>
          <p:cNvPr id="6" name="Text Placeholder 5">
            <a:extLst>
              <a:ext uri="{FF2B5EF4-FFF2-40B4-BE49-F238E27FC236}">
                <a16:creationId xmlns:a16="http://schemas.microsoft.com/office/drawing/2014/main" id="{0BF46361-E4F6-47BA-9660-22CF6C0669CB}"/>
              </a:ext>
            </a:extLst>
          </p:cNvPr>
          <p:cNvSpPr>
            <a:spLocks noGrp="1"/>
          </p:cNvSpPr>
          <p:nvPr>
            <p:ph type="body" sz="quarter" idx="12" hasCustomPrompt="1"/>
          </p:nvPr>
        </p:nvSpPr>
        <p:spPr>
          <a:xfrm>
            <a:off x="5111498"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0" name="Text Placeholder 9">
            <a:extLst>
              <a:ext uri="{FF2B5EF4-FFF2-40B4-BE49-F238E27FC236}">
                <a16:creationId xmlns:a16="http://schemas.microsoft.com/office/drawing/2014/main" id="{2BB15A8A-91AC-4F5D-A727-1D120F5D43D5}"/>
              </a:ext>
            </a:extLst>
          </p:cNvPr>
          <p:cNvSpPr>
            <a:spLocks noGrp="1"/>
          </p:cNvSpPr>
          <p:nvPr>
            <p:ph type="body" sz="quarter" idx="13" hasCustomPrompt="1"/>
          </p:nvPr>
        </p:nvSpPr>
        <p:spPr>
          <a:xfrm>
            <a:off x="7991247" y="4637931"/>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12" name="Text Placeholder 11">
            <a:extLst>
              <a:ext uri="{FF2B5EF4-FFF2-40B4-BE49-F238E27FC236}">
                <a16:creationId xmlns:a16="http://schemas.microsoft.com/office/drawing/2014/main" id="{1A87D1D6-A833-418D-948C-DDF79372310E}"/>
              </a:ext>
            </a:extLst>
          </p:cNvPr>
          <p:cNvSpPr>
            <a:spLocks noGrp="1"/>
          </p:cNvSpPr>
          <p:nvPr>
            <p:ph type="body" sz="quarter" idx="14" hasCustomPrompt="1"/>
          </p:nvPr>
        </p:nvSpPr>
        <p:spPr>
          <a:xfrm>
            <a:off x="2231749"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1</a:t>
            </a:r>
          </a:p>
        </p:txBody>
      </p:sp>
      <p:sp>
        <p:nvSpPr>
          <p:cNvPr id="14" name="Text Placeholder 13">
            <a:extLst>
              <a:ext uri="{FF2B5EF4-FFF2-40B4-BE49-F238E27FC236}">
                <a16:creationId xmlns:a16="http://schemas.microsoft.com/office/drawing/2014/main" id="{729FC9F6-9736-4DA2-A807-7430389A47FC}"/>
              </a:ext>
            </a:extLst>
          </p:cNvPr>
          <p:cNvSpPr>
            <a:spLocks noGrp="1"/>
          </p:cNvSpPr>
          <p:nvPr>
            <p:ph type="body" sz="quarter" idx="15" hasCustomPrompt="1"/>
          </p:nvPr>
        </p:nvSpPr>
        <p:spPr>
          <a:xfrm>
            <a:off x="5111498"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2</a:t>
            </a:r>
          </a:p>
        </p:txBody>
      </p:sp>
      <p:sp>
        <p:nvSpPr>
          <p:cNvPr id="16" name="Text Placeholder 15">
            <a:extLst>
              <a:ext uri="{FF2B5EF4-FFF2-40B4-BE49-F238E27FC236}">
                <a16:creationId xmlns:a16="http://schemas.microsoft.com/office/drawing/2014/main" id="{8FD41719-B17D-4C65-8905-CFB25698E450}"/>
              </a:ext>
            </a:extLst>
          </p:cNvPr>
          <p:cNvSpPr>
            <a:spLocks noGrp="1"/>
          </p:cNvSpPr>
          <p:nvPr>
            <p:ph type="body" sz="quarter" idx="16" hasCustomPrompt="1"/>
          </p:nvPr>
        </p:nvSpPr>
        <p:spPr>
          <a:xfrm>
            <a:off x="7991247" y="4003531"/>
            <a:ext cx="1980000" cy="360000"/>
          </a:xfrm>
        </p:spPr>
        <p:txBody>
          <a:bodyPr/>
          <a:lstStyle>
            <a:lvl1pPr marL="0" indent="0" algn="ctr">
              <a:buFont typeface="Arial" panose="020B0604020202020204" pitchFamily="34" charset="0"/>
              <a:buNone/>
              <a:defRPr>
                <a:solidFill>
                  <a:schemeClr val="tx1">
                    <a:lumMod val="75000"/>
                    <a:lumOff val="25000"/>
                  </a:schemeClr>
                </a:solidFill>
              </a:defRPr>
            </a:lvl1pPr>
          </a:lstStyle>
          <a:p>
            <a:pPr lvl="0"/>
            <a:r>
              <a:rPr lang="en-US" noProof="0"/>
              <a:t>Section 3</a:t>
            </a:r>
          </a:p>
        </p:txBody>
      </p:sp>
    </p:spTree>
    <p:extLst>
      <p:ext uri="{BB962C8B-B14F-4D97-AF65-F5344CB8AC3E}">
        <p14:creationId xmlns:p14="http://schemas.microsoft.com/office/powerpoint/2010/main" val="23068040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6439-93D7-4D94-A786-95A05DD94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7E104B-DA1A-4ACD-9D9A-F6DC481753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DD4534-CBDD-44BF-BF1A-EE3E5B5E941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FC3A777-C886-4F54-8DD8-3FECA6FBB0F4}"/>
              </a:ext>
            </a:extLst>
          </p:cNvPr>
          <p:cNvSpPr>
            <a:spLocks noGrp="1"/>
          </p:cNvSpPr>
          <p:nvPr>
            <p:ph type="ftr" sz="quarter" idx="11"/>
          </p:nvPr>
        </p:nvSpPr>
        <p:spPr/>
        <p:txBody>
          <a:bodyPr/>
          <a:lstStyle/>
          <a:p>
            <a:r>
              <a:rPr lang="en-US"/>
              <a:t>SDCOE EOY 1 May 6, 2020</a:t>
            </a:r>
          </a:p>
        </p:txBody>
      </p:sp>
      <p:sp>
        <p:nvSpPr>
          <p:cNvPr id="6" name="Slide Number Placeholder 5">
            <a:extLst>
              <a:ext uri="{FF2B5EF4-FFF2-40B4-BE49-F238E27FC236}">
                <a16:creationId xmlns:a16="http://schemas.microsoft.com/office/drawing/2014/main" id="{F1856694-7B42-4D0C-BBB1-B8B95BBD9E25}"/>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1360484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4A7E2-87E4-45BD-A463-C4352D8358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4B401-541D-4EE8-A685-F3622F7B91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15BE17-8476-44D9-84CD-9EE5CA2036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D4A0B6-3439-4025-90E9-2396ACF256DA}"/>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72EE20B-723A-418B-9A00-76FDFEBCFC0C}"/>
              </a:ext>
            </a:extLst>
          </p:cNvPr>
          <p:cNvSpPr>
            <a:spLocks noGrp="1"/>
          </p:cNvSpPr>
          <p:nvPr>
            <p:ph type="ftr" sz="quarter" idx="11"/>
          </p:nvPr>
        </p:nvSpPr>
        <p:spPr/>
        <p:txBody>
          <a:bodyPr/>
          <a:lstStyle/>
          <a:p>
            <a:r>
              <a:rPr lang="en-US"/>
              <a:t>SDCOE EOY 1 May 6, 2020</a:t>
            </a:r>
          </a:p>
        </p:txBody>
      </p:sp>
      <p:sp>
        <p:nvSpPr>
          <p:cNvPr id="7" name="Slide Number Placeholder 6">
            <a:extLst>
              <a:ext uri="{FF2B5EF4-FFF2-40B4-BE49-F238E27FC236}">
                <a16:creationId xmlns:a16="http://schemas.microsoft.com/office/drawing/2014/main" id="{CB02F8C6-D4A2-4490-BB3C-FADB521F18C3}"/>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0613162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22125-FA94-4D5F-9626-1F5FE23830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D9C155-81E4-49D8-A780-293AE4357B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72702A-C39F-4043-AFD0-78A61B169F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A7C39-51E2-410C-AA8A-3DA4A919BF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774A57-EEFD-468E-82C3-D1312F6518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79CAAA-8F21-4493-986E-5099C180E74D}"/>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017BBDE0-D66E-4FCF-9EFF-127A8CD14D1B}"/>
              </a:ext>
            </a:extLst>
          </p:cNvPr>
          <p:cNvSpPr>
            <a:spLocks noGrp="1"/>
          </p:cNvSpPr>
          <p:nvPr>
            <p:ph type="ftr" sz="quarter" idx="11"/>
          </p:nvPr>
        </p:nvSpPr>
        <p:spPr/>
        <p:txBody>
          <a:bodyPr/>
          <a:lstStyle/>
          <a:p>
            <a:r>
              <a:rPr lang="en-US"/>
              <a:t>SDCOE EOY 1 May 6, 2020</a:t>
            </a:r>
          </a:p>
        </p:txBody>
      </p:sp>
      <p:sp>
        <p:nvSpPr>
          <p:cNvPr id="9" name="Slide Number Placeholder 8">
            <a:extLst>
              <a:ext uri="{FF2B5EF4-FFF2-40B4-BE49-F238E27FC236}">
                <a16:creationId xmlns:a16="http://schemas.microsoft.com/office/drawing/2014/main" id="{61088A52-D5DA-410B-BCBA-A23FB5B54F64}"/>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2613637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8EF81-E3AF-4DA9-8FC5-460C76D616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DCB4BE-A06A-4C06-875B-DDFA2F73E77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CE4B2A4-1058-481E-B949-5B981D10E32D}"/>
              </a:ext>
            </a:extLst>
          </p:cNvPr>
          <p:cNvSpPr>
            <a:spLocks noGrp="1"/>
          </p:cNvSpPr>
          <p:nvPr>
            <p:ph type="ftr" sz="quarter" idx="11"/>
          </p:nvPr>
        </p:nvSpPr>
        <p:spPr/>
        <p:txBody>
          <a:bodyPr/>
          <a:lstStyle/>
          <a:p>
            <a:r>
              <a:rPr lang="en-US"/>
              <a:t>SDCOE EOY 1 May 6, 2020</a:t>
            </a:r>
          </a:p>
        </p:txBody>
      </p:sp>
      <p:sp>
        <p:nvSpPr>
          <p:cNvPr id="5" name="Slide Number Placeholder 4">
            <a:extLst>
              <a:ext uri="{FF2B5EF4-FFF2-40B4-BE49-F238E27FC236}">
                <a16:creationId xmlns:a16="http://schemas.microsoft.com/office/drawing/2014/main" id="{476CF9F1-FD6F-4E9C-90BE-E0E34A38FC44}"/>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0394162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E69DC8-F2FA-42D5-A7BE-25D6D356C81B}"/>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6D71CF4-8E29-446F-8CF9-70EE40EB236D}"/>
              </a:ext>
            </a:extLst>
          </p:cNvPr>
          <p:cNvSpPr>
            <a:spLocks noGrp="1"/>
          </p:cNvSpPr>
          <p:nvPr>
            <p:ph type="ftr" sz="quarter" idx="11"/>
          </p:nvPr>
        </p:nvSpPr>
        <p:spPr/>
        <p:txBody>
          <a:bodyPr/>
          <a:lstStyle/>
          <a:p>
            <a:r>
              <a:rPr lang="en-US"/>
              <a:t>SDCOE EOY 1 May 6, 2020</a:t>
            </a:r>
          </a:p>
        </p:txBody>
      </p:sp>
      <p:sp>
        <p:nvSpPr>
          <p:cNvPr id="4" name="Slide Number Placeholder 3">
            <a:extLst>
              <a:ext uri="{FF2B5EF4-FFF2-40B4-BE49-F238E27FC236}">
                <a16:creationId xmlns:a16="http://schemas.microsoft.com/office/drawing/2014/main" id="{70DBC91E-E057-4975-B32A-DB7B21A4BCB8}"/>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1351501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C43AC-54FA-4095-AC3C-B6C56108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07E510-4E17-426E-BF08-E16CE3137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40EB8B-0E64-498F-9903-A7AFAD544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F0469E-6625-422A-B27C-3B2F46DDCBC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F459F79-2392-42D4-993C-9D1995E70E1E}"/>
              </a:ext>
            </a:extLst>
          </p:cNvPr>
          <p:cNvSpPr>
            <a:spLocks noGrp="1"/>
          </p:cNvSpPr>
          <p:nvPr>
            <p:ph type="ftr" sz="quarter" idx="11"/>
          </p:nvPr>
        </p:nvSpPr>
        <p:spPr/>
        <p:txBody>
          <a:bodyPr/>
          <a:lstStyle/>
          <a:p>
            <a:r>
              <a:rPr lang="en-US"/>
              <a:t>SDCOE EOY 1 May 6, 2020</a:t>
            </a:r>
          </a:p>
        </p:txBody>
      </p:sp>
      <p:sp>
        <p:nvSpPr>
          <p:cNvPr id="7" name="Slide Number Placeholder 6">
            <a:extLst>
              <a:ext uri="{FF2B5EF4-FFF2-40B4-BE49-F238E27FC236}">
                <a16:creationId xmlns:a16="http://schemas.microsoft.com/office/drawing/2014/main" id="{CAE50278-7BBD-40B6-8A44-EAB24A7394AD}"/>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30840755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5147-679B-4093-B0C6-CA2008BBDA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21B9C2-316D-4EBD-B3C8-277A444D5A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D4FF27-6737-4765-A092-855836D6E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00CE7-EDD3-4C10-8121-E4639D2D9F2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94B254F-DED4-4928-AAFF-C042E9C08132}"/>
              </a:ext>
            </a:extLst>
          </p:cNvPr>
          <p:cNvSpPr>
            <a:spLocks noGrp="1"/>
          </p:cNvSpPr>
          <p:nvPr>
            <p:ph type="ftr" sz="quarter" idx="11"/>
          </p:nvPr>
        </p:nvSpPr>
        <p:spPr/>
        <p:txBody>
          <a:bodyPr/>
          <a:lstStyle/>
          <a:p>
            <a:r>
              <a:rPr lang="en-US"/>
              <a:t>SDCOE EOY 1 May 6, 2020</a:t>
            </a:r>
          </a:p>
        </p:txBody>
      </p:sp>
      <p:sp>
        <p:nvSpPr>
          <p:cNvPr id="7" name="Slide Number Placeholder 6">
            <a:extLst>
              <a:ext uri="{FF2B5EF4-FFF2-40B4-BE49-F238E27FC236}">
                <a16:creationId xmlns:a16="http://schemas.microsoft.com/office/drawing/2014/main" id="{3976289D-CCCA-483A-80D1-9AB1CEF7BF2D}"/>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42353370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747F4-17D1-45F0-A3A4-E1001A25C4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80B9658-D534-4301-AEFF-89165280B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48C813-A46E-4B17-920C-68E41160499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AC2BB05-B89E-4BF4-A09F-013EC057ED0B}"/>
              </a:ext>
            </a:extLst>
          </p:cNvPr>
          <p:cNvSpPr>
            <a:spLocks noGrp="1"/>
          </p:cNvSpPr>
          <p:nvPr>
            <p:ph type="ftr" sz="quarter" idx="11"/>
          </p:nvPr>
        </p:nvSpPr>
        <p:spPr/>
        <p:txBody>
          <a:bodyPr/>
          <a:lstStyle/>
          <a:p>
            <a:r>
              <a:rPr lang="en-US"/>
              <a:t>SDCOE EOY 1 May 6, 2020</a:t>
            </a:r>
          </a:p>
        </p:txBody>
      </p:sp>
      <p:sp>
        <p:nvSpPr>
          <p:cNvPr id="6" name="Slide Number Placeholder 5">
            <a:extLst>
              <a:ext uri="{FF2B5EF4-FFF2-40B4-BE49-F238E27FC236}">
                <a16:creationId xmlns:a16="http://schemas.microsoft.com/office/drawing/2014/main" id="{9DFADC46-6FEC-4DC0-B6C6-F274559411FF}"/>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32359036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29E0DB-9C39-43AF-9F68-4E4177A87C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A54F80-9CA3-47CF-B7D5-BD9DF8586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AE20D-DCA5-458F-80FD-3C6D58E756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717DCB8-723A-4A02-906D-0CFA77D2E092}"/>
              </a:ext>
            </a:extLst>
          </p:cNvPr>
          <p:cNvSpPr>
            <a:spLocks noGrp="1"/>
          </p:cNvSpPr>
          <p:nvPr>
            <p:ph type="ftr" sz="quarter" idx="11"/>
          </p:nvPr>
        </p:nvSpPr>
        <p:spPr/>
        <p:txBody>
          <a:bodyPr/>
          <a:lstStyle/>
          <a:p>
            <a:r>
              <a:rPr lang="en-US"/>
              <a:t>SDCOE EOY 1 May 6, 2020</a:t>
            </a:r>
          </a:p>
        </p:txBody>
      </p:sp>
      <p:sp>
        <p:nvSpPr>
          <p:cNvPr id="6" name="Slide Number Placeholder 5">
            <a:extLst>
              <a:ext uri="{FF2B5EF4-FFF2-40B4-BE49-F238E27FC236}">
                <a16:creationId xmlns:a16="http://schemas.microsoft.com/office/drawing/2014/main" id="{662440C8-988E-42CD-9A18-56ADCA71B623}"/>
              </a:ext>
            </a:extLst>
          </p:cNvPr>
          <p:cNvSpPr>
            <a:spLocks noGrp="1"/>
          </p:cNvSpPr>
          <p:nvPr>
            <p:ph type="sldNum" sz="quarter" idx="12"/>
          </p:nvPr>
        </p:nvSpPr>
        <p:spPr/>
        <p:txBody>
          <a:bodyPr/>
          <a:lstStyle/>
          <a:p>
            <a:fld id="{3DB764A6-E8E7-428F-A188-FEEA54BB5278}" type="slidenum">
              <a:rPr lang="en-US" smtClean="0"/>
              <a:t>‹#›</a:t>
            </a:fld>
            <a:endParaRPr lang="en-US"/>
          </a:p>
        </p:txBody>
      </p:sp>
    </p:spTree>
    <p:extLst>
      <p:ext uri="{BB962C8B-B14F-4D97-AF65-F5344CB8AC3E}">
        <p14:creationId xmlns:p14="http://schemas.microsoft.com/office/powerpoint/2010/main" val="1560926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16977C32-6781-4E43-B083-CC319C1A2BE1}"/>
              </a:ext>
            </a:extLst>
          </p:cNvPr>
          <p:cNvSpPr>
            <a:spLocks noGrp="1"/>
          </p:cNvSpPr>
          <p:nvPr>
            <p:ph type="pic" sz="quarter" idx="10" hasCustomPrompt="1"/>
          </p:nvPr>
        </p:nvSpPr>
        <p:spPr>
          <a:xfrm>
            <a:off x="0" y="0"/>
            <a:ext cx="12192000" cy="6786563"/>
          </a:xfrm>
          <a:solidFill>
            <a:schemeClr val="tx1">
              <a:lumMod val="75000"/>
              <a:lumOff val="25000"/>
            </a:schemeClr>
          </a:solidFill>
        </p:spPr>
        <p:txBody>
          <a:bodyPr rIns="1044000" anchor="ctr"/>
          <a:lstStyle>
            <a:lvl1pPr marL="0" indent="0" algn="r">
              <a:buNone/>
              <a:defRPr sz="1100" i="1">
                <a:solidFill>
                  <a:schemeClr val="bg1">
                    <a:lumMod val="95000"/>
                  </a:schemeClr>
                </a:solidFill>
                <a:latin typeface="Times New Roman" panose="02020603050405020304" pitchFamily="18" charset="0"/>
                <a:cs typeface="Times New Roman" panose="02020603050405020304" pitchFamily="18" charset="0"/>
              </a:defRPr>
            </a:lvl1pPr>
          </a:lstStyle>
          <a:p>
            <a:r>
              <a:rPr lang="en-US" noProof="0"/>
              <a:t>Insert or Drag and Drop your Photo Here </a:t>
            </a:r>
          </a:p>
        </p:txBody>
      </p:sp>
      <p:sp>
        <p:nvSpPr>
          <p:cNvPr id="13" name="Rectangle 12">
            <a:extLst>
              <a:ext uri="{FF2B5EF4-FFF2-40B4-BE49-F238E27FC236}">
                <a16:creationId xmlns:a16="http://schemas.microsoft.com/office/drawing/2014/main" id="{DC433A2F-8949-4AAC-AE96-175254493AF4}"/>
              </a:ext>
            </a:extLst>
          </p:cNvPr>
          <p:cNvSpPr/>
          <p:nvPr userDrawn="1"/>
        </p:nvSpPr>
        <p:spPr>
          <a:xfrm>
            <a:off x="0" y="0"/>
            <a:ext cx="6336000" cy="678656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1">
            <a:extLst>
              <a:ext uri="{FF2B5EF4-FFF2-40B4-BE49-F238E27FC236}">
                <a16:creationId xmlns:a16="http://schemas.microsoft.com/office/drawing/2014/main" id="{6745B1DD-2DBA-49BF-BF09-5B70713A4CDC}"/>
              </a:ext>
            </a:extLst>
          </p:cNvPr>
          <p:cNvSpPr>
            <a:spLocks noGrp="1"/>
          </p:cNvSpPr>
          <p:nvPr>
            <p:ph type="ctrTitle"/>
          </p:nvPr>
        </p:nvSpPr>
        <p:spPr>
          <a:xfrm>
            <a:off x="432000" y="2377000"/>
            <a:ext cx="5472000" cy="2387600"/>
          </a:xfrm>
        </p:spPr>
        <p:txBody>
          <a:bodyPr anchor="b"/>
          <a:lstStyle>
            <a:lvl1pPr algn="l">
              <a:defRPr sz="4200" spc="-30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C7A60831-AA5D-4359-AACC-37D7271F2BF9}"/>
              </a:ext>
            </a:extLst>
          </p:cNvPr>
          <p:cNvSpPr>
            <a:spLocks noGrp="1"/>
          </p:cNvSpPr>
          <p:nvPr>
            <p:ph type="subTitle" idx="1"/>
          </p:nvPr>
        </p:nvSpPr>
        <p:spPr>
          <a:xfrm>
            <a:off x="432000" y="4962525"/>
            <a:ext cx="5472000" cy="12192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Rectangle 5">
            <a:extLst>
              <a:ext uri="{FF2B5EF4-FFF2-40B4-BE49-F238E27FC236}">
                <a16:creationId xmlns:a16="http://schemas.microsoft.com/office/drawing/2014/main" id="{EA8EA9D3-63E1-4170-B9FF-2F1AF08CCA45}"/>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Rectangle 6">
            <a:extLst>
              <a:ext uri="{FF2B5EF4-FFF2-40B4-BE49-F238E27FC236}">
                <a16:creationId xmlns:a16="http://schemas.microsoft.com/office/drawing/2014/main" id="{B6AE9C85-4EEF-40CA-AA18-4DC9F703F4FD}"/>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13085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3.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slideLayout" Target="../slideLayouts/slideLayout82.xml"/><Relationship Id="rId47" Type="http://schemas.openxmlformats.org/officeDocument/2006/relationships/slideLayout" Target="../slideLayouts/slideLayout87.xml"/><Relationship Id="rId50" Type="http://schemas.openxmlformats.org/officeDocument/2006/relationships/image" Target="../media/image2.png"/><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slideLayout" Target="../slideLayouts/slideLayout86.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slideLayout" Target="../slideLayouts/slideLayout85.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49" Type="http://schemas.openxmlformats.org/officeDocument/2006/relationships/image" Target="../media/image1.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slideLayout" Target="../slideLayouts/slideLayout84.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slideLayout" Target="../slideLayouts/slideLayout83.xml"/><Relationship Id="rId48" Type="http://schemas.openxmlformats.org/officeDocument/2006/relationships/theme" Target="../theme/theme3.xml"/><Relationship Id="rId8" Type="http://schemas.openxmlformats.org/officeDocument/2006/relationships/slideLayout" Target="../slideLayouts/slideLayout48.xml"/><Relationship Id="rId51"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4.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26" Type="http://schemas.openxmlformats.org/officeDocument/2006/relationships/slideLayout" Target="../slideLayouts/slideLayout124.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34" Type="http://schemas.openxmlformats.org/officeDocument/2006/relationships/image" Target="../media/image2.png"/><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5" Type="http://schemas.openxmlformats.org/officeDocument/2006/relationships/slideLayout" Target="../slideLayouts/slideLayout123.xml"/><Relationship Id="rId33" Type="http://schemas.openxmlformats.org/officeDocument/2006/relationships/image" Target="../media/image1.png"/><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29" Type="http://schemas.openxmlformats.org/officeDocument/2006/relationships/slideLayout" Target="../slideLayouts/slideLayout127.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slideLayout" Target="../slideLayouts/slideLayout122.xml"/><Relationship Id="rId32" Type="http://schemas.openxmlformats.org/officeDocument/2006/relationships/theme" Target="../theme/theme5.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28" Type="http://schemas.openxmlformats.org/officeDocument/2006/relationships/slideLayout" Target="../slideLayouts/slideLayout126.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31" Type="http://schemas.openxmlformats.org/officeDocument/2006/relationships/slideLayout" Target="../slideLayouts/slideLayout129.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 Id="rId27" Type="http://schemas.openxmlformats.org/officeDocument/2006/relationships/slideLayout" Target="../slideLayouts/slideLayout125.xml"/><Relationship Id="rId30" Type="http://schemas.openxmlformats.org/officeDocument/2006/relationships/slideLayout" Target="../slideLayouts/slideLayout128.xml"/><Relationship Id="rId35"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3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SDCOE EOY 1 May 6, 2020</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22448780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2" r:id="rId3"/>
    <p:sldLayoutId id="2147483657" r:id="rId4"/>
    <p:sldLayoutId id="2147483658" r:id="rId5"/>
    <p:sldLayoutId id="2147483659" r:id="rId6"/>
    <p:sldLayoutId id="2147483660" r:id="rId7"/>
    <p:sldLayoutId id="2147483661" r:id="rId8"/>
    <p:sldLayoutId id="2147483664" r:id="rId9"/>
    <p:sldLayoutId id="2147483665" r:id="rId10"/>
    <p:sldLayoutId id="2147483666" r:id="rId11"/>
    <p:sldLayoutId id="2147483667" r:id="rId12"/>
    <p:sldLayoutId id="2147483650" r:id="rId13"/>
    <p:sldLayoutId id="2147483652" r:id="rId14"/>
    <p:sldLayoutId id="2147483653" r:id="rId15"/>
    <p:sldLayoutId id="2147483668" r:id="rId16"/>
    <p:sldLayoutId id="2147483669" r:id="rId17"/>
    <p:sldLayoutId id="2147483671" r:id="rId18"/>
    <p:sldLayoutId id="2147483672" r:id="rId19"/>
    <p:sldLayoutId id="2147483654" r:id="rId20"/>
    <p:sldLayoutId id="2147483678" r:id="rId21"/>
    <p:sldLayoutId id="2147483655" r:id="rId22"/>
    <p:sldLayoutId id="2147483673" r:id="rId23"/>
    <p:sldLayoutId id="2147483674" r:id="rId24"/>
    <p:sldLayoutId id="2147483675" r:id="rId25"/>
    <p:sldLayoutId id="2147483676" r:id="rId26"/>
    <p:sldLayoutId id="2147483677" r:id="rId27"/>
    <p:sldLayoutId id="2147483679" r:id="rId28"/>
    <p:sldLayoutId id="2147483680" r:id="rId29"/>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A8E0B7-6082-4E42-927D-00DD9B706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60FE3-C499-4740-ADC7-59A7C2760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B1059-E043-45DE-A2E5-903903D7FA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193D69-5FC4-421E-A58B-6D56231B9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SDCOE EOY 1 May 6, 2020</a:t>
            </a:r>
          </a:p>
        </p:txBody>
      </p:sp>
      <p:sp>
        <p:nvSpPr>
          <p:cNvPr id="6" name="Slide Number Placeholder 5">
            <a:extLst>
              <a:ext uri="{FF2B5EF4-FFF2-40B4-BE49-F238E27FC236}">
                <a16:creationId xmlns:a16="http://schemas.microsoft.com/office/drawing/2014/main" id="{46E26883-CEBF-43BF-9184-A08BB2C1AE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764A6-E8E7-428F-A188-FEEA54BB5278}" type="slidenum">
              <a:rPr lang="en-US" smtClean="0"/>
              <a:t>‹#›</a:t>
            </a:fld>
            <a:endParaRPr lang="en-US"/>
          </a:p>
        </p:txBody>
      </p:sp>
    </p:spTree>
    <p:extLst>
      <p:ext uri="{BB962C8B-B14F-4D97-AF65-F5344CB8AC3E}">
        <p14:creationId xmlns:p14="http://schemas.microsoft.com/office/powerpoint/2010/main" val="31994423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SDCOE EOY 1 May 6, 2020</a:t>
            </a:r>
          </a:p>
        </p:txBody>
      </p:sp>
      <p:sp>
        <p:nvSpPr>
          <p:cNvPr id="8" name="Rectangle 7">
            <a:extLst>
              <a:ext uri="{FF2B5EF4-FFF2-40B4-BE49-F238E27FC236}">
                <a16:creationId xmlns:a16="http://schemas.microsoft.com/office/drawing/2014/main" id="{00ED0A63-77FF-4992-99DD-A09E96E22ACC}"/>
              </a:ext>
            </a:extLst>
          </p:cNvPr>
          <p:cNvSpPr/>
          <p:nvPr/>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
        <p:nvSpPr>
          <p:cNvPr id="11" name="Rectangle 10">
            <a:extLst>
              <a:ext uri="{FF2B5EF4-FFF2-40B4-BE49-F238E27FC236}">
                <a16:creationId xmlns:a16="http://schemas.microsoft.com/office/drawing/2014/main" id="{471F548F-DF7C-E54D-9F9C-6F36A723C7C4}"/>
              </a:ext>
            </a:extLst>
          </p:cNvPr>
          <p:cNvSpPr/>
          <p:nvPr userDrawn="1"/>
        </p:nvSpPr>
        <p:spPr>
          <a:xfrm>
            <a:off x="0" y="6365364"/>
            <a:ext cx="12192000" cy="421200"/>
          </a:xfrm>
          <a:prstGeom prst="rect">
            <a:avLst/>
          </a:prstGeom>
          <a:blipFill>
            <a:blip r:embed="rId4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tangle 11">
            <a:extLst>
              <a:ext uri="{FF2B5EF4-FFF2-40B4-BE49-F238E27FC236}">
                <a16:creationId xmlns:a16="http://schemas.microsoft.com/office/drawing/2014/main" id="{2B98A247-3C51-2444-9437-8C9ADE0B051E}"/>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tangle 12">
            <a:extLst>
              <a:ext uri="{FF2B5EF4-FFF2-40B4-BE49-F238E27FC236}">
                <a16:creationId xmlns:a16="http://schemas.microsoft.com/office/drawing/2014/main" id="{E5E5193F-1962-DD45-BAF2-B0EEA918152B}"/>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15" name="Graphic 14">
            <a:extLst>
              <a:ext uri="{FF2B5EF4-FFF2-40B4-BE49-F238E27FC236}">
                <a16:creationId xmlns:a16="http://schemas.microsoft.com/office/drawing/2014/main" id="{89C31EDE-C15A-874E-AAD6-0837F805857A}"/>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9511144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8" r:id="rId34"/>
    <p:sldLayoutId id="2147483729" r:id="rId35"/>
    <p:sldLayoutId id="2147483730" r:id="rId36"/>
    <p:sldLayoutId id="2147483734" r:id="rId37"/>
    <p:sldLayoutId id="2147483737" r:id="rId38"/>
    <p:sldLayoutId id="2147483738" r:id="rId39"/>
    <p:sldLayoutId id="2147483739" r:id="rId40"/>
    <p:sldLayoutId id="2147483744" r:id="rId41"/>
    <p:sldLayoutId id="2147483745" r:id="rId42"/>
    <p:sldLayoutId id="2147483747" r:id="rId43"/>
    <p:sldLayoutId id="2147483748" r:id="rId44"/>
    <p:sldLayoutId id="2147483749" r:id="rId45"/>
    <p:sldLayoutId id="2147483750" r:id="rId46"/>
    <p:sldLayoutId id="2147483751" r:id="rId47"/>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A8E0B7-6082-4E42-927D-00DD9B7069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960FE3-C499-4740-ADC7-59A7C2760C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4B1059-E043-45DE-A2E5-903903D7FA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5193D69-5FC4-421E-A58B-6D56231B96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SDCOE EOY 1 May 6, 2020</a:t>
            </a:r>
          </a:p>
        </p:txBody>
      </p:sp>
      <p:sp>
        <p:nvSpPr>
          <p:cNvPr id="6" name="Slide Number Placeholder 5">
            <a:extLst>
              <a:ext uri="{FF2B5EF4-FFF2-40B4-BE49-F238E27FC236}">
                <a16:creationId xmlns:a16="http://schemas.microsoft.com/office/drawing/2014/main" id="{46E26883-CEBF-43BF-9184-A08BB2C1AE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B764A6-E8E7-428F-A188-FEEA54BB5278}" type="slidenum">
              <a:rPr lang="en-US" smtClean="0"/>
              <a:t>‹#›</a:t>
            </a:fld>
            <a:endParaRPr lang="en-US"/>
          </a:p>
        </p:txBody>
      </p:sp>
    </p:spTree>
    <p:extLst>
      <p:ext uri="{BB962C8B-B14F-4D97-AF65-F5344CB8AC3E}">
        <p14:creationId xmlns:p14="http://schemas.microsoft.com/office/powerpoint/2010/main" val="301974473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A7F847-7F52-4026-B418-55C25C28C4CB}"/>
              </a:ext>
            </a:extLst>
          </p:cNvPr>
          <p:cNvSpPr/>
          <p:nvPr userDrawn="1"/>
        </p:nvSpPr>
        <p:spPr>
          <a:xfrm>
            <a:off x="0" y="6365364"/>
            <a:ext cx="12192000" cy="421200"/>
          </a:xfrm>
          <a:prstGeom prst="rect">
            <a:avLst/>
          </a:prstGeom>
          <a:blipFill>
            <a:blip r:embed="rId3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 name="Title Placeholder 1">
            <a:extLst>
              <a:ext uri="{FF2B5EF4-FFF2-40B4-BE49-F238E27FC236}">
                <a16:creationId xmlns:a16="http://schemas.microsoft.com/office/drawing/2014/main" id="{FF47D8FD-2235-485B-95E1-2EBD5AB47AAD}"/>
              </a:ext>
            </a:extLst>
          </p:cNvPr>
          <p:cNvSpPr>
            <a:spLocks noGrp="1"/>
          </p:cNvSpPr>
          <p:nvPr>
            <p:ph type="title"/>
          </p:nvPr>
        </p:nvSpPr>
        <p:spPr>
          <a:xfrm>
            <a:off x="432000" y="432000"/>
            <a:ext cx="11340000" cy="432000"/>
          </a:xfrm>
          <a:prstGeom prst="rect">
            <a:avLst/>
          </a:prstGeom>
        </p:spPr>
        <p:txBody>
          <a:bodyPr vert="horz" lIns="0" tIns="0" rIns="0" bIns="0" rtlCol="0" anchor="t">
            <a:noAutofit/>
          </a:bodyPr>
          <a:lstStyle/>
          <a:p>
            <a:r>
              <a:rPr lang="en-US" noProof="0"/>
              <a:t>Click to edit Master title style</a:t>
            </a:r>
          </a:p>
        </p:txBody>
      </p:sp>
      <p:sp>
        <p:nvSpPr>
          <p:cNvPr id="3" name="Text Placeholder 2">
            <a:extLst>
              <a:ext uri="{FF2B5EF4-FFF2-40B4-BE49-F238E27FC236}">
                <a16:creationId xmlns:a16="http://schemas.microsoft.com/office/drawing/2014/main" id="{99F4A233-446A-4EDA-9622-BBF0631DFEFF}"/>
              </a:ext>
            </a:extLst>
          </p:cNvPr>
          <p:cNvSpPr>
            <a:spLocks noGrp="1"/>
          </p:cNvSpPr>
          <p:nvPr>
            <p:ph type="body" idx="1"/>
          </p:nvPr>
        </p:nvSpPr>
        <p:spPr>
          <a:xfrm>
            <a:off x="432000" y="1728000"/>
            <a:ext cx="11340000" cy="4351338"/>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504A2955-0629-484D-8B16-D4500802A4E6}"/>
              </a:ext>
            </a:extLst>
          </p:cNvPr>
          <p:cNvSpPr>
            <a:spLocks noGrp="1"/>
          </p:cNvSpPr>
          <p:nvPr>
            <p:ph type="sldNum" sz="quarter" idx="4"/>
          </p:nvPr>
        </p:nvSpPr>
        <p:spPr>
          <a:xfrm>
            <a:off x="11772000" y="6365363"/>
            <a:ext cx="420000" cy="421200"/>
          </a:xfrm>
          <a:prstGeom prst="rect">
            <a:avLst/>
          </a:prstGeom>
          <a:solidFill>
            <a:schemeClr val="bg1">
              <a:lumMod val="95000"/>
            </a:schemeClr>
          </a:solidFill>
          <a:ln w="6350">
            <a:noFill/>
          </a:ln>
        </p:spPr>
        <p:txBody>
          <a:bodyPr vert="horz" lIns="0" tIns="0" rIns="0" bIns="0" rtlCol="0" anchor="ctr"/>
          <a:lstStyle>
            <a:lvl1pPr algn="ctr">
              <a:defRPr sz="1200" b="0" i="0">
                <a:solidFill>
                  <a:schemeClr val="tx1">
                    <a:lumMod val="65000"/>
                    <a:lumOff val="35000"/>
                  </a:schemeClr>
                </a:solidFill>
                <a:latin typeface="+mn-lt"/>
              </a:defRPr>
            </a:lvl1pPr>
          </a:lstStyle>
          <a:p>
            <a:fld id="{4B73C415-D670-4716-A5EC-CC4D52CA2BAC}" type="slidenum">
              <a:rPr lang="en-US" noProof="0" smtClean="0"/>
              <a:pPr/>
              <a:t>‹#›</a:t>
            </a:fld>
            <a:endParaRPr lang="en-US" noProof="0"/>
          </a:p>
        </p:txBody>
      </p:sp>
      <p:sp>
        <p:nvSpPr>
          <p:cNvPr id="7" name="Footer Placeholder 6">
            <a:extLst>
              <a:ext uri="{FF2B5EF4-FFF2-40B4-BE49-F238E27FC236}">
                <a16:creationId xmlns:a16="http://schemas.microsoft.com/office/drawing/2014/main" id="{DBD150CE-DC66-461D-A66C-7CF33070436A}"/>
              </a:ext>
            </a:extLst>
          </p:cNvPr>
          <p:cNvSpPr>
            <a:spLocks noGrp="1"/>
          </p:cNvSpPr>
          <p:nvPr>
            <p:ph type="ftr" sz="quarter" idx="3"/>
          </p:nvPr>
        </p:nvSpPr>
        <p:spPr>
          <a:xfrm>
            <a:off x="432000" y="6365363"/>
            <a:ext cx="5472000" cy="412431"/>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a:t>SDCOE EOY 2 May 06, 2020</a:t>
            </a:r>
          </a:p>
        </p:txBody>
      </p:sp>
      <p:sp>
        <p:nvSpPr>
          <p:cNvPr id="8" name="Rectangle 7">
            <a:extLst>
              <a:ext uri="{FF2B5EF4-FFF2-40B4-BE49-F238E27FC236}">
                <a16:creationId xmlns:a16="http://schemas.microsoft.com/office/drawing/2014/main" id="{00ED0A63-77FF-4992-99DD-A09E96E22ACC}"/>
              </a:ext>
            </a:extLst>
          </p:cNvPr>
          <p:cNvSpPr/>
          <p:nvPr userDrawn="1"/>
        </p:nvSpPr>
        <p:spPr>
          <a:xfrm>
            <a:off x="-1" y="6786563"/>
            <a:ext cx="11771999" cy="71437"/>
          </a:xfrm>
          <a:prstGeom prst="rect">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Rectangle 9">
            <a:extLst>
              <a:ext uri="{FF2B5EF4-FFF2-40B4-BE49-F238E27FC236}">
                <a16:creationId xmlns:a16="http://schemas.microsoft.com/office/drawing/2014/main" id="{96335A3F-070E-4B0E-A4FA-9B3279A2897C}"/>
              </a:ext>
            </a:extLst>
          </p:cNvPr>
          <p:cNvSpPr/>
          <p:nvPr userDrawn="1"/>
        </p:nvSpPr>
        <p:spPr>
          <a:xfrm>
            <a:off x="11771999" y="6786563"/>
            <a:ext cx="420000" cy="7143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pic>
        <p:nvPicPr>
          <p:cNvPr id="5" name="Graphic 4">
            <a:extLst>
              <a:ext uri="{FF2B5EF4-FFF2-40B4-BE49-F238E27FC236}">
                <a16:creationId xmlns:a16="http://schemas.microsoft.com/office/drawing/2014/main" id="{1DCF6128-99BD-4E1B-8EE7-D48A299CAD1C}"/>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296525" y="6407824"/>
            <a:ext cx="1218014" cy="336404"/>
          </a:xfrm>
          <a:prstGeom prst="rect">
            <a:avLst/>
          </a:prstGeom>
        </p:spPr>
      </p:pic>
    </p:spTree>
    <p:extLst>
      <p:ext uri="{BB962C8B-B14F-4D97-AF65-F5344CB8AC3E}">
        <p14:creationId xmlns:p14="http://schemas.microsoft.com/office/powerpoint/2010/main" val="113398744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Lst>
  <p:hf hd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36.gif"/></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gif"/><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0.gif"/></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5.gif"/><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gif"/></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24.xml"/><Relationship Id="rId16" Type="http://schemas.openxmlformats.org/officeDocument/2006/relationships/diagramColors" Target="../diagrams/colors4.xml"/><Relationship Id="rId1" Type="http://schemas.openxmlformats.org/officeDocument/2006/relationships/slideLayout" Target="../slideLayouts/slideLayout20.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3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79.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gi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4.xml"/><Relationship Id="rId1" Type="http://schemas.openxmlformats.org/officeDocument/2006/relationships/slideLayout" Target="../slideLayouts/slideLayout43.xml"/><Relationship Id="rId5" Type="http://schemas.openxmlformats.org/officeDocument/2006/relationships/image" Target="../media/image23.svg"/><Relationship Id="rId4" Type="http://schemas.openxmlformats.org/officeDocument/2006/relationships/image" Target="../media/image22.png"/></Relationships>
</file>

<file path=ppt/slides/_rels/slide48.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18" Type="http://schemas.microsoft.com/office/2007/relationships/diagramDrawing" Target="../diagrams/drawing7.xml"/><Relationship Id="rId3" Type="http://schemas.openxmlformats.org/officeDocument/2006/relationships/notesSlide" Target="../notesSlides/notesSlide45.xml"/><Relationship Id="rId7" Type="http://schemas.openxmlformats.org/officeDocument/2006/relationships/diagramColors" Target="../diagrams/colors5.xml"/><Relationship Id="rId12" Type="http://schemas.openxmlformats.org/officeDocument/2006/relationships/diagramColors" Target="../diagrams/colors6.xml"/><Relationship Id="rId17" Type="http://schemas.openxmlformats.org/officeDocument/2006/relationships/diagramColors" Target="../diagrams/colors7.xml"/><Relationship Id="rId2" Type="http://schemas.openxmlformats.org/officeDocument/2006/relationships/slideLayout" Target="../slideLayouts/slideLayout53.xml"/><Relationship Id="rId16" Type="http://schemas.openxmlformats.org/officeDocument/2006/relationships/diagramQuickStyle" Target="../diagrams/quickStyle7.xml"/><Relationship Id="rId1" Type="http://schemas.openxmlformats.org/officeDocument/2006/relationships/tags" Target="../tags/tag1.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5" Type="http://schemas.openxmlformats.org/officeDocument/2006/relationships/diagramLayout" Target="../diagrams/layout7.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diagramData" Target="../diagrams/data7.xml"/></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53.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jp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7.xml"/><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8.xml"/><Relationship Id="rId1" Type="http://schemas.openxmlformats.org/officeDocument/2006/relationships/slideLayout" Target="../slideLayouts/slideLayout5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jpg"/><Relationship Id="rId7" Type="http://schemas.openxmlformats.org/officeDocument/2006/relationships/image" Target="../media/image104.svg"/><Relationship Id="rId2" Type="http://schemas.openxmlformats.org/officeDocument/2006/relationships/notesSlide" Target="../notesSlides/notesSlide49.xml"/><Relationship Id="rId1" Type="http://schemas.openxmlformats.org/officeDocument/2006/relationships/slideLayout" Target="../slideLayouts/slideLayout120.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 Id="rId9" Type="http://schemas.openxmlformats.org/officeDocument/2006/relationships/image" Target="../media/image106.svg"/></Relationships>
</file>

<file path=ppt/slides/_rels/slide5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10.png"/><Relationship Id="rId3" Type="http://schemas.openxmlformats.org/officeDocument/2006/relationships/image" Target="../media/image107.png"/><Relationship Id="rId7" Type="http://schemas.openxmlformats.org/officeDocument/2006/relationships/image" Target="../media/image2.png"/><Relationship Id="rId12" Type="http://schemas.openxmlformats.org/officeDocument/2006/relationships/image" Target="../media/image109.gif"/><Relationship Id="rId2" Type="http://schemas.openxmlformats.org/officeDocument/2006/relationships/notesSlide" Target="../notesSlides/notesSlide50.xml"/><Relationship Id="rId1" Type="http://schemas.openxmlformats.org/officeDocument/2006/relationships/slideLayout" Target="../slideLayouts/slideLayout48.xml"/><Relationship Id="rId6" Type="http://schemas.openxmlformats.org/officeDocument/2006/relationships/hyperlink" Target="https://www.youtube.com/c/CSISCALPADSTrainingChannel" TargetMode="External"/><Relationship Id="rId11" Type="http://schemas.openxmlformats.org/officeDocument/2006/relationships/hyperlink" Target="https://www.cde.ca.gov/ds/sp/cl/systemdocs.asp" TargetMode="External"/><Relationship Id="rId5" Type="http://schemas.openxmlformats.org/officeDocument/2006/relationships/hyperlink" Target="http://www.cde.ca.gov/ds/sp/cl/systemdocs.asp" TargetMode="External"/><Relationship Id="rId10" Type="http://schemas.openxmlformats.org/officeDocument/2006/relationships/image" Target="../media/image108.png"/><Relationship Id="rId4" Type="http://schemas.openxmlformats.org/officeDocument/2006/relationships/hyperlink" Target="https://learn.fcmat.org/" TargetMode="External"/><Relationship Id="rId9" Type="http://schemas.openxmlformats.org/officeDocument/2006/relationships/hyperlink" Target="https://documentation.calpads.org/Support/References" TargetMode="External"/><Relationship Id="rId14" Type="http://schemas.openxmlformats.org/officeDocument/2006/relationships/hyperlink" Target="https://csis.fcmat.org/resources" TargetMode="External"/></Relationships>
</file>

<file path=ppt/slides/_rels/slide5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svg"/><Relationship Id="rId3" Type="http://schemas.openxmlformats.org/officeDocument/2006/relationships/image" Target="../media/image111.jpg"/><Relationship Id="rId7" Type="http://schemas.openxmlformats.org/officeDocument/2006/relationships/hyperlink" Target="mailto:calpads-support@cde.ca.gov" TargetMode="External"/><Relationship Id="rId12"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47.xml"/><Relationship Id="rId6" Type="http://schemas.openxmlformats.org/officeDocument/2006/relationships/hyperlink" Target="http://www2.cde.ca.gov/calpadshelp/default.aspx" TargetMode="External"/><Relationship Id="rId11" Type="http://schemas.openxmlformats.org/officeDocument/2006/relationships/image" Target="../media/image115.svg"/><Relationship Id="rId5" Type="http://schemas.openxmlformats.org/officeDocument/2006/relationships/hyperlink" Target="https://www.cde.ca.gov/ds/sp/cl/listservs.asp" TargetMode="External"/><Relationship Id="rId15" Type="http://schemas.openxmlformats.org/officeDocument/2006/relationships/image" Target="../media/image119.svg"/><Relationship Id="rId10" Type="http://schemas.openxmlformats.org/officeDocument/2006/relationships/image" Target="../media/image114.png"/><Relationship Id="rId4" Type="http://schemas.openxmlformats.org/officeDocument/2006/relationships/hyperlink" Target="https://csis.fcmat.org/ListServ" TargetMode="External"/><Relationship Id="rId9" Type="http://schemas.openxmlformats.org/officeDocument/2006/relationships/image" Target="../media/image113.svg"/><Relationship Id="rId1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hyperlink" Target="https://bit.ly/2MXsECg" TargetMode="External"/><Relationship Id="rId2" Type="http://schemas.openxmlformats.org/officeDocument/2006/relationships/notesSlide" Target="../notesSlides/notesSlide52.xml"/><Relationship Id="rId1" Type="http://schemas.openxmlformats.org/officeDocument/2006/relationships/slideLayout" Target="../slideLayouts/slideLayout65.xml"/></Relationships>
</file>

<file path=ppt/slides/_rels/slide57.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29.png"/><Relationship Id="rId3" Type="http://schemas.openxmlformats.org/officeDocument/2006/relationships/image" Target="../media/image120.jpg"/><Relationship Id="rId7" Type="http://schemas.openxmlformats.org/officeDocument/2006/relationships/image" Target="../media/image124.svg"/><Relationship Id="rId12" Type="http://schemas.openxmlformats.org/officeDocument/2006/relationships/hyperlink" Target="https://csis.fcmat.org/" TargetMode="External"/><Relationship Id="rId2" Type="http://schemas.openxmlformats.org/officeDocument/2006/relationships/notesSlide" Target="../notesSlides/notesSlide53.xml"/><Relationship Id="rId1" Type="http://schemas.openxmlformats.org/officeDocument/2006/relationships/slideLayout" Target="../slideLayouts/slideLayout63.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 Id="rId14" Type="http://schemas.openxmlformats.org/officeDocument/2006/relationships/image" Target="../media/image130.sv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93CFE69-79B0-440B-949E-DA17AD834A10}"/>
              </a:ext>
              <a:ext uri="{C183D7F6-B498-43B3-948B-1728B52AA6E4}">
                <adec:decorative xmlns:adec="http://schemas.microsoft.com/office/drawing/2017/decorative" val="1"/>
              </a:ext>
            </a:extLst>
          </p:cNvPr>
          <p:cNvSpPr/>
          <p:nvPr/>
        </p:nvSpPr>
        <p:spPr>
          <a:xfrm>
            <a:off x="6312186" y="0"/>
            <a:ext cx="4027201" cy="6789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900" dirty="0">
              <a:solidFill>
                <a:srgbClr val="FCFCFC"/>
              </a:solidFill>
              <a:latin typeface="Tahoma"/>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a:xfrm>
            <a:off x="6539896" y="692566"/>
            <a:ext cx="3571782" cy="2992099"/>
          </a:xfrm>
          <a:ln>
            <a:noFill/>
          </a:ln>
        </p:spPr>
        <p:txBody>
          <a:bodyPr/>
          <a:lstStyle/>
          <a:p>
            <a:r>
              <a:rPr lang="en-US" dirty="0">
                <a:solidFill>
                  <a:srgbClr val="FF715B"/>
                </a:solidFill>
              </a:rPr>
              <a:t>San Diego COE</a:t>
            </a:r>
            <a:br>
              <a:rPr lang="en-US" dirty="0"/>
            </a:br>
            <a:r>
              <a:rPr lang="en-US" dirty="0">
                <a:solidFill>
                  <a:srgbClr val="545BA1"/>
                </a:solidFill>
              </a:rPr>
              <a:t>EOY 1</a:t>
            </a:r>
            <a:br>
              <a:rPr lang="en-US" dirty="0">
                <a:solidFill>
                  <a:srgbClr val="545BA1"/>
                </a:solidFill>
              </a:rPr>
            </a:br>
            <a:r>
              <a:rPr lang="en-US" sz="2800" dirty="0">
                <a:solidFill>
                  <a:schemeClr val="accent1"/>
                </a:solidFill>
              </a:rPr>
              <a:t>2019 -  2020</a:t>
            </a:r>
            <a:endParaRPr lang="en-US" sz="2800" dirty="0">
              <a:solidFill>
                <a:srgbClr val="545BA1"/>
              </a:solidFill>
            </a:endParaRPr>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76800"/>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565124A8-7554-4DB8-896F-F9946B9CF1F9}"/>
              </a:ext>
            </a:extLst>
          </p:cNvPr>
          <p:cNvSpPr>
            <a:spLocks noGrp="1"/>
          </p:cNvSpPr>
          <p:nvPr>
            <p:ph type="subTitle" idx="4294967295"/>
          </p:nvPr>
        </p:nvSpPr>
        <p:spPr bwMode="gray">
          <a:xfrm>
            <a:off x="6539896" y="4962525"/>
            <a:ext cx="3571782" cy="1419353"/>
          </a:xfrm>
        </p:spPr>
        <p:txBody>
          <a:bodyPr/>
          <a:lstStyle/>
          <a:p>
            <a:pPr marL="0" indent="0">
              <a:spcBef>
                <a:spcPts val="0"/>
              </a:spcBef>
              <a:spcAft>
                <a:spcPts val="0"/>
              </a:spcAft>
              <a:buNone/>
            </a:pPr>
            <a:r>
              <a:rPr lang="en-US" dirty="0">
                <a:solidFill>
                  <a:schemeClr val="tx1">
                    <a:lumMod val="75000"/>
                    <a:lumOff val="25000"/>
                  </a:schemeClr>
                </a:solidFill>
              </a:rPr>
              <a:t>Overview</a:t>
            </a:r>
          </a:p>
          <a:p>
            <a:pPr marL="0" indent="0">
              <a:spcBef>
                <a:spcPts val="0"/>
              </a:spcBef>
              <a:spcAft>
                <a:spcPts val="0"/>
              </a:spcAft>
              <a:buNone/>
            </a:pPr>
            <a:r>
              <a:rPr lang="en-US" dirty="0">
                <a:solidFill>
                  <a:schemeClr val="tx1">
                    <a:lumMod val="75000"/>
                    <a:lumOff val="25000"/>
                  </a:schemeClr>
                </a:solidFill>
              </a:rPr>
              <a:t>Data Submission</a:t>
            </a:r>
          </a:p>
          <a:p>
            <a:pPr marL="0" indent="0">
              <a:spcBef>
                <a:spcPts val="0"/>
              </a:spcBef>
              <a:spcAft>
                <a:spcPts val="0"/>
              </a:spcAft>
              <a:buNone/>
            </a:pPr>
            <a:r>
              <a:rPr lang="en-US" dirty="0">
                <a:solidFill>
                  <a:schemeClr val="tx1">
                    <a:lumMod val="75000"/>
                    <a:lumOff val="25000"/>
                  </a:schemeClr>
                </a:solidFill>
              </a:rPr>
              <a:t>Certification Errors</a:t>
            </a:r>
          </a:p>
          <a:p>
            <a:pPr marL="0" indent="0">
              <a:spcBef>
                <a:spcPts val="0"/>
              </a:spcBef>
              <a:spcAft>
                <a:spcPts val="0"/>
              </a:spcAft>
              <a:buNone/>
            </a:pPr>
            <a:r>
              <a:rPr lang="en-US" dirty="0">
                <a:solidFill>
                  <a:schemeClr val="tx1">
                    <a:lumMod val="75000"/>
                    <a:lumOff val="25000"/>
                  </a:schemeClr>
                </a:solidFill>
              </a:rPr>
              <a:t>Reports Review</a:t>
            </a:r>
          </a:p>
        </p:txBody>
      </p:sp>
      <p:pic>
        <p:nvPicPr>
          <p:cNvPr id="8" name="Graphic 7">
            <a:extLst>
              <a:ext uri="{FF2B5EF4-FFF2-40B4-BE49-F238E27FC236}">
                <a16:creationId xmlns:a16="http://schemas.microsoft.com/office/drawing/2014/main" id="{102CDE1C-BF23-47E6-BCC7-8494CEFD0D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25788" y="52519"/>
            <a:ext cx="1933107" cy="533906"/>
          </a:xfrm>
          <a:prstGeom prst="rect">
            <a:avLst/>
          </a:prstGeom>
        </p:spPr>
      </p:pic>
      <p:pic>
        <p:nvPicPr>
          <p:cNvPr id="5" name="Picture 4" descr="A close up of a sign&#10;&#10;Description generated with very high confidence">
            <a:extLst>
              <a:ext uri="{FF2B5EF4-FFF2-40B4-BE49-F238E27FC236}">
                <a16:creationId xmlns:a16="http://schemas.microsoft.com/office/drawing/2014/main" id="{D4B44E78-37BE-44B0-BED7-00ADEEB99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0544" y="653805"/>
            <a:ext cx="798351" cy="798351"/>
          </a:xfrm>
          <a:prstGeom prst="rect">
            <a:avLst/>
          </a:prstGeom>
        </p:spPr>
      </p:pic>
    </p:spTree>
    <p:extLst>
      <p:ext uri="{BB962C8B-B14F-4D97-AF65-F5344CB8AC3E}">
        <p14:creationId xmlns:p14="http://schemas.microsoft.com/office/powerpoint/2010/main" val="4128337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AD8181-2648-4EA7-97D7-1E1DA7EA95B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32000" y="1161497"/>
            <a:ext cx="5600440" cy="4927549"/>
          </a:xfrm>
          <a:prstGeom prst="rect">
            <a:avLst/>
          </a:prstGeom>
          <a:noFill/>
        </p:spPr>
      </p:pic>
      <p:sp>
        <p:nvSpPr>
          <p:cNvPr id="6" name="Rectangle 5">
            <a:extLst>
              <a:ext uri="{FF2B5EF4-FFF2-40B4-BE49-F238E27FC236}">
                <a16:creationId xmlns:a16="http://schemas.microsoft.com/office/drawing/2014/main" id="{48600CCF-963B-43CD-82F3-458801F2A822}"/>
              </a:ext>
            </a:extLst>
          </p:cNvPr>
          <p:cNvSpPr/>
          <p:nvPr/>
        </p:nvSpPr>
        <p:spPr>
          <a:xfrm>
            <a:off x="6148137" y="1161496"/>
            <a:ext cx="5687663" cy="4927550"/>
          </a:xfrm>
          <a:prstGeom prst="rect">
            <a:avLst/>
          </a:prstGeom>
          <a:solidFill>
            <a:schemeClr val="bg1">
              <a:lumMod val="95000"/>
              <a:alpha val="65000"/>
            </a:schemeClr>
          </a:solidFill>
        </p:spPr>
        <p:txBody>
          <a:bodyPr vert="horz" lIns="45720" tIns="22860" rIns="45720" bIns="22860" rtlCol="0">
            <a:normAutofit/>
          </a:bodyPr>
          <a:lstStyle/>
          <a:p>
            <a:pPr marL="54769" fontAlgn="base">
              <a:lnSpc>
                <a:spcPct val="90000"/>
              </a:lnSpc>
              <a:spcBef>
                <a:spcPct val="0"/>
              </a:spcBef>
              <a:spcAft>
                <a:spcPts val="300"/>
              </a:spcAft>
            </a:pPr>
            <a:r>
              <a:rPr lang="en-US" sz="2400" dirty="0"/>
              <a:t>LEAs must submit information on courses that students have completed during the year.</a:t>
            </a:r>
          </a:p>
          <a:p>
            <a:pPr marL="283369" indent="-228600" fontAlgn="base">
              <a:lnSpc>
                <a:spcPct val="90000"/>
              </a:lnSpc>
              <a:spcBef>
                <a:spcPct val="0"/>
              </a:spcBef>
              <a:spcAft>
                <a:spcPts val="300"/>
              </a:spcAft>
              <a:buFont typeface="Arial" panose="020B0604020202020204" pitchFamily="34" charset="0"/>
              <a:buChar char="•"/>
            </a:pPr>
            <a:r>
              <a:rPr lang="en-US" sz="2400" dirty="0"/>
              <a:t>Course completion data is required  for students in departmentalized classroom settings in grades 7–12 attending traditional schools.</a:t>
            </a:r>
          </a:p>
          <a:p>
            <a:pPr marL="283369" indent="-228600" fontAlgn="base">
              <a:lnSpc>
                <a:spcPct val="90000"/>
              </a:lnSpc>
              <a:spcBef>
                <a:spcPct val="0"/>
              </a:spcBef>
              <a:spcAft>
                <a:spcPts val="300"/>
              </a:spcAft>
              <a:buFont typeface="Arial" panose="020B0604020202020204" pitchFamily="34" charset="0"/>
              <a:buChar char="•"/>
            </a:pPr>
            <a:r>
              <a:rPr lang="en-US" sz="2400" dirty="0"/>
              <a:t>Grades, credits attempted, and credits earned are only required for grade levels 9–12</a:t>
            </a:r>
          </a:p>
          <a:p>
            <a:pPr marL="283369" indent="-228600" fontAlgn="base">
              <a:lnSpc>
                <a:spcPct val="90000"/>
              </a:lnSpc>
              <a:spcBef>
                <a:spcPct val="0"/>
              </a:spcBef>
              <a:spcAft>
                <a:spcPts val="300"/>
              </a:spcAft>
              <a:buFont typeface="Arial" panose="020B0604020202020204" pitchFamily="34" charset="0"/>
              <a:buChar char="•"/>
            </a:pPr>
            <a:r>
              <a:rPr lang="en-US" sz="2400" dirty="0"/>
              <a:t>Only grades are required for 7–8.</a:t>
            </a:r>
          </a:p>
          <a:p>
            <a:pPr marL="283369" indent="-228600" fontAlgn="base">
              <a:lnSpc>
                <a:spcPct val="90000"/>
              </a:lnSpc>
              <a:spcBef>
                <a:spcPct val="0"/>
              </a:spcBef>
              <a:spcAft>
                <a:spcPts val="300"/>
              </a:spcAft>
              <a:buFont typeface="Arial" panose="020B0604020202020204" pitchFamily="34" charset="0"/>
              <a:buChar char="•"/>
            </a:pPr>
            <a:r>
              <a:rPr lang="en-US" sz="2400" dirty="0"/>
              <a:t>Submit student course completion data from all official grading periods for the school year</a:t>
            </a:r>
          </a:p>
        </p:txBody>
      </p:sp>
      <p:sp>
        <p:nvSpPr>
          <p:cNvPr id="2" name="TextBox 1">
            <a:extLst>
              <a:ext uri="{FF2B5EF4-FFF2-40B4-BE49-F238E27FC236}">
                <a16:creationId xmlns:a16="http://schemas.microsoft.com/office/drawing/2014/main" id="{AE1958B3-3E11-41E2-984A-6EFEC1E099E1}"/>
              </a:ext>
            </a:extLst>
          </p:cNvPr>
          <p:cNvSpPr txBox="1"/>
          <p:nvPr/>
        </p:nvSpPr>
        <p:spPr>
          <a:xfrm>
            <a:off x="432000" y="246740"/>
            <a:ext cx="5230368" cy="707886"/>
          </a:xfrm>
          <a:prstGeom prst="rect">
            <a:avLst/>
          </a:prstGeom>
          <a:noFill/>
        </p:spPr>
        <p:txBody>
          <a:bodyPr wrap="square" rtlCol="0">
            <a:spAutoFit/>
          </a:bodyPr>
          <a:lstStyle/>
          <a:p>
            <a:r>
              <a:rPr lang="en-US" sz="3900" kern="1700" spc="230" dirty="0">
                <a:latin typeface="Arial Black" panose="020B0A04020102020204" pitchFamily="34" charset="0"/>
              </a:rPr>
              <a:t>Course</a:t>
            </a:r>
          </a:p>
        </p:txBody>
      </p:sp>
      <p:sp>
        <p:nvSpPr>
          <p:cNvPr id="3" name="Footer Placeholder 2">
            <a:extLst>
              <a:ext uri="{FF2B5EF4-FFF2-40B4-BE49-F238E27FC236}">
                <a16:creationId xmlns:a16="http://schemas.microsoft.com/office/drawing/2014/main" id="{0B77F835-5613-41CC-B3FE-C41C5467D274}"/>
              </a:ext>
            </a:extLst>
          </p:cNvPr>
          <p:cNvSpPr>
            <a:spLocks noGrp="1"/>
          </p:cNvSpPr>
          <p:nvPr>
            <p:ph type="ftr" sz="quarter" idx="10"/>
          </p:nvPr>
        </p:nvSpPr>
        <p:spPr/>
        <p:txBody>
          <a:bodyPr/>
          <a:lstStyle/>
          <a:p>
            <a:r>
              <a:rPr lang="en-US" noProof="0"/>
              <a:t>SDCOE EOY 1 May 6, 2020</a:t>
            </a:r>
            <a:endParaRPr lang="en-US" noProof="0" dirty="0"/>
          </a:p>
        </p:txBody>
      </p:sp>
      <p:sp>
        <p:nvSpPr>
          <p:cNvPr id="4" name="Slide Number Placeholder 3">
            <a:extLst>
              <a:ext uri="{FF2B5EF4-FFF2-40B4-BE49-F238E27FC236}">
                <a16:creationId xmlns:a16="http://schemas.microsoft.com/office/drawing/2014/main" id="{AE9A8BB7-951C-44EA-A5BF-276D1AB646B8}"/>
              </a:ext>
            </a:extLst>
          </p:cNvPr>
          <p:cNvSpPr>
            <a:spLocks noGrp="1"/>
          </p:cNvSpPr>
          <p:nvPr>
            <p:ph type="sldNum" sz="quarter" idx="11"/>
          </p:nvPr>
        </p:nvSpPr>
        <p:spPr/>
        <p:txBody>
          <a:bodyPr/>
          <a:lstStyle/>
          <a:p>
            <a:fld id="{4B73C415-D670-4716-A5EC-CC4D52CA2BAC}" type="slidenum">
              <a:rPr lang="en-US" noProof="0" smtClean="0"/>
              <a:pPr/>
              <a:t>10</a:t>
            </a:fld>
            <a:endParaRPr lang="en-US" noProof="0" dirty="0"/>
          </a:p>
        </p:txBody>
      </p:sp>
    </p:spTree>
    <p:extLst>
      <p:ext uri="{BB962C8B-B14F-4D97-AF65-F5344CB8AC3E}">
        <p14:creationId xmlns:p14="http://schemas.microsoft.com/office/powerpoint/2010/main" val="465775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B752A50-83A0-449B-B60B-61E3296B32AB}"/>
              </a:ext>
            </a:extLst>
          </p:cNvPr>
          <p:cNvSpPr>
            <a:spLocks noGrp="1"/>
          </p:cNvSpPr>
          <p:nvPr>
            <p:ph type="ctrTitle"/>
          </p:nvPr>
        </p:nvSpPr>
        <p:spPr>
          <a:xfrm>
            <a:off x="640934" y="502581"/>
            <a:ext cx="4505552" cy="916630"/>
          </a:xfrm>
        </p:spPr>
        <p:txBody>
          <a:bodyPr>
            <a:normAutofit/>
          </a:bodyPr>
          <a:lstStyle/>
          <a:p>
            <a:pPr algn="l"/>
            <a:r>
              <a:rPr lang="en-US" sz="4400" spc="115" dirty="0">
                <a:solidFill>
                  <a:srgbClr val="FF3300"/>
                </a:solidFill>
                <a:latin typeface="Arial Black" panose="020B0A04020102020204" pitchFamily="34" charset="0"/>
              </a:rPr>
              <a:t>Course</a:t>
            </a:r>
          </a:p>
        </p:txBody>
      </p:sp>
      <p:sp>
        <p:nvSpPr>
          <p:cNvPr id="3" name="Subtitle 2">
            <a:extLst>
              <a:ext uri="{FF2B5EF4-FFF2-40B4-BE49-F238E27FC236}">
                <a16:creationId xmlns:a16="http://schemas.microsoft.com/office/drawing/2014/main" id="{70D261C5-D0CA-4B02-83DB-7502B6D8B114}"/>
              </a:ext>
            </a:extLst>
          </p:cNvPr>
          <p:cNvSpPr>
            <a:spLocks noGrp="1"/>
          </p:cNvSpPr>
          <p:nvPr>
            <p:ph type="subTitle" idx="1"/>
          </p:nvPr>
        </p:nvSpPr>
        <p:spPr>
          <a:xfrm>
            <a:off x="448246" y="3220030"/>
            <a:ext cx="5172265" cy="2851302"/>
          </a:xfrm>
        </p:spPr>
        <p:txBody>
          <a:bodyPr>
            <a:normAutofit/>
          </a:bodyPr>
          <a:lstStyle/>
          <a:p>
            <a:pPr marL="342900" indent="-342900" algn="l">
              <a:buFont typeface="Arial" panose="020B0604020202020204" pitchFamily="34" charset="0"/>
              <a:buChar char="•"/>
            </a:pPr>
            <a:r>
              <a:rPr lang="en-US" sz="2800" dirty="0">
                <a:solidFill>
                  <a:schemeClr val="bg1"/>
                </a:solidFill>
              </a:rPr>
              <a:t>Students enrolled in a pathway that are not Concentrators or completers</a:t>
            </a:r>
          </a:p>
          <a:p>
            <a:pPr marL="342900" indent="-342900" algn="l">
              <a:buFont typeface="Arial" panose="020B0604020202020204" pitchFamily="34" charset="0"/>
              <a:buChar char="•"/>
            </a:pPr>
            <a:r>
              <a:rPr lang="en-US" sz="2800" dirty="0">
                <a:solidFill>
                  <a:schemeClr val="bg1"/>
                </a:solidFill>
              </a:rPr>
              <a:t>Submitted through the CRSC and SCSC records</a:t>
            </a:r>
          </a:p>
          <a:p>
            <a:pPr marL="342900" indent="-342900" algn="l">
              <a:buFont typeface="Arial" panose="020B0604020202020204" pitchFamily="34" charset="0"/>
              <a:buChar char="•"/>
            </a:pPr>
            <a:r>
              <a:rPr lang="en-US" sz="2800" dirty="0">
                <a:solidFill>
                  <a:schemeClr val="bg1"/>
                </a:solidFill>
              </a:rPr>
              <a:t>Must not have a SCTE record</a:t>
            </a:r>
          </a:p>
          <a:p>
            <a:pPr algn="l"/>
            <a:endParaRPr lang="en-US" sz="2000" dirty="0">
              <a:solidFill>
                <a:schemeClr val="bg1"/>
              </a:solidFill>
            </a:endParaRPr>
          </a:p>
          <a:p>
            <a:pPr algn="l"/>
            <a:endParaRPr lang="en-US" sz="2000" dirty="0">
              <a:solidFill>
                <a:schemeClr val="bg1"/>
              </a:solidFill>
            </a:endParaRPr>
          </a:p>
        </p:txBody>
      </p:sp>
      <p:sp>
        <p:nvSpPr>
          <p:cNvPr id="12" name="Freeform: Shape 11">
            <a:extLst>
              <a:ext uri="{FF2B5EF4-FFF2-40B4-BE49-F238E27FC236}">
                <a16:creationId xmlns:a16="http://schemas.microsoft.com/office/drawing/2014/main" id="{0277405F-0B4F-4418-B773-1B38814125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30421" y="226893"/>
            <a:ext cx="5968658" cy="6085007"/>
          </a:xfrm>
          <a:custGeom>
            <a:avLst/>
            <a:gdLst>
              <a:gd name="connsiteX0" fmla="*/ 0 w 5968658"/>
              <a:gd name="connsiteY0" fmla="*/ 0 h 6085007"/>
              <a:gd name="connsiteX1" fmla="*/ 3557919 w 5968658"/>
              <a:gd name="connsiteY1" fmla="*/ 0 h 6085007"/>
              <a:gd name="connsiteX2" fmla="*/ 3557919 w 5968658"/>
              <a:gd name="connsiteY2" fmla="*/ 2195749 h 6085007"/>
              <a:gd name="connsiteX3" fmla="*/ 5968658 w 5968658"/>
              <a:gd name="connsiteY3" fmla="*/ 2195749 h 6085007"/>
              <a:gd name="connsiteX4" fmla="*/ 5968658 w 5968658"/>
              <a:gd name="connsiteY4" fmla="*/ 6085007 h 6085007"/>
              <a:gd name="connsiteX5" fmla="*/ 2058230 w 5968658"/>
              <a:gd name="connsiteY5" fmla="*/ 6085007 h 6085007"/>
              <a:gd name="connsiteX6" fmla="*/ 2058230 w 5968658"/>
              <a:gd name="connsiteY6" fmla="*/ 3538657 h 6085007"/>
              <a:gd name="connsiteX7" fmla="*/ 0 w 5968658"/>
              <a:gd name="connsiteY7" fmla="*/ 3538657 h 608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68658" h="6085007">
                <a:moveTo>
                  <a:pt x="0" y="0"/>
                </a:moveTo>
                <a:lnTo>
                  <a:pt x="3557919" y="0"/>
                </a:lnTo>
                <a:lnTo>
                  <a:pt x="3557919" y="2195749"/>
                </a:lnTo>
                <a:lnTo>
                  <a:pt x="5968658" y="2195749"/>
                </a:lnTo>
                <a:lnTo>
                  <a:pt x="5968658" y="6085007"/>
                </a:lnTo>
                <a:lnTo>
                  <a:pt x="2058230" y="6085007"/>
                </a:lnTo>
                <a:lnTo>
                  <a:pt x="2058230" y="3538657"/>
                </a:lnTo>
                <a:lnTo>
                  <a:pt x="0" y="3538657"/>
                </a:lnTo>
                <a:close/>
              </a:path>
            </a:pathLst>
          </a:custGeom>
          <a:solidFill>
            <a:schemeClr val="tx1">
              <a:lumMod val="95000"/>
              <a:lumOff val="5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cat, sitting, indoor, box&#10;&#10;Description automatically generated">
            <a:extLst>
              <a:ext uri="{FF2B5EF4-FFF2-40B4-BE49-F238E27FC236}">
                <a16:creationId xmlns:a16="http://schemas.microsoft.com/office/drawing/2014/main" id="{F33209E9-8BD6-469C-B138-61C184A73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9805" y="2663211"/>
            <a:ext cx="3408121" cy="3408121"/>
          </a:xfrm>
          <a:prstGeom prst="rect">
            <a:avLst/>
          </a:prstGeom>
        </p:spPr>
      </p:pic>
      <p:pic>
        <p:nvPicPr>
          <p:cNvPr id="4" name="Picture 3" descr="A picture containing indoor, cake, sitting, piece&#10;&#10;Description automatically generated">
            <a:extLst>
              <a:ext uri="{FF2B5EF4-FFF2-40B4-BE49-F238E27FC236}">
                <a16:creationId xmlns:a16="http://schemas.microsoft.com/office/drawing/2014/main" id="{6CC45CD9-B9C4-4726-B323-470B64A4C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6393" y="960896"/>
            <a:ext cx="3105975" cy="2070650"/>
          </a:xfrm>
          <a:prstGeom prst="rect">
            <a:avLst/>
          </a:prstGeom>
        </p:spPr>
      </p:pic>
      <p:sp>
        <p:nvSpPr>
          <p:cNvPr id="6" name="TextBox 5">
            <a:extLst>
              <a:ext uri="{FF2B5EF4-FFF2-40B4-BE49-F238E27FC236}">
                <a16:creationId xmlns:a16="http://schemas.microsoft.com/office/drawing/2014/main" id="{6E869597-403B-4252-B932-78D1886B7B5D}"/>
              </a:ext>
            </a:extLst>
          </p:cNvPr>
          <p:cNvSpPr txBox="1"/>
          <p:nvPr/>
        </p:nvSpPr>
        <p:spPr>
          <a:xfrm>
            <a:off x="559633" y="2529043"/>
            <a:ext cx="3816096" cy="461665"/>
          </a:xfrm>
          <a:prstGeom prst="rect">
            <a:avLst/>
          </a:prstGeom>
          <a:noFill/>
        </p:spPr>
        <p:txBody>
          <a:bodyPr wrap="square" rtlCol="0">
            <a:spAutoFit/>
          </a:bodyPr>
          <a:lstStyle/>
          <a:p>
            <a:r>
              <a:rPr lang="en-US" sz="2400" b="1" dirty="0">
                <a:solidFill>
                  <a:schemeClr val="accent2"/>
                </a:solidFill>
                <a:latin typeface="Tahoma" panose="020B0604030504040204" pitchFamily="34" charset="0"/>
                <a:ea typeface="Tahoma" panose="020B0604030504040204" pitchFamily="34" charset="0"/>
                <a:cs typeface="Tahoma" panose="020B0604030504040204" pitchFamily="34" charset="0"/>
              </a:rPr>
              <a:t>CTE participants</a:t>
            </a:r>
          </a:p>
        </p:txBody>
      </p:sp>
    </p:spTree>
    <p:extLst>
      <p:ext uri="{BB962C8B-B14F-4D97-AF65-F5344CB8AC3E}">
        <p14:creationId xmlns:p14="http://schemas.microsoft.com/office/powerpoint/2010/main" val="810491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A422F">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586B15-73AF-4A52-8675-66676B74478C}"/>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dirty="0">
                <a:solidFill>
                  <a:srgbClr val="FFFFFF"/>
                </a:solidFill>
                <a:latin typeface="Arial Black" panose="020B0A04020102020204" pitchFamily="34" charset="0"/>
              </a:rPr>
              <a:t>Grades</a:t>
            </a:r>
          </a:p>
        </p:txBody>
      </p:sp>
      <p:pic>
        <p:nvPicPr>
          <p:cNvPr id="6" name="Picture 5">
            <a:extLst>
              <a:ext uri="{FF2B5EF4-FFF2-40B4-BE49-F238E27FC236}">
                <a16:creationId xmlns:a16="http://schemas.microsoft.com/office/drawing/2014/main" id="{904800B8-47C7-461D-B132-34E22B0CC215}"/>
              </a:ext>
            </a:extLst>
          </p:cNvPr>
          <p:cNvPicPr>
            <a:picLocks noChangeAspect="1"/>
          </p:cNvPicPr>
          <p:nvPr/>
        </p:nvPicPr>
        <p:blipFill rotWithShape="1">
          <a:blip r:embed="rId3"/>
          <a:srcRect t="7263" r="1" b="1"/>
          <a:stretch/>
        </p:blipFill>
        <p:spPr>
          <a:xfrm>
            <a:off x="327547" y="321733"/>
            <a:ext cx="7058306" cy="4107392"/>
          </a:xfrm>
          <a:prstGeom prst="rect">
            <a:avLst/>
          </a:prstGeom>
        </p:spPr>
      </p:pic>
      <p:sp>
        <p:nvSpPr>
          <p:cNvPr id="15"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0017D06A-C0BA-4348-AB8D-5A9B2C780A7F}"/>
              </a:ext>
            </a:extLst>
          </p:cNvPr>
          <p:cNvSpPr txBox="1">
            <a:spLocks/>
          </p:cNvSpPr>
          <p:nvPr/>
        </p:nvSpPr>
        <p:spPr>
          <a:xfrm>
            <a:off x="7839456" y="917725"/>
            <a:ext cx="3730751" cy="485236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Standard and nonstandard grades accepted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The final grade a student received after completing a specific Course Section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Can be Alpha numeric or special character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Limited to three characters</a:t>
            </a:r>
          </a:p>
        </p:txBody>
      </p:sp>
      <p:sp>
        <p:nvSpPr>
          <p:cNvPr id="3" name="Footer Placeholder 2">
            <a:extLst>
              <a:ext uri="{FF2B5EF4-FFF2-40B4-BE49-F238E27FC236}">
                <a16:creationId xmlns:a16="http://schemas.microsoft.com/office/drawing/2014/main" id="{FB090B3D-B10B-4E7A-ABFE-7053A2D3FE1D}"/>
              </a:ext>
            </a:extLst>
          </p:cNvPr>
          <p:cNvSpPr>
            <a:spLocks noGrp="1"/>
          </p:cNvSpPr>
          <p:nvPr>
            <p:ph type="ftr" sz="quarter" idx="11"/>
          </p:nvPr>
        </p:nvSpPr>
        <p:spPr>
          <a:xfrm>
            <a:off x="4038600" y="6474337"/>
            <a:ext cx="4114800" cy="365125"/>
          </a:xfrm>
        </p:spPr>
        <p:txBody>
          <a:bodyPr/>
          <a:lstStyle/>
          <a:p>
            <a:r>
              <a:rPr lang="en-US"/>
              <a:t>SDCOE EOY 1 May 6, 2020</a:t>
            </a:r>
            <a:endParaRPr lang="en-US" dirty="0"/>
          </a:p>
        </p:txBody>
      </p:sp>
      <p:sp>
        <p:nvSpPr>
          <p:cNvPr id="4" name="Slide Number Placeholder 3">
            <a:extLst>
              <a:ext uri="{FF2B5EF4-FFF2-40B4-BE49-F238E27FC236}">
                <a16:creationId xmlns:a16="http://schemas.microsoft.com/office/drawing/2014/main" id="{392247E0-BA90-4AD9-9FF1-710D64EA1937}"/>
              </a:ext>
            </a:extLst>
          </p:cNvPr>
          <p:cNvSpPr>
            <a:spLocks noGrp="1"/>
          </p:cNvSpPr>
          <p:nvPr>
            <p:ph type="sldNum" sz="quarter" idx="12"/>
          </p:nvPr>
        </p:nvSpPr>
        <p:spPr>
          <a:xfrm>
            <a:off x="8827007" y="6474337"/>
            <a:ext cx="2743200" cy="365125"/>
          </a:xfrm>
        </p:spPr>
        <p:txBody>
          <a:bodyPr/>
          <a:lstStyle/>
          <a:p>
            <a:fld id="{3DB764A6-E8E7-428F-A188-FEEA54BB5278}" type="slidenum">
              <a:rPr lang="en-US" smtClean="0"/>
              <a:t>12</a:t>
            </a:fld>
            <a:endParaRPr lang="en-US" dirty="0"/>
          </a:p>
        </p:txBody>
      </p:sp>
    </p:spTree>
    <p:extLst>
      <p:ext uri="{BB962C8B-B14F-4D97-AF65-F5344CB8AC3E}">
        <p14:creationId xmlns:p14="http://schemas.microsoft.com/office/powerpoint/2010/main" val="3282343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51AF4-7A43-417B-BC1E-F6E0B2B60269}"/>
              </a:ext>
            </a:extLst>
          </p:cNvPr>
          <p:cNvSpPr>
            <a:spLocks noGrp="1"/>
          </p:cNvSpPr>
          <p:nvPr>
            <p:ph type="title"/>
          </p:nvPr>
        </p:nvSpPr>
        <p:spPr>
          <a:xfrm>
            <a:off x="426000" y="499867"/>
            <a:ext cx="11340000" cy="432000"/>
          </a:xfrm>
        </p:spPr>
        <p:txBody>
          <a:bodyPr/>
          <a:lstStyle/>
          <a:p>
            <a:r>
              <a:rPr lang="en-US" sz="4000" dirty="0">
                <a:solidFill>
                  <a:schemeClr val="tx1"/>
                </a:solidFill>
              </a:rPr>
              <a:t>Student Credits - Carnegie units</a:t>
            </a:r>
          </a:p>
        </p:txBody>
      </p:sp>
      <p:sp>
        <p:nvSpPr>
          <p:cNvPr id="4" name="Content Placeholder 3">
            <a:extLst>
              <a:ext uri="{FF2B5EF4-FFF2-40B4-BE49-F238E27FC236}">
                <a16:creationId xmlns:a16="http://schemas.microsoft.com/office/drawing/2014/main" id="{6DFF71B9-B29F-4339-8545-317C8CA4781E}"/>
              </a:ext>
            </a:extLst>
          </p:cNvPr>
          <p:cNvSpPr>
            <a:spLocks noGrp="1"/>
          </p:cNvSpPr>
          <p:nvPr>
            <p:ph sz="half" idx="2"/>
          </p:nvPr>
        </p:nvSpPr>
        <p:spPr>
          <a:xfrm>
            <a:off x="432001" y="1592804"/>
            <a:ext cx="6735716" cy="4351338"/>
          </a:xfrm>
        </p:spPr>
        <p:txBody>
          <a:bodyPr vert="horz" lIns="0" tIns="0" rIns="0" bIns="0" rtlCol="0" anchor="t">
            <a:noAutofit/>
          </a:bodyPr>
          <a:lstStyle/>
          <a:p>
            <a:pPr marL="0" indent="0">
              <a:buNone/>
            </a:pPr>
            <a:endParaRPr lang="en-US" dirty="0">
              <a:ea typeface="Tahoma"/>
              <a:cs typeface="Tahoma"/>
            </a:endParaRPr>
          </a:p>
          <a:p>
            <a:r>
              <a:rPr lang="en-US" dirty="0">
                <a:ea typeface="Tahoma"/>
                <a:cs typeface="Tahoma"/>
              </a:rPr>
              <a:t>Added to the SCSC for the 19-20 year</a:t>
            </a:r>
            <a:endParaRPr lang="en-US" dirty="0"/>
          </a:p>
          <a:p>
            <a:r>
              <a:rPr lang="en-US" dirty="0">
                <a:ea typeface="Tahoma"/>
                <a:cs typeface="Tahoma"/>
              </a:rPr>
              <a:t>Required for the Migrant Program</a:t>
            </a:r>
            <a:endParaRPr lang="en-US" dirty="0"/>
          </a:p>
          <a:p>
            <a:r>
              <a:rPr lang="en-US" dirty="0"/>
              <a:t>The Carnegie Unit is granted to a student completing approximately 120 hours of class in one subject over the course of one year. For example, a total of 120 hours in one subject—meeting 4 or 5 times a week for 40 to 60 minutes, for 36 to 40 weeks each year—earns the student one “Carnegie unit” of high school credit.”</a:t>
            </a:r>
            <a:endParaRPr lang="en-US" dirty="0">
              <a:ea typeface="Tahoma"/>
              <a:cs typeface="Tahoma"/>
            </a:endParaRPr>
          </a:p>
          <a:p>
            <a:r>
              <a:rPr lang="en-US" dirty="0"/>
              <a:t>Two semester courses equal one yearlong course. A yearlong course constitutes one Carnegie unit. Semester courses constitute one-half of a Carnegie unit. But most school districts award ten local units for each Carnegie unit and five local units for a semester course. </a:t>
            </a:r>
            <a:endParaRPr lang="en-US" dirty="0">
              <a:ea typeface="Tahoma"/>
              <a:cs typeface="Tahoma"/>
            </a:endParaRPr>
          </a:p>
          <a:p>
            <a:endParaRPr lang="en-US" dirty="0"/>
          </a:p>
        </p:txBody>
      </p:sp>
      <p:pic>
        <p:nvPicPr>
          <p:cNvPr id="1026" name="Picture 2" descr="Image result for carnegie">
            <a:extLst>
              <a:ext uri="{FF2B5EF4-FFF2-40B4-BE49-F238E27FC236}">
                <a16:creationId xmlns:a16="http://schemas.microsoft.com/office/drawing/2014/main" id="{E259058B-BA90-4110-9BD3-D7CB610A3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717" y="1391405"/>
            <a:ext cx="4556234" cy="4552737"/>
          </a:xfrm>
          <a:prstGeom prst="rect">
            <a:avLst/>
          </a:prstGeom>
          <a:ln>
            <a:noFill/>
          </a:ln>
          <a:effectLst>
            <a:outerShdw blurRad="190500" algn="tl" rotWithShape="0">
              <a:srgbClr val="000000">
                <a:alpha val="70000"/>
              </a:srgbClr>
            </a:outerShdw>
            <a:softEdge rad="266700"/>
          </a:effectLst>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024B87BB-06DE-4DAD-98FF-03C701693981}"/>
              </a:ext>
            </a:extLst>
          </p:cNvPr>
          <p:cNvSpPr>
            <a:spLocks noGrp="1"/>
          </p:cNvSpPr>
          <p:nvPr>
            <p:ph type="ftr" sz="quarter" idx="10"/>
          </p:nvPr>
        </p:nvSpPr>
        <p:spPr/>
        <p:txBody>
          <a:bodyPr/>
          <a:lstStyle/>
          <a:p>
            <a:r>
              <a:rPr lang="en-US" noProof="0"/>
              <a:t>SDCOE EOY 1 May 6, 2020</a:t>
            </a:r>
            <a:endParaRPr lang="en-US" noProof="0" dirty="0"/>
          </a:p>
        </p:txBody>
      </p:sp>
      <p:sp>
        <p:nvSpPr>
          <p:cNvPr id="5" name="Slide Number Placeholder 4">
            <a:extLst>
              <a:ext uri="{FF2B5EF4-FFF2-40B4-BE49-F238E27FC236}">
                <a16:creationId xmlns:a16="http://schemas.microsoft.com/office/drawing/2014/main" id="{0B3FE204-0CEE-495B-8ECB-FBD1206898D9}"/>
              </a:ext>
            </a:extLst>
          </p:cNvPr>
          <p:cNvSpPr>
            <a:spLocks noGrp="1"/>
          </p:cNvSpPr>
          <p:nvPr>
            <p:ph type="sldNum" sz="quarter" idx="11"/>
          </p:nvPr>
        </p:nvSpPr>
        <p:spPr/>
        <p:txBody>
          <a:bodyPr/>
          <a:lstStyle/>
          <a:p>
            <a:fld id="{4B73C415-D670-4716-A5EC-CC4D52CA2BAC}" type="slidenum">
              <a:rPr lang="en-US" noProof="0" smtClean="0"/>
              <a:pPr/>
              <a:t>13</a:t>
            </a:fld>
            <a:endParaRPr lang="en-US" noProof="0" dirty="0"/>
          </a:p>
        </p:txBody>
      </p:sp>
    </p:spTree>
    <p:extLst>
      <p:ext uri="{BB962C8B-B14F-4D97-AF65-F5344CB8AC3E}">
        <p14:creationId xmlns:p14="http://schemas.microsoft.com/office/powerpoint/2010/main" val="2339906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89AD7D-0607-49A1-9126-0C189D135ECB}"/>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4000" spc="-150" dirty="0">
                <a:solidFill>
                  <a:srgbClr val="00FFCC"/>
                </a:solidFill>
                <a:latin typeface="Arial Black" panose="020B0A04020102020204" pitchFamily="34" charset="0"/>
              </a:rPr>
              <a:t>High Quality CTE Courses</a:t>
            </a:r>
          </a:p>
        </p:txBody>
      </p:sp>
      <p:cxnSp>
        <p:nvCxnSpPr>
          <p:cNvPr id="15" name="Straight Connector 14">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617D7FF1-7D74-4CC8-92FC-F809BEF208AF}"/>
              </a:ext>
            </a:extLst>
          </p:cNvPr>
          <p:cNvSpPr/>
          <p:nvPr/>
        </p:nvSpPr>
        <p:spPr>
          <a:xfrm>
            <a:off x="593610" y="2121763"/>
            <a:ext cx="3822192" cy="3773010"/>
          </a:xfrm>
          <a:prstGeom prst="rect">
            <a:avLst/>
          </a:prstGeom>
        </p:spPr>
        <p:txBody>
          <a:bodyPr vert="horz" lIns="91440" tIns="45720" rIns="91440" bIns="45720" rtlCol="0">
            <a:normAutofit/>
          </a:bodyPr>
          <a:lstStyle/>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Courses that have been developed with the CTE Pathway Standards (even standalone courses)</a:t>
            </a: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Are taught by a CTE-credentialed teacher</a:t>
            </a: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Example: CTE-IG funded</a:t>
            </a:r>
          </a:p>
          <a:p>
            <a:pPr marL="142875" marR="0" lvl="0" indent="-228600" algn="l" defTabSz="914400" rtl="0" eaLnBrk="1" fontAlgn="base" latinLnBrk="0" hangingPunct="1">
              <a:lnSpc>
                <a:spcPct val="90000"/>
              </a:lnSpc>
              <a:spcBef>
                <a:spcPct val="0"/>
              </a:spcBef>
              <a:spcAft>
                <a:spcPts val="5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02B0F073-EC19-4051-8F8F-958E10A0CA1F}"/>
              </a:ext>
            </a:extLst>
          </p:cNvPr>
          <p:cNvGrpSpPr/>
          <p:nvPr/>
        </p:nvGrpSpPr>
        <p:grpSpPr>
          <a:xfrm>
            <a:off x="5110714" y="499990"/>
            <a:ext cx="6596651" cy="5702570"/>
            <a:chOff x="10259840" y="3184070"/>
            <a:chExt cx="9862457" cy="8520289"/>
          </a:xfrm>
        </p:grpSpPr>
        <p:pic>
          <p:nvPicPr>
            <p:cNvPr id="7" name="Picture 2" descr="Image result for high quality">
              <a:extLst>
                <a:ext uri="{FF2B5EF4-FFF2-40B4-BE49-F238E27FC236}">
                  <a16:creationId xmlns:a16="http://schemas.microsoft.com/office/drawing/2014/main" id="{ACE3EBA5-E47A-4B39-B1BD-F1C2E78773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9232" y="4430713"/>
              <a:ext cx="5083674" cy="47721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cte pathways">
              <a:extLst>
                <a:ext uri="{FF2B5EF4-FFF2-40B4-BE49-F238E27FC236}">
                  <a16:creationId xmlns:a16="http://schemas.microsoft.com/office/drawing/2014/main" id="{02D87F37-8E46-4E72-A4B7-AE0C8EBA9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9840" y="3184070"/>
              <a:ext cx="9862457" cy="852028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Footer Placeholder 2">
            <a:extLst>
              <a:ext uri="{FF2B5EF4-FFF2-40B4-BE49-F238E27FC236}">
                <a16:creationId xmlns:a16="http://schemas.microsoft.com/office/drawing/2014/main" id="{47FB6F61-3585-4C6F-A93C-F0C46986FD23}"/>
              </a:ext>
            </a:extLst>
          </p:cNvPr>
          <p:cNvSpPr>
            <a:spLocks noGrp="1"/>
          </p:cNvSpPr>
          <p:nvPr>
            <p:ph type="ftr" sz="quarter" idx="11"/>
          </p:nvPr>
        </p:nvSpPr>
        <p:spPr/>
        <p:txBody>
          <a:bodyPr/>
          <a:lstStyle/>
          <a:p>
            <a:r>
              <a:rPr lang="en-US"/>
              <a:t>SDCOE EOY 1 May 6, 2020</a:t>
            </a:r>
          </a:p>
        </p:txBody>
      </p:sp>
      <p:sp>
        <p:nvSpPr>
          <p:cNvPr id="4" name="Slide Number Placeholder 3">
            <a:extLst>
              <a:ext uri="{FF2B5EF4-FFF2-40B4-BE49-F238E27FC236}">
                <a16:creationId xmlns:a16="http://schemas.microsoft.com/office/drawing/2014/main" id="{3078C297-CE11-41F5-9C41-BBCD98936CED}"/>
              </a:ext>
            </a:extLst>
          </p:cNvPr>
          <p:cNvSpPr>
            <a:spLocks noGrp="1"/>
          </p:cNvSpPr>
          <p:nvPr>
            <p:ph type="sldNum" sz="quarter" idx="12"/>
          </p:nvPr>
        </p:nvSpPr>
        <p:spPr/>
        <p:txBody>
          <a:bodyPr/>
          <a:lstStyle/>
          <a:p>
            <a:fld id="{3DB764A6-E8E7-428F-A188-FEEA54BB5278}" type="slidenum">
              <a:rPr lang="en-US" smtClean="0"/>
              <a:t>14</a:t>
            </a:fld>
            <a:endParaRPr lang="en-US"/>
          </a:p>
        </p:txBody>
      </p:sp>
    </p:spTree>
    <p:extLst>
      <p:ext uri="{BB962C8B-B14F-4D97-AF65-F5344CB8AC3E}">
        <p14:creationId xmlns:p14="http://schemas.microsoft.com/office/powerpoint/2010/main" val="3451152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1F8E-48FE-488B-A9FF-5984CD8E40B3}"/>
              </a:ext>
            </a:extLst>
          </p:cNvPr>
          <p:cNvSpPr>
            <a:spLocks noGrp="1"/>
          </p:cNvSpPr>
          <p:nvPr>
            <p:ph type="title"/>
          </p:nvPr>
        </p:nvSpPr>
        <p:spPr>
          <a:xfrm>
            <a:off x="432000" y="543200"/>
            <a:ext cx="11340000" cy="432000"/>
          </a:xfrm>
        </p:spPr>
        <p:txBody>
          <a:bodyPr/>
          <a:lstStyle/>
          <a:p>
            <a:r>
              <a:rPr lang="en-US" sz="4000">
                <a:solidFill>
                  <a:schemeClr val="tx1"/>
                </a:solidFill>
              </a:rPr>
              <a:t>SCTE Data Collected </a:t>
            </a:r>
          </a:p>
        </p:txBody>
      </p:sp>
      <p:sp>
        <p:nvSpPr>
          <p:cNvPr id="3" name="Content Placeholder 2">
            <a:extLst>
              <a:ext uri="{FF2B5EF4-FFF2-40B4-BE49-F238E27FC236}">
                <a16:creationId xmlns:a16="http://schemas.microsoft.com/office/drawing/2014/main" id="{65ADB5E6-B409-4DC6-A6BD-4CDB7349C1DD}"/>
              </a:ext>
            </a:extLst>
          </p:cNvPr>
          <p:cNvSpPr>
            <a:spLocks noGrp="1"/>
          </p:cNvSpPr>
          <p:nvPr>
            <p:ph sz="half" idx="1"/>
          </p:nvPr>
        </p:nvSpPr>
        <p:spPr>
          <a:xfrm>
            <a:off x="432000" y="1314146"/>
            <a:ext cx="11340000" cy="360000"/>
          </a:xfrm>
        </p:spPr>
        <p:txBody>
          <a:bodyPr/>
          <a:lstStyle/>
          <a:p>
            <a:pPr marR="0" lvl="0">
              <a:spcBef>
                <a:spcPts val="0"/>
              </a:spcBef>
              <a:spcAft>
                <a:spcPts val="600"/>
              </a:spcAft>
            </a:pPr>
            <a:r>
              <a:rPr lang="en-US">
                <a:latin typeface="Arial" panose="020B0604020202020204" pitchFamily="34" charset="0"/>
                <a:ea typeface="Calibri" panose="020F0502020204030204" pitchFamily="34" charset="0"/>
                <a:cs typeface="Times New Roman" panose="02020603050405020304" pitchFamily="18" charset="0"/>
              </a:rPr>
              <a:t>Along with key data from the CRSC and SCSC, the following data are collected from the SCTE</a:t>
            </a:r>
          </a:p>
        </p:txBody>
      </p:sp>
      <p:sp>
        <p:nvSpPr>
          <p:cNvPr id="24" name="Rectangle 23">
            <a:extLst>
              <a:ext uri="{FF2B5EF4-FFF2-40B4-BE49-F238E27FC236}">
                <a16:creationId xmlns:a16="http://schemas.microsoft.com/office/drawing/2014/main" id="{8C1073E4-F5B8-41C9-BC20-6329036B5025}"/>
              </a:ext>
              <a:ext uri="{C183D7F6-B498-43B3-948B-1728B52AA6E4}">
                <adec:decorative xmlns:adec="http://schemas.microsoft.com/office/drawing/2017/decorative" val="1"/>
              </a:ext>
            </a:extLst>
          </p:cNvPr>
          <p:cNvSpPr/>
          <p:nvPr/>
        </p:nvSpPr>
        <p:spPr>
          <a:xfrm>
            <a:off x="1313932" y="224389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Diploma roll">
            <a:extLst>
              <a:ext uri="{FF2B5EF4-FFF2-40B4-BE49-F238E27FC236}">
                <a16:creationId xmlns:a16="http://schemas.microsoft.com/office/drawing/2014/main" id="{D9AA2FD2-066D-45E0-9569-3280B05C55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85343" y="2133298"/>
            <a:ext cx="1371600" cy="1371600"/>
          </a:xfrm>
          <a:prstGeom prst="rect">
            <a:avLst/>
          </a:prstGeom>
          <a:effectLst>
            <a:outerShdw blurRad="63500" algn="ctr" rotWithShape="0">
              <a:prstClr val="black">
                <a:alpha val="20000"/>
              </a:prstClr>
            </a:outerShdw>
          </a:effectLst>
        </p:spPr>
      </p:pic>
      <p:sp>
        <p:nvSpPr>
          <p:cNvPr id="17" name="Text Placeholder 16">
            <a:extLst>
              <a:ext uri="{FF2B5EF4-FFF2-40B4-BE49-F238E27FC236}">
                <a16:creationId xmlns:a16="http://schemas.microsoft.com/office/drawing/2014/main" id="{14084BC5-2173-45D5-9E56-563C563D35B0}"/>
              </a:ext>
            </a:extLst>
          </p:cNvPr>
          <p:cNvSpPr>
            <a:spLocks noGrp="1"/>
          </p:cNvSpPr>
          <p:nvPr>
            <p:ph type="body" sz="quarter" idx="14"/>
          </p:nvPr>
        </p:nvSpPr>
        <p:spPr>
          <a:xfrm>
            <a:off x="881143" y="3504898"/>
            <a:ext cx="1980000" cy="360000"/>
          </a:xfrm>
        </p:spPr>
        <p:txBody>
          <a:bodyPr/>
          <a:lstStyle/>
          <a:p>
            <a:r>
              <a:rPr lang="en-US">
                <a:solidFill>
                  <a:schemeClr val="tx1">
                    <a:lumMod val="75000"/>
                    <a:lumOff val="25000"/>
                  </a:schemeClr>
                </a:solidFill>
              </a:rPr>
              <a:t>CTE Completer Info</a:t>
            </a:r>
          </a:p>
        </p:txBody>
      </p:sp>
      <p:cxnSp>
        <p:nvCxnSpPr>
          <p:cNvPr id="20" name="Straight Connector 19">
            <a:extLst>
              <a:ext uri="{FF2B5EF4-FFF2-40B4-BE49-F238E27FC236}">
                <a16:creationId xmlns:a16="http://schemas.microsoft.com/office/drawing/2014/main" id="{3FBD2CC2-A27F-456D-8D6B-3CFE314DBA1A}"/>
              </a:ext>
              <a:ext uri="{C183D7F6-B498-43B3-948B-1728B52AA6E4}">
                <adec:decorative xmlns:adec="http://schemas.microsoft.com/office/drawing/2017/decorative" val="1"/>
              </a:ext>
            </a:extLst>
          </p:cNvPr>
          <p:cNvCxnSpPr>
            <a:cxnSpLocks/>
          </p:cNvCxnSpPr>
          <p:nvPr/>
        </p:nvCxnSpPr>
        <p:spPr>
          <a:xfrm>
            <a:off x="1097143" y="3989230"/>
            <a:ext cx="1548000" cy="0"/>
          </a:xfrm>
          <a:prstGeom prst="line">
            <a:avLst/>
          </a:prstGeom>
          <a:ln w="28575">
            <a:solidFill>
              <a:srgbClr val="555FAD"/>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338D1D98-5389-456F-97BB-E9A6B2DEE098}"/>
              </a:ext>
              <a:ext uri="{C183D7F6-B498-43B3-948B-1728B52AA6E4}">
                <adec:decorative xmlns:adec="http://schemas.microsoft.com/office/drawing/2017/decorative" val="1"/>
              </a:ext>
            </a:extLst>
          </p:cNvPr>
          <p:cNvSpPr/>
          <p:nvPr/>
        </p:nvSpPr>
        <p:spPr>
          <a:xfrm>
            <a:off x="4193681" y="224389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7">
            <a:extLst>
              <a:ext uri="{FF2B5EF4-FFF2-40B4-BE49-F238E27FC236}">
                <a16:creationId xmlns:a16="http://schemas.microsoft.com/office/drawing/2014/main" id="{5EB121FC-C0E3-46F5-8451-FEBDE3886C91}"/>
              </a:ext>
            </a:extLst>
          </p:cNvPr>
          <p:cNvSpPr>
            <a:spLocks noGrp="1"/>
          </p:cNvSpPr>
          <p:nvPr>
            <p:ph type="body" sz="quarter" idx="15"/>
          </p:nvPr>
        </p:nvSpPr>
        <p:spPr>
          <a:xfrm>
            <a:off x="3760892" y="3504898"/>
            <a:ext cx="1980000" cy="360000"/>
          </a:xfrm>
        </p:spPr>
        <p:txBody>
          <a:bodyPr/>
          <a:lstStyle/>
          <a:p>
            <a:r>
              <a:rPr lang="en-US">
                <a:solidFill>
                  <a:schemeClr val="tx1">
                    <a:lumMod val="75000"/>
                    <a:lumOff val="25000"/>
                  </a:schemeClr>
                </a:solidFill>
              </a:rPr>
              <a:t>CTE Concentrator</a:t>
            </a:r>
          </a:p>
        </p:txBody>
      </p:sp>
      <p:cxnSp>
        <p:nvCxnSpPr>
          <p:cNvPr id="21" name="Straight Connector 20">
            <a:extLst>
              <a:ext uri="{FF2B5EF4-FFF2-40B4-BE49-F238E27FC236}">
                <a16:creationId xmlns:a16="http://schemas.microsoft.com/office/drawing/2014/main" id="{91E2A3AC-B89F-458B-A103-9681AD901A0B}"/>
              </a:ext>
              <a:ext uri="{C183D7F6-B498-43B3-948B-1728B52AA6E4}">
                <adec:decorative xmlns:adec="http://schemas.microsoft.com/office/drawing/2017/decorative" val="1"/>
              </a:ext>
            </a:extLst>
          </p:cNvPr>
          <p:cNvCxnSpPr>
            <a:cxnSpLocks/>
          </p:cNvCxnSpPr>
          <p:nvPr/>
        </p:nvCxnSpPr>
        <p:spPr>
          <a:xfrm>
            <a:off x="3976892" y="3989230"/>
            <a:ext cx="1548000" cy="0"/>
          </a:xfrm>
          <a:prstGeom prst="line">
            <a:avLst/>
          </a:prstGeom>
          <a:ln w="28575">
            <a:solidFill>
              <a:srgbClr val="FF735D"/>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8564942-0718-48BF-9A1F-9EC35051A510}"/>
              </a:ext>
              <a:ext uri="{C183D7F6-B498-43B3-948B-1728B52AA6E4}">
                <adec:decorative xmlns:adec="http://schemas.microsoft.com/office/drawing/2017/decorative" val="1"/>
              </a:ext>
            </a:extLst>
          </p:cNvPr>
          <p:cNvSpPr/>
          <p:nvPr/>
        </p:nvSpPr>
        <p:spPr>
          <a:xfrm>
            <a:off x="7069494" y="224389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descr="Compass">
            <a:extLst>
              <a:ext uri="{FF2B5EF4-FFF2-40B4-BE49-F238E27FC236}">
                <a16:creationId xmlns:a16="http://schemas.microsoft.com/office/drawing/2014/main" id="{1CFBED44-D32C-4E5C-A5EC-2E34E1BF2F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7055205" y="2225432"/>
            <a:ext cx="1143000" cy="1143000"/>
          </a:xfrm>
          <a:prstGeom prst="rect">
            <a:avLst/>
          </a:prstGeom>
          <a:effectLst>
            <a:outerShdw blurRad="63500" algn="ctr" rotWithShape="0">
              <a:prstClr val="black">
                <a:alpha val="20000"/>
              </a:prstClr>
            </a:outerShdw>
          </a:effectLst>
        </p:spPr>
      </p:pic>
      <p:sp>
        <p:nvSpPr>
          <p:cNvPr id="19" name="Text Placeholder 18">
            <a:extLst>
              <a:ext uri="{FF2B5EF4-FFF2-40B4-BE49-F238E27FC236}">
                <a16:creationId xmlns:a16="http://schemas.microsoft.com/office/drawing/2014/main" id="{04988242-F2AD-4512-B0A1-DB6CCA2AC2F0}"/>
              </a:ext>
            </a:extLst>
          </p:cNvPr>
          <p:cNvSpPr>
            <a:spLocks noGrp="1"/>
          </p:cNvSpPr>
          <p:nvPr>
            <p:ph type="body" sz="quarter" idx="16"/>
          </p:nvPr>
        </p:nvSpPr>
        <p:spPr>
          <a:xfrm>
            <a:off x="6640641" y="3504898"/>
            <a:ext cx="1980000" cy="360000"/>
          </a:xfrm>
        </p:spPr>
        <p:txBody>
          <a:bodyPr/>
          <a:lstStyle/>
          <a:p>
            <a:r>
              <a:rPr lang="en-US">
                <a:solidFill>
                  <a:schemeClr val="tx1">
                    <a:lumMod val="75000"/>
                    <a:lumOff val="25000"/>
                  </a:schemeClr>
                </a:solidFill>
              </a:rPr>
              <a:t>CTE Pathway</a:t>
            </a:r>
          </a:p>
        </p:txBody>
      </p:sp>
      <p:cxnSp>
        <p:nvCxnSpPr>
          <p:cNvPr id="22" name="Straight Connector 21">
            <a:extLst>
              <a:ext uri="{FF2B5EF4-FFF2-40B4-BE49-F238E27FC236}">
                <a16:creationId xmlns:a16="http://schemas.microsoft.com/office/drawing/2014/main" id="{F494E1CA-0600-4970-93CD-9FB5EC22F9D8}"/>
              </a:ext>
              <a:ext uri="{C183D7F6-B498-43B3-948B-1728B52AA6E4}">
                <adec:decorative xmlns:adec="http://schemas.microsoft.com/office/drawing/2017/decorative" val="1"/>
              </a:ext>
            </a:extLst>
          </p:cNvPr>
          <p:cNvCxnSpPr>
            <a:cxnSpLocks/>
          </p:cNvCxnSpPr>
          <p:nvPr/>
        </p:nvCxnSpPr>
        <p:spPr>
          <a:xfrm>
            <a:off x="6856641" y="3989230"/>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383C43F-EC42-4446-9184-DCFEA355CA05}"/>
              </a:ext>
              <a:ext uri="{C183D7F6-B498-43B3-948B-1728B52AA6E4}">
                <adec:decorative xmlns:adec="http://schemas.microsoft.com/office/drawing/2017/decorative" val="1"/>
              </a:ext>
            </a:extLst>
          </p:cNvPr>
          <p:cNvSpPr/>
          <p:nvPr/>
        </p:nvSpPr>
        <p:spPr>
          <a:xfrm>
            <a:off x="9736390" y="224389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8">
            <a:extLst>
              <a:ext uri="{FF2B5EF4-FFF2-40B4-BE49-F238E27FC236}">
                <a16:creationId xmlns:a16="http://schemas.microsoft.com/office/drawing/2014/main" id="{AFEBE92B-3DFD-4914-B14E-6F37FC123374}"/>
              </a:ext>
            </a:extLst>
          </p:cNvPr>
          <p:cNvSpPr txBox="1">
            <a:spLocks/>
          </p:cNvSpPr>
          <p:nvPr/>
        </p:nvSpPr>
        <p:spPr>
          <a:xfrm>
            <a:off x="9102090" y="3504898"/>
            <a:ext cx="2185447"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CTE Completion Year</a:t>
            </a:r>
          </a:p>
        </p:txBody>
      </p:sp>
      <p:cxnSp>
        <p:nvCxnSpPr>
          <p:cNvPr id="29" name="Straight Connector 28">
            <a:extLst>
              <a:ext uri="{FF2B5EF4-FFF2-40B4-BE49-F238E27FC236}">
                <a16:creationId xmlns:a16="http://schemas.microsoft.com/office/drawing/2014/main" id="{3AFCD98C-7816-49EA-B905-9BC691D9AEA7}"/>
              </a:ext>
              <a:ext uri="{C183D7F6-B498-43B3-948B-1728B52AA6E4}">
                <adec:decorative xmlns:adec="http://schemas.microsoft.com/office/drawing/2017/decorative" val="1"/>
              </a:ext>
            </a:extLst>
          </p:cNvPr>
          <p:cNvCxnSpPr>
            <a:cxnSpLocks/>
          </p:cNvCxnSpPr>
          <p:nvPr/>
        </p:nvCxnSpPr>
        <p:spPr>
          <a:xfrm>
            <a:off x="9523537" y="3989230"/>
            <a:ext cx="1548000" cy="0"/>
          </a:xfrm>
          <a:prstGeom prst="line">
            <a:avLst/>
          </a:prstGeom>
          <a:ln w="28575">
            <a:solidFill>
              <a:srgbClr val="C13131"/>
            </a:solidFill>
          </a:ln>
        </p:spPr>
        <p:style>
          <a:lnRef idx="1">
            <a:schemeClr val="accent1"/>
          </a:lnRef>
          <a:fillRef idx="0">
            <a:schemeClr val="accent1"/>
          </a:fillRef>
          <a:effectRef idx="0">
            <a:schemeClr val="accent1"/>
          </a:effectRef>
          <a:fontRef idx="minor">
            <a:schemeClr val="tx1"/>
          </a:fontRef>
        </p:style>
      </p:cxnSp>
      <p:grpSp>
        <p:nvGrpSpPr>
          <p:cNvPr id="4" name="Group 3" descr="calendar icon with comment icon">
            <a:extLst>
              <a:ext uri="{FF2B5EF4-FFF2-40B4-BE49-F238E27FC236}">
                <a16:creationId xmlns:a16="http://schemas.microsoft.com/office/drawing/2014/main" id="{9D5FD987-7484-4D36-9C40-EBDD7F8B27B1}"/>
              </a:ext>
            </a:extLst>
          </p:cNvPr>
          <p:cNvGrpSpPr>
            <a:grpSpLocks noChangeAspect="1"/>
          </p:cNvGrpSpPr>
          <p:nvPr/>
        </p:nvGrpSpPr>
        <p:grpSpPr>
          <a:xfrm>
            <a:off x="9722101" y="2247598"/>
            <a:ext cx="1143000" cy="1143000"/>
            <a:chOff x="6374712" y="4392870"/>
            <a:chExt cx="1371600" cy="1371600"/>
          </a:xfrm>
        </p:grpSpPr>
        <p:pic>
          <p:nvPicPr>
            <p:cNvPr id="35" name="Graphic 34" descr="Flip calendar">
              <a:extLst>
                <a:ext uri="{FF2B5EF4-FFF2-40B4-BE49-F238E27FC236}">
                  <a16:creationId xmlns:a16="http://schemas.microsoft.com/office/drawing/2014/main" id="{1D95BD58-51CA-4CF3-A456-98982CA0B9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74712" y="4392870"/>
              <a:ext cx="1371600" cy="1371600"/>
            </a:xfrm>
            <a:prstGeom prst="rect">
              <a:avLst/>
            </a:prstGeom>
            <a:effectLst>
              <a:outerShdw blurRad="63500" algn="ctr" rotWithShape="0">
                <a:prstClr val="black">
                  <a:alpha val="40000"/>
                </a:prstClr>
              </a:outerShdw>
            </a:effectLst>
          </p:spPr>
        </p:pic>
        <p:pic>
          <p:nvPicPr>
            <p:cNvPr id="37" name="Graphic 36" descr="Chat bubble">
              <a:extLst>
                <a:ext uri="{FF2B5EF4-FFF2-40B4-BE49-F238E27FC236}">
                  <a16:creationId xmlns:a16="http://schemas.microsoft.com/office/drawing/2014/main" id="{35254994-EE16-4B14-BD52-FC4F78D9F1D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86192" y="5004553"/>
              <a:ext cx="548640" cy="548640"/>
            </a:xfrm>
            <a:prstGeom prst="rect">
              <a:avLst/>
            </a:prstGeom>
            <a:effectLst>
              <a:outerShdw blurRad="63500" algn="ctr" rotWithShape="0">
                <a:prstClr val="black">
                  <a:alpha val="40000"/>
                </a:prstClr>
              </a:outerShdw>
            </a:effectLst>
          </p:spPr>
        </p:pic>
      </p:grpSp>
      <p:grpSp>
        <p:nvGrpSpPr>
          <p:cNvPr id="41" name="Group 40" descr="school girl icon with speech bubble">
            <a:extLst>
              <a:ext uri="{FF2B5EF4-FFF2-40B4-BE49-F238E27FC236}">
                <a16:creationId xmlns:a16="http://schemas.microsoft.com/office/drawing/2014/main" id="{26348811-3205-4D76-A962-31D0694999DA}"/>
              </a:ext>
            </a:extLst>
          </p:cNvPr>
          <p:cNvGrpSpPr>
            <a:grpSpLocks noChangeAspect="1"/>
          </p:cNvGrpSpPr>
          <p:nvPr/>
        </p:nvGrpSpPr>
        <p:grpSpPr>
          <a:xfrm>
            <a:off x="4065092" y="2175881"/>
            <a:ext cx="1371600" cy="1371600"/>
            <a:chOff x="5638800" y="2971800"/>
            <a:chExt cx="1828800" cy="1828800"/>
          </a:xfrm>
        </p:grpSpPr>
        <p:pic>
          <p:nvPicPr>
            <p:cNvPr id="43" name="Graphic 42" descr="School girl">
              <a:extLst>
                <a:ext uri="{FF2B5EF4-FFF2-40B4-BE49-F238E27FC236}">
                  <a16:creationId xmlns:a16="http://schemas.microsoft.com/office/drawing/2014/main" id="{1E2D8BED-72E2-426A-B3B9-DBC90D978F2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38800" y="2971800"/>
              <a:ext cx="1828800" cy="1828800"/>
            </a:xfrm>
            <a:prstGeom prst="rect">
              <a:avLst/>
            </a:prstGeom>
            <a:effectLst>
              <a:outerShdw blurRad="63500" algn="ctr" rotWithShape="0">
                <a:prstClr val="black">
                  <a:alpha val="40000"/>
                </a:prstClr>
              </a:outerShdw>
            </a:effectLst>
          </p:spPr>
        </p:pic>
        <p:sp>
          <p:nvSpPr>
            <p:cNvPr id="44" name="Speech Bubble: Rectangle with Corners Rounded 43">
              <a:extLst>
                <a:ext uri="{FF2B5EF4-FFF2-40B4-BE49-F238E27FC236}">
                  <a16:creationId xmlns:a16="http://schemas.microsoft.com/office/drawing/2014/main" id="{13E909D6-991B-4BD2-AC1A-BC064918CD3E}"/>
                </a:ext>
              </a:extLst>
            </p:cNvPr>
            <p:cNvSpPr/>
            <p:nvPr/>
          </p:nvSpPr>
          <p:spPr bwMode="auto">
            <a:xfrm>
              <a:off x="6731688" y="3059668"/>
              <a:ext cx="557424" cy="439875"/>
            </a:xfrm>
            <a:prstGeom prst="wedgeRoundRectCallout">
              <a:avLst/>
            </a:prstGeom>
            <a:solidFill>
              <a:srgbClr val="FC8468"/>
            </a:solidFill>
            <a:ln w="9525" cap="flat" cmpd="sng" algn="ctr">
              <a:solidFill>
                <a:schemeClr val="bg1"/>
              </a:solid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sp>
        <p:nvSpPr>
          <p:cNvPr id="6" name="Footer Placeholder 5">
            <a:extLst>
              <a:ext uri="{FF2B5EF4-FFF2-40B4-BE49-F238E27FC236}">
                <a16:creationId xmlns:a16="http://schemas.microsoft.com/office/drawing/2014/main" id="{87C219B6-583E-4D39-A50C-D75B81106E0D}"/>
              </a:ext>
            </a:extLst>
          </p:cNvPr>
          <p:cNvSpPr>
            <a:spLocks noGrp="1"/>
          </p:cNvSpPr>
          <p:nvPr>
            <p:ph type="ftr" sz="quarter" idx="10"/>
          </p:nvPr>
        </p:nvSpPr>
        <p:spPr/>
        <p:txBody>
          <a:bodyPr/>
          <a:lstStyle/>
          <a:p>
            <a:r>
              <a:rPr lang="en-US" noProof="0"/>
              <a:t>SDCOE EOY 1 May 6, 2020</a:t>
            </a:r>
          </a:p>
        </p:txBody>
      </p:sp>
      <p:grpSp>
        <p:nvGrpSpPr>
          <p:cNvPr id="27" name="Group 26">
            <a:extLst>
              <a:ext uri="{FF2B5EF4-FFF2-40B4-BE49-F238E27FC236}">
                <a16:creationId xmlns:a16="http://schemas.microsoft.com/office/drawing/2014/main" id="{82AC697A-5B13-498C-8E21-27588D8971C3}"/>
              </a:ext>
            </a:extLst>
          </p:cNvPr>
          <p:cNvGrpSpPr/>
          <p:nvPr/>
        </p:nvGrpSpPr>
        <p:grpSpPr>
          <a:xfrm>
            <a:off x="1504799" y="4052744"/>
            <a:ext cx="8217302" cy="2609850"/>
            <a:chOff x="1504799" y="4052744"/>
            <a:chExt cx="8217302" cy="2609850"/>
          </a:xfrm>
        </p:grpSpPr>
        <p:sp>
          <p:nvSpPr>
            <p:cNvPr id="13" name="TextBox 12">
              <a:extLst>
                <a:ext uri="{FF2B5EF4-FFF2-40B4-BE49-F238E27FC236}">
                  <a16:creationId xmlns:a16="http://schemas.microsoft.com/office/drawing/2014/main" id="{F0C65AC6-701A-4D75-9CE4-E656118B99CC}"/>
                </a:ext>
              </a:extLst>
            </p:cNvPr>
            <p:cNvSpPr txBox="1"/>
            <p:nvPr/>
          </p:nvSpPr>
          <p:spPr>
            <a:xfrm>
              <a:off x="1504799" y="5369055"/>
              <a:ext cx="3931893" cy="461665"/>
            </a:xfrm>
            <a:prstGeom prst="rect">
              <a:avLst/>
            </a:prstGeom>
            <a:noFill/>
          </p:spPr>
          <p:txBody>
            <a:bodyPr wrap="square" rtlCol="0">
              <a:spAutoFit/>
            </a:bodyPr>
            <a:lstStyle/>
            <a:p>
              <a:pPr algn="ctr"/>
              <a:r>
                <a:rPr lang="en-US" sz="2400" b="1">
                  <a:solidFill>
                    <a:schemeClr val="accent4"/>
                  </a:solidFill>
                </a:rPr>
                <a:t>Small file, a lot of data</a:t>
              </a:r>
            </a:p>
          </p:txBody>
        </p:sp>
        <p:pic>
          <p:nvPicPr>
            <p:cNvPr id="12292" name="Picture 4" descr="Image result for data gif">
              <a:extLst>
                <a:ext uri="{FF2B5EF4-FFF2-40B4-BE49-F238E27FC236}">
                  <a16:creationId xmlns:a16="http://schemas.microsoft.com/office/drawing/2014/main" id="{2D775CA5-ECFC-4AAD-8C24-6778DBCFE0AF}"/>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845301" y="4052744"/>
              <a:ext cx="4876800" cy="2609850"/>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Slide Number Placeholder 4">
            <a:extLst>
              <a:ext uri="{FF2B5EF4-FFF2-40B4-BE49-F238E27FC236}">
                <a16:creationId xmlns:a16="http://schemas.microsoft.com/office/drawing/2014/main" id="{3CB2CE50-FBA4-40AE-858A-91313FCE307C}"/>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15</a:t>
            </a:fld>
            <a:endParaRPr lang="en-US" noProof="0"/>
          </a:p>
        </p:txBody>
      </p:sp>
    </p:spTree>
    <p:extLst>
      <p:ext uri="{BB962C8B-B14F-4D97-AF65-F5344CB8AC3E}">
        <p14:creationId xmlns:p14="http://schemas.microsoft.com/office/powerpoint/2010/main" val="69626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7" grpId="0" build="p"/>
      <p:bldP spid="23" grpId="0" animBg="1"/>
      <p:bldP spid="18" grpId="0" build="p"/>
      <p:bldP spid="25" grpId="0" animBg="1"/>
      <p:bldP spid="19" grpId="0" build="p"/>
      <p:bldP spid="26"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7A5C03E-D208-4FF8-B887-3447E10BB73D}"/>
              </a:ext>
            </a:extLst>
          </p:cNvPr>
          <p:cNvSpPr/>
          <p:nvPr/>
        </p:nvSpPr>
        <p:spPr>
          <a:xfrm>
            <a:off x="611047" y="1728000"/>
            <a:ext cx="5292953" cy="4636316"/>
          </a:xfrm>
          <a:prstGeom prst="rect">
            <a:avLst/>
          </a:prstGeom>
          <a:solidFill>
            <a:srgbClr val="AAD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a:extLst>
              <a:ext uri="{FF2B5EF4-FFF2-40B4-BE49-F238E27FC236}">
                <a16:creationId xmlns:a16="http://schemas.microsoft.com/office/drawing/2014/main" id="{36EA3C6C-4BF4-4D16-B3A7-3BC16B5A041D}"/>
              </a:ext>
            </a:extLst>
          </p:cNvPr>
          <p:cNvSpPr/>
          <p:nvPr/>
        </p:nvSpPr>
        <p:spPr>
          <a:xfrm>
            <a:off x="6467047" y="1728000"/>
            <a:ext cx="5292953" cy="4636316"/>
          </a:xfrm>
          <a:prstGeom prst="rect">
            <a:avLst/>
          </a:prstGeom>
          <a:solidFill>
            <a:srgbClr val="435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Title 1">
            <a:extLst>
              <a:ext uri="{FF2B5EF4-FFF2-40B4-BE49-F238E27FC236}">
                <a16:creationId xmlns:a16="http://schemas.microsoft.com/office/drawing/2014/main" id="{85D42A5D-491F-4D8A-B42E-08A105A791FF}"/>
              </a:ext>
            </a:extLst>
          </p:cNvPr>
          <p:cNvSpPr>
            <a:spLocks noGrp="1"/>
          </p:cNvSpPr>
          <p:nvPr>
            <p:ph type="title"/>
          </p:nvPr>
        </p:nvSpPr>
        <p:spPr>
          <a:xfrm>
            <a:off x="2604554" y="277684"/>
            <a:ext cx="6982892" cy="432000"/>
          </a:xfrm>
        </p:spPr>
        <p:txBody>
          <a:bodyPr/>
          <a:lstStyle/>
          <a:p>
            <a:r>
              <a:rPr lang="en-US" sz="4000" dirty="0">
                <a:solidFill>
                  <a:schemeClr val="tx1"/>
                </a:solidFill>
              </a:rPr>
              <a:t>Student Career Technical</a:t>
            </a:r>
          </a:p>
        </p:txBody>
      </p:sp>
      <p:sp>
        <p:nvSpPr>
          <p:cNvPr id="3" name="Content Placeholder 2">
            <a:extLst>
              <a:ext uri="{FF2B5EF4-FFF2-40B4-BE49-F238E27FC236}">
                <a16:creationId xmlns:a16="http://schemas.microsoft.com/office/drawing/2014/main" id="{3C20A896-6BC0-4A5E-8D09-B2DA06074341}"/>
              </a:ext>
            </a:extLst>
          </p:cNvPr>
          <p:cNvSpPr>
            <a:spLocks noGrp="1"/>
          </p:cNvSpPr>
          <p:nvPr>
            <p:ph sz="half" idx="1"/>
          </p:nvPr>
        </p:nvSpPr>
        <p:spPr>
          <a:xfrm>
            <a:off x="611047" y="4114800"/>
            <a:ext cx="5292953" cy="1964538"/>
          </a:xfrm>
        </p:spPr>
        <p:txBody>
          <a:bodyPr/>
          <a:lstStyle/>
          <a:p>
            <a:pPr marL="0" indent="0" algn="ctr">
              <a:buNone/>
            </a:pPr>
            <a:r>
              <a:rPr lang="en-US" dirty="0"/>
              <a:t>A CTE concentrator is identified by the LEA as students who have completed 50 percent of a state approved CTE Pathway sequence (in hours or credits) and is enrolled in the next course in that sequence, or has completed 50 percent of a single state-recognized multi-hour course and is enrolled in the second half of that course. </a:t>
            </a:r>
          </a:p>
        </p:txBody>
      </p:sp>
      <p:sp>
        <p:nvSpPr>
          <p:cNvPr id="4" name="Content Placeholder 3">
            <a:extLst>
              <a:ext uri="{FF2B5EF4-FFF2-40B4-BE49-F238E27FC236}">
                <a16:creationId xmlns:a16="http://schemas.microsoft.com/office/drawing/2014/main" id="{99FE9B88-5BD4-4ED4-9F24-1617B8E4A610}"/>
              </a:ext>
            </a:extLst>
          </p:cNvPr>
          <p:cNvSpPr>
            <a:spLocks noGrp="1"/>
          </p:cNvSpPr>
          <p:nvPr>
            <p:ph sz="half" idx="2"/>
          </p:nvPr>
        </p:nvSpPr>
        <p:spPr>
          <a:xfrm>
            <a:off x="6473047" y="4497186"/>
            <a:ext cx="5316954" cy="1609436"/>
          </a:xfrm>
        </p:spPr>
        <p:txBody>
          <a:bodyPr/>
          <a:lstStyle/>
          <a:p>
            <a:pPr marL="0" indent="0" algn="ctr">
              <a:buNone/>
            </a:pPr>
            <a:r>
              <a:rPr lang="en-US">
                <a:solidFill>
                  <a:schemeClr val="bg1"/>
                </a:solidFill>
              </a:rPr>
              <a:t>A CTE completer is identified by the LEA as a student who has completed a minimum of 300 hours in a state-approved CTE pathway and has successfully passed the capstone course in that sequence with a grade of C- or better</a:t>
            </a:r>
            <a:endParaRPr lang="en-US"/>
          </a:p>
        </p:txBody>
      </p:sp>
      <p:sp>
        <p:nvSpPr>
          <p:cNvPr id="5" name="Footer Placeholder 4">
            <a:extLst>
              <a:ext uri="{FF2B5EF4-FFF2-40B4-BE49-F238E27FC236}">
                <a16:creationId xmlns:a16="http://schemas.microsoft.com/office/drawing/2014/main" id="{0F8DC473-13E7-40B8-B08D-E7B4A2A60438}"/>
              </a:ext>
            </a:extLst>
          </p:cNvPr>
          <p:cNvSpPr>
            <a:spLocks noGrp="1"/>
          </p:cNvSpPr>
          <p:nvPr>
            <p:ph type="ftr" sz="quarter" idx="10"/>
          </p:nvPr>
        </p:nvSpPr>
        <p:spPr/>
        <p:txBody>
          <a:bodyPr/>
          <a:lstStyle/>
          <a:p>
            <a:r>
              <a:rPr lang="en-US" noProof="0"/>
              <a:t>SDCOE EOY 1 May 6, 2020</a:t>
            </a:r>
          </a:p>
        </p:txBody>
      </p:sp>
      <p:sp>
        <p:nvSpPr>
          <p:cNvPr id="6" name="Slide Number Placeholder 5">
            <a:extLst>
              <a:ext uri="{FF2B5EF4-FFF2-40B4-BE49-F238E27FC236}">
                <a16:creationId xmlns:a16="http://schemas.microsoft.com/office/drawing/2014/main" id="{C4C7E769-A593-4A95-94C0-E01AE25189AF}"/>
              </a:ext>
            </a:extLst>
          </p:cNvPr>
          <p:cNvSpPr>
            <a:spLocks noGrp="1"/>
          </p:cNvSpPr>
          <p:nvPr>
            <p:ph type="sldNum" sz="quarter" idx="11"/>
          </p:nvPr>
        </p:nvSpPr>
        <p:spPr/>
        <p:txBody>
          <a:bodyPr/>
          <a:lstStyle/>
          <a:p>
            <a:fld id="{4B73C415-D670-4716-A5EC-CC4D52CA2BAC}" type="slidenum">
              <a:rPr lang="en-US" noProof="0" smtClean="0"/>
              <a:pPr/>
              <a:t>16</a:t>
            </a:fld>
            <a:endParaRPr lang="en-US" noProof="0"/>
          </a:p>
        </p:txBody>
      </p:sp>
      <p:pic>
        <p:nvPicPr>
          <p:cNvPr id="1026" name="Picture 2" descr="Image result for c's get degrees&quot;">
            <a:extLst>
              <a:ext uri="{FF2B5EF4-FFF2-40B4-BE49-F238E27FC236}">
                <a16:creationId xmlns:a16="http://schemas.microsoft.com/office/drawing/2014/main" id="{7DF18977-85D8-453C-9429-385CB6223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047" y="1728000"/>
            <a:ext cx="5292953" cy="25114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B9728C3-15EF-4F6B-86F9-54E0C6F3AE60}"/>
              </a:ext>
            </a:extLst>
          </p:cNvPr>
          <p:cNvSpPr txBox="1"/>
          <p:nvPr/>
        </p:nvSpPr>
        <p:spPr>
          <a:xfrm>
            <a:off x="8207905" y="1175077"/>
            <a:ext cx="1787236" cy="430887"/>
          </a:xfrm>
          <a:prstGeom prst="rect">
            <a:avLst/>
          </a:prstGeom>
          <a:noFill/>
        </p:spPr>
        <p:txBody>
          <a:bodyPr wrap="square" rtlCol="0">
            <a:spAutoFit/>
          </a:bodyPr>
          <a:lstStyle/>
          <a:p>
            <a:r>
              <a:rPr lang="en-US" sz="2200" b="1">
                <a:solidFill>
                  <a:schemeClr val="accent2"/>
                </a:solidFill>
              </a:rPr>
              <a:t>Completer</a:t>
            </a:r>
          </a:p>
        </p:txBody>
      </p:sp>
      <p:sp>
        <p:nvSpPr>
          <p:cNvPr id="12" name="TextBox 11">
            <a:extLst>
              <a:ext uri="{FF2B5EF4-FFF2-40B4-BE49-F238E27FC236}">
                <a16:creationId xmlns:a16="http://schemas.microsoft.com/office/drawing/2014/main" id="{BF111BF6-2CDB-439B-A587-EC074D15F8E3}"/>
              </a:ext>
            </a:extLst>
          </p:cNvPr>
          <p:cNvSpPr txBox="1"/>
          <p:nvPr/>
        </p:nvSpPr>
        <p:spPr>
          <a:xfrm>
            <a:off x="1961804" y="1200266"/>
            <a:ext cx="2189338" cy="430887"/>
          </a:xfrm>
          <a:prstGeom prst="rect">
            <a:avLst/>
          </a:prstGeom>
          <a:noFill/>
        </p:spPr>
        <p:txBody>
          <a:bodyPr wrap="square" rtlCol="0">
            <a:spAutoFit/>
          </a:bodyPr>
          <a:lstStyle/>
          <a:p>
            <a:r>
              <a:rPr lang="en-US" sz="2200" b="1">
                <a:solidFill>
                  <a:schemeClr val="accent2"/>
                </a:solidFill>
              </a:rPr>
              <a:t>Concentrator</a:t>
            </a:r>
          </a:p>
        </p:txBody>
      </p:sp>
      <p:pic>
        <p:nvPicPr>
          <p:cNvPr id="13" name="Picture 12">
            <a:extLst>
              <a:ext uri="{FF2B5EF4-FFF2-40B4-BE49-F238E27FC236}">
                <a16:creationId xmlns:a16="http://schemas.microsoft.com/office/drawing/2014/main" id="{3448439B-A827-4CA1-8569-3CAA976BE4FD}"/>
              </a:ext>
            </a:extLst>
          </p:cNvPr>
          <p:cNvPicPr>
            <a:picLocks noChangeAspect="1"/>
          </p:cNvPicPr>
          <p:nvPr/>
        </p:nvPicPr>
        <p:blipFill>
          <a:blip r:embed="rId4"/>
          <a:stretch>
            <a:fillRect/>
          </a:stretch>
        </p:blipFill>
        <p:spPr>
          <a:xfrm>
            <a:off x="2124532" y="1726951"/>
            <a:ext cx="2378542" cy="2386801"/>
          </a:xfrm>
          <a:prstGeom prst="rect">
            <a:avLst/>
          </a:prstGeom>
        </p:spPr>
      </p:pic>
    </p:spTree>
    <p:extLst>
      <p:ext uri="{BB962C8B-B14F-4D97-AF65-F5344CB8AC3E}">
        <p14:creationId xmlns:p14="http://schemas.microsoft.com/office/powerpoint/2010/main" val="3578978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3BFD673-6228-4A5A-B380-759115DEC8FC}"/>
              </a:ext>
            </a:extLst>
          </p:cNvPr>
          <p:cNvSpPr>
            <a:spLocks noGrp="1"/>
          </p:cNvSpPr>
          <p:nvPr>
            <p:ph idx="1"/>
          </p:nvPr>
        </p:nvSpPr>
        <p:spPr/>
        <p:txBody>
          <a:bodyPr/>
          <a:lstStyle/>
          <a:p>
            <a:endParaRPr lang="en-US"/>
          </a:p>
        </p:txBody>
      </p:sp>
      <p:sp>
        <p:nvSpPr>
          <p:cNvPr id="2" name="Footer Placeholder 1">
            <a:extLst>
              <a:ext uri="{FF2B5EF4-FFF2-40B4-BE49-F238E27FC236}">
                <a16:creationId xmlns:a16="http://schemas.microsoft.com/office/drawing/2014/main" id="{8F83A912-3420-451E-BFD2-E7A837560986}"/>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B64EC43D-3605-45B4-A72F-D028D2C2484B}"/>
              </a:ext>
            </a:extLst>
          </p:cNvPr>
          <p:cNvSpPr>
            <a:spLocks noGrp="1"/>
          </p:cNvSpPr>
          <p:nvPr>
            <p:ph type="sldNum" sz="quarter" idx="11"/>
          </p:nvPr>
        </p:nvSpPr>
        <p:spPr/>
        <p:txBody>
          <a:bodyPr/>
          <a:lstStyle/>
          <a:p>
            <a:fld id="{4B73C415-D670-4716-A5EC-CC4D52CA2BAC}" type="slidenum">
              <a:rPr lang="en-US" noProof="0" smtClean="0"/>
              <a:pPr/>
              <a:t>17</a:t>
            </a:fld>
            <a:endParaRPr lang="en-US" noProof="0" dirty="0"/>
          </a:p>
        </p:txBody>
      </p:sp>
      <p:pic>
        <p:nvPicPr>
          <p:cNvPr id="14" name="Picture Placeholder 13" descr="A picture containing book, truck, orange, stack&#10;&#10;Description automatically generated">
            <a:extLst>
              <a:ext uri="{FF2B5EF4-FFF2-40B4-BE49-F238E27FC236}">
                <a16:creationId xmlns:a16="http://schemas.microsoft.com/office/drawing/2014/main" id="{0C89F8B0-69D0-475B-ABE3-0924B6CC38C9}"/>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083" r="18083"/>
          <a:stretch>
            <a:fillRect/>
          </a:stretch>
        </p:blipFill>
        <p:spPr>
          <a:xfrm>
            <a:off x="431800" y="0"/>
            <a:ext cx="5472113" cy="3714750"/>
          </a:xfrm>
        </p:spPr>
      </p:pic>
      <p:sp>
        <p:nvSpPr>
          <p:cNvPr id="4" name="Title 3">
            <a:extLst>
              <a:ext uri="{FF2B5EF4-FFF2-40B4-BE49-F238E27FC236}">
                <a16:creationId xmlns:a16="http://schemas.microsoft.com/office/drawing/2014/main" id="{1027C288-C87E-4D4B-B637-B3A3F4B9894A}"/>
              </a:ext>
            </a:extLst>
          </p:cNvPr>
          <p:cNvSpPr>
            <a:spLocks noGrp="1"/>
          </p:cNvSpPr>
          <p:nvPr>
            <p:ph type="title"/>
          </p:nvPr>
        </p:nvSpPr>
        <p:spPr/>
        <p:txBody>
          <a:bodyPr/>
          <a:lstStyle/>
          <a:p>
            <a:r>
              <a:rPr lang="en-US" dirty="0"/>
              <a:t>Course Section Completion (CRSC)</a:t>
            </a:r>
          </a:p>
        </p:txBody>
      </p:sp>
      <p:sp>
        <p:nvSpPr>
          <p:cNvPr id="7" name="Text Placeholder 6">
            <a:extLst>
              <a:ext uri="{FF2B5EF4-FFF2-40B4-BE49-F238E27FC236}">
                <a16:creationId xmlns:a16="http://schemas.microsoft.com/office/drawing/2014/main" id="{D4664407-BD33-4920-A029-1BD6ABC7E8FC}"/>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E5B3A6BC-3DA8-4A69-B307-9787A0A20EAE}"/>
              </a:ext>
            </a:extLst>
          </p:cNvPr>
          <p:cNvSpPr>
            <a:spLocks noGrp="1"/>
          </p:cNvSpPr>
          <p:nvPr>
            <p:ph type="body" sz="quarter" idx="14"/>
          </p:nvPr>
        </p:nvSpPr>
        <p:spPr/>
        <p:txBody>
          <a:bodyPr/>
          <a:lstStyle/>
          <a:p>
            <a:endParaRPr lang="en-US"/>
          </a:p>
        </p:txBody>
      </p:sp>
      <p:sp>
        <p:nvSpPr>
          <p:cNvPr id="9" name="Text Placeholder 8">
            <a:extLst>
              <a:ext uri="{FF2B5EF4-FFF2-40B4-BE49-F238E27FC236}">
                <a16:creationId xmlns:a16="http://schemas.microsoft.com/office/drawing/2014/main" id="{89A356DB-88A7-4299-A183-E2B930ED7351}"/>
              </a:ext>
            </a:extLst>
          </p:cNvPr>
          <p:cNvSpPr>
            <a:spLocks noGrp="1"/>
          </p:cNvSpPr>
          <p:nvPr>
            <p:ph type="body" sz="quarter" idx="15"/>
          </p:nvPr>
        </p:nvSpPr>
        <p:spPr/>
        <p:txBody>
          <a:bodyPr/>
          <a:lstStyle/>
          <a:p>
            <a:endParaRPr lang="en-US"/>
          </a:p>
        </p:txBody>
      </p:sp>
      <p:sp>
        <p:nvSpPr>
          <p:cNvPr id="10" name="Text Placeholder 9">
            <a:extLst>
              <a:ext uri="{FF2B5EF4-FFF2-40B4-BE49-F238E27FC236}">
                <a16:creationId xmlns:a16="http://schemas.microsoft.com/office/drawing/2014/main" id="{A8E0D2C8-ADBE-4D97-933A-7CBFF3F2E649}"/>
              </a:ext>
            </a:extLst>
          </p:cNvPr>
          <p:cNvSpPr>
            <a:spLocks noGrp="1"/>
          </p:cNvSpPr>
          <p:nvPr>
            <p:ph type="body" sz="quarter" idx="16"/>
          </p:nvPr>
        </p:nvSpPr>
        <p:spPr/>
        <p:txBody>
          <a:bodyPr/>
          <a:lstStyle/>
          <a:p>
            <a:endParaRPr lang="en-US"/>
          </a:p>
        </p:txBody>
      </p:sp>
      <p:sp>
        <p:nvSpPr>
          <p:cNvPr id="11" name="Text Placeholder 10">
            <a:extLst>
              <a:ext uri="{FF2B5EF4-FFF2-40B4-BE49-F238E27FC236}">
                <a16:creationId xmlns:a16="http://schemas.microsoft.com/office/drawing/2014/main" id="{FA657F60-DA2E-475B-BF73-263E8FEC83EA}"/>
              </a:ext>
            </a:extLst>
          </p:cNvPr>
          <p:cNvSpPr>
            <a:spLocks noGrp="1"/>
          </p:cNvSpPr>
          <p:nvPr>
            <p:ph type="body" sz="quarter" idx="17"/>
          </p:nvPr>
        </p:nvSpPr>
        <p:spPr/>
        <p:txBody>
          <a:bodyPr/>
          <a:lstStyle/>
          <a:p>
            <a:endParaRPr lang="en-US"/>
          </a:p>
        </p:txBody>
      </p:sp>
      <p:sp>
        <p:nvSpPr>
          <p:cNvPr id="12" name="Text Placeholder 11">
            <a:extLst>
              <a:ext uri="{FF2B5EF4-FFF2-40B4-BE49-F238E27FC236}">
                <a16:creationId xmlns:a16="http://schemas.microsoft.com/office/drawing/2014/main" id="{C40AFFA6-91FD-4F4C-B70E-7C7BFBFB24E8}"/>
              </a:ext>
            </a:extLst>
          </p:cNvPr>
          <p:cNvSpPr>
            <a:spLocks noGrp="1"/>
          </p:cNvSpPr>
          <p:nvPr>
            <p:ph type="body" sz="quarter" idx="18"/>
          </p:nvPr>
        </p:nvSpPr>
        <p:spPr/>
        <p:txBody>
          <a:bodyPr/>
          <a:lstStyle/>
          <a:p>
            <a:endParaRPr lang="en-US"/>
          </a:p>
        </p:txBody>
      </p:sp>
      <p:pic>
        <p:nvPicPr>
          <p:cNvPr id="3074" name="Picture 2">
            <a:extLst>
              <a:ext uri="{FF2B5EF4-FFF2-40B4-BE49-F238E27FC236}">
                <a16:creationId xmlns:a16="http://schemas.microsoft.com/office/drawing/2014/main" id="{75EA8B6E-787D-4F50-86B9-D8C390921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998" y="0"/>
            <a:ext cx="6288001" cy="636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272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56D4DB-C97D-4A2E-B869-DFE06B4E548F}"/>
              </a:ext>
            </a:extLst>
          </p:cNvPr>
          <p:cNvSpPr>
            <a:spLocks noGrp="1"/>
          </p:cNvSpPr>
          <p:nvPr>
            <p:ph type="sldNum" sz="quarter" idx="11"/>
          </p:nvPr>
        </p:nvSpPr>
        <p:spPr/>
        <p:txBody>
          <a:bodyPr/>
          <a:lstStyle/>
          <a:p>
            <a:fld id="{4B73C415-D670-4716-A5EC-CC4D52CA2BAC}" type="slidenum">
              <a:rPr lang="en-US" noProof="0" smtClean="0"/>
              <a:pPr/>
              <a:t>18</a:t>
            </a:fld>
            <a:endParaRPr lang="en-US" noProof="0" dirty="0"/>
          </a:p>
        </p:txBody>
      </p:sp>
      <p:pic>
        <p:nvPicPr>
          <p:cNvPr id="2" name="Picture 1">
            <a:extLst>
              <a:ext uri="{FF2B5EF4-FFF2-40B4-BE49-F238E27FC236}">
                <a16:creationId xmlns:a16="http://schemas.microsoft.com/office/drawing/2014/main" id="{ABA1C855-D684-4E60-B524-9E3961E7928F}"/>
              </a:ext>
            </a:extLst>
          </p:cNvPr>
          <p:cNvPicPr>
            <a:picLocks noChangeAspect="1"/>
          </p:cNvPicPr>
          <p:nvPr/>
        </p:nvPicPr>
        <p:blipFill>
          <a:blip r:embed="rId3"/>
          <a:stretch>
            <a:fillRect/>
          </a:stretch>
        </p:blipFill>
        <p:spPr>
          <a:xfrm>
            <a:off x="3249778" y="1399375"/>
            <a:ext cx="8617637" cy="4420770"/>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F98FC595-C94D-4B89-B0E1-39F891FA44B7}"/>
              </a:ext>
            </a:extLst>
          </p:cNvPr>
          <p:cNvSpPr txBox="1"/>
          <p:nvPr/>
        </p:nvSpPr>
        <p:spPr>
          <a:xfrm>
            <a:off x="585216" y="282501"/>
            <a:ext cx="4693920" cy="707886"/>
          </a:xfrm>
          <a:prstGeom prst="rect">
            <a:avLst/>
          </a:prstGeom>
          <a:noFill/>
        </p:spPr>
        <p:txBody>
          <a:bodyPr wrap="square" rtlCol="0">
            <a:spAutoFit/>
          </a:bodyPr>
          <a:lstStyle/>
          <a:p>
            <a:r>
              <a:rPr lang="en-US" sz="4000" dirty="0">
                <a:latin typeface="+mj-lt"/>
              </a:rPr>
              <a:t>Course Data</a:t>
            </a:r>
          </a:p>
        </p:txBody>
      </p:sp>
      <p:sp>
        <p:nvSpPr>
          <p:cNvPr id="5" name="Rectangle 4">
            <a:extLst>
              <a:ext uri="{FF2B5EF4-FFF2-40B4-BE49-F238E27FC236}">
                <a16:creationId xmlns:a16="http://schemas.microsoft.com/office/drawing/2014/main" id="{6C4FA29D-29B1-44F8-996E-6B51E8569AE8}"/>
              </a:ext>
            </a:extLst>
          </p:cNvPr>
          <p:cNvSpPr/>
          <p:nvPr/>
        </p:nvSpPr>
        <p:spPr>
          <a:xfrm>
            <a:off x="182881" y="1908313"/>
            <a:ext cx="2711394" cy="326798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Only data for departmentalized courses grade 7-12 should be reported</a:t>
            </a:r>
          </a:p>
        </p:txBody>
      </p:sp>
      <p:sp>
        <p:nvSpPr>
          <p:cNvPr id="6" name="Footer Placeholder 5">
            <a:extLst>
              <a:ext uri="{FF2B5EF4-FFF2-40B4-BE49-F238E27FC236}">
                <a16:creationId xmlns:a16="http://schemas.microsoft.com/office/drawing/2014/main" id="{534A405A-0DA9-4D0F-BC94-F7D22C19AA7C}"/>
              </a:ext>
            </a:extLst>
          </p:cNvPr>
          <p:cNvSpPr>
            <a:spLocks noGrp="1"/>
          </p:cNvSpPr>
          <p:nvPr>
            <p:ph type="ftr" sz="quarter" idx="10"/>
          </p:nvPr>
        </p:nvSpPr>
        <p:spPr/>
        <p:txBody>
          <a:bodyPr/>
          <a:lstStyle/>
          <a:p>
            <a:r>
              <a:rPr lang="en-US" noProof="0"/>
              <a:t>SDCOE EOY 1 May 6, 2020</a:t>
            </a:r>
            <a:endParaRPr lang="en-US" noProof="0" dirty="0"/>
          </a:p>
        </p:txBody>
      </p:sp>
    </p:spTree>
    <p:extLst>
      <p:ext uri="{BB962C8B-B14F-4D97-AF65-F5344CB8AC3E}">
        <p14:creationId xmlns:p14="http://schemas.microsoft.com/office/powerpoint/2010/main" val="608139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9CB130-3300-4895-99E7-A97D8B94566A}"/>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689FC928-516B-4C18-8A60-82EA344AD015}"/>
              </a:ext>
            </a:extLst>
          </p:cNvPr>
          <p:cNvSpPr>
            <a:spLocks noGrp="1"/>
          </p:cNvSpPr>
          <p:nvPr>
            <p:ph type="sldNum" sz="quarter" idx="11"/>
          </p:nvPr>
        </p:nvSpPr>
        <p:spPr/>
        <p:txBody>
          <a:bodyPr/>
          <a:lstStyle/>
          <a:p>
            <a:fld id="{4B73C415-D670-4716-A5EC-CC4D52CA2BAC}" type="slidenum">
              <a:rPr lang="en-US" noProof="0" smtClean="0"/>
              <a:pPr/>
              <a:t>19</a:t>
            </a:fld>
            <a:endParaRPr lang="en-US" noProof="0" dirty="0"/>
          </a:p>
        </p:txBody>
      </p:sp>
      <p:pic>
        <p:nvPicPr>
          <p:cNvPr id="4" name="Picture 3">
            <a:extLst>
              <a:ext uri="{FF2B5EF4-FFF2-40B4-BE49-F238E27FC236}">
                <a16:creationId xmlns:a16="http://schemas.microsoft.com/office/drawing/2014/main" id="{2D19023B-09F6-4E5B-A1EE-F3E1C5C249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83603" y="1401431"/>
            <a:ext cx="7998397" cy="4655784"/>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FB8DBF8C-2D62-40ED-9871-63F653F93FFA}"/>
              </a:ext>
            </a:extLst>
          </p:cNvPr>
          <p:cNvSpPr txBox="1"/>
          <p:nvPr/>
        </p:nvSpPr>
        <p:spPr>
          <a:xfrm>
            <a:off x="585216" y="282501"/>
            <a:ext cx="7187184" cy="707886"/>
          </a:xfrm>
          <a:prstGeom prst="rect">
            <a:avLst/>
          </a:prstGeom>
          <a:noFill/>
        </p:spPr>
        <p:txBody>
          <a:bodyPr wrap="square" rtlCol="0">
            <a:spAutoFit/>
          </a:bodyPr>
          <a:lstStyle/>
          <a:p>
            <a:r>
              <a:rPr lang="en-US" sz="4000" dirty="0">
                <a:latin typeface="+mj-lt"/>
              </a:rPr>
              <a:t>Course Section Details</a:t>
            </a:r>
          </a:p>
        </p:txBody>
      </p:sp>
      <p:sp>
        <p:nvSpPr>
          <p:cNvPr id="6" name="Rectangle 5">
            <a:extLst>
              <a:ext uri="{FF2B5EF4-FFF2-40B4-BE49-F238E27FC236}">
                <a16:creationId xmlns:a16="http://schemas.microsoft.com/office/drawing/2014/main" id="{6B40420B-6DA4-4047-8F46-C45E4C764808}"/>
              </a:ext>
            </a:extLst>
          </p:cNvPr>
          <p:cNvSpPr/>
          <p:nvPr/>
        </p:nvSpPr>
        <p:spPr>
          <a:xfrm>
            <a:off x="118904" y="1707403"/>
            <a:ext cx="3626159" cy="394094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Course completion should be submitted for official grading periods in which credits are awarded. LEAs should submit all the courses students completed during the school year, the credits they attempted and received, and the grades they earned. Only data for grades 7-12, departmentalized courses will be accepted. For grades 7-8 do  not submit credits </a:t>
            </a:r>
          </a:p>
        </p:txBody>
      </p:sp>
    </p:spTree>
    <p:extLst>
      <p:ext uri="{BB962C8B-B14F-4D97-AF65-F5344CB8AC3E}">
        <p14:creationId xmlns:p14="http://schemas.microsoft.com/office/powerpoint/2010/main" val="4286100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2000" y="308152"/>
            <a:ext cx="11214415" cy="587156"/>
          </a:xfrm>
        </p:spPr>
        <p:txBody>
          <a:bodyPr/>
          <a:lstStyle/>
          <a:p>
            <a:r>
              <a:rPr lang="en-US" dirty="0"/>
              <a:t>Target Audience</a:t>
            </a:r>
          </a:p>
        </p:txBody>
      </p:sp>
      <p:grpSp>
        <p:nvGrpSpPr>
          <p:cNvPr id="2" name="Group 1">
            <a:extLst>
              <a:ext uri="{FF2B5EF4-FFF2-40B4-BE49-F238E27FC236}">
                <a16:creationId xmlns:a16="http://schemas.microsoft.com/office/drawing/2014/main" id="{4ABC8F12-CA73-462A-8022-E96413094995}"/>
              </a:ext>
            </a:extLst>
          </p:cNvPr>
          <p:cNvGrpSpPr/>
          <p:nvPr/>
        </p:nvGrpSpPr>
        <p:grpSpPr>
          <a:xfrm>
            <a:off x="1872868" y="1246476"/>
            <a:ext cx="3598900" cy="3592292"/>
            <a:chOff x="2028282" y="1746348"/>
            <a:chExt cx="3153610" cy="3592292"/>
          </a:xfrm>
        </p:grpSpPr>
        <p:sp>
          <p:nvSpPr>
            <p:cNvPr id="9" name="TextBox 8"/>
            <p:cNvSpPr txBox="1">
              <a:spLocks noChangeArrowheads="1"/>
            </p:cNvSpPr>
            <p:nvPr/>
          </p:nvSpPr>
          <p:spPr bwMode="auto">
            <a:xfrm>
              <a:off x="2179147" y="4876975"/>
              <a:ext cx="300274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E7864"/>
                  </a:solidFill>
                  <a:effectLst/>
                  <a:uLnTx/>
                  <a:uFillTx/>
                  <a:latin typeface="Tahoma"/>
                  <a:ea typeface="+mn-ea"/>
                  <a:cs typeface="Arial" charset="0"/>
                </a:rPr>
                <a:t>Data Coordinators</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282" y="1746348"/>
              <a:ext cx="3086180" cy="2916936"/>
            </a:xfrm>
            <a:prstGeom prst="rect">
              <a:avLst/>
            </a:prstGeom>
            <a:effectLst/>
          </p:spPr>
        </p:pic>
      </p:grpSp>
      <p:pic>
        <p:nvPicPr>
          <p:cNvPr id="14340" name="Picture 4" descr="Related image">
            <a:extLst>
              <a:ext uri="{FF2B5EF4-FFF2-40B4-BE49-F238E27FC236}">
                <a16:creationId xmlns:a16="http://schemas.microsoft.com/office/drawing/2014/main" id="{81D73F99-FF45-4C05-A8BD-E54BB7FEA9A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4158" y="1246475"/>
            <a:ext cx="3838535" cy="314285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ED6C9829-209B-4063-89DE-1D80A950688F}"/>
              </a:ext>
            </a:extLst>
          </p:cNvPr>
          <p:cNvGrpSpPr/>
          <p:nvPr/>
        </p:nvGrpSpPr>
        <p:grpSpPr>
          <a:xfrm>
            <a:off x="6224160" y="4163415"/>
            <a:ext cx="3912881" cy="689224"/>
            <a:chOff x="6122511" y="4663098"/>
            <a:chExt cx="3883792" cy="686771"/>
          </a:xfrm>
        </p:grpSpPr>
        <p:sp>
          <p:nvSpPr>
            <p:cNvPr id="8" name="TextBox 8"/>
            <p:cNvSpPr txBox="1">
              <a:spLocks noChangeArrowheads="1"/>
            </p:cNvSpPr>
            <p:nvPr/>
          </p:nvSpPr>
          <p:spPr bwMode="auto">
            <a:xfrm>
              <a:off x="6660015" y="4888204"/>
              <a:ext cx="2808782" cy="461665"/>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Arial" charset="0"/>
                  <a:cs typeface="Arial" charset="0"/>
                </a:defRPr>
              </a:lvl1pPr>
              <a:lvl2pPr marL="742950" indent="-285750">
                <a:defRPr sz="1600">
                  <a:solidFill>
                    <a:schemeClr val="tx1"/>
                  </a:solidFill>
                  <a:latin typeface="Arial" charset="0"/>
                  <a:cs typeface="Arial" charset="0"/>
                </a:defRPr>
              </a:lvl2pPr>
              <a:lvl3pPr marL="1143000" indent="-228600">
                <a:defRPr sz="1600">
                  <a:solidFill>
                    <a:schemeClr val="tx1"/>
                  </a:solidFill>
                  <a:latin typeface="Arial" charset="0"/>
                  <a:cs typeface="Arial" charset="0"/>
                </a:defRPr>
              </a:lvl3pPr>
              <a:lvl4pPr marL="1600200" indent="-228600">
                <a:defRPr sz="1600">
                  <a:solidFill>
                    <a:schemeClr val="tx1"/>
                  </a:solidFill>
                  <a:latin typeface="Arial" charset="0"/>
                  <a:cs typeface="Arial" charset="0"/>
                </a:defRPr>
              </a:lvl4pPr>
              <a:lvl5pPr marL="2057400" indent="-228600">
                <a:defRPr sz="1600">
                  <a:solidFill>
                    <a:schemeClr val="tx1"/>
                  </a:solidFill>
                  <a:latin typeface="Arial" charset="0"/>
                  <a:cs typeface="Arial" charset="0"/>
                </a:defRPr>
              </a:lvl5pPr>
              <a:lvl6pPr marL="2514600" indent="-228600" algn="ctr" eaLnBrk="0" fontAlgn="base" hangingPunct="0">
                <a:spcBef>
                  <a:spcPct val="0"/>
                </a:spcBef>
                <a:spcAft>
                  <a:spcPct val="0"/>
                </a:spcAft>
                <a:defRPr sz="1600">
                  <a:solidFill>
                    <a:schemeClr val="tx1"/>
                  </a:solidFill>
                  <a:latin typeface="Arial" charset="0"/>
                  <a:cs typeface="Arial" charset="0"/>
                </a:defRPr>
              </a:lvl6pPr>
              <a:lvl7pPr marL="2971800" indent="-228600" algn="ctr" eaLnBrk="0" fontAlgn="base" hangingPunct="0">
                <a:spcBef>
                  <a:spcPct val="0"/>
                </a:spcBef>
                <a:spcAft>
                  <a:spcPct val="0"/>
                </a:spcAft>
                <a:defRPr sz="1600">
                  <a:solidFill>
                    <a:schemeClr val="tx1"/>
                  </a:solidFill>
                  <a:latin typeface="Arial" charset="0"/>
                  <a:cs typeface="Arial" charset="0"/>
                </a:defRPr>
              </a:lvl7pPr>
              <a:lvl8pPr marL="3429000" indent="-228600" algn="ctr" eaLnBrk="0" fontAlgn="base" hangingPunct="0">
                <a:spcBef>
                  <a:spcPct val="0"/>
                </a:spcBef>
                <a:spcAft>
                  <a:spcPct val="0"/>
                </a:spcAft>
                <a:defRPr sz="1600">
                  <a:solidFill>
                    <a:schemeClr val="tx1"/>
                  </a:solidFill>
                  <a:latin typeface="Arial" charset="0"/>
                  <a:cs typeface="Arial" charset="0"/>
                </a:defRPr>
              </a:lvl8pPr>
              <a:lvl9pPr marL="3886200" indent="-228600" algn="ctr" eaLnBrk="0" fontAlgn="base" hangingPunct="0">
                <a:spcBef>
                  <a:spcPct val="0"/>
                </a:spcBef>
                <a:spcAft>
                  <a:spcPct val="0"/>
                </a:spcAft>
                <a:defRPr sz="16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55FAD"/>
                  </a:solidFill>
                  <a:effectLst/>
                  <a:uLnTx/>
                  <a:uFillTx/>
                  <a:latin typeface="Tahoma"/>
                  <a:ea typeface="+mn-ea"/>
                  <a:cs typeface="Arial" charset="0"/>
                </a:rPr>
                <a:t>New to CALPADS</a:t>
              </a:r>
            </a:p>
          </p:txBody>
        </p:sp>
        <p:sp>
          <p:nvSpPr>
            <p:cNvPr id="5" name="Rectangle 4">
              <a:extLst>
                <a:ext uri="{FF2B5EF4-FFF2-40B4-BE49-F238E27FC236}">
                  <a16:creationId xmlns:a16="http://schemas.microsoft.com/office/drawing/2014/main" id="{FCA23631-E1D1-422F-A71C-EF0B0E818BE3}"/>
                </a:ext>
              </a:extLst>
            </p:cNvPr>
            <p:cNvSpPr/>
            <p:nvPr/>
          </p:nvSpPr>
          <p:spPr>
            <a:xfrm>
              <a:off x="6122511" y="4663098"/>
              <a:ext cx="3883792" cy="265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CFCFC"/>
                </a:solidFill>
                <a:effectLst/>
                <a:uLnTx/>
                <a:uFillTx/>
                <a:latin typeface="Tahoma"/>
                <a:ea typeface="+mn-ea"/>
                <a:cs typeface="+mn-cs"/>
              </a:endParaRPr>
            </a:p>
          </p:txBody>
        </p:sp>
      </p:grpSp>
      <p:sp>
        <p:nvSpPr>
          <p:cNvPr id="4" name="Footer Placeholder 3">
            <a:extLst>
              <a:ext uri="{FF2B5EF4-FFF2-40B4-BE49-F238E27FC236}">
                <a16:creationId xmlns:a16="http://schemas.microsoft.com/office/drawing/2014/main" id="{273F5F15-AD17-4500-96E8-5693BB01C646}"/>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SDCOE EOY 1 May 6, 2020</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10" name="Slide Number Placeholder 9">
            <a:extLst>
              <a:ext uri="{FF2B5EF4-FFF2-40B4-BE49-F238E27FC236}">
                <a16:creationId xmlns:a16="http://schemas.microsoft.com/office/drawing/2014/main" id="{7EFE9BEE-5E9D-4C43-9CB5-E64CD1A1FD0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332046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1F86A6-57E9-4EAD-94DC-F1AC985B7B6A}"/>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11FD5EDE-5A32-42AC-85C8-FFD219729ACF}"/>
              </a:ext>
            </a:extLst>
          </p:cNvPr>
          <p:cNvSpPr>
            <a:spLocks noGrp="1"/>
          </p:cNvSpPr>
          <p:nvPr>
            <p:ph type="sldNum" sz="quarter" idx="11"/>
          </p:nvPr>
        </p:nvSpPr>
        <p:spPr/>
        <p:txBody>
          <a:bodyPr/>
          <a:lstStyle/>
          <a:p>
            <a:fld id="{4B73C415-D670-4716-A5EC-CC4D52CA2BAC}" type="slidenum">
              <a:rPr lang="en-US" noProof="0" smtClean="0"/>
              <a:pPr/>
              <a:t>20</a:t>
            </a:fld>
            <a:endParaRPr lang="en-US" noProof="0" dirty="0"/>
          </a:p>
        </p:txBody>
      </p:sp>
      <p:sp>
        <p:nvSpPr>
          <p:cNvPr id="7" name="TextBox 6">
            <a:extLst>
              <a:ext uri="{FF2B5EF4-FFF2-40B4-BE49-F238E27FC236}">
                <a16:creationId xmlns:a16="http://schemas.microsoft.com/office/drawing/2014/main" id="{272C95AB-79E1-4B89-9E6D-7277E79673FA}"/>
              </a:ext>
            </a:extLst>
          </p:cNvPr>
          <p:cNvSpPr txBox="1"/>
          <p:nvPr/>
        </p:nvSpPr>
        <p:spPr>
          <a:xfrm>
            <a:off x="342717" y="80206"/>
            <a:ext cx="8244691" cy="707886"/>
          </a:xfrm>
          <a:prstGeom prst="rect">
            <a:avLst/>
          </a:prstGeom>
          <a:noFill/>
        </p:spPr>
        <p:txBody>
          <a:bodyPr wrap="square" rtlCol="0">
            <a:spAutoFit/>
          </a:bodyPr>
          <a:lstStyle/>
          <a:p>
            <a:r>
              <a:rPr lang="en-US" sz="4000" dirty="0">
                <a:latin typeface="+mj-lt"/>
              </a:rPr>
              <a:t>Course Completion (CRSC)</a:t>
            </a:r>
          </a:p>
        </p:txBody>
      </p:sp>
      <p:pic>
        <p:nvPicPr>
          <p:cNvPr id="1026" name="Picture 2">
            <a:extLst>
              <a:ext uri="{FF2B5EF4-FFF2-40B4-BE49-F238E27FC236}">
                <a16:creationId xmlns:a16="http://schemas.microsoft.com/office/drawing/2014/main" id="{01ACD86A-DD77-4BAB-90EB-7A9E84317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35" y="788092"/>
            <a:ext cx="3304174" cy="54898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1917E8F-E706-4172-8BE3-B5AE18D0F27C}"/>
              </a:ext>
            </a:extLst>
          </p:cNvPr>
          <p:cNvSpPr/>
          <p:nvPr/>
        </p:nvSpPr>
        <p:spPr>
          <a:xfrm>
            <a:off x="4606156" y="875465"/>
            <a:ext cx="3236181" cy="2313830"/>
          </a:xfrm>
          <a:prstGeom prst="rect">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College courses should be reported using the designated state course codes. Those courses can be used as CCI indicators</a:t>
            </a:r>
          </a:p>
        </p:txBody>
      </p:sp>
      <p:sp>
        <p:nvSpPr>
          <p:cNvPr id="9" name="Arrow: Right 8">
            <a:extLst>
              <a:ext uri="{FF2B5EF4-FFF2-40B4-BE49-F238E27FC236}">
                <a16:creationId xmlns:a16="http://schemas.microsoft.com/office/drawing/2014/main" id="{1E3D7E28-13AF-4BDA-9197-C069782258C4}"/>
              </a:ext>
            </a:extLst>
          </p:cNvPr>
          <p:cNvSpPr/>
          <p:nvPr/>
        </p:nvSpPr>
        <p:spPr>
          <a:xfrm rot="10800000">
            <a:off x="4057729" y="1725723"/>
            <a:ext cx="653678" cy="821312"/>
          </a:xfrm>
          <a:prstGeom prst="rightArrow">
            <a:avLst/>
          </a:prstGeom>
          <a:solidFill>
            <a:srgbClr val="3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97A1F1-0305-4EC2-AEE3-6D88A7E6155B}"/>
              </a:ext>
            </a:extLst>
          </p:cNvPr>
          <p:cNvSpPr/>
          <p:nvPr/>
        </p:nvSpPr>
        <p:spPr>
          <a:xfrm>
            <a:off x="4209117" y="3798104"/>
            <a:ext cx="3236181" cy="2313830"/>
          </a:xfrm>
          <a:prstGeom prst="rect">
            <a:avLst/>
          </a:prstGeom>
          <a:solidFill>
            <a:srgbClr val="F4B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CTE courses for which a student earns college credit should have the Course Instructional Level code populated with 23 - College Credit or 24 - Dual credit</a:t>
            </a:r>
          </a:p>
        </p:txBody>
      </p:sp>
      <p:sp>
        <p:nvSpPr>
          <p:cNvPr id="11" name="Arrow: Right 10">
            <a:extLst>
              <a:ext uri="{FF2B5EF4-FFF2-40B4-BE49-F238E27FC236}">
                <a16:creationId xmlns:a16="http://schemas.microsoft.com/office/drawing/2014/main" id="{DA31DF83-86EF-49D2-A567-DB3D4E78DD03}"/>
              </a:ext>
            </a:extLst>
          </p:cNvPr>
          <p:cNvSpPr/>
          <p:nvPr/>
        </p:nvSpPr>
        <p:spPr>
          <a:xfrm>
            <a:off x="7293910" y="4544363"/>
            <a:ext cx="653678" cy="821312"/>
          </a:xfrm>
          <a:prstGeom prst="rightArrow">
            <a:avLst/>
          </a:prstGeom>
          <a:solidFill>
            <a:srgbClr val="F4B4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3322558-40BA-4D9C-95C7-661B5DD0B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1637" y="788092"/>
            <a:ext cx="3002759" cy="54898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02A1CDD-373D-4344-8B22-7CC2A1254F80}"/>
              </a:ext>
            </a:extLst>
          </p:cNvPr>
          <p:cNvSpPr/>
          <p:nvPr/>
        </p:nvSpPr>
        <p:spPr>
          <a:xfrm>
            <a:off x="764298" y="1629236"/>
            <a:ext cx="1536450" cy="317551"/>
          </a:xfrm>
          <a:prstGeom prst="rect">
            <a:avLst/>
          </a:prstGeom>
          <a:solidFill>
            <a:srgbClr val="CCFFFF">
              <a:alpha val="37647"/>
            </a:srgbClr>
          </a:solidFill>
          <a:ln w="28575">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1400B87-97AD-49D9-B503-9F129B70AD3B}"/>
              </a:ext>
            </a:extLst>
          </p:cNvPr>
          <p:cNvSpPr/>
          <p:nvPr/>
        </p:nvSpPr>
        <p:spPr>
          <a:xfrm>
            <a:off x="8353892" y="4047973"/>
            <a:ext cx="1536450" cy="302802"/>
          </a:xfrm>
          <a:prstGeom prst="rect">
            <a:avLst/>
          </a:prstGeom>
          <a:solidFill>
            <a:srgbClr val="FFCCCC">
              <a:alpha val="37255"/>
            </a:srgbClr>
          </a:solidFill>
          <a:ln w="28575">
            <a:solidFill>
              <a:srgbClr val="F4B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330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9B931CA-B29F-4835-8600-7415AA078AA7}"/>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0580AF65-8708-4CCB-ADE0-6956D2189783}"/>
              </a:ext>
            </a:extLst>
          </p:cNvPr>
          <p:cNvSpPr>
            <a:spLocks noGrp="1"/>
          </p:cNvSpPr>
          <p:nvPr>
            <p:ph type="sldNum" sz="quarter" idx="11"/>
          </p:nvPr>
        </p:nvSpPr>
        <p:spPr/>
        <p:txBody>
          <a:bodyPr/>
          <a:lstStyle/>
          <a:p>
            <a:fld id="{4B73C415-D670-4716-A5EC-CC4D52CA2BAC}" type="slidenum">
              <a:rPr lang="en-US" noProof="0" smtClean="0"/>
              <a:pPr/>
              <a:t>21</a:t>
            </a:fld>
            <a:endParaRPr lang="en-US" noProof="0" dirty="0"/>
          </a:p>
        </p:txBody>
      </p:sp>
      <p:graphicFrame>
        <p:nvGraphicFramePr>
          <p:cNvPr id="4" name="Table 3">
            <a:extLst>
              <a:ext uri="{FF2B5EF4-FFF2-40B4-BE49-F238E27FC236}">
                <a16:creationId xmlns:a16="http://schemas.microsoft.com/office/drawing/2014/main" id="{4467499C-8E1F-4277-BB44-2D5E43F3B160}"/>
              </a:ext>
            </a:extLst>
          </p:cNvPr>
          <p:cNvGraphicFramePr>
            <a:graphicFrameLocks noGrp="1"/>
          </p:cNvGraphicFramePr>
          <p:nvPr>
            <p:extLst>
              <p:ext uri="{D42A27DB-BD31-4B8C-83A1-F6EECF244321}">
                <p14:modId xmlns:p14="http://schemas.microsoft.com/office/powerpoint/2010/main" val="1279777788"/>
              </p:ext>
            </p:extLst>
          </p:nvPr>
        </p:nvGraphicFramePr>
        <p:xfrm>
          <a:off x="2450306" y="842284"/>
          <a:ext cx="8167688" cy="5419359"/>
        </p:xfrm>
        <a:graphic>
          <a:graphicData uri="http://schemas.openxmlformats.org/drawingml/2006/table">
            <a:tbl>
              <a:tblPr firstRow="1" firstCol="1" bandRow="1">
                <a:tableStyleId>{5C22544A-7EE6-4342-B048-85BDC9FD1C3A}</a:tableStyleId>
              </a:tblPr>
              <a:tblGrid>
                <a:gridCol w="2372019">
                  <a:extLst>
                    <a:ext uri="{9D8B030D-6E8A-4147-A177-3AD203B41FA5}">
                      <a16:colId xmlns:a16="http://schemas.microsoft.com/office/drawing/2014/main" val="1071813478"/>
                    </a:ext>
                  </a:extLst>
                </a:gridCol>
                <a:gridCol w="5795669">
                  <a:extLst>
                    <a:ext uri="{9D8B030D-6E8A-4147-A177-3AD203B41FA5}">
                      <a16:colId xmlns:a16="http://schemas.microsoft.com/office/drawing/2014/main" val="640725500"/>
                    </a:ext>
                  </a:extLst>
                </a:gridCol>
              </a:tblGrid>
              <a:tr h="522933">
                <a:tc>
                  <a:txBody>
                    <a:bodyPr/>
                    <a:lstStyle/>
                    <a:p>
                      <a:pPr marL="0" marR="0" algn="ctr">
                        <a:spcBef>
                          <a:spcPts val="600"/>
                        </a:spcBef>
                        <a:spcAft>
                          <a:spcPts val="600"/>
                        </a:spcAft>
                      </a:pPr>
                      <a:r>
                        <a:rPr lang="en-US" sz="1600" dirty="0">
                          <a:solidFill>
                            <a:schemeClr val="accent3">
                              <a:lumMod val="75000"/>
                            </a:schemeClr>
                          </a:solidFill>
                          <a:effectLst/>
                        </a:rPr>
                        <a:t>State Course Code </a:t>
                      </a:r>
                    </a:p>
                  </a:txBody>
                  <a:tcPr marL="63165" marR="63165" marT="0" marB="0" anchor="ctr"/>
                </a:tc>
                <a:tc>
                  <a:txBody>
                    <a:bodyPr/>
                    <a:lstStyle/>
                    <a:p>
                      <a:pPr marL="0" marR="0" algn="ctr">
                        <a:spcBef>
                          <a:spcPts val="600"/>
                        </a:spcBef>
                        <a:spcAft>
                          <a:spcPts val="600"/>
                        </a:spcAft>
                      </a:pPr>
                      <a:r>
                        <a:rPr lang="en-US" sz="1600" dirty="0">
                          <a:solidFill>
                            <a:schemeClr val="accent3">
                              <a:lumMod val="75000"/>
                            </a:schemeClr>
                          </a:solidFill>
                          <a:effectLst/>
                        </a:rPr>
                        <a:t>State Course Code Name</a:t>
                      </a:r>
                      <a:endParaRPr lang="en-US" sz="1600" dirty="0">
                        <a:solidFill>
                          <a:schemeClr val="accent3">
                            <a:lumMod val="75000"/>
                          </a:schemeClr>
                        </a:solidFill>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90184503"/>
                  </a:ext>
                </a:extLst>
              </a:tr>
              <a:tr h="330260">
                <a:tc>
                  <a:txBody>
                    <a:bodyPr/>
                    <a:lstStyle/>
                    <a:p>
                      <a:pPr marL="0" marR="0" algn="ctr">
                        <a:spcBef>
                          <a:spcPts val="600"/>
                        </a:spcBef>
                        <a:spcAft>
                          <a:spcPts val="600"/>
                        </a:spcAft>
                      </a:pPr>
                      <a:r>
                        <a:rPr lang="en-US" sz="1600">
                          <a:effectLst/>
                        </a:rPr>
                        <a:t>9020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Visual Arts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682731990"/>
                  </a:ext>
                </a:extLst>
              </a:tr>
              <a:tr h="330260">
                <a:tc>
                  <a:txBody>
                    <a:bodyPr/>
                    <a:lstStyle/>
                    <a:p>
                      <a:pPr marL="0" marR="0" algn="ctr">
                        <a:spcBef>
                          <a:spcPts val="600"/>
                        </a:spcBef>
                        <a:spcAft>
                          <a:spcPts val="600"/>
                        </a:spcAft>
                      </a:pPr>
                      <a:r>
                        <a:rPr lang="en-US" sz="1600">
                          <a:effectLst/>
                        </a:rPr>
                        <a:t>9082</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Dance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80727414"/>
                  </a:ext>
                </a:extLst>
              </a:tr>
              <a:tr h="330260">
                <a:tc>
                  <a:txBody>
                    <a:bodyPr/>
                    <a:lstStyle/>
                    <a:p>
                      <a:pPr marL="0" marR="0" algn="ctr">
                        <a:spcBef>
                          <a:spcPts val="600"/>
                        </a:spcBef>
                        <a:spcAft>
                          <a:spcPts val="600"/>
                        </a:spcAft>
                      </a:pPr>
                      <a:r>
                        <a:rPr lang="en-US" sz="1600">
                          <a:effectLst/>
                        </a:rPr>
                        <a:t>9096</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Theatre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709657755"/>
                  </a:ext>
                </a:extLst>
              </a:tr>
              <a:tr h="330260">
                <a:tc>
                  <a:txBody>
                    <a:bodyPr/>
                    <a:lstStyle/>
                    <a:p>
                      <a:pPr marL="0" marR="0" algn="ctr">
                        <a:spcBef>
                          <a:spcPts val="600"/>
                        </a:spcBef>
                        <a:spcAft>
                          <a:spcPts val="600"/>
                        </a:spcAft>
                      </a:pPr>
                      <a:r>
                        <a:rPr lang="en-US" sz="1600">
                          <a:effectLst/>
                        </a:rPr>
                        <a:t>9120</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English Language Arts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055404504"/>
                  </a:ext>
                </a:extLst>
              </a:tr>
              <a:tr h="330260">
                <a:tc>
                  <a:txBody>
                    <a:bodyPr/>
                    <a:lstStyle/>
                    <a:p>
                      <a:pPr marL="0" marR="0" algn="ctr">
                        <a:spcBef>
                          <a:spcPts val="600"/>
                        </a:spcBef>
                        <a:spcAft>
                          <a:spcPts val="600"/>
                        </a:spcAft>
                      </a:pPr>
                      <a:r>
                        <a:rPr lang="en-US" sz="1600">
                          <a:effectLst/>
                        </a:rPr>
                        <a:t>9154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a:effectLst/>
                        </a:rPr>
                        <a:t>College Credit Course – World Languages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3438540469"/>
                  </a:ext>
                </a:extLst>
              </a:tr>
              <a:tr h="330260">
                <a:tc>
                  <a:txBody>
                    <a:bodyPr/>
                    <a:lstStyle/>
                    <a:p>
                      <a:pPr marL="0" marR="0" algn="ctr">
                        <a:spcBef>
                          <a:spcPts val="600"/>
                        </a:spcBef>
                        <a:spcAft>
                          <a:spcPts val="600"/>
                        </a:spcAft>
                      </a:pPr>
                      <a:r>
                        <a:rPr lang="en-US" sz="1600" dirty="0">
                          <a:effectLst/>
                        </a:rPr>
                        <a:t>9200</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History/Social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830943446"/>
                  </a:ext>
                </a:extLst>
              </a:tr>
              <a:tr h="330260">
                <a:tc>
                  <a:txBody>
                    <a:bodyPr/>
                    <a:lstStyle/>
                    <a:p>
                      <a:pPr marL="0" marR="0" algn="ctr">
                        <a:spcBef>
                          <a:spcPts val="600"/>
                        </a:spcBef>
                        <a:spcAft>
                          <a:spcPts val="600"/>
                        </a:spcAft>
                      </a:pPr>
                      <a:r>
                        <a:rPr lang="en-US" sz="1600">
                          <a:effectLst/>
                        </a:rPr>
                        <a:t>9227</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Other</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620657519"/>
                  </a:ext>
                </a:extLst>
              </a:tr>
              <a:tr h="330260">
                <a:tc>
                  <a:txBody>
                    <a:bodyPr/>
                    <a:lstStyle/>
                    <a:p>
                      <a:pPr marL="0" marR="0" algn="ctr">
                        <a:spcBef>
                          <a:spcPts val="600"/>
                        </a:spcBef>
                        <a:spcAft>
                          <a:spcPts val="600"/>
                        </a:spcAft>
                      </a:pPr>
                      <a:r>
                        <a:rPr lang="en-US" sz="1600">
                          <a:effectLst/>
                        </a:rPr>
                        <a:t>9273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Mathematics</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599621527"/>
                  </a:ext>
                </a:extLst>
              </a:tr>
              <a:tr h="330260">
                <a:tc>
                  <a:txBody>
                    <a:bodyPr/>
                    <a:lstStyle/>
                    <a:p>
                      <a:pPr marL="0" marR="0" algn="ctr">
                        <a:spcBef>
                          <a:spcPts val="600"/>
                        </a:spcBef>
                        <a:spcAft>
                          <a:spcPts val="600"/>
                        </a:spcAft>
                      </a:pPr>
                      <a:r>
                        <a:rPr lang="en-US" sz="1600">
                          <a:effectLst/>
                        </a:rPr>
                        <a:t>9303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Music</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1297765279"/>
                  </a:ext>
                </a:extLst>
              </a:tr>
              <a:tr h="330260">
                <a:tc>
                  <a:txBody>
                    <a:bodyPr/>
                    <a:lstStyle/>
                    <a:p>
                      <a:pPr marL="0" marR="0" algn="ctr">
                        <a:spcBef>
                          <a:spcPts val="600"/>
                        </a:spcBef>
                        <a:spcAft>
                          <a:spcPts val="600"/>
                        </a:spcAft>
                      </a:pPr>
                      <a:r>
                        <a:rPr lang="en-US" sz="1600">
                          <a:effectLst/>
                        </a:rPr>
                        <a:t>9358</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College Credit Course –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2262117770"/>
                  </a:ext>
                </a:extLst>
              </a:tr>
              <a:tr h="229785">
                <a:tc>
                  <a:txBody>
                    <a:bodyPr/>
                    <a:lstStyle/>
                    <a:p>
                      <a:pPr marL="0" marR="0" algn="ctr">
                        <a:spcBef>
                          <a:spcPts val="600"/>
                        </a:spcBef>
                        <a:spcAft>
                          <a:spcPts val="600"/>
                        </a:spcAft>
                      </a:pPr>
                      <a:r>
                        <a:rPr lang="en-US" sz="1600">
                          <a:effectLst/>
                        </a:rPr>
                        <a:t>9373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spcBef>
                          <a:spcPts val="600"/>
                        </a:spcBef>
                        <a:spcAft>
                          <a:spcPts val="600"/>
                        </a:spcAft>
                      </a:pPr>
                      <a:r>
                        <a:rPr lang="en-US" sz="1600" dirty="0">
                          <a:effectLst/>
                        </a:rPr>
                        <a:t>Leadership/Military Science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extLst>
                  <a:ext uri="{0D108BD9-81ED-4DB2-BD59-A6C34878D82A}">
                    <a16:rowId xmlns:a16="http://schemas.microsoft.com/office/drawing/2014/main" val="453988882"/>
                  </a:ext>
                </a:extLst>
              </a:tr>
              <a:tr h="1349986">
                <a:tc>
                  <a:txBody>
                    <a:bodyPr/>
                    <a:lstStyle/>
                    <a:p>
                      <a:pPr marL="0" marR="0" algn="ctr">
                        <a:spcBef>
                          <a:spcPts val="600"/>
                        </a:spcBef>
                        <a:spcAft>
                          <a:spcPts val="600"/>
                        </a:spcAft>
                      </a:pPr>
                      <a:r>
                        <a:rPr lang="en-US" sz="1600" dirty="0">
                          <a:effectLst/>
                        </a:rPr>
                        <a:t>7000–8999</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3165" marR="63165" marT="0" marB="0" anchor="ctr"/>
                </a:tc>
                <a:tc>
                  <a:txBody>
                    <a:bodyPr/>
                    <a:lstStyle/>
                    <a:p>
                      <a:pPr marL="0" marR="0">
                        <a:lnSpc>
                          <a:spcPct val="100000"/>
                        </a:lnSpc>
                        <a:spcBef>
                          <a:spcPts val="600"/>
                        </a:spcBef>
                        <a:spcAft>
                          <a:spcPts val="600"/>
                        </a:spcAft>
                      </a:pPr>
                      <a:r>
                        <a:rPr lang="en-US" sz="1600" dirty="0">
                          <a:effectLst/>
                        </a:rPr>
                        <a:t>Any CTE course code indicated in Nonstandard Instructional Level as </a:t>
                      </a:r>
                    </a:p>
                    <a:p>
                      <a:pPr marL="285750" marR="0" indent="-285750">
                        <a:lnSpc>
                          <a:spcPct val="100000"/>
                        </a:lnSpc>
                        <a:spcBef>
                          <a:spcPts val="600"/>
                        </a:spcBef>
                        <a:spcAft>
                          <a:spcPts val="600"/>
                        </a:spcAft>
                        <a:buFont typeface="Arial" panose="020B0604020202020204" pitchFamily="34" charset="0"/>
                        <a:buChar char="•"/>
                      </a:pPr>
                      <a:r>
                        <a:rPr lang="en-US" sz="1600" dirty="0">
                          <a:effectLst/>
                        </a:rPr>
                        <a:t>College Credit Only (23) or</a:t>
                      </a:r>
                    </a:p>
                    <a:p>
                      <a:pPr marL="285750" marR="0" indent="-285750">
                        <a:lnSpc>
                          <a:spcPct val="100000"/>
                        </a:lnSpc>
                        <a:spcBef>
                          <a:spcPts val="600"/>
                        </a:spcBef>
                        <a:spcAft>
                          <a:spcPts val="600"/>
                        </a:spcAft>
                        <a:buFont typeface="Arial" panose="020B0604020202020204" pitchFamily="34" charset="0"/>
                        <a:buChar char="•"/>
                      </a:pPr>
                      <a:r>
                        <a:rPr lang="en-US" sz="1600">
                          <a:effectLst/>
                        </a:rPr>
                        <a:t>Dual Credit (24)</a:t>
                      </a:r>
                      <a:endParaRPr lang="en-US" sz="1600" dirty="0">
                        <a:effectLst/>
                      </a:endParaRPr>
                    </a:p>
                  </a:txBody>
                  <a:tcPr marL="63165" marR="63165" marT="0" marB="0" anchor="ctr"/>
                </a:tc>
                <a:extLst>
                  <a:ext uri="{0D108BD9-81ED-4DB2-BD59-A6C34878D82A}">
                    <a16:rowId xmlns:a16="http://schemas.microsoft.com/office/drawing/2014/main" val="3520863861"/>
                  </a:ext>
                </a:extLst>
              </a:tr>
            </a:tbl>
          </a:graphicData>
        </a:graphic>
      </p:graphicFrame>
      <p:sp>
        <p:nvSpPr>
          <p:cNvPr id="5" name="TextBox 4">
            <a:extLst>
              <a:ext uri="{FF2B5EF4-FFF2-40B4-BE49-F238E27FC236}">
                <a16:creationId xmlns:a16="http://schemas.microsoft.com/office/drawing/2014/main" id="{8ED40056-D03A-44F7-A11B-A158CB85FEB4}"/>
              </a:ext>
            </a:extLst>
          </p:cNvPr>
          <p:cNvSpPr txBox="1"/>
          <p:nvPr/>
        </p:nvSpPr>
        <p:spPr>
          <a:xfrm>
            <a:off x="285567" y="134398"/>
            <a:ext cx="10020483" cy="707886"/>
          </a:xfrm>
          <a:prstGeom prst="rect">
            <a:avLst/>
          </a:prstGeom>
          <a:noFill/>
        </p:spPr>
        <p:txBody>
          <a:bodyPr wrap="square" rtlCol="0">
            <a:spAutoFit/>
          </a:bodyPr>
          <a:lstStyle/>
          <a:p>
            <a:r>
              <a:rPr lang="en-US" sz="4000" dirty="0">
                <a:latin typeface="+mj-lt"/>
              </a:rPr>
              <a:t>Dashboard CCI College Courses</a:t>
            </a:r>
          </a:p>
        </p:txBody>
      </p:sp>
    </p:spTree>
    <p:extLst>
      <p:ext uri="{BB962C8B-B14F-4D97-AF65-F5344CB8AC3E}">
        <p14:creationId xmlns:p14="http://schemas.microsoft.com/office/powerpoint/2010/main" val="3168862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1F86A6-57E9-4EAD-94DC-F1AC985B7B6A}"/>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11FD5EDE-5A32-42AC-85C8-FFD219729ACF}"/>
              </a:ext>
            </a:extLst>
          </p:cNvPr>
          <p:cNvSpPr>
            <a:spLocks noGrp="1"/>
          </p:cNvSpPr>
          <p:nvPr>
            <p:ph type="sldNum" sz="quarter" idx="11"/>
          </p:nvPr>
        </p:nvSpPr>
        <p:spPr/>
        <p:txBody>
          <a:bodyPr/>
          <a:lstStyle/>
          <a:p>
            <a:fld id="{4B73C415-D670-4716-A5EC-CC4D52CA2BAC}" type="slidenum">
              <a:rPr lang="en-US" noProof="0" smtClean="0"/>
              <a:pPr/>
              <a:t>22</a:t>
            </a:fld>
            <a:endParaRPr lang="en-US" noProof="0" dirty="0"/>
          </a:p>
        </p:txBody>
      </p:sp>
      <p:sp>
        <p:nvSpPr>
          <p:cNvPr id="7" name="TextBox 6">
            <a:extLst>
              <a:ext uri="{FF2B5EF4-FFF2-40B4-BE49-F238E27FC236}">
                <a16:creationId xmlns:a16="http://schemas.microsoft.com/office/drawing/2014/main" id="{272C95AB-79E1-4B89-9E6D-7277E79673FA}"/>
              </a:ext>
            </a:extLst>
          </p:cNvPr>
          <p:cNvSpPr txBox="1"/>
          <p:nvPr/>
        </p:nvSpPr>
        <p:spPr>
          <a:xfrm>
            <a:off x="342717" y="239524"/>
            <a:ext cx="8244691" cy="707886"/>
          </a:xfrm>
          <a:prstGeom prst="rect">
            <a:avLst/>
          </a:prstGeom>
          <a:noFill/>
        </p:spPr>
        <p:txBody>
          <a:bodyPr wrap="square" rtlCol="0">
            <a:spAutoFit/>
          </a:bodyPr>
          <a:lstStyle/>
          <a:p>
            <a:r>
              <a:rPr lang="en-US" sz="4000" dirty="0">
                <a:latin typeface="+mj-lt"/>
              </a:rPr>
              <a:t>Course Completion (CRSC)</a:t>
            </a:r>
          </a:p>
        </p:txBody>
      </p:sp>
      <p:pic>
        <p:nvPicPr>
          <p:cNvPr id="1026" name="Picture 2">
            <a:extLst>
              <a:ext uri="{FF2B5EF4-FFF2-40B4-BE49-F238E27FC236}">
                <a16:creationId xmlns:a16="http://schemas.microsoft.com/office/drawing/2014/main" id="{01ACD86A-DD77-4BAB-90EB-7A9E84317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79342" y="1988529"/>
            <a:ext cx="3380534" cy="41234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1917E8F-E706-4172-8BE3-B5AE18D0F27C}"/>
              </a:ext>
            </a:extLst>
          </p:cNvPr>
          <p:cNvSpPr/>
          <p:nvPr/>
        </p:nvSpPr>
        <p:spPr>
          <a:xfrm>
            <a:off x="4664794" y="1423606"/>
            <a:ext cx="3236181" cy="20053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Advanced Placement (AP) courses should have the appropriate state course code to align with a specific content area</a:t>
            </a:r>
          </a:p>
        </p:txBody>
      </p:sp>
      <p:sp>
        <p:nvSpPr>
          <p:cNvPr id="9" name="Arrow: Right 8">
            <a:extLst>
              <a:ext uri="{FF2B5EF4-FFF2-40B4-BE49-F238E27FC236}">
                <a16:creationId xmlns:a16="http://schemas.microsoft.com/office/drawing/2014/main" id="{1E3D7E28-13AF-4BDA-9197-C069782258C4}"/>
              </a:ext>
            </a:extLst>
          </p:cNvPr>
          <p:cNvSpPr/>
          <p:nvPr/>
        </p:nvSpPr>
        <p:spPr>
          <a:xfrm rot="10800000">
            <a:off x="4059036" y="2344759"/>
            <a:ext cx="653678" cy="821312"/>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97A1F1-0305-4EC2-AEE3-6D88A7E6155B}"/>
              </a:ext>
            </a:extLst>
          </p:cNvPr>
          <p:cNvSpPr/>
          <p:nvPr/>
        </p:nvSpPr>
        <p:spPr>
          <a:xfrm>
            <a:off x="4075451" y="3524865"/>
            <a:ext cx="3236181" cy="267133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International Baccalaureate (IB) courses must be reported with the appropriate state course code, unless they are Middle school IB courses. Us e the course instructional level field to indicate Middle years IB courses.</a:t>
            </a:r>
          </a:p>
          <a:p>
            <a:pPr algn="ctr"/>
            <a:r>
              <a:rPr lang="en-US" dirty="0">
                <a:solidFill>
                  <a:schemeClr val="tx1"/>
                </a:solidFill>
              </a:rPr>
              <a:t>to the appropriate CTE course </a:t>
            </a:r>
          </a:p>
        </p:txBody>
      </p:sp>
      <p:sp>
        <p:nvSpPr>
          <p:cNvPr id="11" name="Arrow: Right 10">
            <a:extLst>
              <a:ext uri="{FF2B5EF4-FFF2-40B4-BE49-F238E27FC236}">
                <a16:creationId xmlns:a16="http://schemas.microsoft.com/office/drawing/2014/main" id="{DA31DF83-86EF-49D2-A567-DB3D4E78DD03}"/>
              </a:ext>
            </a:extLst>
          </p:cNvPr>
          <p:cNvSpPr/>
          <p:nvPr/>
        </p:nvSpPr>
        <p:spPr>
          <a:xfrm>
            <a:off x="7311632" y="4613082"/>
            <a:ext cx="653678" cy="821312"/>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B3322558-40BA-4D9C-95C7-661B5DD0B5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116550" y="1843868"/>
            <a:ext cx="3655450" cy="42680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3685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A201232-414A-4CEE-AA0A-9F6462315C56}"/>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6A804C8E-08BC-431E-BCC1-31F4890A2119}"/>
              </a:ext>
            </a:extLst>
          </p:cNvPr>
          <p:cNvSpPr>
            <a:spLocks noGrp="1"/>
          </p:cNvSpPr>
          <p:nvPr>
            <p:ph type="sldNum" sz="quarter" idx="11"/>
          </p:nvPr>
        </p:nvSpPr>
        <p:spPr/>
        <p:txBody>
          <a:bodyPr/>
          <a:lstStyle/>
          <a:p>
            <a:fld id="{4B73C415-D670-4716-A5EC-CC4D52CA2BAC}" type="slidenum">
              <a:rPr lang="en-US" noProof="0" smtClean="0"/>
              <a:pPr/>
              <a:t>23</a:t>
            </a:fld>
            <a:endParaRPr lang="en-US" noProof="0" dirty="0"/>
          </a:p>
        </p:txBody>
      </p:sp>
      <p:pic>
        <p:nvPicPr>
          <p:cNvPr id="5" name="Picture 2">
            <a:extLst>
              <a:ext uri="{FF2B5EF4-FFF2-40B4-BE49-F238E27FC236}">
                <a16:creationId xmlns:a16="http://schemas.microsoft.com/office/drawing/2014/main" id="{A8C82249-4518-4060-9C36-479C0F0DB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6452" y="763325"/>
            <a:ext cx="3368011" cy="560203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44B76EEC-518E-4940-8A38-C01BBEB06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80" y="703262"/>
            <a:ext cx="3503895" cy="56621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EE6449-D258-421F-8561-AEB5B4804D52}"/>
              </a:ext>
            </a:extLst>
          </p:cNvPr>
          <p:cNvSpPr/>
          <p:nvPr/>
        </p:nvSpPr>
        <p:spPr>
          <a:xfrm>
            <a:off x="4025461" y="853937"/>
            <a:ext cx="3236181" cy="23138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 participants, completers and concentrators must have SCSC records that correspond to the appropriate CTE course </a:t>
            </a:r>
          </a:p>
        </p:txBody>
      </p:sp>
      <p:sp>
        <p:nvSpPr>
          <p:cNvPr id="6" name="Rectangle 5">
            <a:extLst>
              <a:ext uri="{FF2B5EF4-FFF2-40B4-BE49-F238E27FC236}">
                <a16:creationId xmlns:a16="http://schemas.microsoft.com/office/drawing/2014/main" id="{A3C20E7B-E789-4442-844A-C53FAA30D4D7}"/>
              </a:ext>
            </a:extLst>
          </p:cNvPr>
          <p:cNvSpPr/>
          <p:nvPr/>
        </p:nvSpPr>
        <p:spPr>
          <a:xfrm>
            <a:off x="9511889" y="5481183"/>
            <a:ext cx="1513979" cy="370978"/>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F89C256-13B8-46B6-9DAF-52320E380BCB}"/>
              </a:ext>
            </a:extLst>
          </p:cNvPr>
          <p:cNvSpPr/>
          <p:nvPr/>
        </p:nvSpPr>
        <p:spPr>
          <a:xfrm>
            <a:off x="9511889" y="4692721"/>
            <a:ext cx="1513979" cy="295069"/>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885D73-9B7E-44FC-BE75-3E352F5BACE4}"/>
              </a:ext>
            </a:extLst>
          </p:cNvPr>
          <p:cNvSpPr/>
          <p:nvPr/>
        </p:nvSpPr>
        <p:spPr>
          <a:xfrm>
            <a:off x="8076017" y="2392762"/>
            <a:ext cx="1513979" cy="318594"/>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CF9E6C5-D826-469E-9C31-E38B28FA3AF6}"/>
              </a:ext>
            </a:extLst>
          </p:cNvPr>
          <p:cNvSpPr/>
          <p:nvPr/>
        </p:nvSpPr>
        <p:spPr>
          <a:xfrm>
            <a:off x="8076017" y="1909672"/>
            <a:ext cx="1513979" cy="276317"/>
          </a:xfrm>
          <a:prstGeom prst="rect">
            <a:avLst/>
          </a:prstGeom>
          <a:solidFill>
            <a:schemeClr val="accent2">
              <a:lumMod val="20000"/>
              <a:lumOff val="80000"/>
              <a:alpha val="2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C642D778-17B4-4DB4-9A80-2716B67FA3BD}"/>
              </a:ext>
            </a:extLst>
          </p:cNvPr>
          <p:cNvSpPr/>
          <p:nvPr/>
        </p:nvSpPr>
        <p:spPr>
          <a:xfrm>
            <a:off x="7251781" y="1600196"/>
            <a:ext cx="653678" cy="821312"/>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7F6CDC-7B7D-43F1-97BD-E3272047714E}"/>
              </a:ext>
            </a:extLst>
          </p:cNvPr>
          <p:cNvSpPr/>
          <p:nvPr/>
        </p:nvSpPr>
        <p:spPr>
          <a:xfrm>
            <a:off x="4425285" y="3726876"/>
            <a:ext cx="3236181" cy="231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 courses that are also AP or IB courses can have the AP/IB code cross reference populated so that the course maps to both content areas</a:t>
            </a:r>
          </a:p>
        </p:txBody>
      </p:sp>
      <p:sp>
        <p:nvSpPr>
          <p:cNvPr id="13" name="Arrow: Right 12">
            <a:extLst>
              <a:ext uri="{FF2B5EF4-FFF2-40B4-BE49-F238E27FC236}">
                <a16:creationId xmlns:a16="http://schemas.microsoft.com/office/drawing/2014/main" id="{C114B963-91A3-4681-8F11-D739EFD159CB}"/>
              </a:ext>
            </a:extLst>
          </p:cNvPr>
          <p:cNvSpPr/>
          <p:nvPr/>
        </p:nvSpPr>
        <p:spPr>
          <a:xfrm rot="10800000">
            <a:off x="3876858" y="4577134"/>
            <a:ext cx="653678" cy="82131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6DBDA6-2387-4E4D-A56A-87FA4AC8B945}"/>
              </a:ext>
            </a:extLst>
          </p:cNvPr>
          <p:cNvSpPr/>
          <p:nvPr/>
        </p:nvSpPr>
        <p:spPr>
          <a:xfrm>
            <a:off x="246080" y="5181754"/>
            <a:ext cx="1703300" cy="299429"/>
          </a:xfrm>
          <a:prstGeom prst="rect">
            <a:avLst/>
          </a:prstGeom>
          <a:solidFill>
            <a:schemeClr val="accent1">
              <a:lumMod val="20000"/>
              <a:lumOff val="80000"/>
              <a:alpha val="2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247A7CB-FF99-4019-A232-7B42FBA3F3B5}"/>
              </a:ext>
            </a:extLst>
          </p:cNvPr>
          <p:cNvSpPr txBox="1"/>
          <p:nvPr/>
        </p:nvSpPr>
        <p:spPr>
          <a:xfrm>
            <a:off x="408190" y="-4624"/>
            <a:ext cx="8244691" cy="707886"/>
          </a:xfrm>
          <a:prstGeom prst="rect">
            <a:avLst/>
          </a:prstGeom>
          <a:noFill/>
        </p:spPr>
        <p:txBody>
          <a:bodyPr wrap="square" rtlCol="0">
            <a:spAutoFit/>
          </a:bodyPr>
          <a:lstStyle/>
          <a:p>
            <a:r>
              <a:rPr lang="en-US" sz="4000" dirty="0">
                <a:latin typeface="+mj-lt"/>
              </a:rPr>
              <a:t>Course Completion (CRSC)</a:t>
            </a:r>
          </a:p>
        </p:txBody>
      </p:sp>
    </p:spTree>
    <p:extLst>
      <p:ext uri="{BB962C8B-B14F-4D97-AF65-F5344CB8AC3E}">
        <p14:creationId xmlns:p14="http://schemas.microsoft.com/office/powerpoint/2010/main" val="3256989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1705998-7EEE-4BDA-8267-6747082785E2}"/>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F6892B79-5103-46F0-B0B3-474A1180B2C1}"/>
              </a:ext>
            </a:extLst>
          </p:cNvPr>
          <p:cNvSpPr>
            <a:spLocks noGrp="1"/>
          </p:cNvSpPr>
          <p:nvPr>
            <p:ph type="sldNum" sz="quarter" idx="11"/>
          </p:nvPr>
        </p:nvSpPr>
        <p:spPr/>
        <p:txBody>
          <a:bodyPr/>
          <a:lstStyle/>
          <a:p>
            <a:fld id="{4B73C415-D670-4716-A5EC-CC4D52CA2BAC}" type="slidenum">
              <a:rPr lang="en-US" noProof="0" smtClean="0"/>
              <a:pPr/>
              <a:t>24</a:t>
            </a:fld>
            <a:endParaRPr lang="en-US" noProof="0" dirty="0"/>
          </a:p>
        </p:txBody>
      </p:sp>
      <p:sp>
        <p:nvSpPr>
          <p:cNvPr id="4" name="TextBox 3">
            <a:extLst>
              <a:ext uri="{FF2B5EF4-FFF2-40B4-BE49-F238E27FC236}">
                <a16:creationId xmlns:a16="http://schemas.microsoft.com/office/drawing/2014/main" id="{A93DC203-BC61-4F5E-B0D2-8F818566DE57}"/>
              </a:ext>
            </a:extLst>
          </p:cNvPr>
          <p:cNvSpPr txBox="1"/>
          <p:nvPr/>
        </p:nvSpPr>
        <p:spPr>
          <a:xfrm>
            <a:off x="349974" y="80206"/>
            <a:ext cx="5636052" cy="1323439"/>
          </a:xfrm>
          <a:prstGeom prst="rect">
            <a:avLst/>
          </a:prstGeom>
          <a:noFill/>
        </p:spPr>
        <p:txBody>
          <a:bodyPr wrap="square" rtlCol="0">
            <a:spAutoFit/>
          </a:bodyPr>
          <a:lstStyle/>
          <a:p>
            <a:r>
              <a:rPr lang="en-US" sz="4000" dirty="0">
                <a:latin typeface="+mj-lt"/>
              </a:rPr>
              <a:t>Course Completion (SCSC)</a:t>
            </a:r>
          </a:p>
        </p:txBody>
      </p:sp>
      <p:pic>
        <p:nvPicPr>
          <p:cNvPr id="2050" name="Picture 2">
            <a:extLst>
              <a:ext uri="{FF2B5EF4-FFF2-40B4-BE49-F238E27FC236}">
                <a16:creationId xmlns:a16="http://schemas.microsoft.com/office/drawing/2014/main" id="{6531383F-9C78-44FE-B52E-29C5151EC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4614" y="847051"/>
            <a:ext cx="3996259" cy="569925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C852C0D-7F45-46D0-8BA2-F7BC4E412B16}"/>
              </a:ext>
            </a:extLst>
          </p:cNvPr>
          <p:cNvSpPr/>
          <p:nvPr/>
        </p:nvSpPr>
        <p:spPr>
          <a:xfrm>
            <a:off x="415175" y="2045897"/>
            <a:ext cx="3093569" cy="177398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count of the credits attempted by a student for a specific Course Section is required for grades 9-12</a:t>
            </a:r>
          </a:p>
        </p:txBody>
      </p:sp>
      <p:sp>
        <p:nvSpPr>
          <p:cNvPr id="8" name="Arrow: Right 7">
            <a:extLst>
              <a:ext uri="{FF2B5EF4-FFF2-40B4-BE49-F238E27FC236}">
                <a16:creationId xmlns:a16="http://schemas.microsoft.com/office/drawing/2014/main" id="{CD7A75AC-6219-4150-AA59-818F29CC2F67}"/>
              </a:ext>
            </a:extLst>
          </p:cNvPr>
          <p:cNvSpPr/>
          <p:nvPr/>
        </p:nvSpPr>
        <p:spPr>
          <a:xfrm>
            <a:off x="3508744" y="2600970"/>
            <a:ext cx="676154" cy="810955"/>
          </a:xfrm>
          <a:prstGeom prst="right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B4460C4-6721-4BE8-86B6-87464F499D41}"/>
              </a:ext>
            </a:extLst>
          </p:cNvPr>
          <p:cNvSpPr/>
          <p:nvPr/>
        </p:nvSpPr>
        <p:spPr>
          <a:xfrm>
            <a:off x="432000" y="4375176"/>
            <a:ext cx="3076744" cy="1773986"/>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count of the credits earned by a student for a specific Course Section is required for grades 9-12</a:t>
            </a:r>
          </a:p>
          <a:p>
            <a:pPr algn="ctr"/>
            <a:endParaRPr lang="en-US" dirty="0"/>
          </a:p>
        </p:txBody>
      </p:sp>
      <p:sp>
        <p:nvSpPr>
          <p:cNvPr id="10" name="Arrow: Right 9">
            <a:extLst>
              <a:ext uri="{FF2B5EF4-FFF2-40B4-BE49-F238E27FC236}">
                <a16:creationId xmlns:a16="http://schemas.microsoft.com/office/drawing/2014/main" id="{20D28068-69BD-4CB3-9BA9-7EFC46F48030}"/>
              </a:ext>
            </a:extLst>
          </p:cNvPr>
          <p:cNvSpPr/>
          <p:nvPr/>
        </p:nvSpPr>
        <p:spPr>
          <a:xfrm>
            <a:off x="3508743" y="4891125"/>
            <a:ext cx="676155" cy="733498"/>
          </a:xfrm>
          <a:prstGeom prst="rightArrow">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01785C-82B4-47ED-9202-AD3302C7B933}"/>
              </a:ext>
            </a:extLst>
          </p:cNvPr>
          <p:cNvSpPr/>
          <p:nvPr/>
        </p:nvSpPr>
        <p:spPr>
          <a:xfrm>
            <a:off x="9207795" y="2183363"/>
            <a:ext cx="2774205" cy="373202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“Carnegie unit” represents a student completing approximately 120 hours of class in one subject over the course of one year. Typically 10 high school credits equal 1 Carnegie Unit, 5 high school credits are normally equal to 0.5 Carnegie units.</a:t>
            </a:r>
          </a:p>
        </p:txBody>
      </p:sp>
      <p:sp>
        <p:nvSpPr>
          <p:cNvPr id="12" name="Arrow: Right 11">
            <a:extLst>
              <a:ext uri="{FF2B5EF4-FFF2-40B4-BE49-F238E27FC236}">
                <a16:creationId xmlns:a16="http://schemas.microsoft.com/office/drawing/2014/main" id="{EE2CC081-49FC-4366-97AB-99CCD1BB10D8}"/>
              </a:ext>
            </a:extLst>
          </p:cNvPr>
          <p:cNvSpPr/>
          <p:nvPr/>
        </p:nvSpPr>
        <p:spPr>
          <a:xfrm rot="10800000">
            <a:off x="8583919" y="3643898"/>
            <a:ext cx="623876" cy="81095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2B107DD-4CBE-432D-9612-C7902EDF8F78}"/>
              </a:ext>
            </a:extLst>
          </p:cNvPr>
          <p:cNvSpPr/>
          <p:nvPr/>
        </p:nvSpPr>
        <p:spPr>
          <a:xfrm>
            <a:off x="4550148" y="5861763"/>
            <a:ext cx="1892595" cy="298372"/>
          </a:xfrm>
          <a:prstGeom prst="rect">
            <a:avLst/>
          </a:prstGeom>
          <a:solidFill>
            <a:srgbClr val="CC99FF">
              <a:alpha val="25000"/>
            </a:srgb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D9B75D-BC24-4CA5-B05D-FE70018838EC}"/>
              </a:ext>
            </a:extLst>
          </p:cNvPr>
          <p:cNvSpPr/>
          <p:nvPr/>
        </p:nvSpPr>
        <p:spPr>
          <a:xfrm>
            <a:off x="4505158" y="5137150"/>
            <a:ext cx="1892595" cy="354243"/>
          </a:xfrm>
          <a:prstGeom prst="rect">
            <a:avLst/>
          </a:prstGeom>
          <a:solidFill>
            <a:srgbClr val="3366FF">
              <a:alpha val="24706"/>
            </a:srgbClr>
          </a:solidFill>
          <a:ln w="28575">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28B6ED0-5925-4E8E-831A-C50D49FE9875}"/>
              </a:ext>
            </a:extLst>
          </p:cNvPr>
          <p:cNvSpPr/>
          <p:nvPr/>
        </p:nvSpPr>
        <p:spPr>
          <a:xfrm>
            <a:off x="6397753" y="5137507"/>
            <a:ext cx="1881785" cy="354243"/>
          </a:xfrm>
          <a:prstGeom prst="rect">
            <a:avLst/>
          </a:prstGeom>
          <a:solidFill>
            <a:schemeClr val="accent2">
              <a:lumMod val="40000"/>
              <a:lumOff val="60000"/>
              <a:alpha val="24706"/>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91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2140D-D50C-4889-8678-6F075EF599BE}"/>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8C328C9D-E54A-4CA7-B06D-B06EE43EEFED}"/>
              </a:ext>
            </a:extLst>
          </p:cNvPr>
          <p:cNvSpPr>
            <a:spLocks noGrp="1"/>
          </p:cNvSpPr>
          <p:nvPr>
            <p:ph type="sldNum" sz="quarter" idx="11"/>
          </p:nvPr>
        </p:nvSpPr>
        <p:spPr/>
        <p:txBody>
          <a:bodyPr/>
          <a:lstStyle/>
          <a:p>
            <a:fld id="{4B73C415-D670-4716-A5EC-CC4D52CA2BAC}" type="slidenum">
              <a:rPr lang="en-US" noProof="0" smtClean="0"/>
              <a:pPr/>
              <a:t>25</a:t>
            </a:fld>
            <a:endParaRPr lang="en-US" noProof="0" dirty="0"/>
          </a:p>
        </p:txBody>
      </p:sp>
      <p:sp>
        <p:nvSpPr>
          <p:cNvPr id="4" name="Title 3">
            <a:extLst>
              <a:ext uri="{FF2B5EF4-FFF2-40B4-BE49-F238E27FC236}">
                <a16:creationId xmlns:a16="http://schemas.microsoft.com/office/drawing/2014/main" id="{C4DFC515-92FC-4002-B305-5DBF54A05E7E}"/>
              </a:ext>
            </a:extLst>
          </p:cNvPr>
          <p:cNvSpPr>
            <a:spLocks noGrp="1"/>
          </p:cNvSpPr>
          <p:nvPr>
            <p:ph type="title"/>
          </p:nvPr>
        </p:nvSpPr>
        <p:spPr/>
        <p:txBody>
          <a:bodyPr/>
          <a:lstStyle/>
          <a:p>
            <a:r>
              <a:rPr lang="en-US" dirty="0"/>
              <a:t>Student Career Technical Education</a:t>
            </a:r>
          </a:p>
        </p:txBody>
      </p:sp>
      <p:sp>
        <p:nvSpPr>
          <p:cNvPr id="7" name="Text Placeholder 6">
            <a:extLst>
              <a:ext uri="{FF2B5EF4-FFF2-40B4-BE49-F238E27FC236}">
                <a16:creationId xmlns:a16="http://schemas.microsoft.com/office/drawing/2014/main" id="{6FEEE717-8E40-44B6-9195-04F0398CACF8}"/>
              </a:ext>
            </a:extLst>
          </p:cNvPr>
          <p:cNvSpPr>
            <a:spLocks noGrp="1"/>
          </p:cNvSpPr>
          <p:nvPr>
            <p:ph type="body" sz="quarter" idx="13"/>
          </p:nvPr>
        </p:nvSpPr>
        <p:spPr/>
        <p:txBody>
          <a:bodyPr/>
          <a:lstStyle/>
          <a:p>
            <a:endParaRPr lang="en-US"/>
          </a:p>
        </p:txBody>
      </p:sp>
      <p:sp>
        <p:nvSpPr>
          <p:cNvPr id="8" name="Text Placeholder 7">
            <a:extLst>
              <a:ext uri="{FF2B5EF4-FFF2-40B4-BE49-F238E27FC236}">
                <a16:creationId xmlns:a16="http://schemas.microsoft.com/office/drawing/2014/main" id="{2780E754-2ECD-4AC4-9AD3-B5B8B9C40E2D}"/>
              </a:ext>
            </a:extLst>
          </p:cNvPr>
          <p:cNvSpPr>
            <a:spLocks noGrp="1"/>
          </p:cNvSpPr>
          <p:nvPr>
            <p:ph type="body" sz="quarter" idx="14"/>
          </p:nvPr>
        </p:nvSpPr>
        <p:spPr/>
        <p:txBody>
          <a:bodyPr/>
          <a:lstStyle/>
          <a:p>
            <a:endParaRPr lang="en-US"/>
          </a:p>
        </p:txBody>
      </p:sp>
      <p:sp>
        <p:nvSpPr>
          <p:cNvPr id="9" name="Text Placeholder 8">
            <a:extLst>
              <a:ext uri="{FF2B5EF4-FFF2-40B4-BE49-F238E27FC236}">
                <a16:creationId xmlns:a16="http://schemas.microsoft.com/office/drawing/2014/main" id="{57328B17-187A-4B5A-B524-679C4E98769C}"/>
              </a:ext>
            </a:extLst>
          </p:cNvPr>
          <p:cNvSpPr>
            <a:spLocks noGrp="1"/>
          </p:cNvSpPr>
          <p:nvPr>
            <p:ph type="body" sz="quarter" idx="15"/>
          </p:nvPr>
        </p:nvSpPr>
        <p:spPr/>
        <p:txBody>
          <a:bodyPr/>
          <a:lstStyle/>
          <a:p>
            <a:endParaRPr lang="en-US"/>
          </a:p>
        </p:txBody>
      </p:sp>
      <p:sp>
        <p:nvSpPr>
          <p:cNvPr id="10" name="Text Placeholder 9">
            <a:extLst>
              <a:ext uri="{FF2B5EF4-FFF2-40B4-BE49-F238E27FC236}">
                <a16:creationId xmlns:a16="http://schemas.microsoft.com/office/drawing/2014/main" id="{8D08F67E-F169-4B0A-92B4-67468302AD87}"/>
              </a:ext>
            </a:extLst>
          </p:cNvPr>
          <p:cNvSpPr>
            <a:spLocks noGrp="1"/>
          </p:cNvSpPr>
          <p:nvPr>
            <p:ph type="body" sz="quarter" idx="16"/>
          </p:nvPr>
        </p:nvSpPr>
        <p:spPr/>
        <p:txBody>
          <a:bodyPr/>
          <a:lstStyle/>
          <a:p>
            <a:endParaRPr lang="en-US"/>
          </a:p>
        </p:txBody>
      </p:sp>
      <p:sp>
        <p:nvSpPr>
          <p:cNvPr id="11" name="Text Placeholder 10">
            <a:extLst>
              <a:ext uri="{FF2B5EF4-FFF2-40B4-BE49-F238E27FC236}">
                <a16:creationId xmlns:a16="http://schemas.microsoft.com/office/drawing/2014/main" id="{B6C936EE-9A30-44B1-B4A5-6F5C5C056BF5}"/>
              </a:ext>
            </a:extLst>
          </p:cNvPr>
          <p:cNvSpPr>
            <a:spLocks noGrp="1"/>
          </p:cNvSpPr>
          <p:nvPr>
            <p:ph type="body" sz="quarter" idx="17"/>
          </p:nvPr>
        </p:nvSpPr>
        <p:spPr/>
        <p:txBody>
          <a:bodyPr/>
          <a:lstStyle/>
          <a:p>
            <a:endParaRPr lang="en-US"/>
          </a:p>
        </p:txBody>
      </p:sp>
      <p:sp>
        <p:nvSpPr>
          <p:cNvPr id="12" name="Text Placeholder 11">
            <a:extLst>
              <a:ext uri="{FF2B5EF4-FFF2-40B4-BE49-F238E27FC236}">
                <a16:creationId xmlns:a16="http://schemas.microsoft.com/office/drawing/2014/main" id="{75396298-6397-45C9-A4FF-756C84DDB3BC}"/>
              </a:ext>
            </a:extLst>
          </p:cNvPr>
          <p:cNvSpPr>
            <a:spLocks noGrp="1"/>
          </p:cNvSpPr>
          <p:nvPr>
            <p:ph type="body" sz="quarter" idx="18"/>
          </p:nvPr>
        </p:nvSpPr>
        <p:spPr/>
        <p:txBody>
          <a:bodyPr/>
          <a:lstStyle/>
          <a:p>
            <a:endParaRPr lang="en-US"/>
          </a:p>
        </p:txBody>
      </p:sp>
      <p:sp>
        <p:nvSpPr>
          <p:cNvPr id="13" name="Text Placeholder 12">
            <a:extLst>
              <a:ext uri="{FF2B5EF4-FFF2-40B4-BE49-F238E27FC236}">
                <a16:creationId xmlns:a16="http://schemas.microsoft.com/office/drawing/2014/main" id="{542F3F66-DBDB-4EB1-9CC1-F9B36C0676AC}"/>
              </a:ext>
            </a:extLst>
          </p:cNvPr>
          <p:cNvSpPr>
            <a:spLocks noGrp="1"/>
          </p:cNvSpPr>
          <p:nvPr>
            <p:ph type="body" sz="quarter" idx="19"/>
          </p:nvPr>
        </p:nvSpPr>
        <p:spPr/>
        <p:txBody>
          <a:bodyPr/>
          <a:lstStyle/>
          <a:p>
            <a:endParaRPr lang="en-US"/>
          </a:p>
        </p:txBody>
      </p:sp>
      <p:sp>
        <p:nvSpPr>
          <p:cNvPr id="14" name="Text Placeholder 13">
            <a:extLst>
              <a:ext uri="{FF2B5EF4-FFF2-40B4-BE49-F238E27FC236}">
                <a16:creationId xmlns:a16="http://schemas.microsoft.com/office/drawing/2014/main" id="{7BCF50E7-C232-4CA0-A158-C4FFD9042137}"/>
              </a:ext>
            </a:extLst>
          </p:cNvPr>
          <p:cNvSpPr>
            <a:spLocks noGrp="1"/>
          </p:cNvSpPr>
          <p:nvPr>
            <p:ph type="body" sz="quarter" idx="20"/>
          </p:nvPr>
        </p:nvSpPr>
        <p:spPr/>
        <p:txBody>
          <a:bodyPr/>
          <a:lstStyle/>
          <a:p>
            <a:endParaRPr lang="en-US"/>
          </a:p>
        </p:txBody>
      </p:sp>
      <p:sp>
        <p:nvSpPr>
          <p:cNvPr id="2" name="Footer Placeholder 1">
            <a:extLst>
              <a:ext uri="{FF2B5EF4-FFF2-40B4-BE49-F238E27FC236}">
                <a16:creationId xmlns:a16="http://schemas.microsoft.com/office/drawing/2014/main" id="{72A81C02-DA3A-4C1C-A725-A6E56EC03228}"/>
              </a:ext>
            </a:extLst>
          </p:cNvPr>
          <p:cNvSpPr>
            <a:spLocks noGrp="1"/>
          </p:cNvSpPr>
          <p:nvPr>
            <p:ph type="ftr" sz="quarter" idx="4294967295"/>
          </p:nvPr>
        </p:nvSpPr>
        <p:spPr>
          <a:xfrm>
            <a:off x="0" y="6365875"/>
            <a:ext cx="5472113" cy="411163"/>
          </a:xfrm>
        </p:spPr>
        <p:txBody>
          <a:bodyPr/>
          <a:lstStyle/>
          <a:p>
            <a:r>
              <a:rPr lang="en-US" noProof="0"/>
              <a:t>SDCOE EOY 1 May 6, 2020</a:t>
            </a:r>
            <a:endParaRPr lang="en-US" noProof="0" dirty="0"/>
          </a:p>
        </p:txBody>
      </p:sp>
      <p:pic>
        <p:nvPicPr>
          <p:cNvPr id="5122" name="Picture 2" descr="Image result for IT support gif">
            <a:extLst>
              <a:ext uri="{FF2B5EF4-FFF2-40B4-BE49-F238E27FC236}">
                <a16:creationId xmlns:a16="http://schemas.microsoft.com/office/drawing/2014/main" id="{70A4124C-18C1-4280-8F70-DCEB4D4B1A7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58568" y="155508"/>
            <a:ext cx="3364117" cy="226356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medical gif">
            <a:extLst>
              <a:ext uri="{FF2B5EF4-FFF2-40B4-BE49-F238E27FC236}">
                <a16:creationId xmlns:a16="http://schemas.microsoft.com/office/drawing/2014/main" id="{AB410019-CBF3-4072-BF6D-ED1E387B44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20821" y="2664024"/>
            <a:ext cx="3018087" cy="226356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mechanic gif">
            <a:extLst>
              <a:ext uri="{FF2B5EF4-FFF2-40B4-BE49-F238E27FC236}">
                <a16:creationId xmlns:a16="http://schemas.microsoft.com/office/drawing/2014/main" id="{1737D9AB-3F14-4042-8121-03CE8144764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307002" y="3544259"/>
            <a:ext cx="2579323" cy="2579323"/>
          </a:xfrm>
          <a:prstGeom prst="rect">
            <a:avLst/>
          </a:prstGeom>
          <a:noFill/>
          <a:extLst>
            <a:ext uri="{909E8E84-426E-40DD-AFC4-6F175D3DCCD1}">
              <a14:hiddenFill xmlns:a14="http://schemas.microsoft.com/office/drawing/2010/main">
                <a:solidFill>
                  <a:srgbClr val="FFFFFF"/>
                </a:solidFill>
              </a14:hiddenFill>
            </a:ext>
          </a:extLst>
        </p:spPr>
      </p:pic>
      <p:sp>
        <p:nvSpPr>
          <p:cNvPr id="22" name="Picture Placeholder 21">
            <a:extLst>
              <a:ext uri="{FF2B5EF4-FFF2-40B4-BE49-F238E27FC236}">
                <a16:creationId xmlns:a16="http://schemas.microsoft.com/office/drawing/2014/main" id="{6630BA76-F43F-4FA3-89F0-EA7C0B981E1A}"/>
              </a:ext>
            </a:extLst>
          </p:cNvPr>
          <p:cNvSpPr>
            <a:spLocks noGrp="1"/>
          </p:cNvSpPr>
          <p:nvPr>
            <p:ph type="pic" sz="quarter" idx="12"/>
          </p:nvPr>
        </p:nvSpPr>
        <p:spPr/>
      </p:sp>
      <p:pic>
        <p:nvPicPr>
          <p:cNvPr id="5130" name="Picture 10" descr="Image result for cte career technical education">
            <a:extLst>
              <a:ext uri="{FF2B5EF4-FFF2-40B4-BE49-F238E27FC236}">
                <a16:creationId xmlns:a16="http://schemas.microsoft.com/office/drawing/2014/main" id="{4B7B241D-BFBC-4FFF-931A-3107AF93B7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9218" y="80962"/>
            <a:ext cx="3664873" cy="3714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155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109A8-D7EE-4527-9928-C4753E23331A}"/>
              </a:ext>
            </a:extLst>
          </p:cNvPr>
          <p:cNvSpPr>
            <a:spLocks noGrp="1"/>
          </p:cNvSpPr>
          <p:nvPr>
            <p:ph type="title"/>
          </p:nvPr>
        </p:nvSpPr>
        <p:spPr>
          <a:xfrm>
            <a:off x="432000" y="222009"/>
            <a:ext cx="11340000" cy="432000"/>
          </a:xfrm>
        </p:spPr>
        <p:txBody>
          <a:bodyPr/>
          <a:lstStyle/>
          <a:p>
            <a:r>
              <a:rPr lang="en-US" dirty="0"/>
              <a:t>Mapping CTE information</a:t>
            </a:r>
          </a:p>
        </p:txBody>
      </p:sp>
      <p:sp>
        <p:nvSpPr>
          <p:cNvPr id="27" name="Footer Placeholder 26">
            <a:extLst>
              <a:ext uri="{FF2B5EF4-FFF2-40B4-BE49-F238E27FC236}">
                <a16:creationId xmlns:a16="http://schemas.microsoft.com/office/drawing/2014/main" id="{C4615D4C-A4FC-40AE-8679-299FF29BA34E}"/>
              </a:ext>
            </a:extLst>
          </p:cNvPr>
          <p:cNvSpPr>
            <a:spLocks noGrp="1"/>
          </p:cNvSpPr>
          <p:nvPr>
            <p:ph type="ftr" sz="quarter" idx="10"/>
          </p:nvPr>
        </p:nvSpPr>
        <p:spPr/>
        <p:txBody>
          <a:bodyPr/>
          <a:lstStyle/>
          <a:p>
            <a:r>
              <a:rPr lang="en-US" noProof="0"/>
              <a:t>SDCOE EOY 1 May 6, 2020</a:t>
            </a:r>
            <a:endParaRPr lang="en-US" noProof="0" dirty="0"/>
          </a:p>
        </p:txBody>
      </p:sp>
      <p:sp>
        <p:nvSpPr>
          <p:cNvPr id="23" name="Content Placeholder 2">
            <a:extLst>
              <a:ext uri="{FF2B5EF4-FFF2-40B4-BE49-F238E27FC236}">
                <a16:creationId xmlns:a16="http://schemas.microsoft.com/office/drawing/2014/main" id="{C00C3FB9-D721-4F73-A772-307C5EDD9954}"/>
              </a:ext>
            </a:extLst>
          </p:cNvPr>
          <p:cNvSpPr txBox="1">
            <a:spLocks/>
          </p:cNvSpPr>
          <p:nvPr/>
        </p:nvSpPr>
        <p:spPr>
          <a:xfrm>
            <a:off x="432000" y="756796"/>
            <a:ext cx="11340000" cy="360000"/>
          </a:xfrm>
          <a:prstGeom prst="rect">
            <a:avLst/>
          </a:prstGeom>
        </p:spPr>
        <p:txBody>
          <a:bodyPr/>
          <a:lstStyle>
            <a:lvl1pPr marL="266700" indent="-266700" algn="l" defTabSz="914400" rtl="0" eaLnBrk="1" latinLnBrk="0" hangingPunct="1">
              <a:lnSpc>
                <a:spcPct val="100000"/>
              </a:lnSpc>
              <a:spcBef>
                <a:spcPts val="1000"/>
              </a:spcBef>
              <a:spcAft>
                <a:spcPts val="500"/>
              </a:spcAft>
              <a:buClr>
                <a:schemeClr val="accent1"/>
              </a:buClr>
              <a:buFont typeface="Arial" panose="020B0604020202020204" pitchFamily="34" charset="0"/>
              <a:buChar char="○"/>
              <a:defRPr sz="180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Below is a summary of how different CTE student groups are reported in CALPADS.</a:t>
            </a:r>
          </a:p>
        </p:txBody>
      </p:sp>
      <p:grpSp>
        <p:nvGrpSpPr>
          <p:cNvPr id="5" name="Group 4">
            <a:extLst>
              <a:ext uri="{FF2B5EF4-FFF2-40B4-BE49-F238E27FC236}">
                <a16:creationId xmlns:a16="http://schemas.microsoft.com/office/drawing/2014/main" id="{EB3C2095-7125-47A4-AEA7-0E7C55B9BABB}"/>
              </a:ext>
            </a:extLst>
          </p:cNvPr>
          <p:cNvGrpSpPr/>
          <p:nvPr/>
        </p:nvGrpSpPr>
        <p:grpSpPr>
          <a:xfrm>
            <a:off x="964870" y="2722030"/>
            <a:ext cx="9487977" cy="1268945"/>
            <a:chOff x="964870" y="2722030"/>
            <a:chExt cx="9487977" cy="1268945"/>
          </a:xfrm>
        </p:grpSpPr>
        <p:graphicFrame>
          <p:nvGraphicFramePr>
            <p:cNvPr id="9" name="Diagram 8">
              <a:extLst>
                <a:ext uri="{FF2B5EF4-FFF2-40B4-BE49-F238E27FC236}">
                  <a16:creationId xmlns:a16="http://schemas.microsoft.com/office/drawing/2014/main" id="{E336064C-1C76-42D2-BFBD-369611ED94F6}"/>
                </a:ext>
              </a:extLst>
            </p:cNvPr>
            <p:cNvGraphicFramePr/>
            <p:nvPr>
              <p:extLst>
                <p:ext uri="{D42A27DB-BD31-4B8C-83A1-F6EECF244321}">
                  <p14:modId xmlns:p14="http://schemas.microsoft.com/office/powerpoint/2010/main" val="1342043842"/>
                </p:ext>
              </p:extLst>
            </p:nvPr>
          </p:nvGraphicFramePr>
          <p:xfrm>
            <a:off x="3708401" y="2722030"/>
            <a:ext cx="6744446" cy="1268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 name="Group 11">
              <a:extLst>
                <a:ext uri="{FF2B5EF4-FFF2-40B4-BE49-F238E27FC236}">
                  <a16:creationId xmlns:a16="http://schemas.microsoft.com/office/drawing/2014/main" id="{EC07BA43-F727-4A3B-A3DE-14CC31359A25}"/>
                </a:ext>
              </a:extLst>
            </p:cNvPr>
            <p:cNvGrpSpPr/>
            <p:nvPr/>
          </p:nvGrpSpPr>
          <p:grpSpPr>
            <a:xfrm>
              <a:off x="964870" y="2886174"/>
              <a:ext cx="1984519" cy="854905"/>
              <a:chOff x="3566876" y="0"/>
              <a:chExt cx="1569261" cy="854905"/>
            </a:xfrm>
          </p:grpSpPr>
          <p:sp>
            <p:nvSpPr>
              <p:cNvPr id="13" name="Rectangle 12">
                <a:extLst>
                  <a:ext uri="{FF2B5EF4-FFF2-40B4-BE49-F238E27FC236}">
                    <a16:creationId xmlns:a16="http://schemas.microsoft.com/office/drawing/2014/main" id="{974B231F-26A9-46CB-8EAC-A5E1F6BFB064}"/>
                  </a:ext>
                </a:extLst>
              </p:cNvPr>
              <p:cNvSpPr/>
              <p:nvPr/>
            </p:nvSpPr>
            <p:spPr>
              <a:xfrm>
                <a:off x="3566876" y="0"/>
                <a:ext cx="1465551" cy="8549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TextBox 13">
                <a:extLst>
                  <a:ext uri="{FF2B5EF4-FFF2-40B4-BE49-F238E27FC236}">
                    <a16:creationId xmlns:a16="http://schemas.microsoft.com/office/drawing/2014/main" id="{1A356D99-8188-46F1-B445-C8AFFB313260}"/>
                  </a:ext>
                </a:extLst>
              </p:cNvPr>
              <p:cNvSpPr txBox="1"/>
              <p:nvPr/>
            </p:nvSpPr>
            <p:spPr>
              <a:xfrm>
                <a:off x="3566876" y="0"/>
                <a:ext cx="1569261" cy="8549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en-US" sz="2000" b="1" kern="1200" dirty="0">
                    <a:solidFill>
                      <a:srgbClr val="FB6542"/>
                    </a:solidFill>
                  </a:rPr>
                  <a:t>CTE Concentrators</a:t>
                </a:r>
              </a:p>
            </p:txBody>
          </p:sp>
        </p:grpSp>
      </p:grpSp>
      <p:grpSp>
        <p:nvGrpSpPr>
          <p:cNvPr id="6" name="Group 5">
            <a:extLst>
              <a:ext uri="{FF2B5EF4-FFF2-40B4-BE49-F238E27FC236}">
                <a16:creationId xmlns:a16="http://schemas.microsoft.com/office/drawing/2014/main" id="{7486BE30-C504-4046-8CD8-067E8B93105D}"/>
              </a:ext>
            </a:extLst>
          </p:cNvPr>
          <p:cNvGrpSpPr/>
          <p:nvPr/>
        </p:nvGrpSpPr>
        <p:grpSpPr>
          <a:xfrm>
            <a:off x="866775" y="4063898"/>
            <a:ext cx="9586072" cy="2037305"/>
            <a:chOff x="964869" y="4111562"/>
            <a:chExt cx="9487978" cy="1820866"/>
          </a:xfrm>
        </p:grpSpPr>
        <p:graphicFrame>
          <p:nvGraphicFramePr>
            <p:cNvPr id="10" name="Diagram 9">
              <a:extLst>
                <a:ext uri="{FF2B5EF4-FFF2-40B4-BE49-F238E27FC236}">
                  <a16:creationId xmlns:a16="http://schemas.microsoft.com/office/drawing/2014/main" id="{C4991EC2-663B-4AC4-8570-AF1453AD5DE1}"/>
                </a:ext>
              </a:extLst>
            </p:cNvPr>
            <p:cNvGraphicFramePr/>
            <p:nvPr>
              <p:extLst>
                <p:ext uri="{D42A27DB-BD31-4B8C-83A1-F6EECF244321}">
                  <p14:modId xmlns:p14="http://schemas.microsoft.com/office/powerpoint/2010/main" val="1063544272"/>
                </p:ext>
              </p:extLst>
            </p:nvPr>
          </p:nvGraphicFramePr>
          <p:xfrm>
            <a:off x="3777417" y="4111562"/>
            <a:ext cx="6675430" cy="18208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5" name="Group 14">
              <a:extLst>
                <a:ext uri="{FF2B5EF4-FFF2-40B4-BE49-F238E27FC236}">
                  <a16:creationId xmlns:a16="http://schemas.microsoft.com/office/drawing/2014/main" id="{AE5FA50D-44A0-43DD-9C28-F11B4AD6E4AD}"/>
                </a:ext>
              </a:extLst>
            </p:cNvPr>
            <p:cNvGrpSpPr/>
            <p:nvPr/>
          </p:nvGrpSpPr>
          <p:grpSpPr>
            <a:xfrm>
              <a:off x="964869" y="4560513"/>
              <a:ext cx="1853365" cy="854905"/>
              <a:chOff x="3566876" y="0"/>
              <a:chExt cx="1465551" cy="854905"/>
            </a:xfrm>
          </p:grpSpPr>
          <p:sp>
            <p:nvSpPr>
              <p:cNvPr id="16" name="Rectangle 15">
                <a:extLst>
                  <a:ext uri="{FF2B5EF4-FFF2-40B4-BE49-F238E27FC236}">
                    <a16:creationId xmlns:a16="http://schemas.microsoft.com/office/drawing/2014/main" id="{A936116A-CBBA-4F23-B506-47D9876ACC33}"/>
                  </a:ext>
                </a:extLst>
              </p:cNvPr>
              <p:cNvSpPr/>
              <p:nvPr/>
            </p:nvSpPr>
            <p:spPr>
              <a:xfrm>
                <a:off x="3566876" y="0"/>
                <a:ext cx="1465551" cy="85490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TextBox 16">
                <a:extLst>
                  <a:ext uri="{FF2B5EF4-FFF2-40B4-BE49-F238E27FC236}">
                    <a16:creationId xmlns:a16="http://schemas.microsoft.com/office/drawing/2014/main" id="{0D2B2552-7B46-4574-86B2-05EC5F4097F4}"/>
                  </a:ext>
                </a:extLst>
              </p:cNvPr>
              <p:cNvSpPr txBox="1"/>
              <p:nvPr/>
            </p:nvSpPr>
            <p:spPr>
              <a:xfrm>
                <a:off x="3566876" y="0"/>
                <a:ext cx="1465551" cy="85490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en-US" sz="2000" b="1" kern="1200" dirty="0">
                    <a:solidFill>
                      <a:srgbClr val="555FAD"/>
                    </a:solidFill>
                  </a:rPr>
                  <a:t>CTE Completers</a:t>
                </a:r>
              </a:p>
            </p:txBody>
          </p:sp>
        </p:grpSp>
      </p:grpSp>
      <p:grpSp>
        <p:nvGrpSpPr>
          <p:cNvPr id="3" name="Group 2">
            <a:extLst>
              <a:ext uri="{FF2B5EF4-FFF2-40B4-BE49-F238E27FC236}">
                <a16:creationId xmlns:a16="http://schemas.microsoft.com/office/drawing/2014/main" id="{B7804D62-8D7F-414E-A868-1823D3DC7237}"/>
              </a:ext>
            </a:extLst>
          </p:cNvPr>
          <p:cNvGrpSpPr/>
          <p:nvPr/>
        </p:nvGrpSpPr>
        <p:grpSpPr>
          <a:xfrm>
            <a:off x="964870" y="1520760"/>
            <a:ext cx="9487977" cy="1201269"/>
            <a:chOff x="964870" y="1520760"/>
            <a:chExt cx="9487977" cy="1201269"/>
          </a:xfrm>
        </p:grpSpPr>
        <p:graphicFrame>
          <p:nvGraphicFramePr>
            <p:cNvPr id="4" name="Diagram 3">
              <a:extLst>
                <a:ext uri="{FF2B5EF4-FFF2-40B4-BE49-F238E27FC236}">
                  <a16:creationId xmlns:a16="http://schemas.microsoft.com/office/drawing/2014/main" id="{82238452-3E88-4705-8664-2B803A6001E0}"/>
                </a:ext>
              </a:extLst>
            </p:cNvPr>
            <p:cNvGraphicFramePr/>
            <p:nvPr>
              <p:extLst>
                <p:ext uri="{D42A27DB-BD31-4B8C-83A1-F6EECF244321}">
                  <p14:modId xmlns:p14="http://schemas.microsoft.com/office/powerpoint/2010/main" val="502243600"/>
                </p:ext>
              </p:extLst>
            </p:nvPr>
          </p:nvGraphicFramePr>
          <p:xfrm>
            <a:off x="3708401" y="1520760"/>
            <a:ext cx="6744446" cy="120126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8" name="TextBox 17">
              <a:extLst>
                <a:ext uri="{FF2B5EF4-FFF2-40B4-BE49-F238E27FC236}">
                  <a16:creationId xmlns:a16="http://schemas.microsoft.com/office/drawing/2014/main" id="{91C4CA76-B9A0-47C1-BD4F-E18ED5A7C8DF}"/>
                </a:ext>
              </a:extLst>
            </p:cNvPr>
            <p:cNvSpPr txBox="1"/>
            <p:nvPr/>
          </p:nvSpPr>
          <p:spPr>
            <a:xfrm>
              <a:off x="964870" y="1586663"/>
              <a:ext cx="1984519" cy="9565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9568" tIns="17780" rIns="17780" bIns="17780" numCol="1" spcCol="1270" anchor="ctr" anchorCtr="0">
              <a:noAutofit/>
            </a:bodyPr>
            <a:lstStyle/>
            <a:p>
              <a:pPr marL="0" lvl="0" indent="0" algn="l" defTabSz="622300">
                <a:lnSpc>
                  <a:spcPct val="90000"/>
                </a:lnSpc>
                <a:spcBef>
                  <a:spcPct val="0"/>
                </a:spcBef>
                <a:spcAft>
                  <a:spcPct val="35000"/>
                </a:spcAft>
                <a:buNone/>
              </a:pPr>
              <a:r>
                <a:rPr lang="en-US" sz="2000" b="1" kern="1200" dirty="0">
                  <a:solidFill>
                    <a:srgbClr val="19929B"/>
                  </a:solidFill>
                  <a:cs typeface="Arial" panose="020B0604020202020204" pitchFamily="34" charset="0"/>
                </a:rPr>
                <a:t>CTE Participants </a:t>
              </a:r>
            </a:p>
            <a:p>
              <a:pPr marL="0" lvl="0" indent="0" algn="l" defTabSz="622300">
                <a:lnSpc>
                  <a:spcPct val="90000"/>
                </a:lnSpc>
                <a:spcBef>
                  <a:spcPct val="0"/>
                </a:spcBef>
                <a:spcAft>
                  <a:spcPct val="35000"/>
                </a:spcAft>
                <a:buNone/>
              </a:pPr>
              <a:r>
                <a:rPr lang="en-US" sz="1100" b="1" kern="1200" dirty="0">
                  <a:solidFill>
                    <a:srgbClr val="19929B"/>
                  </a:solidFill>
                  <a:cs typeface="Arial" panose="020B0604020202020204" pitchFamily="34" charset="0"/>
                </a:rPr>
                <a:t>Non-concentrators</a:t>
              </a:r>
            </a:p>
            <a:p>
              <a:pPr marL="0" lvl="0" indent="0" algn="l" defTabSz="622300">
                <a:lnSpc>
                  <a:spcPct val="90000"/>
                </a:lnSpc>
                <a:spcBef>
                  <a:spcPct val="0"/>
                </a:spcBef>
                <a:spcAft>
                  <a:spcPct val="35000"/>
                </a:spcAft>
                <a:buNone/>
              </a:pPr>
              <a:r>
                <a:rPr lang="en-US" sz="1100" b="1" kern="1200" dirty="0">
                  <a:solidFill>
                    <a:srgbClr val="19929B"/>
                  </a:solidFill>
                  <a:cs typeface="Arial" panose="020B0604020202020204" pitchFamily="34" charset="0"/>
                </a:rPr>
                <a:t>Non-completers</a:t>
              </a:r>
            </a:p>
          </p:txBody>
        </p:sp>
      </p:grpSp>
      <p:sp>
        <p:nvSpPr>
          <p:cNvPr id="7" name="Slide Number Placeholder 6">
            <a:extLst>
              <a:ext uri="{FF2B5EF4-FFF2-40B4-BE49-F238E27FC236}">
                <a16:creationId xmlns:a16="http://schemas.microsoft.com/office/drawing/2014/main" id="{5BCE8EE9-CA84-4C9D-9107-047AF33EE74F}"/>
              </a:ext>
            </a:extLst>
          </p:cNvPr>
          <p:cNvSpPr>
            <a:spLocks noGrp="1"/>
          </p:cNvSpPr>
          <p:nvPr>
            <p:ph type="sldNum" sz="quarter" idx="11"/>
          </p:nvPr>
        </p:nvSpPr>
        <p:spPr/>
        <p:txBody>
          <a:bodyPr/>
          <a:lstStyle/>
          <a:p>
            <a:fld id="{4B73C415-D670-4716-A5EC-CC4D52CA2BAC}" type="slidenum">
              <a:rPr lang="en-US" noProof="0" smtClean="0"/>
              <a:pPr/>
              <a:t>26</a:t>
            </a:fld>
            <a:endParaRPr lang="en-US" noProof="0" dirty="0"/>
          </a:p>
        </p:txBody>
      </p:sp>
    </p:spTree>
    <p:extLst>
      <p:ext uri="{BB962C8B-B14F-4D97-AF65-F5344CB8AC3E}">
        <p14:creationId xmlns:p14="http://schemas.microsoft.com/office/powerpoint/2010/main" val="327830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21F7AC5-28D4-4627-8BE9-8458603E0E04}"/>
              </a:ext>
            </a:extLst>
          </p:cNvPr>
          <p:cNvSpPr>
            <a:spLocks noGrp="1"/>
          </p:cNvSpPr>
          <p:nvPr>
            <p:ph type="ftr" sz="quarter" idx="10"/>
          </p:nvPr>
        </p:nvSpPr>
        <p:spPr/>
        <p:txBody>
          <a:bodyPr/>
          <a:lstStyle/>
          <a:p>
            <a:r>
              <a:rPr lang="en-US" noProof="0"/>
              <a:t>SDCOE EOY 1 May 6, 2020</a:t>
            </a:r>
            <a:endParaRPr lang="en-US" noProof="0" dirty="0"/>
          </a:p>
        </p:txBody>
      </p:sp>
      <p:sp>
        <p:nvSpPr>
          <p:cNvPr id="4" name="Slide Number Placeholder 3">
            <a:extLst>
              <a:ext uri="{FF2B5EF4-FFF2-40B4-BE49-F238E27FC236}">
                <a16:creationId xmlns:a16="http://schemas.microsoft.com/office/drawing/2014/main" id="{9B5BAA75-7FD3-432C-9A18-1E67F8052113}"/>
              </a:ext>
            </a:extLst>
          </p:cNvPr>
          <p:cNvSpPr>
            <a:spLocks noGrp="1"/>
          </p:cNvSpPr>
          <p:nvPr>
            <p:ph type="sldNum" sz="quarter" idx="11"/>
          </p:nvPr>
        </p:nvSpPr>
        <p:spPr/>
        <p:txBody>
          <a:bodyPr/>
          <a:lstStyle/>
          <a:p>
            <a:fld id="{4B73C415-D670-4716-A5EC-CC4D52CA2BAC}" type="slidenum">
              <a:rPr lang="en-US" noProof="0" smtClean="0"/>
              <a:pPr/>
              <a:t>27</a:t>
            </a:fld>
            <a:endParaRPr lang="en-US" noProof="0" dirty="0"/>
          </a:p>
        </p:txBody>
      </p:sp>
      <p:pic>
        <p:nvPicPr>
          <p:cNvPr id="13" name="Picture 12">
            <a:extLst>
              <a:ext uri="{FF2B5EF4-FFF2-40B4-BE49-F238E27FC236}">
                <a16:creationId xmlns:a16="http://schemas.microsoft.com/office/drawing/2014/main" id="{8ED68100-7688-4F11-9259-1FBFE4F48475}"/>
              </a:ext>
            </a:extLst>
          </p:cNvPr>
          <p:cNvPicPr>
            <a:picLocks noChangeAspect="1"/>
          </p:cNvPicPr>
          <p:nvPr/>
        </p:nvPicPr>
        <p:blipFill>
          <a:blip r:embed="rId3"/>
          <a:stretch>
            <a:fillRect/>
          </a:stretch>
        </p:blipFill>
        <p:spPr>
          <a:xfrm>
            <a:off x="1136473" y="1092781"/>
            <a:ext cx="9998252" cy="5146602"/>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BF87718-10CD-4614-8A24-D735DC882A57}"/>
              </a:ext>
            </a:extLst>
          </p:cNvPr>
          <p:cNvSpPr txBox="1"/>
          <p:nvPr/>
        </p:nvSpPr>
        <p:spPr>
          <a:xfrm>
            <a:off x="349974" y="138694"/>
            <a:ext cx="10203726" cy="707886"/>
          </a:xfrm>
          <a:prstGeom prst="rect">
            <a:avLst/>
          </a:prstGeom>
          <a:noFill/>
        </p:spPr>
        <p:txBody>
          <a:bodyPr wrap="square" rtlCol="0">
            <a:spAutoFit/>
          </a:bodyPr>
          <a:lstStyle/>
          <a:p>
            <a:r>
              <a:rPr lang="en-US" sz="4000" dirty="0">
                <a:latin typeface="+mj-lt"/>
              </a:rPr>
              <a:t>Career Technical Education (SCTE)</a:t>
            </a:r>
          </a:p>
        </p:txBody>
      </p:sp>
      <p:sp>
        <p:nvSpPr>
          <p:cNvPr id="2" name="Rectangle 1">
            <a:extLst>
              <a:ext uri="{FF2B5EF4-FFF2-40B4-BE49-F238E27FC236}">
                <a16:creationId xmlns:a16="http://schemas.microsoft.com/office/drawing/2014/main" id="{F53EFD06-F3D2-4B96-AE0F-72546261B199}"/>
              </a:ext>
            </a:extLst>
          </p:cNvPr>
          <p:cNvSpPr/>
          <p:nvPr/>
        </p:nvSpPr>
        <p:spPr>
          <a:xfrm>
            <a:off x="1136473" y="3676650"/>
            <a:ext cx="9998252" cy="1190625"/>
          </a:xfrm>
          <a:prstGeom prst="rect">
            <a:avLst/>
          </a:prstGeom>
          <a:solidFill>
            <a:schemeClr val="accent2">
              <a:lumMod val="20000"/>
              <a:lumOff val="80000"/>
              <a:alpha val="25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9418F0-0BE9-45A1-BB4A-749295262535}"/>
              </a:ext>
            </a:extLst>
          </p:cNvPr>
          <p:cNvSpPr/>
          <p:nvPr/>
        </p:nvSpPr>
        <p:spPr>
          <a:xfrm>
            <a:off x="6697051" y="1690505"/>
            <a:ext cx="3692436" cy="152182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SCTE records should be reported in the academic year that the concentrator or capstone course was completed</a:t>
            </a:r>
          </a:p>
        </p:txBody>
      </p:sp>
      <p:sp>
        <p:nvSpPr>
          <p:cNvPr id="8" name="Arrow: Right 7">
            <a:extLst>
              <a:ext uri="{FF2B5EF4-FFF2-40B4-BE49-F238E27FC236}">
                <a16:creationId xmlns:a16="http://schemas.microsoft.com/office/drawing/2014/main" id="{7688E662-1530-465B-A526-688174FA1890}"/>
              </a:ext>
            </a:extLst>
          </p:cNvPr>
          <p:cNvSpPr/>
          <p:nvPr/>
        </p:nvSpPr>
        <p:spPr>
          <a:xfrm rot="5400000">
            <a:off x="8394351" y="3089049"/>
            <a:ext cx="470730" cy="704476"/>
          </a:xfrm>
          <a:prstGeom prst="rightArrow">
            <a:avLst/>
          </a:prstGeom>
          <a:solidFill>
            <a:srgbClr val="E9A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9339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70828A-D380-419D-B240-56DDDF455BBF}"/>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DB123478-AA14-439A-B73D-5F699F415234}"/>
              </a:ext>
            </a:extLst>
          </p:cNvPr>
          <p:cNvSpPr>
            <a:spLocks noGrp="1"/>
          </p:cNvSpPr>
          <p:nvPr>
            <p:ph type="sldNum" sz="quarter" idx="11"/>
          </p:nvPr>
        </p:nvSpPr>
        <p:spPr/>
        <p:txBody>
          <a:bodyPr/>
          <a:lstStyle/>
          <a:p>
            <a:fld id="{4B73C415-D670-4716-A5EC-CC4D52CA2BAC}" type="slidenum">
              <a:rPr lang="en-US" noProof="0" smtClean="0"/>
              <a:pPr/>
              <a:t>28</a:t>
            </a:fld>
            <a:endParaRPr lang="en-US" noProof="0" dirty="0"/>
          </a:p>
        </p:txBody>
      </p:sp>
      <p:pic>
        <p:nvPicPr>
          <p:cNvPr id="4" name="Picture 3">
            <a:extLst>
              <a:ext uri="{FF2B5EF4-FFF2-40B4-BE49-F238E27FC236}">
                <a16:creationId xmlns:a16="http://schemas.microsoft.com/office/drawing/2014/main" id="{90093B75-0B8B-4EBF-94E2-F72319FE7D78}"/>
              </a:ext>
            </a:extLst>
          </p:cNvPr>
          <p:cNvPicPr>
            <a:picLocks noChangeAspect="1"/>
          </p:cNvPicPr>
          <p:nvPr/>
        </p:nvPicPr>
        <p:blipFill>
          <a:blip r:embed="rId3"/>
          <a:stretch>
            <a:fillRect/>
          </a:stretch>
        </p:blipFill>
        <p:spPr>
          <a:xfrm>
            <a:off x="2902257" y="937199"/>
            <a:ext cx="9000718" cy="5337544"/>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C24A3C87-C295-4BA8-919E-C1CB07746986}"/>
              </a:ext>
            </a:extLst>
          </p:cNvPr>
          <p:cNvSpPr txBox="1"/>
          <p:nvPr/>
        </p:nvSpPr>
        <p:spPr>
          <a:xfrm>
            <a:off x="349974" y="138694"/>
            <a:ext cx="10203726" cy="707886"/>
          </a:xfrm>
          <a:prstGeom prst="rect">
            <a:avLst/>
          </a:prstGeom>
          <a:noFill/>
        </p:spPr>
        <p:txBody>
          <a:bodyPr wrap="square" rtlCol="0">
            <a:spAutoFit/>
          </a:bodyPr>
          <a:lstStyle/>
          <a:p>
            <a:r>
              <a:rPr lang="en-US" sz="4000" dirty="0">
                <a:latin typeface="+mj-lt"/>
              </a:rPr>
              <a:t>Career Technical Education (SCTE)</a:t>
            </a:r>
          </a:p>
        </p:txBody>
      </p:sp>
      <p:sp>
        <p:nvSpPr>
          <p:cNvPr id="7" name="Rectangle 6">
            <a:extLst>
              <a:ext uri="{FF2B5EF4-FFF2-40B4-BE49-F238E27FC236}">
                <a16:creationId xmlns:a16="http://schemas.microsoft.com/office/drawing/2014/main" id="{2787B618-0DD8-42C0-8FEA-E68268B5D97C}"/>
              </a:ext>
            </a:extLst>
          </p:cNvPr>
          <p:cNvSpPr/>
          <p:nvPr/>
        </p:nvSpPr>
        <p:spPr>
          <a:xfrm>
            <a:off x="7921478" y="5707473"/>
            <a:ext cx="1211889" cy="459411"/>
          </a:xfrm>
          <a:prstGeom prst="rect">
            <a:avLst/>
          </a:prstGeom>
          <a:solidFill>
            <a:schemeClr val="accent1">
              <a:lumMod val="20000"/>
              <a:lumOff val="80000"/>
              <a:alpha val="25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C99AED-32D3-4E25-9055-B9F429BC484D}"/>
              </a:ext>
            </a:extLst>
          </p:cNvPr>
          <p:cNvSpPr/>
          <p:nvPr/>
        </p:nvSpPr>
        <p:spPr>
          <a:xfrm>
            <a:off x="7256058" y="4800289"/>
            <a:ext cx="573207" cy="183496"/>
          </a:xfrm>
          <a:prstGeom prst="rect">
            <a:avLst/>
          </a:prstGeom>
          <a:solidFill>
            <a:srgbClr val="FEDEFA">
              <a:alpha val="24706"/>
            </a:srgbClr>
          </a:solidFill>
          <a:ln w="2857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04AF5E6-7C78-426E-B422-FA4C5E599C5D}"/>
              </a:ext>
            </a:extLst>
          </p:cNvPr>
          <p:cNvSpPr/>
          <p:nvPr/>
        </p:nvSpPr>
        <p:spPr>
          <a:xfrm>
            <a:off x="238983" y="1243296"/>
            <a:ext cx="2451054" cy="2023969"/>
          </a:xfrm>
          <a:prstGeom prst="rect">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concentrators and completers must have a CTE course in the SCSC record with a corresponding academic year</a:t>
            </a:r>
          </a:p>
        </p:txBody>
      </p:sp>
      <p:sp>
        <p:nvSpPr>
          <p:cNvPr id="10" name="Arrow: Right 9">
            <a:extLst>
              <a:ext uri="{FF2B5EF4-FFF2-40B4-BE49-F238E27FC236}">
                <a16:creationId xmlns:a16="http://schemas.microsoft.com/office/drawing/2014/main" id="{E1FE6A35-CB27-4BEC-944E-F9446EC85A6C}"/>
              </a:ext>
            </a:extLst>
          </p:cNvPr>
          <p:cNvSpPr/>
          <p:nvPr/>
        </p:nvSpPr>
        <p:spPr>
          <a:xfrm>
            <a:off x="2690037" y="1900841"/>
            <a:ext cx="676154" cy="810955"/>
          </a:xfrm>
          <a:prstGeom prst="rightArrow">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BD67FA4-A159-4CAC-B563-0E4CBACB1C0C}"/>
              </a:ext>
            </a:extLst>
          </p:cNvPr>
          <p:cNvSpPr/>
          <p:nvPr/>
        </p:nvSpPr>
        <p:spPr>
          <a:xfrm>
            <a:off x="238983" y="3873562"/>
            <a:ext cx="2451054" cy="20239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CTE Pathway Code must correspond to a CTE course in the SCSC record </a:t>
            </a:r>
          </a:p>
        </p:txBody>
      </p:sp>
      <p:sp>
        <p:nvSpPr>
          <p:cNvPr id="12" name="Arrow: Right 11">
            <a:extLst>
              <a:ext uri="{FF2B5EF4-FFF2-40B4-BE49-F238E27FC236}">
                <a16:creationId xmlns:a16="http://schemas.microsoft.com/office/drawing/2014/main" id="{54F0934A-DC30-41C5-9406-E236CC8685F9}"/>
              </a:ext>
            </a:extLst>
          </p:cNvPr>
          <p:cNvSpPr/>
          <p:nvPr/>
        </p:nvSpPr>
        <p:spPr>
          <a:xfrm>
            <a:off x="2689535" y="4578308"/>
            <a:ext cx="676154" cy="81095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938D06-1DA6-4897-8277-860F6DFB3C77}"/>
              </a:ext>
            </a:extLst>
          </p:cNvPr>
          <p:cNvSpPr/>
          <p:nvPr/>
        </p:nvSpPr>
        <p:spPr>
          <a:xfrm>
            <a:off x="4737666" y="4793797"/>
            <a:ext cx="676154" cy="189987"/>
          </a:xfrm>
          <a:prstGeom prst="rect">
            <a:avLst/>
          </a:prstGeom>
          <a:solidFill>
            <a:srgbClr val="FEDEFA">
              <a:alpha val="24706"/>
            </a:srgbClr>
          </a:solidFill>
          <a:ln w="2857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51CFE8-A03F-4889-93B2-855416F92C2E}"/>
              </a:ext>
            </a:extLst>
          </p:cNvPr>
          <p:cNvSpPr/>
          <p:nvPr/>
        </p:nvSpPr>
        <p:spPr>
          <a:xfrm>
            <a:off x="4360458" y="5959884"/>
            <a:ext cx="986605" cy="207000"/>
          </a:xfrm>
          <a:prstGeom prst="rect">
            <a:avLst/>
          </a:prstGeom>
          <a:solidFill>
            <a:srgbClr val="FEDEFA">
              <a:alpha val="24706"/>
            </a:srgbClr>
          </a:solidFill>
          <a:ln w="28575">
            <a:solidFill>
              <a:srgbClr val="CC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309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509D00D-6C3D-4F8B-8118-AC7E3EBAB8EE}"/>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8EF08EFD-1638-4C7B-AD4F-314C243957D0}"/>
              </a:ext>
            </a:extLst>
          </p:cNvPr>
          <p:cNvSpPr>
            <a:spLocks noGrp="1"/>
          </p:cNvSpPr>
          <p:nvPr>
            <p:ph type="sldNum" sz="quarter" idx="11"/>
          </p:nvPr>
        </p:nvSpPr>
        <p:spPr/>
        <p:txBody>
          <a:bodyPr/>
          <a:lstStyle/>
          <a:p>
            <a:fld id="{4B73C415-D670-4716-A5EC-CC4D52CA2BAC}" type="slidenum">
              <a:rPr lang="en-US" noProof="0" smtClean="0"/>
              <a:pPr/>
              <a:t>29</a:t>
            </a:fld>
            <a:endParaRPr lang="en-US" noProof="0" dirty="0"/>
          </a:p>
        </p:txBody>
      </p:sp>
      <p:pic>
        <p:nvPicPr>
          <p:cNvPr id="4" name="Picture 3">
            <a:extLst>
              <a:ext uri="{FF2B5EF4-FFF2-40B4-BE49-F238E27FC236}">
                <a16:creationId xmlns:a16="http://schemas.microsoft.com/office/drawing/2014/main" id="{1F320B55-6652-4ED5-94FD-1C904B616AE4}"/>
              </a:ext>
            </a:extLst>
          </p:cNvPr>
          <p:cNvPicPr>
            <a:picLocks noChangeAspect="1"/>
          </p:cNvPicPr>
          <p:nvPr/>
        </p:nvPicPr>
        <p:blipFill>
          <a:blip r:embed="rId3"/>
          <a:stretch>
            <a:fillRect/>
          </a:stretch>
        </p:blipFill>
        <p:spPr>
          <a:xfrm>
            <a:off x="902365" y="999528"/>
            <a:ext cx="10537316" cy="5259713"/>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E64C5491-9E58-44D2-876C-0845E9C66A76}"/>
              </a:ext>
            </a:extLst>
          </p:cNvPr>
          <p:cNvSpPr txBox="1"/>
          <p:nvPr/>
        </p:nvSpPr>
        <p:spPr>
          <a:xfrm>
            <a:off x="902365" y="101209"/>
            <a:ext cx="10857007" cy="707886"/>
          </a:xfrm>
          <a:prstGeom prst="rect">
            <a:avLst/>
          </a:prstGeom>
          <a:noFill/>
        </p:spPr>
        <p:txBody>
          <a:bodyPr wrap="square" rtlCol="0">
            <a:spAutoFit/>
          </a:bodyPr>
          <a:lstStyle/>
          <a:p>
            <a:r>
              <a:rPr lang="en-US" sz="4000" dirty="0">
                <a:latin typeface="+mj-lt"/>
              </a:rPr>
              <a:t>Course Group master Combos (VCC)</a:t>
            </a:r>
          </a:p>
        </p:txBody>
      </p:sp>
      <p:sp>
        <p:nvSpPr>
          <p:cNvPr id="6" name="Rectangle 5">
            <a:extLst>
              <a:ext uri="{FF2B5EF4-FFF2-40B4-BE49-F238E27FC236}">
                <a16:creationId xmlns:a16="http://schemas.microsoft.com/office/drawing/2014/main" id="{80994E72-61A5-43FB-880E-6C9B28732776}"/>
              </a:ext>
            </a:extLst>
          </p:cNvPr>
          <p:cNvSpPr/>
          <p:nvPr/>
        </p:nvSpPr>
        <p:spPr>
          <a:xfrm>
            <a:off x="902365" y="2620924"/>
            <a:ext cx="3956714" cy="714259"/>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6BA6CB-0651-455A-AA62-1E33B8ABBB34}"/>
              </a:ext>
            </a:extLst>
          </p:cNvPr>
          <p:cNvSpPr/>
          <p:nvPr/>
        </p:nvSpPr>
        <p:spPr>
          <a:xfrm>
            <a:off x="902365" y="4076059"/>
            <a:ext cx="3956714" cy="1431606"/>
          </a:xfrm>
          <a:prstGeom prst="rect">
            <a:avLst/>
          </a:prstGeom>
          <a:solidFill>
            <a:schemeClr val="accent4">
              <a:lumMod val="60000"/>
              <a:lumOff val="4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F386B2-5E6D-47A8-9674-5D92E4F0D613}"/>
              </a:ext>
            </a:extLst>
          </p:cNvPr>
          <p:cNvSpPr/>
          <p:nvPr/>
        </p:nvSpPr>
        <p:spPr>
          <a:xfrm>
            <a:off x="902365" y="2656748"/>
            <a:ext cx="564791" cy="703140"/>
          </a:xfrm>
          <a:prstGeom prst="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B901D6-0B01-4FC4-89A1-DFACA5ACFCA6}"/>
              </a:ext>
            </a:extLst>
          </p:cNvPr>
          <p:cNvSpPr/>
          <p:nvPr/>
        </p:nvSpPr>
        <p:spPr>
          <a:xfrm>
            <a:off x="4283518" y="2635587"/>
            <a:ext cx="564791" cy="703140"/>
          </a:xfrm>
          <a:prstGeom prst="rect">
            <a:avLst/>
          </a:prstGeom>
          <a:noFill/>
          <a:ln w="28575">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562F022-F489-45A2-826F-1BC34FB339A2}"/>
              </a:ext>
            </a:extLst>
          </p:cNvPr>
          <p:cNvSpPr/>
          <p:nvPr/>
        </p:nvSpPr>
        <p:spPr>
          <a:xfrm>
            <a:off x="902365" y="4104585"/>
            <a:ext cx="564791" cy="1403079"/>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1E8198-F763-4873-9B4F-0312BE2DBDB4}"/>
              </a:ext>
            </a:extLst>
          </p:cNvPr>
          <p:cNvSpPr/>
          <p:nvPr/>
        </p:nvSpPr>
        <p:spPr>
          <a:xfrm>
            <a:off x="4245534" y="4051354"/>
            <a:ext cx="613545" cy="1456310"/>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F7BCC5-E461-40AD-ABE3-397D78A03A7C}"/>
              </a:ext>
            </a:extLst>
          </p:cNvPr>
          <p:cNvSpPr/>
          <p:nvPr/>
        </p:nvSpPr>
        <p:spPr>
          <a:xfrm>
            <a:off x="7868093" y="3211033"/>
            <a:ext cx="2636874" cy="1456310"/>
          </a:xfrm>
          <a:prstGeom prst="rect">
            <a:avLst/>
          </a:prstGeom>
          <a:solidFill>
            <a:srgbClr val="99C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3">
                    <a:lumMod val="75000"/>
                  </a:schemeClr>
                </a:solidFill>
              </a:rPr>
              <a:t>Each CTE state course code aligns with a specific pathway code</a:t>
            </a:r>
          </a:p>
        </p:txBody>
      </p:sp>
    </p:spTree>
    <p:extLst>
      <p:ext uri="{BB962C8B-B14F-4D97-AF65-F5344CB8AC3E}">
        <p14:creationId xmlns:p14="http://schemas.microsoft.com/office/powerpoint/2010/main" val="37679962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FC752-8839-4E09-BF0D-CFD2F234BA41}"/>
              </a:ext>
            </a:extLst>
          </p:cNvPr>
          <p:cNvSpPr>
            <a:spLocks noGrp="1"/>
          </p:cNvSpPr>
          <p:nvPr>
            <p:ph type="title"/>
          </p:nvPr>
        </p:nvSpPr>
        <p:spPr>
          <a:xfrm>
            <a:off x="838200" y="220836"/>
            <a:ext cx="10515600" cy="825695"/>
          </a:xfrm>
        </p:spPr>
        <p:txBody>
          <a:bodyPr/>
          <a:lstStyle/>
          <a:p>
            <a:r>
              <a:rPr lang="en-US">
                <a:latin typeface="Arial Black" panose="020B0A04020102020204" pitchFamily="34" charset="0"/>
              </a:rPr>
              <a:t>Training Sequence</a:t>
            </a:r>
          </a:p>
        </p:txBody>
      </p:sp>
      <p:sp>
        <p:nvSpPr>
          <p:cNvPr id="3" name="Footer Placeholder 2">
            <a:extLst>
              <a:ext uri="{FF2B5EF4-FFF2-40B4-BE49-F238E27FC236}">
                <a16:creationId xmlns:a16="http://schemas.microsoft.com/office/drawing/2014/main" id="{09D3F570-AB76-41C5-B17D-E4E25D3BF1CC}"/>
              </a:ext>
            </a:extLst>
          </p:cNvPr>
          <p:cNvSpPr>
            <a:spLocks noGrp="1"/>
          </p:cNvSpPr>
          <p:nvPr>
            <p:ph type="ftr" sz="quarter" idx="10"/>
          </p:nvPr>
        </p:nvSpPr>
        <p:spPr>
          <a:xfrm>
            <a:off x="432000" y="6425999"/>
            <a:ext cx="5472000" cy="41243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SDCOE EOY 1 May 6, 2020</a:t>
            </a:r>
          </a:p>
        </p:txBody>
      </p:sp>
      <p:sp>
        <p:nvSpPr>
          <p:cNvPr id="4" name="Slide Number Placeholder 3">
            <a:extLst>
              <a:ext uri="{FF2B5EF4-FFF2-40B4-BE49-F238E27FC236}">
                <a16:creationId xmlns:a16="http://schemas.microsoft.com/office/drawing/2014/main" id="{F8805412-EA67-4A35-9025-AD252BF73C0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B4C87F9-946B-4B3C-9482-D9DBAFCB5320}"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graphicFrame>
        <p:nvGraphicFramePr>
          <p:cNvPr id="5" name="Diagram 4">
            <a:extLst>
              <a:ext uri="{FF2B5EF4-FFF2-40B4-BE49-F238E27FC236}">
                <a16:creationId xmlns:a16="http://schemas.microsoft.com/office/drawing/2014/main" id="{49136E88-6286-4AC2-BFCD-9EFC7965D54A}"/>
              </a:ext>
            </a:extLst>
          </p:cNvPr>
          <p:cNvGraphicFramePr/>
          <p:nvPr/>
        </p:nvGraphicFramePr>
        <p:xfrm>
          <a:off x="426000" y="865743"/>
          <a:ext cx="11340000" cy="5279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1" name="Straight Connector 30">
            <a:extLst>
              <a:ext uri="{FF2B5EF4-FFF2-40B4-BE49-F238E27FC236}">
                <a16:creationId xmlns:a16="http://schemas.microsoft.com/office/drawing/2014/main" id="{24F8AC5B-526A-4B19-A290-C25920290A29}"/>
              </a:ext>
            </a:extLst>
          </p:cNvPr>
          <p:cNvCxnSpPr>
            <a:cxnSpLocks/>
          </p:cNvCxnSpPr>
          <p:nvPr/>
        </p:nvCxnSpPr>
        <p:spPr>
          <a:xfrm>
            <a:off x="9458925" y="5322707"/>
            <a:ext cx="502459" cy="0"/>
          </a:xfrm>
          <a:prstGeom prst="line">
            <a:avLst/>
          </a:prstGeom>
          <a:ln>
            <a:solidFill>
              <a:srgbClr val="FCFCFC"/>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E8CE1E2B-405A-491C-9816-6AF714FBF3FE}"/>
              </a:ext>
            </a:extLst>
          </p:cNvPr>
          <p:cNvGrpSpPr/>
          <p:nvPr/>
        </p:nvGrpSpPr>
        <p:grpSpPr>
          <a:xfrm>
            <a:off x="9717885" y="3924541"/>
            <a:ext cx="1424166" cy="2187372"/>
            <a:chOff x="9666621" y="3694199"/>
            <a:chExt cx="1424166" cy="2187372"/>
          </a:xfrm>
        </p:grpSpPr>
        <p:sp>
          <p:nvSpPr>
            <p:cNvPr id="7" name="Rectangle: Rounded Corners 6">
              <a:extLst>
                <a:ext uri="{FF2B5EF4-FFF2-40B4-BE49-F238E27FC236}">
                  <a16:creationId xmlns:a16="http://schemas.microsoft.com/office/drawing/2014/main" id="{DA9044FE-84EA-4A53-B027-33BA4D2735C1}"/>
                </a:ext>
              </a:extLst>
            </p:cNvPr>
            <p:cNvSpPr/>
            <p:nvPr/>
          </p:nvSpPr>
          <p:spPr>
            <a:xfrm>
              <a:off x="9910120" y="4250719"/>
              <a:ext cx="1180667" cy="432000"/>
            </a:xfrm>
            <a:prstGeom prst="roundRect">
              <a:avLst/>
            </a:prstGeom>
            <a:solidFill>
              <a:schemeClr val="bg1"/>
            </a:solidFill>
            <a:ln>
              <a:solidFill>
                <a:srgbClr val="37B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EOY 2 R&amp;C</a:t>
              </a:r>
            </a:p>
          </p:txBody>
        </p:sp>
        <p:cxnSp>
          <p:nvCxnSpPr>
            <p:cNvPr id="9" name="Connector: Elbow 8">
              <a:extLst>
                <a:ext uri="{FF2B5EF4-FFF2-40B4-BE49-F238E27FC236}">
                  <a16:creationId xmlns:a16="http://schemas.microsoft.com/office/drawing/2014/main" id="{EEE625FE-D9B9-48C5-971E-DA34F2432F01}"/>
                </a:ext>
              </a:extLst>
            </p:cNvPr>
            <p:cNvCxnSpPr>
              <a:cxnSpLocks/>
              <a:endCxn id="7" idx="1"/>
            </p:cNvCxnSpPr>
            <p:nvPr/>
          </p:nvCxnSpPr>
          <p:spPr>
            <a:xfrm rot="5400000" flipH="1" flipV="1">
              <a:off x="9475546" y="4657795"/>
              <a:ext cx="625649" cy="243499"/>
            </a:xfrm>
            <a:prstGeom prst="bentConnector2">
              <a:avLst/>
            </a:prstGeom>
            <a:ln w="12700"/>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6065A74B-AA63-407C-8BB7-AFAD81EDC1B0}"/>
                </a:ext>
              </a:extLst>
            </p:cNvPr>
            <p:cNvSpPr/>
            <p:nvPr/>
          </p:nvSpPr>
          <p:spPr>
            <a:xfrm>
              <a:off x="9910120" y="4876365"/>
              <a:ext cx="1180667" cy="432000"/>
            </a:xfrm>
            <a:prstGeom prst="roundRect">
              <a:avLst/>
            </a:prstGeom>
            <a:noFill/>
            <a:ln>
              <a:solidFill>
                <a:srgbClr val="37B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EOY 3 R&amp;C</a:t>
              </a:r>
            </a:p>
          </p:txBody>
        </p:sp>
        <p:sp>
          <p:nvSpPr>
            <p:cNvPr id="14" name="Rectangle: Rounded Corners 13">
              <a:extLst>
                <a:ext uri="{FF2B5EF4-FFF2-40B4-BE49-F238E27FC236}">
                  <a16:creationId xmlns:a16="http://schemas.microsoft.com/office/drawing/2014/main" id="{9656C175-FFB1-4C7C-9D50-19DE565DBDF1}"/>
                </a:ext>
              </a:extLst>
            </p:cNvPr>
            <p:cNvSpPr/>
            <p:nvPr/>
          </p:nvSpPr>
          <p:spPr>
            <a:xfrm>
              <a:off x="9910120" y="5449571"/>
              <a:ext cx="1180667" cy="432000"/>
            </a:xfrm>
            <a:prstGeom prst="roundRect">
              <a:avLst/>
            </a:prstGeom>
            <a:noFill/>
            <a:ln>
              <a:solidFill>
                <a:srgbClr val="37B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ahoma"/>
                  <a:ea typeface="+mn-ea"/>
                  <a:cs typeface="+mn-cs"/>
                </a:rPr>
                <a:t>EOY 4 R&amp;C</a:t>
              </a:r>
            </a:p>
          </p:txBody>
        </p:sp>
        <p:sp>
          <p:nvSpPr>
            <p:cNvPr id="15" name="Rectangle: Rounded Corners 14">
              <a:extLst>
                <a:ext uri="{FF2B5EF4-FFF2-40B4-BE49-F238E27FC236}">
                  <a16:creationId xmlns:a16="http://schemas.microsoft.com/office/drawing/2014/main" id="{48AEF376-E680-40A0-AEA1-5836EF974D11}"/>
                </a:ext>
              </a:extLst>
            </p:cNvPr>
            <p:cNvSpPr/>
            <p:nvPr/>
          </p:nvSpPr>
          <p:spPr>
            <a:xfrm>
              <a:off x="9910120" y="3694199"/>
              <a:ext cx="1180667" cy="432000"/>
            </a:xfrm>
            <a:prstGeom prst="roundRect">
              <a:avLst/>
            </a:prstGeom>
            <a:solidFill>
              <a:srgbClr val="5BD4FF"/>
            </a:solidFill>
            <a:ln>
              <a:solidFill>
                <a:srgbClr val="37B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Tahoma"/>
                  <a:ea typeface="+mn-ea"/>
                  <a:cs typeface="+mn-cs"/>
                </a:rPr>
                <a:t>EOY 1 R&amp;C</a:t>
              </a:r>
            </a:p>
          </p:txBody>
        </p:sp>
        <p:cxnSp>
          <p:nvCxnSpPr>
            <p:cNvPr id="17" name="Connector: Elbow 16">
              <a:extLst>
                <a:ext uri="{FF2B5EF4-FFF2-40B4-BE49-F238E27FC236}">
                  <a16:creationId xmlns:a16="http://schemas.microsoft.com/office/drawing/2014/main" id="{A182AE59-9D8D-4EAF-AE76-AD0E2E98C296}"/>
                </a:ext>
              </a:extLst>
            </p:cNvPr>
            <p:cNvCxnSpPr>
              <a:cxnSpLocks/>
            </p:cNvCxnSpPr>
            <p:nvPr/>
          </p:nvCxnSpPr>
          <p:spPr>
            <a:xfrm rot="16200000" flipH="1">
              <a:off x="9511469" y="5247521"/>
              <a:ext cx="553806" cy="243498"/>
            </a:xfrm>
            <a:prstGeom prst="bentConnector3">
              <a:avLst>
                <a:gd name="adj1" fmla="val 100155"/>
              </a:avLst>
            </a:prstGeom>
            <a:ln w="12700"/>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B79F063B-0FC8-47B3-BB05-DF06B8009029}"/>
                </a:ext>
              </a:extLst>
            </p:cNvPr>
            <p:cNvCxnSpPr>
              <a:cxnSpLocks/>
              <a:endCxn id="15" idx="1"/>
            </p:cNvCxnSpPr>
            <p:nvPr/>
          </p:nvCxnSpPr>
          <p:spPr>
            <a:xfrm rot="5400000" flipH="1" flipV="1">
              <a:off x="9510108" y="4066713"/>
              <a:ext cx="556525" cy="243499"/>
            </a:xfrm>
            <a:prstGeom prst="bentConnector2">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A679AEF-1869-411A-87AD-B8452D9897AA}"/>
                </a:ext>
              </a:extLst>
            </p:cNvPr>
            <p:cNvCxnSpPr>
              <a:cxnSpLocks/>
            </p:cNvCxnSpPr>
            <p:nvPr/>
          </p:nvCxnSpPr>
          <p:spPr>
            <a:xfrm>
              <a:off x="9666621" y="5092365"/>
              <a:ext cx="243499" cy="0"/>
            </a:xfrm>
            <a:prstGeom prst="line">
              <a:avLst/>
            </a:prstGeom>
            <a:ln w="12700"/>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01B8EF89-C4EC-4A54-BA59-5A61027D8D06}"/>
              </a:ext>
            </a:extLst>
          </p:cNvPr>
          <p:cNvCxnSpPr>
            <a:cxnSpLocks/>
          </p:cNvCxnSpPr>
          <p:nvPr/>
        </p:nvCxnSpPr>
        <p:spPr>
          <a:xfrm flipH="1">
            <a:off x="9394723" y="5018227"/>
            <a:ext cx="323162"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0952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D0BBF5-0AA4-401C-82E6-BBABD10AB767}"/>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5943E889-A326-41C8-A693-2D7082F96BEB}"/>
              </a:ext>
            </a:extLst>
          </p:cNvPr>
          <p:cNvSpPr>
            <a:spLocks noGrp="1"/>
          </p:cNvSpPr>
          <p:nvPr>
            <p:ph type="sldNum" sz="quarter" idx="11"/>
          </p:nvPr>
        </p:nvSpPr>
        <p:spPr/>
        <p:txBody>
          <a:bodyPr/>
          <a:lstStyle/>
          <a:p>
            <a:fld id="{4B73C415-D670-4716-A5EC-CC4D52CA2BAC}" type="slidenum">
              <a:rPr lang="en-US" noProof="0" smtClean="0"/>
              <a:pPr/>
              <a:t>30</a:t>
            </a:fld>
            <a:endParaRPr lang="en-US" noProof="0" dirty="0"/>
          </a:p>
        </p:txBody>
      </p:sp>
      <p:pic>
        <p:nvPicPr>
          <p:cNvPr id="4" name="Picture 3">
            <a:extLst>
              <a:ext uri="{FF2B5EF4-FFF2-40B4-BE49-F238E27FC236}">
                <a16:creationId xmlns:a16="http://schemas.microsoft.com/office/drawing/2014/main" id="{34BF213E-37FC-4E17-9FBF-AFC0828C19A3}"/>
              </a:ext>
            </a:extLst>
          </p:cNvPr>
          <p:cNvPicPr>
            <a:picLocks noChangeAspect="1"/>
          </p:cNvPicPr>
          <p:nvPr/>
        </p:nvPicPr>
        <p:blipFill>
          <a:blip r:embed="rId3"/>
          <a:stretch>
            <a:fillRect/>
          </a:stretch>
        </p:blipFill>
        <p:spPr>
          <a:xfrm>
            <a:off x="4812312" y="938838"/>
            <a:ext cx="6110958" cy="5355270"/>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DDE6CAF8-6149-4862-91D4-7AAA4BB2B371}"/>
              </a:ext>
            </a:extLst>
          </p:cNvPr>
          <p:cNvSpPr txBox="1"/>
          <p:nvPr/>
        </p:nvSpPr>
        <p:spPr>
          <a:xfrm>
            <a:off x="774774" y="159697"/>
            <a:ext cx="10857007" cy="707886"/>
          </a:xfrm>
          <a:prstGeom prst="rect">
            <a:avLst/>
          </a:prstGeom>
          <a:noFill/>
        </p:spPr>
        <p:txBody>
          <a:bodyPr wrap="square" rtlCol="0">
            <a:spAutoFit/>
          </a:bodyPr>
          <a:lstStyle/>
          <a:p>
            <a:r>
              <a:rPr lang="en-US" sz="4000" dirty="0">
                <a:latin typeface="+mj-lt"/>
              </a:rPr>
              <a:t>CTE Pathway – Industry Sect (VCC)</a:t>
            </a:r>
          </a:p>
        </p:txBody>
      </p:sp>
      <p:sp>
        <p:nvSpPr>
          <p:cNvPr id="7" name="Rectangle 6">
            <a:extLst>
              <a:ext uri="{FF2B5EF4-FFF2-40B4-BE49-F238E27FC236}">
                <a16:creationId xmlns:a16="http://schemas.microsoft.com/office/drawing/2014/main" id="{16D24044-F24D-4AF6-A2D8-7897EFCA6902}"/>
              </a:ext>
            </a:extLst>
          </p:cNvPr>
          <p:cNvSpPr/>
          <p:nvPr/>
        </p:nvSpPr>
        <p:spPr>
          <a:xfrm>
            <a:off x="542260" y="1913860"/>
            <a:ext cx="3646968" cy="225410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CTE Pathways and CTE state course codes should be mapped so that they align with the content of the curriculum</a:t>
            </a:r>
          </a:p>
        </p:txBody>
      </p:sp>
    </p:spTree>
    <p:extLst>
      <p:ext uri="{BB962C8B-B14F-4D97-AF65-F5344CB8AC3E}">
        <p14:creationId xmlns:p14="http://schemas.microsoft.com/office/powerpoint/2010/main" val="22700297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21F7AC5-28D4-4627-8BE9-8458603E0E04}"/>
              </a:ext>
            </a:extLst>
          </p:cNvPr>
          <p:cNvSpPr>
            <a:spLocks noGrp="1"/>
          </p:cNvSpPr>
          <p:nvPr>
            <p:ph type="ftr" sz="quarter" idx="10"/>
          </p:nvPr>
        </p:nvSpPr>
        <p:spPr/>
        <p:txBody>
          <a:bodyPr/>
          <a:lstStyle/>
          <a:p>
            <a:r>
              <a:rPr lang="en-US" noProof="0"/>
              <a:t>SDCOE EOY 1 May 6, 2020</a:t>
            </a:r>
            <a:endParaRPr lang="en-US" noProof="0" dirty="0"/>
          </a:p>
        </p:txBody>
      </p:sp>
      <p:sp>
        <p:nvSpPr>
          <p:cNvPr id="4" name="Slide Number Placeholder 3">
            <a:extLst>
              <a:ext uri="{FF2B5EF4-FFF2-40B4-BE49-F238E27FC236}">
                <a16:creationId xmlns:a16="http://schemas.microsoft.com/office/drawing/2014/main" id="{9B5BAA75-7FD3-432C-9A18-1E67F8052113}"/>
              </a:ext>
            </a:extLst>
          </p:cNvPr>
          <p:cNvSpPr>
            <a:spLocks noGrp="1"/>
          </p:cNvSpPr>
          <p:nvPr>
            <p:ph type="sldNum" sz="quarter" idx="11"/>
          </p:nvPr>
        </p:nvSpPr>
        <p:spPr/>
        <p:txBody>
          <a:bodyPr/>
          <a:lstStyle/>
          <a:p>
            <a:fld id="{4B73C415-D670-4716-A5EC-CC4D52CA2BAC}" type="slidenum">
              <a:rPr lang="en-US" noProof="0" smtClean="0"/>
              <a:pPr/>
              <a:t>31</a:t>
            </a:fld>
            <a:endParaRPr lang="en-US" noProof="0" dirty="0"/>
          </a:p>
        </p:txBody>
      </p:sp>
      <p:pic>
        <p:nvPicPr>
          <p:cNvPr id="2" name="Picture 1">
            <a:extLst>
              <a:ext uri="{FF2B5EF4-FFF2-40B4-BE49-F238E27FC236}">
                <a16:creationId xmlns:a16="http://schemas.microsoft.com/office/drawing/2014/main" id="{EF8DA8DA-31B1-4318-AA6A-170340547FBA}"/>
              </a:ext>
            </a:extLst>
          </p:cNvPr>
          <p:cNvPicPr>
            <a:picLocks noChangeAspect="1"/>
          </p:cNvPicPr>
          <p:nvPr/>
        </p:nvPicPr>
        <p:blipFill>
          <a:blip r:embed="rId3"/>
          <a:stretch>
            <a:fillRect/>
          </a:stretch>
        </p:blipFill>
        <p:spPr>
          <a:xfrm>
            <a:off x="6197985" y="1308097"/>
            <a:ext cx="5193015" cy="3775265"/>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7CD2AAED-D3F4-4705-BC2B-91B32F5D175F}"/>
              </a:ext>
            </a:extLst>
          </p:cNvPr>
          <p:cNvPicPr>
            <a:picLocks noChangeAspect="1"/>
          </p:cNvPicPr>
          <p:nvPr/>
        </p:nvPicPr>
        <p:blipFill>
          <a:blip r:embed="rId4"/>
          <a:stretch>
            <a:fillRect/>
          </a:stretch>
        </p:blipFill>
        <p:spPr>
          <a:xfrm>
            <a:off x="585375" y="1308097"/>
            <a:ext cx="5165249" cy="3775265"/>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4773CCE4-CFEF-4942-9CBA-F49EC770AAF1}"/>
              </a:ext>
            </a:extLst>
          </p:cNvPr>
          <p:cNvSpPr txBox="1"/>
          <p:nvPr/>
        </p:nvSpPr>
        <p:spPr>
          <a:xfrm>
            <a:off x="1529186" y="313154"/>
            <a:ext cx="8749627" cy="707886"/>
          </a:xfrm>
          <a:prstGeom prst="rect">
            <a:avLst/>
          </a:prstGeom>
          <a:noFill/>
        </p:spPr>
        <p:txBody>
          <a:bodyPr wrap="square" rtlCol="0">
            <a:spAutoFit/>
          </a:bodyPr>
          <a:lstStyle/>
          <a:p>
            <a:r>
              <a:rPr lang="en-US" sz="4000" dirty="0">
                <a:latin typeface="+mj-lt"/>
              </a:rPr>
              <a:t>Concentrators and Completers</a:t>
            </a:r>
          </a:p>
        </p:txBody>
      </p:sp>
      <p:sp>
        <p:nvSpPr>
          <p:cNvPr id="7" name="Rectangle 6">
            <a:extLst>
              <a:ext uri="{FF2B5EF4-FFF2-40B4-BE49-F238E27FC236}">
                <a16:creationId xmlns:a16="http://schemas.microsoft.com/office/drawing/2014/main" id="{68149FB4-B4D3-45C5-925D-9DF9E70CCF83}"/>
              </a:ext>
            </a:extLst>
          </p:cNvPr>
          <p:cNvSpPr/>
          <p:nvPr/>
        </p:nvSpPr>
        <p:spPr>
          <a:xfrm>
            <a:off x="1356612" y="5046698"/>
            <a:ext cx="3078462" cy="11639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completers must have the CTE Pathway Code and Completion Academic year populated</a:t>
            </a:r>
          </a:p>
        </p:txBody>
      </p:sp>
      <p:sp>
        <p:nvSpPr>
          <p:cNvPr id="8" name="Arrow: Right 7">
            <a:extLst>
              <a:ext uri="{FF2B5EF4-FFF2-40B4-BE49-F238E27FC236}">
                <a16:creationId xmlns:a16="http://schemas.microsoft.com/office/drawing/2014/main" id="{32A84C1A-6D19-483E-A5BC-E2628890BA59}"/>
              </a:ext>
            </a:extLst>
          </p:cNvPr>
          <p:cNvSpPr/>
          <p:nvPr/>
        </p:nvSpPr>
        <p:spPr>
          <a:xfrm rot="16200000">
            <a:off x="2525056" y="4403753"/>
            <a:ext cx="527023" cy="758866"/>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C462E4C-8356-46D1-B045-64B0CC27EDEC}"/>
              </a:ext>
            </a:extLst>
          </p:cNvPr>
          <p:cNvSpPr/>
          <p:nvPr/>
        </p:nvSpPr>
        <p:spPr>
          <a:xfrm>
            <a:off x="6824103" y="4987669"/>
            <a:ext cx="3186267" cy="1282001"/>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concentrators must have a SCTE record with the CTE Pathway Code populated</a:t>
            </a:r>
          </a:p>
        </p:txBody>
      </p:sp>
      <p:sp>
        <p:nvSpPr>
          <p:cNvPr id="10" name="Arrow: Right 9">
            <a:extLst>
              <a:ext uri="{FF2B5EF4-FFF2-40B4-BE49-F238E27FC236}">
                <a16:creationId xmlns:a16="http://schemas.microsoft.com/office/drawing/2014/main" id="{B9CE85E9-F033-4713-BCD8-16E21A27FE81}"/>
              </a:ext>
            </a:extLst>
          </p:cNvPr>
          <p:cNvSpPr/>
          <p:nvPr/>
        </p:nvSpPr>
        <p:spPr>
          <a:xfrm rot="16200000">
            <a:off x="7771782" y="4339807"/>
            <a:ext cx="676154" cy="810955"/>
          </a:xfrm>
          <a:prstGeom prst="rightArrow">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9E0DB0-9F91-4A5F-81AB-2FA5D59EEB68}"/>
              </a:ext>
            </a:extLst>
          </p:cNvPr>
          <p:cNvSpPr/>
          <p:nvPr/>
        </p:nvSpPr>
        <p:spPr>
          <a:xfrm>
            <a:off x="750667" y="3764697"/>
            <a:ext cx="2417333" cy="636918"/>
          </a:xfrm>
          <a:prstGeom prst="rect">
            <a:avLst/>
          </a:prstGeom>
          <a:solidFill>
            <a:schemeClr val="accent2">
              <a:lumMod val="20000"/>
              <a:lumOff val="80000"/>
              <a:alpha val="25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78E765-544A-4345-9303-77E798372261}"/>
              </a:ext>
            </a:extLst>
          </p:cNvPr>
          <p:cNvSpPr/>
          <p:nvPr/>
        </p:nvSpPr>
        <p:spPr>
          <a:xfrm>
            <a:off x="3019647" y="3368877"/>
            <a:ext cx="2519916" cy="527024"/>
          </a:xfrm>
          <a:prstGeom prst="rect">
            <a:avLst/>
          </a:prstGeom>
          <a:solidFill>
            <a:schemeClr val="accent2">
              <a:lumMod val="20000"/>
              <a:lumOff val="80000"/>
              <a:alpha val="25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6205CD8-083A-493F-8408-6118D8E7D66D}"/>
              </a:ext>
            </a:extLst>
          </p:cNvPr>
          <p:cNvSpPr/>
          <p:nvPr/>
        </p:nvSpPr>
        <p:spPr>
          <a:xfrm>
            <a:off x="8725152" y="3355541"/>
            <a:ext cx="2519916" cy="527024"/>
          </a:xfrm>
          <a:prstGeom prst="rect">
            <a:avLst/>
          </a:prstGeom>
          <a:solidFill>
            <a:srgbClr val="CCFFFF">
              <a:alpha val="25000"/>
            </a:srgbClr>
          </a:solidFill>
          <a:ln w="28575">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057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A13579F-B0D8-4F2C-AC57-714C8DBBF163}"/>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43FD58C0-0081-491B-9C8A-7CEE61F9333E}"/>
              </a:ext>
            </a:extLst>
          </p:cNvPr>
          <p:cNvSpPr>
            <a:spLocks noGrp="1"/>
          </p:cNvSpPr>
          <p:nvPr>
            <p:ph type="sldNum" sz="quarter" idx="11"/>
          </p:nvPr>
        </p:nvSpPr>
        <p:spPr/>
        <p:txBody>
          <a:bodyPr/>
          <a:lstStyle/>
          <a:p>
            <a:fld id="{4B73C415-D670-4716-A5EC-CC4D52CA2BAC}" type="slidenum">
              <a:rPr lang="en-US" noProof="0" smtClean="0"/>
              <a:pPr/>
              <a:t>32</a:t>
            </a:fld>
            <a:endParaRPr lang="en-US" noProof="0" dirty="0"/>
          </a:p>
        </p:txBody>
      </p:sp>
      <p:pic>
        <p:nvPicPr>
          <p:cNvPr id="4" name="Picture 3">
            <a:extLst>
              <a:ext uri="{FF2B5EF4-FFF2-40B4-BE49-F238E27FC236}">
                <a16:creationId xmlns:a16="http://schemas.microsoft.com/office/drawing/2014/main" id="{0FEDBBE1-7339-4D7D-9167-77F100AD2A7F}"/>
              </a:ext>
            </a:extLst>
          </p:cNvPr>
          <p:cNvPicPr>
            <a:picLocks noChangeAspect="1"/>
          </p:cNvPicPr>
          <p:nvPr/>
        </p:nvPicPr>
        <p:blipFill>
          <a:blip r:embed="rId3"/>
          <a:stretch>
            <a:fillRect/>
          </a:stretch>
        </p:blipFill>
        <p:spPr>
          <a:xfrm>
            <a:off x="352929" y="1403000"/>
            <a:ext cx="11417300" cy="2422098"/>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69864ED6-CBD0-46A1-A00E-ED62E26ECFB4}"/>
              </a:ext>
            </a:extLst>
          </p:cNvPr>
          <p:cNvSpPr txBox="1"/>
          <p:nvPr/>
        </p:nvSpPr>
        <p:spPr>
          <a:xfrm>
            <a:off x="352929" y="262474"/>
            <a:ext cx="10857007" cy="707886"/>
          </a:xfrm>
          <a:prstGeom prst="rect">
            <a:avLst/>
          </a:prstGeom>
          <a:noFill/>
        </p:spPr>
        <p:txBody>
          <a:bodyPr wrap="square" rtlCol="0">
            <a:spAutoFit/>
          </a:bodyPr>
          <a:lstStyle/>
          <a:p>
            <a:r>
              <a:rPr lang="en-US" sz="4000" dirty="0">
                <a:latin typeface="+mj-lt"/>
              </a:rPr>
              <a:t>Update Student Profile</a:t>
            </a:r>
          </a:p>
        </p:txBody>
      </p:sp>
      <p:sp>
        <p:nvSpPr>
          <p:cNvPr id="6" name="Rectangle 5">
            <a:extLst>
              <a:ext uri="{FF2B5EF4-FFF2-40B4-BE49-F238E27FC236}">
                <a16:creationId xmlns:a16="http://schemas.microsoft.com/office/drawing/2014/main" id="{B4D5E0E9-AC2B-428B-A5AD-052C49331F97}"/>
              </a:ext>
            </a:extLst>
          </p:cNvPr>
          <p:cNvSpPr/>
          <p:nvPr/>
        </p:nvSpPr>
        <p:spPr>
          <a:xfrm>
            <a:off x="5271226" y="2477993"/>
            <a:ext cx="3287232" cy="1435397"/>
          </a:xfrm>
          <a:prstGeom prst="rect">
            <a:avLst/>
          </a:prstGeom>
          <a:solidFill>
            <a:srgbClr val="99C9FD">
              <a:alpha val="25000"/>
            </a:srgbClr>
          </a:solidFill>
          <a:ln w="28575">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7CB5C0A-C377-4A40-B2A8-A60F0BD75D57}"/>
              </a:ext>
            </a:extLst>
          </p:cNvPr>
          <p:cNvSpPr/>
          <p:nvPr/>
        </p:nvSpPr>
        <p:spPr>
          <a:xfrm>
            <a:off x="1794379" y="2488627"/>
            <a:ext cx="3476847" cy="1424763"/>
          </a:xfrm>
          <a:prstGeom prst="rect">
            <a:avLst/>
          </a:prstGeom>
          <a:solidFill>
            <a:schemeClr val="accent2">
              <a:lumMod val="40000"/>
              <a:lumOff val="60000"/>
              <a:alpha val="2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C30E6A9-E5F8-49F4-BA4B-00C3DA0B736B}"/>
              </a:ext>
            </a:extLst>
          </p:cNvPr>
          <p:cNvSpPr/>
          <p:nvPr/>
        </p:nvSpPr>
        <p:spPr>
          <a:xfrm>
            <a:off x="8627300" y="2314764"/>
            <a:ext cx="3211771" cy="1554480"/>
          </a:xfrm>
          <a:prstGeom prst="rect">
            <a:avLst/>
          </a:prstGeom>
          <a:solidFill>
            <a:schemeClr val="accent2">
              <a:lumMod val="40000"/>
              <a:lumOff val="60000"/>
              <a:alpha val="25000"/>
            </a:schemeClr>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AABE0E-5F69-450C-81A7-E4702DF37CAE}"/>
              </a:ext>
            </a:extLst>
          </p:cNvPr>
          <p:cNvSpPr/>
          <p:nvPr/>
        </p:nvSpPr>
        <p:spPr>
          <a:xfrm>
            <a:off x="1794379" y="4597809"/>
            <a:ext cx="3078462" cy="11639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Student profile data</a:t>
            </a:r>
          </a:p>
        </p:txBody>
      </p:sp>
      <p:sp>
        <p:nvSpPr>
          <p:cNvPr id="10" name="Arrow: Right 9">
            <a:extLst>
              <a:ext uri="{FF2B5EF4-FFF2-40B4-BE49-F238E27FC236}">
                <a16:creationId xmlns:a16="http://schemas.microsoft.com/office/drawing/2014/main" id="{BF46A50A-4B97-4E96-91A8-582552CC0FDE}"/>
              </a:ext>
            </a:extLst>
          </p:cNvPr>
          <p:cNvSpPr/>
          <p:nvPr/>
        </p:nvSpPr>
        <p:spPr>
          <a:xfrm rot="16200000">
            <a:off x="2889858" y="3954864"/>
            <a:ext cx="527023" cy="758866"/>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ED12C1F-10C4-44CD-92F2-25D4E7BE1288}"/>
              </a:ext>
            </a:extLst>
          </p:cNvPr>
          <p:cNvSpPr/>
          <p:nvPr/>
        </p:nvSpPr>
        <p:spPr>
          <a:xfrm>
            <a:off x="5271226" y="4547097"/>
            <a:ext cx="3078462" cy="1163942"/>
          </a:xfrm>
          <a:prstGeom prst="rect">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CRSC, SCSC &amp; SCTE data</a:t>
            </a:r>
          </a:p>
        </p:txBody>
      </p:sp>
      <p:sp>
        <p:nvSpPr>
          <p:cNvPr id="13" name="Arrow: Right 12">
            <a:extLst>
              <a:ext uri="{FF2B5EF4-FFF2-40B4-BE49-F238E27FC236}">
                <a16:creationId xmlns:a16="http://schemas.microsoft.com/office/drawing/2014/main" id="{52336B3B-8FF8-4CD3-A3EA-8550EE6DDF8C}"/>
              </a:ext>
            </a:extLst>
          </p:cNvPr>
          <p:cNvSpPr/>
          <p:nvPr/>
        </p:nvSpPr>
        <p:spPr>
          <a:xfrm rot="16200000">
            <a:off x="6546946" y="3904152"/>
            <a:ext cx="527023" cy="758866"/>
          </a:xfrm>
          <a:prstGeom prst="rightArrow">
            <a:avLst/>
          </a:prstGeom>
          <a:solidFill>
            <a:srgbClr val="33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804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31645ED-03CD-445D-B356-C0445CDE473F}"/>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23F38BA1-534C-4A8F-B2C7-1058B8292386}"/>
              </a:ext>
            </a:extLst>
          </p:cNvPr>
          <p:cNvSpPr>
            <a:spLocks noGrp="1"/>
          </p:cNvSpPr>
          <p:nvPr>
            <p:ph type="sldNum" sz="quarter" idx="11"/>
          </p:nvPr>
        </p:nvSpPr>
        <p:spPr/>
        <p:txBody>
          <a:bodyPr/>
          <a:lstStyle/>
          <a:p>
            <a:fld id="{4B73C415-D670-4716-A5EC-CC4D52CA2BAC}" type="slidenum">
              <a:rPr lang="en-US" noProof="0" smtClean="0"/>
              <a:pPr/>
              <a:t>33</a:t>
            </a:fld>
            <a:endParaRPr lang="en-US" noProof="0" dirty="0"/>
          </a:p>
        </p:txBody>
      </p:sp>
      <p:sp>
        <p:nvSpPr>
          <p:cNvPr id="4" name="Title 3">
            <a:extLst>
              <a:ext uri="{FF2B5EF4-FFF2-40B4-BE49-F238E27FC236}">
                <a16:creationId xmlns:a16="http://schemas.microsoft.com/office/drawing/2014/main" id="{FFF3EDFD-83E7-46DD-8232-6EB8AAEECA37}"/>
              </a:ext>
            </a:extLst>
          </p:cNvPr>
          <p:cNvSpPr>
            <a:spLocks noGrp="1"/>
          </p:cNvSpPr>
          <p:nvPr>
            <p:ph type="title"/>
          </p:nvPr>
        </p:nvSpPr>
        <p:spPr>
          <a:xfrm>
            <a:off x="680728" y="4083993"/>
            <a:ext cx="4974545" cy="1343025"/>
          </a:xfrm>
        </p:spPr>
        <p:txBody>
          <a:bodyPr/>
          <a:lstStyle/>
          <a:p>
            <a:r>
              <a:rPr lang="en-US" dirty="0"/>
              <a:t>CERTIFICATION</a:t>
            </a:r>
            <a:br>
              <a:rPr lang="en-US" dirty="0"/>
            </a:br>
            <a:r>
              <a:rPr lang="en-US" dirty="0"/>
              <a:t>ERRORS</a:t>
            </a:r>
          </a:p>
        </p:txBody>
      </p:sp>
      <p:sp>
        <p:nvSpPr>
          <p:cNvPr id="2" name="Footer Placeholder 1">
            <a:extLst>
              <a:ext uri="{FF2B5EF4-FFF2-40B4-BE49-F238E27FC236}">
                <a16:creationId xmlns:a16="http://schemas.microsoft.com/office/drawing/2014/main" id="{B2421FD5-7612-44A0-AD7D-98BBB53E9835}"/>
              </a:ext>
            </a:extLst>
          </p:cNvPr>
          <p:cNvSpPr>
            <a:spLocks noGrp="1"/>
          </p:cNvSpPr>
          <p:nvPr>
            <p:ph type="ftr" sz="quarter" idx="4294967295"/>
          </p:nvPr>
        </p:nvSpPr>
        <p:spPr>
          <a:xfrm>
            <a:off x="6096000" y="6376225"/>
            <a:ext cx="5472113" cy="411163"/>
          </a:xfrm>
        </p:spPr>
        <p:txBody>
          <a:bodyPr/>
          <a:lstStyle/>
          <a:p>
            <a:r>
              <a:rPr lang="en-US" noProof="0" dirty="0"/>
              <a:t>SDCOE EOY 1 May 6, 2020</a:t>
            </a:r>
          </a:p>
        </p:txBody>
      </p:sp>
      <p:pic>
        <p:nvPicPr>
          <p:cNvPr id="5122" name="Picture 2" descr="Image result for computer work gif">
            <a:extLst>
              <a:ext uri="{FF2B5EF4-FFF2-40B4-BE49-F238E27FC236}">
                <a16:creationId xmlns:a16="http://schemas.microsoft.com/office/drawing/2014/main" id="{317BDE77-99C5-4A33-B27A-C6AB801ABC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904000" y="0"/>
            <a:ext cx="6288000" cy="636536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error correction">
            <a:extLst>
              <a:ext uri="{FF2B5EF4-FFF2-40B4-BE49-F238E27FC236}">
                <a16:creationId xmlns:a16="http://schemas.microsoft.com/office/drawing/2014/main" id="{B5249CD2-F3DA-4416-A3BE-165C4CE2129E}"/>
              </a:ext>
            </a:extLst>
          </p:cNvPr>
          <p:cNvPicPr>
            <a:picLocks noGrp="1" noChangeAspect="1" noChangeArrowheads="1"/>
          </p:cNvPicPr>
          <p:nvPr>
            <p:ph type="pic" sz="quarter" idx="12"/>
          </p:nvPr>
        </p:nvPicPr>
        <p:blipFill>
          <a:blip r:embed="rId4">
            <a:extLst>
              <a:ext uri="{28A0092B-C50C-407E-A947-70E740481C1C}">
                <a14:useLocalDpi xmlns:a14="http://schemas.microsoft.com/office/drawing/2010/main" val="0"/>
              </a:ext>
            </a:extLst>
          </a:blip>
          <a:srcRect l="987" r="98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3125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426000" y="372737"/>
            <a:ext cx="3369823" cy="432000"/>
          </a:xfrm>
        </p:spPr>
        <p:txBody>
          <a:bodyPr/>
          <a:lstStyle/>
          <a:p>
            <a:r>
              <a:rPr lang="en-US" sz="4000" dirty="0"/>
              <a:t>CERT122</a:t>
            </a:r>
          </a:p>
        </p:txBody>
      </p:sp>
      <p:sp>
        <p:nvSpPr>
          <p:cNvPr id="3" name="Footer Placeholder 2">
            <a:extLst>
              <a:ext uri="{FF2B5EF4-FFF2-40B4-BE49-F238E27FC236}">
                <a16:creationId xmlns:a16="http://schemas.microsoft.com/office/drawing/2014/main" id="{5BA5EBA3-5547-47B7-8FE6-4EE51D008075}"/>
              </a:ext>
            </a:extLst>
          </p:cNvPr>
          <p:cNvSpPr>
            <a:spLocks noGrp="1"/>
          </p:cNvSpPr>
          <p:nvPr>
            <p:ph type="ftr" sz="quarter" idx="10"/>
          </p:nvPr>
        </p:nvSpPr>
        <p:spPr/>
        <p:txBody>
          <a:bodyPr/>
          <a:lstStyle/>
          <a:p>
            <a:r>
              <a:rPr lang="en-US" noProof="0"/>
              <a:t>SDCOE EOY 1 May 6, 2020</a:t>
            </a:r>
            <a:endParaRPr lang="en-US" noProof="0" dirty="0"/>
          </a:p>
        </p:txBody>
      </p:sp>
      <p:sp>
        <p:nvSpPr>
          <p:cNvPr id="4" name="Text Placeholder 3">
            <a:extLst>
              <a:ext uri="{FF2B5EF4-FFF2-40B4-BE49-F238E27FC236}">
                <a16:creationId xmlns:a16="http://schemas.microsoft.com/office/drawing/2014/main" id="{98FD8B1C-3CC6-4F2E-9B95-C57BCB5FC6F8}"/>
              </a:ext>
            </a:extLst>
          </p:cNvPr>
          <p:cNvSpPr>
            <a:spLocks noGrp="1"/>
          </p:cNvSpPr>
          <p:nvPr>
            <p:ph type="body" sz="quarter" idx="32"/>
          </p:nvPr>
        </p:nvSpPr>
        <p:spPr>
          <a:xfrm>
            <a:off x="431801" y="1039999"/>
            <a:ext cx="3552370" cy="2043111"/>
          </a:xfrm>
        </p:spPr>
        <p:txBody>
          <a:bodyPr anchor="ctr"/>
          <a:lstStyle/>
          <a:p>
            <a:r>
              <a:rPr lang="en-US" b="1" dirty="0">
                <a:latin typeface="Arial" panose="020B0604020202020204" pitchFamily="34" charset="0"/>
                <a:cs typeface="Arial" panose="020B0604020202020204" pitchFamily="34" charset="0"/>
              </a:rPr>
              <a:t>Scenario 1</a:t>
            </a:r>
          </a:p>
          <a:p>
            <a:r>
              <a:rPr lang="en-US" sz="1400" dirty="0">
                <a:latin typeface="Arial" panose="020B0604020202020204" pitchFamily="34" charset="0"/>
                <a:cs typeface="Arial" panose="020B0604020202020204" pitchFamily="34" charset="0"/>
              </a:rPr>
              <a:t>No SCSC record submitted to reflect a CTE Concentrator Course code for indicated pathway.</a:t>
            </a: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not uploaded</a:t>
            </a: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uploaded but not posted</a:t>
            </a:r>
          </a:p>
          <a:p>
            <a:pPr marL="285750" indent="-285750">
              <a:spcBef>
                <a:spcPts val="0"/>
              </a:spcBef>
              <a:buFontTx/>
              <a:buChar char="-"/>
            </a:pPr>
            <a:r>
              <a:rPr lang="en-US" sz="1200" dirty="0">
                <a:latin typeface="Arial" panose="020B0604020202020204" pitchFamily="34" charset="0"/>
                <a:cs typeface="Arial" panose="020B0604020202020204" pitchFamily="34" charset="0"/>
              </a:rPr>
              <a:t>Inadvertently posted a SCTE record.</a:t>
            </a:r>
          </a:p>
        </p:txBody>
      </p:sp>
      <p:sp>
        <p:nvSpPr>
          <p:cNvPr id="8" name="Text Placeholder 3">
            <a:extLst>
              <a:ext uri="{FF2B5EF4-FFF2-40B4-BE49-F238E27FC236}">
                <a16:creationId xmlns:a16="http://schemas.microsoft.com/office/drawing/2014/main" id="{F3B66C1B-72C3-4EB4-8832-B57E20070151}"/>
              </a:ext>
            </a:extLst>
          </p:cNvPr>
          <p:cNvSpPr txBox="1">
            <a:spLocks/>
          </p:cNvSpPr>
          <p:nvPr/>
        </p:nvSpPr>
        <p:spPr>
          <a:xfrm>
            <a:off x="426000" y="3481815"/>
            <a:ext cx="3552370" cy="2421002"/>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Scenario 2</a:t>
            </a:r>
          </a:p>
          <a:p>
            <a:r>
              <a:rPr lang="en-US" sz="1400" dirty="0">
                <a:latin typeface="Arial" panose="020B0604020202020204" pitchFamily="34" charset="0"/>
                <a:cs typeface="Arial" panose="020B0604020202020204" pitchFamily="34" charset="0"/>
              </a:rPr>
              <a:t>A. No SCSC record submitted to reflect a CTE Concentrator Course code for indicated pathway.</a:t>
            </a: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not uploaded</a:t>
            </a: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uploaded but not posted</a:t>
            </a:r>
          </a:p>
          <a:p>
            <a:pPr marL="285750" indent="-285750">
              <a:spcBef>
                <a:spcPts val="0"/>
              </a:spcBef>
              <a:buFontTx/>
              <a:buChar char="-"/>
            </a:pPr>
            <a:endParaRPr lang="en-US" sz="1200" dirty="0">
              <a:latin typeface="Arial" panose="020B0604020202020204" pitchFamily="34" charset="0"/>
              <a:cs typeface="Arial" panose="020B0604020202020204" pitchFamily="34" charset="0"/>
            </a:endParaRP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posted but linked to a CTE Capstone course.</a:t>
            </a:r>
          </a:p>
          <a:p>
            <a:pPr marL="285750" indent="-285750">
              <a:spcBef>
                <a:spcPts val="0"/>
              </a:spcBef>
              <a:buFontTx/>
              <a:buChar char="-"/>
            </a:pPr>
            <a:r>
              <a:rPr lang="en-US" sz="1200" dirty="0">
                <a:latin typeface="Arial" panose="020B0604020202020204" pitchFamily="34" charset="0"/>
                <a:cs typeface="Arial" panose="020B0604020202020204" pitchFamily="34" charset="0"/>
              </a:rPr>
              <a:t>Inadvertently posted a SCTE record.</a:t>
            </a:r>
          </a:p>
        </p:txBody>
      </p:sp>
      <p:grpSp>
        <p:nvGrpSpPr>
          <p:cNvPr id="20" name="Group 19">
            <a:extLst>
              <a:ext uri="{FF2B5EF4-FFF2-40B4-BE49-F238E27FC236}">
                <a16:creationId xmlns:a16="http://schemas.microsoft.com/office/drawing/2014/main" id="{8BD0E0E1-CC4A-436C-9CB3-FA5B28462A3E}"/>
              </a:ext>
            </a:extLst>
          </p:cNvPr>
          <p:cNvGrpSpPr/>
          <p:nvPr/>
        </p:nvGrpSpPr>
        <p:grpSpPr>
          <a:xfrm>
            <a:off x="4142790" y="1043361"/>
            <a:ext cx="7627769" cy="2230538"/>
            <a:chOff x="4132429" y="1094756"/>
            <a:chExt cx="7627769" cy="2230538"/>
          </a:xfrm>
        </p:grpSpPr>
        <p:pic>
          <p:nvPicPr>
            <p:cNvPr id="7" name="Picture 6">
              <a:extLst>
                <a:ext uri="{FF2B5EF4-FFF2-40B4-BE49-F238E27FC236}">
                  <a16:creationId xmlns:a16="http://schemas.microsoft.com/office/drawing/2014/main" id="{291D2D1D-8AAD-4343-9AAA-5DCE011E0E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42790" y="1094756"/>
              <a:ext cx="7617408" cy="2230538"/>
            </a:xfrm>
            <a:prstGeom prst="rect">
              <a:avLst/>
            </a:prstGeom>
            <a:effectLst>
              <a:outerShdw blurRad="63500" algn="ctr" rotWithShape="0">
                <a:prstClr val="black">
                  <a:alpha val="40000"/>
                </a:prstClr>
              </a:outerShdw>
            </a:effectLst>
          </p:spPr>
        </p:pic>
        <p:sp>
          <p:nvSpPr>
            <p:cNvPr id="6" name="Rectangle: Rounded Corners 5">
              <a:extLst>
                <a:ext uri="{FF2B5EF4-FFF2-40B4-BE49-F238E27FC236}">
                  <a16:creationId xmlns:a16="http://schemas.microsoft.com/office/drawing/2014/main" id="{FC1219F1-D771-43C5-86EF-FFAAC286FC65}"/>
                </a:ext>
              </a:extLst>
            </p:cNvPr>
            <p:cNvSpPr/>
            <p:nvPr/>
          </p:nvSpPr>
          <p:spPr>
            <a:xfrm>
              <a:off x="4132429" y="2811489"/>
              <a:ext cx="7617407" cy="3213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6EF0107-A692-43C0-A165-7FBE3AD76A52}"/>
                </a:ext>
              </a:extLst>
            </p:cNvPr>
            <p:cNvSpPr txBox="1"/>
            <p:nvPr/>
          </p:nvSpPr>
          <p:spPr>
            <a:xfrm>
              <a:off x="5946879" y="1765235"/>
              <a:ext cx="3967788" cy="307777"/>
            </a:xfrm>
            <a:prstGeom prst="rect">
              <a:avLst/>
            </a:prstGeom>
            <a:solidFill>
              <a:srgbClr val="F7EDF0">
                <a:alpha val="44000"/>
              </a:srgbClr>
            </a:solidFill>
            <a:ln w="19050" cap="rnd">
              <a:solidFill>
                <a:srgbClr val="FF0000"/>
              </a:solidFill>
            </a:ln>
          </p:spPr>
          <p:txBody>
            <a:bodyPr wrap="square" rtlCol="0">
              <a:spAutoFit/>
            </a:bodyPr>
            <a:lstStyle/>
            <a:p>
              <a:pPr algn="ctr"/>
              <a:r>
                <a:rPr lang="en-US" sz="1400" b="1" dirty="0"/>
                <a:t>Missing Concentrator SCSC Record</a:t>
              </a:r>
            </a:p>
          </p:txBody>
        </p:sp>
        <p:cxnSp>
          <p:nvCxnSpPr>
            <p:cNvPr id="11" name="Straight Arrow Connector 10">
              <a:extLst>
                <a:ext uri="{FF2B5EF4-FFF2-40B4-BE49-F238E27FC236}">
                  <a16:creationId xmlns:a16="http://schemas.microsoft.com/office/drawing/2014/main" id="{017B85DE-C2CE-47A4-95A5-0C6C9E7FD5FD}"/>
                </a:ext>
              </a:extLst>
            </p:cNvPr>
            <p:cNvCxnSpPr>
              <a:cxnSpLocks/>
              <a:stCxn id="6" idx="0"/>
              <a:endCxn id="9" idx="2"/>
            </p:cNvCxnSpPr>
            <p:nvPr/>
          </p:nvCxnSpPr>
          <p:spPr>
            <a:xfrm flipH="1" flipV="1">
              <a:off x="7930773" y="2073012"/>
              <a:ext cx="10360" cy="7384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98DB171F-1294-4D1D-9D70-8AE1CE10F198}"/>
              </a:ext>
            </a:extLst>
          </p:cNvPr>
          <p:cNvGrpSpPr/>
          <p:nvPr/>
        </p:nvGrpSpPr>
        <p:grpSpPr>
          <a:xfrm>
            <a:off x="4142790" y="3532706"/>
            <a:ext cx="7617409" cy="2467138"/>
            <a:chOff x="4142790" y="3532706"/>
            <a:chExt cx="7617409" cy="2467138"/>
          </a:xfrm>
        </p:grpSpPr>
        <p:pic>
          <p:nvPicPr>
            <p:cNvPr id="5" name="Picture 4">
              <a:extLst>
                <a:ext uri="{FF2B5EF4-FFF2-40B4-BE49-F238E27FC236}">
                  <a16:creationId xmlns:a16="http://schemas.microsoft.com/office/drawing/2014/main" id="{66272F7A-7D57-4945-A37F-B99624A479F8}"/>
                </a:ext>
              </a:extLst>
            </p:cNvPr>
            <p:cNvPicPr>
              <a:picLocks noChangeAspect="1"/>
            </p:cNvPicPr>
            <p:nvPr/>
          </p:nvPicPr>
          <p:blipFill>
            <a:blip r:embed="rId4"/>
            <a:stretch>
              <a:fillRect/>
            </a:stretch>
          </p:blipFill>
          <p:spPr>
            <a:xfrm>
              <a:off x="4142791" y="3532706"/>
              <a:ext cx="7617408" cy="2467138"/>
            </a:xfrm>
            <a:prstGeom prst="rect">
              <a:avLst/>
            </a:prstGeom>
            <a:effectLst>
              <a:outerShdw blurRad="63500" algn="ctr" rotWithShape="0">
                <a:prstClr val="black">
                  <a:alpha val="40000"/>
                </a:prstClr>
              </a:outerShdw>
            </a:effectLst>
          </p:spPr>
        </p:pic>
        <p:sp>
          <p:nvSpPr>
            <p:cNvPr id="13" name="Rectangle: Rounded Corners 12">
              <a:extLst>
                <a:ext uri="{FF2B5EF4-FFF2-40B4-BE49-F238E27FC236}">
                  <a16:creationId xmlns:a16="http://schemas.microsoft.com/office/drawing/2014/main" id="{754EEBBA-80A7-4BDE-84D3-EF1AC9FD1B40}"/>
                </a:ext>
              </a:extLst>
            </p:cNvPr>
            <p:cNvSpPr/>
            <p:nvPr/>
          </p:nvSpPr>
          <p:spPr>
            <a:xfrm>
              <a:off x="4142790" y="5433114"/>
              <a:ext cx="7617408" cy="3213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3DD73A2-678C-4357-BD76-B6A9C0DEA72C}"/>
                </a:ext>
              </a:extLst>
            </p:cNvPr>
            <p:cNvSpPr txBox="1"/>
            <p:nvPr/>
          </p:nvSpPr>
          <p:spPr>
            <a:xfrm>
              <a:off x="5957240" y="4458498"/>
              <a:ext cx="4013950" cy="307777"/>
            </a:xfrm>
            <a:prstGeom prst="rect">
              <a:avLst/>
            </a:prstGeom>
            <a:solidFill>
              <a:srgbClr val="F7EDF0">
                <a:alpha val="44000"/>
              </a:srgbClr>
            </a:solidFill>
            <a:ln w="19050" cap="rnd">
              <a:solidFill>
                <a:srgbClr val="FF0000"/>
              </a:solidFill>
            </a:ln>
          </p:spPr>
          <p:txBody>
            <a:bodyPr wrap="square" rtlCol="0">
              <a:spAutoFit/>
            </a:bodyPr>
            <a:lstStyle/>
            <a:p>
              <a:pPr algn="ctr"/>
              <a:r>
                <a:rPr lang="en-US" sz="1400" b="1" dirty="0"/>
                <a:t>Missing Concentrator SCSC Record</a:t>
              </a:r>
            </a:p>
          </p:txBody>
        </p:sp>
        <p:cxnSp>
          <p:nvCxnSpPr>
            <p:cNvPr id="15" name="Straight Arrow Connector 14">
              <a:extLst>
                <a:ext uri="{FF2B5EF4-FFF2-40B4-BE49-F238E27FC236}">
                  <a16:creationId xmlns:a16="http://schemas.microsoft.com/office/drawing/2014/main" id="{4DA3B261-B94D-42CD-817F-F596BAE4B6D4}"/>
                </a:ext>
              </a:extLst>
            </p:cNvPr>
            <p:cNvCxnSpPr>
              <a:stCxn id="13" idx="0"/>
              <a:endCxn id="14" idx="2"/>
            </p:cNvCxnSpPr>
            <p:nvPr/>
          </p:nvCxnSpPr>
          <p:spPr>
            <a:xfrm flipV="1">
              <a:off x="7951494" y="4766275"/>
              <a:ext cx="12721" cy="66683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Slide Number Placeholder 4">
            <a:extLst>
              <a:ext uri="{FF2B5EF4-FFF2-40B4-BE49-F238E27FC236}">
                <a16:creationId xmlns:a16="http://schemas.microsoft.com/office/drawing/2014/main" id="{473286DA-24B7-42E2-B2E9-189ABECFD91D}"/>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34</a:t>
            </a:fld>
            <a:endParaRPr lang="en-US" noProof="0" dirty="0"/>
          </a:p>
        </p:txBody>
      </p:sp>
    </p:spTree>
    <p:extLst>
      <p:ext uri="{BB962C8B-B14F-4D97-AF65-F5344CB8AC3E}">
        <p14:creationId xmlns:p14="http://schemas.microsoft.com/office/powerpoint/2010/main" val="124965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6A0D-FE5B-44A0-ADBE-266C8A07A5D2}"/>
              </a:ext>
            </a:extLst>
          </p:cNvPr>
          <p:cNvSpPr>
            <a:spLocks noGrp="1"/>
          </p:cNvSpPr>
          <p:nvPr>
            <p:ph type="title"/>
          </p:nvPr>
        </p:nvSpPr>
        <p:spPr>
          <a:xfrm>
            <a:off x="1095851" y="490042"/>
            <a:ext cx="3975879" cy="432000"/>
          </a:xfrm>
        </p:spPr>
        <p:txBody>
          <a:bodyPr/>
          <a:lstStyle/>
          <a:p>
            <a:r>
              <a:rPr lang="en-US" sz="4000" dirty="0"/>
              <a:t>CERT123</a:t>
            </a:r>
          </a:p>
        </p:txBody>
      </p:sp>
      <p:sp>
        <p:nvSpPr>
          <p:cNvPr id="3" name="Footer Placeholder 2">
            <a:extLst>
              <a:ext uri="{FF2B5EF4-FFF2-40B4-BE49-F238E27FC236}">
                <a16:creationId xmlns:a16="http://schemas.microsoft.com/office/drawing/2014/main" id="{5BA5EBA3-5547-47B7-8FE6-4EE51D008075}"/>
              </a:ext>
            </a:extLst>
          </p:cNvPr>
          <p:cNvSpPr>
            <a:spLocks noGrp="1"/>
          </p:cNvSpPr>
          <p:nvPr>
            <p:ph type="ftr" sz="quarter" idx="10"/>
          </p:nvPr>
        </p:nvSpPr>
        <p:spPr/>
        <p:txBody>
          <a:bodyPr/>
          <a:lstStyle/>
          <a:p>
            <a:r>
              <a:rPr lang="en-US" noProof="0"/>
              <a:t>SDCOE EOY 1 May 6, 2020</a:t>
            </a:r>
            <a:endParaRPr lang="en-US" noProof="0" dirty="0"/>
          </a:p>
        </p:txBody>
      </p:sp>
      <p:pic>
        <p:nvPicPr>
          <p:cNvPr id="7" name="Picture 6">
            <a:extLst>
              <a:ext uri="{FF2B5EF4-FFF2-40B4-BE49-F238E27FC236}">
                <a16:creationId xmlns:a16="http://schemas.microsoft.com/office/drawing/2014/main" id="{291D2D1D-8AAD-4343-9AAA-5DCE011E0E0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32182" y="1983977"/>
            <a:ext cx="7594768" cy="2689515"/>
          </a:xfrm>
          <a:prstGeom prst="rect">
            <a:avLst/>
          </a:prstGeom>
          <a:effectLst>
            <a:outerShdw blurRad="63500" algn="ctr" rotWithShape="0">
              <a:prstClr val="black">
                <a:alpha val="40000"/>
              </a:prstClr>
            </a:outerShdw>
          </a:effectLst>
        </p:spPr>
      </p:pic>
      <p:sp>
        <p:nvSpPr>
          <p:cNvPr id="6" name="Text Placeholder 3">
            <a:extLst>
              <a:ext uri="{FF2B5EF4-FFF2-40B4-BE49-F238E27FC236}">
                <a16:creationId xmlns:a16="http://schemas.microsoft.com/office/drawing/2014/main" id="{8E3926F3-3390-4E22-9433-007FBD836437}"/>
              </a:ext>
            </a:extLst>
          </p:cNvPr>
          <p:cNvSpPr txBox="1">
            <a:spLocks/>
          </p:cNvSpPr>
          <p:nvPr/>
        </p:nvSpPr>
        <p:spPr>
          <a:xfrm>
            <a:off x="431799" y="1232820"/>
            <a:ext cx="3640471" cy="2043111"/>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Scenario 1</a:t>
            </a:r>
          </a:p>
          <a:p>
            <a:r>
              <a:rPr lang="en-US" sz="1400" dirty="0">
                <a:latin typeface="Arial" panose="020B0604020202020204" pitchFamily="34" charset="0"/>
                <a:cs typeface="Arial" panose="020B0604020202020204" pitchFamily="34" charset="0"/>
              </a:rPr>
              <a:t>No SCSC record submitted to reflect a CTE Capstone Course code for indicated pathway.</a:t>
            </a: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not uploaded</a:t>
            </a: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uploaded but not posted</a:t>
            </a:r>
          </a:p>
          <a:p>
            <a:pPr marL="285750" indent="-285750">
              <a:spcBef>
                <a:spcPts val="0"/>
              </a:spcBef>
              <a:buFontTx/>
              <a:buChar char="-"/>
            </a:pPr>
            <a:r>
              <a:rPr lang="en-US" sz="1200" dirty="0">
                <a:latin typeface="Arial" panose="020B0604020202020204" pitchFamily="34" charset="0"/>
                <a:cs typeface="Arial" panose="020B0604020202020204" pitchFamily="34" charset="0"/>
              </a:rPr>
              <a:t>Inadvertently posted a SCTE record.</a:t>
            </a:r>
          </a:p>
        </p:txBody>
      </p:sp>
      <p:sp>
        <p:nvSpPr>
          <p:cNvPr id="8" name="Text Placeholder 3">
            <a:extLst>
              <a:ext uri="{FF2B5EF4-FFF2-40B4-BE49-F238E27FC236}">
                <a16:creationId xmlns:a16="http://schemas.microsoft.com/office/drawing/2014/main" id="{B6C8C014-8E4E-496A-8D23-5E172C4FA40F}"/>
              </a:ext>
            </a:extLst>
          </p:cNvPr>
          <p:cNvSpPr txBox="1">
            <a:spLocks/>
          </p:cNvSpPr>
          <p:nvPr/>
        </p:nvSpPr>
        <p:spPr>
          <a:xfrm>
            <a:off x="431800" y="3636548"/>
            <a:ext cx="3736164" cy="2421002"/>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2"/>
                </a:solidFill>
                <a:latin typeface="+mn-lt"/>
                <a:ea typeface="+mn-ea"/>
                <a:cs typeface="+mn-cs"/>
              </a:defRPr>
            </a:lvl1pPr>
            <a:lvl2pPr marL="266700"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2pPr>
            <a:lvl3pPr marL="542925" indent="0" algn="l" defTabSz="914400" rtl="0" eaLnBrk="1" latinLnBrk="0" hangingPunct="1">
              <a:lnSpc>
                <a:spcPct val="100000"/>
              </a:lnSpc>
              <a:spcBef>
                <a:spcPts val="500"/>
              </a:spcBef>
              <a:spcAft>
                <a:spcPts val="500"/>
              </a:spcAft>
              <a:buFont typeface="Arial" panose="020B0604020202020204" pitchFamily="34" charset="0"/>
              <a:buNone/>
              <a:defRPr sz="1600" kern="1200">
                <a:solidFill>
                  <a:schemeClr val="tx2"/>
                </a:solidFill>
                <a:latin typeface="+mn-lt"/>
                <a:ea typeface="+mn-ea"/>
                <a:cs typeface="+mn-cs"/>
              </a:defRPr>
            </a:lvl3pPr>
            <a:lvl4pPr marL="809625" indent="0" algn="l" defTabSz="914400" rtl="0" eaLnBrk="1" latinLnBrk="0" hangingPunct="1">
              <a:lnSpc>
                <a:spcPct val="100000"/>
              </a:lnSpc>
              <a:spcBef>
                <a:spcPts val="500"/>
              </a:spcBef>
              <a:spcAft>
                <a:spcPts val="500"/>
              </a:spcAft>
              <a:buFont typeface="Arial" panose="020B0604020202020204" pitchFamily="34" charset="0"/>
              <a:buNone/>
              <a:defRPr sz="1400" kern="1200">
                <a:solidFill>
                  <a:schemeClr val="tx2"/>
                </a:solidFill>
                <a:latin typeface="+mn-lt"/>
                <a:ea typeface="+mn-ea"/>
                <a:cs typeface="+mn-cs"/>
              </a:defRPr>
            </a:lvl4pPr>
            <a:lvl5pPr marL="1076325" indent="0" algn="l" defTabSz="914400" rtl="0" eaLnBrk="1" latinLnBrk="0" hangingPunct="1">
              <a:lnSpc>
                <a:spcPct val="100000"/>
              </a:lnSpc>
              <a:spcBef>
                <a:spcPts val="500"/>
              </a:spcBef>
              <a:spcAft>
                <a:spcPts val="500"/>
              </a:spcAft>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panose="020B0604020202020204" pitchFamily="34" charset="0"/>
                <a:cs typeface="Arial" panose="020B0604020202020204" pitchFamily="34" charset="0"/>
              </a:rPr>
              <a:t>Scenario 2</a:t>
            </a:r>
          </a:p>
          <a:p>
            <a:r>
              <a:rPr lang="en-US" sz="1400" dirty="0">
                <a:latin typeface="Arial" panose="020B0604020202020204" pitchFamily="34" charset="0"/>
                <a:cs typeface="Arial" panose="020B0604020202020204" pitchFamily="34" charset="0"/>
              </a:rPr>
              <a:t>A. No SCSC record submitted to reflect a CTE Capstone Course code for indicated pathway.</a:t>
            </a: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not uploaded</a:t>
            </a: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uploaded but not posted</a:t>
            </a:r>
          </a:p>
          <a:p>
            <a:pPr marL="285750" indent="-285750">
              <a:spcBef>
                <a:spcPts val="0"/>
              </a:spcBef>
              <a:buFontTx/>
              <a:buChar char="-"/>
            </a:pPr>
            <a:endParaRPr lang="en-US" sz="1200" dirty="0">
              <a:latin typeface="Arial" panose="020B0604020202020204" pitchFamily="34" charset="0"/>
              <a:cs typeface="Arial" panose="020B0604020202020204" pitchFamily="34" charset="0"/>
            </a:endParaRPr>
          </a:p>
          <a:p>
            <a:pPr marL="285750" indent="-285750">
              <a:spcBef>
                <a:spcPts val="0"/>
              </a:spcBef>
              <a:buFontTx/>
              <a:buChar char="-"/>
            </a:pPr>
            <a:r>
              <a:rPr lang="en-US" sz="1200" dirty="0">
                <a:latin typeface="Arial" panose="020B0604020202020204" pitchFamily="34" charset="0"/>
                <a:cs typeface="Arial" panose="020B0604020202020204" pitchFamily="34" charset="0"/>
              </a:rPr>
              <a:t>SCSC file posted but linked to a CTE Concentrator course.</a:t>
            </a:r>
          </a:p>
          <a:p>
            <a:pPr marL="285750" indent="-285750">
              <a:spcBef>
                <a:spcPts val="0"/>
              </a:spcBef>
              <a:buFontTx/>
              <a:buChar char="-"/>
            </a:pPr>
            <a:r>
              <a:rPr lang="en-US" sz="1200" dirty="0">
                <a:latin typeface="Arial" panose="020B0604020202020204" pitchFamily="34" charset="0"/>
                <a:cs typeface="Arial" panose="020B0604020202020204" pitchFamily="34" charset="0"/>
              </a:rPr>
              <a:t>Inadvertently posted a SCTE record with Academic year ID</a:t>
            </a:r>
          </a:p>
        </p:txBody>
      </p:sp>
      <p:sp>
        <p:nvSpPr>
          <p:cNvPr id="9" name="Slide Number Placeholder 4">
            <a:extLst>
              <a:ext uri="{FF2B5EF4-FFF2-40B4-BE49-F238E27FC236}">
                <a16:creationId xmlns:a16="http://schemas.microsoft.com/office/drawing/2014/main" id="{452B2500-D9F1-482F-BE68-C96B9614E64E}"/>
              </a:ext>
            </a:extLst>
          </p:cNvPr>
          <p:cNvSpPr>
            <a:spLocks noGrp="1"/>
          </p:cNvSpPr>
          <p:nvPr>
            <p:ph type="sldNum" sz="quarter" idx="11"/>
          </p:nvPr>
        </p:nvSpPr>
        <p:spPr>
          <a:xfrm>
            <a:off x="11772000" y="6365363"/>
            <a:ext cx="420000" cy="421200"/>
          </a:xfrm>
        </p:spPr>
        <p:txBody>
          <a:bodyPr/>
          <a:lstStyle/>
          <a:p>
            <a:fld id="{4B73C415-D670-4716-A5EC-CC4D52CA2BAC}" type="slidenum">
              <a:rPr lang="en-US" noProof="0" smtClean="0"/>
              <a:pPr/>
              <a:t>35</a:t>
            </a:fld>
            <a:endParaRPr lang="en-US" noProof="0" dirty="0"/>
          </a:p>
        </p:txBody>
      </p:sp>
    </p:spTree>
    <p:extLst>
      <p:ext uri="{BB962C8B-B14F-4D97-AF65-F5344CB8AC3E}">
        <p14:creationId xmlns:p14="http://schemas.microsoft.com/office/powerpoint/2010/main" val="352890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489E58E-FDB5-45BA-8A87-5D034D81EBE4}"/>
              </a:ext>
            </a:extLst>
          </p:cNvPr>
          <p:cNvSpPr>
            <a:spLocks noGrp="1"/>
          </p:cNvSpPr>
          <p:nvPr>
            <p:ph idx="1"/>
          </p:nvPr>
        </p:nvSpPr>
        <p:spPr>
          <a:xfrm>
            <a:off x="431999" y="806446"/>
            <a:ext cx="4416225" cy="4851404"/>
          </a:xfrm>
        </p:spPr>
        <p:txBody>
          <a:bodyPr/>
          <a:lstStyle/>
          <a:p>
            <a:endParaRPr lang="en-US" dirty="0"/>
          </a:p>
        </p:txBody>
      </p:sp>
      <p:sp>
        <p:nvSpPr>
          <p:cNvPr id="3" name="Slide Number Placeholder 2">
            <a:extLst>
              <a:ext uri="{FF2B5EF4-FFF2-40B4-BE49-F238E27FC236}">
                <a16:creationId xmlns:a16="http://schemas.microsoft.com/office/drawing/2014/main" id="{AD0CD3ED-B487-46D8-9B39-740C27327421}"/>
              </a:ext>
            </a:extLst>
          </p:cNvPr>
          <p:cNvSpPr>
            <a:spLocks noGrp="1"/>
          </p:cNvSpPr>
          <p:nvPr>
            <p:ph type="sldNum" sz="quarter" idx="11"/>
          </p:nvPr>
        </p:nvSpPr>
        <p:spPr/>
        <p:txBody>
          <a:bodyPr/>
          <a:lstStyle/>
          <a:p>
            <a:fld id="{4B73C415-D670-4716-A5EC-CC4D52CA2BAC}" type="slidenum">
              <a:rPr lang="en-US" noProof="0" smtClean="0"/>
              <a:pPr/>
              <a:t>36</a:t>
            </a:fld>
            <a:endParaRPr lang="en-US" noProof="0"/>
          </a:p>
        </p:txBody>
      </p:sp>
      <p:sp>
        <p:nvSpPr>
          <p:cNvPr id="9" name="Picture Placeholder 8">
            <a:extLst>
              <a:ext uri="{FF2B5EF4-FFF2-40B4-BE49-F238E27FC236}">
                <a16:creationId xmlns:a16="http://schemas.microsoft.com/office/drawing/2014/main" id="{8EBB3098-89F9-4393-94A1-EC31D0E75AE5}"/>
              </a:ext>
            </a:extLst>
          </p:cNvPr>
          <p:cNvSpPr>
            <a:spLocks noGrp="1"/>
          </p:cNvSpPr>
          <p:nvPr>
            <p:ph type="pic" sz="quarter" idx="12"/>
          </p:nvPr>
        </p:nvSpPr>
        <p:spPr/>
      </p:sp>
      <p:sp>
        <p:nvSpPr>
          <p:cNvPr id="2" name="Footer Placeholder 1">
            <a:extLst>
              <a:ext uri="{FF2B5EF4-FFF2-40B4-BE49-F238E27FC236}">
                <a16:creationId xmlns:a16="http://schemas.microsoft.com/office/drawing/2014/main" id="{2CAB77EC-12A5-4E1B-8134-452E7413512A}"/>
              </a:ext>
            </a:extLst>
          </p:cNvPr>
          <p:cNvSpPr>
            <a:spLocks noGrp="1"/>
          </p:cNvSpPr>
          <p:nvPr>
            <p:ph type="ftr" sz="quarter" idx="13"/>
          </p:nvPr>
        </p:nvSpPr>
        <p:spPr/>
        <p:txBody>
          <a:bodyPr/>
          <a:lstStyle/>
          <a:p>
            <a:r>
              <a:rPr lang="en-US" noProof="0"/>
              <a:t>SDCOE EOY 1 May 6, 2020</a:t>
            </a:r>
          </a:p>
        </p:txBody>
      </p:sp>
      <p:sp>
        <p:nvSpPr>
          <p:cNvPr id="10" name="Text Placeholder 9">
            <a:extLst>
              <a:ext uri="{FF2B5EF4-FFF2-40B4-BE49-F238E27FC236}">
                <a16:creationId xmlns:a16="http://schemas.microsoft.com/office/drawing/2014/main" id="{EA7FC715-531F-4076-BE4E-4B450F7F34D2}"/>
              </a:ext>
            </a:extLst>
          </p:cNvPr>
          <p:cNvSpPr>
            <a:spLocks noGrp="1"/>
          </p:cNvSpPr>
          <p:nvPr>
            <p:ph type="body" sz="quarter" idx="14"/>
          </p:nvPr>
        </p:nvSpPr>
        <p:spPr/>
        <p:txBody>
          <a:bodyPr/>
          <a:lstStyle/>
          <a:p>
            <a:endParaRPr lang="en-US"/>
          </a:p>
        </p:txBody>
      </p:sp>
      <p:pic>
        <p:nvPicPr>
          <p:cNvPr id="11270" name="Picture 6" descr="Image result for reports gif">
            <a:extLst>
              <a:ext uri="{FF2B5EF4-FFF2-40B4-BE49-F238E27FC236}">
                <a16:creationId xmlns:a16="http://schemas.microsoft.com/office/drawing/2014/main" id="{6B2192F6-69F1-4939-8A0F-FB095A5C6B3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43682" y="0"/>
            <a:ext cx="6416318" cy="3686177"/>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1">
            <a:extLst>
              <a:ext uri="{FF2B5EF4-FFF2-40B4-BE49-F238E27FC236}">
                <a16:creationId xmlns:a16="http://schemas.microsoft.com/office/drawing/2014/main" id="{5E591834-5F8E-4D28-AB0E-1798C4E1F9E3}"/>
              </a:ext>
            </a:extLst>
          </p:cNvPr>
          <p:cNvSpPr txBox="1">
            <a:spLocks noGrp="1"/>
          </p:cNvSpPr>
          <p:nvPr>
            <p:ph type="title"/>
          </p:nvPr>
        </p:nvSpPr>
        <p:spPr>
          <a:xfrm>
            <a:off x="5657850" y="4770477"/>
            <a:ext cx="5749925" cy="553998"/>
          </a:xfrm>
          <a:prstGeom prst="rect">
            <a:avLst/>
          </a:prstGeom>
          <a:noFill/>
        </p:spPr>
        <p:txBody>
          <a:bodyPr wrap="square" rtlCol="0">
            <a:spAutoFit/>
          </a:bodyPr>
          <a:lstStyle/>
          <a:p>
            <a:r>
              <a:rPr lang="en-US" sz="4000" kern="1700" spc="115">
                <a:latin typeface="Arial Black" panose="020B0A04020102020204" pitchFamily="34" charset="0"/>
              </a:rPr>
              <a:t>EOY 1 Reports</a:t>
            </a:r>
            <a:endParaRPr lang="en-US" sz="4000" kern="1700" spc="115" dirty="0">
              <a:latin typeface="Arial Black" panose="020B0A04020102020204" pitchFamily="34" charset="0"/>
            </a:endParaRPr>
          </a:p>
        </p:txBody>
      </p:sp>
      <p:pic>
        <p:nvPicPr>
          <p:cNvPr id="4" name="Picture 3">
            <a:extLst>
              <a:ext uri="{FF2B5EF4-FFF2-40B4-BE49-F238E27FC236}">
                <a16:creationId xmlns:a16="http://schemas.microsoft.com/office/drawing/2014/main" id="{CF9681C5-253B-4B33-97F7-E6D6CE6D7147}"/>
              </a:ext>
            </a:extLst>
          </p:cNvPr>
          <p:cNvPicPr>
            <a:picLocks noChangeAspect="1"/>
          </p:cNvPicPr>
          <p:nvPr/>
        </p:nvPicPr>
        <p:blipFill>
          <a:blip r:embed="rId3"/>
          <a:stretch>
            <a:fillRect/>
          </a:stretch>
        </p:blipFill>
        <p:spPr>
          <a:xfrm>
            <a:off x="431998" y="1234894"/>
            <a:ext cx="4416225" cy="3812582"/>
          </a:xfrm>
          <a:prstGeom prst="rect">
            <a:avLst/>
          </a:prstGeom>
        </p:spPr>
      </p:pic>
    </p:spTree>
    <p:extLst>
      <p:ext uri="{BB962C8B-B14F-4D97-AF65-F5344CB8AC3E}">
        <p14:creationId xmlns:p14="http://schemas.microsoft.com/office/powerpoint/2010/main" val="2519467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56B31C9E-64F4-4422-A5A5-78B69FD9A556}"/>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848A1061-BF29-4C24-99C1-38A85EBC2B41}"/>
              </a:ext>
            </a:extLst>
          </p:cNvPr>
          <p:cNvSpPr>
            <a:spLocks noGrp="1"/>
          </p:cNvSpPr>
          <p:nvPr>
            <p:ph type="sldNum" sz="quarter" idx="11"/>
          </p:nvPr>
        </p:nvSpPr>
        <p:spPr/>
        <p:txBody>
          <a:bodyPr/>
          <a:lstStyle/>
          <a:p>
            <a:fld id="{4B73C415-D670-4716-A5EC-CC4D52CA2BAC}" type="slidenum">
              <a:rPr lang="en-US" noProof="0" smtClean="0"/>
              <a:pPr/>
              <a:t>37</a:t>
            </a:fld>
            <a:endParaRPr lang="en-US" noProof="0" dirty="0"/>
          </a:p>
        </p:txBody>
      </p:sp>
      <p:grpSp>
        <p:nvGrpSpPr>
          <p:cNvPr id="25" name="Group 24">
            <a:extLst>
              <a:ext uri="{FF2B5EF4-FFF2-40B4-BE49-F238E27FC236}">
                <a16:creationId xmlns:a16="http://schemas.microsoft.com/office/drawing/2014/main" id="{E35B5007-4D35-48D4-B207-991555280FBD}"/>
              </a:ext>
            </a:extLst>
          </p:cNvPr>
          <p:cNvGrpSpPr/>
          <p:nvPr/>
        </p:nvGrpSpPr>
        <p:grpSpPr>
          <a:xfrm>
            <a:off x="1824125" y="564496"/>
            <a:ext cx="9699707" cy="5656895"/>
            <a:chOff x="975464" y="381708"/>
            <a:chExt cx="9699707" cy="5872895"/>
          </a:xfrm>
          <a:solidFill>
            <a:schemeClr val="accent2"/>
          </a:solidFill>
        </p:grpSpPr>
        <p:grpSp>
          <p:nvGrpSpPr>
            <p:cNvPr id="9" name="Group 8">
              <a:extLst>
                <a:ext uri="{FF2B5EF4-FFF2-40B4-BE49-F238E27FC236}">
                  <a16:creationId xmlns:a16="http://schemas.microsoft.com/office/drawing/2014/main" id="{98D077CD-1702-4A05-B207-75C7B2F0425C}"/>
                </a:ext>
              </a:extLst>
            </p:cNvPr>
            <p:cNvGrpSpPr/>
            <p:nvPr/>
          </p:nvGrpSpPr>
          <p:grpSpPr>
            <a:xfrm>
              <a:off x="999919" y="3506428"/>
              <a:ext cx="6157869" cy="1310376"/>
              <a:chOff x="-63270" y="5090424"/>
              <a:chExt cx="6157869" cy="1310376"/>
            </a:xfrm>
            <a:grpFill/>
          </p:grpSpPr>
          <p:sp>
            <p:nvSpPr>
              <p:cNvPr id="10" name="Rounded Rectangle 28">
                <a:extLst>
                  <a:ext uri="{FF2B5EF4-FFF2-40B4-BE49-F238E27FC236}">
                    <a16:creationId xmlns:a16="http://schemas.microsoft.com/office/drawing/2014/main" id="{29BD28DB-CC4D-450E-9F0E-242598777A3D}"/>
                  </a:ext>
                </a:extLst>
              </p:cNvPr>
              <p:cNvSpPr/>
              <p:nvPr/>
            </p:nvSpPr>
            <p:spPr bwMode="auto">
              <a:xfrm>
                <a:off x="-63270" y="5098007"/>
                <a:ext cx="2743200" cy="1302793"/>
              </a:xfrm>
              <a:prstGeom prst="roundRect">
                <a:avLst/>
              </a:prstGeom>
              <a:grp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r>
                  <a:rPr lang="en-US" sz="1600" dirty="0">
                    <a:solidFill>
                      <a:schemeClr val="tx1"/>
                    </a:solidFill>
                    <a:latin typeface="Arial" charset="0"/>
                    <a:cs typeface="Arial" charset="0"/>
                  </a:rPr>
                  <a:t>3.14 – Career Technical Education Concentrators and Completers – Count by Pathway</a:t>
                </a:r>
              </a:p>
            </p:txBody>
          </p:sp>
          <p:sp>
            <p:nvSpPr>
              <p:cNvPr id="11" name="Rounded Rectangle 30">
                <a:extLst>
                  <a:ext uri="{FF2B5EF4-FFF2-40B4-BE49-F238E27FC236}">
                    <a16:creationId xmlns:a16="http://schemas.microsoft.com/office/drawing/2014/main" id="{AC2EA506-7622-4098-8FD9-955CFA3D220E}"/>
                  </a:ext>
                </a:extLst>
              </p:cNvPr>
              <p:cNvSpPr/>
              <p:nvPr/>
            </p:nvSpPr>
            <p:spPr bwMode="auto">
              <a:xfrm>
                <a:off x="3351399" y="5090424"/>
                <a:ext cx="2743200" cy="1302792"/>
              </a:xfrm>
              <a:prstGeom prst="roundRect">
                <a:avLst/>
              </a:prstGeom>
              <a:solidFill>
                <a:schemeClr val="accent1"/>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r>
                  <a:rPr lang="en-US" sz="1600" dirty="0">
                    <a:solidFill>
                      <a:schemeClr val="tx1"/>
                    </a:solidFill>
                    <a:latin typeface="Arial" charset="0"/>
                    <a:cs typeface="Arial" charset="0"/>
                  </a:rPr>
                  <a:t>3.15 – Career Technical Education Concentrators and Completers – Student List</a:t>
                </a:r>
              </a:p>
            </p:txBody>
          </p:sp>
          <p:sp>
            <p:nvSpPr>
              <p:cNvPr id="12" name="Right Arrow 31">
                <a:extLst>
                  <a:ext uri="{FF2B5EF4-FFF2-40B4-BE49-F238E27FC236}">
                    <a16:creationId xmlns:a16="http://schemas.microsoft.com/office/drawing/2014/main" id="{1F517A9F-B39F-4010-BD3F-F0661EFC5CA3}"/>
                  </a:ext>
                </a:extLst>
              </p:cNvPr>
              <p:cNvSpPr/>
              <p:nvPr/>
            </p:nvSpPr>
            <p:spPr bwMode="auto">
              <a:xfrm>
                <a:off x="2779331" y="5558903"/>
                <a:ext cx="457200" cy="381000"/>
              </a:xfrm>
              <a:prstGeom prst="rightArrow">
                <a:avLst/>
              </a:prstGeom>
              <a:solidFill>
                <a:schemeClr val="tx1"/>
              </a:solidFill>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sp>
          <p:nvSpPr>
            <p:cNvPr id="13" name="Rounded Rectangle 10">
              <a:extLst>
                <a:ext uri="{FF2B5EF4-FFF2-40B4-BE49-F238E27FC236}">
                  <a16:creationId xmlns:a16="http://schemas.microsoft.com/office/drawing/2014/main" id="{19D18856-3AB2-489E-8E89-C7F9A602F60C}"/>
                </a:ext>
              </a:extLst>
            </p:cNvPr>
            <p:cNvSpPr/>
            <p:nvPr/>
          </p:nvSpPr>
          <p:spPr bwMode="auto">
            <a:xfrm>
              <a:off x="7931972" y="1984000"/>
              <a:ext cx="2743199" cy="1333887"/>
            </a:xfrm>
            <a:prstGeom prst="roundRect">
              <a:avLst/>
            </a:prstGeom>
            <a:solidFill>
              <a:schemeClr val="accent1"/>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r>
                <a:rPr lang="en-US" sz="1600" dirty="0">
                  <a:solidFill>
                    <a:schemeClr val="tx1"/>
                  </a:solidFill>
                  <a:latin typeface="Arial" charset="0"/>
                  <a:cs typeface="Arial" charset="0"/>
                </a:rPr>
                <a:t>3.11 – Course Sections Completed – Student List for Departmentalized Courses</a:t>
              </a:r>
            </a:p>
          </p:txBody>
        </p:sp>
        <p:sp>
          <p:nvSpPr>
            <p:cNvPr id="14" name="Right Arrow 11">
              <a:extLst>
                <a:ext uri="{FF2B5EF4-FFF2-40B4-BE49-F238E27FC236}">
                  <a16:creationId xmlns:a16="http://schemas.microsoft.com/office/drawing/2014/main" id="{E7021FB9-B07C-477E-84A9-4AB0AD7DB918}"/>
                </a:ext>
              </a:extLst>
            </p:cNvPr>
            <p:cNvSpPr/>
            <p:nvPr/>
          </p:nvSpPr>
          <p:spPr bwMode="auto">
            <a:xfrm>
              <a:off x="7298057" y="2480881"/>
              <a:ext cx="457200" cy="408623"/>
            </a:xfrm>
            <a:prstGeom prst="rightArrow">
              <a:avLst/>
            </a:prstGeom>
            <a:solidFill>
              <a:schemeClr val="tx1"/>
            </a:solidFill>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5" name="Rounded Rectangle 16">
              <a:extLst>
                <a:ext uri="{FF2B5EF4-FFF2-40B4-BE49-F238E27FC236}">
                  <a16:creationId xmlns:a16="http://schemas.microsoft.com/office/drawing/2014/main" id="{FD0B3FC0-C150-40CB-9853-79E5BE71B21E}"/>
                </a:ext>
              </a:extLst>
            </p:cNvPr>
            <p:cNvSpPr/>
            <p:nvPr/>
          </p:nvSpPr>
          <p:spPr bwMode="auto">
            <a:xfrm>
              <a:off x="4375602" y="1925810"/>
              <a:ext cx="2743200" cy="1309422"/>
            </a:xfrm>
            <a:prstGeom prst="roundRect">
              <a:avLst/>
            </a:prstGeom>
            <a:solidFill>
              <a:schemeClr val="accent1"/>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r>
                <a:rPr lang="en-US" sz="1600" dirty="0">
                  <a:solidFill>
                    <a:schemeClr val="tx1"/>
                  </a:solidFill>
                  <a:latin typeface="Arial" charset="0"/>
                  <a:cs typeface="Arial" charset="0"/>
                </a:rPr>
                <a:t>3.10 – Course Sections Completed – Count and Details for Departmentalized Courses</a:t>
              </a:r>
            </a:p>
          </p:txBody>
        </p:sp>
        <p:sp>
          <p:nvSpPr>
            <p:cNvPr id="16" name="Rounded Rectangle 5">
              <a:extLst>
                <a:ext uri="{FF2B5EF4-FFF2-40B4-BE49-F238E27FC236}">
                  <a16:creationId xmlns:a16="http://schemas.microsoft.com/office/drawing/2014/main" id="{BB5102DD-0774-49D2-B530-FD1D0056B8C0}"/>
                </a:ext>
              </a:extLst>
            </p:cNvPr>
            <p:cNvSpPr/>
            <p:nvPr/>
          </p:nvSpPr>
          <p:spPr bwMode="auto">
            <a:xfrm>
              <a:off x="975464" y="1901345"/>
              <a:ext cx="2743200" cy="1306868"/>
            </a:xfrm>
            <a:prstGeom prst="roundRect">
              <a:avLst/>
            </a:prstGeom>
            <a:grp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pPr marL="0" marR="0" indent="0" defTabSz="914400" rtl="0" eaLnBrk="0" fontAlgn="base" latinLnBrk="0" hangingPunct="0">
                <a:lnSpc>
                  <a:spcPct val="100000"/>
                </a:lnSpc>
                <a:spcBef>
                  <a:spcPct val="0"/>
                </a:spcBef>
                <a:spcAft>
                  <a:spcPct val="0"/>
                </a:spcAft>
                <a:buClrTx/>
                <a:buSzTx/>
                <a:buFontTx/>
                <a:buNone/>
                <a:tabLst/>
              </a:pPr>
              <a:r>
                <a:rPr lang="en-US" sz="1600" dirty="0">
                  <a:solidFill>
                    <a:schemeClr val="tx1"/>
                  </a:solidFill>
                  <a:latin typeface="Arial" charset="0"/>
                  <a:cs typeface="Arial" charset="0"/>
                </a:rPr>
                <a:t>3.9 – Course Sections Completed – Count by Content Area for Departmentalized Courses</a:t>
              </a:r>
            </a:p>
          </p:txBody>
        </p:sp>
        <p:sp>
          <p:nvSpPr>
            <p:cNvPr id="17" name="Rounded Rectangle 32">
              <a:extLst>
                <a:ext uri="{FF2B5EF4-FFF2-40B4-BE49-F238E27FC236}">
                  <a16:creationId xmlns:a16="http://schemas.microsoft.com/office/drawing/2014/main" id="{B6210879-BF38-4E72-ABA0-98AE09BED57B}"/>
                </a:ext>
              </a:extLst>
            </p:cNvPr>
            <p:cNvSpPr/>
            <p:nvPr/>
          </p:nvSpPr>
          <p:spPr bwMode="auto">
            <a:xfrm>
              <a:off x="4400411" y="381708"/>
              <a:ext cx="2743200" cy="1150043"/>
            </a:xfrm>
            <a:prstGeom prst="roundRect">
              <a:avLst/>
            </a:prstGeom>
            <a:grpFill/>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r>
                <a:rPr lang="en-US" sz="1600" dirty="0">
                  <a:solidFill>
                    <a:schemeClr val="tx1"/>
                  </a:solidFill>
                  <a:latin typeface="Arial" charset="0"/>
                  <a:cs typeface="Arial" charset="0"/>
                </a:rPr>
                <a:t>3.16 – Educational Options Course Completion – Student Count </a:t>
              </a:r>
            </a:p>
          </p:txBody>
        </p:sp>
        <p:sp>
          <p:nvSpPr>
            <p:cNvPr id="18" name="Right Arrow 33">
              <a:extLst>
                <a:ext uri="{FF2B5EF4-FFF2-40B4-BE49-F238E27FC236}">
                  <a16:creationId xmlns:a16="http://schemas.microsoft.com/office/drawing/2014/main" id="{769591EC-3EE7-4380-A640-AE18F184BBD1}"/>
                </a:ext>
              </a:extLst>
            </p:cNvPr>
            <p:cNvSpPr/>
            <p:nvPr/>
          </p:nvSpPr>
          <p:spPr bwMode="auto">
            <a:xfrm>
              <a:off x="3810000" y="2460444"/>
              <a:ext cx="457200" cy="381000"/>
            </a:xfrm>
            <a:prstGeom prst="rightArrow">
              <a:avLst/>
            </a:prstGeom>
            <a:solidFill>
              <a:schemeClr val="tx1"/>
            </a:solidFill>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19" name="Right Arrow 35">
              <a:extLst>
                <a:ext uri="{FF2B5EF4-FFF2-40B4-BE49-F238E27FC236}">
                  <a16:creationId xmlns:a16="http://schemas.microsoft.com/office/drawing/2014/main" id="{79C0357B-12DC-4CF5-A52A-A6E78D641722}"/>
                </a:ext>
              </a:extLst>
            </p:cNvPr>
            <p:cNvSpPr/>
            <p:nvPr/>
          </p:nvSpPr>
          <p:spPr bwMode="auto">
            <a:xfrm rot="5400000">
              <a:off x="5657711" y="1549846"/>
              <a:ext cx="228600" cy="381000"/>
            </a:xfrm>
            <a:prstGeom prst="rightArrow">
              <a:avLst/>
            </a:prstGeom>
            <a:solidFill>
              <a:schemeClr val="tx1"/>
            </a:solidFill>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sp>
          <p:nvSpPr>
            <p:cNvPr id="21" name="Rounded Rectangle 17">
              <a:extLst>
                <a:ext uri="{FF2B5EF4-FFF2-40B4-BE49-F238E27FC236}">
                  <a16:creationId xmlns:a16="http://schemas.microsoft.com/office/drawing/2014/main" id="{7FAC85B4-FE80-4DDA-9CC1-A5F4B9CEFC13}"/>
                </a:ext>
              </a:extLst>
            </p:cNvPr>
            <p:cNvSpPr/>
            <p:nvPr/>
          </p:nvSpPr>
          <p:spPr bwMode="auto">
            <a:xfrm>
              <a:off x="999919" y="4951810"/>
              <a:ext cx="2711057" cy="1302793"/>
            </a:xfrm>
            <a:prstGeom prst="roundRect">
              <a:avLst/>
            </a:prstGeom>
            <a:grpFill/>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r>
                <a:rPr lang="en-US" sz="1600" dirty="0">
                  <a:solidFill>
                    <a:schemeClr val="tx1"/>
                  </a:solidFill>
                  <a:latin typeface="Arial" charset="0"/>
                  <a:cs typeface="Arial" charset="0"/>
                </a:rPr>
                <a:t>3.17 – Career Technical Education Non-Concentrators – Count by Industry Sector</a:t>
              </a:r>
            </a:p>
          </p:txBody>
        </p:sp>
        <p:sp>
          <p:nvSpPr>
            <p:cNvPr id="22" name="Rounded Rectangle 18">
              <a:extLst>
                <a:ext uri="{FF2B5EF4-FFF2-40B4-BE49-F238E27FC236}">
                  <a16:creationId xmlns:a16="http://schemas.microsoft.com/office/drawing/2014/main" id="{B58E5841-6EE9-4E37-9AC6-6A5A64A99C0A}"/>
                </a:ext>
              </a:extLst>
            </p:cNvPr>
            <p:cNvSpPr/>
            <p:nvPr/>
          </p:nvSpPr>
          <p:spPr bwMode="auto">
            <a:xfrm>
              <a:off x="4431264" y="4981590"/>
              <a:ext cx="2743200" cy="1273013"/>
            </a:xfrm>
            <a:prstGeom prst="roundRect">
              <a:avLst/>
            </a:prstGeom>
            <a:solidFill>
              <a:schemeClr val="accent1"/>
            </a:solidFill>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noAutofit/>
            </a:bodyPr>
            <a:lstStyle/>
            <a:p>
              <a:r>
                <a:rPr lang="en-US" sz="1600" dirty="0">
                  <a:solidFill>
                    <a:schemeClr val="tx1"/>
                  </a:solidFill>
                  <a:latin typeface="Arial" charset="0"/>
                  <a:cs typeface="Arial" charset="0"/>
                </a:rPr>
                <a:t>3.18 – Career Technical Education Non-Concentrators - Student List</a:t>
              </a:r>
            </a:p>
          </p:txBody>
        </p:sp>
        <p:sp>
          <p:nvSpPr>
            <p:cNvPr id="23" name="Right Arrow 19">
              <a:extLst>
                <a:ext uri="{FF2B5EF4-FFF2-40B4-BE49-F238E27FC236}">
                  <a16:creationId xmlns:a16="http://schemas.microsoft.com/office/drawing/2014/main" id="{866F71A3-CBD4-45A1-9141-274E949C61B8}"/>
                </a:ext>
              </a:extLst>
            </p:cNvPr>
            <p:cNvSpPr/>
            <p:nvPr/>
          </p:nvSpPr>
          <p:spPr bwMode="auto">
            <a:xfrm>
              <a:off x="3842520" y="5450423"/>
              <a:ext cx="457200" cy="381000"/>
            </a:xfrm>
            <a:prstGeom prst="rightArrow">
              <a:avLst/>
            </a:prstGeom>
            <a:solidFill>
              <a:schemeClr val="tx1"/>
            </a:solidFill>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cs typeface="Arial" charset="0"/>
              </a:endParaRPr>
            </a:p>
          </p:txBody>
        </p:sp>
      </p:grpSp>
      <p:sp>
        <p:nvSpPr>
          <p:cNvPr id="26" name="Title 1">
            <a:extLst>
              <a:ext uri="{FF2B5EF4-FFF2-40B4-BE49-F238E27FC236}">
                <a16:creationId xmlns:a16="http://schemas.microsoft.com/office/drawing/2014/main" id="{AA753E50-9DFB-4C0C-93FF-B2FF03A0CEAE}"/>
              </a:ext>
            </a:extLst>
          </p:cNvPr>
          <p:cNvSpPr txBox="1">
            <a:spLocks/>
          </p:cNvSpPr>
          <p:nvPr/>
        </p:nvSpPr>
        <p:spPr>
          <a:xfrm>
            <a:off x="432000" y="174882"/>
            <a:ext cx="10972102"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3600" dirty="0"/>
              <a:t>Report Linking</a:t>
            </a:r>
            <a:endParaRPr lang="en-US" sz="4000" dirty="0"/>
          </a:p>
        </p:txBody>
      </p:sp>
    </p:spTree>
    <p:extLst>
      <p:ext uri="{BB962C8B-B14F-4D97-AF65-F5344CB8AC3E}">
        <p14:creationId xmlns:p14="http://schemas.microsoft.com/office/powerpoint/2010/main" val="1414284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F72D6CE-3754-4041-BC99-570F5069870D}"/>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C89FC447-B922-4CD1-8E75-B46EE9B83125}"/>
              </a:ext>
            </a:extLst>
          </p:cNvPr>
          <p:cNvSpPr>
            <a:spLocks noGrp="1"/>
          </p:cNvSpPr>
          <p:nvPr>
            <p:ph type="sldNum" sz="quarter" idx="11"/>
          </p:nvPr>
        </p:nvSpPr>
        <p:spPr/>
        <p:txBody>
          <a:bodyPr/>
          <a:lstStyle/>
          <a:p>
            <a:fld id="{4B73C415-D670-4716-A5EC-CC4D52CA2BAC}" type="slidenum">
              <a:rPr lang="en-US" noProof="0" smtClean="0"/>
              <a:pPr/>
              <a:t>38</a:t>
            </a:fld>
            <a:endParaRPr lang="en-US" noProof="0" dirty="0"/>
          </a:p>
        </p:txBody>
      </p:sp>
      <p:pic>
        <p:nvPicPr>
          <p:cNvPr id="8" name="Picture 7">
            <a:extLst>
              <a:ext uri="{FF2B5EF4-FFF2-40B4-BE49-F238E27FC236}">
                <a16:creationId xmlns:a16="http://schemas.microsoft.com/office/drawing/2014/main" id="{908ECCEB-2D5A-463C-B2D6-9BFCF8FFD700}"/>
              </a:ext>
            </a:extLst>
          </p:cNvPr>
          <p:cNvPicPr>
            <a:picLocks noChangeAspect="1"/>
          </p:cNvPicPr>
          <p:nvPr/>
        </p:nvPicPr>
        <p:blipFill>
          <a:blip r:embed="rId3"/>
          <a:stretch>
            <a:fillRect/>
          </a:stretch>
        </p:blipFill>
        <p:spPr>
          <a:xfrm>
            <a:off x="592035" y="1321071"/>
            <a:ext cx="11179965" cy="4904462"/>
          </a:xfrm>
          <a:prstGeom prst="rect">
            <a:avLst/>
          </a:prstGeom>
          <a:ln>
            <a:noFill/>
          </a:ln>
          <a:effectLst>
            <a:outerShdw blurRad="190500" algn="tl" rotWithShape="0">
              <a:srgbClr val="000000">
                <a:alpha val="70000"/>
              </a:srgbClr>
            </a:outerShdw>
          </a:effectLst>
        </p:spPr>
      </p:pic>
      <p:sp>
        <p:nvSpPr>
          <p:cNvPr id="5" name="Title 1">
            <a:extLst>
              <a:ext uri="{FF2B5EF4-FFF2-40B4-BE49-F238E27FC236}">
                <a16:creationId xmlns:a16="http://schemas.microsoft.com/office/drawing/2014/main" id="{F79FFB94-52B9-46A1-800F-2F73429C9FC1}"/>
              </a:ext>
            </a:extLst>
          </p:cNvPr>
          <p:cNvSpPr txBox="1">
            <a:spLocks/>
          </p:cNvSpPr>
          <p:nvPr/>
        </p:nvSpPr>
        <p:spPr>
          <a:xfrm>
            <a:off x="417949" y="276637"/>
            <a:ext cx="10972102"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3600" dirty="0"/>
              <a:t>Report 3.9 Course Sections Completed</a:t>
            </a:r>
          </a:p>
          <a:p>
            <a:r>
              <a:rPr lang="en-US" sz="2400" dirty="0"/>
              <a:t>Count by Content Area for Departmentalized Courses</a:t>
            </a:r>
            <a:endParaRPr lang="en-US" sz="4000" dirty="0"/>
          </a:p>
        </p:txBody>
      </p:sp>
    </p:spTree>
    <p:extLst>
      <p:ext uri="{BB962C8B-B14F-4D97-AF65-F5344CB8AC3E}">
        <p14:creationId xmlns:p14="http://schemas.microsoft.com/office/powerpoint/2010/main" val="1160602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A5F730-167E-4BF7-825F-134AFEB9B1D8}"/>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5214AFA2-66C3-4AB1-B970-CF0A522A01DE}"/>
              </a:ext>
            </a:extLst>
          </p:cNvPr>
          <p:cNvSpPr>
            <a:spLocks noGrp="1"/>
          </p:cNvSpPr>
          <p:nvPr>
            <p:ph type="sldNum" sz="quarter" idx="11"/>
          </p:nvPr>
        </p:nvSpPr>
        <p:spPr/>
        <p:txBody>
          <a:bodyPr/>
          <a:lstStyle/>
          <a:p>
            <a:fld id="{4B73C415-D670-4716-A5EC-CC4D52CA2BAC}" type="slidenum">
              <a:rPr lang="en-US" noProof="0" smtClean="0"/>
              <a:pPr/>
              <a:t>39</a:t>
            </a:fld>
            <a:endParaRPr lang="en-US" noProof="0" dirty="0"/>
          </a:p>
        </p:txBody>
      </p:sp>
      <p:pic>
        <p:nvPicPr>
          <p:cNvPr id="4" name="Picture 3">
            <a:extLst>
              <a:ext uri="{FF2B5EF4-FFF2-40B4-BE49-F238E27FC236}">
                <a16:creationId xmlns:a16="http://schemas.microsoft.com/office/drawing/2014/main" id="{51ADC15F-8E16-454C-AF39-3EFD0C8C3B8D}"/>
              </a:ext>
            </a:extLst>
          </p:cNvPr>
          <p:cNvPicPr>
            <a:picLocks noChangeAspect="1"/>
          </p:cNvPicPr>
          <p:nvPr/>
        </p:nvPicPr>
        <p:blipFill>
          <a:blip r:embed="rId3"/>
          <a:stretch>
            <a:fillRect/>
          </a:stretch>
        </p:blipFill>
        <p:spPr>
          <a:xfrm>
            <a:off x="303618" y="1700429"/>
            <a:ext cx="11468382" cy="3277971"/>
          </a:xfrm>
          <a:prstGeom prst="rect">
            <a:avLst/>
          </a:prstGeom>
          <a:ln>
            <a:noFill/>
          </a:ln>
          <a:effectLst>
            <a:outerShdw blurRad="190500" algn="tl" rotWithShape="0">
              <a:srgbClr val="000000">
                <a:alpha val="70000"/>
              </a:srgbClr>
            </a:outerShdw>
          </a:effectLst>
        </p:spPr>
      </p:pic>
      <p:sp>
        <p:nvSpPr>
          <p:cNvPr id="5" name="Title 1">
            <a:extLst>
              <a:ext uri="{FF2B5EF4-FFF2-40B4-BE49-F238E27FC236}">
                <a16:creationId xmlns:a16="http://schemas.microsoft.com/office/drawing/2014/main" id="{3708CDD0-819C-414D-87A6-ECDD685325B6}"/>
              </a:ext>
            </a:extLst>
          </p:cNvPr>
          <p:cNvSpPr txBox="1">
            <a:spLocks/>
          </p:cNvSpPr>
          <p:nvPr/>
        </p:nvSpPr>
        <p:spPr>
          <a:xfrm>
            <a:off x="417949" y="276637"/>
            <a:ext cx="10972102"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3600" dirty="0"/>
              <a:t>Report 3.10 Course Sections Completed</a:t>
            </a:r>
          </a:p>
          <a:p>
            <a:r>
              <a:rPr lang="en-US" sz="2400" dirty="0"/>
              <a:t>Count and Details for Departmentalized Courses</a:t>
            </a:r>
            <a:endParaRPr lang="en-US" sz="4000" dirty="0"/>
          </a:p>
        </p:txBody>
      </p:sp>
    </p:spTree>
    <p:extLst>
      <p:ext uri="{BB962C8B-B14F-4D97-AF65-F5344CB8AC3E}">
        <p14:creationId xmlns:p14="http://schemas.microsoft.com/office/powerpoint/2010/main" val="4026636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28ED-E8E6-4EBE-8C7C-8E6E2E5012C8}"/>
              </a:ext>
            </a:extLst>
          </p:cNvPr>
          <p:cNvSpPr>
            <a:spLocks noGrp="1"/>
          </p:cNvSpPr>
          <p:nvPr>
            <p:ph type="title"/>
          </p:nvPr>
        </p:nvSpPr>
        <p:spPr/>
        <p:txBody>
          <a:bodyPr/>
          <a:lstStyle/>
          <a:p>
            <a:r>
              <a:rPr lang="en-US" dirty="0"/>
              <a:t>Objective</a:t>
            </a:r>
          </a:p>
        </p:txBody>
      </p:sp>
      <p:sp>
        <p:nvSpPr>
          <p:cNvPr id="4" name="Footer Placeholder 3">
            <a:extLst>
              <a:ext uri="{FF2B5EF4-FFF2-40B4-BE49-F238E27FC236}">
                <a16:creationId xmlns:a16="http://schemas.microsoft.com/office/drawing/2014/main" id="{903F6C57-F9FE-407A-8D04-D00AA7EB291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SDCOE EOY 1 May 6, 2020</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B79F4F6B-299B-431B-AD93-01AF893D8C92}"/>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ext Placeholder 4">
            <a:extLst>
              <a:ext uri="{FF2B5EF4-FFF2-40B4-BE49-F238E27FC236}">
                <a16:creationId xmlns:a16="http://schemas.microsoft.com/office/drawing/2014/main" id="{A96AA788-5F14-43DB-B035-1BC6DA150990}"/>
              </a:ext>
            </a:extLst>
          </p:cNvPr>
          <p:cNvSpPr>
            <a:spLocks noGrp="1"/>
          </p:cNvSpPr>
          <p:nvPr>
            <p:ph type="body" sz="quarter" idx="17"/>
          </p:nvPr>
        </p:nvSpPr>
        <p:spPr>
          <a:xfrm>
            <a:off x="1382414" y="3944272"/>
            <a:ext cx="1980000" cy="360000"/>
          </a:xfrm>
        </p:spPr>
        <p:txBody>
          <a:bodyPr/>
          <a:lstStyle/>
          <a:p>
            <a:r>
              <a:rPr lang="en-US" b="1" dirty="0"/>
              <a:t>Identify</a:t>
            </a:r>
          </a:p>
        </p:txBody>
      </p:sp>
      <p:sp>
        <p:nvSpPr>
          <p:cNvPr id="6" name="Text Placeholder 5">
            <a:extLst>
              <a:ext uri="{FF2B5EF4-FFF2-40B4-BE49-F238E27FC236}">
                <a16:creationId xmlns:a16="http://schemas.microsoft.com/office/drawing/2014/main" id="{CE675343-79F8-46AA-B56E-932984AB75EE}"/>
              </a:ext>
            </a:extLst>
          </p:cNvPr>
          <p:cNvSpPr>
            <a:spLocks noGrp="1"/>
          </p:cNvSpPr>
          <p:nvPr>
            <p:ph type="body" sz="quarter" idx="18"/>
          </p:nvPr>
        </p:nvSpPr>
        <p:spPr>
          <a:xfrm>
            <a:off x="1382414" y="4578672"/>
            <a:ext cx="2024806" cy="1018794"/>
          </a:xfrm>
        </p:spPr>
        <p:txBody>
          <a:bodyPr/>
          <a:lstStyle/>
          <a:p>
            <a:r>
              <a:rPr lang="en-US" sz="1800" dirty="0"/>
              <a:t>the changes and requirements for EOY 1 submissions</a:t>
            </a:r>
          </a:p>
        </p:txBody>
      </p:sp>
      <p:sp>
        <p:nvSpPr>
          <p:cNvPr id="8" name="Text Placeholder 7">
            <a:extLst>
              <a:ext uri="{FF2B5EF4-FFF2-40B4-BE49-F238E27FC236}">
                <a16:creationId xmlns:a16="http://schemas.microsoft.com/office/drawing/2014/main" id="{93694D25-DE51-4F33-9ED7-7D9F4891DD93}"/>
              </a:ext>
            </a:extLst>
          </p:cNvPr>
          <p:cNvSpPr>
            <a:spLocks noGrp="1"/>
          </p:cNvSpPr>
          <p:nvPr>
            <p:ph type="body" sz="quarter" idx="33"/>
          </p:nvPr>
        </p:nvSpPr>
        <p:spPr>
          <a:xfrm>
            <a:off x="3767464" y="4578672"/>
            <a:ext cx="1980000" cy="360000"/>
          </a:xfrm>
        </p:spPr>
        <p:txBody>
          <a:bodyPr/>
          <a:lstStyle/>
          <a:p>
            <a:r>
              <a:rPr lang="en-US" dirty="0"/>
              <a:t>Local system for submission by populating data</a:t>
            </a:r>
          </a:p>
        </p:txBody>
      </p:sp>
      <p:sp>
        <p:nvSpPr>
          <p:cNvPr id="9" name="Text Placeholder 8">
            <a:extLst>
              <a:ext uri="{FF2B5EF4-FFF2-40B4-BE49-F238E27FC236}">
                <a16:creationId xmlns:a16="http://schemas.microsoft.com/office/drawing/2014/main" id="{2F0A8A16-8E92-40C1-913D-8CB3B9C1DDAF}"/>
              </a:ext>
            </a:extLst>
          </p:cNvPr>
          <p:cNvSpPr>
            <a:spLocks noGrp="1"/>
          </p:cNvSpPr>
          <p:nvPr>
            <p:ph type="body" sz="quarter" idx="34"/>
          </p:nvPr>
        </p:nvSpPr>
        <p:spPr>
          <a:xfrm>
            <a:off x="3722270" y="3962742"/>
            <a:ext cx="1980000" cy="720000"/>
          </a:xfrm>
        </p:spPr>
        <p:txBody>
          <a:bodyPr/>
          <a:lstStyle/>
          <a:p>
            <a:r>
              <a:rPr lang="en-US" sz="1800" b="1" dirty="0"/>
              <a:t>Prepare</a:t>
            </a:r>
          </a:p>
        </p:txBody>
      </p:sp>
      <p:sp>
        <p:nvSpPr>
          <p:cNvPr id="10" name="Text Placeholder 9">
            <a:extLst>
              <a:ext uri="{FF2B5EF4-FFF2-40B4-BE49-F238E27FC236}">
                <a16:creationId xmlns:a16="http://schemas.microsoft.com/office/drawing/2014/main" id="{CC804944-6423-4C0F-ABB0-9CF01A05FD92}"/>
              </a:ext>
            </a:extLst>
          </p:cNvPr>
          <p:cNvSpPr>
            <a:spLocks noGrp="1"/>
          </p:cNvSpPr>
          <p:nvPr>
            <p:ph type="body" sz="quarter" idx="35"/>
          </p:nvPr>
        </p:nvSpPr>
        <p:spPr>
          <a:xfrm>
            <a:off x="6085013" y="4572418"/>
            <a:ext cx="2047113" cy="360000"/>
          </a:xfrm>
        </p:spPr>
        <p:txBody>
          <a:bodyPr/>
          <a:lstStyle/>
          <a:p>
            <a:r>
              <a:rPr lang="en-US" dirty="0"/>
              <a:t>Files from your SIS to CALPADS for EOY 1 reporting</a:t>
            </a:r>
          </a:p>
        </p:txBody>
      </p:sp>
      <p:sp>
        <p:nvSpPr>
          <p:cNvPr id="11" name="Text Placeholder 10">
            <a:extLst>
              <a:ext uri="{FF2B5EF4-FFF2-40B4-BE49-F238E27FC236}">
                <a16:creationId xmlns:a16="http://schemas.microsoft.com/office/drawing/2014/main" id="{3BF93F76-B979-4659-9F60-ADD378371A4D}"/>
              </a:ext>
            </a:extLst>
          </p:cNvPr>
          <p:cNvSpPr>
            <a:spLocks noGrp="1"/>
          </p:cNvSpPr>
          <p:nvPr>
            <p:ph type="body" sz="quarter" idx="36"/>
          </p:nvPr>
        </p:nvSpPr>
        <p:spPr>
          <a:xfrm>
            <a:off x="6062514" y="3962742"/>
            <a:ext cx="1980000" cy="720000"/>
          </a:xfrm>
        </p:spPr>
        <p:txBody>
          <a:bodyPr/>
          <a:lstStyle/>
          <a:p>
            <a:r>
              <a:rPr lang="en-US" sz="1800" b="1" dirty="0"/>
              <a:t>Submit</a:t>
            </a:r>
          </a:p>
        </p:txBody>
      </p:sp>
      <p:sp>
        <p:nvSpPr>
          <p:cNvPr id="12" name="Text Placeholder 11">
            <a:extLst>
              <a:ext uri="{FF2B5EF4-FFF2-40B4-BE49-F238E27FC236}">
                <a16:creationId xmlns:a16="http://schemas.microsoft.com/office/drawing/2014/main" id="{179E7FC2-4098-49F6-8F55-7D42A85A40B6}"/>
              </a:ext>
            </a:extLst>
          </p:cNvPr>
          <p:cNvSpPr>
            <a:spLocks noGrp="1"/>
          </p:cNvSpPr>
          <p:nvPr>
            <p:ph type="body" sz="quarter" idx="37"/>
          </p:nvPr>
        </p:nvSpPr>
        <p:spPr>
          <a:xfrm>
            <a:off x="8469677" y="4571409"/>
            <a:ext cx="1980000" cy="360000"/>
          </a:xfrm>
        </p:spPr>
        <p:txBody>
          <a:bodyPr/>
          <a:lstStyle/>
          <a:p>
            <a:r>
              <a:rPr lang="en-US" dirty="0"/>
              <a:t>EOY 1 on time or before the final submission deadline</a:t>
            </a:r>
          </a:p>
        </p:txBody>
      </p:sp>
      <p:sp>
        <p:nvSpPr>
          <p:cNvPr id="13" name="Text Placeholder 12">
            <a:extLst>
              <a:ext uri="{FF2B5EF4-FFF2-40B4-BE49-F238E27FC236}">
                <a16:creationId xmlns:a16="http://schemas.microsoft.com/office/drawing/2014/main" id="{B42EB40D-8479-42AF-A4AE-92D6BE6908B5}"/>
              </a:ext>
            </a:extLst>
          </p:cNvPr>
          <p:cNvSpPr>
            <a:spLocks noGrp="1"/>
          </p:cNvSpPr>
          <p:nvPr>
            <p:ph type="body" sz="quarter" idx="38"/>
          </p:nvPr>
        </p:nvSpPr>
        <p:spPr>
          <a:xfrm>
            <a:off x="8402177" y="3962742"/>
            <a:ext cx="1980000" cy="720000"/>
          </a:xfrm>
        </p:spPr>
        <p:txBody>
          <a:bodyPr/>
          <a:lstStyle/>
          <a:p>
            <a:r>
              <a:rPr lang="en-US" sz="1800" b="1" dirty="0"/>
              <a:t>Certify</a:t>
            </a:r>
          </a:p>
        </p:txBody>
      </p:sp>
      <p:pic>
        <p:nvPicPr>
          <p:cNvPr id="39" name="Picture Placeholder 38" descr="Woman looking puzzled while looking at a screen">
            <a:extLst>
              <a:ext uri="{FF2B5EF4-FFF2-40B4-BE49-F238E27FC236}">
                <a16:creationId xmlns:a16="http://schemas.microsoft.com/office/drawing/2014/main" id="{0DDAC36A-574D-4761-9BCF-874D3C265750}"/>
              </a:ext>
            </a:extLst>
          </p:cNvPr>
          <p:cNvPicPr>
            <a:picLocks noGrp="1" noChangeAspect="1"/>
          </p:cNvPicPr>
          <p:nvPr>
            <p:ph type="pic" sz="quarter" idx="42"/>
          </p:nvPr>
        </p:nvPicPr>
        <p:blipFill rotWithShape="1">
          <a:blip r:embed="rId3" cstate="screen">
            <a:extLst>
              <a:ext uri="{28A0092B-C50C-407E-A947-70E740481C1C}">
                <a14:useLocalDpi xmlns:a14="http://schemas.microsoft.com/office/drawing/2010/main"/>
              </a:ext>
            </a:extLst>
          </a:blip>
          <a:srcRect l="40" r="40"/>
          <a:stretch/>
        </p:blipFill>
        <p:spPr>
          <a:xfrm>
            <a:off x="3722464" y="1707978"/>
            <a:ext cx="1979613" cy="1981200"/>
          </a:xfrm>
        </p:spPr>
      </p:pic>
      <p:pic>
        <p:nvPicPr>
          <p:cNvPr id="41" name="Picture Placeholder 40">
            <a:extLst>
              <a:ext uri="{FF2B5EF4-FFF2-40B4-BE49-F238E27FC236}">
                <a16:creationId xmlns:a16="http://schemas.microsoft.com/office/drawing/2014/main" id="{C0339CAC-39FD-1B48-B21A-489172190FB8}"/>
              </a:ext>
            </a:extLst>
          </p:cNvPr>
          <p:cNvPicPr>
            <a:picLocks noGrp="1" noChangeAspect="1"/>
          </p:cNvPicPr>
          <p:nvPr>
            <p:ph type="pic" sz="quarter" idx="43"/>
          </p:nvPr>
        </p:nvPicPr>
        <p:blipFill>
          <a:blip r:embed="rId4">
            <a:extLst>
              <a:ext uri="{28A0092B-C50C-407E-A947-70E740481C1C}">
                <a14:useLocalDpi xmlns:a14="http://schemas.microsoft.com/office/drawing/2010/main" val="0"/>
              </a:ext>
            </a:extLst>
          </a:blip>
          <a:srcRect l="40" r="40"/>
          <a:stretch>
            <a:fillRect/>
          </a:stretch>
        </p:blipFill>
        <p:spPr>
          <a:xfrm>
            <a:off x="6062901" y="1707978"/>
            <a:ext cx="1979613" cy="1981200"/>
          </a:xfrm>
        </p:spPr>
      </p:pic>
      <p:pic>
        <p:nvPicPr>
          <p:cNvPr id="71" name="Picture Placeholder 70" descr="thumbs up image">
            <a:extLst>
              <a:ext uri="{FF2B5EF4-FFF2-40B4-BE49-F238E27FC236}">
                <a16:creationId xmlns:a16="http://schemas.microsoft.com/office/drawing/2014/main" id="{C698E7AD-8D61-4952-9F38-6E6313EE4B05}"/>
              </a:ext>
            </a:extLst>
          </p:cNvPr>
          <p:cNvPicPr>
            <a:picLocks noGrp="1" noChangeAspect="1"/>
          </p:cNvPicPr>
          <p:nvPr>
            <p:ph type="pic" sz="quarter" idx="44"/>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2913" r="2913"/>
          <a:stretch>
            <a:fillRect/>
          </a:stretch>
        </p:blipFill>
        <p:spPr>
          <a:xfrm>
            <a:off x="8402564" y="1707978"/>
            <a:ext cx="1979613" cy="1981200"/>
          </a:xfrm>
        </p:spPr>
      </p:pic>
      <p:cxnSp>
        <p:nvCxnSpPr>
          <p:cNvPr id="20" name="Straight Connector 19">
            <a:extLst>
              <a:ext uri="{FF2B5EF4-FFF2-40B4-BE49-F238E27FC236}">
                <a16:creationId xmlns:a16="http://schemas.microsoft.com/office/drawing/2014/main" id="{B674B9A6-D55C-478C-8D92-D0BFBCD7B598}"/>
              </a:ext>
              <a:ext uri="{C183D7F6-B498-43B3-948B-1728B52AA6E4}">
                <adec:decorative xmlns:adec="http://schemas.microsoft.com/office/drawing/2017/decorative" val="1"/>
              </a:ext>
            </a:extLst>
          </p:cNvPr>
          <p:cNvCxnSpPr>
            <a:cxnSpLocks/>
          </p:cNvCxnSpPr>
          <p:nvPr/>
        </p:nvCxnSpPr>
        <p:spPr>
          <a:xfrm>
            <a:off x="1562027" y="4457074"/>
            <a:ext cx="18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0322F4-E79A-4E4D-98CA-2DC1692F90C3}"/>
              </a:ext>
              <a:ext uri="{C183D7F6-B498-43B3-948B-1728B52AA6E4}">
                <adec:decorative xmlns:adec="http://schemas.microsoft.com/office/drawing/2017/decorative" val="1"/>
              </a:ext>
            </a:extLst>
          </p:cNvPr>
          <p:cNvCxnSpPr>
            <a:cxnSpLocks/>
          </p:cNvCxnSpPr>
          <p:nvPr/>
        </p:nvCxnSpPr>
        <p:spPr>
          <a:xfrm>
            <a:off x="3812464" y="4457074"/>
            <a:ext cx="180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DC27E82-D5C7-4AE4-BAF3-5DBB12CA0835}"/>
              </a:ext>
              <a:ext uri="{C183D7F6-B498-43B3-948B-1728B52AA6E4}">
                <adec:decorative xmlns:adec="http://schemas.microsoft.com/office/drawing/2017/decorative" val="1"/>
              </a:ext>
            </a:extLst>
          </p:cNvPr>
          <p:cNvCxnSpPr>
            <a:cxnSpLocks/>
          </p:cNvCxnSpPr>
          <p:nvPr/>
        </p:nvCxnSpPr>
        <p:spPr>
          <a:xfrm>
            <a:off x="6152514" y="4457074"/>
            <a:ext cx="18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3BE7D2-4C35-4BA9-9A98-1A6E17A84A71}"/>
              </a:ext>
              <a:ext uri="{C183D7F6-B498-43B3-948B-1728B52AA6E4}">
                <adec:decorative xmlns:adec="http://schemas.microsoft.com/office/drawing/2017/decorative" val="1"/>
              </a:ext>
            </a:extLst>
          </p:cNvPr>
          <p:cNvCxnSpPr>
            <a:cxnSpLocks/>
          </p:cNvCxnSpPr>
          <p:nvPr/>
        </p:nvCxnSpPr>
        <p:spPr>
          <a:xfrm>
            <a:off x="8492564" y="4457074"/>
            <a:ext cx="180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8" name="Picture Placeholder 16">
            <a:extLst>
              <a:ext uri="{FF2B5EF4-FFF2-40B4-BE49-F238E27FC236}">
                <a16:creationId xmlns:a16="http://schemas.microsoft.com/office/drawing/2014/main" id="{98A6CC4B-9C9E-014E-9FA5-7477FEF7D0E6}"/>
              </a:ext>
            </a:extLst>
          </p:cNvPr>
          <p:cNvPicPr>
            <a:picLocks noGrp="1" noChangeAspect="1"/>
          </p:cNvPicPr>
          <p:nvPr>
            <p:ph type="pic" sz="quarter" idx="41"/>
          </p:nvPr>
        </p:nvPicPr>
        <p:blipFill>
          <a:blip r:embed="rId7">
            <a:extLst>
              <a:ext uri="{28A0092B-C50C-407E-A947-70E740481C1C}">
                <a14:useLocalDpi xmlns:a14="http://schemas.microsoft.com/office/drawing/2010/main" val="0"/>
              </a:ext>
            </a:extLst>
          </a:blip>
          <a:srcRect l="23943" r="23943"/>
          <a:stretch>
            <a:fillRect/>
          </a:stretch>
        </p:blipFill>
        <p:spPr>
          <a:xfrm>
            <a:off x="1382414" y="1707978"/>
            <a:ext cx="1979613" cy="1981200"/>
          </a:xfrm>
        </p:spPr>
      </p:pic>
    </p:spTree>
    <p:extLst>
      <p:ext uri="{BB962C8B-B14F-4D97-AF65-F5344CB8AC3E}">
        <p14:creationId xmlns:p14="http://schemas.microsoft.com/office/powerpoint/2010/main" val="3577372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0EF1FEA-556A-4E3A-9368-A4B80799E9DF}"/>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91F999E2-965F-4C73-941F-C40D9C6445EB}"/>
              </a:ext>
            </a:extLst>
          </p:cNvPr>
          <p:cNvSpPr>
            <a:spLocks noGrp="1"/>
          </p:cNvSpPr>
          <p:nvPr>
            <p:ph type="sldNum" sz="quarter" idx="11"/>
          </p:nvPr>
        </p:nvSpPr>
        <p:spPr/>
        <p:txBody>
          <a:bodyPr/>
          <a:lstStyle/>
          <a:p>
            <a:fld id="{4B73C415-D670-4716-A5EC-CC4D52CA2BAC}" type="slidenum">
              <a:rPr lang="en-US" noProof="0" smtClean="0"/>
              <a:pPr/>
              <a:t>40</a:t>
            </a:fld>
            <a:endParaRPr lang="en-US" noProof="0" dirty="0"/>
          </a:p>
        </p:txBody>
      </p:sp>
      <p:pic>
        <p:nvPicPr>
          <p:cNvPr id="4098" name="Picture 2">
            <a:extLst>
              <a:ext uri="{FF2B5EF4-FFF2-40B4-BE49-F238E27FC236}">
                <a16:creationId xmlns:a16="http://schemas.microsoft.com/office/drawing/2014/main" id="{72708BA1-701C-449B-8A19-544E1F9058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1621459"/>
            <a:ext cx="11563350" cy="3443631"/>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685DA9B-42F2-4B56-BF12-30729241EC82}"/>
              </a:ext>
            </a:extLst>
          </p:cNvPr>
          <p:cNvSpPr txBox="1">
            <a:spLocks/>
          </p:cNvSpPr>
          <p:nvPr/>
        </p:nvSpPr>
        <p:spPr>
          <a:xfrm>
            <a:off x="417949" y="276637"/>
            <a:ext cx="10972102"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3600" dirty="0"/>
              <a:t>Report 3.11 Course Sections Completed</a:t>
            </a:r>
          </a:p>
          <a:p>
            <a:r>
              <a:rPr lang="en-US" sz="2400" dirty="0"/>
              <a:t>Student List for Departmentalized Courses</a:t>
            </a:r>
            <a:endParaRPr lang="en-US" sz="4000" dirty="0"/>
          </a:p>
        </p:txBody>
      </p:sp>
    </p:spTree>
    <p:extLst>
      <p:ext uri="{BB962C8B-B14F-4D97-AF65-F5344CB8AC3E}">
        <p14:creationId xmlns:p14="http://schemas.microsoft.com/office/powerpoint/2010/main" val="2045577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714427C-1056-4DBE-8AD8-2278E26F6DA8}"/>
              </a:ext>
            </a:extLst>
          </p:cNvPr>
          <p:cNvSpPr>
            <a:spLocks noGrp="1"/>
          </p:cNvSpPr>
          <p:nvPr>
            <p:ph type="ftr" sz="quarter" idx="10"/>
          </p:nvPr>
        </p:nvSpPr>
        <p:spPr/>
        <p:txBody>
          <a:bodyPr/>
          <a:lstStyle/>
          <a:p>
            <a:r>
              <a:rPr lang="en-US" noProof="0"/>
              <a:t>SDCOE EOY 1 May 6, 2020</a:t>
            </a:r>
          </a:p>
        </p:txBody>
      </p:sp>
      <p:sp>
        <p:nvSpPr>
          <p:cNvPr id="3" name="Slide Number Placeholder 2">
            <a:extLst>
              <a:ext uri="{FF2B5EF4-FFF2-40B4-BE49-F238E27FC236}">
                <a16:creationId xmlns:a16="http://schemas.microsoft.com/office/drawing/2014/main" id="{FC4FFB2E-43AB-4876-8A9E-44EDB266E38F}"/>
              </a:ext>
            </a:extLst>
          </p:cNvPr>
          <p:cNvSpPr>
            <a:spLocks noGrp="1"/>
          </p:cNvSpPr>
          <p:nvPr>
            <p:ph type="sldNum" sz="quarter" idx="11"/>
          </p:nvPr>
        </p:nvSpPr>
        <p:spPr/>
        <p:txBody>
          <a:bodyPr/>
          <a:lstStyle/>
          <a:p>
            <a:fld id="{4B73C415-D670-4716-A5EC-CC4D52CA2BAC}" type="slidenum">
              <a:rPr lang="en-US" noProof="0" smtClean="0"/>
              <a:pPr/>
              <a:t>41</a:t>
            </a:fld>
            <a:endParaRPr lang="en-US" noProof="0"/>
          </a:p>
        </p:txBody>
      </p:sp>
      <p:pic>
        <p:nvPicPr>
          <p:cNvPr id="10242" name="Picture 2">
            <a:extLst>
              <a:ext uri="{FF2B5EF4-FFF2-40B4-BE49-F238E27FC236}">
                <a16:creationId xmlns:a16="http://schemas.microsoft.com/office/drawing/2014/main" id="{431F674C-F389-4524-96D8-DE0C852A21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307268" y="1350134"/>
            <a:ext cx="7809837" cy="488547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1BCB927-63A8-4B4B-AB5A-B4F18DC5C3FB}"/>
              </a:ext>
            </a:extLst>
          </p:cNvPr>
          <p:cNvSpPr/>
          <p:nvPr/>
        </p:nvSpPr>
        <p:spPr>
          <a:xfrm>
            <a:off x="432000" y="297055"/>
            <a:ext cx="11152958" cy="867930"/>
          </a:xfrm>
          <a:prstGeom prst="rect">
            <a:avLst/>
          </a:prstGeom>
        </p:spPr>
        <p:txBody>
          <a:bodyPr wrap="square">
            <a:spAutoFit/>
          </a:bodyPr>
          <a:lstStyle/>
          <a:p>
            <a:pPr>
              <a:lnSpc>
                <a:spcPct val="90000"/>
              </a:lnSpc>
              <a:spcBef>
                <a:spcPct val="0"/>
              </a:spcBef>
            </a:pPr>
            <a:r>
              <a:rPr lang="en-US" sz="3200" spc="-150" dirty="0">
                <a:solidFill>
                  <a:schemeClr val="tx1">
                    <a:lumMod val="75000"/>
                    <a:lumOff val="25000"/>
                  </a:schemeClr>
                </a:solidFill>
                <a:latin typeface="+mj-lt"/>
                <a:ea typeface="+mj-ea"/>
                <a:cs typeface="+mj-cs"/>
              </a:rPr>
              <a:t>Report 3.14 - Career Technical Education </a:t>
            </a:r>
          </a:p>
          <a:p>
            <a:pPr>
              <a:lnSpc>
                <a:spcPct val="90000"/>
              </a:lnSpc>
              <a:spcBef>
                <a:spcPct val="0"/>
              </a:spcBef>
            </a:pPr>
            <a:r>
              <a:rPr lang="en-US" sz="2400" spc="-150" dirty="0">
                <a:solidFill>
                  <a:schemeClr val="tx1">
                    <a:lumMod val="75000"/>
                    <a:lumOff val="25000"/>
                  </a:schemeClr>
                </a:solidFill>
                <a:latin typeface="+mj-lt"/>
                <a:ea typeface="+mj-ea"/>
                <a:cs typeface="+mj-cs"/>
              </a:rPr>
              <a:t>Concentrators and Completers - Count by Pathway</a:t>
            </a:r>
          </a:p>
        </p:txBody>
      </p:sp>
    </p:spTree>
    <p:extLst>
      <p:ext uri="{BB962C8B-B14F-4D97-AF65-F5344CB8AC3E}">
        <p14:creationId xmlns:p14="http://schemas.microsoft.com/office/powerpoint/2010/main" val="335188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CCA709-5401-4784-A1EB-C42CA4D22A01}"/>
              </a:ext>
            </a:extLst>
          </p:cNvPr>
          <p:cNvSpPr>
            <a:spLocks noGrp="1"/>
          </p:cNvSpPr>
          <p:nvPr>
            <p:ph type="title"/>
          </p:nvPr>
        </p:nvSpPr>
        <p:spPr>
          <a:xfrm>
            <a:off x="838200" y="963877"/>
            <a:ext cx="3494362" cy="4930246"/>
          </a:xfrm>
        </p:spPr>
        <p:txBody>
          <a:bodyPr>
            <a:normAutofit/>
          </a:bodyPr>
          <a:lstStyle/>
          <a:p>
            <a:pPr algn="r"/>
            <a:endParaRPr lang="en-US">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1C0644B-5E95-40BA-96B9-736D8EA64B85}"/>
              </a:ext>
            </a:extLst>
          </p:cNvPr>
          <p:cNvSpPr>
            <a:spLocks noGrp="1"/>
          </p:cNvSpPr>
          <p:nvPr>
            <p:ph idx="1"/>
          </p:nvPr>
        </p:nvSpPr>
        <p:spPr>
          <a:xfrm>
            <a:off x="4976031" y="1374424"/>
            <a:ext cx="6377769" cy="4930246"/>
          </a:xfrm>
        </p:spPr>
        <p:txBody>
          <a:bodyPr anchor="ctr">
            <a:normAutofit/>
          </a:bodyPr>
          <a:lstStyle/>
          <a:p>
            <a:pPr marL="342900" marR="0" indent="-342900">
              <a:spcBef>
                <a:spcPts val="0"/>
              </a:spcBef>
              <a:spcAft>
                <a:spcPts val="0"/>
              </a:spcAft>
              <a:buFont typeface="+mj-lt"/>
              <a:buAutoNum type="arabicPeriod"/>
            </a:pPr>
            <a:r>
              <a:rPr lang="en-US" sz="2200" dirty="0">
                <a:effectLst/>
              </a:rPr>
              <a:t>Individuals with Disabilities</a:t>
            </a:r>
            <a:endParaRPr lang="en-US" sz="2200" dirty="0"/>
          </a:p>
          <a:p>
            <a:pPr marL="457200" marR="0" indent="-457200">
              <a:spcBef>
                <a:spcPts val="0"/>
              </a:spcBef>
              <a:spcAft>
                <a:spcPts val="0"/>
              </a:spcAft>
              <a:buFont typeface="+mj-lt"/>
              <a:buAutoNum type="arabicPeriod"/>
            </a:pPr>
            <a:endParaRPr lang="en-US" sz="2200" dirty="0">
              <a:effectLst/>
            </a:endParaRPr>
          </a:p>
          <a:p>
            <a:pPr marL="342900" marR="0" indent="-342900">
              <a:spcBef>
                <a:spcPts val="0"/>
              </a:spcBef>
              <a:spcAft>
                <a:spcPts val="0"/>
              </a:spcAft>
              <a:buFont typeface="+mj-lt"/>
              <a:buAutoNum type="arabicPeriod"/>
            </a:pPr>
            <a:r>
              <a:rPr lang="en-US" sz="2200" dirty="0">
                <a:effectLst/>
              </a:rPr>
              <a:t>Economically Disadvantaged:</a:t>
            </a:r>
            <a:r>
              <a:rPr lang="en-US" sz="2200" baseline="0" dirty="0">
                <a:effectLst/>
              </a:rPr>
              <a:t> </a:t>
            </a:r>
            <a:r>
              <a:rPr lang="en-US" sz="2200" dirty="0"/>
              <a:t>includes students with a qualifying: Free or Reduced Meal program record (181, 182), Migrant program record (135), Homeless program record (191), Direct Certification result = Y, or a record in the Foster Match table</a:t>
            </a:r>
          </a:p>
          <a:p>
            <a:pPr marL="457200" marR="0" indent="-457200">
              <a:spcBef>
                <a:spcPts val="0"/>
              </a:spcBef>
              <a:spcAft>
                <a:spcPts val="0"/>
              </a:spcAft>
              <a:buFont typeface="+mj-lt"/>
              <a:buAutoNum type="arabicPeriod"/>
            </a:pPr>
            <a:endParaRPr lang="en-US" sz="2200" dirty="0">
              <a:effectLst/>
            </a:endParaRPr>
          </a:p>
          <a:p>
            <a:pPr marL="342900" marR="0" indent="-342900">
              <a:spcBef>
                <a:spcPts val="0"/>
              </a:spcBef>
              <a:spcAft>
                <a:spcPts val="0"/>
              </a:spcAft>
              <a:buFont typeface="+mj-lt"/>
              <a:buAutoNum type="arabicPeriod"/>
            </a:pPr>
            <a:r>
              <a:rPr lang="en-US" sz="2200" dirty="0">
                <a:effectLst/>
              </a:rPr>
              <a:t>Single Parents:</a:t>
            </a:r>
            <a:r>
              <a:rPr lang="en-US" sz="2200" baseline="0" dirty="0">
                <a:effectLst/>
              </a:rPr>
              <a:t> </a:t>
            </a:r>
            <a:r>
              <a:rPr lang="en-US" sz="2200" dirty="0"/>
              <a:t>is the federal category equivalent to Pregnant or Parenting program code (162) </a:t>
            </a:r>
          </a:p>
          <a:p>
            <a:pPr marL="342900" marR="0" indent="-342900">
              <a:spcBef>
                <a:spcPts val="0"/>
              </a:spcBef>
              <a:spcAft>
                <a:spcPts val="0"/>
              </a:spcAft>
              <a:buFont typeface="+mj-lt"/>
              <a:buAutoNum type="arabicPeriod"/>
            </a:pPr>
            <a:endParaRPr lang="en-US" sz="2200" dirty="0"/>
          </a:p>
          <a:p>
            <a:pPr marL="342900" lvl="0" indent="-342900">
              <a:spcBef>
                <a:spcPts val="0"/>
              </a:spcBef>
              <a:buFont typeface="+mj-lt"/>
              <a:buAutoNum type="arabicPeriod"/>
              <a:defRPr/>
            </a:pPr>
            <a:r>
              <a:rPr lang="en-US" sz="2200" dirty="0"/>
              <a:t>Non-traditional Gender: gender less commonly associated with a field</a:t>
            </a:r>
          </a:p>
          <a:p>
            <a:endParaRPr lang="en-US" sz="2200" dirty="0"/>
          </a:p>
        </p:txBody>
      </p:sp>
      <p:pic>
        <p:nvPicPr>
          <p:cNvPr id="7" name="Picture 6">
            <a:extLst>
              <a:ext uri="{FF2B5EF4-FFF2-40B4-BE49-F238E27FC236}">
                <a16:creationId xmlns:a16="http://schemas.microsoft.com/office/drawing/2014/main" id="{1F8B065A-637E-40E5-B978-56789DE61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61" y="1848385"/>
            <a:ext cx="3759301" cy="3161230"/>
          </a:xfrm>
          <a:prstGeom prst="rect">
            <a:avLst/>
          </a:prstGeom>
        </p:spPr>
      </p:pic>
      <p:sp>
        <p:nvSpPr>
          <p:cNvPr id="9" name="TextBox 8">
            <a:extLst>
              <a:ext uri="{FF2B5EF4-FFF2-40B4-BE49-F238E27FC236}">
                <a16:creationId xmlns:a16="http://schemas.microsoft.com/office/drawing/2014/main" id="{684CB123-9385-469B-A6FA-4E61ED121E5C}"/>
              </a:ext>
            </a:extLst>
          </p:cNvPr>
          <p:cNvSpPr txBox="1"/>
          <p:nvPr/>
        </p:nvSpPr>
        <p:spPr>
          <a:xfrm>
            <a:off x="2676528" y="570464"/>
            <a:ext cx="7029447" cy="707886"/>
          </a:xfrm>
          <a:prstGeom prst="rect">
            <a:avLst/>
          </a:prstGeom>
          <a:noFill/>
        </p:spPr>
        <p:txBody>
          <a:bodyPr wrap="square" rtlCol="0">
            <a:spAutoFit/>
          </a:bodyPr>
          <a:lstStyle/>
          <a:p>
            <a:r>
              <a:rPr lang="en-US" sz="4000" dirty="0">
                <a:latin typeface="Arial Black" panose="020B0A04020102020204" pitchFamily="34" charset="0"/>
              </a:rPr>
              <a:t>CTE Core Indicators</a:t>
            </a:r>
          </a:p>
        </p:txBody>
      </p:sp>
      <p:sp>
        <p:nvSpPr>
          <p:cNvPr id="4" name="Footer Placeholder 3">
            <a:extLst>
              <a:ext uri="{FF2B5EF4-FFF2-40B4-BE49-F238E27FC236}">
                <a16:creationId xmlns:a16="http://schemas.microsoft.com/office/drawing/2014/main" id="{7C79F1A6-1CC5-405E-AEBB-102373F371A4}"/>
              </a:ext>
            </a:extLst>
          </p:cNvPr>
          <p:cNvSpPr>
            <a:spLocks noGrp="1"/>
          </p:cNvSpPr>
          <p:nvPr>
            <p:ph type="ftr" sz="quarter" idx="11"/>
          </p:nvPr>
        </p:nvSpPr>
        <p:spPr>
          <a:xfrm>
            <a:off x="4038600" y="6492875"/>
            <a:ext cx="4114800" cy="365125"/>
          </a:xfrm>
        </p:spPr>
        <p:txBody>
          <a:bodyPr/>
          <a:lstStyle/>
          <a:p>
            <a:r>
              <a:rPr lang="en-US"/>
              <a:t>SDCOE EOY 1 May 6, 2020</a:t>
            </a:r>
            <a:endParaRPr lang="en-US" dirty="0"/>
          </a:p>
        </p:txBody>
      </p:sp>
      <p:sp>
        <p:nvSpPr>
          <p:cNvPr id="5" name="Slide Number Placeholder 4">
            <a:extLst>
              <a:ext uri="{FF2B5EF4-FFF2-40B4-BE49-F238E27FC236}">
                <a16:creationId xmlns:a16="http://schemas.microsoft.com/office/drawing/2014/main" id="{4A87A23F-6F94-426E-AB6E-D5FEF48B1F45}"/>
              </a:ext>
            </a:extLst>
          </p:cNvPr>
          <p:cNvSpPr>
            <a:spLocks noGrp="1"/>
          </p:cNvSpPr>
          <p:nvPr>
            <p:ph type="sldNum" sz="quarter" idx="12"/>
          </p:nvPr>
        </p:nvSpPr>
        <p:spPr>
          <a:xfrm>
            <a:off x="8610600" y="6457852"/>
            <a:ext cx="2743200" cy="365125"/>
          </a:xfrm>
        </p:spPr>
        <p:txBody>
          <a:bodyPr/>
          <a:lstStyle/>
          <a:p>
            <a:fld id="{3DB764A6-E8E7-428F-A188-FEEA54BB5278}" type="slidenum">
              <a:rPr lang="en-US" smtClean="0"/>
              <a:t>42</a:t>
            </a:fld>
            <a:endParaRPr lang="en-US" dirty="0"/>
          </a:p>
        </p:txBody>
      </p:sp>
    </p:spTree>
    <p:extLst>
      <p:ext uri="{BB962C8B-B14F-4D97-AF65-F5344CB8AC3E}">
        <p14:creationId xmlns:p14="http://schemas.microsoft.com/office/powerpoint/2010/main" val="51155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42F49B-86D8-40C0-9CEA-A27B3DE822AE}"/>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643F1AAB-F103-4FD8-AD46-853F96CC749A}"/>
              </a:ext>
            </a:extLst>
          </p:cNvPr>
          <p:cNvSpPr>
            <a:spLocks noGrp="1"/>
          </p:cNvSpPr>
          <p:nvPr>
            <p:ph type="sldNum" sz="quarter" idx="11"/>
          </p:nvPr>
        </p:nvSpPr>
        <p:spPr/>
        <p:txBody>
          <a:bodyPr/>
          <a:lstStyle/>
          <a:p>
            <a:fld id="{4B73C415-D670-4716-A5EC-CC4D52CA2BAC}" type="slidenum">
              <a:rPr lang="en-US" noProof="0" smtClean="0"/>
              <a:pPr/>
              <a:t>43</a:t>
            </a:fld>
            <a:endParaRPr lang="en-US" noProof="0" dirty="0"/>
          </a:p>
        </p:txBody>
      </p:sp>
      <p:pic>
        <p:nvPicPr>
          <p:cNvPr id="5122" name="Picture 2">
            <a:extLst>
              <a:ext uri="{FF2B5EF4-FFF2-40B4-BE49-F238E27FC236}">
                <a16:creationId xmlns:a16="http://schemas.microsoft.com/office/drawing/2014/main" id="{FFD332FB-FAE6-4160-AC49-825FFFA40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47883" y="2253882"/>
            <a:ext cx="11634117" cy="2849524"/>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950DA94-7415-4646-999E-48E1F6A1DA09}"/>
              </a:ext>
            </a:extLst>
          </p:cNvPr>
          <p:cNvSpPr/>
          <p:nvPr/>
        </p:nvSpPr>
        <p:spPr>
          <a:xfrm>
            <a:off x="432000" y="297055"/>
            <a:ext cx="11152958" cy="867930"/>
          </a:xfrm>
          <a:prstGeom prst="rect">
            <a:avLst/>
          </a:prstGeom>
        </p:spPr>
        <p:txBody>
          <a:bodyPr wrap="square">
            <a:spAutoFit/>
          </a:bodyPr>
          <a:lstStyle/>
          <a:p>
            <a:pPr>
              <a:lnSpc>
                <a:spcPct val="90000"/>
              </a:lnSpc>
              <a:spcBef>
                <a:spcPct val="0"/>
              </a:spcBef>
            </a:pPr>
            <a:r>
              <a:rPr lang="en-US" sz="3200" spc="-150" dirty="0">
                <a:solidFill>
                  <a:schemeClr val="tx1">
                    <a:lumMod val="75000"/>
                    <a:lumOff val="25000"/>
                  </a:schemeClr>
                </a:solidFill>
                <a:latin typeface="+mj-lt"/>
                <a:ea typeface="+mj-ea"/>
                <a:cs typeface="+mj-cs"/>
              </a:rPr>
              <a:t>Report 3.15 - Career Technical Education </a:t>
            </a:r>
            <a:r>
              <a:rPr lang="en-US" sz="2400" spc="-150" dirty="0">
                <a:solidFill>
                  <a:schemeClr val="tx1">
                    <a:lumMod val="75000"/>
                    <a:lumOff val="25000"/>
                  </a:schemeClr>
                </a:solidFill>
                <a:latin typeface="+mj-lt"/>
                <a:ea typeface="+mj-ea"/>
                <a:cs typeface="+mj-cs"/>
              </a:rPr>
              <a:t>Concentrators and Completers – Student List</a:t>
            </a:r>
          </a:p>
        </p:txBody>
      </p:sp>
    </p:spTree>
    <p:extLst>
      <p:ext uri="{BB962C8B-B14F-4D97-AF65-F5344CB8AC3E}">
        <p14:creationId xmlns:p14="http://schemas.microsoft.com/office/powerpoint/2010/main" val="2711044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2B4961-B446-4568-8526-76EF3698B5E6}"/>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3DC71512-C1A4-426F-ABDA-BAD28CFCD1D4}"/>
              </a:ext>
            </a:extLst>
          </p:cNvPr>
          <p:cNvSpPr>
            <a:spLocks noGrp="1"/>
          </p:cNvSpPr>
          <p:nvPr>
            <p:ph type="sldNum" sz="quarter" idx="11"/>
          </p:nvPr>
        </p:nvSpPr>
        <p:spPr/>
        <p:txBody>
          <a:bodyPr/>
          <a:lstStyle/>
          <a:p>
            <a:fld id="{4B73C415-D670-4716-A5EC-CC4D52CA2BAC}" type="slidenum">
              <a:rPr lang="en-US" noProof="0" smtClean="0"/>
              <a:pPr/>
              <a:t>44</a:t>
            </a:fld>
            <a:endParaRPr lang="en-US" noProof="0" dirty="0"/>
          </a:p>
        </p:txBody>
      </p:sp>
      <p:pic>
        <p:nvPicPr>
          <p:cNvPr id="6146" name="Picture 2">
            <a:extLst>
              <a:ext uri="{FF2B5EF4-FFF2-40B4-BE49-F238E27FC236}">
                <a16:creationId xmlns:a16="http://schemas.microsoft.com/office/drawing/2014/main" id="{D87436BB-EAFD-476A-9E19-F9E554FA3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60935"/>
            <a:ext cx="11887200" cy="4010025"/>
          </a:xfrm>
          <a:prstGeom prst="rect">
            <a:avLst/>
          </a:prstGeom>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EC3A3D8-D42F-4565-A447-899EEB39C764}"/>
              </a:ext>
            </a:extLst>
          </p:cNvPr>
          <p:cNvSpPr/>
          <p:nvPr/>
        </p:nvSpPr>
        <p:spPr>
          <a:xfrm>
            <a:off x="432000" y="297055"/>
            <a:ext cx="11340000" cy="867930"/>
          </a:xfrm>
          <a:prstGeom prst="rect">
            <a:avLst/>
          </a:prstGeom>
        </p:spPr>
        <p:txBody>
          <a:bodyPr wrap="square">
            <a:spAutoFit/>
          </a:bodyPr>
          <a:lstStyle/>
          <a:p>
            <a:pPr>
              <a:lnSpc>
                <a:spcPct val="90000"/>
              </a:lnSpc>
              <a:spcBef>
                <a:spcPct val="0"/>
              </a:spcBef>
            </a:pPr>
            <a:r>
              <a:rPr lang="en-US" sz="3200" spc="-150" dirty="0">
                <a:solidFill>
                  <a:schemeClr val="tx1">
                    <a:lumMod val="75000"/>
                    <a:lumOff val="25000"/>
                  </a:schemeClr>
                </a:solidFill>
                <a:latin typeface="+mj-lt"/>
                <a:ea typeface="+mj-ea"/>
                <a:cs typeface="+mj-cs"/>
              </a:rPr>
              <a:t>Report 3.16 – Educational Options Course Completion </a:t>
            </a:r>
            <a:r>
              <a:rPr lang="en-US" sz="2400" spc="-150" dirty="0">
                <a:solidFill>
                  <a:schemeClr val="tx1">
                    <a:lumMod val="75000"/>
                    <a:lumOff val="25000"/>
                  </a:schemeClr>
                </a:solidFill>
                <a:latin typeface="+mj-lt"/>
                <a:ea typeface="+mj-ea"/>
                <a:cs typeface="+mj-cs"/>
              </a:rPr>
              <a:t>Student Count</a:t>
            </a:r>
          </a:p>
        </p:txBody>
      </p:sp>
    </p:spTree>
    <p:extLst>
      <p:ext uri="{BB962C8B-B14F-4D97-AF65-F5344CB8AC3E}">
        <p14:creationId xmlns:p14="http://schemas.microsoft.com/office/powerpoint/2010/main" val="353833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B0C2C3-30C7-455A-8248-07A0BC782B96}"/>
              </a:ext>
            </a:extLst>
          </p:cNvPr>
          <p:cNvSpPr>
            <a:spLocks noGrp="1"/>
          </p:cNvSpPr>
          <p:nvPr>
            <p:ph type="ftr" sz="quarter" idx="10"/>
          </p:nvPr>
        </p:nvSpPr>
        <p:spPr/>
        <p:txBody>
          <a:bodyPr/>
          <a:lstStyle/>
          <a:p>
            <a:r>
              <a:rPr lang="en-US" noProof="0"/>
              <a:t>SDCOE EOY 1 May 6, 2020</a:t>
            </a:r>
          </a:p>
        </p:txBody>
      </p:sp>
      <p:sp>
        <p:nvSpPr>
          <p:cNvPr id="3" name="Slide Number Placeholder 2">
            <a:extLst>
              <a:ext uri="{FF2B5EF4-FFF2-40B4-BE49-F238E27FC236}">
                <a16:creationId xmlns:a16="http://schemas.microsoft.com/office/drawing/2014/main" id="{77B4D565-74EF-4F55-85E9-69F743FC6325}"/>
              </a:ext>
            </a:extLst>
          </p:cNvPr>
          <p:cNvSpPr>
            <a:spLocks noGrp="1"/>
          </p:cNvSpPr>
          <p:nvPr>
            <p:ph type="sldNum" sz="quarter" idx="11"/>
          </p:nvPr>
        </p:nvSpPr>
        <p:spPr/>
        <p:txBody>
          <a:bodyPr/>
          <a:lstStyle/>
          <a:p>
            <a:fld id="{4B73C415-D670-4716-A5EC-CC4D52CA2BAC}" type="slidenum">
              <a:rPr lang="en-US" noProof="0" smtClean="0"/>
              <a:pPr/>
              <a:t>45</a:t>
            </a:fld>
            <a:endParaRPr lang="en-US" noProof="0"/>
          </a:p>
        </p:txBody>
      </p:sp>
      <p:pic>
        <p:nvPicPr>
          <p:cNvPr id="9218" name="Picture 2">
            <a:extLst>
              <a:ext uri="{FF2B5EF4-FFF2-40B4-BE49-F238E27FC236}">
                <a16:creationId xmlns:a16="http://schemas.microsoft.com/office/drawing/2014/main" id="{6AC67EC4-C4EC-4A5A-B6B4-B6CA047BA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691889" y="1052622"/>
            <a:ext cx="5669721" cy="512974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459126-1DEA-43FA-B1E4-39F63BEBC117}"/>
              </a:ext>
            </a:extLst>
          </p:cNvPr>
          <p:cNvSpPr/>
          <p:nvPr/>
        </p:nvSpPr>
        <p:spPr>
          <a:xfrm>
            <a:off x="432000" y="250326"/>
            <a:ext cx="10560852" cy="1015663"/>
          </a:xfrm>
          <a:prstGeom prst="rect">
            <a:avLst/>
          </a:prstGeom>
        </p:spPr>
        <p:txBody>
          <a:bodyPr wrap="square">
            <a:spAutoFit/>
          </a:bodyPr>
          <a:lstStyle/>
          <a:p>
            <a:r>
              <a:rPr lang="en-US" sz="3600" spc="-150" dirty="0">
                <a:solidFill>
                  <a:schemeClr val="tx1">
                    <a:lumMod val="75000"/>
                    <a:lumOff val="25000"/>
                  </a:schemeClr>
                </a:solidFill>
                <a:latin typeface="+mj-lt"/>
                <a:ea typeface="+mj-ea"/>
                <a:cs typeface="+mj-cs"/>
              </a:rPr>
              <a:t>Report 3.17 - CTE </a:t>
            </a:r>
            <a:r>
              <a:rPr lang="en-US" sz="3600" spc="-150" dirty="0" err="1">
                <a:solidFill>
                  <a:schemeClr val="tx1">
                    <a:lumMod val="75000"/>
                    <a:lumOff val="25000"/>
                  </a:schemeClr>
                </a:solidFill>
                <a:latin typeface="+mj-lt"/>
                <a:ea typeface="+mj-ea"/>
                <a:cs typeface="+mj-cs"/>
              </a:rPr>
              <a:t>NonConcentrators</a:t>
            </a:r>
            <a:endParaRPr lang="en-US" sz="3600" spc="-150" dirty="0">
              <a:solidFill>
                <a:schemeClr val="tx1">
                  <a:lumMod val="75000"/>
                  <a:lumOff val="25000"/>
                </a:schemeClr>
              </a:solidFill>
              <a:latin typeface="+mj-lt"/>
              <a:ea typeface="+mj-ea"/>
              <a:cs typeface="+mj-cs"/>
            </a:endParaRPr>
          </a:p>
          <a:p>
            <a:r>
              <a:rPr lang="en-US" sz="2400" spc="-150" dirty="0">
                <a:solidFill>
                  <a:schemeClr val="tx1">
                    <a:lumMod val="75000"/>
                    <a:lumOff val="25000"/>
                  </a:schemeClr>
                </a:solidFill>
                <a:latin typeface="+mj-lt"/>
                <a:ea typeface="+mj-ea"/>
                <a:cs typeface="+mj-cs"/>
              </a:rPr>
              <a:t>Count by Industry Sector</a:t>
            </a:r>
          </a:p>
        </p:txBody>
      </p:sp>
    </p:spTree>
    <p:extLst>
      <p:ext uri="{BB962C8B-B14F-4D97-AF65-F5344CB8AC3E}">
        <p14:creationId xmlns:p14="http://schemas.microsoft.com/office/powerpoint/2010/main" val="38249701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101205-F1F2-4A0D-9A79-9FE2CE13DCB2}"/>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7B4556A6-65E7-4B4E-AFCA-1EBCFF443F67}"/>
              </a:ext>
            </a:extLst>
          </p:cNvPr>
          <p:cNvSpPr>
            <a:spLocks noGrp="1"/>
          </p:cNvSpPr>
          <p:nvPr>
            <p:ph type="sldNum" sz="quarter" idx="11"/>
          </p:nvPr>
        </p:nvSpPr>
        <p:spPr/>
        <p:txBody>
          <a:bodyPr/>
          <a:lstStyle/>
          <a:p>
            <a:fld id="{4B73C415-D670-4716-A5EC-CC4D52CA2BAC}" type="slidenum">
              <a:rPr lang="en-US" noProof="0" smtClean="0"/>
              <a:pPr/>
              <a:t>46</a:t>
            </a:fld>
            <a:endParaRPr lang="en-US" noProof="0" dirty="0"/>
          </a:p>
        </p:txBody>
      </p:sp>
      <p:pic>
        <p:nvPicPr>
          <p:cNvPr id="7170" name="Picture 2">
            <a:extLst>
              <a:ext uri="{FF2B5EF4-FFF2-40B4-BE49-F238E27FC236}">
                <a16:creationId xmlns:a16="http://schemas.microsoft.com/office/drawing/2014/main" id="{1A2F7794-536B-491E-A667-6E50A4E98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00" y="1892987"/>
            <a:ext cx="11434763" cy="307202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16337CE-6863-40CC-8EA2-EEC9AED1EDD2}"/>
              </a:ext>
            </a:extLst>
          </p:cNvPr>
          <p:cNvSpPr/>
          <p:nvPr/>
        </p:nvSpPr>
        <p:spPr>
          <a:xfrm>
            <a:off x="432000" y="250326"/>
            <a:ext cx="10560852" cy="1015663"/>
          </a:xfrm>
          <a:prstGeom prst="rect">
            <a:avLst/>
          </a:prstGeom>
        </p:spPr>
        <p:txBody>
          <a:bodyPr wrap="square">
            <a:spAutoFit/>
          </a:bodyPr>
          <a:lstStyle/>
          <a:p>
            <a:r>
              <a:rPr lang="en-US" sz="3600" spc="-150" dirty="0">
                <a:solidFill>
                  <a:schemeClr val="tx1">
                    <a:lumMod val="75000"/>
                    <a:lumOff val="25000"/>
                  </a:schemeClr>
                </a:solidFill>
                <a:latin typeface="+mj-lt"/>
                <a:ea typeface="+mj-ea"/>
                <a:cs typeface="+mj-cs"/>
              </a:rPr>
              <a:t>Report 3.17 - CTE </a:t>
            </a:r>
            <a:r>
              <a:rPr lang="en-US" sz="3600" spc="-150" dirty="0" err="1">
                <a:solidFill>
                  <a:schemeClr val="tx1">
                    <a:lumMod val="75000"/>
                    <a:lumOff val="25000"/>
                  </a:schemeClr>
                </a:solidFill>
                <a:latin typeface="+mj-lt"/>
                <a:ea typeface="+mj-ea"/>
                <a:cs typeface="+mj-cs"/>
              </a:rPr>
              <a:t>NonConcentrators</a:t>
            </a:r>
            <a:endParaRPr lang="en-US" sz="3600" spc="-150" dirty="0">
              <a:solidFill>
                <a:schemeClr val="tx1">
                  <a:lumMod val="75000"/>
                  <a:lumOff val="25000"/>
                </a:schemeClr>
              </a:solidFill>
              <a:latin typeface="+mj-lt"/>
              <a:ea typeface="+mj-ea"/>
              <a:cs typeface="+mj-cs"/>
            </a:endParaRPr>
          </a:p>
          <a:p>
            <a:r>
              <a:rPr lang="en-US" sz="2400" spc="-150" dirty="0">
                <a:solidFill>
                  <a:schemeClr val="tx1">
                    <a:lumMod val="75000"/>
                    <a:lumOff val="25000"/>
                  </a:schemeClr>
                </a:solidFill>
                <a:latin typeface="+mj-lt"/>
                <a:ea typeface="+mj-ea"/>
                <a:cs typeface="+mj-cs"/>
              </a:rPr>
              <a:t>Count by Industry Sector</a:t>
            </a:r>
          </a:p>
        </p:txBody>
      </p:sp>
    </p:spTree>
    <p:extLst>
      <p:ext uri="{BB962C8B-B14F-4D97-AF65-F5344CB8AC3E}">
        <p14:creationId xmlns:p14="http://schemas.microsoft.com/office/powerpoint/2010/main" val="28642592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AFED906-603E-4575-A8EB-18849F6201A6}"/>
              </a:ext>
              <a:ext uri="{C183D7F6-B498-43B3-948B-1728B52AA6E4}">
                <adec:decorative xmlns:adec="http://schemas.microsoft.com/office/drawing/2017/decorative" val="1"/>
              </a:ext>
            </a:extLst>
          </p:cNvPr>
          <p:cNvSpPr/>
          <p:nvPr/>
        </p:nvSpPr>
        <p:spPr>
          <a:xfrm>
            <a:off x="-17670" y="0"/>
            <a:ext cx="432001" cy="6365362"/>
          </a:xfrm>
          <a:prstGeom prst="rect">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CFCFC"/>
              </a:solidFill>
              <a:effectLst/>
              <a:uLnTx/>
              <a:uFillTx/>
              <a:latin typeface="Tahoma"/>
              <a:ea typeface="+mn-ea"/>
              <a:cs typeface="+mn-cs"/>
            </a:endParaRPr>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rgbClr val="00B0F0"/>
                </a:solidFill>
              </a:rPr>
              <a:t>Wrap Up</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Key Points, Resources and Support</a:t>
            </a:r>
          </a:p>
        </p:txBody>
      </p:sp>
      <p:sp>
        <p:nvSpPr>
          <p:cNvPr id="7" name="Slide Number Placeholder 6">
            <a:extLst>
              <a:ext uri="{FF2B5EF4-FFF2-40B4-BE49-F238E27FC236}">
                <a16:creationId xmlns:a16="http://schemas.microsoft.com/office/drawing/2014/main" id="{B89EE55C-A9E7-4073-8406-46103DF6ABBC}"/>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4" name="Footer Placeholder 3">
            <a:extLst>
              <a:ext uri="{FF2B5EF4-FFF2-40B4-BE49-F238E27FC236}">
                <a16:creationId xmlns:a16="http://schemas.microsoft.com/office/drawing/2014/main" id="{A19209CE-A01E-4D1A-ACA5-65194FB7485A}"/>
              </a:ext>
            </a:extLst>
          </p:cNvPr>
          <p:cNvSpPr>
            <a:spLocks noGrp="1"/>
          </p:cNvSpPr>
          <p:nvPr>
            <p:ph type="ftr"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SDCOE EOY 1 May 6, 2020</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cxnSp>
        <p:nvCxnSpPr>
          <p:cNvPr id="15" name="Straight Connector 14">
            <a:extLst>
              <a:ext uri="{FF2B5EF4-FFF2-40B4-BE49-F238E27FC236}">
                <a16:creationId xmlns:a16="http://schemas.microsoft.com/office/drawing/2014/main" id="{642D433C-2521-498F-AEB8-751A77CDE32F}"/>
              </a:ext>
              <a:ext uri="{C183D7F6-B498-43B3-948B-1728B52AA6E4}">
                <adec:decorative xmlns:adec="http://schemas.microsoft.com/office/drawing/2017/decorative" val="1"/>
              </a:ext>
            </a:extLst>
          </p:cNvPr>
          <p:cNvCxnSpPr>
            <a:cxnSpLocks/>
          </p:cNvCxnSpPr>
          <p:nvPr/>
        </p:nvCxnSpPr>
        <p:spPr bwMode="gray">
          <a:xfrm>
            <a:off x="680728" y="4876800"/>
            <a:ext cx="5187750"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phic 15" descr="Present">
            <a:extLst>
              <a:ext uri="{FF2B5EF4-FFF2-40B4-BE49-F238E27FC236}">
                <a16:creationId xmlns:a16="http://schemas.microsoft.com/office/drawing/2014/main" id="{F0EF4D88-D906-FD4F-AFF0-417F2D5267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85191" y="3706319"/>
            <a:ext cx="1046542" cy="1046542"/>
          </a:xfrm>
          <a:prstGeom prst="rect">
            <a:avLst/>
          </a:prstGeom>
        </p:spPr>
      </p:pic>
    </p:spTree>
    <p:extLst>
      <p:ext uri="{BB962C8B-B14F-4D97-AF65-F5344CB8AC3E}">
        <p14:creationId xmlns:p14="http://schemas.microsoft.com/office/powerpoint/2010/main" val="325936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grpId="0" nodeType="afterEffect">
                                  <p:stCondLst>
                                    <p:cond delay="0"/>
                                  </p:stCondLst>
                                  <p:childTnLst>
                                    <p:anim calcmode="lin" valueType="num">
                                      <p:cBhvr additive="base">
                                        <p:cTn id="6" dur="500"/>
                                        <p:tgtEl>
                                          <p:spTgt spid="30"/>
                                        </p:tgtEl>
                                        <p:attrNameLst>
                                          <p:attrName>ppt_x</p:attrName>
                                        </p:attrNameLst>
                                      </p:cBhvr>
                                      <p:tavLst>
                                        <p:tav tm="0">
                                          <p:val>
                                            <p:strVal val="ppt_x"/>
                                          </p:val>
                                        </p:tav>
                                        <p:tav tm="100000">
                                          <p:val>
                                            <p:strVal val="0-ppt_w/2"/>
                                          </p:val>
                                        </p:tav>
                                      </p:tavLst>
                                    </p:anim>
                                    <p:anim calcmode="lin" valueType="num">
                                      <p:cBhvr additive="base">
                                        <p:cTn id="7" dur="500"/>
                                        <p:tgtEl>
                                          <p:spTgt spid="30"/>
                                        </p:tgtEl>
                                        <p:attrNameLst>
                                          <p:attrName>ppt_y</p:attrName>
                                        </p:attrNameLst>
                                      </p:cBhvr>
                                      <p:tavLst>
                                        <p:tav tm="0">
                                          <p:val>
                                            <p:strVal val="ppt_y"/>
                                          </p:val>
                                        </p:tav>
                                        <p:tav tm="100000">
                                          <p:val>
                                            <p:strVal val="ppt_y"/>
                                          </p:val>
                                        </p:tav>
                                      </p:tavLst>
                                    </p:anim>
                                    <p:set>
                                      <p:cBhvr>
                                        <p:cTn id="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70157"/>
            <a:ext cx="11340000" cy="432000"/>
          </a:xfrm>
        </p:spPr>
        <p:txBody>
          <a:bodyPr/>
          <a:lstStyle/>
          <a:p>
            <a:r>
              <a:rPr lang="en-US" dirty="0"/>
              <a:t>Data Collected for EOY 1</a:t>
            </a:r>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SDCOE EOY 1 May 6, 2020</a:t>
            </a:r>
          </a:p>
        </p:txBody>
      </p:sp>
      <p:sp>
        <p:nvSpPr>
          <p:cNvPr id="13" name="Slide Number Placeholder 12"/>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C76EF4-4FA8-4FCA-8964-02BC12CDC853}"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graphicFrame>
        <p:nvGraphicFramePr>
          <p:cNvPr id="5" name="Diagram 4"/>
          <p:cNvGraphicFramePr/>
          <p:nvPr>
            <p:extLst>
              <p:ext uri="{D42A27DB-BD31-4B8C-83A1-F6EECF244321}">
                <p14:modId xmlns:p14="http://schemas.microsoft.com/office/powerpoint/2010/main" val="1685801697"/>
              </p:ext>
            </p:extLst>
          </p:nvPr>
        </p:nvGraphicFramePr>
        <p:xfrm>
          <a:off x="-63289" y="1054979"/>
          <a:ext cx="7777024" cy="45486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p:cNvSpPr txBox="1"/>
          <p:nvPr/>
        </p:nvSpPr>
        <p:spPr>
          <a:xfrm>
            <a:off x="432000" y="5913137"/>
            <a:ext cx="10654011" cy="369332"/>
          </a:xfrm>
          <a:prstGeom prst="rect">
            <a:avLst/>
          </a:prstGeom>
          <a:solidFill>
            <a:srgbClr val="FFFFCC"/>
          </a:solidFill>
          <a:ln>
            <a:solidFill>
              <a:srgbClr val="CCCC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NOTE</a:t>
            </a:r>
            <a:r>
              <a:rPr kumimoji="0" lang="en-US" sz="1800" b="0" i="0" u="none" strike="noStrike" kern="1200" cap="none" spc="0" normalizeH="0" baseline="0" noProof="0" dirty="0">
                <a:ln>
                  <a:noFill/>
                </a:ln>
                <a:solidFill>
                  <a:srgbClr val="003366"/>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Tahoma"/>
                <a:ea typeface="+mn-ea"/>
                <a:cs typeface="+mn-cs"/>
              </a:rPr>
              <a:t>Courses completed are not compared to course enrollment reported during Fall 2</a:t>
            </a:r>
          </a:p>
        </p:txBody>
      </p:sp>
      <p:graphicFrame>
        <p:nvGraphicFramePr>
          <p:cNvPr id="8" name="Diagram 7">
            <a:extLst>
              <a:ext uri="{FF2B5EF4-FFF2-40B4-BE49-F238E27FC236}">
                <a16:creationId xmlns:a16="http://schemas.microsoft.com/office/drawing/2014/main" id="{8E2E61C7-EFCF-8A46-A7EF-3498352E72F2}"/>
              </a:ext>
            </a:extLst>
          </p:cNvPr>
          <p:cNvGraphicFramePr/>
          <p:nvPr/>
        </p:nvGraphicFramePr>
        <p:xfrm>
          <a:off x="7364022" y="3048000"/>
          <a:ext cx="4617978" cy="278224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a:extLst>
              <a:ext uri="{FF2B5EF4-FFF2-40B4-BE49-F238E27FC236}">
                <a16:creationId xmlns:a16="http://schemas.microsoft.com/office/drawing/2014/main" id="{D285F52B-8F07-FE4C-8E20-E306CC285ABB}"/>
              </a:ext>
            </a:extLst>
          </p:cNvPr>
          <p:cNvGraphicFramePr/>
          <p:nvPr/>
        </p:nvGraphicFramePr>
        <p:xfrm>
          <a:off x="7367451" y="479863"/>
          <a:ext cx="4617978" cy="256813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custDataLst>
      <p:tags r:id="rId1"/>
    </p:custDataLst>
    <p:extLst>
      <p:ext uri="{BB962C8B-B14F-4D97-AF65-F5344CB8AC3E}">
        <p14:creationId xmlns:p14="http://schemas.microsoft.com/office/powerpoint/2010/main" val="4074286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AD66-4828-415F-8391-1B0FDF1623C3}"/>
              </a:ext>
            </a:extLst>
          </p:cNvPr>
          <p:cNvSpPr>
            <a:spLocks noGrp="1"/>
          </p:cNvSpPr>
          <p:nvPr>
            <p:ph type="title"/>
          </p:nvPr>
        </p:nvSpPr>
        <p:spPr>
          <a:xfrm>
            <a:off x="533400" y="461497"/>
            <a:ext cx="11340000" cy="432000"/>
          </a:xfrm>
        </p:spPr>
        <p:txBody>
          <a:bodyPr/>
          <a:lstStyle/>
          <a:p>
            <a:r>
              <a:rPr lang="en-US" sz="4000" dirty="0">
                <a:solidFill>
                  <a:schemeClr val="tx1"/>
                </a:solidFill>
              </a:rPr>
              <a:t>EOY 1 LEA Approval Process</a:t>
            </a:r>
          </a:p>
        </p:txBody>
      </p:sp>
      <p:grpSp>
        <p:nvGrpSpPr>
          <p:cNvPr id="3" name="Group 2">
            <a:extLst>
              <a:ext uri="{FF2B5EF4-FFF2-40B4-BE49-F238E27FC236}">
                <a16:creationId xmlns:a16="http://schemas.microsoft.com/office/drawing/2014/main" id="{2FB695ED-44F6-48C6-AC85-5CBA4931BDD9}"/>
              </a:ext>
            </a:extLst>
          </p:cNvPr>
          <p:cNvGrpSpPr/>
          <p:nvPr/>
        </p:nvGrpSpPr>
        <p:grpSpPr>
          <a:xfrm>
            <a:off x="929148" y="1516257"/>
            <a:ext cx="9716165" cy="3188478"/>
            <a:chOff x="1683775" y="1427767"/>
            <a:chExt cx="9035280" cy="2647564"/>
          </a:xfrm>
        </p:grpSpPr>
        <p:pic>
          <p:nvPicPr>
            <p:cNvPr id="96258" name="Picture 2" descr="C:\temp\SNAGHTMLf44f36.PNG">
              <a:extLst>
                <a:ext uri="{FF2B5EF4-FFF2-40B4-BE49-F238E27FC236}">
                  <a16:creationId xmlns:a16="http://schemas.microsoft.com/office/drawing/2014/main" id="{6A254B17-141A-4FE4-A88A-971648A126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2375" y="1476869"/>
              <a:ext cx="1651000" cy="16748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5234CF5-F837-477E-A217-433254863310}"/>
                </a:ext>
              </a:extLst>
            </p:cNvPr>
            <p:cNvPicPr>
              <a:picLocks noChangeAspect="1"/>
            </p:cNvPicPr>
            <p:nvPr/>
          </p:nvPicPr>
          <p:blipFill>
            <a:blip r:embed="rId4"/>
            <a:stretch>
              <a:fillRect/>
            </a:stretch>
          </p:blipFill>
          <p:spPr>
            <a:xfrm>
              <a:off x="8775955" y="1427767"/>
              <a:ext cx="1676400" cy="1679499"/>
            </a:xfrm>
            <a:prstGeom prst="rect">
              <a:avLst/>
            </a:prstGeom>
          </p:spPr>
        </p:pic>
        <p:pic>
          <p:nvPicPr>
            <p:cNvPr id="96260" name="Picture 4" descr="Image result for oops">
              <a:extLst>
                <a:ext uri="{FF2B5EF4-FFF2-40B4-BE49-F238E27FC236}">
                  <a16:creationId xmlns:a16="http://schemas.microsoft.com/office/drawing/2014/main" id="{663A79D6-232D-455F-A835-910601D134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2217" y="1755776"/>
              <a:ext cx="2117448" cy="1114198"/>
            </a:xfrm>
            <a:prstGeom prst="rect">
              <a:avLst/>
            </a:prstGeom>
            <a:noFill/>
            <a:extLst>
              <a:ext uri="{909E8E84-426E-40DD-AFC4-6F175D3DCCD1}">
                <a14:hiddenFill xmlns:a14="http://schemas.microsoft.com/office/drawing/2010/main">
                  <a:solidFill>
                    <a:srgbClr val="FFFFFF"/>
                  </a:solidFill>
                </a14:hiddenFill>
              </a:ext>
            </a:extLst>
          </p:spPr>
        </p:pic>
        <p:pic>
          <p:nvPicPr>
            <p:cNvPr id="96262" name="Picture 6" descr="C:\temp\SNAGHTML112f623.PNG">
              <a:extLst>
                <a:ext uri="{FF2B5EF4-FFF2-40B4-BE49-F238E27FC236}">
                  <a16:creationId xmlns:a16="http://schemas.microsoft.com/office/drawing/2014/main" id="{1576F695-2DCA-4AD1-851F-C1925074A8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2676" y="1583575"/>
              <a:ext cx="1911400" cy="14035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3BF17E-AFFE-44E5-A443-B70B01688F1E}"/>
                </a:ext>
              </a:extLst>
            </p:cNvPr>
            <p:cNvSpPr txBox="1"/>
            <p:nvPr/>
          </p:nvSpPr>
          <p:spPr>
            <a:xfrm>
              <a:off x="1683775" y="3352173"/>
              <a:ext cx="2209800" cy="646331"/>
            </a:xfrm>
            <a:prstGeom prst="rect">
              <a:avLst/>
            </a:prstGeom>
            <a:noFill/>
          </p:spPr>
          <p:txBody>
            <a:bodyPr wrap="square" rtlCol="0">
              <a:spAutoFit/>
            </a:bodyPr>
            <a:lstStyle/>
            <a:p>
              <a:pPr algn="ctr"/>
              <a:r>
                <a:rPr lang="en-US" dirty="0"/>
                <a:t>LEA Submission Process </a:t>
              </a:r>
            </a:p>
          </p:txBody>
        </p:sp>
        <p:sp>
          <p:nvSpPr>
            <p:cNvPr id="8" name="TextBox 7">
              <a:extLst>
                <a:ext uri="{FF2B5EF4-FFF2-40B4-BE49-F238E27FC236}">
                  <a16:creationId xmlns:a16="http://schemas.microsoft.com/office/drawing/2014/main" id="{6208127E-BD7E-4F14-999D-91C134EA0205}"/>
                </a:ext>
              </a:extLst>
            </p:cNvPr>
            <p:cNvSpPr txBox="1"/>
            <p:nvPr/>
          </p:nvSpPr>
          <p:spPr>
            <a:xfrm>
              <a:off x="4070610" y="3352173"/>
              <a:ext cx="2178158" cy="646331"/>
            </a:xfrm>
            <a:prstGeom prst="rect">
              <a:avLst/>
            </a:prstGeom>
            <a:noFill/>
          </p:spPr>
          <p:txBody>
            <a:bodyPr wrap="square" rtlCol="0">
              <a:spAutoFit/>
            </a:bodyPr>
            <a:lstStyle/>
            <a:p>
              <a:pPr algn="ctr"/>
              <a:r>
                <a:rPr lang="en-US"/>
                <a:t>Resolution of certification errors</a:t>
              </a:r>
            </a:p>
          </p:txBody>
        </p:sp>
        <p:sp>
          <p:nvSpPr>
            <p:cNvPr id="9" name="TextBox 8">
              <a:extLst>
                <a:ext uri="{FF2B5EF4-FFF2-40B4-BE49-F238E27FC236}">
                  <a16:creationId xmlns:a16="http://schemas.microsoft.com/office/drawing/2014/main" id="{EB969A5A-41C8-4F2D-8763-1294EA07F68D}"/>
                </a:ext>
              </a:extLst>
            </p:cNvPr>
            <p:cNvSpPr txBox="1"/>
            <p:nvPr/>
          </p:nvSpPr>
          <p:spPr>
            <a:xfrm>
              <a:off x="6747458" y="3370402"/>
              <a:ext cx="1726618" cy="646331"/>
            </a:xfrm>
            <a:prstGeom prst="rect">
              <a:avLst/>
            </a:prstGeom>
            <a:noFill/>
          </p:spPr>
          <p:txBody>
            <a:bodyPr wrap="square" rtlCol="0">
              <a:spAutoFit/>
            </a:bodyPr>
            <a:lstStyle/>
            <a:p>
              <a:pPr algn="ctr"/>
              <a:r>
                <a:rPr lang="en-US"/>
                <a:t>Certification report review</a:t>
              </a:r>
            </a:p>
          </p:txBody>
        </p:sp>
        <p:sp>
          <p:nvSpPr>
            <p:cNvPr id="10" name="TextBox 9">
              <a:extLst>
                <a:ext uri="{FF2B5EF4-FFF2-40B4-BE49-F238E27FC236}">
                  <a16:creationId xmlns:a16="http://schemas.microsoft.com/office/drawing/2014/main" id="{7B893BD8-8F2A-43C5-A90E-5AA35871E6D5}"/>
                </a:ext>
              </a:extLst>
            </p:cNvPr>
            <p:cNvSpPr txBox="1"/>
            <p:nvPr/>
          </p:nvSpPr>
          <p:spPr>
            <a:xfrm>
              <a:off x="8509255" y="3429000"/>
              <a:ext cx="2209800" cy="646331"/>
            </a:xfrm>
            <a:prstGeom prst="rect">
              <a:avLst/>
            </a:prstGeom>
            <a:noFill/>
          </p:spPr>
          <p:txBody>
            <a:bodyPr wrap="square" rtlCol="0">
              <a:spAutoFit/>
            </a:bodyPr>
            <a:lstStyle/>
            <a:p>
              <a:pPr algn="ctr"/>
              <a:r>
                <a:rPr lang="en-US"/>
                <a:t>LEA </a:t>
              </a:r>
              <a:r>
                <a:rPr lang="en-US" b="1">
                  <a:solidFill>
                    <a:srgbClr val="FF0000"/>
                  </a:solidFill>
                </a:rPr>
                <a:t>approves</a:t>
              </a:r>
              <a:r>
                <a:rPr lang="en-US"/>
                <a:t>  certification reports</a:t>
              </a:r>
            </a:p>
          </p:txBody>
        </p:sp>
      </p:grpSp>
      <p:sp>
        <p:nvSpPr>
          <p:cNvPr id="4" name="Slide Number Placeholder 3">
            <a:extLst>
              <a:ext uri="{FF2B5EF4-FFF2-40B4-BE49-F238E27FC236}">
                <a16:creationId xmlns:a16="http://schemas.microsoft.com/office/drawing/2014/main" id="{7483D949-3512-4028-B297-CCA4E1090A21}"/>
              </a:ext>
            </a:extLst>
          </p:cNvPr>
          <p:cNvSpPr>
            <a:spLocks noGrp="1"/>
          </p:cNvSpPr>
          <p:nvPr>
            <p:ph type="sldNum" sz="quarter" idx="11"/>
          </p:nvPr>
        </p:nvSpPr>
        <p:spPr/>
        <p:txBody>
          <a:bodyPr/>
          <a:lstStyle/>
          <a:p>
            <a:fld id="{4B73C415-D670-4716-A5EC-CC4D52CA2BAC}" type="slidenum">
              <a:rPr lang="en-US" noProof="0" smtClean="0"/>
              <a:pPr/>
              <a:t>49</a:t>
            </a:fld>
            <a:endParaRPr lang="en-US" noProof="0"/>
          </a:p>
        </p:txBody>
      </p:sp>
      <p:sp>
        <p:nvSpPr>
          <p:cNvPr id="5" name="Rectangle 4">
            <a:extLst>
              <a:ext uri="{FF2B5EF4-FFF2-40B4-BE49-F238E27FC236}">
                <a16:creationId xmlns:a16="http://schemas.microsoft.com/office/drawing/2014/main" id="{21DD22EC-D945-4039-9EC9-5C80BA04CFCB}"/>
              </a:ext>
            </a:extLst>
          </p:cNvPr>
          <p:cNvSpPr/>
          <p:nvPr/>
        </p:nvSpPr>
        <p:spPr>
          <a:xfrm>
            <a:off x="3032900" y="5330156"/>
            <a:ext cx="5515869" cy="523220"/>
          </a:xfrm>
          <a:prstGeom prst="rect">
            <a:avLst/>
          </a:prstGeom>
        </p:spPr>
        <p:txBody>
          <a:bodyPr wrap="none">
            <a:spAutoFit/>
          </a:bodyPr>
          <a:lstStyle/>
          <a:p>
            <a:r>
              <a:rPr lang="en-US" sz="2800" dirty="0">
                <a:solidFill>
                  <a:schemeClr val="accent1"/>
                </a:solidFill>
                <a:latin typeface="+mj-lt"/>
              </a:rPr>
              <a:t>No SELPA Approval needed</a:t>
            </a:r>
          </a:p>
        </p:txBody>
      </p:sp>
      <p:sp>
        <p:nvSpPr>
          <p:cNvPr id="12" name="Footer Placeholder 11">
            <a:extLst>
              <a:ext uri="{FF2B5EF4-FFF2-40B4-BE49-F238E27FC236}">
                <a16:creationId xmlns:a16="http://schemas.microsoft.com/office/drawing/2014/main" id="{A7F32F8F-9DF1-4327-A7FD-67A52C2704DD}"/>
              </a:ext>
            </a:extLst>
          </p:cNvPr>
          <p:cNvSpPr>
            <a:spLocks noGrp="1"/>
          </p:cNvSpPr>
          <p:nvPr>
            <p:ph type="ftr" sz="quarter" idx="10"/>
          </p:nvPr>
        </p:nvSpPr>
        <p:spPr/>
        <p:txBody>
          <a:bodyPr/>
          <a:lstStyle/>
          <a:p>
            <a:r>
              <a:rPr lang="en-US" noProof="0"/>
              <a:t>SDCOE EOY 1 May 6, 2020</a:t>
            </a:r>
            <a:endParaRPr lang="en-US" noProof="0" dirty="0"/>
          </a:p>
        </p:txBody>
      </p:sp>
    </p:spTree>
    <p:extLst>
      <p:ext uri="{BB962C8B-B14F-4D97-AF65-F5344CB8AC3E}">
        <p14:creationId xmlns:p14="http://schemas.microsoft.com/office/powerpoint/2010/main" val="624209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34C221-D094-445D-A8B7-0030E816562D}"/>
              </a:ext>
            </a:extLst>
          </p:cNvPr>
          <p:cNvSpPr>
            <a:spLocks noGrp="1"/>
          </p:cNvSpPr>
          <p:nvPr>
            <p:ph type="sldNum" sz="quarter" idx="11"/>
          </p:nvPr>
        </p:nvSpPr>
        <p:spPr/>
        <p:txBody>
          <a:bodyPr/>
          <a:lstStyle/>
          <a:p>
            <a:fld id="{4B73C415-D670-4716-A5EC-CC4D52CA2BAC}" type="slidenum">
              <a:rPr lang="en-US" smtClean="0"/>
              <a:pPr/>
              <a:t>5</a:t>
            </a:fld>
            <a:endParaRPr lang="en-US" dirty="0"/>
          </a:p>
        </p:txBody>
      </p:sp>
      <p:pic>
        <p:nvPicPr>
          <p:cNvPr id="23" name="Picture Placeholder 22">
            <a:extLst>
              <a:ext uri="{FF2B5EF4-FFF2-40B4-BE49-F238E27FC236}">
                <a16:creationId xmlns:a16="http://schemas.microsoft.com/office/drawing/2014/main" id="{426FC4D8-6BA6-6D41-B343-8824F93343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020" r="1020"/>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Agenda</a:t>
            </a: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4"/>
          </p:nvPr>
        </p:nvSpPr>
        <p:spPr>
          <a:xfrm>
            <a:off x="6288002" y="4797290"/>
            <a:ext cx="2012655" cy="360000"/>
          </a:xfrm>
        </p:spPr>
        <p:txBody>
          <a:bodyPr/>
          <a:lstStyle/>
          <a:p>
            <a:r>
              <a:rPr lang="en-US" dirty="0"/>
              <a:t>Certification Errors</a:t>
            </a:r>
            <a:endParaRPr lang="en-US"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5"/>
          </p:nvPr>
        </p:nvSpPr>
        <p:spPr>
          <a:xfrm>
            <a:off x="6357340" y="2333437"/>
            <a:ext cx="1800000" cy="360000"/>
          </a:xfrm>
        </p:spPr>
        <p:txBody>
          <a:bodyPr/>
          <a:lstStyle/>
          <a:p>
            <a:r>
              <a:rPr lang="en-US" sz="1400" dirty="0">
                <a:solidFill>
                  <a:schemeClr val="tx1">
                    <a:lumMod val="75000"/>
                    <a:lumOff val="25000"/>
                  </a:schemeClr>
                </a:solidFill>
              </a:rPr>
              <a:t>EOY 1</a:t>
            </a:r>
            <a:r>
              <a:rPr lang="en-US" dirty="0">
                <a:solidFill>
                  <a:schemeClr val="tx1">
                    <a:lumMod val="75000"/>
                    <a:lumOff val="25000"/>
                  </a:schemeClr>
                </a:solidFill>
              </a:rPr>
              <a:t> </a:t>
            </a:r>
            <a:r>
              <a:rPr lang="en-US" sz="1400" dirty="0">
                <a:solidFill>
                  <a:schemeClr val="tx1">
                    <a:lumMod val="75000"/>
                    <a:lumOff val="25000"/>
                  </a:schemeClr>
                </a:solidFill>
              </a:rPr>
              <a:t>Overview</a:t>
            </a:r>
            <a:r>
              <a:rPr lang="en-US" dirty="0">
                <a:solidFill>
                  <a:schemeClr val="tx1">
                    <a:lumMod val="75000"/>
                    <a:lumOff val="25000"/>
                  </a:schemeClr>
                </a:solidFill>
              </a:rPr>
              <a:t> </a:t>
            </a:r>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6"/>
          </p:nvPr>
        </p:nvSpPr>
        <p:spPr>
          <a:xfrm>
            <a:off x="8185688" y="2344069"/>
            <a:ext cx="1800000" cy="360000"/>
          </a:xfrm>
        </p:spPr>
        <p:txBody>
          <a:bodyPr/>
          <a:lstStyle/>
          <a:p>
            <a:r>
              <a:rPr lang="en-US" dirty="0"/>
              <a:t>Course Completion</a:t>
            </a:r>
            <a:endParaRPr lang="en-US"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p:nvPr/>
        </p:nvSpPr>
        <p:spPr>
          <a:xfrm>
            <a:off x="6700129" y="1081815"/>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descr="World">
            <a:extLst>
              <a:ext uri="{FF2B5EF4-FFF2-40B4-BE49-F238E27FC236}">
                <a16:creationId xmlns:a16="http://schemas.microsoft.com/office/drawing/2014/main" id="{01B04A53-CFF0-41E3-A36F-790D2F6B63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39623" y="1275907"/>
            <a:ext cx="780835" cy="780835"/>
          </a:xfrm>
          <a:prstGeom prst="rect">
            <a:avLst/>
          </a:prstGeom>
        </p:spPr>
      </p:pic>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483340" y="2830637"/>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p:nvPr/>
        </p:nvSpPr>
        <p:spPr>
          <a:xfrm>
            <a:off x="8526748" y="109244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descr="Books">
            <a:extLst>
              <a:ext uri="{FF2B5EF4-FFF2-40B4-BE49-F238E27FC236}">
                <a16:creationId xmlns:a16="http://schemas.microsoft.com/office/drawing/2014/main" id="{A67046E4-7EA7-414C-8B67-BE9C73705C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76874" y="1275907"/>
            <a:ext cx="780835" cy="780835"/>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8309959" y="2841269"/>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p:nvPr/>
        </p:nvSpPr>
        <p:spPr>
          <a:xfrm>
            <a:off x="6737118" y="3539627"/>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Warning">
            <a:extLst>
              <a:ext uri="{FF2B5EF4-FFF2-40B4-BE49-F238E27FC236}">
                <a16:creationId xmlns:a16="http://schemas.microsoft.com/office/drawing/2014/main" id="{72D31FC8-7143-4EC0-8D99-6AE8BC0B8D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58000" y="3762818"/>
            <a:ext cx="662457" cy="662457"/>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542754" y="5226482"/>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D8ABF0E-A7DF-AC42-9351-F879467E4E7E}"/>
              </a:ext>
              <a:ext uri="{C183D7F6-B498-43B3-948B-1728B52AA6E4}">
                <adec:decorative xmlns:adec="http://schemas.microsoft.com/office/drawing/2017/decorative" val="1"/>
              </a:ext>
            </a:extLst>
          </p:cNvPr>
          <p:cNvSpPr/>
          <p:nvPr/>
        </p:nvSpPr>
        <p:spPr>
          <a:xfrm>
            <a:off x="10160488" y="3527031"/>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9">
            <a:extLst>
              <a:ext uri="{FF2B5EF4-FFF2-40B4-BE49-F238E27FC236}">
                <a16:creationId xmlns:a16="http://schemas.microsoft.com/office/drawing/2014/main" id="{4E73C20E-DB71-7647-B3E5-699D32DF1F33}"/>
              </a:ext>
            </a:extLst>
          </p:cNvPr>
          <p:cNvSpPr txBox="1">
            <a:spLocks/>
          </p:cNvSpPr>
          <p:nvPr/>
        </p:nvSpPr>
        <p:spPr>
          <a:xfrm>
            <a:off x="9829134" y="4728097"/>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r>
              <a:rPr lang="en-US" sz="1400" dirty="0"/>
              <a:t>Wrap-Up</a:t>
            </a:r>
            <a:r>
              <a:rPr lang="en-US" dirty="0"/>
              <a:t> </a:t>
            </a:r>
          </a:p>
        </p:txBody>
      </p:sp>
      <p:cxnSp>
        <p:nvCxnSpPr>
          <p:cNvPr id="39" name="Straight Connector 38">
            <a:extLst>
              <a:ext uri="{FF2B5EF4-FFF2-40B4-BE49-F238E27FC236}">
                <a16:creationId xmlns:a16="http://schemas.microsoft.com/office/drawing/2014/main" id="{F467A9C6-1219-EE40-B99D-D1E687951E34}"/>
              </a:ext>
              <a:ext uri="{C183D7F6-B498-43B3-948B-1728B52AA6E4}">
                <adec:decorative xmlns:adec="http://schemas.microsoft.com/office/drawing/2017/decorative" val="1"/>
              </a:ext>
            </a:extLst>
          </p:cNvPr>
          <p:cNvCxnSpPr>
            <a:cxnSpLocks/>
          </p:cNvCxnSpPr>
          <p:nvPr/>
        </p:nvCxnSpPr>
        <p:spPr>
          <a:xfrm>
            <a:off x="10081134" y="5226482"/>
            <a:ext cx="1548000"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7" name="Graphic 26" descr="Present">
            <a:extLst>
              <a:ext uri="{FF2B5EF4-FFF2-40B4-BE49-F238E27FC236}">
                <a16:creationId xmlns:a16="http://schemas.microsoft.com/office/drawing/2014/main" id="{16FE0B01-3C4E-CF46-BF4C-5DDEA14C59D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15560" y="3683739"/>
            <a:ext cx="823478" cy="823478"/>
          </a:xfrm>
          <a:prstGeom prst="rect">
            <a:avLst/>
          </a:prstGeom>
        </p:spPr>
      </p:pic>
      <p:sp>
        <p:nvSpPr>
          <p:cNvPr id="29" name="Text Placeholder 9">
            <a:extLst>
              <a:ext uri="{FF2B5EF4-FFF2-40B4-BE49-F238E27FC236}">
                <a16:creationId xmlns:a16="http://schemas.microsoft.com/office/drawing/2014/main" id="{F1E38458-33D4-4F0D-8F35-4DED0FAA6514}"/>
              </a:ext>
            </a:extLst>
          </p:cNvPr>
          <p:cNvSpPr txBox="1">
            <a:spLocks/>
          </p:cNvSpPr>
          <p:nvPr/>
        </p:nvSpPr>
        <p:spPr>
          <a:xfrm>
            <a:off x="8118070" y="4728097"/>
            <a:ext cx="1800000"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Reports Review</a:t>
            </a:r>
            <a:r>
              <a:rPr lang="en-US" dirty="0"/>
              <a:t> </a:t>
            </a:r>
          </a:p>
        </p:txBody>
      </p:sp>
      <p:sp>
        <p:nvSpPr>
          <p:cNvPr id="31" name="Rectangle 30">
            <a:extLst>
              <a:ext uri="{FF2B5EF4-FFF2-40B4-BE49-F238E27FC236}">
                <a16:creationId xmlns:a16="http://schemas.microsoft.com/office/drawing/2014/main" id="{6996D145-05D5-4DF7-A047-5D83CD705635}"/>
              </a:ext>
              <a:ext uri="{C183D7F6-B498-43B3-948B-1728B52AA6E4}">
                <adec:decorative xmlns:adec="http://schemas.microsoft.com/office/drawing/2017/decorative" val="1"/>
              </a:ext>
            </a:extLst>
          </p:cNvPr>
          <p:cNvSpPr/>
          <p:nvPr/>
        </p:nvSpPr>
        <p:spPr>
          <a:xfrm>
            <a:off x="8448803" y="3520412"/>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Graphic 32" descr="Document">
            <a:extLst>
              <a:ext uri="{FF2B5EF4-FFF2-40B4-BE49-F238E27FC236}">
                <a16:creationId xmlns:a16="http://schemas.microsoft.com/office/drawing/2014/main" id="{970140DA-622F-4AE8-916B-580C760C5E1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630815" y="3683738"/>
            <a:ext cx="826894" cy="826894"/>
          </a:xfrm>
          <a:prstGeom prst="rect">
            <a:avLst/>
          </a:prstGeom>
        </p:spPr>
      </p:pic>
      <p:cxnSp>
        <p:nvCxnSpPr>
          <p:cNvPr id="35" name="Straight Connector 34">
            <a:extLst>
              <a:ext uri="{FF2B5EF4-FFF2-40B4-BE49-F238E27FC236}">
                <a16:creationId xmlns:a16="http://schemas.microsoft.com/office/drawing/2014/main" id="{36214C2E-9025-44E5-882E-12F9D24A1123}"/>
              </a:ext>
              <a:ext uri="{C183D7F6-B498-43B3-948B-1728B52AA6E4}">
                <adec:decorative xmlns:adec="http://schemas.microsoft.com/office/drawing/2017/decorative" val="1"/>
              </a:ext>
            </a:extLst>
          </p:cNvPr>
          <p:cNvCxnSpPr>
            <a:cxnSpLocks/>
          </p:cNvCxnSpPr>
          <p:nvPr/>
        </p:nvCxnSpPr>
        <p:spPr>
          <a:xfrm>
            <a:off x="8309959" y="5226482"/>
            <a:ext cx="1548000" cy="0"/>
          </a:xfrm>
          <a:prstGeom prst="line">
            <a:avLst/>
          </a:prstGeom>
          <a:ln w="28575">
            <a:solidFill>
              <a:srgbClr val="FFCC00"/>
            </a:solidFill>
          </a:ln>
        </p:spPr>
        <p:style>
          <a:lnRef idx="1">
            <a:schemeClr val="accent1"/>
          </a:lnRef>
          <a:fillRef idx="0">
            <a:schemeClr val="accent1"/>
          </a:fillRef>
          <a:effectRef idx="0">
            <a:schemeClr val="accent1"/>
          </a:effectRef>
          <a:fontRef idx="minor">
            <a:schemeClr val="tx1"/>
          </a:fontRef>
        </p:style>
      </p:cxnSp>
      <p:sp>
        <p:nvSpPr>
          <p:cNvPr id="37" name="Text Placeholder 5">
            <a:extLst>
              <a:ext uri="{FF2B5EF4-FFF2-40B4-BE49-F238E27FC236}">
                <a16:creationId xmlns:a16="http://schemas.microsoft.com/office/drawing/2014/main" id="{333E7A44-AAF4-4021-BB47-756A0C1FBDB4}"/>
              </a:ext>
            </a:extLst>
          </p:cNvPr>
          <p:cNvSpPr txBox="1">
            <a:spLocks/>
          </p:cNvSpPr>
          <p:nvPr/>
        </p:nvSpPr>
        <p:spPr>
          <a:xfrm>
            <a:off x="9973231" y="2304097"/>
            <a:ext cx="1711928" cy="360000"/>
          </a:xfrm>
          <a:prstGeom prst="rect">
            <a:avLst/>
          </a:prstGeom>
        </p:spPr>
        <p:txBody>
          <a:bodyPr vert="horz" lIns="0" tIns="0" rIns="0" bIns="0" rtlCol="0">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Career Technical Education</a:t>
            </a:r>
          </a:p>
        </p:txBody>
      </p:sp>
      <p:sp>
        <p:nvSpPr>
          <p:cNvPr id="40" name="Rectangle 39">
            <a:extLst>
              <a:ext uri="{FF2B5EF4-FFF2-40B4-BE49-F238E27FC236}">
                <a16:creationId xmlns:a16="http://schemas.microsoft.com/office/drawing/2014/main" id="{379351CD-FFB9-4162-AFF1-E9821D8C6D36}"/>
              </a:ext>
              <a:ext uri="{C183D7F6-B498-43B3-948B-1728B52AA6E4}">
                <adec:decorative xmlns:adec="http://schemas.microsoft.com/office/drawing/2017/decorative" val="1"/>
              </a:ext>
            </a:extLst>
          </p:cNvPr>
          <p:cNvSpPr/>
          <p:nvPr/>
        </p:nvSpPr>
        <p:spPr>
          <a:xfrm>
            <a:off x="10168728" y="1089152"/>
            <a:ext cx="1114422" cy="11144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Welder">
            <a:extLst>
              <a:ext uri="{FF2B5EF4-FFF2-40B4-BE49-F238E27FC236}">
                <a16:creationId xmlns:a16="http://schemas.microsoft.com/office/drawing/2014/main" id="{83894A1A-BB09-4A2D-9B0B-135F25A8B27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315560" y="1174480"/>
            <a:ext cx="882262" cy="882262"/>
          </a:xfrm>
          <a:prstGeom prst="rect">
            <a:avLst/>
          </a:prstGeom>
        </p:spPr>
      </p:pic>
      <p:cxnSp>
        <p:nvCxnSpPr>
          <p:cNvPr id="42" name="Straight Connector 41">
            <a:extLst>
              <a:ext uri="{FF2B5EF4-FFF2-40B4-BE49-F238E27FC236}">
                <a16:creationId xmlns:a16="http://schemas.microsoft.com/office/drawing/2014/main" id="{F5D8887D-3BEC-4CFE-9DB4-2494AE5B261A}"/>
              </a:ext>
              <a:ext uri="{C183D7F6-B498-43B3-948B-1728B52AA6E4}">
                <adec:decorative xmlns:adec="http://schemas.microsoft.com/office/drawing/2017/decorative" val="1"/>
              </a:ext>
            </a:extLst>
          </p:cNvPr>
          <p:cNvCxnSpPr>
            <a:cxnSpLocks/>
          </p:cNvCxnSpPr>
          <p:nvPr/>
        </p:nvCxnSpPr>
        <p:spPr>
          <a:xfrm>
            <a:off x="10081134" y="2841269"/>
            <a:ext cx="1548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867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D2459-4023-4043-94A9-5656C1A8A6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4F4B121-D414-4D45-AD13-AECB61209CC7}"/>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41B7D89-D8B4-480E-AD3D-2EF34F04FAD6}"/>
              </a:ext>
            </a:extLst>
          </p:cNvPr>
          <p:cNvSpPr>
            <a:spLocks noGrp="1"/>
          </p:cNvSpPr>
          <p:nvPr>
            <p:ph type="ftr" sz="quarter" idx="10"/>
          </p:nvPr>
        </p:nvSpPr>
        <p:spPr/>
        <p:txBody>
          <a:bodyPr/>
          <a:lstStyle/>
          <a:p>
            <a:r>
              <a:rPr lang="en-US" noProof="0"/>
              <a:t>SDCOE EOY 1 May 6, 2020</a:t>
            </a:r>
            <a:endParaRPr lang="en-US" noProof="0" dirty="0"/>
          </a:p>
        </p:txBody>
      </p:sp>
      <p:sp>
        <p:nvSpPr>
          <p:cNvPr id="5" name="Slide Number Placeholder 4">
            <a:extLst>
              <a:ext uri="{FF2B5EF4-FFF2-40B4-BE49-F238E27FC236}">
                <a16:creationId xmlns:a16="http://schemas.microsoft.com/office/drawing/2014/main" id="{5BB56F54-A416-4E83-BC85-F3BA03FBC09A}"/>
              </a:ext>
            </a:extLst>
          </p:cNvPr>
          <p:cNvSpPr>
            <a:spLocks noGrp="1"/>
          </p:cNvSpPr>
          <p:nvPr>
            <p:ph type="sldNum" sz="quarter" idx="11"/>
          </p:nvPr>
        </p:nvSpPr>
        <p:spPr/>
        <p:txBody>
          <a:bodyPr/>
          <a:lstStyle/>
          <a:p>
            <a:fld id="{4B73C415-D670-4716-A5EC-CC4D52CA2BAC}" type="slidenum">
              <a:rPr lang="en-US" noProof="0" smtClean="0"/>
              <a:pPr/>
              <a:t>50</a:t>
            </a:fld>
            <a:endParaRPr lang="en-US" noProof="0" dirty="0"/>
          </a:p>
        </p:txBody>
      </p:sp>
      <p:pic>
        <p:nvPicPr>
          <p:cNvPr id="1026" name="Picture 2" descr="Image result for ca school dashboard cci">
            <a:extLst>
              <a:ext uri="{FF2B5EF4-FFF2-40B4-BE49-F238E27FC236}">
                <a16:creationId xmlns:a16="http://schemas.microsoft.com/office/drawing/2014/main" id="{1491763B-F076-4D26-B9C2-DAADBA6C3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42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8162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F7ABE-043A-4C2E-8F8D-CB9EC60A2A71}"/>
              </a:ext>
            </a:extLst>
          </p:cNvPr>
          <p:cNvSpPr>
            <a:spLocks noGrp="1"/>
          </p:cNvSpPr>
          <p:nvPr>
            <p:ph type="title"/>
          </p:nvPr>
        </p:nvSpPr>
        <p:spPr/>
        <p:txBody>
          <a:bodyPr/>
          <a:lstStyle/>
          <a:p>
            <a:r>
              <a:rPr lang="en-US" dirty="0"/>
              <a:t>SCTE, Perkins Reporting</a:t>
            </a:r>
          </a:p>
        </p:txBody>
      </p:sp>
      <p:graphicFrame>
        <p:nvGraphicFramePr>
          <p:cNvPr id="6" name="Content Placeholder 5">
            <a:extLst>
              <a:ext uri="{FF2B5EF4-FFF2-40B4-BE49-F238E27FC236}">
                <a16:creationId xmlns:a16="http://schemas.microsoft.com/office/drawing/2014/main" id="{924BC128-3159-4FA4-83B2-AE161893E86A}"/>
              </a:ext>
            </a:extLst>
          </p:cNvPr>
          <p:cNvGraphicFramePr>
            <a:graphicFrameLocks noGrp="1"/>
          </p:cNvGraphicFramePr>
          <p:nvPr>
            <p:ph idx="1"/>
            <p:extLst>
              <p:ext uri="{D42A27DB-BD31-4B8C-83A1-F6EECF244321}">
                <p14:modId xmlns:p14="http://schemas.microsoft.com/office/powerpoint/2010/main" val="1540606738"/>
              </p:ext>
            </p:extLst>
          </p:nvPr>
        </p:nvGraphicFramePr>
        <p:xfrm>
          <a:off x="2458212" y="256434"/>
          <a:ext cx="11966039" cy="5747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9F4A99C1-DB38-4066-ACDF-FB9329C834A1}"/>
              </a:ext>
            </a:extLst>
          </p:cNvPr>
          <p:cNvSpPr>
            <a:spLocks noGrp="1"/>
          </p:cNvSpPr>
          <p:nvPr>
            <p:ph type="ftr" sz="quarter" idx="10"/>
          </p:nvPr>
        </p:nvSpPr>
        <p:spPr/>
        <p:txBody>
          <a:bodyPr/>
          <a:lstStyle/>
          <a:p>
            <a:r>
              <a:rPr lang="en-US" noProof="0"/>
              <a:t>SDCOE EOY 1 May 6, 2020</a:t>
            </a:r>
            <a:endParaRPr lang="en-US" noProof="0" dirty="0"/>
          </a:p>
        </p:txBody>
      </p:sp>
      <p:sp>
        <p:nvSpPr>
          <p:cNvPr id="5" name="Slide Number Placeholder 4">
            <a:extLst>
              <a:ext uri="{FF2B5EF4-FFF2-40B4-BE49-F238E27FC236}">
                <a16:creationId xmlns:a16="http://schemas.microsoft.com/office/drawing/2014/main" id="{21E29C08-ED46-4299-BA8A-5CD5A34D1D2D}"/>
              </a:ext>
            </a:extLst>
          </p:cNvPr>
          <p:cNvSpPr>
            <a:spLocks noGrp="1"/>
          </p:cNvSpPr>
          <p:nvPr>
            <p:ph type="sldNum" sz="quarter" idx="11"/>
          </p:nvPr>
        </p:nvSpPr>
        <p:spPr/>
        <p:txBody>
          <a:bodyPr/>
          <a:lstStyle/>
          <a:p>
            <a:fld id="{4B73C415-D670-4716-A5EC-CC4D52CA2BAC}" type="slidenum">
              <a:rPr lang="en-US" noProof="0" smtClean="0"/>
              <a:pPr/>
              <a:t>51</a:t>
            </a:fld>
            <a:endParaRPr lang="en-US" noProof="0" dirty="0"/>
          </a:p>
        </p:txBody>
      </p:sp>
      <p:sp>
        <p:nvSpPr>
          <p:cNvPr id="7" name="TextBox 6">
            <a:extLst>
              <a:ext uri="{FF2B5EF4-FFF2-40B4-BE49-F238E27FC236}">
                <a16:creationId xmlns:a16="http://schemas.microsoft.com/office/drawing/2014/main" id="{4A9D4752-651B-4142-BC17-DBF1B932A55D}"/>
              </a:ext>
            </a:extLst>
          </p:cNvPr>
          <p:cNvSpPr txBox="1"/>
          <p:nvPr/>
        </p:nvSpPr>
        <p:spPr>
          <a:xfrm>
            <a:off x="6907644" y="2967335"/>
            <a:ext cx="2695699" cy="923330"/>
          </a:xfrm>
          <a:prstGeom prst="rect">
            <a:avLst/>
          </a:prstGeom>
          <a:noFill/>
        </p:spPr>
        <p:txBody>
          <a:bodyPr wrap="square" rtlCol="0">
            <a:spAutoFit/>
          </a:bodyPr>
          <a:lstStyle/>
          <a:p>
            <a:pPr algn="ctr"/>
            <a:r>
              <a:rPr lang="en-US" dirty="0"/>
              <a:t>Carl D. Perkins Career and Technical Improvement Act</a:t>
            </a:r>
          </a:p>
        </p:txBody>
      </p:sp>
      <p:sp>
        <p:nvSpPr>
          <p:cNvPr id="8" name="Rectangle 7">
            <a:extLst>
              <a:ext uri="{FF2B5EF4-FFF2-40B4-BE49-F238E27FC236}">
                <a16:creationId xmlns:a16="http://schemas.microsoft.com/office/drawing/2014/main" id="{BDA213B8-7C2D-4133-AE23-72DBD0117889}"/>
              </a:ext>
            </a:extLst>
          </p:cNvPr>
          <p:cNvSpPr/>
          <p:nvPr/>
        </p:nvSpPr>
        <p:spPr>
          <a:xfrm>
            <a:off x="432000" y="2016248"/>
            <a:ext cx="4282875" cy="1631216"/>
          </a:xfrm>
          <a:prstGeom prst="rect">
            <a:avLst/>
          </a:prstGeom>
        </p:spPr>
        <p:txBody>
          <a:bodyPr wrap="square">
            <a:spAutoFit/>
          </a:bodyPr>
          <a:lstStyle/>
          <a:p>
            <a:pPr lvl="0" algn="ctr"/>
            <a:r>
              <a:rPr lang="en-US" sz="2000" dirty="0"/>
              <a:t>It is anticipated that under Perkins V, all LEAs providing CTE programs are required to report CTE data regardless of whether they are receiving federal Perkins funding</a:t>
            </a:r>
          </a:p>
        </p:txBody>
      </p:sp>
      <p:sp>
        <p:nvSpPr>
          <p:cNvPr id="9" name="Rectangle 8">
            <a:extLst>
              <a:ext uri="{FF2B5EF4-FFF2-40B4-BE49-F238E27FC236}">
                <a16:creationId xmlns:a16="http://schemas.microsoft.com/office/drawing/2014/main" id="{A6D1C1B9-F4EF-4870-898D-2BC8AC789D39}"/>
              </a:ext>
            </a:extLst>
          </p:cNvPr>
          <p:cNvSpPr/>
          <p:nvPr/>
        </p:nvSpPr>
        <p:spPr>
          <a:xfrm>
            <a:off x="499612" y="4391779"/>
            <a:ext cx="4282875" cy="923330"/>
          </a:xfrm>
          <a:prstGeom prst="rect">
            <a:avLst/>
          </a:prstGeom>
        </p:spPr>
        <p:txBody>
          <a:bodyPr wrap="square">
            <a:spAutoFit/>
          </a:bodyPr>
          <a:lstStyle/>
          <a:p>
            <a:pPr algn="ctr"/>
            <a:r>
              <a:rPr lang="en-US" dirty="0"/>
              <a:t>California requires CTEIG and SWP programs receiving funds to report CTE data</a:t>
            </a:r>
          </a:p>
        </p:txBody>
      </p:sp>
    </p:spTree>
    <p:extLst>
      <p:ext uri="{BB962C8B-B14F-4D97-AF65-F5344CB8AC3E}">
        <p14:creationId xmlns:p14="http://schemas.microsoft.com/office/powerpoint/2010/main" val="2801380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BA7C2F-56A2-9545-BA45-E1AA49E05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496" y="0"/>
            <a:ext cx="5593709" cy="5962650"/>
          </a:xfrm>
          <a:prstGeom prst="rect">
            <a:avLst/>
          </a:prstGeom>
        </p:spPr>
      </p:pic>
      <p:sp>
        <p:nvSpPr>
          <p:cNvPr id="2" name="Title 1"/>
          <p:cNvSpPr>
            <a:spLocks noGrp="1"/>
          </p:cNvSpPr>
          <p:nvPr>
            <p:ph type="title"/>
          </p:nvPr>
        </p:nvSpPr>
        <p:spPr/>
        <p:txBody>
          <a:bodyPr/>
          <a:lstStyle/>
          <a:p>
            <a:r>
              <a:rPr lang="en-US" dirty="0"/>
              <a:t>EOY 1 – Checklist</a:t>
            </a:r>
          </a:p>
        </p:txBody>
      </p:sp>
      <p:sp>
        <p:nvSpPr>
          <p:cNvPr id="3" name="Content Placeholder 2"/>
          <p:cNvSpPr>
            <a:spLocks noGrp="1"/>
          </p:cNvSpPr>
          <p:nvPr>
            <p:ph idx="1"/>
          </p:nvPr>
        </p:nvSpPr>
        <p:spPr>
          <a:xfrm>
            <a:off x="432000" y="1728000"/>
            <a:ext cx="6097589" cy="4351338"/>
          </a:xfrm>
        </p:spPr>
        <p:txBody>
          <a:bodyPr>
            <a:normAutofit/>
          </a:bodyPr>
          <a:lstStyle/>
          <a:p>
            <a:pPr>
              <a:lnSpc>
                <a:spcPct val="100000"/>
              </a:lnSpc>
              <a:spcBef>
                <a:spcPts val="0"/>
              </a:spcBef>
              <a:spcAft>
                <a:spcPts val="1200"/>
              </a:spcAft>
              <a:buFont typeface="Wingdings" panose="05000000000000000000" pitchFamily="2" charset="2"/>
              <a:buChar char="ü"/>
            </a:pPr>
            <a:r>
              <a:rPr lang="en-US" dirty="0"/>
              <a:t>Ensure CTE Completers have been appropriately identified in your student information system</a:t>
            </a:r>
          </a:p>
          <a:p>
            <a:pPr>
              <a:lnSpc>
                <a:spcPct val="100000"/>
              </a:lnSpc>
              <a:spcBef>
                <a:spcPts val="0"/>
              </a:spcBef>
              <a:spcAft>
                <a:spcPts val="1200"/>
              </a:spcAft>
              <a:buFont typeface="Wingdings" panose="05000000000000000000" pitchFamily="2" charset="2"/>
              <a:buChar char="ü"/>
            </a:pPr>
            <a:r>
              <a:rPr lang="en-US" dirty="0"/>
              <a:t>Ensure all students completing College Credit courses have been reported</a:t>
            </a:r>
          </a:p>
          <a:p>
            <a:pPr>
              <a:lnSpc>
                <a:spcPct val="100000"/>
              </a:lnSpc>
              <a:spcBef>
                <a:spcPts val="0"/>
              </a:spcBef>
              <a:spcAft>
                <a:spcPts val="1200"/>
              </a:spcAft>
              <a:buFont typeface="Wingdings" panose="05000000000000000000" pitchFamily="2" charset="2"/>
              <a:buChar char="ü"/>
            </a:pPr>
            <a:r>
              <a:rPr lang="en-US" dirty="0"/>
              <a:t>Ensure all students completing Leadership/Military Science courses have been reported</a:t>
            </a:r>
          </a:p>
          <a:p>
            <a:pPr>
              <a:lnSpc>
                <a:spcPct val="100000"/>
              </a:lnSpc>
              <a:spcBef>
                <a:spcPts val="0"/>
              </a:spcBef>
              <a:spcAft>
                <a:spcPts val="1200"/>
              </a:spcAft>
              <a:buFont typeface="Wingdings" panose="05000000000000000000" pitchFamily="2" charset="2"/>
              <a:buChar char="ü"/>
            </a:pPr>
            <a:r>
              <a:rPr lang="en-US" dirty="0"/>
              <a:t>Ensure your vendor has translated credits earned into Carnegie Units</a:t>
            </a:r>
          </a:p>
          <a:p>
            <a:pPr marL="0" indent="0">
              <a:lnSpc>
                <a:spcPct val="100000"/>
              </a:lnSpc>
              <a:spcBef>
                <a:spcPts val="0"/>
              </a:spcBef>
              <a:spcAft>
                <a:spcPts val="1200"/>
              </a:spcAft>
              <a:buNone/>
            </a:pPr>
            <a:endParaRPr lang="en-US" dirty="0"/>
          </a:p>
          <a:p>
            <a:pPr>
              <a:lnSpc>
                <a:spcPct val="100000"/>
              </a:lnSpc>
              <a:spcBef>
                <a:spcPts val="0"/>
              </a:spcBef>
              <a:spcAft>
                <a:spcPts val="1200"/>
              </a:spcAft>
            </a:pPr>
            <a:endParaRPr lang="en-US" dirty="0"/>
          </a:p>
          <a:p>
            <a:pPr>
              <a:lnSpc>
                <a:spcPct val="100000"/>
              </a:lnSpc>
              <a:spcBef>
                <a:spcPts val="0"/>
              </a:spcBef>
              <a:spcAft>
                <a:spcPts val="1200"/>
              </a:spcAft>
            </a:pPr>
            <a:endParaRPr lang="en-US" dirty="0"/>
          </a:p>
        </p:txBody>
      </p:sp>
      <p:sp>
        <p:nvSpPr>
          <p:cNvPr id="5" name="Footer Placeholder 4">
            <a:extLst>
              <a:ext uri="{FF2B5EF4-FFF2-40B4-BE49-F238E27FC236}">
                <a16:creationId xmlns:a16="http://schemas.microsoft.com/office/drawing/2014/main" id="{34B08B17-72A7-476E-8225-10A8078CF3E7}"/>
              </a:ext>
            </a:extLst>
          </p:cNvPr>
          <p:cNvSpPr>
            <a:spLocks noGrp="1"/>
          </p:cNvSpPr>
          <p:nvPr>
            <p:ph type="ftr" sz="quarter" idx="10"/>
          </p:nvPr>
        </p:nvSpPr>
        <p:spPr/>
        <p:txBody>
          <a:bodyPr/>
          <a:lstStyle/>
          <a:p>
            <a:r>
              <a:rPr lang="en-US"/>
              <a:t>SDCOE EOY 1 May 6, 2020</a:t>
            </a:r>
            <a:endParaRPr lang="en-US" dirty="0"/>
          </a:p>
        </p:txBody>
      </p:sp>
      <p:sp>
        <p:nvSpPr>
          <p:cNvPr id="6" name="Slide Number Placeholder 5">
            <a:extLst>
              <a:ext uri="{FF2B5EF4-FFF2-40B4-BE49-F238E27FC236}">
                <a16:creationId xmlns:a16="http://schemas.microsoft.com/office/drawing/2014/main" id="{77C81673-066D-43D6-AEFE-41782BEC9354}"/>
              </a:ext>
            </a:extLst>
          </p:cNvPr>
          <p:cNvSpPr>
            <a:spLocks noGrp="1"/>
          </p:cNvSpPr>
          <p:nvPr>
            <p:ph type="sldNum" sz="quarter" idx="11"/>
          </p:nvPr>
        </p:nvSpPr>
        <p:spPr/>
        <p:txBody>
          <a:bodyPr/>
          <a:lstStyle/>
          <a:p>
            <a:fld id="{F41BBA40-D491-440F-A181-17CBDCE45226}" type="slidenum">
              <a:rPr lang="en-US" smtClean="0"/>
              <a:pPr/>
              <a:t>52</a:t>
            </a:fld>
            <a:endParaRPr lang="en-US" dirty="0"/>
          </a:p>
        </p:txBody>
      </p:sp>
    </p:spTree>
    <p:extLst>
      <p:ext uri="{BB962C8B-B14F-4D97-AF65-F5344CB8AC3E}">
        <p14:creationId xmlns:p14="http://schemas.microsoft.com/office/powerpoint/2010/main" val="8478509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69135" y="232639"/>
            <a:ext cx="11349062" cy="69004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ahoma"/>
                <a:ea typeface="+mj-ea"/>
                <a:cs typeface="Poppins" panose="02000000000000000000" pitchFamily="2" charset="0"/>
              </a:rPr>
              <a:t>Suggested Milestones </a:t>
            </a:r>
            <a:r>
              <a:rPr kumimoji="0" lang="en-US" sz="2400" b="0" i="0" u="none" strike="noStrike" kern="1200" cap="none" spc="0" normalizeH="0" baseline="0" noProof="0">
                <a:ln>
                  <a:noFill/>
                </a:ln>
                <a:solidFill>
                  <a:prstClr val="black"/>
                </a:solidFill>
                <a:effectLst/>
                <a:uLnTx/>
                <a:uFillTx/>
                <a:latin typeface="Tahoma"/>
                <a:ea typeface="+mj-ea"/>
                <a:cs typeface="Poppins" panose="02000000000000000000" pitchFamily="2" charset="0"/>
              </a:rPr>
              <a:t>(based on current deadlines, subject to change)</a:t>
            </a:r>
            <a:endParaRPr kumimoji="0" lang="en-US" sz="2400" b="0" i="0" u="none" strike="noStrike" kern="1200" cap="none" spc="0" normalizeH="0" baseline="0" noProof="0">
              <a:ln>
                <a:noFill/>
              </a:ln>
              <a:solidFill>
                <a:srgbClr val="FF735D"/>
              </a:solidFill>
              <a:effectLst/>
              <a:uLnTx/>
              <a:uFillTx/>
              <a:latin typeface="Tahoma"/>
              <a:ea typeface="+mj-ea"/>
              <a:cs typeface="Poppins" panose="02000000000000000000" pitchFamily="2" charset="0"/>
            </a:endParaRPr>
          </a:p>
        </p:txBody>
      </p:sp>
      <p:sp>
        <p:nvSpPr>
          <p:cNvPr id="23" name="TextBox 22"/>
          <p:cNvSpPr txBox="1">
            <a:spLocks/>
          </p:cNvSpPr>
          <p:nvPr/>
        </p:nvSpPr>
        <p:spPr>
          <a:xfrm>
            <a:off x="135959" y="3274677"/>
            <a:ext cx="1754755" cy="7694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1" normalizeH="0" baseline="0" noProof="0">
                <a:ln>
                  <a:noFill/>
                </a:ln>
                <a:solidFill>
                  <a:srgbClr val="555FAD">
                    <a:lumMod val="50000"/>
                  </a:srgbClr>
                </a:solidFill>
                <a:effectLst/>
                <a:uLnTx/>
                <a:uFillTx/>
                <a:latin typeface="Poppins" panose="02000000000000000000" pitchFamily="2" charset="0"/>
                <a:ea typeface="+mn-ea"/>
                <a:cs typeface="Poppins" panose="02000000000000000000" pitchFamily="2" charset="0"/>
              </a:rPr>
              <a:t>EOY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1" normalizeH="0" baseline="0" noProof="0">
                <a:ln>
                  <a:noFill/>
                </a:ln>
                <a:solidFill>
                  <a:srgbClr val="555FAD">
                    <a:lumMod val="50000"/>
                  </a:srgbClr>
                </a:solidFill>
                <a:effectLst/>
                <a:uLnTx/>
                <a:uFillTx/>
                <a:latin typeface="Poppins" panose="02000000000000000000" pitchFamily="2" charset="0"/>
                <a:ea typeface="+mn-ea"/>
                <a:cs typeface="Poppins" panose="02000000000000000000" pitchFamily="2" charset="0"/>
              </a:rPr>
              <a:t>2019 - 2020</a:t>
            </a:r>
          </a:p>
        </p:txBody>
      </p:sp>
      <p:sp>
        <p:nvSpPr>
          <p:cNvPr id="24" name="Freeform 1140"/>
          <p:cNvSpPr>
            <a:spLocks/>
          </p:cNvSpPr>
          <p:nvPr/>
        </p:nvSpPr>
        <p:spPr bwMode="auto">
          <a:xfrm>
            <a:off x="1588" y="1262042"/>
            <a:ext cx="2103589" cy="4976199"/>
          </a:xfrm>
          <a:custGeom>
            <a:avLst/>
            <a:gdLst>
              <a:gd name="T0" fmla="*/ 0 w 660"/>
              <a:gd name="T1" fmla="*/ 1320 h 1320"/>
              <a:gd name="T2" fmla="*/ 0 w 660"/>
              <a:gd name="T3" fmla="*/ 1304 h 1320"/>
              <a:gd name="T4" fmla="*/ 644 w 660"/>
              <a:gd name="T5" fmla="*/ 660 h 1320"/>
              <a:gd name="T6" fmla="*/ 0 w 660"/>
              <a:gd name="T7" fmla="*/ 16 h 1320"/>
              <a:gd name="T8" fmla="*/ 0 w 660"/>
              <a:gd name="T9" fmla="*/ 0 h 1320"/>
              <a:gd name="T10" fmla="*/ 660 w 660"/>
              <a:gd name="T11" fmla="*/ 660 h 1320"/>
              <a:gd name="T12" fmla="*/ 0 w 660"/>
              <a:gd name="T13" fmla="*/ 1320 h 1320"/>
            </a:gdLst>
            <a:ahLst/>
            <a:cxnLst>
              <a:cxn ang="0">
                <a:pos x="T0" y="T1"/>
              </a:cxn>
              <a:cxn ang="0">
                <a:pos x="T2" y="T3"/>
              </a:cxn>
              <a:cxn ang="0">
                <a:pos x="T4" y="T5"/>
              </a:cxn>
              <a:cxn ang="0">
                <a:pos x="T6" y="T7"/>
              </a:cxn>
              <a:cxn ang="0">
                <a:pos x="T8" y="T9"/>
              </a:cxn>
              <a:cxn ang="0">
                <a:pos x="T10" y="T11"/>
              </a:cxn>
              <a:cxn ang="0">
                <a:pos x="T12" y="T13"/>
              </a:cxn>
            </a:cxnLst>
            <a:rect l="0" t="0" r="r" b="b"/>
            <a:pathLst>
              <a:path w="660" h="1320">
                <a:moveTo>
                  <a:pt x="0" y="1320"/>
                </a:moveTo>
                <a:cubicBezTo>
                  <a:pt x="0" y="1304"/>
                  <a:pt x="0" y="1304"/>
                  <a:pt x="0" y="1304"/>
                </a:cubicBezTo>
                <a:cubicBezTo>
                  <a:pt x="355" y="1304"/>
                  <a:pt x="644" y="1015"/>
                  <a:pt x="644" y="660"/>
                </a:cubicBezTo>
                <a:cubicBezTo>
                  <a:pt x="644" y="305"/>
                  <a:pt x="355" y="16"/>
                  <a:pt x="0" y="16"/>
                </a:cubicBezTo>
                <a:cubicBezTo>
                  <a:pt x="0" y="0"/>
                  <a:pt x="0" y="0"/>
                  <a:pt x="0" y="0"/>
                </a:cubicBezTo>
                <a:cubicBezTo>
                  <a:pt x="364" y="0"/>
                  <a:pt x="660" y="296"/>
                  <a:pt x="660" y="660"/>
                </a:cubicBezTo>
                <a:cubicBezTo>
                  <a:pt x="660" y="1024"/>
                  <a:pt x="364" y="1320"/>
                  <a:pt x="0" y="1320"/>
                </a:cubicBezTo>
                <a:close/>
              </a:path>
            </a:pathLst>
          </a:custGeom>
          <a:solidFill>
            <a:schemeClr val="accent3">
              <a:alpha val="3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nvGrpSpPr>
          <p:cNvPr id="2" name="Group 1">
            <a:extLst>
              <a:ext uri="{FF2B5EF4-FFF2-40B4-BE49-F238E27FC236}">
                <a16:creationId xmlns:a16="http://schemas.microsoft.com/office/drawing/2014/main" id="{818F3BDA-696A-4747-B05F-A9FB168C9DE4}"/>
              </a:ext>
            </a:extLst>
          </p:cNvPr>
          <p:cNvGrpSpPr/>
          <p:nvPr/>
        </p:nvGrpSpPr>
        <p:grpSpPr>
          <a:xfrm>
            <a:off x="1433288" y="1914843"/>
            <a:ext cx="10424409" cy="574994"/>
            <a:chOff x="830263" y="1889125"/>
            <a:chExt cx="10424409" cy="574993"/>
          </a:xfrm>
        </p:grpSpPr>
        <p:sp>
          <p:nvSpPr>
            <p:cNvPr id="8" name="TextBox 7"/>
            <p:cNvSpPr txBox="1">
              <a:spLocks/>
            </p:cNvSpPr>
            <p:nvPr/>
          </p:nvSpPr>
          <p:spPr>
            <a:xfrm>
              <a:off x="2864066" y="2046843"/>
              <a:ext cx="188890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3DC1BD"/>
                  </a:solidFill>
                  <a:effectLst/>
                  <a:uLnTx/>
                  <a:uFillTx/>
                  <a:latin typeface="Poppins" panose="02000000000000000000" pitchFamily="2" charset="0"/>
                  <a:ea typeface="+mn-ea"/>
                  <a:cs typeface="Poppins" panose="02000000000000000000" pitchFamily="2" charset="0"/>
                </a:rPr>
                <a:t>Now – 6/15</a:t>
              </a:r>
            </a:p>
          </p:txBody>
        </p:sp>
        <p:sp>
          <p:nvSpPr>
            <p:cNvPr id="9" name="TextBox 8"/>
            <p:cNvSpPr txBox="1"/>
            <p:nvPr/>
          </p:nvSpPr>
          <p:spPr>
            <a:xfrm>
              <a:off x="4831518" y="1971676"/>
              <a:ext cx="6423154"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Submit and post files. Review Validation errors and reconcile as needed</a:t>
              </a:r>
            </a:p>
          </p:txBody>
        </p:sp>
        <p:cxnSp>
          <p:nvCxnSpPr>
            <p:cNvPr id="10" name="Straight Connector 9"/>
            <p:cNvCxnSpPr/>
            <p:nvPr/>
          </p:nvCxnSpPr>
          <p:spPr>
            <a:xfrm>
              <a:off x="4595003" y="1932931"/>
              <a:ext cx="0" cy="509286"/>
            </a:xfrm>
            <a:prstGeom prst="line">
              <a:avLst/>
            </a:prstGeom>
            <a:ln w="28575"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Freeform 1143"/>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9" name="Freeform 1155"/>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0" name="Freeform 1156"/>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3" name="Oval 1159"/>
            <p:cNvSpPr>
              <a:spLocks noChangeArrowheads="1"/>
            </p:cNvSpPr>
            <p:nvPr/>
          </p:nvSpPr>
          <p:spPr bwMode="auto">
            <a:xfrm>
              <a:off x="2090738" y="1889125"/>
              <a:ext cx="573088" cy="574675"/>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3" name="Group 2">
            <a:extLst>
              <a:ext uri="{FF2B5EF4-FFF2-40B4-BE49-F238E27FC236}">
                <a16:creationId xmlns:a16="http://schemas.microsoft.com/office/drawing/2014/main" id="{6F2A49F0-D43F-45CE-91CF-5D90E269A563}"/>
              </a:ext>
            </a:extLst>
          </p:cNvPr>
          <p:cNvGrpSpPr/>
          <p:nvPr/>
        </p:nvGrpSpPr>
        <p:grpSpPr>
          <a:xfrm>
            <a:off x="1793875" y="2714849"/>
            <a:ext cx="9907695" cy="612666"/>
            <a:chOff x="1589088" y="2644775"/>
            <a:chExt cx="9907694" cy="612665"/>
          </a:xfrm>
        </p:grpSpPr>
        <p:sp>
          <p:nvSpPr>
            <p:cNvPr id="11" name="TextBox 10"/>
            <p:cNvSpPr txBox="1">
              <a:spLocks/>
            </p:cNvSpPr>
            <p:nvPr/>
          </p:nvSpPr>
          <p:spPr>
            <a:xfrm>
              <a:off x="3279064" y="2801028"/>
              <a:ext cx="171417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715B"/>
                  </a:solidFill>
                  <a:effectLst/>
                  <a:uLnTx/>
                  <a:uFillTx/>
                  <a:latin typeface="Poppins" panose="02000000000000000000" pitchFamily="2" charset="0"/>
                  <a:ea typeface="+mn-ea"/>
                  <a:cs typeface="Poppins" panose="02000000000000000000" pitchFamily="2" charset="0"/>
                </a:rPr>
                <a:t>6/15 – 6/30</a:t>
              </a:r>
            </a:p>
          </p:txBody>
        </p:sp>
        <p:sp>
          <p:nvSpPr>
            <p:cNvPr id="12" name="TextBox 11"/>
            <p:cNvSpPr txBox="1"/>
            <p:nvPr/>
          </p:nvSpPr>
          <p:spPr>
            <a:xfrm>
              <a:off x="5385882" y="2764998"/>
              <a:ext cx="6110900" cy="4924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Resolve certification errors. Review  snapshot reports and update records as needed</a:t>
              </a:r>
            </a:p>
          </p:txBody>
        </p:sp>
        <p:cxnSp>
          <p:nvCxnSpPr>
            <p:cNvPr id="13" name="Straight Connector 12"/>
            <p:cNvCxnSpPr/>
            <p:nvPr/>
          </p:nvCxnSpPr>
          <p:spPr>
            <a:xfrm>
              <a:off x="5167972" y="2679058"/>
              <a:ext cx="0" cy="509286"/>
            </a:xfrm>
            <a:prstGeom prst="line">
              <a:avLst/>
            </a:prstGeom>
            <a:ln w="28575"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Freeform 1144"/>
            <p:cNvSpPr>
              <a:spLocks noEditPoints="1"/>
            </p:cNvSpPr>
            <p:nvPr/>
          </p:nvSpPr>
          <p:spPr bwMode="auto">
            <a:xfrm>
              <a:off x="1782763" y="2921000"/>
              <a:ext cx="989013" cy="25400"/>
            </a:xfrm>
            <a:custGeom>
              <a:avLst/>
              <a:gdLst>
                <a:gd name="T0" fmla="*/ 96 w 312"/>
                <a:gd name="T1" fmla="*/ 4 h 8"/>
                <a:gd name="T2" fmla="*/ 104 w 312"/>
                <a:gd name="T3" fmla="*/ 4 h 8"/>
                <a:gd name="T4" fmla="*/ 116 w 312"/>
                <a:gd name="T5" fmla="*/ 0 h 8"/>
                <a:gd name="T6" fmla="*/ 116 w 312"/>
                <a:gd name="T7" fmla="*/ 8 h 8"/>
                <a:gd name="T8" fmla="*/ 116 w 312"/>
                <a:gd name="T9" fmla="*/ 0 h 8"/>
                <a:gd name="T10" fmla="*/ 128 w 312"/>
                <a:gd name="T11" fmla="*/ 4 h 8"/>
                <a:gd name="T12" fmla="*/ 136 w 312"/>
                <a:gd name="T13" fmla="*/ 4 h 8"/>
                <a:gd name="T14" fmla="*/ 84 w 312"/>
                <a:gd name="T15" fmla="*/ 0 h 8"/>
                <a:gd name="T16" fmla="*/ 84 w 312"/>
                <a:gd name="T17" fmla="*/ 8 h 8"/>
                <a:gd name="T18" fmla="*/ 84 w 312"/>
                <a:gd name="T19" fmla="*/ 0 h 8"/>
                <a:gd name="T20" fmla="*/ 144 w 312"/>
                <a:gd name="T21" fmla="*/ 4 h 8"/>
                <a:gd name="T22" fmla="*/ 152 w 312"/>
                <a:gd name="T23" fmla="*/ 4 h 8"/>
                <a:gd name="T24" fmla="*/ 68 w 312"/>
                <a:gd name="T25" fmla="*/ 0 h 8"/>
                <a:gd name="T26" fmla="*/ 68 w 312"/>
                <a:gd name="T27" fmla="*/ 8 h 8"/>
                <a:gd name="T28" fmla="*/ 68 w 312"/>
                <a:gd name="T29" fmla="*/ 0 h 8"/>
                <a:gd name="T30" fmla="*/ 16 w 312"/>
                <a:gd name="T31" fmla="*/ 4 h 8"/>
                <a:gd name="T32" fmla="*/ 24 w 312"/>
                <a:gd name="T33" fmla="*/ 4 h 8"/>
                <a:gd name="T34" fmla="*/ 4 w 312"/>
                <a:gd name="T35" fmla="*/ 0 h 8"/>
                <a:gd name="T36" fmla="*/ 4 w 312"/>
                <a:gd name="T37" fmla="*/ 8 h 8"/>
                <a:gd name="T38" fmla="*/ 4 w 312"/>
                <a:gd name="T39" fmla="*/ 0 h 8"/>
                <a:gd name="T40" fmla="*/ 48 w 312"/>
                <a:gd name="T41" fmla="*/ 4 h 8"/>
                <a:gd name="T42" fmla="*/ 56 w 312"/>
                <a:gd name="T43" fmla="*/ 4 h 8"/>
                <a:gd name="T44" fmla="*/ 36 w 312"/>
                <a:gd name="T45" fmla="*/ 0 h 8"/>
                <a:gd name="T46" fmla="*/ 36 w 312"/>
                <a:gd name="T47" fmla="*/ 8 h 8"/>
                <a:gd name="T48" fmla="*/ 36 w 312"/>
                <a:gd name="T49" fmla="*/ 0 h 8"/>
                <a:gd name="T50" fmla="*/ 160 w 312"/>
                <a:gd name="T51" fmla="*/ 4 h 8"/>
                <a:gd name="T52" fmla="*/ 168 w 312"/>
                <a:gd name="T53" fmla="*/ 4 h 8"/>
                <a:gd name="T54" fmla="*/ 276 w 312"/>
                <a:gd name="T55" fmla="*/ 0 h 8"/>
                <a:gd name="T56" fmla="*/ 276 w 312"/>
                <a:gd name="T57" fmla="*/ 8 h 8"/>
                <a:gd name="T58" fmla="*/ 276 w 312"/>
                <a:gd name="T59" fmla="*/ 0 h 8"/>
                <a:gd name="T60" fmla="*/ 288 w 312"/>
                <a:gd name="T61" fmla="*/ 4 h 8"/>
                <a:gd name="T62" fmla="*/ 296 w 312"/>
                <a:gd name="T63" fmla="*/ 4 h 8"/>
                <a:gd name="T64" fmla="*/ 180 w 312"/>
                <a:gd name="T65" fmla="*/ 0 h 8"/>
                <a:gd name="T66" fmla="*/ 180 w 312"/>
                <a:gd name="T67" fmla="*/ 8 h 8"/>
                <a:gd name="T68" fmla="*/ 180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192 w 312"/>
                <a:gd name="T81" fmla="*/ 4 h 8"/>
                <a:gd name="T82" fmla="*/ 200 w 312"/>
                <a:gd name="T83" fmla="*/ 4 h 8"/>
                <a:gd name="T84" fmla="*/ 244 w 312"/>
                <a:gd name="T85" fmla="*/ 0 h 8"/>
                <a:gd name="T86" fmla="*/ 244 w 312"/>
                <a:gd name="T87" fmla="*/ 8 h 8"/>
                <a:gd name="T88" fmla="*/ 244 w 312"/>
                <a:gd name="T89" fmla="*/ 0 h 8"/>
                <a:gd name="T90" fmla="*/ 208 w 312"/>
                <a:gd name="T91" fmla="*/ 4 h 8"/>
                <a:gd name="T92" fmla="*/ 216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1" name="Freeform 1157"/>
            <p:cNvSpPr>
              <a:spLocks/>
            </p:cNvSpPr>
            <p:nvPr/>
          </p:nvSpPr>
          <p:spPr bwMode="auto">
            <a:xfrm>
              <a:off x="1589088" y="2727325"/>
              <a:ext cx="409575" cy="412750"/>
            </a:xfrm>
            <a:custGeom>
              <a:avLst/>
              <a:gdLst>
                <a:gd name="T0" fmla="*/ 93 w 129"/>
                <a:gd name="T1" fmla="*/ 114 h 130"/>
                <a:gd name="T2" fmla="*/ 114 w 129"/>
                <a:gd name="T3" fmla="*/ 37 h 130"/>
                <a:gd name="T4" fmla="*/ 36 w 129"/>
                <a:gd name="T5" fmla="*/ 16 h 130"/>
                <a:gd name="T6" fmla="*/ 16 w 129"/>
                <a:gd name="T7" fmla="*/ 93 h 130"/>
                <a:gd name="T8" fmla="*/ 93 w 129"/>
                <a:gd name="T9" fmla="*/ 114 h 130"/>
              </a:gdLst>
              <a:ahLst/>
              <a:cxnLst>
                <a:cxn ang="0">
                  <a:pos x="T0" y="T1"/>
                </a:cxn>
                <a:cxn ang="0">
                  <a:pos x="T2" y="T3"/>
                </a:cxn>
                <a:cxn ang="0">
                  <a:pos x="T4" y="T5"/>
                </a:cxn>
                <a:cxn ang="0">
                  <a:pos x="T6" y="T7"/>
                </a:cxn>
                <a:cxn ang="0">
                  <a:pos x="T8" y="T9"/>
                </a:cxn>
              </a:cxnLst>
              <a:rect l="0" t="0" r="r" b="b"/>
              <a:pathLst>
                <a:path w="129" h="130">
                  <a:moveTo>
                    <a:pt x="93" y="114"/>
                  </a:moveTo>
                  <a:cubicBezTo>
                    <a:pt x="120" y="99"/>
                    <a:pt x="129" y="64"/>
                    <a:pt x="114" y="37"/>
                  </a:cubicBezTo>
                  <a:cubicBezTo>
                    <a:pt x="98" y="10"/>
                    <a:pt x="63" y="0"/>
                    <a:pt x="36" y="16"/>
                  </a:cubicBezTo>
                  <a:cubicBezTo>
                    <a:pt x="9" y="32"/>
                    <a:pt x="0" y="66"/>
                    <a:pt x="16" y="93"/>
                  </a:cubicBezTo>
                  <a:cubicBezTo>
                    <a:pt x="31" y="121"/>
                    <a:pt x="66" y="130"/>
                    <a:pt x="93"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2" name="Freeform 1158"/>
            <p:cNvSpPr>
              <a:spLocks noEditPoints="1"/>
            </p:cNvSpPr>
            <p:nvPr/>
          </p:nvSpPr>
          <p:spPr bwMode="auto">
            <a:xfrm>
              <a:off x="1595438" y="2740025"/>
              <a:ext cx="419100" cy="387350"/>
            </a:xfrm>
            <a:custGeom>
              <a:avLst/>
              <a:gdLst>
                <a:gd name="T0" fmla="*/ 63 w 132"/>
                <a:gd name="T1" fmla="*/ 122 h 122"/>
                <a:gd name="T2" fmla="*/ 63 w 132"/>
                <a:gd name="T3" fmla="*/ 122 h 122"/>
                <a:gd name="T4" fmla="*/ 10 w 132"/>
                <a:gd name="T5" fmla="*/ 91 h 122"/>
                <a:gd name="T6" fmla="*/ 4 w 132"/>
                <a:gd name="T7" fmla="*/ 45 h 122"/>
                <a:gd name="T8" fmla="*/ 32 w 132"/>
                <a:gd name="T9" fmla="*/ 9 h 122"/>
                <a:gd name="T10" fmla="*/ 63 w 132"/>
                <a:gd name="T11" fmla="*/ 0 h 122"/>
                <a:gd name="T12" fmla="*/ 115 w 132"/>
                <a:gd name="T13" fmla="*/ 31 h 122"/>
                <a:gd name="T14" fmla="*/ 93 w 132"/>
                <a:gd name="T15" fmla="*/ 114 h 122"/>
                <a:gd name="T16" fmla="*/ 63 w 132"/>
                <a:gd name="T17" fmla="*/ 122 h 122"/>
                <a:gd name="T18" fmla="*/ 63 w 132"/>
                <a:gd name="T19" fmla="*/ 8 h 122"/>
                <a:gd name="T20" fmla="*/ 36 w 132"/>
                <a:gd name="T21" fmla="*/ 15 h 122"/>
                <a:gd name="T22" fmla="*/ 12 w 132"/>
                <a:gd name="T23" fmla="*/ 47 h 122"/>
                <a:gd name="T24" fmla="*/ 17 w 132"/>
                <a:gd name="T25" fmla="*/ 87 h 122"/>
                <a:gd name="T26" fmla="*/ 63 w 132"/>
                <a:gd name="T27" fmla="*/ 114 h 122"/>
                <a:gd name="T28" fmla="*/ 63 w 132"/>
                <a:gd name="T29" fmla="*/ 114 h 122"/>
                <a:gd name="T30" fmla="*/ 89 w 132"/>
                <a:gd name="T31" fmla="*/ 107 h 122"/>
                <a:gd name="T32" fmla="*/ 108 w 132"/>
                <a:gd name="T33" fmla="*/ 35 h 122"/>
                <a:gd name="T34" fmla="*/ 63 w 132"/>
                <a:gd name="T35"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2" h="122">
                  <a:moveTo>
                    <a:pt x="63" y="122"/>
                  </a:moveTo>
                  <a:cubicBezTo>
                    <a:pt x="63" y="122"/>
                    <a:pt x="63" y="122"/>
                    <a:pt x="63" y="122"/>
                  </a:cubicBezTo>
                  <a:cubicBezTo>
                    <a:pt x="41" y="122"/>
                    <a:pt x="21" y="110"/>
                    <a:pt x="10" y="91"/>
                  </a:cubicBezTo>
                  <a:cubicBezTo>
                    <a:pt x="2" y="77"/>
                    <a:pt x="0" y="61"/>
                    <a:pt x="4" y="45"/>
                  </a:cubicBezTo>
                  <a:cubicBezTo>
                    <a:pt x="8" y="30"/>
                    <a:pt x="18" y="17"/>
                    <a:pt x="32" y="9"/>
                  </a:cubicBezTo>
                  <a:cubicBezTo>
                    <a:pt x="42" y="3"/>
                    <a:pt x="52" y="0"/>
                    <a:pt x="63" y="0"/>
                  </a:cubicBezTo>
                  <a:cubicBezTo>
                    <a:pt x="84" y="0"/>
                    <a:pt x="104" y="12"/>
                    <a:pt x="115" y="31"/>
                  </a:cubicBezTo>
                  <a:cubicBezTo>
                    <a:pt x="132" y="60"/>
                    <a:pt x="122" y="97"/>
                    <a:pt x="93" y="114"/>
                  </a:cubicBezTo>
                  <a:cubicBezTo>
                    <a:pt x="84" y="119"/>
                    <a:pt x="73" y="122"/>
                    <a:pt x="63" y="122"/>
                  </a:cubicBezTo>
                  <a:close/>
                  <a:moveTo>
                    <a:pt x="63" y="8"/>
                  </a:moveTo>
                  <a:cubicBezTo>
                    <a:pt x="53" y="8"/>
                    <a:pt x="44" y="11"/>
                    <a:pt x="36" y="15"/>
                  </a:cubicBezTo>
                  <a:cubicBezTo>
                    <a:pt x="24" y="23"/>
                    <a:pt x="15" y="34"/>
                    <a:pt x="12" y="47"/>
                  </a:cubicBezTo>
                  <a:cubicBezTo>
                    <a:pt x="8" y="61"/>
                    <a:pt x="10" y="75"/>
                    <a:pt x="17" y="87"/>
                  </a:cubicBezTo>
                  <a:cubicBezTo>
                    <a:pt x="26" y="104"/>
                    <a:pt x="44" y="114"/>
                    <a:pt x="63" y="114"/>
                  </a:cubicBezTo>
                  <a:cubicBezTo>
                    <a:pt x="63" y="114"/>
                    <a:pt x="63" y="114"/>
                    <a:pt x="63" y="114"/>
                  </a:cubicBezTo>
                  <a:cubicBezTo>
                    <a:pt x="72" y="114"/>
                    <a:pt x="81" y="111"/>
                    <a:pt x="89" y="107"/>
                  </a:cubicBezTo>
                  <a:cubicBezTo>
                    <a:pt x="114" y="92"/>
                    <a:pt x="123" y="60"/>
                    <a:pt x="108" y="35"/>
                  </a:cubicBezTo>
                  <a:cubicBezTo>
                    <a:pt x="99" y="19"/>
                    <a:pt x="81" y="8"/>
                    <a:pt x="63" y="8"/>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5" name="Oval 1161"/>
            <p:cNvSpPr>
              <a:spLocks noChangeArrowheads="1"/>
            </p:cNvSpPr>
            <p:nvPr/>
          </p:nvSpPr>
          <p:spPr bwMode="auto">
            <a:xfrm>
              <a:off x="2505076" y="2644775"/>
              <a:ext cx="574675" cy="57785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25" name="Group 24">
            <a:extLst>
              <a:ext uri="{FF2B5EF4-FFF2-40B4-BE49-F238E27FC236}">
                <a16:creationId xmlns:a16="http://schemas.microsoft.com/office/drawing/2014/main" id="{37A6EB7B-4B4A-4637-A20A-D2794884B4D8}"/>
              </a:ext>
            </a:extLst>
          </p:cNvPr>
          <p:cNvGrpSpPr/>
          <p:nvPr/>
        </p:nvGrpSpPr>
        <p:grpSpPr>
          <a:xfrm>
            <a:off x="1906792" y="3721008"/>
            <a:ext cx="9618769" cy="592830"/>
            <a:chOff x="1408510" y="2759869"/>
            <a:chExt cx="7214077" cy="444622"/>
          </a:xfrm>
        </p:grpSpPr>
        <p:sp>
          <p:nvSpPr>
            <p:cNvPr id="14" name="TextBox 13"/>
            <p:cNvSpPr txBox="1">
              <a:spLocks/>
            </p:cNvSpPr>
            <p:nvPr/>
          </p:nvSpPr>
          <p:spPr>
            <a:xfrm>
              <a:off x="2596458" y="2884230"/>
              <a:ext cx="1364230"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solidFill>
                  <a:effectLst/>
                  <a:uLnTx/>
                  <a:uFillTx/>
                  <a:latin typeface="Poppins" panose="02000000000000000000" pitchFamily="2" charset="0"/>
                  <a:ea typeface="+mn-ea"/>
                  <a:cs typeface="Poppins" panose="02000000000000000000" pitchFamily="2" charset="0"/>
                </a:rPr>
                <a:t>7/1– 7/19</a:t>
              </a:r>
            </a:p>
          </p:txBody>
        </p:sp>
        <p:sp>
          <p:nvSpPr>
            <p:cNvPr id="15" name="TextBox 14"/>
            <p:cNvSpPr txBox="1"/>
            <p:nvPr/>
          </p:nvSpPr>
          <p:spPr>
            <a:xfrm>
              <a:off x="4176572" y="2835159"/>
              <a:ext cx="4446015"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Send reports to local data stewards, site leaders and administrators for approval, </a:t>
              </a:r>
              <a:endParaRPr kumimoji="0" lang="en-US" sz="1600" b="1" i="0" u="none" strike="noStrike" kern="1200" cap="none" spc="-31" normalizeH="0" baseline="0" noProof="0" dirty="0">
                <a:ln>
                  <a:noFill/>
                </a:ln>
                <a:solidFill>
                  <a:srgbClr val="C00000"/>
                </a:solidFill>
                <a:effectLst/>
                <a:uLnTx/>
                <a:uFillTx/>
                <a:latin typeface="Tahoma"/>
                <a:ea typeface="+mn-ea"/>
                <a:cs typeface="Poppins" panose="02000000000000000000" pitchFamily="2" charset="0"/>
              </a:endParaRPr>
            </a:p>
          </p:txBody>
        </p:sp>
        <p:cxnSp>
          <p:nvCxnSpPr>
            <p:cNvPr id="16" name="Straight Connector 15"/>
            <p:cNvCxnSpPr/>
            <p:nvPr/>
          </p:nvCxnSpPr>
          <p:spPr>
            <a:xfrm>
              <a:off x="4013139" y="2785581"/>
              <a:ext cx="0" cy="381965"/>
            </a:xfrm>
            <a:prstGeom prst="line">
              <a:avLst/>
            </a:prstGeom>
            <a:ln w="28575"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Freeform 1145"/>
            <p:cNvSpPr>
              <a:spLocks noEditPoints="1"/>
            </p:cNvSpPr>
            <p:nvPr/>
          </p:nvSpPr>
          <p:spPr bwMode="auto">
            <a:xfrm>
              <a:off x="1544241" y="2967038"/>
              <a:ext cx="665560" cy="19050"/>
            </a:xfrm>
            <a:custGeom>
              <a:avLst/>
              <a:gdLst>
                <a:gd name="T0" fmla="*/ 64 w 280"/>
                <a:gd name="T1" fmla="*/ 4 h 8"/>
                <a:gd name="T2" fmla="*/ 72 w 280"/>
                <a:gd name="T3" fmla="*/ 4 h 8"/>
                <a:gd name="T4" fmla="*/ 84 w 280"/>
                <a:gd name="T5" fmla="*/ 0 h 8"/>
                <a:gd name="T6" fmla="*/ 84 w 280"/>
                <a:gd name="T7" fmla="*/ 8 h 8"/>
                <a:gd name="T8" fmla="*/ 84 w 280"/>
                <a:gd name="T9" fmla="*/ 0 h 8"/>
                <a:gd name="T10" fmla="*/ 112 w 280"/>
                <a:gd name="T11" fmla="*/ 4 h 8"/>
                <a:gd name="T12" fmla="*/ 120 w 280"/>
                <a:gd name="T13" fmla="*/ 4 h 8"/>
                <a:gd name="T14" fmla="*/ 100 w 280"/>
                <a:gd name="T15" fmla="*/ 0 h 8"/>
                <a:gd name="T16" fmla="*/ 100 w 280"/>
                <a:gd name="T17" fmla="*/ 8 h 8"/>
                <a:gd name="T18" fmla="*/ 100 w 280"/>
                <a:gd name="T19" fmla="*/ 0 h 8"/>
                <a:gd name="T20" fmla="*/ 32 w 280"/>
                <a:gd name="T21" fmla="*/ 4 h 8"/>
                <a:gd name="T22" fmla="*/ 40 w 280"/>
                <a:gd name="T23" fmla="*/ 4 h 8"/>
                <a:gd name="T24" fmla="*/ 4 w 280"/>
                <a:gd name="T25" fmla="*/ 0 h 8"/>
                <a:gd name="T26" fmla="*/ 4 w 280"/>
                <a:gd name="T27" fmla="*/ 8 h 8"/>
                <a:gd name="T28" fmla="*/ 4 w 280"/>
                <a:gd name="T29" fmla="*/ 0 h 8"/>
                <a:gd name="T30" fmla="*/ 16 w 280"/>
                <a:gd name="T31" fmla="*/ 4 h 8"/>
                <a:gd name="T32" fmla="*/ 24 w 280"/>
                <a:gd name="T33" fmla="*/ 4 h 8"/>
                <a:gd name="T34" fmla="*/ 52 w 280"/>
                <a:gd name="T35" fmla="*/ 0 h 8"/>
                <a:gd name="T36" fmla="*/ 52 w 280"/>
                <a:gd name="T37" fmla="*/ 8 h 8"/>
                <a:gd name="T38" fmla="*/ 52 w 280"/>
                <a:gd name="T39" fmla="*/ 0 h 8"/>
                <a:gd name="T40" fmla="*/ 128 w 280"/>
                <a:gd name="T41" fmla="*/ 4 h 8"/>
                <a:gd name="T42" fmla="*/ 136 w 280"/>
                <a:gd name="T43" fmla="*/ 4 h 8"/>
                <a:gd name="T44" fmla="*/ 260 w 280"/>
                <a:gd name="T45" fmla="*/ 0 h 8"/>
                <a:gd name="T46" fmla="*/ 260 w 280"/>
                <a:gd name="T47" fmla="*/ 8 h 8"/>
                <a:gd name="T48" fmla="*/ 260 w 280"/>
                <a:gd name="T49" fmla="*/ 0 h 8"/>
                <a:gd name="T50" fmla="*/ 144 w 280"/>
                <a:gd name="T51" fmla="*/ 4 h 8"/>
                <a:gd name="T52" fmla="*/ 152 w 280"/>
                <a:gd name="T53" fmla="*/ 4 h 8"/>
                <a:gd name="T54" fmla="*/ 244 w 280"/>
                <a:gd name="T55" fmla="*/ 0 h 8"/>
                <a:gd name="T56" fmla="*/ 244 w 280"/>
                <a:gd name="T57" fmla="*/ 8 h 8"/>
                <a:gd name="T58" fmla="*/ 244 w 280"/>
                <a:gd name="T59" fmla="*/ 0 h 8"/>
                <a:gd name="T60" fmla="*/ 272 w 280"/>
                <a:gd name="T61" fmla="*/ 4 h 8"/>
                <a:gd name="T62" fmla="*/ 280 w 280"/>
                <a:gd name="T63" fmla="*/ 4 h 8"/>
                <a:gd name="T64" fmla="*/ 228 w 280"/>
                <a:gd name="T65" fmla="*/ 0 h 8"/>
                <a:gd name="T66" fmla="*/ 228 w 280"/>
                <a:gd name="T67" fmla="*/ 8 h 8"/>
                <a:gd name="T68" fmla="*/ 228 w 280"/>
                <a:gd name="T69" fmla="*/ 0 h 8"/>
                <a:gd name="T70" fmla="*/ 176 w 280"/>
                <a:gd name="T71" fmla="*/ 4 h 8"/>
                <a:gd name="T72" fmla="*/ 184 w 280"/>
                <a:gd name="T73" fmla="*/ 4 h 8"/>
                <a:gd name="T74" fmla="*/ 164 w 280"/>
                <a:gd name="T75" fmla="*/ 0 h 8"/>
                <a:gd name="T76" fmla="*/ 164 w 280"/>
                <a:gd name="T77" fmla="*/ 8 h 8"/>
                <a:gd name="T78" fmla="*/ 164 w 280"/>
                <a:gd name="T79" fmla="*/ 0 h 8"/>
                <a:gd name="T80" fmla="*/ 192 w 280"/>
                <a:gd name="T81" fmla="*/ 4 h 8"/>
                <a:gd name="T82" fmla="*/ 200 w 280"/>
                <a:gd name="T83" fmla="*/ 4 h 8"/>
                <a:gd name="T84" fmla="*/ 212 w 280"/>
                <a:gd name="T85" fmla="*/ 0 h 8"/>
                <a:gd name="T86" fmla="*/ 212 w 280"/>
                <a:gd name="T87" fmla="*/ 8 h 8"/>
                <a:gd name="T88" fmla="*/ 212 w 280"/>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8">
                  <a:moveTo>
                    <a:pt x="68" y="0"/>
                  </a:moveTo>
                  <a:cubicBezTo>
                    <a:pt x="66" y="0"/>
                    <a:pt x="64" y="2"/>
                    <a:pt x="64" y="4"/>
                  </a:cubicBezTo>
                  <a:cubicBezTo>
                    <a:pt x="64" y="6"/>
                    <a:pt x="66" y="8"/>
                    <a:pt x="68" y="8"/>
                  </a:cubicBezTo>
                  <a:cubicBezTo>
                    <a:pt x="70" y="8"/>
                    <a:pt x="72" y="6"/>
                    <a:pt x="72" y="4"/>
                  </a:cubicBezTo>
                  <a:cubicBezTo>
                    <a:pt x="72" y="2"/>
                    <a:pt x="70" y="0"/>
                    <a:pt x="68" y="0"/>
                  </a:cubicBezTo>
                  <a:close/>
                  <a:moveTo>
                    <a:pt x="84" y="0"/>
                  </a:moveTo>
                  <a:cubicBezTo>
                    <a:pt x="82" y="0"/>
                    <a:pt x="80" y="2"/>
                    <a:pt x="80" y="4"/>
                  </a:cubicBezTo>
                  <a:cubicBezTo>
                    <a:pt x="80" y="6"/>
                    <a:pt x="82" y="8"/>
                    <a:pt x="84" y="8"/>
                  </a:cubicBezTo>
                  <a:cubicBezTo>
                    <a:pt x="86" y="8"/>
                    <a:pt x="88" y="6"/>
                    <a:pt x="88" y="4"/>
                  </a:cubicBezTo>
                  <a:cubicBezTo>
                    <a:pt x="88" y="2"/>
                    <a:pt x="86" y="0"/>
                    <a:pt x="84" y="0"/>
                  </a:cubicBezTo>
                  <a:close/>
                  <a:moveTo>
                    <a:pt x="116" y="0"/>
                  </a:moveTo>
                  <a:cubicBezTo>
                    <a:pt x="114" y="0"/>
                    <a:pt x="112" y="2"/>
                    <a:pt x="112" y="4"/>
                  </a:cubicBezTo>
                  <a:cubicBezTo>
                    <a:pt x="112" y="6"/>
                    <a:pt x="114" y="8"/>
                    <a:pt x="116" y="8"/>
                  </a:cubicBezTo>
                  <a:cubicBezTo>
                    <a:pt x="118" y="8"/>
                    <a:pt x="120" y="6"/>
                    <a:pt x="120" y="4"/>
                  </a:cubicBezTo>
                  <a:cubicBezTo>
                    <a:pt x="120" y="2"/>
                    <a:pt x="118" y="0"/>
                    <a:pt x="116" y="0"/>
                  </a:cubicBezTo>
                  <a:close/>
                  <a:moveTo>
                    <a:pt x="100" y="0"/>
                  </a:moveTo>
                  <a:cubicBezTo>
                    <a:pt x="98" y="0"/>
                    <a:pt x="96" y="2"/>
                    <a:pt x="96" y="4"/>
                  </a:cubicBezTo>
                  <a:cubicBezTo>
                    <a:pt x="96" y="6"/>
                    <a:pt x="98" y="8"/>
                    <a:pt x="100" y="8"/>
                  </a:cubicBezTo>
                  <a:cubicBezTo>
                    <a:pt x="102" y="8"/>
                    <a:pt x="104" y="6"/>
                    <a:pt x="104" y="4"/>
                  </a:cubicBezTo>
                  <a:cubicBezTo>
                    <a:pt x="104" y="2"/>
                    <a:pt x="102" y="0"/>
                    <a:pt x="100" y="0"/>
                  </a:cubicBezTo>
                  <a:close/>
                  <a:moveTo>
                    <a:pt x="36" y="0"/>
                  </a:moveTo>
                  <a:cubicBezTo>
                    <a:pt x="34" y="0"/>
                    <a:pt x="32" y="2"/>
                    <a:pt x="32" y="4"/>
                  </a:cubicBezTo>
                  <a:cubicBezTo>
                    <a:pt x="32" y="6"/>
                    <a:pt x="34" y="8"/>
                    <a:pt x="36" y="8"/>
                  </a:cubicBezTo>
                  <a:cubicBezTo>
                    <a:pt x="38" y="8"/>
                    <a:pt x="40" y="6"/>
                    <a:pt x="40" y="4"/>
                  </a:cubicBezTo>
                  <a:cubicBezTo>
                    <a:pt x="40" y="2"/>
                    <a:pt x="38" y="0"/>
                    <a:pt x="36" y="0"/>
                  </a:cubicBezTo>
                  <a:close/>
                  <a:moveTo>
                    <a:pt x="4" y="0"/>
                  </a:moveTo>
                  <a:cubicBezTo>
                    <a:pt x="2" y="0"/>
                    <a:pt x="0" y="2"/>
                    <a:pt x="0" y="4"/>
                  </a:cubicBezTo>
                  <a:cubicBezTo>
                    <a:pt x="0" y="6"/>
                    <a:pt x="2" y="8"/>
                    <a:pt x="4" y="8"/>
                  </a:cubicBezTo>
                  <a:cubicBezTo>
                    <a:pt x="6" y="8"/>
                    <a:pt x="8" y="6"/>
                    <a:pt x="8" y="4"/>
                  </a:cubicBezTo>
                  <a:cubicBezTo>
                    <a:pt x="8" y="2"/>
                    <a:pt x="6" y="0"/>
                    <a:pt x="4" y="0"/>
                  </a:cubicBezTo>
                  <a:close/>
                  <a:moveTo>
                    <a:pt x="20" y="0"/>
                  </a:moveTo>
                  <a:cubicBezTo>
                    <a:pt x="18" y="0"/>
                    <a:pt x="16" y="2"/>
                    <a:pt x="16" y="4"/>
                  </a:cubicBezTo>
                  <a:cubicBezTo>
                    <a:pt x="16" y="6"/>
                    <a:pt x="18" y="8"/>
                    <a:pt x="20" y="8"/>
                  </a:cubicBezTo>
                  <a:cubicBezTo>
                    <a:pt x="22" y="8"/>
                    <a:pt x="24" y="6"/>
                    <a:pt x="24" y="4"/>
                  </a:cubicBezTo>
                  <a:cubicBezTo>
                    <a:pt x="24" y="2"/>
                    <a:pt x="22" y="0"/>
                    <a:pt x="20" y="0"/>
                  </a:cubicBezTo>
                  <a:close/>
                  <a:moveTo>
                    <a:pt x="52" y="0"/>
                  </a:moveTo>
                  <a:cubicBezTo>
                    <a:pt x="50" y="0"/>
                    <a:pt x="48" y="2"/>
                    <a:pt x="48" y="4"/>
                  </a:cubicBezTo>
                  <a:cubicBezTo>
                    <a:pt x="48" y="6"/>
                    <a:pt x="50" y="8"/>
                    <a:pt x="52" y="8"/>
                  </a:cubicBezTo>
                  <a:cubicBezTo>
                    <a:pt x="54" y="8"/>
                    <a:pt x="56" y="6"/>
                    <a:pt x="56" y="4"/>
                  </a:cubicBezTo>
                  <a:cubicBezTo>
                    <a:pt x="56" y="2"/>
                    <a:pt x="54" y="0"/>
                    <a:pt x="52" y="0"/>
                  </a:cubicBezTo>
                  <a:close/>
                  <a:moveTo>
                    <a:pt x="132" y="0"/>
                  </a:moveTo>
                  <a:cubicBezTo>
                    <a:pt x="130" y="0"/>
                    <a:pt x="128" y="2"/>
                    <a:pt x="128" y="4"/>
                  </a:cubicBezTo>
                  <a:cubicBezTo>
                    <a:pt x="128" y="6"/>
                    <a:pt x="130" y="8"/>
                    <a:pt x="132" y="8"/>
                  </a:cubicBezTo>
                  <a:cubicBezTo>
                    <a:pt x="134" y="8"/>
                    <a:pt x="136" y="6"/>
                    <a:pt x="136" y="4"/>
                  </a:cubicBezTo>
                  <a:cubicBezTo>
                    <a:pt x="136" y="2"/>
                    <a:pt x="134" y="0"/>
                    <a:pt x="132" y="0"/>
                  </a:cubicBezTo>
                  <a:close/>
                  <a:moveTo>
                    <a:pt x="260" y="0"/>
                  </a:moveTo>
                  <a:cubicBezTo>
                    <a:pt x="258" y="0"/>
                    <a:pt x="256" y="2"/>
                    <a:pt x="256" y="4"/>
                  </a:cubicBezTo>
                  <a:cubicBezTo>
                    <a:pt x="256" y="6"/>
                    <a:pt x="258" y="8"/>
                    <a:pt x="260" y="8"/>
                  </a:cubicBezTo>
                  <a:cubicBezTo>
                    <a:pt x="262" y="8"/>
                    <a:pt x="264" y="6"/>
                    <a:pt x="264" y="4"/>
                  </a:cubicBezTo>
                  <a:cubicBezTo>
                    <a:pt x="264" y="2"/>
                    <a:pt x="262" y="0"/>
                    <a:pt x="260" y="0"/>
                  </a:cubicBezTo>
                  <a:close/>
                  <a:moveTo>
                    <a:pt x="148" y="0"/>
                  </a:moveTo>
                  <a:cubicBezTo>
                    <a:pt x="146" y="0"/>
                    <a:pt x="144" y="2"/>
                    <a:pt x="144" y="4"/>
                  </a:cubicBezTo>
                  <a:cubicBezTo>
                    <a:pt x="144" y="6"/>
                    <a:pt x="146" y="8"/>
                    <a:pt x="148" y="8"/>
                  </a:cubicBezTo>
                  <a:cubicBezTo>
                    <a:pt x="150" y="8"/>
                    <a:pt x="152" y="6"/>
                    <a:pt x="152" y="4"/>
                  </a:cubicBezTo>
                  <a:cubicBezTo>
                    <a:pt x="152" y="2"/>
                    <a:pt x="150" y="0"/>
                    <a:pt x="148" y="0"/>
                  </a:cubicBezTo>
                  <a:close/>
                  <a:moveTo>
                    <a:pt x="244" y="0"/>
                  </a:moveTo>
                  <a:cubicBezTo>
                    <a:pt x="242" y="0"/>
                    <a:pt x="240" y="2"/>
                    <a:pt x="240" y="4"/>
                  </a:cubicBezTo>
                  <a:cubicBezTo>
                    <a:pt x="240" y="6"/>
                    <a:pt x="242" y="8"/>
                    <a:pt x="244" y="8"/>
                  </a:cubicBezTo>
                  <a:cubicBezTo>
                    <a:pt x="246" y="8"/>
                    <a:pt x="248" y="6"/>
                    <a:pt x="248" y="4"/>
                  </a:cubicBezTo>
                  <a:cubicBezTo>
                    <a:pt x="248" y="2"/>
                    <a:pt x="246" y="0"/>
                    <a:pt x="244" y="0"/>
                  </a:cubicBezTo>
                  <a:close/>
                  <a:moveTo>
                    <a:pt x="276" y="0"/>
                  </a:moveTo>
                  <a:cubicBezTo>
                    <a:pt x="274" y="0"/>
                    <a:pt x="272" y="2"/>
                    <a:pt x="272" y="4"/>
                  </a:cubicBezTo>
                  <a:cubicBezTo>
                    <a:pt x="272" y="6"/>
                    <a:pt x="274" y="8"/>
                    <a:pt x="276" y="8"/>
                  </a:cubicBezTo>
                  <a:cubicBezTo>
                    <a:pt x="278" y="8"/>
                    <a:pt x="280" y="6"/>
                    <a:pt x="280" y="4"/>
                  </a:cubicBezTo>
                  <a:cubicBezTo>
                    <a:pt x="280" y="2"/>
                    <a:pt x="278" y="0"/>
                    <a:pt x="276" y="0"/>
                  </a:cubicBezTo>
                  <a:close/>
                  <a:moveTo>
                    <a:pt x="228" y="0"/>
                  </a:moveTo>
                  <a:cubicBezTo>
                    <a:pt x="226" y="0"/>
                    <a:pt x="224" y="2"/>
                    <a:pt x="224" y="4"/>
                  </a:cubicBezTo>
                  <a:cubicBezTo>
                    <a:pt x="224" y="6"/>
                    <a:pt x="226" y="8"/>
                    <a:pt x="228" y="8"/>
                  </a:cubicBezTo>
                  <a:cubicBezTo>
                    <a:pt x="230" y="8"/>
                    <a:pt x="232" y="6"/>
                    <a:pt x="232" y="4"/>
                  </a:cubicBezTo>
                  <a:cubicBezTo>
                    <a:pt x="232" y="2"/>
                    <a:pt x="230" y="0"/>
                    <a:pt x="228" y="0"/>
                  </a:cubicBezTo>
                  <a:close/>
                  <a:moveTo>
                    <a:pt x="180" y="0"/>
                  </a:moveTo>
                  <a:cubicBezTo>
                    <a:pt x="178" y="0"/>
                    <a:pt x="176" y="2"/>
                    <a:pt x="176" y="4"/>
                  </a:cubicBezTo>
                  <a:cubicBezTo>
                    <a:pt x="176" y="6"/>
                    <a:pt x="178" y="8"/>
                    <a:pt x="180" y="8"/>
                  </a:cubicBezTo>
                  <a:cubicBezTo>
                    <a:pt x="182" y="8"/>
                    <a:pt x="184" y="6"/>
                    <a:pt x="184" y="4"/>
                  </a:cubicBezTo>
                  <a:cubicBezTo>
                    <a:pt x="184" y="2"/>
                    <a:pt x="182" y="0"/>
                    <a:pt x="180" y="0"/>
                  </a:cubicBezTo>
                  <a:close/>
                  <a:moveTo>
                    <a:pt x="164" y="0"/>
                  </a:moveTo>
                  <a:cubicBezTo>
                    <a:pt x="162" y="0"/>
                    <a:pt x="160" y="2"/>
                    <a:pt x="160" y="4"/>
                  </a:cubicBezTo>
                  <a:cubicBezTo>
                    <a:pt x="160" y="6"/>
                    <a:pt x="162" y="8"/>
                    <a:pt x="164" y="8"/>
                  </a:cubicBezTo>
                  <a:cubicBezTo>
                    <a:pt x="166" y="8"/>
                    <a:pt x="168" y="6"/>
                    <a:pt x="168" y="4"/>
                  </a:cubicBezTo>
                  <a:cubicBezTo>
                    <a:pt x="168" y="2"/>
                    <a:pt x="166" y="0"/>
                    <a:pt x="164" y="0"/>
                  </a:cubicBezTo>
                  <a:close/>
                  <a:moveTo>
                    <a:pt x="196" y="0"/>
                  </a:moveTo>
                  <a:cubicBezTo>
                    <a:pt x="194" y="0"/>
                    <a:pt x="192" y="2"/>
                    <a:pt x="192" y="4"/>
                  </a:cubicBezTo>
                  <a:cubicBezTo>
                    <a:pt x="192" y="6"/>
                    <a:pt x="194" y="8"/>
                    <a:pt x="196" y="8"/>
                  </a:cubicBezTo>
                  <a:cubicBezTo>
                    <a:pt x="198" y="8"/>
                    <a:pt x="200" y="6"/>
                    <a:pt x="200" y="4"/>
                  </a:cubicBezTo>
                  <a:cubicBezTo>
                    <a:pt x="200" y="2"/>
                    <a:pt x="198" y="0"/>
                    <a:pt x="196" y="0"/>
                  </a:cubicBezTo>
                  <a:close/>
                  <a:moveTo>
                    <a:pt x="212" y="0"/>
                  </a:moveTo>
                  <a:cubicBezTo>
                    <a:pt x="210" y="0"/>
                    <a:pt x="208" y="2"/>
                    <a:pt x="208" y="4"/>
                  </a:cubicBezTo>
                  <a:cubicBezTo>
                    <a:pt x="208" y="6"/>
                    <a:pt x="210" y="8"/>
                    <a:pt x="212" y="8"/>
                  </a:cubicBezTo>
                  <a:cubicBezTo>
                    <a:pt x="214" y="8"/>
                    <a:pt x="216" y="6"/>
                    <a:pt x="216" y="4"/>
                  </a:cubicBezTo>
                  <a:cubicBezTo>
                    <a:pt x="216" y="2"/>
                    <a:pt x="214" y="0"/>
                    <a:pt x="212" y="0"/>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3" name="Oval 1149"/>
            <p:cNvSpPr>
              <a:spLocks noChangeArrowheads="1"/>
            </p:cNvSpPr>
            <p:nvPr/>
          </p:nvSpPr>
          <p:spPr bwMode="auto">
            <a:xfrm>
              <a:off x="1418035" y="2840831"/>
              <a:ext cx="271463" cy="2714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4" name="Freeform 1150"/>
            <p:cNvSpPr>
              <a:spLocks noEditPoints="1"/>
            </p:cNvSpPr>
            <p:nvPr/>
          </p:nvSpPr>
          <p:spPr bwMode="auto">
            <a:xfrm>
              <a:off x="1408510" y="2831306"/>
              <a:ext cx="290513" cy="290513"/>
            </a:xfrm>
            <a:custGeom>
              <a:avLst/>
              <a:gdLst>
                <a:gd name="T0" fmla="*/ 61 w 122"/>
                <a:gd name="T1" fmla="*/ 122 h 122"/>
                <a:gd name="T2" fmla="*/ 61 w 122"/>
                <a:gd name="T3" fmla="*/ 122 h 122"/>
                <a:gd name="T4" fmla="*/ 61 w 122"/>
                <a:gd name="T5" fmla="*/ 122 h 122"/>
                <a:gd name="T6" fmla="*/ 0 w 122"/>
                <a:gd name="T7" fmla="*/ 61 h 122"/>
                <a:gd name="T8" fmla="*/ 18 w 122"/>
                <a:gd name="T9" fmla="*/ 18 h 122"/>
                <a:gd name="T10" fmla="*/ 61 w 122"/>
                <a:gd name="T11" fmla="*/ 0 h 122"/>
                <a:gd name="T12" fmla="*/ 122 w 122"/>
                <a:gd name="T13" fmla="*/ 61 h 122"/>
                <a:gd name="T14" fmla="*/ 61 w 122"/>
                <a:gd name="T15" fmla="*/ 122 h 122"/>
                <a:gd name="T16" fmla="*/ 61 w 122"/>
                <a:gd name="T17" fmla="*/ 8 h 122"/>
                <a:gd name="T18" fmla="*/ 24 w 122"/>
                <a:gd name="T19" fmla="*/ 24 h 122"/>
                <a:gd name="T20" fmla="*/ 8 w 122"/>
                <a:gd name="T21" fmla="*/ 61 h 122"/>
                <a:gd name="T22" fmla="*/ 61 w 122"/>
                <a:gd name="T23" fmla="*/ 114 h 122"/>
                <a:gd name="T24" fmla="*/ 61 w 122"/>
                <a:gd name="T25" fmla="*/ 114 h 122"/>
                <a:gd name="T26" fmla="*/ 114 w 122"/>
                <a:gd name="T27" fmla="*/ 61 h 122"/>
                <a:gd name="T28" fmla="*/ 61 w 122"/>
                <a:gd name="T29"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122">
                  <a:moveTo>
                    <a:pt x="61" y="122"/>
                  </a:moveTo>
                  <a:cubicBezTo>
                    <a:pt x="61" y="122"/>
                    <a:pt x="61" y="122"/>
                    <a:pt x="61" y="122"/>
                  </a:cubicBezTo>
                  <a:cubicBezTo>
                    <a:pt x="61" y="122"/>
                    <a:pt x="61" y="122"/>
                    <a:pt x="61" y="122"/>
                  </a:cubicBezTo>
                  <a:cubicBezTo>
                    <a:pt x="27" y="122"/>
                    <a:pt x="0" y="95"/>
                    <a:pt x="0" y="61"/>
                  </a:cubicBezTo>
                  <a:cubicBezTo>
                    <a:pt x="0" y="45"/>
                    <a:pt x="7" y="30"/>
                    <a:pt x="18" y="18"/>
                  </a:cubicBezTo>
                  <a:cubicBezTo>
                    <a:pt x="30" y="7"/>
                    <a:pt x="45" y="0"/>
                    <a:pt x="61" y="0"/>
                  </a:cubicBezTo>
                  <a:cubicBezTo>
                    <a:pt x="94" y="0"/>
                    <a:pt x="122" y="28"/>
                    <a:pt x="122" y="61"/>
                  </a:cubicBezTo>
                  <a:cubicBezTo>
                    <a:pt x="122" y="95"/>
                    <a:pt x="94" y="122"/>
                    <a:pt x="61" y="122"/>
                  </a:cubicBezTo>
                  <a:close/>
                  <a:moveTo>
                    <a:pt x="61" y="8"/>
                  </a:moveTo>
                  <a:cubicBezTo>
                    <a:pt x="47" y="8"/>
                    <a:pt x="34" y="14"/>
                    <a:pt x="24" y="24"/>
                  </a:cubicBezTo>
                  <a:cubicBezTo>
                    <a:pt x="14" y="34"/>
                    <a:pt x="8" y="47"/>
                    <a:pt x="8" y="61"/>
                  </a:cubicBezTo>
                  <a:cubicBezTo>
                    <a:pt x="8" y="90"/>
                    <a:pt x="32" y="114"/>
                    <a:pt x="61" y="114"/>
                  </a:cubicBezTo>
                  <a:cubicBezTo>
                    <a:pt x="61" y="114"/>
                    <a:pt x="61" y="114"/>
                    <a:pt x="61" y="114"/>
                  </a:cubicBezTo>
                  <a:cubicBezTo>
                    <a:pt x="90" y="114"/>
                    <a:pt x="114" y="90"/>
                    <a:pt x="114" y="61"/>
                  </a:cubicBezTo>
                  <a:cubicBezTo>
                    <a:pt x="114" y="32"/>
                    <a:pt x="90" y="8"/>
                    <a:pt x="61" y="8"/>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7" name="Oval 1163"/>
            <p:cNvSpPr>
              <a:spLocks noChangeArrowheads="1"/>
            </p:cNvSpPr>
            <p:nvPr/>
          </p:nvSpPr>
          <p:spPr bwMode="auto">
            <a:xfrm>
              <a:off x="2016920" y="2759869"/>
              <a:ext cx="431006" cy="433388"/>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8" name="Freeform 1164"/>
            <p:cNvSpPr>
              <a:spLocks noEditPoints="1"/>
            </p:cNvSpPr>
            <p:nvPr/>
          </p:nvSpPr>
          <p:spPr bwMode="auto">
            <a:xfrm>
              <a:off x="2128838" y="2845594"/>
              <a:ext cx="209550" cy="264319"/>
            </a:xfrm>
            <a:custGeom>
              <a:avLst/>
              <a:gdLst>
                <a:gd name="T0" fmla="*/ 126 w 176"/>
                <a:gd name="T1" fmla="*/ 36 h 222"/>
                <a:gd name="T2" fmla="*/ 30 w 176"/>
                <a:gd name="T3" fmla="*/ 36 h 222"/>
                <a:gd name="T4" fmla="*/ 30 w 176"/>
                <a:gd name="T5" fmla="*/ 50 h 222"/>
                <a:gd name="T6" fmla="*/ 126 w 176"/>
                <a:gd name="T7" fmla="*/ 50 h 222"/>
                <a:gd name="T8" fmla="*/ 126 w 176"/>
                <a:gd name="T9" fmla="*/ 36 h 222"/>
                <a:gd name="T10" fmla="*/ 126 w 176"/>
                <a:gd name="T11" fmla="*/ 64 h 222"/>
                <a:gd name="T12" fmla="*/ 30 w 176"/>
                <a:gd name="T13" fmla="*/ 64 h 222"/>
                <a:gd name="T14" fmla="*/ 30 w 176"/>
                <a:gd name="T15" fmla="*/ 76 h 222"/>
                <a:gd name="T16" fmla="*/ 126 w 176"/>
                <a:gd name="T17" fmla="*/ 76 h 222"/>
                <a:gd name="T18" fmla="*/ 126 w 176"/>
                <a:gd name="T19" fmla="*/ 64 h 222"/>
                <a:gd name="T20" fmla="*/ 156 w 176"/>
                <a:gd name="T21" fmla="*/ 18 h 222"/>
                <a:gd name="T22" fmla="*/ 156 w 176"/>
                <a:gd name="T23" fmla="*/ 0 h 222"/>
                <a:gd name="T24" fmla="*/ 0 w 176"/>
                <a:gd name="T25" fmla="*/ 0 h 222"/>
                <a:gd name="T26" fmla="*/ 0 w 176"/>
                <a:gd name="T27" fmla="*/ 202 h 222"/>
                <a:gd name="T28" fmla="*/ 18 w 176"/>
                <a:gd name="T29" fmla="*/ 202 h 222"/>
                <a:gd name="T30" fmla="*/ 18 w 176"/>
                <a:gd name="T31" fmla="*/ 222 h 222"/>
                <a:gd name="T32" fmla="*/ 176 w 176"/>
                <a:gd name="T33" fmla="*/ 222 h 222"/>
                <a:gd name="T34" fmla="*/ 176 w 176"/>
                <a:gd name="T35" fmla="*/ 18 h 222"/>
                <a:gd name="T36" fmla="*/ 156 w 176"/>
                <a:gd name="T37" fmla="*/ 18 h 222"/>
                <a:gd name="T38" fmla="*/ 10 w 176"/>
                <a:gd name="T39" fmla="*/ 190 h 222"/>
                <a:gd name="T40" fmla="*/ 10 w 176"/>
                <a:gd name="T41" fmla="*/ 10 h 222"/>
                <a:gd name="T42" fmla="*/ 144 w 176"/>
                <a:gd name="T43" fmla="*/ 10 h 222"/>
                <a:gd name="T44" fmla="*/ 144 w 176"/>
                <a:gd name="T45" fmla="*/ 144 h 222"/>
                <a:gd name="T46" fmla="*/ 98 w 176"/>
                <a:gd name="T47" fmla="*/ 144 h 222"/>
                <a:gd name="T48" fmla="*/ 98 w 176"/>
                <a:gd name="T49" fmla="*/ 190 h 222"/>
                <a:gd name="T50" fmla="*/ 10 w 176"/>
                <a:gd name="T51" fmla="*/ 190 h 222"/>
                <a:gd name="T52" fmla="*/ 164 w 176"/>
                <a:gd name="T53" fmla="*/ 210 h 222"/>
                <a:gd name="T54" fmla="*/ 30 w 176"/>
                <a:gd name="T55" fmla="*/ 210 h 222"/>
                <a:gd name="T56" fmla="*/ 30 w 176"/>
                <a:gd name="T57" fmla="*/ 202 h 222"/>
                <a:gd name="T58" fmla="*/ 104 w 176"/>
                <a:gd name="T59" fmla="*/ 202 h 222"/>
                <a:gd name="T60" fmla="*/ 156 w 176"/>
                <a:gd name="T61" fmla="*/ 150 h 222"/>
                <a:gd name="T62" fmla="*/ 156 w 176"/>
                <a:gd name="T63" fmla="*/ 30 h 222"/>
                <a:gd name="T64" fmla="*/ 164 w 176"/>
                <a:gd name="T65" fmla="*/ 30 h 222"/>
                <a:gd name="T66" fmla="*/ 164 w 176"/>
                <a:gd name="T67" fmla="*/ 210 h 222"/>
                <a:gd name="T68" fmla="*/ 30 w 176"/>
                <a:gd name="T69" fmla="*/ 130 h 222"/>
                <a:gd name="T70" fmla="*/ 78 w 176"/>
                <a:gd name="T71" fmla="*/ 130 h 222"/>
                <a:gd name="T72" fmla="*/ 78 w 176"/>
                <a:gd name="T73" fmla="*/ 118 h 222"/>
                <a:gd name="T74" fmla="*/ 30 w 176"/>
                <a:gd name="T75" fmla="*/ 118 h 222"/>
                <a:gd name="T76" fmla="*/ 30 w 176"/>
                <a:gd name="T77" fmla="*/ 130 h 222"/>
                <a:gd name="T78" fmla="*/ 126 w 176"/>
                <a:gd name="T79" fmla="*/ 90 h 222"/>
                <a:gd name="T80" fmla="*/ 30 w 176"/>
                <a:gd name="T81" fmla="*/ 90 h 222"/>
                <a:gd name="T82" fmla="*/ 30 w 176"/>
                <a:gd name="T83" fmla="*/ 104 h 222"/>
                <a:gd name="T84" fmla="*/ 126 w 176"/>
                <a:gd name="T85" fmla="*/ 104 h 222"/>
                <a:gd name="T86" fmla="*/ 126 w 176"/>
                <a:gd name="T87" fmla="*/ 9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222">
                  <a:moveTo>
                    <a:pt x="126" y="36"/>
                  </a:moveTo>
                  <a:lnTo>
                    <a:pt x="30" y="36"/>
                  </a:lnTo>
                  <a:lnTo>
                    <a:pt x="30" y="50"/>
                  </a:lnTo>
                  <a:lnTo>
                    <a:pt x="126" y="50"/>
                  </a:lnTo>
                  <a:lnTo>
                    <a:pt x="126" y="36"/>
                  </a:lnTo>
                  <a:close/>
                  <a:moveTo>
                    <a:pt x="126" y="64"/>
                  </a:moveTo>
                  <a:lnTo>
                    <a:pt x="30" y="64"/>
                  </a:lnTo>
                  <a:lnTo>
                    <a:pt x="30" y="76"/>
                  </a:lnTo>
                  <a:lnTo>
                    <a:pt x="126" y="76"/>
                  </a:lnTo>
                  <a:lnTo>
                    <a:pt x="126" y="64"/>
                  </a:lnTo>
                  <a:close/>
                  <a:moveTo>
                    <a:pt x="156" y="18"/>
                  </a:moveTo>
                  <a:lnTo>
                    <a:pt x="156" y="0"/>
                  </a:lnTo>
                  <a:lnTo>
                    <a:pt x="0" y="0"/>
                  </a:lnTo>
                  <a:lnTo>
                    <a:pt x="0" y="202"/>
                  </a:lnTo>
                  <a:lnTo>
                    <a:pt x="18" y="202"/>
                  </a:lnTo>
                  <a:lnTo>
                    <a:pt x="18" y="222"/>
                  </a:lnTo>
                  <a:lnTo>
                    <a:pt x="176" y="222"/>
                  </a:lnTo>
                  <a:lnTo>
                    <a:pt x="176" y="18"/>
                  </a:lnTo>
                  <a:lnTo>
                    <a:pt x="156" y="18"/>
                  </a:lnTo>
                  <a:close/>
                  <a:moveTo>
                    <a:pt x="10" y="190"/>
                  </a:moveTo>
                  <a:lnTo>
                    <a:pt x="10" y="10"/>
                  </a:lnTo>
                  <a:lnTo>
                    <a:pt x="144" y="10"/>
                  </a:lnTo>
                  <a:lnTo>
                    <a:pt x="144" y="144"/>
                  </a:lnTo>
                  <a:lnTo>
                    <a:pt x="98" y="144"/>
                  </a:lnTo>
                  <a:lnTo>
                    <a:pt x="98" y="190"/>
                  </a:lnTo>
                  <a:lnTo>
                    <a:pt x="10" y="190"/>
                  </a:lnTo>
                  <a:close/>
                  <a:moveTo>
                    <a:pt x="164" y="210"/>
                  </a:moveTo>
                  <a:lnTo>
                    <a:pt x="30" y="210"/>
                  </a:lnTo>
                  <a:lnTo>
                    <a:pt x="30" y="202"/>
                  </a:lnTo>
                  <a:lnTo>
                    <a:pt x="104" y="202"/>
                  </a:lnTo>
                  <a:lnTo>
                    <a:pt x="156" y="150"/>
                  </a:lnTo>
                  <a:lnTo>
                    <a:pt x="156" y="30"/>
                  </a:lnTo>
                  <a:lnTo>
                    <a:pt x="164" y="30"/>
                  </a:lnTo>
                  <a:lnTo>
                    <a:pt x="164" y="210"/>
                  </a:lnTo>
                  <a:close/>
                  <a:moveTo>
                    <a:pt x="30" y="130"/>
                  </a:moveTo>
                  <a:lnTo>
                    <a:pt x="78" y="130"/>
                  </a:lnTo>
                  <a:lnTo>
                    <a:pt x="78" y="118"/>
                  </a:lnTo>
                  <a:lnTo>
                    <a:pt x="30" y="118"/>
                  </a:lnTo>
                  <a:lnTo>
                    <a:pt x="30" y="130"/>
                  </a:lnTo>
                  <a:close/>
                  <a:moveTo>
                    <a:pt x="126" y="90"/>
                  </a:moveTo>
                  <a:lnTo>
                    <a:pt x="30" y="90"/>
                  </a:lnTo>
                  <a:lnTo>
                    <a:pt x="30" y="104"/>
                  </a:lnTo>
                  <a:lnTo>
                    <a:pt x="126" y="104"/>
                  </a:lnTo>
                  <a:lnTo>
                    <a:pt x="126" y="9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sp>
        <p:nvSpPr>
          <p:cNvPr id="52" name="Rectangle 51"/>
          <p:cNvSpPr/>
          <p:nvPr/>
        </p:nvSpPr>
        <p:spPr>
          <a:xfrm>
            <a:off x="0" y="361013"/>
            <a:ext cx="373627" cy="2968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srgbClr val="FCFCFC"/>
              </a:solidFill>
              <a:effectLst/>
              <a:uLnTx/>
              <a:uFillTx/>
              <a:latin typeface="Tahoma"/>
              <a:ea typeface="+mn-ea"/>
              <a:cs typeface="+mn-cs"/>
            </a:endParaRPr>
          </a:p>
        </p:txBody>
      </p:sp>
      <p:grpSp>
        <p:nvGrpSpPr>
          <p:cNvPr id="57" name="Group 56">
            <a:extLst>
              <a:ext uri="{FF2B5EF4-FFF2-40B4-BE49-F238E27FC236}">
                <a16:creationId xmlns:a16="http://schemas.microsoft.com/office/drawing/2014/main" id="{B2347C7A-4C0C-4058-9279-275E82261305}"/>
              </a:ext>
            </a:extLst>
          </p:cNvPr>
          <p:cNvGrpSpPr/>
          <p:nvPr/>
        </p:nvGrpSpPr>
        <p:grpSpPr>
          <a:xfrm>
            <a:off x="778443" y="1232725"/>
            <a:ext cx="9972235" cy="574674"/>
            <a:chOff x="830263" y="1889125"/>
            <a:chExt cx="9972234" cy="574675"/>
          </a:xfrm>
        </p:grpSpPr>
        <p:sp>
          <p:nvSpPr>
            <p:cNvPr id="58" name="TextBox 57">
              <a:extLst>
                <a:ext uri="{FF2B5EF4-FFF2-40B4-BE49-F238E27FC236}">
                  <a16:creationId xmlns:a16="http://schemas.microsoft.com/office/drawing/2014/main" id="{976F4236-165D-458F-B1E5-E2584061AB97}"/>
                </a:ext>
              </a:extLst>
            </p:cNvPr>
            <p:cNvSpPr txBox="1">
              <a:spLocks/>
            </p:cNvSpPr>
            <p:nvPr/>
          </p:nvSpPr>
          <p:spPr>
            <a:xfrm>
              <a:off x="2864067" y="2046844"/>
              <a:ext cx="1215507"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Now </a:t>
              </a:r>
              <a:r>
                <a:rPr kumimoji="0" lang="en-US" sz="1600" b="0"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a:t>
              </a:r>
              <a:r>
                <a:rPr kumimoji="0" lang="en-US" sz="1600" b="1" i="0" u="none" strike="noStrike" kern="1200" cap="none" spc="-31" normalizeH="0" baseline="0" noProof="0">
                  <a:ln>
                    <a:noFill/>
                  </a:ln>
                  <a:solidFill>
                    <a:srgbClr val="FFC000"/>
                  </a:solidFill>
                  <a:effectLst/>
                  <a:uLnTx/>
                  <a:uFillTx/>
                  <a:latin typeface="Poppins" panose="02000000000000000000" pitchFamily="2" charset="0"/>
                  <a:ea typeface="+mn-ea"/>
                  <a:cs typeface="Poppins" panose="02000000000000000000" pitchFamily="2" charset="0"/>
                </a:rPr>
                <a:t> 5/30</a:t>
              </a:r>
            </a:p>
          </p:txBody>
        </p:sp>
        <p:sp>
          <p:nvSpPr>
            <p:cNvPr id="59" name="TextBox 58">
              <a:extLst>
                <a:ext uri="{FF2B5EF4-FFF2-40B4-BE49-F238E27FC236}">
                  <a16:creationId xmlns:a16="http://schemas.microsoft.com/office/drawing/2014/main" id="{FFBF2994-1A43-42C6-A69B-AA1DF6BAC6A5}"/>
                </a:ext>
              </a:extLst>
            </p:cNvPr>
            <p:cNvSpPr txBox="1"/>
            <p:nvPr/>
          </p:nvSpPr>
          <p:spPr>
            <a:xfrm>
              <a:off x="4379341" y="1979740"/>
              <a:ext cx="6423156"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Complete Data Population in local SIS</a:t>
              </a:r>
            </a:p>
          </p:txBody>
        </p:sp>
        <p:cxnSp>
          <p:nvCxnSpPr>
            <p:cNvPr id="60" name="Straight Connector 59">
              <a:extLst>
                <a:ext uri="{FF2B5EF4-FFF2-40B4-BE49-F238E27FC236}">
                  <a16:creationId xmlns:a16="http://schemas.microsoft.com/office/drawing/2014/main" id="{89160013-8917-48FB-A8FE-FEEA8439C3F4}"/>
                </a:ext>
              </a:extLst>
            </p:cNvPr>
            <p:cNvCxnSpPr/>
            <p:nvPr/>
          </p:nvCxnSpPr>
          <p:spPr>
            <a:xfrm>
              <a:off x="4195626" y="1932932"/>
              <a:ext cx="0" cy="509286"/>
            </a:xfrm>
            <a:prstGeom prst="line">
              <a:avLst/>
            </a:prstGeom>
            <a:ln w="28575" cap="rnd">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Freeform 1143">
              <a:extLst>
                <a:ext uri="{FF2B5EF4-FFF2-40B4-BE49-F238E27FC236}">
                  <a16:creationId xmlns:a16="http://schemas.microsoft.com/office/drawing/2014/main" id="{C3F9A8F4-9C58-4718-B9D2-7CDCEA9A01EF}"/>
                </a:ext>
              </a:extLst>
            </p:cNvPr>
            <p:cNvSpPr>
              <a:spLocks noEditPoints="1"/>
            </p:cNvSpPr>
            <p:nvPr/>
          </p:nvSpPr>
          <p:spPr bwMode="auto">
            <a:xfrm>
              <a:off x="1023938" y="2162175"/>
              <a:ext cx="1344613" cy="25400"/>
            </a:xfrm>
            <a:custGeom>
              <a:avLst/>
              <a:gdLst>
                <a:gd name="T0" fmla="*/ 148 w 424"/>
                <a:gd name="T1" fmla="*/ 8 h 8"/>
                <a:gd name="T2" fmla="*/ 132 w 424"/>
                <a:gd name="T3" fmla="*/ 0 h 8"/>
                <a:gd name="T4" fmla="*/ 136 w 424"/>
                <a:gd name="T5" fmla="*/ 4 h 8"/>
                <a:gd name="T6" fmla="*/ 176 w 424"/>
                <a:gd name="T7" fmla="*/ 4 h 8"/>
                <a:gd name="T8" fmla="*/ 180 w 424"/>
                <a:gd name="T9" fmla="*/ 0 h 8"/>
                <a:gd name="T10" fmla="*/ 212 w 424"/>
                <a:gd name="T11" fmla="*/ 8 h 8"/>
                <a:gd name="T12" fmla="*/ 196 w 424"/>
                <a:gd name="T13" fmla="*/ 0 h 8"/>
                <a:gd name="T14" fmla="*/ 200 w 424"/>
                <a:gd name="T15" fmla="*/ 4 h 8"/>
                <a:gd name="T16" fmla="*/ 112 w 424"/>
                <a:gd name="T17" fmla="*/ 4 h 8"/>
                <a:gd name="T18" fmla="*/ 116 w 424"/>
                <a:gd name="T19" fmla="*/ 0 h 8"/>
                <a:gd name="T20" fmla="*/ 164 w 424"/>
                <a:gd name="T21" fmla="*/ 8 h 8"/>
                <a:gd name="T22" fmla="*/ 20 w 424"/>
                <a:gd name="T23" fmla="*/ 0 h 8"/>
                <a:gd name="T24" fmla="*/ 24 w 424"/>
                <a:gd name="T25" fmla="*/ 4 h 8"/>
                <a:gd name="T26" fmla="*/ 96 w 424"/>
                <a:gd name="T27" fmla="*/ 4 h 8"/>
                <a:gd name="T28" fmla="*/ 100 w 424"/>
                <a:gd name="T29" fmla="*/ 0 h 8"/>
                <a:gd name="T30" fmla="*/ 4 w 424"/>
                <a:gd name="T31" fmla="*/ 8 h 8"/>
                <a:gd name="T32" fmla="*/ 36 w 424"/>
                <a:gd name="T33" fmla="*/ 0 h 8"/>
                <a:gd name="T34" fmla="*/ 40 w 424"/>
                <a:gd name="T35" fmla="*/ 4 h 8"/>
                <a:gd name="T36" fmla="*/ 80 w 424"/>
                <a:gd name="T37" fmla="*/ 4 h 8"/>
                <a:gd name="T38" fmla="*/ 84 w 424"/>
                <a:gd name="T39" fmla="*/ 0 h 8"/>
                <a:gd name="T40" fmla="*/ 68 w 424"/>
                <a:gd name="T41" fmla="*/ 8 h 8"/>
                <a:gd name="T42" fmla="*/ 52 w 424"/>
                <a:gd name="T43" fmla="*/ 0 h 8"/>
                <a:gd name="T44" fmla="*/ 56 w 424"/>
                <a:gd name="T45" fmla="*/ 4 h 8"/>
                <a:gd name="T46" fmla="*/ 336 w 424"/>
                <a:gd name="T47" fmla="*/ 4 h 8"/>
                <a:gd name="T48" fmla="*/ 340 w 424"/>
                <a:gd name="T49" fmla="*/ 0 h 8"/>
                <a:gd name="T50" fmla="*/ 372 w 424"/>
                <a:gd name="T51" fmla="*/ 8 h 8"/>
                <a:gd name="T52" fmla="*/ 356 w 424"/>
                <a:gd name="T53" fmla="*/ 0 h 8"/>
                <a:gd name="T54" fmla="*/ 360 w 424"/>
                <a:gd name="T55" fmla="*/ 4 h 8"/>
                <a:gd name="T56" fmla="*/ 384 w 424"/>
                <a:gd name="T57" fmla="*/ 4 h 8"/>
                <a:gd name="T58" fmla="*/ 388 w 424"/>
                <a:gd name="T59" fmla="*/ 0 h 8"/>
                <a:gd name="T60" fmla="*/ 420 w 424"/>
                <a:gd name="T61" fmla="*/ 8 h 8"/>
                <a:gd name="T62" fmla="*/ 404 w 424"/>
                <a:gd name="T63" fmla="*/ 0 h 8"/>
                <a:gd name="T64" fmla="*/ 408 w 424"/>
                <a:gd name="T65" fmla="*/ 4 h 8"/>
                <a:gd name="T66" fmla="*/ 224 w 424"/>
                <a:gd name="T67" fmla="*/ 4 h 8"/>
                <a:gd name="T68" fmla="*/ 228 w 424"/>
                <a:gd name="T69" fmla="*/ 0 h 8"/>
                <a:gd name="T70" fmla="*/ 260 w 424"/>
                <a:gd name="T71" fmla="*/ 8 h 8"/>
                <a:gd name="T72" fmla="*/ 244 w 424"/>
                <a:gd name="T73" fmla="*/ 0 h 8"/>
                <a:gd name="T74" fmla="*/ 248 w 424"/>
                <a:gd name="T75" fmla="*/ 4 h 8"/>
                <a:gd name="T76" fmla="*/ 272 w 424"/>
                <a:gd name="T77" fmla="*/ 4 h 8"/>
                <a:gd name="T78" fmla="*/ 276 w 424"/>
                <a:gd name="T79" fmla="*/ 0 h 8"/>
                <a:gd name="T80" fmla="*/ 308 w 424"/>
                <a:gd name="T81" fmla="*/ 8 h 8"/>
                <a:gd name="T82" fmla="*/ 324 w 424"/>
                <a:gd name="T83" fmla="*/ 0 h 8"/>
                <a:gd name="T84" fmla="*/ 328 w 424"/>
                <a:gd name="T85" fmla="*/ 4 h 8"/>
                <a:gd name="T86" fmla="*/ 288 w 424"/>
                <a:gd name="T87" fmla="*/ 4 h 8"/>
                <a:gd name="T88" fmla="*/ 292 w 424"/>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4" h="8">
                  <a:moveTo>
                    <a:pt x="148" y="0"/>
                  </a:moveTo>
                  <a:cubicBezTo>
                    <a:pt x="146" y="0"/>
                    <a:pt x="144" y="2"/>
                    <a:pt x="144" y="4"/>
                  </a:cubicBezTo>
                  <a:cubicBezTo>
                    <a:pt x="144" y="7"/>
                    <a:pt x="146" y="8"/>
                    <a:pt x="148" y="8"/>
                  </a:cubicBezTo>
                  <a:cubicBezTo>
                    <a:pt x="150" y="8"/>
                    <a:pt x="152" y="7"/>
                    <a:pt x="152" y="4"/>
                  </a:cubicBezTo>
                  <a:cubicBezTo>
                    <a:pt x="152" y="2"/>
                    <a:pt x="150" y="0"/>
                    <a:pt x="148" y="0"/>
                  </a:cubicBezTo>
                  <a:close/>
                  <a:moveTo>
                    <a:pt x="132" y="0"/>
                  </a:moveTo>
                  <a:cubicBezTo>
                    <a:pt x="130" y="0"/>
                    <a:pt x="128" y="2"/>
                    <a:pt x="128" y="4"/>
                  </a:cubicBezTo>
                  <a:cubicBezTo>
                    <a:pt x="128" y="7"/>
                    <a:pt x="130" y="8"/>
                    <a:pt x="132" y="8"/>
                  </a:cubicBezTo>
                  <a:cubicBezTo>
                    <a:pt x="134" y="8"/>
                    <a:pt x="136" y="7"/>
                    <a:pt x="136" y="4"/>
                  </a:cubicBezTo>
                  <a:cubicBezTo>
                    <a:pt x="136" y="2"/>
                    <a:pt x="134" y="0"/>
                    <a:pt x="132" y="0"/>
                  </a:cubicBezTo>
                  <a:close/>
                  <a:moveTo>
                    <a:pt x="180" y="0"/>
                  </a:moveTo>
                  <a:cubicBezTo>
                    <a:pt x="178" y="0"/>
                    <a:pt x="176" y="2"/>
                    <a:pt x="176" y="4"/>
                  </a:cubicBezTo>
                  <a:cubicBezTo>
                    <a:pt x="176" y="7"/>
                    <a:pt x="178" y="8"/>
                    <a:pt x="180" y="8"/>
                  </a:cubicBezTo>
                  <a:cubicBezTo>
                    <a:pt x="182" y="8"/>
                    <a:pt x="184" y="7"/>
                    <a:pt x="184" y="4"/>
                  </a:cubicBezTo>
                  <a:cubicBezTo>
                    <a:pt x="184" y="2"/>
                    <a:pt x="182" y="0"/>
                    <a:pt x="180" y="0"/>
                  </a:cubicBezTo>
                  <a:close/>
                  <a:moveTo>
                    <a:pt x="212" y="0"/>
                  </a:moveTo>
                  <a:cubicBezTo>
                    <a:pt x="210" y="0"/>
                    <a:pt x="208" y="2"/>
                    <a:pt x="208" y="4"/>
                  </a:cubicBezTo>
                  <a:cubicBezTo>
                    <a:pt x="208" y="7"/>
                    <a:pt x="210" y="8"/>
                    <a:pt x="212" y="8"/>
                  </a:cubicBezTo>
                  <a:cubicBezTo>
                    <a:pt x="214" y="8"/>
                    <a:pt x="216" y="7"/>
                    <a:pt x="216" y="4"/>
                  </a:cubicBezTo>
                  <a:cubicBezTo>
                    <a:pt x="216" y="2"/>
                    <a:pt x="214" y="0"/>
                    <a:pt x="212" y="0"/>
                  </a:cubicBezTo>
                  <a:close/>
                  <a:moveTo>
                    <a:pt x="196" y="0"/>
                  </a:moveTo>
                  <a:cubicBezTo>
                    <a:pt x="194" y="0"/>
                    <a:pt x="192" y="2"/>
                    <a:pt x="192" y="4"/>
                  </a:cubicBezTo>
                  <a:cubicBezTo>
                    <a:pt x="192" y="7"/>
                    <a:pt x="194" y="8"/>
                    <a:pt x="196" y="8"/>
                  </a:cubicBezTo>
                  <a:cubicBezTo>
                    <a:pt x="198" y="8"/>
                    <a:pt x="200" y="7"/>
                    <a:pt x="200" y="4"/>
                  </a:cubicBezTo>
                  <a:cubicBezTo>
                    <a:pt x="200" y="2"/>
                    <a:pt x="198" y="0"/>
                    <a:pt x="196" y="0"/>
                  </a:cubicBezTo>
                  <a:close/>
                  <a:moveTo>
                    <a:pt x="116" y="0"/>
                  </a:moveTo>
                  <a:cubicBezTo>
                    <a:pt x="114" y="0"/>
                    <a:pt x="112" y="2"/>
                    <a:pt x="112" y="4"/>
                  </a:cubicBezTo>
                  <a:cubicBezTo>
                    <a:pt x="112" y="7"/>
                    <a:pt x="114" y="8"/>
                    <a:pt x="116" y="8"/>
                  </a:cubicBezTo>
                  <a:cubicBezTo>
                    <a:pt x="118" y="8"/>
                    <a:pt x="120" y="7"/>
                    <a:pt x="120" y="4"/>
                  </a:cubicBezTo>
                  <a:cubicBezTo>
                    <a:pt x="120" y="2"/>
                    <a:pt x="118" y="0"/>
                    <a:pt x="116" y="0"/>
                  </a:cubicBezTo>
                  <a:close/>
                  <a:moveTo>
                    <a:pt x="164" y="0"/>
                  </a:moveTo>
                  <a:cubicBezTo>
                    <a:pt x="162" y="0"/>
                    <a:pt x="160" y="2"/>
                    <a:pt x="160" y="4"/>
                  </a:cubicBezTo>
                  <a:cubicBezTo>
                    <a:pt x="160" y="7"/>
                    <a:pt x="162" y="8"/>
                    <a:pt x="164" y="8"/>
                  </a:cubicBezTo>
                  <a:cubicBezTo>
                    <a:pt x="166" y="8"/>
                    <a:pt x="168" y="7"/>
                    <a:pt x="168" y="4"/>
                  </a:cubicBezTo>
                  <a:cubicBezTo>
                    <a:pt x="168" y="2"/>
                    <a:pt x="166" y="0"/>
                    <a:pt x="164" y="0"/>
                  </a:cubicBezTo>
                  <a:close/>
                  <a:moveTo>
                    <a:pt x="20" y="0"/>
                  </a:moveTo>
                  <a:cubicBezTo>
                    <a:pt x="18" y="0"/>
                    <a:pt x="16" y="2"/>
                    <a:pt x="16" y="4"/>
                  </a:cubicBezTo>
                  <a:cubicBezTo>
                    <a:pt x="16" y="7"/>
                    <a:pt x="18" y="8"/>
                    <a:pt x="20" y="8"/>
                  </a:cubicBezTo>
                  <a:cubicBezTo>
                    <a:pt x="22" y="8"/>
                    <a:pt x="24" y="7"/>
                    <a:pt x="24" y="4"/>
                  </a:cubicBezTo>
                  <a:cubicBezTo>
                    <a:pt x="24" y="2"/>
                    <a:pt x="22" y="0"/>
                    <a:pt x="20" y="0"/>
                  </a:cubicBezTo>
                  <a:close/>
                  <a:moveTo>
                    <a:pt x="100" y="0"/>
                  </a:moveTo>
                  <a:cubicBezTo>
                    <a:pt x="98" y="0"/>
                    <a:pt x="96" y="2"/>
                    <a:pt x="96" y="4"/>
                  </a:cubicBezTo>
                  <a:cubicBezTo>
                    <a:pt x="96" y="7"/>
                    <a:pt x="98" y="8"/>
                    <a:pt x="100" y="8"/>
                  </a:cubicBezTo>
                  <a:cubicBezTo>
                    <a:pt x="102" y="8"/>
                    <a:pt x="104" y="7"/>
                    <a:pt x="104" y="4"/>
                  </a:cubicBezTo>
                  <a:cubicBezTo>
                    <a:pt x="104" y="2"/>
                    <a:pt x="102" y="0"/>
                    <a:pt x="100" y="0"/>
                  </a:cubicBezTo>
                  <a:close/>
                  <a:moveTo>
                    <a:pt x="4" y="0"/>
                  </a:moveTo>
                  <a:cubicBezTo>
                    <a:pt x="2" y="0"/>
                    <a:pt x="0" y="2"/>
                    <a:pt x="0" y="4"/>
                  </a:cubicBezTo>
                  <a:cubicBezTo>
                    <a:pt x="0" y="7"/>
                    <a:pt x="2" y="8"/>
                    <a:pt x="4" y="8"/>
                  </a:cubicBezTo>
                  <a:cubicBezTo>
                    <a:pt x="6" y="8"/>
                    <a:pt x="8" y="7"/>
                    <a:pt x="8" y="4"/>
                  </a:cubicBezTo>
                  <a:cubicBezTo>
                    <a:pt x="8" y="2"/>
                    <a:pt x="6" y="0"/>
                    <a:pt x="4" y="0"/>
                  </a:cubicBezTo>
                  <a:close/>
                  <a:moveTo>
                    <a:pt x="36" y="0"/>
                  </a:moveTo>
                  <a:cubicBezTo>
                    <a:pt x="34" y="0"/>
                    <a:pt x="32" y="2"/>
                    <a:pt x="32" y="4"/>
                  </a:cubicBezTo>
                  <a:cubicBezTo>
                    <a:pt x="32" y="7"/>
                    <a:pt x="34" y="8"/>
                    <a:pt x="36" y="8"/>
                  </a:cubicBezTo>
                  <a:cubicBezTo>
                    <a:pt x="38" y="8"/>
                    <a:pt x="40" y="7"/>
                    <a:pt x="40" y="4"/>
                  </a:cubicBezTo>
                  <a:cubicBezTo>
                    <a:pt x="40" y="2"/>
                    <a:pt x="38" y="0"/>
                    <a:pt x="36" y="0"/>
                  </a:cubicBezTo>
                  <a:close/>
                  <a:moveTo>
                    <a:pt x="84" y="0"/>
                  </a:moveTo>
                  <a:cubicBezTo>
                    <a:pt x="82" y="0"/>
                    <a:pt x="80" y="2"/>
                    <a:pt x="80" y="4"/>
                  </a:cubicBezTo>
                  <a:cubicBezTo>
                    <a:pt x="80" y="7"/>
                    <a:pt x="82" y="8"/>
                    <a:pt x="84" y="8"/>
                  </a:cubicBezTo>
                  <a:cubicBezTo>
                    <a:pt x="86" y="8"/>
                    <a:pt x="88" y="7"/>
                    <a:pt x="88" y="4"/>
                  </a:cubicBezTo>
                  <a:cubicBezTo>
                    <a:pt x="88" y="2"/>
                    <a:pt x="86" y="0"/>
                    <a:pt x="84" y="0"/>
                  </a:cubicBezTo>
                  <a:close/>
                  <a:moveTo>
                    <a:pt x="68" y="0"/>
                  </a:moveTo>
                  <a:cubicBezTo>
                    <a:pt x="66" y="0"/>
                    <a:pt x="64" y="2"/>
                    <a:pt x="64" y="4"/>
                  </a:cubicBezTo>
                  <a:cubicBezTo>
                    <a:pt x="64" y="7"/>
                    <a:pt x="66" y="8"/>
                    <a:pt x="68" y="8"/>
                  </a:cubicBezTo>
                  <a:cubicBezTo>
                    <a:pt x="70" y="8"/>
                    <a:pt x="72" y="7"/>
                    <a:pt x="72" y="4"/>
                  </a:cubicBezTo>
                  <a:cubicBezTo>
                    <a:pt x="72" y="2"/>
                    <a:pt x="70" y="0"/>
                    <a:pt x="68" y="0"/>
                  </a:cubicBezTo>
                  <a:close/>
                  <a:moveTo>
                    <a:pt x="52" y="0"/>
                  </a:moveTo>
                  <a:cubicBezTo>
                    <a:pt x="50" y="0"/>
                    <a:pt x="48" y="2"/>
                    <a:pt x="48" y="4"/>
                  </a:cubicBezTo>
                  <a:cubicBezTo>
                    <a:pt x="48" y="7"/>
                    <a:pt x="50" y="8"/>
                    <a:pt x="52" y="8"/>
                  </a:cubicBezTo>
                  <a:cubicBezTo>
                    <a:pt x="54" y="8"/>
                    <a:pt x="56" y="7"/>
                    <a:pt x="56" y="4"/>
                  </a:cubicBezTo>
                  <a:cubicBezTo>
                    <a:pt x="56" y="2"/>
                    <a:pt x="54" y="0"/>
                    <a:pt x="52" y="0"/>
                  </a:cubicBezTo>
                  <a:close/>
                  <a:moveTo>
                    <a:pt x="340" y="0"/>
                  </a:moveTo>
                  <a:cubicBezTo>
                    <a:pt x="338" y="0"/>
                    <a:pt x="336" y="2"/>
                    <a:pt x="336" y="4"/>
                  </a:cubicBezTo>
                  <a:cubicBezTo>
                    <a:pt x="336" y="7"/>
                    <a:pt x="338" y="8"/>
                    <a:pt x="340" y="8"/>
                  </a:cubicBezTo>
                  <a:cubicBezTo>
                    <a:pt x="342" y="8"/>
                    <a:pt x="344" y="7"/>
                    <a:pt x="344" y="4"/>
                  </a:cubicBezTo>
                  <a:cubicBezTo>
                    <a:pt x="344" y="2"/>
                    <a:pt x="342" y="0"/>
                    <a:pt x="340" y="0"/>
                  </a:cubicBezTo>
                  <a:close/>
                  <a:moveTo>
                    <a:pt x="372" y="0"/>
                  </a:moveTo>
                  <a:cubicBezTo>
                    <a:pt x="370" y="0"/>
                    <a:pt x="368" y="2"/>
                    <a:pt x="368" y="4"/>
                  </a:cubicBezTo>
                  <a:cubicBezTo>
                    <a:pt x="368" y="7"/>
                    <a:pt x="370" y="8"/>
                    <a:pt x="372" y="8"/>
                  </a:cubicBezTo>
                  <a:cubicBezTo>
                    <a:pt x="374" y="8"/>
                    <a:pt x="376" y="7"/>
                    <a:pt x="376" y="4"/>
                  </a:cubicBezTo>
                  <a:cubicBezTo>
                    <a:pt x="376" y="2"/>
                    <a:pt x="374" y="0"/>
                    <a:pt x="372" y="0"/>
                  </a:cubicBezTo>
                  <a:close/>
                  <a:moveTo>
                    <a:pt x="356" y="0"/>
                  </a:moveTo>
                  <a:cubicBezTo>
                    <a:pt x="354" y="0"/>
                    <a:pt x="352" y="2"/>
                    <a:pt x="352" y="4"/>
                  </a:cubicBezTo>
                  <a:cubicBezTo>
                    <a:pt x="352" y="7"/>
                    <a:pt x="354" y="8"/>
                    <a:pt x="356" y="8"/>
                  </a:cubicBezTo>
                  <a:cubicBezTo>
                    <a:pt x="358" y="8"/>
                    <a:pt x="360" y="7"/>
                    <a:pt x="360" y="4"/>
                  </a:cubicBezTo>
                  <a:cubicBezTo>
                    <a:pt x="360" y="2"/>
                    <a:pt x="358" y="0"/>
                    <a:pt x="356" y="0"/>
                  </a:cubicBezTo>
                  <a:close/>
                  <a:moveTo>
                    <a:pt x="388" y="0"/>
                  </a:moveTo>
                  <a:cubicBezTo>
                    <a:pt x="386" y="0"/>
                    <a:pt x="384" y="2"/>
                    <a:pt x="384" y="4"/>
                  </a:cubicBezTo>
                  <a:cubicBezTo>
                    <a:pt x="384" y="7"/>
                    <a:pt x="386" y="8"/>
                    <a:pt x="388" y="8"/>
                  </a:cubicBezTo>
                  <a:cubicBezTo>
                    <a:pt x="390" y="8"/>
                    <a:pt x="392" y="7"/>
                    <a:pt x="392" y="4"/>
                  </a:cubicBezTo>
                  <a:cubicBezTo>
                    <a:pt x="392" y="2"/>
                    <a:pt x="390" y="0"/>
                    <a:pt x="388" y="0"/>
                  </a:cubicBezTo>
                  <a:close/>
                  <a:moveTo>
                    <a:pt x="420" y="0"/>
                  </a:moveTo>
                  <a:cubicBezTo>
                    <a:pt x="418" y="0"/>
                    <a:pt x="416" y="2"/>
                    <a:pt x="416" y="4"/>
                  </a:cubicBezTo>
                  <a:cubicBezTo>
                    <a:pt x="416" y="7"/>
                    <a:pt x="418" y="8"/>
                    <a:pt x="420" y="8"/>
                  </a:cubicBezTo>
                  <a:cubicBezTo>
                    <a:pt x="422" y="8"/>
                    <a:pt x="424" y="7"/>
                    <a:pt x="424" y="4"/>
                  </a:cubicBezTo>
                  <a:cubicBezTo>
                    <a:pt x="424" y="2"/>
                    <a:pt x="422" y="0"/>
                    <a:pt x="420" y="0"/>
                  </a:cubicBezTo>
                  <a:close/>
                  <a:moveTo>
                    <a:pt x="404" y="0"/>
                  </a:moveTo>
                  <a:cubicBezTo>
                    <a:pt x="402" y="0"/>
                    <a:pt x="400" y="2"/>
                    <a:pt x="400" y="4"/>
                  </a:cubicBezTo>
                  <a:cubicBezTo>
                    <a:pt x="400" y="7"/>
                    <a:pt x="402" y="8"/>
                    <a:pt x="404" y="8"/>
                  </a:cubicBezTo>
                  <a:cubicBezTo>
                    <a:pt x="406" y="8"/>
                    <a:pt x="408" y="7"/>
                    <a:pt x="408" y="4"/>
                  </a:cubicBezTo>
                  <a:cubicBezTo>
                    <a:pt x="408" y="2"/>
                    <a:pt x="406" y="0"/>
                    <a:pt x="404" y="0"/>
                  </a:cubicBezTo>
                  <a:close/>
                  <a:moveTo>
                    <a:pt x="228" y="0"/>
                  </a:moveTo>
                  <a:cubicBezTo>
                    <a:pt x="226" y="0"/>
                    <a:pt x="224" y="2"/>
                    <a:pt x="224" y="4"/>
                  </a:cubicBezTo>
                  <a:cubicBezTo>
                    <a:pt x="224" y="7"/>
                    <a:pt x="226" y="8"/>
                    <a:pt x="228" y="8"/>
                  </a:cubicBezTo>
                  <a:cubicBezTo>
                    <a:pt x="230" y="8"/>
                    <a:pt x="232" y="7"/>
                    <a:pt x="232" y="4"/>
                  </a:cubicBezTo>
                  <a:cubicBezTo>
                    <a:pt x="232" y="2"/>
                    <a:pt x="230" y="0"/>
                    <a:pt x="228" y="0"/>
                  </a:cubicBezTo>
                  <a:close/>
                  <a:moveTo>
                    <a:pt x="260" y="0"/>
                  </a:moveTo>
                  <a:cubicBezTo>
                    <a:pt x="258" y="0"/>
                    <a:pt x="256" y="2"/>
                    <a:pt x="256" y="4"/>
                  </a:cubicBezTo>
                  <a:cubicBezTo>
                    <a:pt x="256" y="7"/>
                    <a:pt x="258" y="8"/>
                    <a:pt x="260" y="8"/>
                  </a:cubicBezTo>
                  <a:cubicBezTo>
                    <a:pt x="262" y="8"/>
                    <a:pt x="264" y="7"/>
                    <a:pt x="264" y="4"/>
                  </a:cubicBezTo>
                  <a:cubicBezTo>
                    <a:pt x="264" y="2"/>
                    <a:pt x="262" y="0"/>
                    <a:pt x="260" y="0"/>
                  </a:cubicBezTo>
                  <a:close/>
                  <a:moveTo>
                    <a:pt x="244" y="0"/>
                  </a:moveTo>
                  <a:cubicBezTo>
                    <a:pt x="242" y="0"/>
                    <a:pt x="240" y="2"/>
                    <a:pt x="240" y="4"/>
                  </a:cubicBezTo>
                  <a:cubicBezTo>
                    <a:pt x="240" y="7"/>
                    <a:pt x="242" y="8"/>
                    <a:pt x="244" y="8"/>
                  </a:cubicBezTo>
                  <a:cubicBezTo>
                    <a:pt x="246" y="8"/>
                    <a:pt x="248" y="7"/>
                    <a:pt x="248" y="4"/>
                  </a:cubicBezTo>
                  <a:cubicBezTo>
                    <a:pt x="248" y="2"/>
                    <a:pt x="246" y="0"/>
                    <a:pt x="244" y="0"/>
                  </a:cubicBezTo>
                  <a:close/>
                  <a:moveTo>
                    <a:pt x="276" y="0"/>
                  </a:moveTo>
                  <a:cubicBezTo>
                    <a:pt x="274" y="0"/>
                    <a:pt x="272" y="2"/>
                    <a:pt x="272" y="4"/>
                  </a:cubicBezTo>
                  <a:cubicBezTo>
                    <a:pt x="272" y="7"/>
                    <a:pt x="274" y="8"/>
                    <a:pt x="276" y="8"/>
                  </a:cubicBezTo>
                  <a:cubicBezTo>
                    <a:pt x="278" y="8"/>
                    <a:pt x="280" y="7"/>
                    <a:pt x="280" y="4"/>
                  </a:cubicBezTo>
                  <a:cubicBezTo>
                    <a:pt x="280" y="2"/>
                    <a:pt x="278" y="0"/>
                    <a:pt x="276" y="0"/>
                  </a:cubicBezTo>
                  <a:close/>
                  <a:moveTo>
                    <a:pt x="308" y="0"/>
                  </a:moveTo>
                  <a:cubicBezTo>
                    <a:pt x="306" y="0"/>
                    <a:pt x="304" y="2"/>
                    <a:pt x="304" y="4"/>
                  </a:cubicBezTo>
                  <a:cubicBezTo>
                    <a:pt x="304" y="7"/>
                    <a:pt x="306" y="8"/>
                    <a:pt x="308" y="8"/>
                  </a:cubicBezTo>
                  <a:cubicBezTo>
                    <a:pt x="310" y="8"/>
                    <a:pt x="312" y="7"/>
                    <a:pt x="312" y="4"/>
                  </a:cubicBezTo>
                  <a:cubicBezTo>
                    <a:pt x="312" y="2"/>
                    <a:pt x="310" y="0"/>
                    <a:pt x="308" y="0"/>
                  </a:cubicBezTo>
                  <a:close/>
                  <a:moveTo>
                    <a:pt x="324" y="0"/>
                  </a:moveTo>
                  <a:cubicBezTo>
                    <a:pt x="322" y="0"/>
                    <a:pt x="320" y="2"/>
                    <a:pt x="320" y="4"/>
                  </a:cubicBezTo>
                  <a:cubicBezTo>
                    <a:pt x="320" y="7"/>
                    <a:pt x="322" y="8"/>
                    <a:pt x="324" y="8"/>
                  </a:cubicBezTo>
                  <a:cubicBezTo>
                    <a:pt x="326" y="8"/>
                    <a:pt x="328" y="7"/>
                    <a:pt x="328" y="4"/>
                  </a:cubicBezTo>
                  <a:cubicBezTo>
                    <a:pt x="328" y="2"/>
                    <a:pt x="326" y="0"/>
                    <a:pt x="324" y="0"/>
                  </a:cubicBezTo>
                  <a:close/>
                  <a:moveTo>
                    <a:pt x="292" y="0"/>
                  </a:moveTo>
                  <a:cubicBezTo>
                    <a:pt x="290" y="0"/>
                    <a:pt x="288" y="2"/>
                    <a:pt x="288" y="4"/>
                  </a:cubicBezTo>
                  <a:cubicBezTo>
                    <a:pt x="288" y="7"/>
                    <a:pt x="290" y="8"/>
                    <a:pt x="292" y="8"/>
                  </a:cubicBezTo>
                  <a:cubicBezTo>
                    <a:pt x="294" y="8"/>
                    <a:pt x="296" y="7"/>
                    <a:pt x="296" y="4"/>
                  </a:cubicBezTo>
                  <a:cubicBezTo>
                    <a:pt x="296" y="2"/>
                    <a:pt x="294" y="0"/>
                    <a:pt x="292" y="0"/>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2" name="Freeform 1155">
              <a:extLst>
                <a:ext uri="{FF2B5EF4-FFF2-40B4-BE49-F238E27FC236}">
                  <a16:creationId xmlns:a16="http://schemas.microsoft.com/office/drawing/2014/main" id="{BE9FA5AD-93E7-4D5C-A2BE-A06511C3F22C}"/>
                </a:ext>
              </a:extLst>
            </p:cNvPr>
            <p:cNvSpPr>
              <a:spLocks/>
            </p:cNvSpPr>
            <p:nvPr/>
          </p:nvSpPr>
          <p:spPr bwMode="auto">
            <a:xfrm>
              <a:off x="830263" y="1971675"/>
              <a:ext cx="412750" cy="409575"/>
            </a:xfrm>
            <a:custGeom>
              <a:avLst/>
              <a:gdLst>
                <a:gd name="T0" fmla="*/ 114 w 130"/>
                <a:gd name="T1" fmla="*/ 93 h 129"/>
                <a:gd name="T2" fmla="*/ 93 w 130"/>
                <a:gd name="T3" fmla="*/ 15 h 129"/>
                <a:gd name="T4" fmla="*/ 16 w 130"/>
                <a:gd name="T5" fmla="*/ 36 h 129"/>
                <a:gd name="T6" fmla="*/ 37 w 130"/>
                <a:gd name="T7" fmla="*/ 114 h 129"/>
                <a:gd name="T8" fmla="*/ 114 w 130"/>
                <a:gd name="T9" fmla="*/ 93 h 129"/>
              </a:gdLst>
              <a:ahLst/>
              <a:cxnLst>
                <a:cxn ang="0">
                  <a:pos x="T0" y="T1"/>
                </a:cxn>
                <a:cxn ang="0">
                  <a:pos x="T2" y="T3"/>
                </a:cxn>
                <a:cxn ang="0">
                  <a:pos x="T4" y="T5"/>
                </a:cxn>
                <a:cxn ang="0">
                  <a:pos x="T6" y="T7"/>
                </a:cxn>
                <a:cxn ang="0">
                  <a:pos x="T8" y="T9"/>
                </a:cxn>
              </a:cxnLst>
              <a:rect l="0" t="0" r="r" b="b"/>
              <a:pathLst>
                <a:path w="130" h="129">
                  <a:moveTo>
                    <a:pt x="114" y="93"/>
                  </a:moveTo>
                  <a:cubicBezTo>
                    <a:pt x="130" y="66"/>
                    <a:pt x="120" y="31"/>
                    <a:pt x="93" y="15"/>
                  </a:cubicBezTo>
                  <a:cubicBezTo>
                    <a:pt x="66" y="0"/>
                    <a:pt x="32" y="9"/>
                    <a:pt x="16" y="36"/>
                  </a:cubicBezTo>
                  <a:cubicBezTo>
                    <a:pt x="0" y="63"/>
                    <a:pt x="10" y="98"/>
                    <a:pt x="37" y="114"/>
                  </a:cubicBezTo>
                  <a:cubicBezTo>
                    <a:pt x="64" y="129"/>
                    <a:pt x="98" y="120"/>
                    <a:pt x="114" y="93"/>
                  </a:cubicBezTo>
                  <a:close/>
                </a:path>
              </a:pathLst>
            </a:custGeom>
            <a:solidFill>
              <a:schemeClr val="bg1"/>
            </a:solidFill>
            <a:ln>
              <a:solidFill>
                <a:srgbClr val="FFC000"/>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3" name="Freeform 1156">
              <a:extLst>
                <a:ext uri="{FF2B5EF4-FFF2-40B4-BE49-F238E27FC236}">
                  <a16:creationId xmlns:a16="http://schemas.microsoft.com/office/drawing/2014/main" id="{A3433467-DDA6-45CF-AE8F-BEF18D54D1C2}"/>
                </a:ext>
              </a:extLst>
            </p:cNvPr>
            <p:cNvSpPr>
              <a:spLocks noEditPoints="1"/>
            </p:cNvSpPr>
            <p:nvPr/>
          </p:nvSpPr>
          <p:spPr bwMode="auto">
            <a:xfrm>
              <a:off x="836613" y="1984375"/>
              <a:ext cx="400050" cy="384175"/>
            </a:xfrm>
            <a:custGeom>
              <a:avLst/>
              <a:gdLst>
                <a:gd name="T0" fmla="*/ 63 w 126"/>
                <a:gd name="T1" fmla="*/ 121 h 121"/>
                <a:gd name="T2" fmla="*/ 63 w 126"/>
                <a:gd name="T3" fmla="*/ 121 h 121"/>
                <a:gd name="T4" fmla="*/ 33 w 126"/>
                <a:gd name="T5" fmla="*/ 113 h 121"/>
                <a:gd name="T6" fmla="*/ 4 w 126"/>
                <a:gd name="T7" fmla="*/ 76 h 121"/>
                <a:gd name="T8" fmla="*/ 10 w 126"/>
                <a:gd name="T9" fmla="*/ 30 h 121"/>
                <a:gd name="T10" fmla="*/ 63 w 126"/>
                <a:gd name="T11" fmla="*/ 0 h 121"/>
                <a:gd name="T12" fmla="*/ 93 w 126"/>
                <a:gd name="T13" fmla="*/ 8 h 121"/>
                <a:gd name="T14" fmla="*/ 122 w 126"/>
                <a:gd name="T15" fmla="*/ 45 h 121"/>
                <a:gd name="T16" fmla="*/ 116 w 126"/>
                <a:gd name="T17" fmla="*/ 91 h 121"/>
                <a:gd name="T18" fmla="*/ 63 w 126"/>
                <a:gd name="T19" fmla="*/ 121 h 121"/>
                <a:gd name="T20" fmla="*/ 63 w 126"/>
                <a:gd name="T21" fmla="*/ 8 h 121"/>
                <a:gd name="T22" fmla="*/ 17 w 126"/>
                <a:gd name="T23" fmla="*/ 34 h 121"/>
                <a:gd name="T24" fmla="*/ 12 w 126"/>
                <a:gd name="T25" fmla="*/ 74 h 121"/>
                <a:gd name="T26" fmla="*/ 37 w 126"/>
                <a:gd name="T27" fmla="*/ 106 h 121"/>
                <a:gd name="T28" fmla="*/ 63 w 126"/>
                <a:gd name="T29" fmla="*/ 113 h 121"/>
                <a:gd name="T30" fmla="*/ 109 w 126"/>
                <a:gd name="T31" fmla="*/ 87 h 121"/>
                <a:gd name="T32" fmla="*/ 114 w 126"/>
                <a:gd name="T33" fmla="*/ 47 h 121"/>
                <a:gd name="T34" fmla="*/ 89 w 126"/>
                <a:gd name="T35" fmla="*/ 15 h 121"/>
                <a:gd name="T36" fmla="*/ 63 w 126"/>
                <a:gd name="T37" fmla="*/ 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6" h="121">
                  <a:moveTo>
                    <a:pt x="63" y="121"/>
                  </a:moveTo>
                  <a:cubicBezTo>
                    <a:pt x="63" y="121"/>
                    <a:pt x="63" y="121"/>
                    <a:pt x="63" y="121"/>
                  </a:cubicBezTo>
                  <a:cubicBezTo>
                    <a:pt x="52" y="121"/>
                    <a:pt x="42" y="118"/>
                    <a:pt x="33" y="113"/>
                  </a:cubicBezTo>
                  <a:cubicBezTo>
                    <a:pt x="19" y="105"/>
                    <a:pt x="9" y="92"/>
                    <a:pt x="4" y="76"/>
                  </a:cubicBezTo>
                  <a:cubicBezTo>
                    <a:pt x="0" y="61"/>
                    <a:pt x="2" y="44"/>
                    <a:pt x="10" y="30"/>
                  </a:cubicBezTo>
                  <a:cubicBezTo>
                    <a:pt x="21" y="11"/>
                    <a:pt x="41" y="0"/>
                    <a:pt x="63" y="0"/>
                  </a:cubicBezTo>
                  <a:cubicBezTo>
                    <a:pt x="74" y="0"/>
                    <a:pt x="84" y="3"/>
                    <a:pt x="93" y="8"/>
                  </a:cubicBezTo>
                  <a:cubicBezTo>
                    <a:pt x="107" y="16"/>
                    <a:pt x="117" y="29"/>
                    <a:pt x="122" y="45"/>
                  </a:cubicBezTo>
                  <a:cubicBezTo>
                    <a:pt x="126" y="60"/>
                    <a:pt x="124" y="77"/>
                    <a:pt x="116" y="91"/>
                  </a:cubicBezTo>
                  <a:cubicBezTo>
                    <a:pt x="105" y="110"/>
                    <a:pt x="85" y="121"/>
                    <a:pt x="63" y="121"/>
                  </a:cubicBezTo>
                  <a:close/>
                  <a:moveTo>
                    <a:pt x="63" y="8"/>
                  </a:moveTo>
                  <a:cubicBezTo>
                    <a:pt x="44" y="8"/>
                    <a:pt x="27" y="18"/>
                    <a:pt x="17" y="34"/>
                  </a:cubicBezTo>
                  <a:cubicBezTo>
                    <a:pt x="10" y="46"/>
                    <a:pt x="8" y="61"/>
                    <a:pt x="12" y="74"/>
                  </a:cubicBezTo>
                  <a:cubicBezTo>
                    <a:pt x="16" y="88"/>
                    <a:pt x="24" y="99"/>
                    <a:pt x="37" y="106"/>
                  </a:cubicBezTo>
                  <a:cubicBezTo>
                    <a:pt x="45" y="111"/>
                    <a:pt x="54" y="113"/>
                    <a:pt x="63" y="113"/>
                  </a:cubicBezTo>
                  <a:cubicBezTo>
                    <a:pt x="82" y="113"/>
                    <a:pt x="99" y="103"/>
                    <a:pt x="109" y="87"/>
                  </a:cubicBezTo>
                  <a:cubicBezTo>
                    <a:pt x="116" y="75"/>
                    <a:pt x="118" y="60"/>
                    <a:pt x="114" y="47"/>
                  </a:cubicBezTo>
                  <a:cubicBezTo>
                    <a:pt x="110" y="33"/>
                    <a:pt x="102" y="22"/>
                    <a:pt x="89" y="15"/>
                  </a:cubicBezTo>
                  <a:cubicBezTo>
                    <a:pt x="81" y="10"/>
                    <a:pt x="72" y="8"/>
                    <a:pt x="63" y="8"/>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2500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4" name="Oval 1159">
              <a:extLst>
                <a:ext uri="{FF2B5EF4-FFF2-40B4-BE49-F238E27FC236}">
                  <a16:creationId xmlns:a16="http://schemas.microsoft.com/office/drawing/2014/main" id="{C69D1520-2F0B-451D-A136-F5FF3AE24AFE}"/>
                </a:ext>
              </a:extLst>
            </p:cNvPr>
            <p:cNvSpPr>
              <a:spLocks noChangeArrowheads="1"/>
            </p:cNvSpPr>
            <p:nvPr/>
          </p:nvSpPr>
          <p:spPr bwMode="auto">
            <a:xfrm>
              <a:off x="2090738" y="1889125"/>
              <a:ext cx="573088" cy="574675"/>
            </a:xfrm>
            <a:prstGeom prst="ellipse">
              <a:avLst/>
            </a:pr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65" name="Freeform 1160">
              <a:extLst>
                <a:ext uri="{FF2B5EF4-FFF2-40B4-BE49-F238E27FC236}">
                  <a16:creationId xmlns:a16="http://schemas.microsoft.com/office/drawing/2014/main" id="{342C4480-3CA2-470B-8778-DF2C8D76BC7A}"/>
                </a:ext>
              </a:extLst>
            </p:cNvPr>
            <p:cNvSpPr>
              <a:spLocks noEditPoints="1"/>
            </p:cNvSpPr>
            <p:nvPr/>
          </p:nvSpPr>
          <p:spPr bwMode="auto">
            <a:xfrm>
              <a:off x="2255838" y="2003425"/>
              <a:ext cx="246063" cy="358775"/>
            </a:xfrm>
            <a:custGeom>
              <a:avLst/>
              <a:gdLst>
                <a:gd name="T0" fmla="*/ 22 w 78"/>
                <a:gd name="T1" fmla="*/ 98 h 113"/>
                <a:gd name="T2" fmla="*/ 23 w 78"/>
                <a:gd name="T3" fmla="*/ 104 h 113"/>
                <a:gd name="T4" fmla="*/ 28 w 78"/>
                <a:gd name="T5" fmla="*/ 107 h 113"/>
                <a:gd name="T6" fmla="*/ 29 w 78"/>
                <a:gd name="T7" fmla="*/ 110 h 113"/>
                <a:gd name="T8" fmla="*/ 39 w 78"/>
                <a:gd name="T9" fmla="*/ 113 h 113"/>
                <a:gd name="T10" fmla="*/ 48 w 78"/>
                <a:gd name="T11" fmla="*/ 110 h 113"/>
                <a:gd name="T12" fmla="*/ 49 w 78"/>
                <a:gd name="T13" fmla="*/ 107 h 113"/>
                <a:gd name="T14" fmla="*/ 54 w 78"/>
                <a:gd name="T15" fmla="*/ 104 h 113"/>
                <a:gd name="T16" fmla="*/ 55 w 78"/>
                <a:gd name="T17" fmla="*/ 98 h 113"/>
                <a:gd name="T18" fmla="*/ 39 w 78"/>
                <a:gd name="T19" fmla="*/ 100 h 113"/>
                <a:gd name="T20" fmla="*/ 22 w 78"/>
                <a:gd name="T21" fmla="*/ 98 h 113"/>
                <a:gd name="T22" fmla="*/ 21 w 78"/>
                <a:gd name="T23" fmla="*/ 87 h 113"/>
                <a:gd name="T24" fmla="*/ 21 w 78"/>
                <a:gd name="T25" fmla="*/ 92 h 113"/>
                <a:gd name="T26" fmla="*/ 39 w 78"/>
                <a:gd name="T27" fmla="*/ 96 h 113"/>
                <a:gd name="T28" fmla="*/ 56 w 78"/>
                <a:gd name="T29" fmla="*/ 93 h 113"/>
                <a:gd name="T30" fmla="*/ 57 w 78"/>
                <a:gd name="T31" fmla="*/ 87 h 113"/>
                <a:gd name="T32" fmla="*/ 39 w 78"/>
                <a:gd name="T33" fmla="*/ 90 h 113"/>
                <a:gd name="T34" fmla="*/ 21 w 78"/>
                <a:gd name="T35" fmla="*/ 87 h 113"/>
                <a:gd name="T36" fmla="*/ 47 w 78"/>
                <a:gd name="T37" fmla="*/ 53 h 113"/>
                <a:gd name="T38" fmla="*/ 39 w 78"/>
                <a:gd name="T39" fmla="*/ 37 h 113"/>
                <a:gd name="T40" fmla="*/ 30 w 78"/>
                <a:gd name="T41" fmla="*/ 53 h 113"/>
                <a:gd name="T42" fmla="*/ 26 w 78"/>
                <a:gd name="T43" fmla="*/ 45 h 113"/>
                <a:gd name="T44" fmla="*/ 21 w 78"/>
                <a:gd name="T45" fmla="*/ 48 h 113"/>
                <a:gd name="T46" fmla="*/ 30 w 78"/>
                <a:gd name="T47" fmla="*/ 66 h 113"/>
                <a:gd name="T48" fmla="*/ 39 w 78"/>
                <a:gd name="T49" fmla="*/ 50 h 113"/>
                <a:gd name="T50" fmla="*/ 48 w 78"/>
                <a:gd name="T51" fmla="*/ 66 h 113"/>
                <a:gd name="T52" fmla="*/ 56 w 78"/>
                <a:gd name="T53" fmla="*/ 48 h 113"/>
                <a:gd name="T54" fmla="*/ 51 w 78"/>
                <a:gd name="T55" fmla="*/ 45 h 113"/>
                <a:gd name="T56" fmla="*/ 47 w 78"/>
                <a:gd name="T57" fmla="*/ 53 h 113"/>
                <a:gd name="T58" fmla="*/ 39 w 78"/>
                <a:gd name="T59" fmla="*/ 0 h 113"/>
                <a:gd name="T60" fmla="*/ 0 w 78"/>
                <a:gd name="T61" fmla="*/ 39 h 113"/>
                <a:gd name="T62" fmla="*/ 18 w 78"/>
                <a:gd name="T63" fmla="*/ 72 h 113"/>
                <a:gd name="T64" fmla="*/ 20 w 78"/>
                <a:gd name="T65" fmla="*/ 82 h 113"/>
                <a:gd name="T66" fmla="*/ 39 w 78"/>
                <a:gd name="T67" fmla="*/ 85 h 113"/>
                <a:gd name="T68" fmla="*/ 57 w 78"/>
                <a:gd name="T69" fmla="*/ 82 h 113"/>
                <a:gd name="T70" fmla="*/ 59 w 78"/>
                <a:gd name="T71" fmla="*/ 72 h 113"/>
                <a:gd name="T72" fmla="*/ 78 w 78"/>
                <a:gd name="T73" fmla="*/ 39 h 113"/>
                <a:gd name="T74" fmla="*/ 39 w 78"/>
                <a:gd name="T75" fmla="*/ 0 h 113"/>
                <a:gd name="T76" fmla="*/ 53 w 78"/>
                <a:gd name="T77" fmla="*/ 67 h 113"/>
                <a:gd name="T78" fmla="*/ 52 w 78"/>
                <a:gd name="T79" fmla="*/ 76 h 113"/>
                <a:gd name="T80" fmla="*/ 39 w 78"/>
                <a:gd name="T81" fmla="*/ 78 h 113"/>
                <a:gd name="T82" fmla="*/ 25 w 78"/>
                <a:gd name="T83" fmla="*/ 76 h 113"/>
                <a:gd name="T84" fmla="*/ 24 w 78"/>
                <a:gd name="T85" fmla="*/ 67 h 113"/>
                <a:gd name="T86" fmla="*/ 7 w 78"/>
                <a:gd name="T87" fmla="*/ 39 h 113"/>
                <a:gd name="T88" fmla="*/ 39 w 78"/>
                <a:gd name="T89" fmla="*/ 6 h 113"/>
                <a:gd name="T90" fmla="*/ 71 w 78"/>
                <a:gd name="T91" fmla="*/ 39 h 113"/>
                <a:gd name="T92" fmla="*/ 53 w 78"/>
                <a:gd name="T93" fmla="*/ 67 h 113"/>
                <a:gd name="T94" fmla="*/ 39 w 78"/>
                <a:gd name="T95" fmla="*/ 16 h 113"/>
                <a:gd name="T96" fmla="*/ 41 w 78"/>
                <a:gd name="T97" fmla="*/ 14 h 113"/>
                <a:gd name="T98" fmla="*/ 39 w 78"/>
                <a:gd name="T99" fmla="*/ 11 h 113"/>
                <a:gd name="T100" fmla="*/ 12 w 78"/>
                <a:gd name="T101" fmla="*/ 39 h 113"/>
                <a:gd name="T102" fmla="*/ 14 w 78"/>
                <a:gd name="T103" fmla="*/ 41 h 113"/>
                <a:gd name="T104" fmla="*/ 16 w 78"/>
                <a:gd name="T105" fmla="*/ 39 h 113"/>
                <a:gd name="T106" fmla="*/ 39 w 78"/>
                <a:gd name="T107" fmla="*/ 1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 h="113">
                  <a:moveTo>
                    <a:pt x="22" y="98"/>
                  </a:moveTo>
                  <a:cubicBezTo>
                    <a:pt x="23" y="104"/>
                    <a:pt x="23" y="104"/>
                    <a:pt x="23" y="104"/>
                  </a:cubicBezTo>
                  <a:cubicBezTo>
                    <a:pt x="23" y="104"/>
                    <a:pt x="24" y="105"/>
                    <a:pt x="28" y="107"/>
                  </a:cubicBezTo>
                  <a:cubicBezTo>
                    <a:pt x="29" y="110"/>
                    <a:pt x="29" y="110"/>
                    <a:pt x="29" y="110"/>
                  </a:cubicBezTo>
                  <a:cubicBezTo>
                    <a:pt x="29" y="110"/>
                    <a:pt x="31" y="113"/>
                    <a:pt x="39" y="113"/>
                  </a:cubicBezTo>
                  <a:cubicBezTo>
                    <a:pt x="46" y="113"/>
                    <a:pt x="48" y="110"/>
                    <a:pt x="48" y="110"/>
                  </a:cubicBezTo>
                  <a:cubicBezTo>
                    <a:pt x="49" y="107"/>
                    <a:pt x="49" y="107"/>
                    <a:pt x="49" y="107"/>
                  </a:cubicBezTo>
                  <a:cubicBezTo>
                    <a:pt x="53" y="105"/>
                    <a:pt x="54" y="104"/>
                    <a:pt x="54" y="104"/>
                  </a:cubicBezTo>
                  <a:cubicBezTo>
                    <a:pt x="55" y="98"/>
                    <a:pt x="55" y="98"/>
                    <a:pt x="55" y="98"/>
                  </a:cubicBezTo>
                  <a:cubicBezTo>
                    <a:pt x="50" y="99"/>
                    <a:pt x="44" y="100"/>
                    <a:pt x="39" y="100"/>
                  </a:cubicBezTo>
                  <a:cubicBezTo>
                    <a:pt x="33" y="100"/>
                    <a:pt x="27" y="99"/>
                    <a:pt x="22" y="98"/>
                  </a:cubicBezTo>
                  <a:close/>
                  <a:moveTo>
                    <a:pt x="21" y="87"/>
                  </a:moveTo>
                  <a:cubicBezTo>
                    <a:pt x="21" y="92"/>
                    <a:pt x="21" y="92"/>
                    <a:pt x="21" y="92"/>
                  </a:cubicBezTo>
                  <a:cubicBezTo>
                    <a:pt x="27" y="95"/>
                    <a:pt x="32" y="96"/>
                    <a:pt x="39" y="96"/>
                  </a:cubicBezTo>
                  <a:cubicBezTo>
                    <a:pt x="45" y="96"/>
                    <a:pt x="51" y="95"/>
                    <a:pt x="56" y="93"/>
                  </a:cubicBezTo>
                  <a:cubicBezTo>
                    <a:pt x="57" y="87"/>
                    <a:pt x="57" y="87"/>
                    <a:pt x="57" y="87"/>
                  </a:cubicBezTo>
                  <a:cubicBezTo>
                    <a:pt x="51" y="89"/>
                    <a:pt x="45" y="90"/>
                    <a:pt x="39" y="90"/>
                  </a:cubicBezTo>
                  <a:cubicBezTo>
                    <a:pt x="32" y="90"/>
                    <a:pt x="26" y="89"/>
                    <a:pt x="21" y="87"/>
                  </a:cubicBezTo>
                  <a:close/>
                  <a:moveTo>
                    <a:pt x="47" y="53"/>
                  </a:moveTo>
                  <a:cubicBezTo>
                    <a:pt x="39" y="37"/>
                    <a:pt x="39" y="37"/>
                    <a:pt x="39" y="37"/>
                  </a:cubicBezTo>
                  <a:cubicBezTo>
                    <a:pt x="30" y="53"/>
                    <a:pt x="30" y="53"/>
                    <a:pt x="30" y="53"/>
                  </a:cubicBezTo>
                  <a:cubicBezTo>
                    <a:pt x="26" y="45"/>
                    <a:pt x="26" y="45"/>
                    <a:pt x="26" y="45"/>
                  </a:cubicBezTo>
                  <a:cubicBezTo>
                    <a:pt x="21" y="48"/>
                    <a:pt x="21" y="48"/>
                    <a:pt x="21" y="48"/>
                  </a:cubicBezTo>
                  <a:cubicBezTo>
                    <a:pt x="30" y="66"/>
                    <a:pt x="30" y="66"/>
                    <a:pt x="30" y="66"/>
                  </a:cubicBezTo>
                  <a:cubicBezTo>
                    <a:pt x="39" y="50"/>
                    <a:pt x="39" y="50"/>
                    <a:pt x="39" y="50"/>
                  </a:cubicBezTo>
                  <a:cubicBezTo>
                    <a:pt x="48" y="66"/>
                    <a:pt x="48" y="66"/>
                    <a:pt x="48" y="66"/>
                  </a:cubicBezTo>
                  <a:cubicBezTo>
                    <a:pt x="56" y="48"/>
                    <a:pt x="56" y="48"/>
                    <a:pt x="56" y="48"/>
                  </a:cubicBezTo>
                  <a:cubicBezTo>
                    <a:pt x="51" y="45"/>
                    <a:pt x="51" y="45"/>
                    <a:pt x="51" y="45"/>
                  </a:cubicBezTo>
                  <a:lnTo>
                    <a:pt x="47" y="53"/>
                  </a:lnTo>
                  <a:close/>
                  <a:moveTo>
                    <a:pt x="39" y="0"/>
                  </a:moveTo>
                  <a:cubicBezTo>
                    <a:pt x="17" y="0"/>
                    <a:pt x="0" y="17"/>
                    <a:pt x="0" y="39"/>
                  </a:cubicBezTo>
                  <a:cubicBezTo>
                    <a:pt x="0" y="53"/>
                    <a:pt x="7" y="65"/>
                    <a:pt x="18" y="72"/>
                  </a:cubicBezTo>
                  <a:cubicBezTo>
                    <a:pt x="20" y="82"/>
                    <a:pt x="20" y="82"/>
                    <a:pt x="20" y="82"/>
                  </a:cubicBezTo>
                  <a:cubicBezTo>
                    <a:pt x="25" y="84"/>
                    <a:pt x="32" y="85"/>
                    <a:pt x="39" y="85"/>
                  </a:cubicBezTo>
                  <a:cubicBezTo>
                    <a:pt x="45" y="85"/>
                    <a:pt x="52" y="84"/>
                    <a:pt x="57" y="82"/>
                  </a:cubicBezTo>
                  <a:cubicBezTo>
                    <a:pt x="59" y="72"/>
                    <a:pt x="59" y="72"/>
                    <a:pt x="59" y="72"/>
                  </a:cubicBezTo>
                  <a:cubicBezTo>
                    <a:pt x="70" y="65"/>
                    <a:pt x="78" y="53"/>
                    <a:pt x="78" y="39"/>
                  </a:cubicBezTo>
                  <a:cubicBezTo>
                    <a:pt x="78" y="17"/>
                    <a:pt x="60" y="0"/>
                    <a:pt x="39" y="0"/>
                  </a:cubicBezTo>
                  <a:close/>
                  <a:moveTo>
                    <a:pt x="53" y="67"/>
                  </a:moveTo>
                  <a:cubicBezTo>
                    <a:pt x="52" y="76"/>
                    <a:pt x="52" y="76"/>
                    <a:pt x="52" y="76"/>
                  </a:cubicBezTo>
                  <a:cubicBezTo>
                    <a:pt x="52" y="76"/>
                    <a:pt x="48" y="78"/>
                    <a:pt x="39" y="78"/>
                  </a:cubicBezTo>
                  <a:cubicBezTo>
                    <a:pt x="29" y="78"/>
                    <a:pt x="25" y="76"/>
                    <a:pt x="25" y="76"/>
                  </a:cubicBezTo>
                  <a:cubicBezTo>
                    <a:pt x="24" y="67"/>
                    <a:pt x="24" y="67"/>
                    <a:pt x="24" y="67"/>
                  </a:cubicBezTo>
                  <a:cubicBezTo>
                    <a:pt x="14" y="62"/>
                    <a:pt x="7" y="51"/>
                    <a:pt x="7" y="39"/>
                  </a:cubicBezTo>
                  <a:cubicBezTo>
                    <a:pt x="7" y="21"/>
                    <a:pt x="21" y="6"/>
                    <a:pt x="39" y="6"/>
                  </a:cubicBezTo>
                  <a:cubicBezTo>
                    <a:pt x="56" y="6"/>
                    <a:pt x="71" y="21"/>
                    <a:pt x="71" y="39"/>
                  </a:cubicBezTo>
                  <a:cubicBezTo>
                    <a:pt x="71" y="51"/>
                    <a:pt x="63" y="62"/>
                    <a:pt x="53" y="67"/>
                  </a:cubicBezTo>
                  <a:close/>
                  <a:moveTo>
                    <a:pt x="39" y="16"/>
                  </a:moveTo>
                  <a:cubicBezTo>
                    <a:pt x="40" y="16"/>
                    <a:pt x="41" y="15"/>
                    <a:pt x="41" y="14"/>
                  </a:cubicBezTo>
                  <a:cubicBezTo>
                    <a:pt x="41" y="12"/>
                    <a:pt x="40" y="11"/>
                    <a:pt x="39" y="11"/>
                  </a:cubicBezTo>
                  <a:cubicBezTo>
                    <a:pt x="24" y="11"/>
                    <a:pt x="12" y="24"/>
                    <a:pt x="12" y="39"/>
                  </a:cubicBezTo>
                  <a:cubicBezTo>
                    <a:pt x="12" y="40"/>
                    <a:pt x="12" y="41"/>
                    <a:pt x="14" y="41"/>
                  </a:cubicBezTo>
                  <a:cubicBezTo>
                    <a:pt x="15" y="41"/>
                    <a:pt x="16" y="40"/>
                    <a:pt x="16" y="39"/>
                  </a:cubicBezTo>
                  <a:cubicBezTo>
                    <a:pt x="16" y="26"/>
                    <a:pt x="26" y="16"/>
                    <a:pt x="39" y="1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grpSp>
      <p:grpSp>
        <p:nvGrpSpPr>
          <p:cNvPr id="7" name="Group 6">
            <a:extLst>
              <a:ext uri="{FF2B5EF4-FFF2-40B4-BE49-F238E27FC236}">
                <a16:creationId xmlns:a16="http://schemas.microsoft.com/office/drawing/2014/main" id="{43A82884-37C3-4922-9EC9-B7A3F561CF4B}"/>
              </a:ext>
            </a:extLst>
          </p:cNvPr>
          <p:cNvGrpSpPr/>
          <p:nvPr/>
        </p:nvGrpSpPr>
        <p:grpSpPr>
          <a:xfrm>
            <a:off x="1603339" y="4769529"/>
            <a:ext cx="10098231" cy="577851"/>
            <a:chOff x="1179910" y="3536156"/>
            <a:chExt cx="7573673" cy="433388"/>
          </a:xfrm>
        </p:grpSpPr>
        <p:sp>
          <p:nvSpPr>
            <p:cNvPr id="17" name="TextBox 16"/>
            <p:cNvSpPr txBox="1">
              <a:spLocks/>
            </p:cNvSpPr>
            <p:nvPr/>
          </p:nvSpPr>
          <p:spPr>
            <a:xfrm>
              <a:off x="2487505" y="3572183"/>
              <a:ext cx="158011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FF0000"/>
                  </a:solidFill>
                  <a:effectLst/>
                  <a:uLnTx/>
                  <a:uFillTx/>
                  <a:latin typeface="Poppins" panose="02000000000000000000" pitchFamily="2" charset="0"/>
                  <a:ea typeface="+mn-ea"/>
                  <a:cs typeface="Poppins" panose="02000000000000000000" pitchFamily="2" charset="0"/>
                </a:rPr>
                <a:t>7/20 – 7/31</a:t>
              </a:r>
            </a:p>
          </p:txBody>
        </p:sp>
        <p:sp>
          <p:nvSpPr>
            <p:cNvPr id="18" name="TextBox 17"/>
            <p:cNvSpPr txBox="1"/>
            <p:nvPr/>
          </p:nvSpPr>
          <p:spPr>
            <a:xfrm>
              <a:off x="4039412" y="3621892"/>
              <a:ext cx="4714171"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a:ln>
                    <a:noFill/>
                  </a:ln>
                  <a:solidFill>
                    <a:srgbClr val="555FAD">
                      <a:lumMod val="50000"/>
                    </a:srgbClr>
                  </a:solidFill>
                  <a:effectLst/>
                  <a:uLnTx/>
                  <a:uFillTx/>
                  <a:latin typeface="Tahoma"/>
                  <a:ea typeface="+mn-ea"/>
                  <a:cs typeface="Poppins" panose="02000000000000000000" pitchFamily="2" charset="0"/>
                </a:rPr>
                <a:t>Certify by Initial Deadline</a:t>
              </a:r>
              <a:endParaRPr kumimoji="0" lang="en-US" sz="1600" b="1" i="0" u="none" strike="noStrike" kern="1200" cap="none" spc="-31" normalizeH="0" baseline="0" noProof="0">
                <a:ln>
                  <a:noFill/>
                </a:ln>
                <a:solidFill>
                  <a:srgbClr val="FF735D"/>
                </a:solidFill>
                <a:effectLst/>
                <a:uLnTx/>
                <a:uFillTx/>
                <a:latin typeface="Tahoma"/>
                <a:ea typeface="+mn-ea"/>
                <a:cs typeface="Poppins" panose="02000000000000000000" pitchFamily="2" charset="0"/>
              </a:endParaRPr>
            </a:p>
          </p:txBody>
        </p:sp>
        <p:cxnSp>
          <p:nvCxnSpPr>
            <p:cNvPr id="19" name="Straight Connector 18"/>
            <p:cNvCxnSpPr/>
            <p:nvPr/>
          </p:nvCxnSpPr>
          <p:spPr>
            <a:xfrm>
              <a:off x="3898520" y="3557475"/>
              <a:ext cx="0" cy="381965"/>
            </a:xfrm>
            <a:prstGeom prst="line">
              <a:avLst/>
            </a:prstGeom>
            <a:ln w="28575"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1146"/>
            <p:cNvSpPr>
              <a:spLocks noEditPoints="1"/>
            </p:cNvSpPr>
            <p:nvPr/>
          </p:nvSpPr>
          <p:spPr bwMode="auto">
            <a:xfrm>
              <a:off x="1337073" y="3743325"/>
              <a:ext cx="741760" cy="19050"/>
            </a:xfrm>
            <a:custGeom>
              <a:avLst/>
              <a:gdLst>
                <a:gd name="T0" fmla="*/ 96 w 312"/>
                <a:gd name="T1" fmla="*/ 4 h 8"/>
                <a:gd name="T2" fmla="*/ 104 w 312"/>
                <a:gd name="T3" fmla="*/ 4 h 8"/>
                <a:gd name="T4" fmla="*/ 84 w 312"/>
                <a:gd name="T5" fmla="*/ 0 h 8"/>
                <a:gd name="T6" fmla="*/ 84 w 312"/>
                <a:gd name="T7" fmla="*/ 8 h 8"/>
                <a:gd name="T8" fmla="*/ 84 w 312"/>
                <a:gd name="T9" fmla="*/ 0 h 8"/>
                <a:gd name="T10" fmla="*/ 112 w 312"/>
                <a:gd name="T11" fmla="*/ 4 h 8"/>
                <a:gd name="T12" fmla="*/ 120 w 312"/>
                <a:gd name="T13" fmla="*/ 4 h 8"/>
                <a:gd name="T14" fmla="*/ 132 w 312"/>
                <a:gd name="T15" fmla="*/ 0 h 8"/>
                <a:gd name="T16" fmla="*/ 132 w 312"/>
                <a:gd name="T17" fmla="*/ 8 h 8"/>
                <a:gd name="T18" fmla="*/ 132 w 312"/>
                <a:gd name="T19" fmla="*/ 0 h 8"/>
                <a:gd name="T20" fmla="*/ 32 w 312"/>
                <a:gd name="T21" fmla="*/ 4 h 8"/>
                <a:gd name="T22" fmla="*/ 40 w 312"/>
                <a:gd name="T23" fmla="*/ 4 h 8"/>
                <a:gd name="T24" fmla="*/ 20 w 312"/>
                <a:gd name="T25" fmla="*/ 0 h 8"/>
                <a:gd name="T26" fmla="*/ 20 w 312"/>
                <a:gd name="T27" fmla="*/ 8 h 8"/>
                <a:gd name="T28" fmla="*/ 20 w 312"/>
                <a:gd name="T29" fmla="*/ 0 h 8"/>
                <a:gd name="T30" fmla="*/ 0 w 312"/>
                <a:gd name="T31" fmla="*/ 4 h 8"/>
                <a:gd name="T32" fmla="*/ 8 w 312"/>
                <a:gd name="T33" fmla="*/ 4 h 8"/>
                <a:gd name="T34" fmla="*/ 52 w 312"/>
                <a:gd name="T35" fmla="*/ 0 h 8"/>
                <a:gd name="T36" fmla="*/ 52 w 312"/>
                <a:gd name="T37" fmla="*/ 8 h 8"/>
                <a:gd name="T38" fmla="*/ 52 w 312"/>
                <a:gd name="T39" fmla="*/ 0 h 8"/>
                <a:gd name="T40" fmla="*/ 64 w 312"/>
                <a:gd name="T41" fmla="*/ 4 h 8"/>
                <a:gd name="T42" fmla="*/ 72 w 312"/>
                <a:gd name="T43" fmla="*/ 4 h 8"/>
                <a:gd name="T44" fmla="*/ 148 w 312"/>
                <a:gd name="T45" fmla="*/ 0 h 8"/>
                <a:gd name="T46" fmla="*/ 148 w 312"/>
                <a:gd name="T47" fmla="*/ 8 h 8"/>
                <a:gd name="T48" fmla="*/ 148 w 312"/>
                <a:gd name="T49" fmla="*/ 0 h 8"/>
                <a:gd name="T50" fmla="*/ 192 w 312"/>
                <a:gd name="T51" fmla="*/ 4 h 8"/>
                <a:gd name="T52" fmla="*/ 200 w 312"/>
                <a:gd name="T53" fmla="*/ 4 h 8"/>
                <a:gd name="T54" fmla="*/ 276 w 312"/>
                <a:gd name="T55" fmla="*/ 0 h 8"/>
                <a:gd name="T56" fmla="*/ 276 w 312"/>
                <a:gd name="T57" fmla="*/ 8 h 8"/>
                <a:gd name="T58" fmla="*/ 276 w 312"/>
                <a:gd name="T59" fmla="*/ 0 h 8"/>
                <a:gd name="T60" fmla="*/ 160 w 312"/>
                <a:gd name="T61" fmla="*/ 4 h 8"/>
                <a:gd name="T62" fmla="*/ 168 w 312"/>
                <a:gd name="T63" fmla="*/ 4 h 8"/>
                <a:gd name="T64" fmla="*/ 292 w 312"/>
                <a:gd name="T65" fmla="*/ 0 h 8"/>
                <a:gd name="T66" fmla="*/ 292 w 312"/>
                <a:gd name="T67" fmla="*/ 8 h 8"/>
                <a:gd name="T68" fmla="*/ 292 w 312"/>
                <a:gd name="T69" fmla="*/ 0 h 8"/>
                <a:gd name="T70" fmla="*/ 304 w 312"/>
                <a:gd name="T71" fmla="*/ 4 h 8"/>
                <a:gd name="T72" fmla="*/ 312 w 312"/>
                <a:gd name="T73" fmla="*/ 4 h 8"/>
                <a:gd name="T74" fmla="*/ 260 w 312"/>
                <a:gd name="T75" fmla="*/ 0 h 8"/>
                <a:gd name="T76" fmla="*/ 260 w 312"/>
                <a:gd name="T77" fmla="*/ 8 h 8"/>
                <a:gd name="T78" fmla="*/ 260 w 312"/>
                <a:gd name="T79" fmla="*/ 0 h 8"/>
                <a:gd name="T80" fmla="*/ 240 w 312"/>
                <a:gd name="T81" fmla="*/ 4 h 8"/>
                <a:gd name="T82" fmla="*/ 248 w 312"/>
                <a:gd name="T83" fmla="*/ 4 h 8"/>
                <a:gd name="T84" fmla="*/ 212 w 312"/>
                <a:gd name="T85" fmla="*/ 0 h 8"/>
                <a:gd name="T86" fmla="*/ 212 w 312"/>
                <a:gd name="T87" fmla="*/ 8 h 8"/>
                <a:gd name="T88" fmla="*/ 212 w 312"/>
                <a:gd name="T89" fmla="*/ 0 h 8"/>
                <a:gd name="T90" fmla="*/ 176 w 312"/>
                <a:gd name="T91" fmla="*/ 4 h 8"/>
                <a:gd name="T92" fmla="*/ 184 w 312"/>
                <a:gd name="T93" fmla="*/ 4 h 8"/>
                <a:gd name="T94" fmla="*/ 228 w 312"/>
                <a:gd name="T95" fmla="*/ 0 h 8"/>
                <a:gd name="T96" fmla="*/ 228 w 312"/>
                <a:gd name="T97" fmla="*/ 8 h 8"/>
                <a:gd name="T98" fmla="*/ 228 w 312"/>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2" h="8">
                  <a:moveTo>
                    <a:pt x="100" y="0"/>
                  </a:moveTo>
                  <a:cubicBezTo>
                    <a:pt x="97" y="0"/>
                    <a:pt x="96" y="2"/>
                    <a:pt x="96" y="4"/>
                  </a:cubicBezTo>
                  <a:cubicBezTo>
                    <a:pt x="96" y="6"/>
                    <a:pt x="97" y="8"/>
                    <a:pt x="100" y="8"/>
                  </a:cubicBezTo>
                  <a:cubicBezTo>
                    <a:pt x="102" y="8"/>
                    <a:pt x="104" y="6"/>
                    <a:pt x="104" y="4"/>
                  </a:cubicBezTo>
                  <a:cubicBezTo>
                    <a:pt x="104" y="2"/>
                    <a:pt x="102" y="0"/>
                    <a:pt x="100" y="0"/>
                  </a:cubicBezTo>
                  <a:close/>
                  <a:moveTo>
                    <a:pt x="84" y="0"/>
                  </a:moveTo>
                  <a:cubicBezTo>
                    <a:pt x="81" y="0"/>
                    <a:pt x="80" y="2"/>
                    <a:pt x="80" y="4"/>
                  </a:cubicBezTo>
                  <a:cubicBezTo>
                    <a:pt x="80" y="6"/>
                    <a:pt x="81" y="8"/>
                    <a:pt x="84" y="8"/>
                  </a:cubicBezTo>
                  <a:cubicBezTo>
                    <a:pt x="86" y="8"/>
                    <a:pt x="88" y="6"/>
                    <a:pt x="88" y="4"/>
                  </a:cubicBezTo>
                  <a:cubicBezTo>
                    <a:pt x="88" y="2"/>
                    <a:pt x="86" y="0"/>
                    <a:pt x="84" y="0"/>
                  </a:cubicBezTo>
                  <a:close/>
                  <a:moveTo>
                    <a:pt x="116" y="0"/>
                  </a:moveTo>
                  <a:cubicBezTo>
                    <a:pt x="113" y="0"/>
                    <a:pt x="112" y="2"/>
                    <a:pt x="112" y="4"/>
                  </a:cubicBezTo>
                  <a:cubicBezTo>
                    <a:pt x="112" y="6"/>
                    <a:pt x="113" y="8"/>
                    <a:pt x="116" y="8"/>
                  </a:cubicBezTo>
                  <a:cubicBezTo>
                    <a:pt x="118" y="8"/>
                    <a:pt x="120" y="6"/>
                    <a:pt x="120" y="4"/>
                  </a:cubicBezTo>
                  <a:cubicBezTo>
                    <a:pt x="120" y="2"/>
                    <a:pt x="118" y="0"/>
                    <a:pt x="116" y="0"/>
                  </a:cubicBezTo>
                  <a:close/>
                  <a:moveTo>
                    <a:pt x="132" y="0"/>
                  </a:moveTo>
                  <a:cubicBezTo>
                    <a:pt x="129" y="0"/>
                    <a:pt x="128" y="2"/>
                    <a:pt x="128" y="4"/>
                  </a:cubicBezTo>
                  <a:cubicBezTo>
                    <a:pt x="128" y="6"/>
                    <a:pt x="129" y="8"/>
                    <a:pt x="132" y="8"/>
                  </a:cubicBezTo>
                  <a:cubicBezTo>
                    <a:pt x="134" y="8"/>
                    <a:pt x="136" y="6"/>
                    <a:pt x="136" y="4"/>
                  </a:cubicBezTo>
                  <a:cubicBezTo>
                    <a:pt x="136" y="2"/>
                    <a:pt x="134" y="0"/>
                    <a:pt x="132" y="0"/>
                  </a:cubicBezTo>
                  <a:close/>
                  <a:moveTo>
                    <a:pt x="36" y="0"/>
                  </a:moveTo>
                  <a:cubicBezTo>
                    <a:pt x="33" y="0"/>
                    <a:pt x="32" y="2"/>
                    <a:pt x="32" y="4"/>
                  </a:cubicBezTo>
                  <a:cubicBezTo>
                    <a:pt x="32" y="6"/>
                    <a:pt x="33" y="8"/>
                    <a:pt x="36" y="8"/>
                  </a:cubicBezTo>
                  <a:cubicBezTo>
                    <a:pt x="38" y="8"/>
                    <a:pt x="40" y="6"/>
                    <a:pt x="40" y="4"/>
                  </a:cubicBezTo>
                  <a:cubicBezTo>
                    <a:pt x="40" y="2"/>
                    <a:pt x="38" y="0"/>
                    <a:pt x="36" y="0"/>
                  </a:cubicBezTo>
                  <a:close/>
                  <a:moveTo>
                    <a:pt x="20" y="0"/>
                  </a:moveTo>
                  <a:cubicBezTo>
                    <a:pt x="17" y="0"/>
                    <a:pt x="16" y="2"/>
                    <a:pt x="16" y="4"/>
                  </a:cubicBezTo>
                  <a:cubicBezTo>
                    <a:pt x="16" y="6"/>
                    <a:pt x="17" y="8"/>
                    <a:pt x="20" y="8"/>
                  </a:cubicBezTo>
                  <a:cubicBezTo>
                    <a:pt x="22" y="8"/>
                    <a:pt x="24" y="6"/>
                    <a:pt x="24" y="4"/>
                  </a:cubicBezTo>
                  <a:cubicBezTo>
                    <a:pt x="24" y="2"/>
                    <a:pt x="22" y="0"/>
                    <a:pt x="20" y="0"/>
                  </a:cubicBezTo>
                  <a:close/>
                  <a:moveTo>
                    <a:pt x="4" y="0"/>
                  </a:moveTo>
                  <a:cubicBezTo>
                    <a:pt x="1" y="0"/>
                    <a:pt x="0" y="2"/>
                    <a:pt x="0" y="4"/>
                  </a:cubicBezTo>
                  <a:cubicBezTo>
                    <a:pt x="0" y="6"/>
                    <a:pt x="1" y="8"/>
                    <a:pt x="4" y="8"/>
                  </a:cubicBezTo>
                  <a:cubicBezTo>
                    <a:pt x="6" y="8"/>
                    <a:pt x="8" y="6"/>
                    <a:pt x="8" y="4"/>
                  </a:cubicBezTo>
                  <a:cubicBezTo>
                    <a:pt x="8" y="2"/>
                    <a:pt x="6" y="0"/>
                    <a:pt x="4" y="0"/>
                  </a:cubicBezTo>
                  <a:close/>
                  <a:moveTo>
                    <a:pt x="52" y="0"/>
                  </a:moveTo>
                  <a:cubicBezTo>
                    <a:pt x="49" y="0"/>
                    <a:pt x="48" y="2"/>
                    <a:pt x="48" y="4"/>
                  </a:cubicBezTo>
                  <a:cubicBezTo>
                    <a:pt x="48" y="6"/>
                    <a:pt x="49" y="8"/>
                    <a:pt x="52" y="8"/>
                  </a:cubicBezTo>
                  <a:cubicBezTo>
                    <a:pt x="54" y="8"/>
                    <a:pt x="56" y="6"/>
                    <a:pt x="56" y="4"/>
                  </a:cubicBezTo>
                  <a:cubicBezTo>
                    <a:pt x="56" y="2"/>
                    <a:pt x="54" y="0"/>
                    <a:pt x="52" y="0"/>
                  </a:cubicBezTo>
                  <a:close/>
                  <a:moveTo>
                    <a:pt x="68" y="0"/>
                  </a:moveTo>
                  <a:cubicBezTo>
                    <a:pt x="65" y="0"/>
                    <a:pt x="64" y="2"/>
                    <a:pt x="64" y="4"/>
                  </a:cubicBezTo>
                  <a:cubicBezTo>
                    <a:pt x="64" y="6"/>
                    <a:pt x="65" y="8"/>
                    <a:pt x="68" y="8"/>
                  </a:cubicBezTo>
                  <a:cubicBezTo>
                    <a:pt x="70" y="8"/>
                    <a:pt x="72" y="6"/>
                    <a:pt x="72" y="4"/>
                  </a:cubicBezTo>
                  <a:cubicBezTo>
                    <a:pt x="72" y="2"/>
                    <a:pt x="70" y="0"/>
                    <a:pt x="68" y="0"/>
                  </a:cubicBezTo>
                  <a:close/>
                  <a:moveTo>
                    <a:pt x="148" y="0"/>
                  </a:moveTo>
                  <a:cubicBezTo>
                    <a:pt x="145" y="0"/>
                    <a:pt x="144" y="2"/>
                    <a:pt x="144" y="4"/>
                  </a:cubicBezTo>
                  <a:cubicBezTo>
                    <a:pt x="144" y="6"/>
                    <a:pt x="145" y="8"/>
                    <a:pt x="148" y="8"/>
                  </a:cubicBezTo>
                  <a:cubicBezTo>
                    <a:pt x="150" y="8"/>
                    <a:pt x="152" y="6"/>
                    <a:pt x="152" y="4"/>
                  </a:cubicBezTo>
                  <a:cubicBezTo>
                    <a:pt x="152" y="2"/>
                    <a:pt x="150" y="0"/>
                    <a:pt x="148" y="0"/>
                  </a:cubicBezTo>
                  <a:close/>
                  <a:moveTo>
                    <a:pt x="196" y="0"/>
                  </a:moveTo>
                  <a:cubicBezTo>
                    <a:pt x="193" y="0"/>
                    <a:pt x="192" y="2"/>
                    <a:pt x="192" y="4"/>
                  </a:cubicBezTo>
                  <a:cubicBezTo>
                    <a:pt x="192" y="6"/>
                    <a:pt x="193" y="8"/>
                    <a:pt x="196" y="8"/>
                  </a:cubicBezTo>
                  <a:cubicBezTo>
                    <a:pt x="198" y="8"/>
                    <a:pt x="200" y="6"/>
                    <a:pt x="200" y="4"/>
                  </a:cubicBezTo>
                  <a:cubicBezTo>
                    <a:pt x="200" y="2"/>
                    <a:pt x="198" y="0"/>
                    <a:pt x="196" y="0"/>
                  </a:cubicBezTo>
                  <a:close/>
                  <a:moveTo>
                    <a:pt x="276" y="0"/>
                  </a:moveTo>
                  <a:cubicBezTo>
                    <a:pt x="273" y="0"/>
                    <a:pt x="272" y="2"/>
                    <a:pt x="272" y="4"/>
                  </a:cubicBezTo>
                  <a:cubicBezTo>
                    <a:pt x="272" y="6"/>
                    <a:pt x="273" y="8"/>
                    <a:pt x="276" y="8"/>
                  </a:cubicBezTo>
                  <a:cubicBezTo>
                    <a:pt x="278" y="8"/>
                    <a:pt x="280" y="6"/>
                    <a:pt x="280" y="4"/>
                  </a:cubicBezTo>
                  <a:cubicBezTo>
                    <a:pt x="280" y="2"/>
                    <a:pt x="278" y="0"/>
                    <a:pt x="276" y="0"/>
                  </a:cubicBezTo>
                  <a:close/>
                  <a:moveTo>
                    <a:pt x="164" y="0"/>
                  </a:moveTo>
                  <a:cubicBezTo>
                    <a:pt x="161" y="0"/>
                    <a:pt x="160" y="2"/>
                    <a:pt x="160" y="4"/>
                  </a:cubicBezTo>
                  <a:cubicBezTo>
                    <a:pt x="160" y="6"/>
                    <a:pt x="161" y="8"/>
                    <a:pt x="164" y="8"/>
                  </a:cubicBezTo>
                  <a:cubicBezTo>
                    <a:pt x="166" y="8"/>
                    <a:pt x="168" y="6"/>
                    <a:pt x="168" y="4"/>
                  </a:cubicBezTo>
                  <a:cubicBezTo>
                    <a:pt x="168" y="2"/>
                    <a:pt x="166" y="0"/>
                    <a:pt x="164" y="0"/>
                  </a:cubicBezTo>
                  <a:close/>
                  <a:moveTo>
                    <a:pt x="292" y="0"/>
                  </a:moveTo>
                  <a:cubicBezTo>
                    <a:pt x="289" y="0"/>
                    <a:pt x="288" y="2"/>
                    <a:pt x="288" y="4"/>
                  </a:cubicBezTo>
                  <a:cubicBezTo>
                    <a:pt x="288" y="6"/>
                    <a:pt x="289" y="8"/>
                    <a:pt x="292" y="8"/>
                  </a:cubicBezTo>
                  <a:cubicBezTo>
                    <a:pt x="294" y="8"/>
                    <a:pt x="296" y="6"/>
                    <a:pt x="296" y="4"/>
                  </a:cubicBezTo>
                  <a:cubicBezTo>
                    <a:pt x="296" y="2"/>
                    <a:pt x="294" y="0"/>
                    <a:pt x="292" y="0"/>
                  </a:cubicBezTo>
                  <a:close/>
                  <a:moveTo>
                    <a:pt x="308" y="0"/>
                  </a:moveTo>
                  <a:cubicBezTo>
                    <a:pt x="305" y="0"/>
                    <a:pt x="304" y="2"/>
                    <a:pt x="304" y="4"/>
                  </a:cubicBezTo>
                  <a:cubicBezTo>
                    <a:pt x="304" y="6"/>
                    <a:pt x="305" y="8"/>
                    <a:pt x="308" y="8"/>
                  </a:cubicBezTo>
                  <a:cubicBezTo>
                    <a:pt x="310" y="8"/>
                    <a:pt x="312" y="6"/>
                    <a:pt x="312" y="4"/>
                  </a:cubicBezTo>
                  <a:cubicBezTo>
                    <a:pt x="312" y="2"/>
                    <a:pt x="310" y="0"/>
                    <a:pt x="308" y="0"/>
                  </a:cubicBezTo>
                  <a:close/>
                  <a:moveTo>
                    <a:pt x="260" y="0"/>
                  </a:moveTo>
                  <a:cubicBezTo>
                    <a:pt x="257" y="0"/>
                    <a:pt x="256" y="2"/>
                    <a:pt x="256" y="4"/>
                  </a:cubicBezTo>
                  <a:cubicBezTo>
                    <a:pt x="256" y="6"/>
                    <a:pt x="257" y="8"/>
                    <a:pt x="260" y="8"/>
                  </a:cubicBezTo>
                  <a:cubicBezTo>
                    <a:pt x="262" y="8"/>
                    <a:pt x="264" y="6"/>
                    <a:pt x="264" y="4"/>
                  </a:cubicBezTo>
                  <a:cubicBezTo>
                    <a:pt x="264" y="2"/>
                    <a:pt x="262" y="0"/>
                    <a:pt x="260" y="0"/>
                  </a:cubicBezTo>
                  <a:close/>
                  <a:moveTo>
                    <a:pt x="244" y="0"/>
                  </a:moveTo>
                  <a:cubicBezTo>
                    <a:pt x="241" y="0"/>
                    <a:pt x="240" y="2"/>
                    <a:pt x="240" y="4"/>
                  </a:cubicBezTo>
                  <a:cubicBezTo>
                    <a:pt x="240" y="6"/>
                    <a:pt x="241" y="8"/>
                    <a:pt x="244" y="8"/>
                  </a:cubicBezTo>
                  <a:cubicBezTo>
                    <a:pt x="246" y="8"/>
                    <a:pt x="248" y="6"/>
                    <a:pt x="248" y="4"/>
                  </a:cubicBezTo>
                  <a:cubicBezTo>
                    <a:pt x="248" y="2"/>
                    <a:pt x="246" y="0"/>
                    <a:pt x="244" y="0"/>
                  </a:cubicBezTo>
                  <a:close/>
                  <a:moveTo>
                    <a:pt x="212" y="0"/>
                  </a:moveTo>
                  <a:cubicBezTo>
                    <a:pt x="209" y="0"/>
                    <a:pt x="208" y="2"/>
                    <a:pt x="208" y="4"/>
                  </a:cubicBezTo>
                  <a:cubicBezTo>
                    <a:pt x="208" y="6"/>
                    <a:pt x="209" y="8"/>
                    <a:pt x="212" y="8"/>
                  </a:cubicBezTo>
                  <a:cubicBezTo>
                    <a:pt x="214" y="8"/>
                    <a:pt x="216" y="6"/>
                    <a:pt x="216" y="4"/>
                  </a:cubicBezTo>
                  <a:cubicBezTo>
                    <a:pt x="216" y="2"/>
                    <a:pt x="214" y="0"/>
                    <a:pt x="212" y="0"/>
                  </a:cubicBezTo>
                  <a:close/>
                  <a:moveTo>
                    <a:pt x="180" y="0"/>
                  </a:moveTo>
                  <a:cubicBezTo>
                    <a:pt x="177" y="0"/>
                    <a:pt x="176" y="2"/>
                    <a:pt x="176" y="4"/>
                  </a:cubicBezTo>
                  <a:cubicBezTo>
                    <a:pt x="176" y="6"/>
                    <a:pt x="177" y="8"/>
                    <a:pt x="180" y="8"/>
                  </a:cubicBezTo>
                  <a:cubicBezTo>
                    <a:pt x="182" y="8"/>
                    <a:pt x="184" y="6"/>
                    <a:pt x="184" y="4"/>
                  </a:cubicBezTo>
                  <a:cubicBezTo>
                    <a:pt x="184" y="2"/>
                    <a:pt x="182" y="0"/>
                    <a:pt x="180" y="0"/>
                  </a:cubicBezTo>
                  <a:close/>
                  <a:moveTo>
                    <a:pt x="228" y="0"/>
                  </a:moveTo>
                  <a:cubicBezTo>
                    <a:pt x="225" y="0"/>
                    <a:pt x="224" y="2"/>
                    <a:pt x="224" y="4"/>
                  </a:cubicBezTo>
                  <a:cubicBezTo>
                    <a:pt x="224" y="6"/>
                    <a:pt x="225" y="8"/>
                    <a:pt x="228" y="8"/>
                  </a:cubicBezTo>
                  <a:cubicBezTo>
                    <a:pt x="230" y="8"/>
                    <a:pt x="232" y="6"/>
                    <a:pt x="232" y="4"/>
                  </a:cubicBezTo>
                  <a:cubicBezTo>
                    <a:pt x="232" y="2"/>
                    <a:pt x="230" y="0"/>
                    <a:pt x="228" y="0"/>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5" name="Freeform 1151"/>
            <p:cNvSpPr>
              <a:spLocks/>
            </p:cNvSpPr>
            <p:nvPr/>
          </p:nvSpPr>
          <p:spPr bwMode="auto">
            <a:xfrm>
              <a:off x="1191817" y="3598069"/>
              <a:ext cx="307181" cy="309563"/>
            </a:xfrm>
            <a:custGeom>
              <a:avLst/>
              <a:gdLst>
                <a:gd name="T0" fmla="*/ 36 w 129"/>
                <a:gd name="T1" fmla="*/ 114 h 130"/>
                <a:gd name="T2" fmla="*/ 114 w 129"/>
                <a:gd name="T3" fmla="*/ 93 h 130"/>
                <a:gd name="T4" fmla="*/ 93 w 129"/>
                <a:gd name="T5" fmla="*/ 16 h 130"/>
                <a:gd name="T6" fmla="*/ 16 w 129"/>
                <a:gd name="T7" fmla="*/ 37 h 130"/>
                <a:gd name="T8" fmla="*/ 36 w 129"/>
                <a:gd name="T9" fmla="*/ 114 h 130"/>
              </a:gdLst>
              <a:ahLst/>
              <a:cxnLst>
                <a:cxn ang="0">
                  <a:pos x="T0" y="T1"/>
                </a:cxn>
                <a:cxn ang="0">
                  <a:pos x="T2" y="T3"/>
                </a:cxn>
                <a:cxn ang="0">
                  <a:pos x="T4" y="T5"/>
                </a:cxn>
                <a:cxn ang="0">
                  <a:pos x="T6" y="T7"/>
                </a:cxn>
                <a:cxn ang="0">
                  <a:pos x="T8" y="T9"/>
                </a:cxn>
              </a:cxnLst>
              <a:rect l="0" t="0" r="r" b="b"/>
              <a:pathLst>
                <a:path w="129" h="130">
                  <a:moveTo>
                    <a:pt x="36" y="114"/>
                  </a:moveTo>
                  <a:cubicBezTo>
                    <a:pt x="63" y="130"/>
                    <a:pt x="98" y="121"/>
                    <a:pt x="114" y="93"/>
                  </a:cubicBezTo>
                  <a:cubicBezTo>
                    <a:pt x="129" y="66"/>
                    <a:pt x="120" y="32"/>
                    <a:pt x="93" y="16"/>
                  </a:cubicBezTo>
                  <a:cubicBezTo>
                    <a:pt x="66" y="0"/>
                    <a:pt x="31" y="10"/>
                    <a:pt x="16" y="37"/>
                  </a:cubicBezTo>
                  <a:cubicBezTo>
                    <a:pt x="0" y="64"/>
                    <a:pt x="9" y="98"/>
                    <a:pt x="36" y="11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36" name="Freeform 1152"/>
            <p:cNvSpPr>
              <a:spLocks noEditPoints="1"/>
            </p:cNvSpPr>
            <p:nvPr/>
          </p:nvSpPr>
          <p:spPr bwMode="auto">
            <a:xfrm>
              <a:off x="1179910" y="3607594"/>
              <a:ext cx="314325" cy="290513"/>
            </a:xfrm>
            <a:custGeom>
              <a:avLst/>
              <a:gdLst>
                <a:gd name="T0" fmla="*/ 70 w 132"/>
                <a:gd name="T1" fmla="*/ 122 h 122"/>
                <a:gd name="T2" fmla="*/ 70 w 132"/>
                <a:gd name="T3" fmla="*/ 122 h 122"/>
                <a:gd name="T4" fmla="*/ 39 w 132"/>
                <a:gd name="T5" fmla="*/ 114 h 122"/>
                <a:gd name="T6" fmla="*/ 17 w 132"/>
                <a:gd name="T7" fmla="*/ 31 h 122"/>
                <a:gd name="T8" fmla="*/ 70 w 132"/>
                <a:gd name="T9" fmla="*/ 0 h 122"/>
                <a:gd name="T10" fmla="*/ 100 w 132"/>
                <a:gd name="T11" fmla="*/ 9 h 122"/>
                <a:gd name="T12" fmla="*/ 128 w 132"/>
                <a:gd name="T13" fmla="*/ 45 h 122"/>
                <a:gd name="T14" fmla="*/ 122 w 132"/>
                <a:gd name="T15" fmla="*/ 91 h 122"/>
                <a:gd name="T16" fmla="*/ 70 w 132"/>
                <a:gd name="T17" fmla="*/ 122 h 122"/>
                <a:gd name="T18" fmla="*/ 70 w 132"/>
                <a:gd name="T19" fmla="*/ 8 h 122"/>
                <a:gd name="T20" fmla="*/ 24 w 132"/>
                <a:gd name="T21" fmla="*/ 35 h 122"/>
                <a:gd name="T22" fmla="*/ 43 w 132"/>
                <a:gd name="T23" fmla="*/ 107 h 122"/>
                <a:gd name="T24" fmla="*/ 70 w 132"/>
                <a:gd name="T25" fmla="*/ 114 h 122"/>
                <a:gd name="T26" fmla="*/ 115 w 132"/>
                <a:gd name="T27" fmla="*/ 87 h 122"/>
                <a:gd name="T28" fmla="*/ 121 w 132"/>
                <a:gd name="T29" fmla="*/ 47 h 122"/>
                <a:gd name="T30" fmla="*/ 96 w 132"/>
                <a:gd name="T31" fmla="*/ 15 h 122"/>
                <a:gd name="T32" fmla="*/ 70 w 132"/>
                <a:gd name="T33" fmla="*/ 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22">
                  <a:moveTo>
                    <a:pt x="70" y="122"/>
                  </a:moveTo>
                  <a:cubicBezTo>
                    <a:pt x="70" y="122"/>
                    <a:pt x="70" y="122"/>
                    <a:pt x="70" y="122"/>
                  </a:cubicBezTo>
                  <a:cubicBezTo>
                    <a:pt x="59" y="122"/>
                    <a:pt x="48" y="119"/>
                    <a:pt x="39" y="114"/>
                  </a:cubicBezTo>
                  <a:cubicBezTo>
                    <a:pt x="10" y="97"/>
                    <a:pt x="0" y="60"/>
                    <a:pt x="17" y="31"/>
                  </a:cubicBezTo>
                  <a:cubicBezTo>
                    <a:pt x="28" y="12"/>
                    <a:pt x="48" y="0"/>
                    <a:pt x="70" y="0"/>
                  </a:cubicBezTo>
                  <a:cubicBezTo>
                    <a:pt x="80" y="0"/>
                    <a:pt x="91" y="3"/>
                    <a:pt x="100" y="9"/>
                  </a:cubicBezTo>
                  <a:cubicBezTo>
                    <a:pt x="114" y="17"/>
                    <a:pt x="124" y="30"/>
                    <a:pt x="128" y="45"/>
                  </a:cubicBezTo>
                  <a:cubicBezTo>
                    <a:pt x="132" y="61"/>
                    <a:pt x="130" y="77"/>
                    <a:pt x="122" y="91"/>
                  </a:cubicBezTo>
                  <a:cubicBezTo>
                    <a:pt x="111" y="110"/>
                    <a:pt x="91" y="122"/>
                    <a:pt x="70" y="122"/>
                  </a:cubicBezTo>
                  <a:close/>
                  <a:moveTo>
                    <a:pt x="70" y="8"/>
                  </a:moveTo>
                  <a:cubicBezTo>
                    <a:pt x="51" y="8"/>
                    <a:pt x="33" y="18"/>
                    <a:pt x="24" y="35"/>
                  </a:cubicBezTo>
                  <a:cubicBezTo>
                    <a:pt x="9" y="60"/>
                    <a:pt x="18" y="92"/>
                    <a:pt x="43" y="107"/>
                  </a:cubicBezTo>
                  <a:cubicBezTo>
                    <a:pt x="51" y="111"/>
                    <a:pt x="60" y="114"/>
                    <a:pt x="70" y="114"/>
                  </a:cubicBezTo>
                  <a:cubicBezTo>
                    <a:pt x="88" y="114"/>
                    <a:pt x="106" y="104"/>
                    <a:pt x="115" y="87"/>
                  </a:cubicBezTo>
                  <a:cubicBezTo>
                    <a:pt x="122" y="75"/>
                    <a:pt x="124" y="61"/>
                    <a:pt x="121" y="47"/>
                  </a:cubicBezTo>
                  <a:cubicBezTo>
                    <a:pt x="117" y="34"/>
                    <a:pt x="108" y="22"/>
                    <a:pt x="96" y="15"/>
                  </a:cubicBezTo>
                  <a:cubicBezTo>
                    <a:pt x="88" y="11"/>
                    <a:pt x="79" y="8"/>
                    <a:pt x="70" y="8"/>
                  </a:cubicBezTo>
                  <a:close/>
                </a:path>
              </a:pathLst>
            </a:cu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sp>
          <p:nvSpPr>
            <p:cNvPr id="49" name="Oval 1165"/>
            <p:cNvSpPr>
              <a:spLocks noChangeArrowheads="1"/>
            </p:cNvSpPr>
            <p:nvPr/>
          </p:nvSpPr>
          <p:spPr bwMode="auto">
            <a:xfrm>
              <a:off x="1878808" y="3536156"/>
              <a:ext cx="431006" cy="433388"/>
            </a:xfrm>
            <a:prstGeom prst="ellipse">
              <a:avLst/>
            </a:prstGeom>
            <a:solidFill>
              <a:srgbClr val="FF000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31" normalizeH="0" baseline="0" noProof="0">
                <a:ln>
                  <a:noFill/>
                </a:ln>
                <a:solidFill>
                  <a:prstClr val="black"/>
                </a:solidFill>
                <a:effectLst/>
                <a:uLnTx/>
                <a:uFillTx/>
                <a:latin typeface="Poppins" panose="02000000000000000000" pitchFamily="2" charset="0"/>
                <a:ea typeface="+mn-ea"/>
                <a:cs typeface="Poppins" panose="02000000000000000000" pitchFamily="2" charset="0"/>
              </a:endParaRPr>
            </a:p>
          </p:txBody>
        </p:sp>
        <p:pic>
          <p:nvPicPr>
            <p:cNvPr id="6" name="Graphic 5" descr="Thumbs up sign">
              <a:extLst>
                <a:ext uri="{FF2B5EF4-FFF2-40B4-BE49-F238E27FC236}">
                  <a16:creationId xmlns:a16="http://schemas.microsoft.com/office/drawing/2014/main" id="{CFE67715-E3C4-43BF-B85A-383764D15E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45624" y="3586107"/>
              <a:ext cx="304045" cy="304045"/>
            </a:xfrm>
            <a:prstGeom prst="rect">
              <a:avLst/>
            </a:prstGeom>
          </p:spPr>
        </p:pic>
      </p:grpSp>
      <p:pic>
        <p:nvPicPr>
          <p:cNvPr id="66" name="Graphic 65" descr="Laptop">
            <a:extLst>
              <a:ext uri="{FF2B5EF4-FFF2-40B4-BE49-F238E27FC236}">
                <a16:creationId xmlns:a16="http://schemas.microsoft.com/office/drawing/2014/main" id="{40CA49B5-8A11-4BAB-AF26-5543358ACB9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83205" y="1984057"/>
            <a:ext cx="407673" cy="407673"/>
          </a:xfrm>
          <a:prstGeom prst="rect">
            <a:avLst/>
          </a:prstGeom>
        </p:spPr>
      </p:pic>
      <p:pic>
        <p:nvPicPr>
          <p:cNvPr id="68" name="Graphic 67" descr="Magnifying glass">
            <a:extLst>
              <a:ext uri="{FF2B5EF4-FFF2-40B4-BE49-F238E27FC236}">
                <a16:creationId xmlns:a16="http://schemas.microsoft.com/office/drawing/2014/main" id="{8512365E-B3C2-460E-AAF2-1516DFF8DCC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09509" y="2807729"/>
            <a:ext cx="373227" cy="373227"/>
          </a:xfrm>
          <a:prstGeom prst="rect">
            <a:avLst/>
          </a:prstGeom>
        </p:spPr>
      </p:pic>
      <p:sp>
        <p:nvSpPr>
          <p:cNvPr id="67" name="TextBox 66">
            <a:extLst>
              <a:ext uri="{FF2B5EF4-FFF2-40B4-BE49-F238E27FC236}">
                <a16:creationId xmlns:a16="http://schemas.microsoft.com/office/drawing/2014/main" id="{8639E709-B237-4CF8-BEB4-1E49781138D3}"/>
              </a:ext>
            </a:extLst>
          </p:cNvPr>
          <p:cNvSpPr txBox="1"/>
          <p:nvPr/>
        </p:nvSpPr>
        <p:spPr>
          <a:xfrm>
            <a:off x="5416008" y="5157002"/>
            <a:ext cx="6285562"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1" normalizeH="0" baseline="0" noProof="0" dirty="0">
                <a:ln>
                  <a:noFill/>
                </a:ln>
                <a:solidFill>
                  <a:srgbClr val="555FAD">
                    <a:lumMod val="50000"/>
                  </a:srgbClr>
                </a:solidFill>
                <a:effectLst/>
                <a:uLnTx/>
                <a:uFillTx/>
                <a:latin typeface="Tahoma"/>
                <a:ea typeface="+mn-ea"/>
                <a:cs typeface="Poppins" panose="02000000000000000000" pitchFamily="2" charset="0"/>
              </a:rPr>
              <a:t>Amendment and Final Deadline</a:t>
            </a:r>
          </a:p>
        </p:txBody>
      </p:sp>
      <p:sp>
        <p:nvSpPr>
          <p:cNvPr id="20" name="Rectangle 19">
            <a:extLst>
              <a:ext uri="{FF2B5EF4-FFF2-40B4-BE49-F238E27FC236}">
                <a16:creationId xmlns:a16="http://schemas.microsoft.com/office/drawing/2014/main" id="{E9EE05A6-B378-4B28-BC06-5AC5C3F675E1}"/>
              </a:ext>
            </a:extLst>
          </p:cNvPr>
          <p:cNvSpPr/>
          <p:nvPr/>
        </p:nvSpPr>
        <p:spPr>
          <a:xfrm>
            <a:off x="3250213" y="5132951"/>
            <a:ext cx="114999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1" normalizeH="0" baseline="0" noProof="0">
                <a:ln>
                  <a:noFill/>
                </a:ln>
                <a:solidFill>
                  <a:srgbClr val="FF0000"/>
                </a:solidFill>
                <a:effectLst/>
                <a:uLnTx/>
                <a:uFillTx/>
                <a:latin typeface="Poppins" panose="02000000000000000000" pitchFamily="2" charset="0"/>
                <a:ea typeface="+mn-ea"/>
                <a:cs typeface="Poppins" panose="02000000000000000000" pitchFamily="2" charset="0"/>
              </a:rPr>
              <a:t>8/1 – 8/28</a:t>
            </a:r>
          </a:p>
        </p:txBody>
      </p:sp>
      <p:sp>
        <p:nvSpPr>
          <p:cNvPr id="22" name="Footer Placeholder 21">
            <a:extLst>
              <a:ext uri="{FF2B5EF4-FFF2-40B4-BE49-F238E27FC236}">
                <a16:creationId xmlns:a16="http://schemas.microsoft.com/office/drawing/2014/main" id="{238B0DA8-9E52-415C-A255-8744E132A84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rPr>
              <a:t>SDCOE EOY 1 May 06, 2020</a:t>
            </a:r>
          </a:p>
        </p:txBody>
      </p:sp>
      <p:sp>
        <p:nvSpPr>
          <p:cNvPr id="26" name="Slide Number Placeholder 25">
            <a:extLst>
              <a:ext uri="{FF2B5EF4-FFF2-40B4-BE49-F238E27FC236}">
                <a16:creationId xmlns:a16="http://schemas.microsoft.com/office/drawing/2014/main" id="{BC5C6CC4-2B4B-409E-A4E7-E531DA7D28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27912095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EAE0D-88F0-4123-A369-92983D7E55DC}"/>
              </a:ext>
            </a:extLst>
          </p:cNvPr>
          <p:cNvSpPr>
            <a:spLocks noGrp="1"/>
          </p:cNvSpPr>
          <p:nvPr>
            <p:ph type="title"/>
          </p:nvPr>
        </p:nvSpPr>
        <p:spPr>
          <a:xfrm>
            <a:off x="419510" y="262111"/>
            <a:ext cx="11340000" cy="432000"/>
          </a:xfrm>
        </p:spPr>
        <p:txBody>
          <a:bodyPr/>
          <a:lstStyle/>
          <a:p>
            <a:r>
              <a:rPr lang="en-US" dirty="0"/>
              <a:t>Resources</a:t>
            </a:r>
          </a:p>
        </p:txBody>
      </p:sp>
      <p:sp>
        <p:nvSpPr>
          <p:cNvPr id="6" name="Footer Placeholder 5">
            <a:extLst>
              <a:ext uri="{FF2B5EF4-FFF2-40B4-BE49-F238E27FC236}">
                <a16:creationId xmlns:a16="http://schemas.microsoft.com/office/drawing/2014/main" id="{A6B3DB9B-C83B-4ED1-A6FF-556F07CD26B9}"/>
              </a:ext>
            </a:extLst>
          </p:cNvPr>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Arial" charset="0"/>
                <a:ea typeface="+mn-ea"/>
                <a:cs typeface="Arial" charset="0"/>
              </a:rPr>
              <a:t>SDCOE EOY 1 May 6, 2020</a:t>
            </a:r>
            <a:endParaRPr kumimoji="0" lang="en-US" sz="1200" b="0" i="0" u="none" strike="noStrike" kern="1200" cap="none" spc="0" normalizeH="0" baseline="0" noProof="0" dirty="0">
              <a:ln>
                <a:noFill/>
              </a:ln>
              <a:solidFill>
                <a:prstClr val="black">
                  <a:lumMod val="75000"/>
                  <a:lumOff val="25000"/>
                </a:prstClr>
              </a:solidFill>
              <a:effectLst/>
              <a:uLnTx/>
              <a:uFillTx/>
              <a:latin typeface="Arial" charset="0"/>
              <a:ea typeface="+mn-ea"/>
              <a:cs typeface="Arial" charset="0"/>
            </a:endParaRPr>
          </a:p>
        </p:txBody>
      </p:sp>
      <p:sp>
        <p:nvSpPr>
          <p:cNvPr id="14" name="AutoShape 2" descr="https://encrypted-tbn0.gstatic.com/images?q=tbn:ANd9GcQgBBtq389mm3sddMtxVn3r2pa1eFRsE_5IEsxOxkap47n82NhN">
            <a:extLst>
              <a:ext uri="{FF2B5EF4-FFF2-40B4-BE49-F238E27FC236}">
                <a16:creationId xmlns:a16="http://schemas.microsoft.com/office/drawing/2014/main" id="{125D1E28-B080-4674-AA36-B9A8625C0554}"/>
              </a:ext>
            </a:extLst>
          </p:cNvPr>
          <p:cNvSpPr>
            <a:spLocks noChangeAspect="1" noChangeArrowheads="1"/>
          </p:cNvSpPr>
          <p:nvPr/>
        </p:nvSpPr>
        <p:spPr bwMode="auto">
          <a:xfrm>
            <a:off x="5838932" y="319582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Arial" charset="0"/>
              <a:ea typeface="+mn-ea"/>
              <a:cs typeface="Arial" charset="0"/>
            </a:endParaRPr>
          </a:p>
        </p:txBody>
      </p:sp>
      <p:grpSp>
        <p:nvGrpSpPr>
          <p:cNvPr id="4" name="Group 3">
            <a:extLst>
              <a:ext uri="{FF2B5EF4-FFF2-40B4-BE49-F238E27FC236}">
                <a16:creationId xmlns:a16="http://schemas.microsoft.com/office/drawing/2014/main" id="{A587C32F-66B5-944B-85D4-47A2E82FAC92}"/>
              </a:ext>
            </a:extLst>
          </p:cNvPr>
          <p:cNvGrpSpPr/>
          <p:nvPr/>
        </p:nvGrpSpPr>
        <p:grpSpPr>
          <a:xfrm>
            <a:off x="5320989" y="1809136"/>
            <a:ext cx="6438521" cy="3382979"/>
            <a:chOff x="5231928" y="1521379"/>
            <a:chExt cx="6438521" cy="3382979"/>
          </a:xfrm>
        </p:grpSpPr>
        <p:pic>
          <p:nvPicPr>
            <p:cNvPr id="1028" name="Picture 4" descr="https://encrypted-tbn0.gstatic.com/images?q=tbn:ANd9GcQc4WiDDVuY1rVs8BkJQPP0mjyh6k-CFu2U0AZfdjPOOEW7wQ-u">
              <a:extLst>
                <a:ext uri="{FF2B5EF4-FFF2-40B4-BE49-F238E27FC236}">
                  <a16:creationId xmlns:a16="http://schemas.microsoft.com/office/drawing/2014/main" id="{A80D2A53-7247-44AF-BDFB-2B6D0D9E32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3032" y="2310953"/>
              <a:ext cx="685800" cy="47674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2DCDFF9-2521-4D42-A15E-EF819DC9A536}"/>
                </a:ext>
              </a:extLst>
            </p:cNvPr>
            <p:cNvSpPr/>
            <p:nvPr/>
          </p:nvSpPr>
          <p:spPr>
            <a:xfrm>
              <a:off x="6723685" y="1672389"/>
              <a:ext cx="2328073" cy="338554"/>
            </a:xfrm>
            <a:prstGeom prst="rect">
              <a:avLst/>
            </a:prstGeom>
          </p:spPr>
          <p:txBody>
            <a:bodyPr wrap="none">
              <a:spAutoFit/>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4"/>
                </a:rPr>
                <a:t>https://learn.fcmat.org/</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5"/>
              </a:endParaRPr>
            </a:p>
          </p:txBody>
        </p:sp>
        <p:sp>
          <p:nvSpPr>
            <p:cNvPr id="18" name="Rectangle 17">
              <a:extLst>
                <a:ext uri="{FF2B5EF4-FFF2-40B4-BE49-F238E27FC236}">
                  <a16:creationId xmlns:a16="http://schemas.microsoft.com/office/drawing/2014/main" id="{F329A3E3-C1D2-46CE-9275-28037523FA55}"/>
                </a:ext>
              </a:extLst>
            </p:cNvPr>
            <p:cNvSpPr/>
            <p:nvPr/>
          </p:nvSpPr>
          <p:spPr>
            <a:xfrm>
              <a:off x="6730383" y="2392154"/>
              <a:ext cx="494006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Tahoma"/>
                  <a:ea typeface="+mn-ea"/>
                  <a:cs typeface="+mn-cs"/>
                  <a:hlinkClick r:id="rId6"/>
                </a:rPr>
                <a:t>https://www.youtube.com/c/CSISCALPADSTrainingChannel</a:t>
              </a:r>
              <a:endParaRPr kumimoji="0" lang="en-US" sz="1400" b="0" i="0" u="none" strike="noStrike" kern="1200" cap="none" spc="0" normalizeH="0" baseline="0" noProof="0">
                <a:ln>
                  <a:noFill/>
                </a:ln>
                <a:solidFill>
                  <a:prstClr val="black"/>
                </a:solidFill>
                <a:effectLst/>
                <a:uLnTx/>
                <a:uFillTx/>
                <a:latin typeface="Tahoma"/>
                <a:ea typeface="+mn-ea"/>
                <a:cs typeface="+mn-cs"/>
              </a:endParaRPr>
            </a:p>
          </p:txBody>
        </p:sp>
        <p:pic>
          <p:nvPicPr>
            <p:cNvPr id="20" name="Graphic 19">
              <a:extLst>
                <a:ext uri="{FF2B5EF4-FFF2-40B4-BE49-F238E27FC236}">
                  <a16:creationId xmlns:a16="http://schemas.microsoft.com/office/drawing/2014/main" id="{C2C67D1B-8AC2-44D1-A9D7-ACCCC9C6CB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591" y="3098843"/>
              <a:ext cx="1210737" cy="334394"/>
            </a:xfrm>
            <a:prstGeom prst="rect">
              <a:avLst/>
            </a:prstGeom>
          </p:spPr>
        </p:pic>
        <p:sp>
          <p:nvSpPr>
            <p:cNvPr id="22" name="Rectangle 21">
              <a:extLst>
                <a:ext uri="{FF2B5EF4-FFF2-40B4-BE49-F238E27FC236}">
                  <a16:creationId xmlns:a16="http://schemas.microsoft.com/office/drawing/2014/main" id="{06C60D83-9D72-4756-866A-91765FAACBA5}"/>
                </a:ext>
              </a:extLst>
            </p:cNvPr>
            <p:cNvSpPr/>
            <p:nvPr/>
          </p:nvSpPr>
          <p:spPr>
            <a:xfrm>
              <a:off x="6723685" y="3119781"/>
              <a:ext cx="4547848" cy="307777"/>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charset="0"/>
                  <a:ea typeface="+mn-ea"/>
                  <a:cs typeface="Arial" charset="0"/>
                  <a:hlinkClick r:id="rId9"/>
                </a:rPr>
                <a:t>https://documentation.calpads.org/Support/References</a:t>
              </a:r>
              <a:endParaRPr kumimoji="0" lang="en-US" sz="14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23" name="Picture 22">
              <a:extLst>
                <a:ext uri="{FF2B5EF4-FFF2-40B4-BE49-F238E27FC236}">
                  <a16:creationId xmlns:a16="http://schemas.microsoft.com/office/drawing/2014/main" id="{919EDCA2-879D-4953-A9E6-BE4D3E4C27EF}"/>
                </a:ext>
              </a:extLst>
            </p:cNvPr>
            <p:cNvPicPr>
              <a:picLocks noChangeAspect="1"/>
            </p:cNvPicPr>
            <p:nvPr/>
          </p:nvPicPr>
          <p:blipFill rotWithShape="1">
            <a:blip r:embed="rId10"/>
            <a:srcRect t="15009" b="13576"/>
            <a:stretch/>
          </p:blipFill>
          <p:spPr>
            <a:xfrm>
              <a:off x="5318018" y="1521379"/>
              <a:ext cx="1093173" cy="651428"/>
            </a:xfrm>
            <a:prstGeom prst="rect">
              <a:avLst/>
            </a:prstGeom>
          </p:spPr>
        </p:pic>
        <p:sp>
          <p:nvSpPr>
            <p:cNvPr id="24" name="Rectangle 23">
              <a:extLst>
                <a:ext uri="{FF2B5EF4-FFF2-40B4-BE49-F238E27FC236}">
                  <a16:creationId xmlns:a16="http://schemas.microsoft.com/office/drawing/2014/main" id="{FB9E612D-DF25-43BC-B5FB-C91904C48C75}"/>
                </a:ext>
              </a:extLst>
            </p:cNvPr>
            <p:cNvSpPr/>
            <p:nvPr/>
          </p:nvSpPr>
          <p:spPr>
            <a:xfrm>
              <a:off x="6733210" y="3649580"/>
              <a:ext cx="4567148"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11"/>
                </a:rPr>
                <a:t>https://www.cde.ca.gov/ds/sp/cl/systemdocs.asp</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pic>
          <p:nvPicPr>
            <p:cNvPr id="7" name="Picture 6" descr="A close up of a logo&#10;&#10;Description automatically generated">
              <a:extLst>
                <a:ext uri="{FF2B5EF4-FFF2-40B4-BE49-F238E27FC236}">
                  <a16:creationId xmlns:a16="http://schemas.microsoft.com/office/drawing/2014/main" id="{031C0AB6-FC12-4F72-9B80-9CE2448D68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31928" y="3638773"/>
              <a:ext cx="1538215" cy="334394"/>
            </a:xfrm>
            <a:prstGeom prst="rect">
              <a:avLst/>
            </a:prstGeom>
          </p:spPr>
        </p:pic>
        <p:pic>
          <p:nvPicPr>
            <p:cNvPr id="12" name="Picture 11" descr="A close up of a sign&#10;&#10;Description automatically generated">
              <a:extLst>
                <a:ext uri="{FF2B5EF4-FFF2-40B4-BE49-F238E27FC236}">
                  <a16:creationId xmlns:a16="http://schemas.microsoft.com/office/drawing/2014/main" id="{24B166D5-F62E-4EAF-97AA-3468FE9A63B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34591" y="4255757"/>
              <a:ext cx="1398619" cy="466206"/>
            </a:xfrm>
            <a:prstGeom prst="rect">
              <a:avLst/>
            </a:prstGeom>
          </p:spPr>
        </p:pic>
        <p:sp>
          <p:nvSpPr>
            <p:cNvPr id="13" name="Rectangle 12">
              <a:extLst>
                <a:ext uri="{FF2B5EF4-FFF2-40B4-BE49-F238E27FC236}">
                  <a16:creationId xmlns:a16="http://schemas.microsoft.com/office/drawing/2014/main" id="{89492636-095A-40F9-91F9-C94F51C5A7CA}"/>
                </a:ext>
              </a:extLst>
            </p:cNvPr>
            <p:cNvSpPr/>
            <p:nvPr/>
          </p:nvSpPr>
          <p:spPr>
            <a:xfrm>
              <a:off x="6776437" y="4319583"/>
              <a:ext cx="4887314"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charset="0"/>
                  <a:ea typeface="+mn-ea"/>
                  <a:cs typeface="Arial" charset="0"/>
                  <a:hlinkClick r:id="rId14"/>
                </a:rPr>
                <a:t>https://csis.fcmat.org/resources</a:t>
              </a: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rial" charset="0"/>
                <a:ea typeface="+mn-ea"/>
                <a:cs typeface="Arial" charset="0"/>
              </a:endParaRPr>
            </a:p>
          </p:txBody>
        </p:sp>
      </p:grpSp>
      <p:sp>
        <p:nvSpPr>
          <p:cNvPr id="19" name="Text Placeholder 4">
            <a:extLst>
              <a:ext uri="{FF2B5EF4-FFF2-40B4-BE49-F238E27FC236}">
                <a16:creationId xmlns:a16="http://schemas.microsoft.com/office/drawing/2014/main" id="{2DDB8B47-0869-40B8-9391-5DA25374F5E5}"/>
              </a:ext>
            </a:extLst>
          </p:cNvPr>
          <p:cNvSpPr txBox="1">
            <a:spLocks/>
          </p:cNvSpPr>
          <p:nvPr/>
        </p:nvSpPr>
        <p:spPr>
          <a:xfrm>
            <a:off x="543908" y="1521378"/>
            <a:ext cx="3975100" cy="1744662"/>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sz="32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Tahoma"/>
                <a:ea typeface="+mn-ea"/>
                <a:cs typeface="+mn-cs"/>
              </a:rPr>
              <a:t>Here are some important resources related to EOY reporting.</a:t>
            </a:r>
          </a:p>
        </p:txBody>
      </p:sp>
      <p:sp>
        <p:nvSpPr>
          <p:cNvPr id="3" name="Slide Number Placeholder 2">
            <a:extLst>
              <a:ext uri="{FF2B5EF4-FFF2-40B4-BE49-F238E27FC236}">
                <a16:creationId xmlns:a16="http://schemas.microsoft.com/office/drawing/2014/main" id="{C9702531-69FA-4EBC-AB65-E4D765FC88D3}"/>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1B520B1-6943-4489-92FF-75F2493CCD07}"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lumMod val="65000"/>
                  <a:lumOff val="35000"/>
                </a:prstClr>
              </a:solidFill>
              <a:effectLst/>
              <a:uLnTx/>
              <a:uFillTx/>
              <a:latin typeface="Tahoma"/>
              <a:ea typeface="+mn-ea"/>
              <a:cs typeface="+mn-cs"/>
            </a:endParaRPr>
          </a:p>
        </p:txBody>
      </p:sp>
    </p:spTree>
    <p:extLst>
      <p:ext uri="{BB962C8B-B14F-4D97-AF65-F5344CB8AC3E}">
        <p14:creationId xmlns:p14="http://schemas.microsoft.com/office/powerpoint/2010/main" val="19928231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C9E886-BD82-4757-912B-F7589A22164F}"/>
              </a:ext>
            </a:extLst>
          </p:cNvPr>
          <p:cNvSpPr>
            <a:spLocks noGrp="1"/>
          </p:cNvSpPr>
          <p:nvPr>
            <p:ph idx="1"/>
          </p:nvPr>
        </p:nvSpPr>
        <p:spPr bwMode="gray"/>
        <p:txBody>
          <a:bodyPr/>
          <a:lstStyle/>
          <a:p>
            <a:r>
              <a:rPr lang="en-US" dirty="0"/>
              <a:t>You can get help through these channels.</a:t>
            </a:r>
          </a:p>
        </p:txBody>
      </p:sp>
      <p:pic>
        <p:nvPicPr>
          <p:cNvPr id="25" name="Picture Placeholder 24">
            <a:extLst>
              <a:ext uri="{FF2B5EF4-FFF2-40B4-BE49-F238E27FC236}">
                <a16:creationId xmlns:a16="http://schemas.microsoft.com/office/drawing/2014/main" id="{323866CD-D2B5-F247-B1A6-D88B3FC5A56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73" r="873"/>
          <a:stretch>
            <a:fillRect/>
          </a:stretch>
        </p:blipFill>
        <p:spPr/>
      </p:pic>
      <p:sp>
        <p:nvSpPr>
          <p:cNvPr id="5" name="Title 4">
            <a:extLst>
              <a:ext uri="{FF2B5EF4-FFF2-40B4-BE49-F238E27FC236}">
                <a16:creationId xmlns:a16="http://schemas.microsoft.com/office/drawing/2014/main" id="{F58C420A-3AEC-4BE5-BD90-C854A306696C}"/>
              </a:ext>
            </a:extLst>
          </p:cNvPr>
          <p:cNvSpPr>
            <a:spLocks noGrp="1"/>
          </p:cNvSpPr>
          <p:nvPr>
            <p:ph type="title"/>
          </p:nvPr>
        </p:nvSpPr>
        <p:spPr bwMode="gray"/>
        <p:txBody>
          <a:bodyPr/>
          <a:lstStyle/>
          <a:p>
            <a:r>
              <a:rPr lang="en-US" dirty="0"/>
              <a:t>Support</a:t>
            </a:r>
          </a:p>
        </p:txBody>
      </p:sp>
      <p:sp>
        <p:nvSpPr>
          <p:cNvPr id="6" name="Text Placeholder 5">
            <a:extLst>
              <a:ext uri="{FF2B5EF4-FFF2-40B4-BE49-F238E27FC236}">
                <a16:creationId xmlns:a16="http://schemas.microsoft.com/office/drawing/2014/main" id="{0F0E443A-F987-4A67-86AD-557D61E47992}"/>
              </a:ext>
            </a:extLst>
          </p:cNvPr>
          <p:cNvSpPr>
            <a:spLocks noGrp="1"/>
          </p:cNvSpPr>
          <p:nvPr>
            <p:ph type="body" sz="quarter" idx="13"/>
          </p:nvPr>
        </p:nvSpPr>
        <p:spPr>
          <a:xfrm>
            <a:off x="6550052" y="4254924"/>
            <a:ext cx="1800000" cy="360000"/>
          </a:xfrm>
        </p:spPr>
        <p:txBody>
          <a:bodyPr/>
          <a:lstStyle/>
          <a:p>
            <a:r>
              <a:rPr lang="en-US" dirty="0">
                <a:solidFill>
                  <a:schemeClr val="tx1">
                    <a:lumMod val="75000"/>
                    <a:lumOff val="25000"/>
                  </a:schemeClr>
                </a:solidFill>
              </a:rPr>
              <a:t>Phone</a:t>
            </a:r>
          </a:p>
        </p:txBody>
      </p:sp>
      <p:sp>
        <p:nvSpPr>
          <p:cNvPr id="7" name="Text Placeholder 6">
            <a:extLst>
              <a:ext uri="{FF2B5EF4-FFF2-40B4-BE49-F238E27FC236}">
                <a16:creationId xmlns:a16="http://schemas.microsoft.com/office/drawing/2014/main" id="{34535CB7-70A5-4E0C-835B-C50960E5BC69}"/>
              </a:ext>
            </a:extLst>
          </p:cNvPr>
          <p:cNvSpPr>
            <a:spLocks noGrp="1"/>
          </p:cNvSpPr>
          <p:nvPr>
            <p:ph type="body" sz="quarter" idx="14"/>
          </p:nvPr>
        </p:nvSpPr>
        <p:spPr>
          <a:xfrm>
            <a:off x="8163529" y="3736388"/>
            <a:ext cx="1800000" cy="359996"/>
          </a:xfrm>
        </p:spPr>
        <p:txBody>
          <a:bodyPr/>
          <a:lstStyle/>
          <a:p>
            <a:pPr algn="l"/>
            <a:r>
              <a:rPr lang="en-US" sz="1600" dirty="0"/>
              <a:t>916-325-9210</a:t>
            </a:r>
            <a:endParaRPr lang="en-US" sz="16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FA562AA1-9ED1-4AA1-8F21-A53B5A69CB06}"/>
              </a:ext>
            </a:extLst>
          </p:cNvPr>
          <p:cNvSpPr>
            <a:spLocks noGrp="1"/>
          </p:cNvSpPr>
          <p:nvPr>
            <p:ph type="body" sz="quarter" idx="15"/>
          </p:nvPr>
        </p:nvSpPr>
        <p:spPr>
          <a:xfrm>
            <a:off x="6650256" y="5675686"/>
            <a:ext cx="1674000" cy="360000"/>
          </a:xfrm>
        </p:spPr>
        <p:txBody>
          <a:bodyPr/>
          <a:lstStyle/>
          <a:p>
            <a:r>
              <a:rPr lang="en-US" dirty="0"/>
              <a:t>Listserv</a:t>
            </a:r>
            <a:endParaRPr lang="en-US" dirty="0">
              <a:solidFill>
                <a:schemeClr val="tx1">
                  <a:lumMod val="75000"/>
                  <a:lumOff val="25000"/>
                </a:schemeClr>
              </a:solidFill>
            </a:endParaRPr>
          </a:p>
        </p:txBody>
      </p:sp>
      <p:sp>
        <p:nvSpPr>
          <p:cNvPr id="9" name="Text Placeholder 8">
            <a:extLst>
              <a:ext uri="{FF2B5EF4-FFF2-40B4-BE49-F238E27FC236}">
                <a16:creationId xmlns:a16="http://schemas.microsoft.com/office/drawing/2014/main" id="{29E0145E-8E4E-439B-A78F-92EC279B320C}"/>
              </a:ext>
            </a:extLst>
          </p:cNvPr>
          <p:cNvSpPr>
            <a:spLocks noGrp="1"/>
          </p:cNvSpPr>
          <p:nvPr>
            <p:ph type="body" sz="quarter" idx="16"/>
          </p:nvPr>
        </p:nvSpPr>
        <p:spPr>
          <a:xfrm>
            <a:off x="8159293" y="4982733"/>
            <a:ext cx="3608471" cy="720000"/>
          </a:xfrm>
        </p:spPr>
        <p:txBody>
          <a:bodyPr/>
          <a:lstStyle/>
          <a:p>
            <a:pPr algn="l"/>
            <a:r>
              <a:rPr lang="en-US" sz="1600" dirty="0">
                <a:hlinkClick r:id="rId4"/>
              </a:rPr>
              <a:t>https://csis.fcmat.org/ListServ</a:t>
            </a:r>
            <a:endParaRPr lang="en-US" sz="1600" dirty="0"/>
          </a:p>
          <a:p>
            <a:pPr algn="l"/>
            <a:r>
              <a:rPr lang="en-US" sz="1600" dirty="0">
                <a:hlinkClick r:id="rId5"/>
              </a:rPr>
              <a:t>https://www.cde.ca.gov/ds/sp/cl/listservs.asp</a:t>
            </a:r>
            <a:endParaRPr lang="en-US" sz="1600" dirty="0"/>
          </a:p>
          <a:p>
            <a:pPr algn="l"/>
            <a:endParaRPr lang="en-US" sz="1600" dirty="0">
              <a:solidFill>
                <a:schemeClr val="tx1">
                  <a:lumMod val="75000"/>
                  <a:lumOff val="25000"/>
                </a:schemeClr>
              </a:solidFill>
            </a:endParaRPr>
          </a:p>
        </p:txBody>
      </p:sp>
      <p:sp>
        <p:nvSpPr>
          <p:cNvPr id="10" name="Text Placeholder 9">
            <a:extLst>
              <a:ext uri="{FF2B5EF4-FFF2-40B4-BE49-F238E27FC236}">
                <a16:creationId xmlns:a16="http://schemas.microsoft.com/office/drawing/2014/main" id="{77D79B0F-EFCB-42B1-AEAE-0FE4763D4456}"/>
              </a:ext>
            </a:extLst>
          </p:cNvPr>
          <p:cNvSpPr>
            <a:spLocks noGrp="1"/>
          </p:cNvSpPr>
          <p:nvPr>
            <p:ph type="body" sz="quarter" idx="17"/>
          </p:nvPr>
        </p:nvSpPr>
        <p:spPr>
          <a:xfrm>
            <a:off x="6550052" y="1369956"/>
            <a:ext cx="1800000" cy="360000"/>
          </a:xfrm>
        </p:spPr>
        <p:txBody>
          <a:bodyPr/>
          <a:lstStyle/>
          <a:p>
            <a:r>
              <a:rPr lang="en-US" dirty="0"/>
              <a:t>Web</a:t>
            </a:r>
            <a:r>
              <a:rPr lang="en-US" dirty="0">
                <a:solidFill>
                  <a:schemeClr val="tx1">
                    <a:lumMod val="75000"/>
                    <a:lumOff val="25000"/>
                  </a:schemeClr>
                </a:solidFill>
              </a:rPr>
              <a:t> </a:t>
            </a:r>
          </a:p>
        </p:txBody>
      </p:sp>
      <p:sp>
        <p:nvSpPr>
          <p:cNvPr id="11" name="Text Placeholder 10">
            <a:extLst>
              <a:ext uri="{FF2B5EF4-FFF2-40B4-BE49-F238E27FC236}">
                <a16:creationId xmlns:a16="http://schemas.microsoft.com/office/drawing/2014/main" id="{1D0238C6-EDC9-431C-B062-27BAF34CDE16}"/>
              </a:ext>
            </a:extLst>
          </p:cNvPr>
          <p:cNvSpPr>
            <a:spLocks noGrp="1"/>
          </p:cNvSpPr>
          <p:nvPr>
            <p:ph type="body" sz="quarter" idx="18"/>
          </p:nvPr>
        </p:nvSpPr>
        <p:spPr>
          <a:xfrm>
            <a:off x="8163528" y="713377"/>
            <a:ext cx="3604236" cy="720000"/>
          </a:xfrm>
        </p:spPr>
        <p:txBody>
          <a:bodyPr/>
          <a:lstStyle/>
          <a:p>
            <a:pPr lvl="0" algn="l"/>
            <a:r>
              <a:rPr lang="en-US" sz="1600" dirty="0">
                <a:hlinkClick r:id="rId6"/>
              </a:rPr>
              <a:t>http://www2.cde.ca.gov/calpadshelp/default.aspx</a:t>
            </a:r>
            <a:endParaRPr lang="en-US" sz="1600" dirty="0"/>
          </a:p>
          <a:p>
            <a:pPr lvl="0" algn="l"/>
            <a:endParaRPr lang="en-US" sz="1600" dirty="0"/>
          </a:p>
        </p:txBody>
      </p:sp>
      <p:sp>
        <p:nvSpPr>
          <p:cNvPr id="4" name="Text Placeholder 3">
            <a:extLst>
              <a:ext uri="{FF2B5EF4-FFF2-40B4-BE49-F238E27FC236}">
                <a16:creationId xmlns:a16="http://schemas.microsoft.com/office/drawing/2014/main" id="{27325661-92B1-4FD6-80E6-C1A1C5F5B8BA}"/>
              </a:ext>
            </a:extLst>
          </p:cNvPr>
          <p:cNvSpPr>
            <a:spLocks noGrp="1"/>
          </p:cNvSpPr>
          <p:nvPr>
            <p:ph type="body" sz="quarter" idx="19"/>
          </p:nvPr>
        </p:nvSpPr>
        <p:spPr>
          <a:xfrm>
            <a:off x="6550052" y="2783230"/>
            <a:ext cx="1800000" cy="360000"/>
          </a:xfrm>
        </p:spPr>
        <p:txBody>
          <a:bodyPr/>
          <a:lstStyle/>
          <a:p>
            <a:r>
              <a:rPr lang="en-US" dirty="0">
                <a:solidFill>
                  <a:schemeClr val="tx1">
                    <a:lumMod val="75000"/>
                    <a:lumOff val="25000"/>
                  </a:schemeClr>
                </a:solidFill>
              </a:rPr>
              <a:t>Email</a:t>
            </a:r>
          </a:p>
        </p:txBody>
      </p:sp>
      <p:sp>
        <p:nvSpPr>
          <p:cNvPr id="13" name="Text Placeholder 12">
            <a:extLst>
              <a:ext uri="{FF2B5EF4-FFF2-40B4-BE49-F238E27FC236}">
                <a16:creationId xmlns:a16="http://schemas.microsoft.com/office/drawing/2014/main" id="{C32C294C-1590-42EF-AA55-43D984432B57}"/>
              </a:ext>
            </a:extLst>
          </p:cNvPr>
          <p:cNvSpPr>
            <a:spLocks noGrp="1"/>
          </p:cNvSpPr>
          <p:nvPr>
            <p:ph type="body" sz="quarter" idx="20"/>
          </p:nvPr>
        </p:nvSpPr>
        <p:spPr>
          <a:xfrm>
            <a:off x="8163529" y="2360169"/>
            <a:ext cx="2675023" cy="359996"/>
          </a:xfrm>
        </p:spPr>
        <p:txBody>
          <a:bodyPr/>
          <a:lstStyle/>
          <a:p>
            <a:pPr algn="l"/>
            <a:r>
              <a:rPr lang="en-US" sz="1600" dirty="0">
                <a:hlinkClick r:id="rId7"/>
              </a:rPr>
              <a:t>calpads-support@cde.ca.gov</a:t>
            </a:r>
            <a:endParaRPr lang="en-US" sz="1600" dirty="0"/>
          </a:p>
          <a:p>
            <a:pPr algn="l"/>
            <a:endParaRPr lang="en-US" sz="1600" dirty="0">
              <a:solidFill>
                <a:schemeClr val="tx1">
                  <a:lumMod val="75000"/>
                  <a:lumOff val="25000"/>
                </a:schemeClr>
              </a:solidFill>
            </a:endParaRPr>
          </a:p>
        </p:txBody>
      </p:sp>
      <p:cxnSp>
        <p:nvCxnSpPr>
          <p:cNvPr id="12" name="Straight Connector 11">
            <a:extLst>
              <a:ext uri="{FF2B5EF4-FFF2-40B4-BE49-F238E27FC236}">
                <a16:creationId xmlns:a16="http://schemas.microsoft.com/office/drawing/2014/main" id="{3E48293B-B086-4048-863C-47E7C47880A1}"/>
              </a:ext>
              <a:ext uri="{C183D7F6-B498-43B3-948B-1728B52AA6E4}">
                <adec:decorative xmlns:adec="http://schemas.microsoft.com/office/drawing/2017/decorative" val="1"/>
              </a:ext>
            </a:extLst>
          </p:cNvPr>
          <p:cNvCxnSpPr>
            <a:cxnSpLocks/>
          </p:cNvCxnSpPr>
          <p:nvPr/>
        </p:nvCxnSpPr>
        <p:spPr bwMode="gray">
          <a:xfrm>
            <a:off x="680728" y="5491163"/>
            <a:ext cx="4974545"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C26B3923-BC78-49A9-B1F8-DF179812A30B}"/>
              </a:ext>
            </a:extLst>
          </p:cNvPr>
          <p:cNvGrpSpPr/>
          <p:nvPr/>
        </p:nvGrpSpPr>
        <p:grpSpPr>
          <a:xfrm>
            <a:off x="7107152" y="603995"/>
            <a:ext cx="685800" cy="685800"/>
            <a:chOff x="7449941" y="756300"/>
            <a:chExt cx="685800" cy="685800"/>
          </a:xfrm>
        </p:grpSpPr>
        <p:sp>
          <p:nvSpPr>
            <p:cNvPr id="16" name="Rectangle 15">
              <a:extLst>
                <a:ext uri="{FF2B5EF4-FFF2-40B4-BE49-F238E27FC236}">
                  <a16:creationId xmlns:a16="http://schemas.microsoft.com/office/drawing/2014/main" id="{05860339-31F7-4884-957E-5C40F818EBB8}"/>
                </a:ext>
                <a:ext uri="{C183D7F6-B498-43B3-948B-1728B52AA6E4}">
                  <adec:decorative xmlns:adec="http://schemas.microsoft.com/office/drawing/2017/decorative" val="1"/>
                </a:ext>
              </a:extLst>
            </p:cNvPr>
            <p:cNvSpPr>
              <a:spLocks noChangeAspect="1"/>
            </p:cNvSpPr>
            <p:nvPr/>
          </p:nvSpPr>
          <p:spPr>
            <a:xfrm>
              <a:off x="7449941" y="756300"/>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FCFCFC"/>
                </a:solidFill>
                <a:effectLst/>
                <a:uLnTx/>
                <a:uFillTx/>
                <a:latin typeface="Tahoma"/>
                <a:ea typeface="+mn-ea"/>
                <a:cs typeface="+mn-cs"/>
              </a:endParaRPr>
            </a:p>
          </p:txBody>
        </p:sp>
        <p:pic>
          <p:nvPicPr>
            <p:cNvPr id="34" name="Graphic 33" descr="Internet">
              <a:extLst>
                <a:ext uri="{FF2B5EF4-FFF2-40B4-BE49-F238E27FC236}">
                  <a16:creationId xmlns:a16="http://schemas.microsoft.com/office/drawing/2014/main" id="{01B04A53-CFF0-41E3-A36F-790D2F6B63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35441" y="825211"/>
              <a:ext cx="514800" cy="514800"/>
            </a:xfrm>
            <a:prstGeom prst="rect">
              <a:avLst/>
            </a:prstGeom>
          </p:spPr>
        </p:pic>
      </p:grpSp>
      <p:cxnSp>
        <p:nvCxnSpPr>
          <p:cNvPr id="18" name="Straight Connector 17">
            <a:extLst>
              <a:ext uri="{FF2B5EF4-FFF2-40B4-BE49-F238E27FC236}">
                <a16:creationId xmlns:a16="http://schemas.microsoft.com/office/drawing/2014/main" id="{45C26E9A-3991-49A2-8D63-94C577E8A0AC}"/>
              </a:ext>
              <a:ext uri="{C183D7F6-B498-43B3-948B-1728B52AA6E4}">
                <adec:decorative xmlns:adec="http://schemas.microsoft.com/office/drawing/2017/decorative" val="1"/>
              </a:ext>
            </a:extLst>
          </p:cNvPr>
          <p:cNvCxnSpPr>
            <a:cxnSpLocks/>
          </p:cNvCxnSpPr>
          <p:nvPr/>
        </p:nvCxnSpPr>
        <p:spPr>
          <a:xfrm>
            <a:off x="6653629" y="1729956"/>
            <a:ext cx="1548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56960D0-0A22-4E28-82F3-B9AA805E96A4}"/>
              </a:ext>
              <a:ext uri="{C183D7F6-B498-43B3-948B-1728B52AA6E4}">
                <adec:decorative xmlns:adec="http://schemas.microsoft.com/office/drawing/2017/decorative" val="1"/>
              </a:ext>
            </a:extLst>
          </p:cNvPr>
          <p:cNvSpPr>
            <a:spLocks noChangeAspect="1"/>
          </p:cNvSpPr>
          <p:nvPr/>
        </p:nvSpPr>
        <p:spPr>
          <a:xfrm>
            <a:off x="7107152" y="2017269"/>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2" name="Graphic 31" descr="Email">
            <a:extLst>
              <a:ext uri="{FF2B5EF4-FFF2-40B4-BE49-F238E27FC236}">
                <a16:creationId xmlns:a16="http://schemas.microsoft.com/office/drawing/2014/main" id="{A67046E4-7EA7-414C-8B67-BE9C73705C8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192652" y="2102769"/>
            <a:ext cx="514800" cy="514800"/>
          </a:xfrm>
          <a:prstGeom prst="rect">
            <a:avLst/>
          </a:prstGeom>
        </p:spPr>
      </p:pic>
      <p:cxnSp>
        <p:nvCxnSpPr>
          <p:cNvPr id="19" name="Straight Connector 18">
            <a:extLst>
              <a:ext uri="{FF2B5EF4-FFF2-40B4-BE49-F238E27FC236}">
                <a16:creationId xmlns:a16="http://schemas.microsoft.com/office/drawing/2014/main" id="{4EAA895A-8A04-4C68-83A5-3E4F5209FB7E}"/>
              </a:ext>
              <a:ext uri="{C183D7F6-B498-43B3-948B-1728B52AA6E4}">
                <adec:decorative xmlns:adec="http://schemas.microsoft.com/office/drawing/2017/decorative" val="1"/>
              </a:ext>
            </a:extLst>
          </p:cNvPr>
          <p:cNvCxnSpPr>
            <a:cxnSpLocks/>
          </p:cNvCxnSpPr>
          <p:nvPr/>
        </p:nvCxnSpPr>
        <p:spPr>
          <a:xfrm>
            <a:off x="6615529" y="3143277"/>
            <a:ext cx="1548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AEBBE7F-98BB-4059-8F15-7198C7DAC337}"/>
              </a:ext>
              <a:ext uri="{C183D7F6-B498-43B3-948B-1728B52AA6E4}">
                <adec:decorative xmlns:adec="http://schemas.microsoft.com/office/drawing/2017/decorative" val="1"/>
              </a:ext>
            </a:extLst>
          </p:cNvPr>
          <p:cNvSpPr>
            <a:spLocks noChangeAspect="1"/>
          </p:cNvSpPr>
          <p:nvPr/>
        </p:nvSpPr>
        <p:spPr>
          <a:xfrm>
            <a:off x="7129575" y="3431925"/>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21" name="Graphic 20" descr="Telephone">
            <a:extLst>
              <a:ext uri="{FF2B5EF4-FFF2-40B4-BE49-F238E27FC236}">
                <a16:creationId xmlns:a16="http://schemas.microsoft.com/office/drawing/2014/main" id="{E34FD3C6-9F01-4A17-AD96-054AF500405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15075" y="3517425"/>
            <a:ext cx="514800" cy="514800"/>
          </a:xfrm>
          <a:prstGeom prst="rect">
            <a:avLst/>
          </a:prstGeom>
        </p:spPr>
      </p:pic>
      <p:cxnSp>
        <p:nvCxnSpPr>
          <p:cNvPr id="28" name="Straight Connector 27">
            <a:extLst>
              <a:ext uri="{FF2B5EF4-FFF2-40B4-BE49-F238E27FC236}">
                <a16:creationId xmlns:a16="http://schemas.microsoft.com/office/drawing/2014/main" id="{FDEE8591-D916-4064-8CD3-2AD3F759B9E2}"/>
              </a:ext>
              <a:ext uri="{C183D7F6-B498-43B3-948B-1728B52AA6E4}">
                <adec:decorative xmlns:adec="http://schemas.microsoft.com/office/drawing/2017/decorative" val="1"/>
              </a:ext>
            </a:extLst>
          </p:cNvPr>
          <p:cNvCxnSpPr>
            <a:cxnSpLocks/>
          </p:cNvCxnSpPr>
          <p:nvPr/>
        </p:nvCxnSpPr>
        <p:spPr>
          <a:xfrm>
            <a:off x="6786786" y="4617637"/>
            <a:ext cx="1548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A892DD94-78B8-4911-A32B-3B174E2921B2}"/>
              </a:ext>
              <a:ext uri="{C183D7F6-B498-43B3-948B-1728B52AA6E4}">
                <adec:decorative xmlns:adec="http://schemas.microsoft.com/office/drawing/2017/decorative" val="1"/>
              </a:ext>
            </a:extLst>
          </p:cNvPr>
          <p:cNvSpPr>
            <a:spLocks noChangeAspect="1"/>
          </p:cNvSpPr>
          <p:nvPr/>
        </p:nvSpPr>
        <p:spPr>
          <a:xfrm>
            <a:off x="7144356" y="4886471"/>
            <a:ext cx="685800" cy="685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CFCFC"/>
              </a:solidFill>
              <a:effectLst/>
              <a:uLnTx/>
              <a:uFillTx/>
              <a:latin typeface="Tahoma"/>
              <a:ea typeface="+mn-ea"/>
              <a:cs typeface="+mn-cs"/>
            </a:endParaRPr>
          </a:p>
        </p:txBody>
      </p:sp>
      <p:pic>
        <p:nvPicPr>
          <p:cNvPr id="30" name="Graphic 29" descr="Chat">
            <a:extLst>
              <a:ext uri="{FF2B5EF4-FFF2-40B4-BE49-F238E27FC236}">
                <a16:creationId xmlns:a16="http://schemas.microsoft.com/office/drawing/2014/main" id="{72D31FC8-7143-4EC0-8D99-6AE8BC0B8DF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229856" y="4971971"/>
            <a:ext cx="514800" cy="514800"/>
          </a:xfrm>
          <a:prstGeom prst="rect">
            <a:avLst/>
          </a:prstGeom>
        </p:spPr>
      </p:pic>
      <p:cxnSp>
        <p:nvCxnSpPr>
          <p:cNvPr id="20" name="Straight Connector 19">
            <a:extLst>
              <a:ext uri="{FF2B5EF4-FFF2-40B4-BE49-F238E27FC236}">
                <a16:creationId xmlns:a16="http://schemas.microsoft.com/office/drawing/2014/main" id="{59D2C94E-1924-4389-B84A-2828D610B220}"/>
              </a:ext>
              <a:ext uri="{C183D7F6-B498-43B3-948B-1728B52AA6E4}">
                <adec:decorative xmlns:adec="http://schemas.microsoft.com/office/drawing/2017/decorative" val="1"/>
              </a:ext>
            </a:extLst>
          </p:cNvPr>
          <p:cNvCxnSpPr>
            <a:cxnSpLocks/>
          </p:cNvCxnSpPr>
          <p:nvPr/>
        </p:nvCxnSpPr>
        <p:spPr>
          <a:xfrm>
            <a:off x="6713256" y="6043608"/>
            <a:ext cx="1548000"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9176B23-2456-400D-AA85-3673427CB4E0}"/>
              </a:ext>
            </a:extLst>
          </p:cNvPr>
          <p:cNvSpPr>
            <a:spLocks noGrp="1"/>
          </p:cNvSpPr>
          <p:nvPr>
            <p:ph type="sldNum" sz="quarter" idx="11"/>
          </p:nvPr>
        </p:nvSpPr>
        <p:spPr/>
        <p:txBody>
          <a:bodyPr/>
          <a:lstStyle/>
          <a:p>
            <a:pPr>
              <a:defRPr/>
            </a:pPr>
            <a:fld id="{11B520B1-6943-4489-92FF-75F2493CCD07}" type="slidenum">
              <a:rPr lang="en-US" smtClean="0"/>
              <a:pPr>
                <a:defRPr/>
              </a:pPr>
              <a:t>55</a:t>
            </a:fld>
            <a:endParaRPr lang="en-US"/>
          </a:p>
        </p:txBody>
      </p:sp>
    </p:spTree>
    <p:extLst>
      <p:ext uri="{BB962C8B-B14F-4D97-AF65-F5344CB8AC3E}">
        <p14:creationId xmlns:p14="http://schemas.microsoft.com/office/powerpoint/2010/main" val="366903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26" title="Testimonial Shadow">
            <a:extLst>
              <a:ext uri="{FF2B5EF4-FFF2-40B4-BE49-F238E27FC236}">
                <a16:creationId xmlns:a16="http://schemas.microsoft.com/office/drawing/2014/main" id="{63CF5A3D-E6FE-4E24-987B-114B6983A76B}"/>
              </a:ext>
            </a:extLst>
          </p:cNvPr>
          <p:cNvSpPr txBox="1">
            <a:spLocks/>
          </p:cNvSpPr>
          <p:nvPr/>
        </p:nvSpPr>
        <p:spPr>
          <a:xfrm>
            <a:off x="1865991" y="1838181"/>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3" name="Isosceles Triangle 32">
            <a:extLst>
              <a:ext uri="{FF2B5EF4-FFF2-40B4-BE49-F238E27FC236}">
                <a16:creationId xmlns:a16="http://schemas.microsoft.com/office/drawing/2014/main" id="{2651CFC8-4C75-4552-B304-9F0895B0DDAD}"/>
              </a:ext>
              <a:ext uri="{C183D7F6-B498-43B3-948B-1728B52AA6E4}">
                <adec:decorative xmlns:adec="http://schemas.microsoft.com/office/drawing/2017/decorative" val="1"/>
              </a:ext>
            </a:extLst>
          </p:cNvPr>
          <p:cNvSpPr/>
          <p:nvPr/>
        </p:nvSpPr>
        <p:spPr>
          <a:xfrm rot="8031906" flipH="1">
            <a:off x="3632229" y="3309201"/>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8" name="Text Placeholder 26" title="Testimonial Shadow">
            <a:extLst>
              <a:ext uri="{FF2B5EF4-FFF2-40B4-BE49-F238E27FC236}">
                <a16:creationId xmlns:a16="http://schemas.microsoft.com/office/drawing/2014/main" id="{D26DBB43-1FE8-4F1C-AC2D-18197EAE4A86}"/>
              </a:ext>
            </a:extLst>
          </p:cNvPr>
          <p:cNvSpPr txBox="1">
            <a:spLocks/>
          </p:cNvSpPr>
          <p:nvPr/>
        </p:nvSpPr>
        <p:spPr>
          <a:xfrm>
            <a:off x="6496804" y="3030393"/>
            <a:ext cx="3821055" cy="2580550"/>
          </a:xfrm>
          <a:custGeom>
            <a:avLst/>
            <a:gdLst>
              <a:gd name="connsiteX0" fmla="*/ 0 w 3541655"/>
              <a:gd name="connsiteY0" fmla="*/ 0 h 2224950"/>
              <a:gd name="connsiteX1" fmla="*/ 3541655 w 3541655"/>
              <a:gd name="connsiteY1" fmla="*/ 0 h 2224950"/>
              <a:gd name="connsiteX2" fmla="*/ 3541655 w 3541655"/>
              <a:gd name="connsiteY2" fmla="*/ 2224950 h 2224950"/>
              <a:gd name="connsiteX3" fmla="*/ 0 w 3541655"/>
              <a:gd name="connsiteY3" fmla="*/ 2224950 h 2224950"/>
              <a:gd name="connsiteX4" fmla="*/ 0 w 3541655"/>
              <a:gd name="connsiteY4" fmla="*/ 0 h 2224950"/>
              <a:gd name="connsiteX0" fmla="*/ 0 w 3821055"/>
              <a:gd name="connsiteY0" fmla="*/ 0 h 2580550"/>
              <a:gd name="connsiteX1" fmla="*/ 3541655 w 3821055"/>
              <a:gd name="connsiteY1" fmla="*/ 0 h 2580550"/>
              <a:gd name="connsiteX2" fmla="*/ 3821055 w 3821055"/>
              <a:gd name="connsiteY2" fmla="*/ 2580550 h 2580550"/>
              <a:gd name="connsiteX3" fmla="*/ 0 w 3821055"/>
              <a:gd name="connsiteY3" fmla="*/ 2224950 h 2580550"/>
              <a:gd name="connsiteX4" fmla="*/ 0 w 3821055"/>
              <a:gd name="connsiteY4" fmla="*/ 0 h 258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1055" h="2580550">
                <a:moveTo>
                  <a:pt x="0" y="0"/>
                </a:moveTo>
                <a:lnTo>
                  <a:pt x="3541655" y="0"/>
                </a:lnTo>
                <a:lnTo>
                  <a:pt x="3821055" y="2580550"/>
                </a:lnTo>
                <a:lnTo>
                  <a:pt x="0" y="2224950"/>
                </a:lnTo>
                <a:lnTo>
                  <a:pt x="0" y="0"/>
                </a:lnTo>
                <a:close/>
              </a:path>
            </a:pathLst>
          </a:custGeom>
          <a:gradFill>
            <a:gsLst>
              <a:gs pos="100000">
                <a:schemeClr val="tx1">
                  <a:alpha val="0"/>
                </a:schemeClr>
              </a:gs>
              <a:gs pos="0">
                <a:schemeClr val="tx1"/>
              </a:gs>
            </a:gsLst>
            <a:lin ang="3600000" scaled="0"/>
          </a:gradFill>
          <a:effectLst>
            <a:softEdge rad="127000"/>
          </a:effectLst>
        </p:spPr>
        <p:txBody>
          <a:bodyPr vert="horz" lIns="180000" tIns="180000" rIns="180000" bIns="180000" rtlCol="0" anchor="ctr">
            <a:noAutofit/>
          </a:bodyPr>
          <a:lstStyle>
            <a:lvl1pPr marL="0" indent="0" algn="ctr" defTabSz="914400" rtl="0" eaLnBrk="1" latinLnBrk="0" hangingPunct="1">
              <a:lnSpc>
                <a:spcPct val="100000"/>
              </a:lnSpc>
              <a:spcBef>
                <a:spcPts val="1000"/>
              </a:spcBef>
              <a:spcAft>
                <a:spcPts val="500"/>
              </a:spcAft>
              <a:buClr>
                <a:schemeClr val="accent1"/>
              </a:buClr>
              <a:buFont typeface="Arial" panose="020B0604020202020204" pitchFamily="34" charset="0"/>
              <a:buNone/>
              <a:defRPr sz="1800" i="0" kern="1200">
                <a:solidFill>
                  <a:schemeClr val="tx2"/>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sz="1600" kern="120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sz="1400" kern="120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36" name="Isosceles Triangle 35">
            <a:extLst>
              <a:ext uri="{FF2B5EF4-FFF2-40B4-BE49-F238E27FC236}">
                <a16:creationId xmlns:a16="http://schemas.microsoft.com/office/drawing/2014/main" id="{8C60CF3E-F7CF-4588-94B7-06B17195A378}"/>
              </a:ext>
              <a:ext uri="{C183D7F6-B498-43B3-948B-1728B52AA6E4}">
                <adec:decorative xmlns:adec="http://schemas.microsoft.com/office/drawing/2017/decorative" val="1"/>
              </a:ext>
            </a:extLst>
          </p:cNvPr>
          <p:cNvSpPr/>
          <p:nvPr/>
        </p:nvSpPr>
        <p:spPr>
          <a:xfrm rot="8031906" flipV="1">
            <a:off x="6785551" y="2139789"/>
            <a:ext cx="1199086" cy="1638300"/>
          </a:xfrm>
          <a:prstGeom prst="triangle">
            <a:avLst/>
          </a:prstGeom>
          <a:solidFill>
            <a:schemeClr val="bg1">
              <a:lumMod val="95000"/>
            </a:schemeClr>
          </a:solidFill>
        </p:spPr>
        <p:txBody>
          <a:bodyPr vert="horz" lIns="0" tIns="0" rIns="0" bIns="0" rtlCol="0" anchor="ctr">
            <a:noAutofit/>
          </a:bodyPr>
          <a:lstStyle/>
          <a:p>
            <a:pPr marL="0" marR="0" lvl="0" indent="0" algn="ctr" defTabSz="914400" rtl="0" eaLnBrk="1" fontAlgn="auto" latinLnBrk="0" hangingPunct="1">
              <a:lnSpc>
                <a:spcPct val="100000"/>
              </a:lnSpc>
              <a:spcBef>
                <a:spcPts val="1000"/>
              </a:spcBef>
              <a:spcAft>
                <a:spcPts val="500"/>
              </a:spcAft>
              <a:buClr>
                <a:srgbClr val="3DC1BD"/>
              </a:buClr>
              <a:buSzTx/>
              <a:buFont typeface="Arial" panose="020B0604020202020204" pitchFamily="34" charset="0"/>
              <a:buNone/>
              <a:tabLst/>
              <a:defRPr/>
            </a:pPr>
            <a:endParaRPr kumimoji="0" lang="en-US" sz="1800" b="0" i="0" u="none" strike="noStrike" kern="1200" cap="none" spc="0" normalizeH="0" baseline="0" noProof="0" dirty="0">
              <a:ln>
                <a:noFill/>
              </a:ln>
              <a:solidFill>
                <a:srgbClr val="3F3F3F"/>
              </a:solidFill>
              <a:effectLst/>
              <a:uLnTx/>
              <a:uFillTx/>
              <a:latin typeface="Tahoma"/>
              <a:ea typeface="+mn-ea"/>
              <a:cs typeface="+mn-cs"/>
            </a:endParaRPr>
          </a:p>
        </p:txBody>
      </p:sp>
      <p:sp>
        <p:nvSpPr>
          <p:cNvPr id="2" name="Title 1">
            <a:extLst>
              <a:ext uri="{FF2B5EF4-FFF2-40B4-BE49-F238E27FC236}">
                <a16:creationId xmlns:a16="http://schemas.microsoft.com/office/drawing/2014/main" id="{5FAEC97E-A437-4843-81CB-2F215D3EA4E5}"/>
              </a:ext>
            </a:extLst>
          </p:cNvPr>
          <p:cNvSpPr>
            <a:spLocks noGrp="1"/>
          </p:cNvSpPr>
          <p:nvPr>
            <p:ph type="title"/>
          </p:nvPr>
        </p:nvSpPr>
        <p:spPr>
          <a:xfrm>
            <a:off x="432000" y="271616"/>
            <a:ext cx="11340000" cy="432000"/>
          </a:xfrm>
        </p:spPr>
        <p:txBody>
          <a:bodyPr/>
          <a:lstStyle/>
          <a:p>
            <a:r>
              <a:rPr lang="en-US" dirty="0"/>
              <a:t>Feedback</a:t>
            </a:r>
          </a:p>
        </p:txBody>
      </p:sp>
      <p:sp>
        <p:nvSpPr>
          <p:cNvPr id="4" name="Footer Placeholder 3">
            <a:extLst>
              <a:ext uri="{FF2B5EF4-FFF2-40B4-BE49-F238E27FC236}">
                <a16:creationId xmlns:a16="http://schemas.microsoft.com/office/drawing/2014/main" id="{F0914A3F-CA7C-42C4-A9C6-A1C56795351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75000"/>
                    <a:lumOff val="25000"/>
                  </a:prstClr>
                </a:solidFill>
                <a:effectLst/>
                <a:uLnTx/>
                <a:uFillTx/>
                <a:latin typeface="Tahoma"/>
                <a:ea typeface="+mn-ea"/>
                <a:cs typeface="+mn-cs"/>
              </a:rPr>
              <a:t>SDCOE EOY 1 May 6, 2020</a:t>
            </a:r>
            <a:endParaRPr kumimoji="0" lang="en-US" sz="1200" b="0" i="0" u="none" strike="noStrike" kern="1200" cap="none" spc="0" normalizeH="0" baseline="0" noProof="0" dirty="0">
              <a:ln>
                <a:noFill/>
              </a:ln>
              <a:solidFill>
                <a:prstClr val="black">
                  <a:lumMod val="75000"/>
                  <a:lumOff val="25000"/>
                </a:prstClr>
              </a:solidFill>
              <a:effectLst/>
              <a:uLnTx/>
              <a:uFillTx/>
              <a:latin typeface="Tahoma"/>
              <a:ea typeface="+mn-ea"/>
              <a:cs typeface="+mn-cs"/>
            </a:endParaRPr>
          </a:p>
        </p:txBody>
      </p:sp>
      <p:sp>
        <p:nvSpPr>
          <p:cNvPr id="3" name="Slide Number Placeholder 2">
            <a:extLst>
              <a:ext uri="{FF2B5EF4-FFF2-40B4-BE49-F238E27FC236}">
                <a16:creationId xmlns:a16="http://schemas.microsoft.com/office/drawing/2014/main" id="{9633E64F-4DBA-44B0-97B6-58474E70EB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B73C415-D670-4716-A5EC-CC4D52CA2BAC}" type="slidenum">
              <a:rPr kumimoji="0" lang="en-US" sz="1200" b="0" i="0" u="none" strike="noStrike" kern="1200" cap="none" spc="0" normalizeH="0" baseline="0" noProof="0" smtClean="0">
                <a:ln>
                  <a:noFill/>
                </a:ln>
                <a:solidFill>
                  <a:prstClr val="black">
                    <a:lumMod val="65000"/>
                    <a:lumOff val="35000"/>
                  </a:prstClr>
                </a:solidFill>
                <a:effectLst/>
                <a:uLnTx/>
                <a:uFillTx/>
                <a:latin typeface="Tahom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lumMod val="65000"/>
                  <a:lumOff val="35000"/>
                </a:prstClr>
              </a:solidFill>
              <a:effectLst/>
              <a:uLnTx/>
              <a:uFillTx/>
              <a:latin typeface="Tahoma"/>
              <a:ea typeface="+mn-ea"/>
              <a:cs typeface="+mn-cs"/>
            </a:endParaRPr>
          </a:p>
        </p:txBody>
      </p:sp>
      <p:sp>
        <p:nvSpPr>
          <p:cNvPr id="5" name="Text Placeholder 4" title="Testimonial Text">
            <a:extLst>
              <a:ext uri="{FF2B5EF4-FFF2-40B4-BE49-F238E27FC236}">
                <a16:creationId xmlns:a16="http://schemas.microsoft.com/office/drawing/2014/main" id="{D3659FA1-93D3-46F2-9245-9BB2309C53A4}"/>
              </a:ext>
            </a:extLst>
          </p:cNvPr>
          <p:cNvSpPr>
            <a:spLocks noGrp="1"/>
          </p:cNvSpPr>
          <p:nvPr>
            <p:ph type="body" sz="quarter" idx="32"/>
          </p:nvPr>
        </p:nvSpPr>
        <p:spPr>
          <a:xfrm>
            <a:off x="1815984" y="1853522"/>
            <a:ext cx="3541655" cy="2224950"/>
          </a:xfrm>
          <a:solidFill>
            <a:srgbClr val="EDECED"/>
          </a:solidFill>
        </p:spPr>
        <p:txBody>
          <a:bodyPr/>
          <a:lstStyle/>
          <a:p>
            <a:r>
              <a:rPr lang="en-US" b="1" dirty="0">
                <a:solidFill>
                  <a:schemeClr val="tx1">
                    <a:lumMod val="75000"/>
                    <a:lumOff val="25000"/>
                  </a:schemeClr>
                </a:solidFill>
              </a:rPr>
              <a:t>        </a:t>
            </a:r>
          </a:p>
          <a:p>
            <a:endParaRPr lang="en-US" b="1" dirty="0">
              <a:solidFill>
                <a:schemeClr val="tx1">
                  <a:lumMod val="75000"/>
                  <a:lumOff val="25000"/>
                </a:schemeClr>
              </a:solidFill>
            </a:endParaRPr>
          </a:p>
          <a:p>
            <a:r>
              <a:rPr lang="en-US" b="1" dirty="0">
                <a:solidFill>
                  <a:schemeClr val="tx1">
                    <a:lumMod val="75000"/>
                    <a:lumOff val="25000"/>
                  </a:schemeClr>
                </a:solidFill>
              </a:rPr>
              <a:t>            I have a question…</a:t>
            </a:r>
            <a:endParaRPr lang="en-US" i="1" dirty="0">
              <a:latin typeface="Calibri" pitchFamily="34" charset="0"/>
            </a:endParaRPr>
          </a:p>
          <a:p>
            <a:endParaRPr lang="en-US" dirty="0">
              <a:solidFill>
                <a:schemeClr val="tx1">
                  <a:lumMod val="75000"/>
                  <a:lumOff val="25000"/>
                </a:schemeClr>
              </a:solidFill>
            </a:endParaRPr>
          </a:p>
        </p:txBody>
      </p:sp>
      <p:sp>
        <p:nvSpPr>
          <p:cNvPr id="27" name="Text Placeholder 26" title="Testimonial Text">
            <a:extLst>
              <a:ext uri="{FF2B5EF4-FFF2-40B4-BE49-F238E27FC236}">
                <a16:creationId xmlns:a16="http://schemas.microsoft.com/office/drawing/2014/main" id="{36D1E065-62B5-4D94-BE31-531E357C79F1}"/>
              </a:ext>
            </a:extLst>
          </p:cNvPr>
          <p:cNvSpPr>
            <a:spLocks noGrp="1"/>
          </p:cNvSpPr>
          <p:nvPr>
            <p:ph type="body" sz="quarter" idx="34"/>
          </p:nvPr>
        </p:nvSpPr>
        <p:spPr>
          <a:xfrm>
            <a:off x="6577606" y="3011883"/>
            <a:ext cx="3541655" cy="2224950"/>
          </a:xfrm>
        </p:spPr>
        <p:txBody>
          <a:bodyPr/>
          <a:lstStyle/>
          <a:p>
            <a:r>
              <a:rPr lang="en-US" b="1" dirty="0">
                <a:solidFill>
                  <a:schemeClr val="tx1">
                    <a:lumMod val="75000"/>
                    <a:lumOff val="25000"/>
                  </a:schemeClr>
                </a:solidFill>
              </a:rPr>
              <a:t>Please complete survey…</a:t>
            </a:r>
          </a:p>
          <a:p>
            <a:r>
              <a:rPr lang="en-US" i="1" dirty="0">
                <a:latin typeface="Calibri" pitchFamily="34" charset="0"/>
                <a:hlinkClick r:id="rId3"/>
              </a:rPr>
              <a:t>https://bit.ly/2MXsECg</a:t>
            </a:r>
            <a:endParaRPr lang="en-US" i="1" dirty="0">
              <a:latin typeface="Calibri" pitchFamily="34" charset="0"/>
            </a:endParaRPr>
          </a:p>
        </p:txBody>
      </p:sp>
      <p:grpSp>
        <p:nvGrpSpPr>
          <p:cNvPr id="47" name="Group 46" title="Quotation Marks">
            <a:extLst>
              <a:ext uri="{FF2B5EF4-FFF2-40B4-BE49-F238E27FC236}">
                <a16:creationId xmlns:a16="http://schemas.microsoft.com/office/drawing/2014/main" id="{8A4B623C-7D54-49B8-88C2-371525C054A9}"/>
              </a:ext>
            </a:extLst>
          </p:cNvPr>
          <p:cNvGrpSpPr/>
          <p:nvPr/>
        </p:nvGrpSpPr>
        <p:grpSpPr>
          <a:xfrm>
            <a:off x="1966934" y="1959044"/>
            <a:ext cx="3358880" cy="432000"/>
            <a:chOff x="582750" y="1942266"/>
            <a:chExt cx="3358880" cy="432000"/>
          </a:xfrm>
        </p:grpSpPr>
        <p:sp>
          <p:nvSpPr>
            <p:cNvPr id="13" name="Title 1" title="Quotation Mark">
              <a:extLst>
                <a:ext uri="{FF2B5EF4-FFF2-40B4-BE49-F238E27FC236}">
                  <a16:creationId xmlns:a16="http://schemas.microsoft.com/office/drawing/2014/main" id="{38226AF8-9F0B-4E81-AA01-3212E6D9C3F9}"/>
                </a:ext>
              </a:extLst>
            </p:cNvPr>
            <p:cNvSpPr txBox="1">
              <a:spLocks/>
            </p:cNvSpPr>
            <p:nvPr/>
          </p:nvSpPr>
          <p:spPr>
            <a:xfrm>
              <a:off x="582750"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sp>
          <p:nvSpPr>
            <p:cNvPr id="14" name="Title 1" title="Quotation Mark">
              <a:extLst>
                <a:ext uri="{FF2B5EF4-FFF2-40B4-BE49-F238E27FC236}">
                  <a16:creationId xmlns:a16="http://schemas.microsoft.com/office/drawing/2014/main" id="{F140743B-0061-458D-A004-A08E6D191697}"/>
                </a:ext>
              </a:extLst>
            </p:cNvPr>
            <p:cNvSpPr txBox="1">
              <a:spLocks/>
            </p:cNvSpPr>
            <p:nvPr/>
          </p:nvSpPr>
          <p:spPr>
            <a:xfrm>
              <a:off x="3458215" y="1942266"/>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3DC1BD"/>
                  </a:solidFill>
                  <a:effectLst/>
                  <a:uLnTx/>
                  <a:uFillTx/>
                  <a:latin typeface="Arial Black"/>
                  <a:ea typeface="+mj-ea"/>
                  <a:cs typeface="+mj-cs"/>
                </a:rPr>
                <a:t>”</a:t>
              </a:r>
            </a:p>
          </p:txBody>
        </p:sp>
      </p:grpSp>
      <p:grpSp>
        <p:nvGrpSpPr>
          <p:cNvPr id="48" name="Group 47" title="Quotation Marks">
            <a:extLst>
              <a:ext uri="{FF2B5EF4-FFF2-40B4-BE49-F238E27FC236}">
                <a16:creationId xmlns:a16="http://schemas.microsoft.com/office/drawing/2014/main" id="{50B17079-D53B-4A87-B8DC-90C7BF713900}"/>
              </a:ext>
            </a:extLst>
          </p:cNvPr>
          <p:cNvGrpSpPr/>
          <p:nvPr/>
        </p:nvGrpSpPr>
        <p:grpSpPr>
          <a:xfrm>
            <a:off x="6639684" y="3145904"/>
            <a:ext cx="3358880" cy="432000"/>
            <a:chOff x="4468052" y="3707170"/>
            <a:chExt cx="3358880" cy="432000"/>
          </a:xfrm>
        </p:grpSpPr>
        <p:sp>
          <p:nvSpPr>
            <p:cNvPr id="18" name="Title 1" title="Quotation Mark">
              <a:extLst>
                <a:ext uri="{FF2B5EF4-FFF2-40B4-BE49-F238E27FC236}">
                  <a16:creationId xmlns:a16="http://schemas.microsoft.com/office/drawing/2014/main" id="{BC33B0C5-2D89-4449-B1AF-C794737CC261}"/>
                </a:ext>
              </a:extLst>
            </p:cNvPr>
            <p:cNvSpPr txBox="1">
              <a:spLocks/>
            </p:cNvSpPr>
            <p:nvPr/>
          </p:nvSpPr>
          <p:spPr>
            <a:xfrm>
              <a:off x="4468052"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sp>
          <p:nvSpPr>
            <p:cNvPr id="19" name="Title 1" title="Quotation Mark">
              <a:extLst>
                <a:ext uri="{FF2B5EF4-FFF2-40B4-BE49-F238E27FC236}">
                  <a16:creationId xmlns:a16="http://schemas.microsoft.com/office/drawing/2014/main" id="{D179C67C-63D4-4501-A7BE-E51183200C7D}"/>
                </a:ext>
              </a:extLst>
            </p:cNvPr>
            <p:cNvSpPr txBox="1">
              <a:spLocks/>
            </p:cNvSpPr>
            <p:nvPr/>
          </p:nvSpPr>
          <p:spPr>
            <a:xfrm>
              <a:off x="7343517" y="3707170"/>
              <a:ext cx="483415" cy="4320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srgbClr val="555FAD"/>
                  </a:solidFill>
                  <a:effectLst/>
                  <a:uLnTx/>
                  <a:uFillTx/>
                  <a:latin typeface="Arial Black"/>
                  <a:ea typeface="+mj-ea"/>
                  <a:cs typeface="+mj-cs"/>
                </a:rPr>
                <a:t>”</a:t>
              </a:r>
            </a:p>
          </p:txBody>
        </p:sp>
      </p:grpSp>
    </p:spTree>
    <p:extLst>
      <p:ext uri="{BB962C8B-B14F-4D97-AF65-F5344CB8AC3E}">
        <p14:creationId xmlns:p14="http://schemas.microsoft.com/office/powerpoint/2010/main" val="2811499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CE021B-165F-5242-A28F-7358B1EBF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48" y="-1"/>
            <a:ext cx="11336785" cy="6791417"/>
          </a:xfrm>
          <a:prstGeom prst="rect">
            <a:avLst/>
          </a:prstGeom>
        </p:spPr>
      </p:pic>
      <p:sp>
        <p:nvSpPr>
          <p:cNvPr id="32" name="Rectangle 31">
            <a:extLst>
              <a:ext uri="{FF2B5EF4-FFF2-40B4-BE49-F238E27FC236}">
                <a16:creationId xmlns:a16="http://schemas.microsoft.com/office/drawing/2014/main" id="{A851B3CA-790D-465D-9B97-AA9876E357B9}"/>
              </a:ext>
              <a:ext uri="{C183D7F6-B498-43B3-948B-1728B52AA6E4}">
                <adec:decorative xmlns:adec="http://schemas.microsoft.com/office/drawing/2017/decorative" val="1"/>
              </a:ext>
            </a:extLst>
          </p:cNvPr>
          <p:cNvSpPr/>
          <p:nvPr/>
        </p:nvSpPr>
        <p:spPr>
          <a:xfrm>
            <a:off x="6336000" y="0"/>
            <a:ext cx="3979575" cy="6858000"/>
          </a:xfrm>
          <a:prstGeom prst="rect">
            <a:avLst/>
          </a:prstGeom>
          <a:solidFill>
            <a:srgbClr val="3FC1BD">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8F2B1-EF8F-4772-ADA1-4195B20EBA74}"/>
              </a:ext>
            </a:extLst>
          </p:cNvPr>
          <p:cNvSpPr>
            <a:spLocks noGrp="1"/>
          </p:cNvSpPr>
          <p:nvPr>
            <p:ph type="ctrTitle"/>
          </p:nvPr>
        </p:nvSpPr>
        <p:spPr bwMode="gray"/>
        <p:txBody>
          <a:bodyPr/>
          <a:lstStyle/>
          <a:p>
            <a:r>
              <a:rPr lang="en-US" dirty="0">
                <a:solidFill>
                  <a:schemeClr val="bg2"/>
                </a:solidFill>
              </a:rPr>
              <a:t>Thank You</a:t>
            </a:r>
          </a:p>
        </p:txBody>
      </p:sp>
      <p:sp>
        <p:nvSpPr>
          <p:cNvPr id="3" name="Subtitle 2">
            <a:extLst>
              <a:ext uri="{FF2B5EF4-FFF2-40B4-BE49-F238E27FC236}">
                <a16:creationId xmlns:a16="http://schemas.microsoft.com/office/drawing/2014/main" id="{565124A8-7554-4DB8-896F-F9946B9CF1F9}"/>
              </a:ext>
            </a:extLst>
          </p:cNvPr>
          <p:cNvSpPr>
            <a:spLocks noGrp="1"/>
          </p:cNvSpPr>
          <p:nvPr>
            <p:ph type="subTitle" idx="1"/>
          </p:nvPr>
        </p:nvSpPr>
        <p:spPr bwMode="gray"/>
        <p:txBody>
          <a:bodyPr/>
          <a:lstStyle/>
          <a:p>
            <a:r>
              <a:rPr lang="en-US" dirty="0"/>
              <a:t>CSIS Training Team</a:t>
            </a:r>
          </a:p>
        </p:txBody>
      </p:sp>
      <p:sp>
        <p:nvSpPr>
          <p:cNvPr id="18" name="Text Placeholder 17">
            <a:extLst>
              <a:ext uri="{FF2B5EF4-FFF2-40B4-BE49-F238E27FC236}">
                <a16:creationId xmlns:a16="http://schemas.microsoft.com/office/drawing/2014/main" id="{31CED8F1-B63A-4FD2-9699-34AD761A8805}"/>
              </a:ext>
            </a:extLst>
          </p:cNvPr>
          <p:cNvSpPr>
            <a:spLocks noGrp="1"/>
          </p:cNvSpPr>
          <p:nvPr>
            <p:ph type="body" sz="quarter" idx="12"/>
          </p:nvPr>
        </p:nvSpPr>
        <p:spPr bwMode="gray">
          <a:xfrm>
            <a:off x="6905625" y="5412943"/>
            <a:ext cx="3206750" cy="247650"/>
          </a:xfrm>
        </p:spPr>
        <p:txBody>
          <a:bodyPr/>
          <a:lstStyle/>
          <a:p>
            <a:r>
              <a:rPr lang="en-US" dirty="0"/>
              <a:t>916-325-9200</a:t>
            </a:r>
          </a:p>
        </p:txBody>
      </p:sp>
      <p:sp>
        <p:nvSpPr>
          <p:cNvPr id="19" name="Text Placeholder 18">
            <a:extLst>
              <a:ext uri="{FF2B5EF4-FFF2-40B4-BE49-F238E27FC236}">
                <a16:creationId xmlns:a16="http://schemas.microsoft.com/office/drawing/2014/main" id="{E48632CD-1506-46F5-A0DE-640903269D93}"/>
              </a:ext>
            </a:extLst>
          </p:cNvPr>
          <p:cNvSpPr>
            <a:spLocks noGrp="1"/>
          </p:cNvSpPr>
          <p:nvPr>
            <p:ph type="body" sz="quarter" idx="13"/>
          </p:nvPr>
        </p:nvSpPr>
        <p:spPr bwMode="gray">
          <a:xfrm>
            <a:off x="6905625" y="5768111"/>
            <a:ext cx="3206750" cy="247650"/>
          </a:xfrm>
        </p:spPr>
        <p:txBody>
          <a:bodyPr/>
          <a:lstStyle/>
          <a:p>
            <a:r>
              <a:rPr lang="en-US" dirty="0" err="1"/>
              <a:t>csistraining@fcmat.org</a:t>
            </a:r>
            <a:endParaRPr lang="en-US" dirty="0"/>
          </a:p>
        </p:txBody>
      </p:sp>
      <p:cxnSp>
        <p:nvCxnSpPr>
          <p:cNvPr id="16" name="Straight Connector 15">
            <a:extLst>
              <a:ext uri="{FF2B5EF4-FFF2-40B4-BE49-F238E27FC236}">
                <a16:creationId xmlns:a16="http://schemas.microsoft.com/office/drawing/2014/main" id="{F3753AF9-461F-4049-BB9D-621E76A51470}"/>
              </a:ext>
              <a:ext uri="{C183D7F6-B498-43B3-948B-1728B52AA6E4}">
                <adec:decorative xmlns:adec="http://schemas.microsoft.com/office/drawing/2017/decorative" val="1"/>
              </a:ext>
            </a:extLst>
          </p:cNvPr>
          <p:cNvCxnSpPr>
            <a:cxnSpLocks/>
          </p:cNvCxnSpPr>
          <p:nvPr/>
        </p:nvCxnSpPr>
        <p:spPr>
          <a:xfrm>
            <a:off x="6539896" y="4848225"/>
            <a:ext cx="3571782" cy="0"/>
          </a:xfrm>
          <a:prstGeom prst="line">
            <a:avLst/>
          </a:prstGeom>
          <a:ln>
            <a:gradFill>
              <a:gsLst>
                <a:gs pos="0">
                  <a:schemeClr val="accent1"/>
                </a:gs>
                <a:gs pos="51300">
                  <a:schemeClr val="accent2"/>
                </a:gs>
                <a:gs pos="100000">
                  <a:schemeClr val="accent3"/>
                </a:gs>
              </a:gsLst>
              <a:lin ang="0" scaled="0"/>
            </a:gradFill>
          </a:ln>
        </p:spPr>
        <p:style>
          <a:lnRef idx="1">
            <a:schemeClr val="accent1"/>
          </a:lnRef>
          <a:fillRef idx="0">
            <a:schemeClr val="accent1"/>
          </a:fillRef>
          <a:effectRef idx="0">
            <a:schemeClr val="accent1"/>
          </a:effectRef>
          <a:fontRef idx="minor">
            <a:schemeClr val="tx1"/>
          </a:fontRef>
        </p:style>
      </p:cxnSp>
      <p:pic>
        <p:nvPicPr>
          <p:cNvPr id="21" name="Graphic 20" descr="User" title="Icon - Presenter Name">
            <a:extLst>
              <a:ext uri="{FF2B5EF4-FFF2-40B4-BE49-F238E27FC236}">
                <a16:creationId xmlns:a16="http://schemas.microsoft.com/office/drawing/2014/main" id="{97242EBD-470B-4FB1-9B4C-E6DCB282152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82150" y="5034270"/>
            <a:ext cx="218900" cy="218900"/>
          </a:xfrm>
          <a:prstGeom prst="rect">
            <a:avLst/>
          </a:prstGeom>
        </p:spPr>
      </p:pic>
      <p:pic>
        <p:nvPicPr>
          <p:cNvPr id="25" name="Graphic 24" descr="Smart Phone" title="Icon - Presenter Phone Number">
            <a:extLst>
              <a:ext uri="{FF2B5EF4-FFF2-40B4-BE49-F238E27FC236}">
                <a16:creationId xmlns:a16="http://schemas.microsoft.com/office/drawing/2014/main" id="{B1BC719A-AAF0-4DB7-9856-CF7AC6A98805}"/>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582150" y="5388742"/>
            <a:ext cx="218900" cy="218900"/>
          </a:xfrm>
          <a:prstGeom prst="rect">
            <a:avLst/>
          </a:prstGeom>
        </p:spPr>
      </p:pic>
      <p:pic>
        <p:nvPicPr>
          <p:cNvPr id="23" name="Graphic 22" descr="Envelope" title="Icon Presenter Email">
            <a:extLst>
              <a:ext uri="{FF2B5EF4-FFF2-40B4-BE49-F238E27FC236}">
                <a16:creationId xmlns:a16="http://schemas.microsoft.com/office/drawing/2014/main" id="{D99072B1-8690-4652-9009-362F46A213C2}"/>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582150" y="5780263"/>
            <a:ext cx="218900" cy="218900"/>
          </a:xfrm>
          <a:prstGeom prst="rect">
            <a:avLst/>
          </a:prstGeom>
        </p:spPr>
      </p:pic>
      <p:pic>
        <p:nvPicPr>
          <p:cNvPr id="17" name="Graphic 16" descr="World">
            <a:extLst>
              <a:ext uri="{FF2B5EF4-FFF2-40B4-BE49-F238E27FC236}">
                <a16:creationId xmlns:a16="http://schemas.microsoft.com/office/drawing/2014/main" id="{67AFAC0E-54F2-8843-9BDA-C965BFBBFBFB}"/>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576383" y="6123279"/>
            <a:ext cx="231342" cy="231342"/>
          </a:xfrm>
          <a:prstGeom prst="rect">
            <a:avLst/>
          </a:prstGeom>
        </p:spPr>
      </p:pic>
      <p:sp>
        <p:nvSpPr>
          <p:cNvPr id="26" name="Text Placeholder 18">
            <a:extLst>
              <a:ext uri="{FF2B5EF4-FFF2-40B4-BE49-F238E27FC236}">
                <a16:creationId xmlns:a16="http://schemas.microsoft.com/office/drawing/2014/main" id="{2EA3E05A-60C4-CD45-A7AC-1F20F4D95F6A}"/>
              </a:ext>
            </a:extLst>
          </p:cNvPr>
          <p:cNvSpPr txBox="1">
            <a:spLocks/>
          </p:cNvSpPr>
          <p:nvPr/>
        </p:nvSpPr>
        <p:spPr bwMode="gray">
          <a:xfrm>
            <a:off x="6905625" y="6123279"/>
            <a:ext cx="3206750" cy="24765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spcAft>
                <a:spcPts val="500"/>
              </a:spcAft>
              <a:buClr>
                <a:schemeClr val="accent1"/>
              </a:buClr>
              <a:buFont typeface="Arial" panose="020B0604020202020204" pitchFamily="34" charset="0"/>
              <a:buNone/>
              <a:defRPr lang="en-US" sz="1400" kern="1200" smtClean="0">
                <a:solidFill>
                  <a:schemeClr val="bg1"/>
                </a:solidFill>
                <a:latin typeface="+mn-lt"/>
                <a:ea typeface="+mn-ea"/>
                <a:cs typeface="+mn-cs"/>
              </a:defRPr>
            </a:lvl1pPr>
            <a:lvl2pPr marL="542925" indent="-276225" algn="l" defTabSz="914400" rtl="0" eaLnBrk="1" latinLnBrk="0" hangingPunct="1">
              <a:lnSpc>
                <a:spcPct val="100000"/>
              </a:lnSpc>
              <a:spcBef>
                <a:spcPts val="500"/>
              </a:spcBef>
              <a:spcAft>
                <a:spcPts val="500"/>
              </a:spcAft>
              <a:buFont typeface="Arial" panose="020B0604020202020204" pitchFamily="34" charset="0"/>
              <a:buChar char="•"/>
              <a:defRPr lang="en-US" sz="2000" kern="1200" smtClean="0">
                <a:solidFill>
                  <a:schemeClr val="tx2"/>
                </a:solidFill>
                <a:latin typeface="+mn-lt"/>
                <a:ea typeface="+mn-ea"/>
                <a:cs typeface="+mn-cs"/>
              </a:defRPr>
            </a:lvl2pPr>
            <a:lvl3pPr marL="809625" indent="-266700" algn="l" defTabSz="914400" rtl="0" eaLnBrk="1" latinLnBrk="0" hangingPunct="1">
              <a:lnSpc>
                <a:spcPct val="100000"/>
              </a:lnSpc>
              <a:spcBef>
                <a:spcPts val="500"/>
              </a:spcBef>
              <a:spcAft>
                <a:spcPts val="500"/>
              </a:spcAft>
              <a:buFont typeface="Arial" panose="020B0604020202020204" pitchFamily="34" charset="0"/>
              <a:buChar char="•"/>
              <a:defRPr lang="en-US" sz="1800" kern="1200" smtClean="0">
                <a:solidFill>
                  <a:schemeClr val="tx2"/>
                </a:solidFill>
                <a:latin typeface="+mn-lt"/>
                <a:ea typeface="+mn-ea"/>
                <a:cs typeface="+mn-cs"/>
              </a:defRPr>
            </a:lvl3pPr>
            <a:lvl4pPr marL="1076325" indent="-266700" algn="l" defTabSz="914400" rtl="0" eaLnBrk="1" latinLnBrk="0" hangingPunct="1">
              <a:lnSpc>
                <a:spcPct val="100000"/>
              </a:lnSpc>
              <a:spcBef>
                <a:spcPts val="500"/>
              </a:spcBef>
              <a:spcAft>
                <a:spcPts val="500"/>
              </a:spcAft>
              <a:buFont typeface="Arial" panose="020B0604020202020204" pitchFamily="34" charset="0"/>
              <a:buChar char="•"/>
              <a:defRPr lang="en-US" sz="1600" kern="1200" smtClean="0">
                <a:solidFill>
                  <a:schemeClr val="tx2"/>
                </a:solidFill>
                <a:latin typeface="+mn-lt"/>
                <a:ea typeface="+mn-ea"/>
                <a:cs typeface="+mn-cs"/>
              </a:defRPr>
            </a:lvl4pPr>
            <a:lvl5pPr marL="1343025" indent="-266700" algn="l" defTabSz="914400" rtl="0" eaLnBrk="1" latinLnBrk="0" hangingPunct="1">
              <a:lnSpc>
                <a:spcPct val="100000"/>
              </a:lnSpc>
              <a:spcBef>
                <a:spcPts val="500"/>
              </a:spcBef>
              <a:spcAft>
                <a:spcPts val="500"/>
              </a:spcAft>
              <a:buFont typeface="Arial" panose="020B0604020202020204" pitchFamily="34" charset="0"/>
              <a:buChar char="•"/>
              <a:defRPr lang="en-ZA"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linkClick r:id="rId12">
                  <a:extLst>
                    <a:ext uri="{A12FA001-AC4F-418D-AE19-62706E023703}">
                      <ahyp:hlinkClr xmlns:ahyp="http://schemas.microsoft.com/office/drawing/2018/hyperlinkcolor" val="tx"/>
                    </a:ext>
                  </a:extLst>
                </a:hlinkClick>
              </a:rPr>
              <a:t>https://csis.fcmat.org/</a:t>
            </a:r>
            <a:endParaRPr lang="en-US" dirty="0"/>
          </a:p>
        </p:txBody>
      </p:sp>
      <p:pic>
        <p:nvPicPr>
          <p:cNvPr id="15" name="Graphic 14">
            <a:extLst>
              <a:ext uri="{FF2B5EF4-FFF2-40B4-BE49-F238E27FC236}">
                <a16:creationId xmlns:a16="http://schemas.microsoft.com/office/drawing/2014/main" id="{F70BEA4E-5272-4EB3-8E71-8C131B18C4C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82506" y="71437"/>
            <a:ext cx="1868667" cy="533905"/>
          </a:xfrm>
          <a:prstGeom prst="rect">
            <a:avLst/>
          </a:prstGeom>
        </p:spPr>
      </p:pic>
    </p:spTree>
    <p:extLst>
      <p:ext uri="{BB962C8B-B14F-4D97-AF65-F5344CB8AC3E}">
        <p14:creationId xmlns:p14="http://schemas.microsoft.com/office/powerpoint/2010/main" val="16856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additive="base">
                                        <p:cTn id="2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 calcmode="lin" valueType="num">
                                      <p:cBhvr additive="base">
                                        <p:cTn id="31"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9">
                                            <p:txEl>
                                              <p:pRg st="0" end="0"/>
                                            </p:txEl>
                                          </p:spTgt>
                                        </p:tgtEl>
                                        <p:attrNameLst>
                                          <p:attrName>style.visibility</p:attrName>
                                        </p:attrNameLst>
                                      </p:cBhvr>
                                      <p:to>
                                        <p:strVal val="visible"/>
                                      </p:to>
                                    </p:set>
                                    <p:anim calcmode="lin" valueType="num">
                                      <p:cBhvr additive="base">
                                        <p:cTn id="39"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 grpId="0"/>
      <p:bldP spid="3" grpId="0" build="p"/>
      <p:bldP spid="18" grpId="0" build="p"/>
      <p:bldP spid="19" grpId="0" build="p"/>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919AD60-75B1-47FC-B9BE-25B5DDAF090E}"/>
              </a:ext>
            </a:extLst>
          </p:cNvPr>
          <p:cNvSpPr>
            <a:spLocks noGrp="1"/>
          </p:cNvSpPr>
          <p:nvPr>
            <p:ph type="sldNum" sz="quarter" idx="11"/>
          </p:nvPr>
        </p:nvSpPr>
        <p:spPr/>
        <p:txBody>
          <a:bodyPr/>
          <a:lstStyle/>
          <a:p>
            <a:fld id="{4B73C415-D670-4716-A5EC-CC4D52CA2BAC}" type="slidenum">
              <a:rPr lang="en-US" noProof="0" smtClean="0"/>
              <a:pPr/>
              <a:t>6</a:t>
            </a:fld>
            <a:endParaRPr lang="en-US" noProof="0" dirty="0"/>
          </a:p>
        </p:txBody>
      </p:sp>
      <p:sp>
        <p:nvSpPr>
          <p:cNvPr id="4" name="Title 3">
            <a:extLst>
              <a:ext uri="{FF2B5EF4-FFF2-40B4-BE49-F238E27FC236}">
                <a16:creationId xmlns:a16="http://schemas.microsoft.com/office/drawing/2014/main" id="{B34679E0-BA8B-4AEC-B4E1-9A3CA18490AC}"/>
              </a:ext>
            </a:extLst>
          </p:cNvPr>
          <p:cNvSpPr>
            <a:spLocks noGrp="1"/>
          </p:cNvSpPr>
          <p:nvPr>
            <p:ph type="title"/>
          </p:nvPr>
        </p:nvSpPr>
        <p:spPr/>
        <p:txBody>
          <a:bodyPr/>
          <a:lstStyle/>
          <a:p>
            <a:r>
              <a:rPr lang="en-US" dirty="0"/>
              <a:t>Overview</a:t>
            </a:r>
          </a:p>
        </p:txBody>
      </p:sp>
      <p:sp>
        <p:nvSpPr>
          <p:cNvPr id="5" name="Picture Placeholder 4">
            <a:extLst>
              <a:ext uri="{FF2B5EF4-FFF2-40B4-BE49-F238E27FC236}">
                <a16:creationId xmlns:a16="http://schemas.microsoft.com/office/drawing/2014/main" id="{8B7B4953-2CCB-4027-A121-5648FFDE0AA1}"/>
              </a:ext>
            </a:extLst>
          </p:cNvPr>
          <p:cNvSpPr>
            <a:spLocks noGrp="1"/>
          </p:cNvSpPr>
          <p:nvPr>
            <p:ph type="pic" sz="quarter" idx="12"/>
          </p:nvPr>
        </p:nvSpPr>
        <p:spPr/>
      </p:sp>
      <p:sp>
        <p:nvSpPr>
          <p:cNvPr id="6" name="Footer Placeholder 5">
            <a:extLst>
              <a:ext uri="{FF2B5EF4-FFF2-40B4-BE49-F238E27FC236}">
                <a16:creationId xmlns:a16="http://schemas.microsoft.com/office/drawing/2014/main" id="{BD341E07-C29A-4463-A442-5418AB47224C}"/>
              </a:ext>
            </a:extLst>
          </p:cNvPr>
          <p:cNvSpPr>
            <a:spLocks noGrp="1"/>
          </p:cNvSpPr>
          <p:nvPr>
            <p:ph type="ftr" sz="quarter" idx="13"/>
          </p:nvPr>
        </p:nvSpPr>
        <p:spPr/>
        <p:txBody>
          <a:bodyPr/>
          <a:lstStyle/>
          <a:p>
            <a:r>
              <a:rPr lang="en-US" noProof="0"/>
              <a:t>SDCOE EOY 1 May 6, 2020</a:t>
            </a:r>
            <a:endParaRPr lang="en-US" noProof="0" dirty="0"/>
          </a:p>
        </p:txBody>
      </p:sp>
      <p:sp>
        <p:nvSpPr>
          <p:cNvPr id="7" name="Text Placeholder 6">
            <a:extLst>
              <a:ext uri="{FF2B5EF4-FFF2-40B4-BE49-F238E27FC236}">
                <a16:creationId xmlns:a16="http://schemas.microsoft.com/office/drawing/2014/main" id="{9240A40F-B89D-4890-9602-E31AEE81F5EE}"/>
              </a:ext>
            </a:extLst>
          </p:cNvPr>
          <p:cNvSpPr>
            <a:spLocks noGrp="1"/>
          </p:cNvSpPr>
          <p:nvPr>
            <p:ph type="body" sz="quarter" idx="14"/>
          </p:nvPr>
        </p:nvSpPr>
        <p:spPr/>
        <p:txBody>
          <a:bodyPr/>
          <a:lstStyle/>
          <a:p>
            <a:endParaRPr lang="en-US"/>
          </a:p>
        </p:txBody>
      </p:sp>
      <p:sp>
        <p:nvSpPr>
          <p:cNvPr id="8" name="Rectangle 7">
            <a:extLst>
              <a:ext uri="{FF2B5EF4-FFF2-40B4-BE49-F238E27FC236}">
                <a16:creationId xmlns:a16="http://schemas.microsoft.com/office/drawing/2014/main" id="{809BCA7D-1093-4EA7-BEAE-CC170F050B91}"/>
              </a:ext>
            </a:extLst>
          </p:cNvPr>
          <p:cNvSpPr/>
          <p:nvPr/>
        </p:nvSpPr>
        <p:spPr>
          <a:xfrm>
            <a:off x="402921" y="1277458"/>
            <a:ext cx="4734837" cy="3954929"/>
          </a:xfrm>
          <a:prstGeom prst="rect">
            <a:avLst/>
          </a:prstGeom>
        </p:spPr>
        <p:txBody>
          <a:bodyPr wrap="square">
            <a:spAutoFit/>
          </a:bodyPr>
          <a:lstStyle/>
          <a:p>
            <a:pPr marL="171450" marR="0">
              <a:spcBef>
                <a:spcPts val="1200"/>
              </a:spcBef>
              <a:spcAft>
                <a:spcPts val="1200"/>
              </a:spcAft>
            </a:pPr>
            <a:r>
              <a:rPr lang="en-US" sz="2400" dirty="0">
                <a:latin typeface="Arial" panose="020B0604020202020204" pitchFamily="34" charset="0"/>
                <a:ea typeface="Calibri" panose="020F0502020204030204" pitchFamily="34" charset="0"/>
                <a:cs typeface="Times New Roman" panose="02020603050405020304" pitchFamily="18" charset="0"/>
              </a:rPr>
              <a:t>The </a:t>
            </a:r>
            <a:r>
              <a:rPr lang="en-US" sz="2400" b="1" dirty="0">
                <a:latin typeface="Arial" panose="020B0604020202020204" pitchFamily="34" charset="0"/>
                <a:ea typeface="Calibri" panose="020F0502020204030204" pitchFamily="34" charset="0"/>
                <a:cs typeface="Times New Roman" panose="02020603050405020304" pitchFamily="18" charset="0"/>
              </a:rPr>
              <a:t>End of Year (EOY) 1 </a:t>
            </a:r>
            <a:r>
              <a:rPr lang="en-US" sz="2400" dirty="0">
                <a:latin typeface="Arial" panose="020B0604020202020204" pitchFamily="34" charset="0"/>
                <a:ea typeface="Calibri" panose="020F0502020204030204" pitchFamily="34" charset="0"/>
                <a:cs typeface="Times New Roman" panose="02020603050405020304" pitchFamily="18" charset="0"/>
              </a:rPr>
              <a:t>– Course Completion / Career Technical Education Data Submission provides:</a:t>
            </a:r>
          </a:p>
          <a:p>
            <a:pPr marL="342900" marR="0" lvl="0" indent="-342900">
              <a:spcBef>
                <a:spcPts val="0"/>
              </a:spcBef>
              <a:spcAft>
                <a:spcPts val="600"/>
              </a:spcAft>
              <a:buFont typeface="Symbol" panose="05050102010706020507" pitchFamily="18" charset="2"/>
              <a:buChar char=""/>
              <a:tabLst>
                <a:tab pos="628650" algn="l"/>
              </a:tabLst>
            </a:pPr>
            <a:r>
              <a:rPr lang="en-US" sz="2000" dirty="0">
                <a:latin typeface="Arial" panose="020B0604020202020204" pitchFamily="34" charset="0"/>
                <a:ea typeface="Calibri" panose="020F0502020204030204" pitchFamily="34" charset="0"/>
                <a:cs typeface="Times New Roman" panose="02020603050405020304" pitchFamily="18" charset="0"/>
              </a:rPr>
              <a:t>LEA course section completer counts by State Course Code for courses completed at any time during the current academic year</a:t>
            </a:r>
          </a:p>
          <a:p>
            <a:pPr marL="342900" marR="0" lvl="0" indent="-342900">
              <a:spcBef>
                <a:spcPts val="0"/>
              </a:spcBef>
              <a:spcAft>
                <a:spcPts val="600"/>
              </a:spcAft>
              <a:buFont typeface="Symbol" panose="05050102010706020507" pitchFamily="18" charset="2"/>
              <a:buChar char=""/>
              <a:tabLst>
                <a:tab pos="628650" algn="l"/>
              </a:tabLst>
            </a:pPr>
            <a:r>
              <a:rPr lang="en-US" sz="2000" dirty="0">
                <a:latin typeface="Arial" panose="020B0604020202020204" pitchFamily="34" charset="0"/>
                <a:ea typeface="Calibri" panose="020F0502020204030204" pitchFamily="34" charset="0"/>
                <a:cs typeface="Times New Roman" panose="02020603050405020304" pitchFamily="18" charset="0"/>
              </a:rPr>
              <a:t>counts of CTE non-concentrator participants, concentrators, and completers for Perkins reporting</a:t>
            </a:r>
          </a:p>
        </p:txBody>
      </p:sp>
      <p:sp>
        <p:nvSpPr>
          <p:cNvPr id="9" name="Title 7">
            <a:extLst>
              <a:ext uri="{FF2B5EF4-FFF2-40B4-BE49-F238E27FC236}">
                <a16:creationId xmlns:a16="http://schemas.microsoft.com/office/drawing/2014/main" id="{BE009F07-0DA0-44E2-AC4B-52EE07E34CE9}"/>
              </a:ext>
            </a:extLst>
          </p:cNvPr>
          <p:cNvSpPr txBox="1">
            <a:spLocks/>
          </p:cNvSpPr>
          <p:nvPr/>
        </p:nvSpPr>
        <p:spPr>
          <a:xfrm>
            <a:off x="5810503" y="4133851"/>
            <a:ext cx="5749483" cy="134302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600" kern="1200" spc="-150">
                <a:solidFill>
                  <a:schemeClr val="bg1"/>
                </a:solidFill>
                <a:latin typeface="+mj-lt"/>
                <a:ea typeface="+mj-ea"/>
                <a:cs typeface="+mj-cs"/>
              </a:defRPr>
            </a:lvl1pPr>
          </a:lstStyle>
          <a:p>
            <a:endParaRPr lang="en-US" sz="4000" dirty="0"/>
          </a:p>
        </p:txBody>
      </p:sp>
      <p:pic>
        <p:nvPicPr>
          <p:cNvPr id="10" name="Picture 4" descr="Image result for course completion">
            <a:extLst>
              <a:ext uri="{FF2B5EF4-FFF2-40B4-BE49-F238E27FC236}">
                <a16:creationId xmlns:a16="http://schemas.microsoft.com/office/drawing/2014/main" id="{0BC7007C-8B39-4A51-8DBE-7EE071315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96" b="1896"/>
          <a:stretch>
            <a:fillRect/>
          </a:stretch>
        </p:blipFill>
        <p:spPr bwMode="auto">
          <a:xfrm>
            <a:off x="5353050" y="0"/>
            <a:ext cx="6406950" cy="3714747"/>
          </a:xfrm>
          <a:prstGeom prst="rect">
            <a:avLst/>
          </a:prstGeom>
          <a:noFill/>
          <a:ln w="12700" cap="flat" cmpd="sng" algn="ctr">
            <a:noFill/>
            <a:prstDash val="solid"/>
            <a:miter lim="800000"/>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660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0FACE03-A51B-481E-928C-F3411EFBED38}"/>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72CA17D1-D4A7-4A28-B91C-EA938A23E319}"/>
              </a:ext>
            </a:extLst>
          </p:cNvPr>
          <p:cNvSpPr>
            <a:spLocks noGrp="1"/>
          </p:cNvSpPr>
          <p:nvPr>
            <p:ph type="sldNum" sz="quarter" idx="11"/>
          </p:nvPr>
        </p:nvSpPr>
        <p:spPr/>
        <p:txBody>
          <a:bodyPr/>
          <a:lstStyle/>
          <a:p>
            <a:fld id="{4B73C415-D670-4716-A5EC-CC4D52CA2BAC}" type="slidenum">
              <a:rPr lang="en-US" noProof="0" smtClean="0"/>
              <a:pPr/>
              <a:t>7</a:t>
            </a:fld>
            <a:endParaRPr lang="en-US" noProof="0" dirty="0"/>
          </a:p>
        </p:txBody>
      </p:sp>
      <p:sp>
        <p:nvSpPr>
          <p:cNvPr id="7" name="TextBox 6">
            <a:extLst>
              <a:ext uri="{FF2B5EF4-FFF2-40B4-BE49-F238E27FC236}">
                <a16:creationId xmlns:a16="http://schemas.microsoft.com/office/drawing/2014/main" id="{F18FAF10-211B-403C-9AD3-73B93A69A82A}"/>
              </a:ext>
            </a:extLst>
          </p:cNvPr>
          <p:cNvSpPr txBox="1"/>
          <p:nvPr/>
        </p:nvSpPr>
        <p:spPr>
          <a:xfrm>
            <a:off x="587527" y="1217913"/>
            <a:ext cx="10145319" cy="1323439"/>
          </a:xfrm>
          <a:prstGeom prst="rect">
            <a:avLst/>
          </a:prstGeom>
          <a:noFill/>
        </p:spPr>
        <p:txBody>
          <a:bodyPr wrap="square" rtlCol="0">
            <a:spAutoFit/>
          </a:bodyPr>
          <a:lstStyle/>
          <a:p>
            <a:r>
              <a:rPr lang="en-US" sz="2000" dirty="0"/>
              <a:t>EOY 1 provides LEA course section completer counts for courses completed and CTE non-concentrator participants, concentrators, and completers. Course completion and student career technical education are used as state accountability measures and to meet federal reporting requirements</a:t>
            </a:r>
          </a:p>
        </p:txBody>
      </p:sp>
      <p:grpSp>
        <p:nvGrpSpPr>
          <p:cNvPr id="8" name="Group 7">
            <a:extLst>
              <a:ext uri="{FF2B5EF4-FFF2-40B4-BE49-F238E27FC236}">
                <a16:creationId xmlns:a16="http://schemas.microsoft.com/office/drawing/2014/main" id="{7F561711-FFB0-40DA-A6C7-EB154D0FE81B}"/>
              </a:ext>
            </a:extLst>
          </p:cNvPr>
          <p:cNvGrpSpPr/>
          <p:nvPr/>
        </p:nvGrpSpPr>
        <p:grpSpPr>
          <a:xfrm>
            <a:off x="2351272" y="2792349"/>
            <a:ext cx="5784678" cy="1301199"/>
            <a:chOff x="7213819" y="9775091"/>
            <a:chExt cx="14759752" cy="2895600"/>
          </a:xfrm>
        </p:grpSpPr>
        <p:pic>
          <p:nvPicPr>
            <p:cNvPr id="9" name="Picture 8">
              <a:extLst>
                <a:ext uri="{FF2B5EF4-FFF2-40B4-BE49-F238E27FC236}">
                  <a16:creationId xmlns:a16="http://schemas.microsoft.com/office/drawing/2014/main" id="{D56A438B-BFC1-4C13-ACF2-DCDECAE8AB37}"/>
                </a:ext>
              </a:extLst>
            </p:cNvPr>
            <p:cNvPicPr>
              <a:picLocks noChangeAspect="1"/>
            </p:cNvPicPr>
            <p:nvPr/>
          </p:nvPicPr>
          <p:blipFill>
            <a:blip r:embed="rId3"/>
            <a:stretch>
              <a:fillRect/>
            </a:stretch>
          </p:blipFill>
          <p:spPr>
            <a:xfrm>
              <a:off x="10640028" y="9876680"/>
              <a:ext cx="11333543" cy="2552326"/>
            </a:xfrm>
            <a:prstGeom prst="rect">
              <a:avLst/>
            </a:prstGeom>
            <a:ln>
              <a:noFill/>
            </a:ln>
            <a:effectLst>
              <a:outerShdw blurRad="190500" algn="tl" rotWithShape="0">
                <a:srgbClr val="000000">
                  <a:alpha val="70000"/>
                </a:srgbClr>
              </a:outerShdw>
            </a:effectLst>
          </p:spPr>
        </p:pic>
        <p:pic>
          <p:nvPicPr>
            <p:cNvPr id="10" name="Picture 2" descr="California Department of Education Logo">
              <a:extLst>
                <a:ext uri="{FF2B5EF4-FFF2-40B4-BE49-F238E27FC236}">
                  <a16:creationId xmlns:a16="http://schemas.microsoft.com/office/drawing/2014/main" id="{F6F9087B-E8A4-4E83-A598-0E3A1A45D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819" y="9775091"/>
              <a:ext cx="2895600" cy="2895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10C2E8B0-C954-43EF-AF7B-16CC02F18E26}"/>
              </a:ext>
            </a:extLst>
          </p:cNvPr>
          <p:cNvGrpSpPr/>
          <p:nvPr/>
        </p:nvGrpSpPr>
        <p:grpSpPr>
          <a:xfrm>
            <a:off x="3792745" y="4517363"/>
            <a:ext cx="3734882" cy="1323439"/>
            <a:chOff x="13752973" y="4376632"/>
            <a:chExt cx="9546386" cy="3222223"/>
          </a:xfrm>
        </p:grpSpPr>
        <p:pic>
          <p:nvPicPr>
            <p:cNvPr id="12" name="Picture 4">
              <a:extLst>
                <a:ext uri="{FF2B5EF4-FFF2-40B4-BE49-F238E27FC236}">
                  <a16:creationId xmlns:a16="http://schemas.microsoft.com/office/drawing/2014/main" id="{616915AA-1ED2-484E-A1A6-3D84A4969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3752973" y="4434956"/>
              <a:ext cx="5928748" cy="31638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8" descr="Image result for department of education">
              <a:extLst>
                <a:ext uri="{FF2B5EF4-FFF2-40B4-BE49-F238E27FC236}">
                  <a16:creationId xmlns:a16="http://schemas.microsoft.com/office/drawing/2014/main" id="{A0CFBD37-1A9E-4EE4-BCC5-4C8261CCEC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32294" y="4376632"/>
              <a:ext cx="3167065" cy="316706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sp>
        <p:nvSpPr>
          <p:cNvPr id="14" name="Title 1">
            <a:extLst>
              <a:ext uri="{FF2B5EF4-FFF2-40B4-BE49-F238E27FC236}">
                <a16:creationId xmlns:a16="http://schemas.microsoft.com/office/drawing/2014/main" id="{778EDD31-C789-4251-BA47-77C7B09354BD}"/>
              </a:ext>
            </a:extLst>
          </p:cNvPr>
          <p:cNvSpPr txBox="1">
            <a:spLocks/>
          </p:cNvSpPr>
          <p:nvPr/>
        </p:nvSpPr>
        <p:spPr>
          <a:xfrm>
            <a:off x="641024" y="436030"/>
            <a:ext cx="3965652" cy="605960"/>
          </a:xfrm>
          <a:prstGeom prst="rect">
            <a:avLst/>
          </a:prstGeom>
        </p:spPr>
        <p:txBody>
          <a:bodyPr>
            <a:normAutofit fontScale="97500" lnSpcReduction="10000"/>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kern="1700" spc="230" dirty="0">
                <a:solidFill>
                  <a:schemeClr val="tx1"/>
                </a:solidFill>
                <a:latin typeface="Arial Black" panose="020B0A04020102020204" pitchFamily="34" charset="0"/>
                <a:ea typeface="+mn-ea"/>
                <a:cs typeface="+mn-cs"/>
              </a:rPr>
              <a:t>Why?</a:t>
            </a:r>
          </a:p>
        </p:txBody>
      </p:sp>
      <p:sp>
        <p:nvSpPr>
          <p:cNvPr id="4" name="Rectangle 3">
            <a:extLst>
              <a:ext uri="{FF2B5EF4-FFF2-40B4-BE49-F238E27FC236}">
                <a16:creationId xmlns:a16="http://schemas.microsoft.com/office/drawing/2014/main" id="{4D4560AB-7C0A-4127-8B49-A0D4C7756869}"/>
              </a:ext>
            </a:extLst>
          </p:cNvPr>
          <p:cNvSpPr/>
          <p:nvPr/>
        </p:nvSpPr>
        <p:spPr>
          <a:xfrm>
            <a:off x="5508473" y="2409125"/>
            <a:ext cx="6096000" cy="369332"/>
          </a:xfrm>
          <a:prstGeom prst="rect">
            <a:avLst/>
          </a:prstGeom>
        </p:spPr>
        <p:txBody>
          <a:bodyPr>
            <a:spAutoFit/>
          </a:bodyPr>
          <a:lstStyle/>
          <a:p>
            <a:r>
              <a:rPr lang="en-US" dirty="0">
                <a:latin typeface="Arial" panose="020B0604020202020204" pitchFamily="34" charset="0"/>
                <a:ea typeface="Calibri" panose="020F0502020204030204" pitchFamily="34" charset="0"/>
              </a:rPr>
              <a:t> </a:t>
            </a:r>
            <a:endParaRPr lang="en-US" dirty="0"/>
          </a:p>
        </p:txBody>
      </p:sp>
    </p:spTree>
    <p:extLst>
      <p:ext uri="{BB962C8B-B14F-4D97-AF65-F5344CB8AC3E}">
        <p14:creationId xmlns:p14="http://schemas.microsoft.com/office/powerpoint/2010/main" val="880781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graduation diploama">
            <a:extLst>
              <a:ext uri="{FF2B5EF4-FFF2-40B4-BE49-F238E27FC236}">
                <a16:creationId xmlns:a16="http://schemas.microsoft.com/office/drawing/2014/main" id="{20315C80-C12E-4473-9713-98B798890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002" y="2496798"/>
            <a:ext cx="5030016" cy="391987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56BB7FF5-4BEB-47FF-B06A-CD830E671271}"/>
              </a:ext>
            </a:extLst>
          </p:cNvPr>
          <p:cNvSpPr>
            <a:spLocks noGrp="1"/>
          </p:cNvSpPr>
          <p:nvPr>
            <p:ph type="ftr" sz="quarter" idx="10"/>
          </p:nvPr>
        </p:nvSpPr>
        <p:spPr/>
        <p:txBody>
          <a:bodyPr/>
          <a:lstStyle/>
          <a:p>
            <a:r>
              <a:rPr lang="en-US" noProof="0"/>
              <a:t>SDCOE EOY 1 May 6, 2020</a:t>
            </a:r>
            <a:endParaRPr lang="en-US" noProof="0" dirty="0"/>
          </a:p>
        </p:txBody>
      </p:sp>
      <p:sp>
        <p:nvSpPr>
          <p:cNvPr id="3" name="Slide Number Placeholder 2">
            <a:extLst>
              <a:ext uri="{FF2B5EF4-FFF2-40B4-BE49-F238E27FC236}">
                <a16:creationId xmlns:a16="http://schemas.microsoft.com/office/drawing/2014/main" id="{11F6D0A6-9426-4710-A15E-9C95096B8D90}"/>
              </a:ext>
            </a:extLst>
          </p:cNvPr>
          <p:cNvSpPr>
            <a:spLocks noGrp="1"/>
          </p:cNvSpPr>
          <p:nvPr>
            <p:ph type="sldNum" sz="quarter" idx="11"/>
          </p:nvPr>
        </p:nvSpPr>
        <p:spPr/>
        <p:txBody>
          <a:bodyPr/>
          <a:lstStyle/>
          <a:p>
            <a:fld id="{4B73C415-D670-4716-A5EC-CC4D52CA2BAC}" type="slidenum">
              <a:rPr lang="en-US" noProof="0" smtClean="0"/>
              <a:pPr/>
              <a:t>8</a:t>
            </a:fld>
            <a:endParaRPr lang="en-US" noProof="0" dirty="0"/>
          </a:p>
        </p:txBody>
      </p:sp>
      <p:sp>
        <p:nvSpPr>
          <p:cNvPr id="4" name="Rectangle 3">
            <a:extLst>
              <a:ext uri="{FF2B5EF4-FFF2-40B4-BE49-F238E27FC236}">
                <a16:creationId xmlns:a16="http://schemas.microsoft.com/office/drawing/2014/main" id="{CFE8784A-A835-497C-BCC2-647DE5C71E29}"/>
              </a:ext>
            </a:extLst>
          </p:cNvPr>
          <p:cNvSpPr/>
          <p:nvPr/>
        </p:nvSpPr>
        <p:spPr>
          <a:xfrm>
            <a:off x="553920" y="2753072"/>
            <a:ext cx="7303008" cy="2585323"/>
          </a:xfrm>
          <a:prstGeom prst="rect">
            <a:avLst/>
          </a:prstGeom>
        </p:spPr>
        <p:txBody>
          <a:bodyPr wrap="square">
            <a:spAutoFit/>
          </a:bodyPr>
          <a:lstStyle/>
          <a:p>
            <a:r>
              <a:rPr lang="en-US" b="1" dirty="0"/>
              <a:t>Data Collected</a:t>
            </a:r>
            <a:r>
              <a:rPr lang="en-US" dirty="0"/>
              <a:t>:</a:t>
            </a:r>
          </a:p>
          <a:p>
            <a:pPr marL="285750" indent="-285750">
              <a:buFont typeface="Arial" panose="020B0604020202020204" pitchFamily="34" charset="0"/>
              <a:buChar char="•"/>
            </a:pPr>
            <a:r>
              <a:rPr lang="en-US" dirty="0"/>
              <a:t>CTE Pathway Completion</a:t>
            </a:r>
          </a:p>
          <a:p>
            <a:pPr marL="285750" indent="-285750">
              <a:buFont typeface="Arial" panose="020B0604020202020204" pitchFamily="34" charset="0"/>
              <a:buChar char="•"/>
            </a:pPr>
            <a:r>
              <a:rPr lang="en-US" dirty="0"/>
              <a:t>CTE Participants</a:t>
            </a:r>
          </a:p>
          <a:p>
            <a:pPr marL="285750" indent="-285750">
              <a:buFont typeface="Arial" panose="020B0604020202020204" pitchFamily="34" charset="0"/>
              <a:buChar char="•"/>
            </a:pPr>
            <a:r>
              <a:rPr lang="en-US" dirty="0"/>
              <a:t>CTE Concentrators</a:t>
            </a:r>
          </a:p>
          <a:p>
            <a:pPr marL="285750" indent="-285750">
              <a:buFont typeface="Arial" panose="020B0604020202020204" pitchFamily="34" charset="0"/>
              <a:buChar char="•"/>
            </a:pPr>
            <a:r>
              <a:rPr lang="en-US" dirty="0"/>
              <a:t>CTE Completers</a:t>
            </a:r>
          </a:p>
          <a:p>
            <a:pPr marL="285750" indent="-285750">
              <a:buFont typeface="Arial" panose="020B0604020202020204" pitchFamily="34" charset="0"/>
              <a:buChar char="•"/>
            </a:pPr>
            <a:r>
              <a:rPr lang="en-US" dirty="0"/>
              <a:t>AP Course Completion</a:t>
            </a:r>
          </a:p>
          <a:p>
            <a:pPr marL="285750" indent="-285750">
              <a:buFont typeface="Arial" panose="020B0604020202020204" pitchFamily="34" charset="0"/>
              <a:buChar char="•"/>
            </a:pPr>
            <a:r>
              <a:rPr lang="en-US" dirty="0"/>
              <a:t>IB Course Completion</a:t>
            </a:r>
          </a:p>
          <a:p>
            <a:pPr marL="285750" indent="-285750">
              <a:buFont typeface="Arial" panose="020B0604020202020204" pitchFamily="34" charset="0"/>
              <a:buChar char="•"/>
            </a:pPr>
            <a:r>
              <a:rPr lang="en-US" dirty="0"/>
              <a:t>College Credit Course (formerly called Dual Enrollment)</a:t>
            </a:r>
          </a:p>
          <a:p>
            <a:pPr marL="285750" indent="-285750">
              <a:buFont typeface="Arial" panose="020B0604020202020204" pitchFamily="34" charset="0"/>
              <a:buChar char="•"/>
            </a:pPr>
            <a:r>
              <a:rPr lang="en-US" dirty="0"/>
              <a:t>UC/CSU A–G Completion</a:t>
            </a:r>
          </a:p>
        </p:txBody>
      </p:sp>
      <p:sp>
        <p:nvSpPr>
          <p:cNvPr id="5" name="TextBox 4">
            <a:extLst>
              <a:ext uri="{FF2B5EF4-FFF2-40B4-BE49-F238E27FC236}">
                <a16:creationId xmlns:a16="http://schemas.microsoft.com/office/drawing/2014/main" id="{D8C04F3E-5AC5-4ED2-8735-0BE1D426F560}"/>
              </a:ext>
            </a:extLst>
          </p:cNvPr>
          <p:cNvSpPr txBox="1"/>
          <p:nvPr/>
        </p:nvSpPr>
        <p:spPr>
          <a:xfrm>
            <a:off x="432000" y="1104107"/>
            <a:ext cx="10144778" cy="1708160"/>
          </a:xfrm>
          <a:prstGeom prst="rect">
            <a:avLst/>
          </a:prstGeom>
          <a:noFill/>
        </p:spPr>
        <p:txBody>
          <a:bodyPr wrap="square" rtlCol="0" anchor="t">
            <a:spAutoFit/>
          </a:bodyPr>
          <a:lstStyle/>
          <a:p>
            <a:r>
              <a:rPr lang="en-US" sz="2400" b="1" dirty="0">
                <a:solidFill>
                  <a:srgbClr val="174A9F"/>
                </a:solidFill>
              </a:rPr>
              <a:t>SDEM</a:t>
            </a:r>
            <a:r>
              <a:rPr lang="en-US" sz="2400" b="1" dirty="0">
                <a:solidFill>
                  <a:schemeClr val="bg1"/>
                </a:solidFill>
              </a:rPr>
              <a:t> </a:t>
            </a:r>
            <a:r>
              <a:rPr lang="en-US" sz="2400" dirty="0"/>
              <a:t>– Teachers during the entire school year</a:t>
            </a:r>
          </a:p>
          <a:p>
            <a:r>
              <a:rPr lang="en-US" sz="2400" b="1" dirty="0">
                <a:solidFill>
                  <a:srgbClr val="174A9F"/>
                </a:solidFill>
              </a:rPr>
              <a:t>CRSC</a:t>
            </a:r>
            <a:r>
              <a:rPr lang="en-US" sz="2400" dirty="0">
                <a:solidFill>
                  <a:srgbClr val="174A9F"/>
                </a:solidFill>
              </a:rPr>
              <a:t> </a:t>
            </a:r>
            <a:r>
              <a:rPr lang="en-US" sz="2400" dirty="0"/>
              <a:t>– Courses during the entire school year </a:t>
            </a:r>
            <a:endParaRPr lang="en-US" sz="2400" dirty="0">
              <a:cs typeface="Calibri"/>
            </a:endParaRPr>
          </a:p>
          <a:p>
            <a:r>
              <a:rPr lang="en-US" sz="2400" b="1" dirty="0">
                <a:solidFill>
                  <a:srgbClr val="174A9F"/>
                </a:solidFill>
              </a:rPr>
              <a:t>SCSC</a:t>
            </a:r>
            <a:r>
              <a:rPr lang="en-US" sz="2400" dirty="0">
                <a:solidFill>
                  <a:srgbClr val="174A9F"/>
                </a:solidFill>
              </a:rPr>
              <a:t> </a:t>
            </a:r>
            <a:r>
              <a:rPr lang="en-US" sz="2400" dirty="0"/>
              <a:t>– Credits and grades for official grading periods  </a:t>
            </a:r>
            <a:endParaRPr lang="en-US" sz="2400" dirty="0">
              <a:cs typeface="Calibri"/>
            </a:endParaRPr>
          </a:p>
          <a:p>
            <a:r>
              <a:rPr lang="en-US" sz="2400" b="1" dirty="0">
                <a:solidFill>
                  <a:srgbClr val="174A9F"/>
                </a:solidFill>
              </a:rPr>
              <a:t>SCTE</a:t>
            </a:r>
            <a:r>
              <a:rPr lang="en-US" sz="2400" dirty="0"/>
              <a:t> – concentrators and completers at any time during the school year</a:t>
            </a:r>
            <a:endParaRPr lang="en-US" sz="2400" dirty="0">
              <a:cs typeface="Calibri"/>
            </a:endParaRPr>
          </a:p>
          <a:p>
            <a:endParaRPr lang="en-US" sz="900" dirty="0"/>
          </a:p>
        </p:txBody>
      </p:sp>
      <p:sp>
        <p:nvSpPr>
          <p:cNvPr id="6" name="Title 1">
            <a:extLst>
              <a:ext uri="{FF2B5EF4-FFF2-40B4-BE49-F238E27FC236}">
                <a16:creationId xmlns:a16="http://schemas.microsoft.com/office/drawing/2014/main" id="{C19D3B88-1EB7-4442-A0AC-049EA9A377DC}"/>
              </a:ext>
            </a:extLst>
          </p:cNvPr>
          <p:cNvSpPr txBox="1">
            <a:spLocks/>
          </p:cNvSpPr>
          <p:nvPr/>
        </p:nvSpPr>
        <p:spPr>
          <a:xfrm>
            <a:off x="646200" y="324369"/>
            <a:ext cx="5786498" cy="504972"/>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nSpc>
                <a:spcPct val="80000"/>
              </a:lnSpc>
            </a:pPr>
            <a:r>
              <a:rPr lang="en-US" sz="3900" kern="1700" spc="230" dirty="0">
                <a:solidFill>
                  <a:schemeClr val="tx1"/>
                </a:solidFill>
                <a:latin typeface="Arial Black" panose="020B0A04020102020204" pitchFamily="34" charset="0"/>
                <a:ea typeface="+mn-ea"/>
                <a:cs typeface="+mn-cs"/>
              </a:rPr>
              <a:t>What’s required?</a:t>
            </a:r>
          </a:p>
        </p:txBody>
      </p:sp>
    </p:spTree>
    <p:extLst>
      <p:ext uri="{BB962C8B-B14F-4D97-AF65-F5344CB8AC3E}">
        <p14:creationId xmlns:p14="http://schemas.microsoft.com/office/powerpoint/2010/main" val="28654451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86">
            <a:extLst>
              <a:ext uri="{FF2B5EF4-FFF2-40B4-BE49-F238E27FC236}">
                <a16:creationId xmlns:a16="http://schemas.microsoft.com/office/drawing/2014/main" id="{4BBB94E6-909D-4C43-BEC0-508EC73F5015}"/>
              </a:ext>
            </a:extLst>
          </p:cNvPr>
          <p:cNvSpPr txBox="1"/>
          <p:nvPr/>
        </p:nvSpPr>
        <p:spPr>
          <a:xfrm>
            <a:off x="529406" y="1939438"/>
            <a:ext cx="4424392" cy="3170099"/>
          </a:xfrm>
          <a:prstGeom prst="rect">
            <a:avLst/>
          </a:prstGeom>
          <a:solidFill>
            <a:schemeClr val="bg1"/>
          </a:solidFill>
        </p:spPr>
        <p:txBody>
          <a:bodyPr wrap="square" rtlCol="0">
            <a:spAutoFit/>
          </a:bodyPr>
          <a:lstStyle/>
          <a:p>
            <a:r>
              <a:rPr lang="en-US" sz="2000" dirty="0">
                <a:solidFill>
                  <a:schemeClr val="accent2"/>
                </a:solidFill>
              </a:rPr>
              <a:t>Submission Order</a:t>
            </a:r>
          </a:p>
          <a:p>
            <a:pPr marL="257175" indent="-257175">
              <a:buFont typeface="+mj-lt"/>
              <a:buAutoNum type="arabicPeriod"/>
            </a:pPr>
            <a:r>
              <a:rPr lang="en-US" sz="2000" dirty="0"/>
              <a:t>SDEM</a:t>
            </a:r>
          </a:p>
          <a:p>
            <a:pPr marL="685800" lvl="1" indent="-228600">
              <a:buFont typeface="Arial" panose="020B0604020202020204" pitchFamily="34" charset="0"/>
              <a:buChar char="•"/>
            </a:pPr>
            <a:r>
              <a:rPr lang="en-US" sz="2000" dirty="0"/>
              <a:t>Teachers of courses completed</a:t>
            </a:r>
          </a:p>
          <a:p>
            <a:pPr marL="257175" indent="-257175">
              <a:buFont typeface="+mj-lt"/>
              <a:buAutoNum type="arabicPeriod"/>
            </a:pPr>
            <a:r>
              <a:rPr lang="en-US" sz="2000" dirty="0"/>
              <a:t>CRSC</a:t>
            </a:r>
          </a:p>
          <a:p>
            <a:pPr marL="685800" lvl="1" indent="-228600">
              <a:buFont typeface="Arial" panose="020B0604020202020204" pitchFamily="34" charset="0"/>
              <a:buChar char="•"/>
            </a:pPr>
            <a:r>
              <a:rPr lang="en-US" sz="2000" dirty="0"/>
              <a:t>Departmentalized courses</a:t>
            </a:r>
          </a:p>
          <a:p>
            <a:pPr marL="257175" indent="-257175">
              <a:buFont typeface="+mj-lt"/>
              <a:buAutoNum type="arabicPeriod"/>
            </a:pPr>
            <a:r>
              <a:rPr lang="en-US" sz="2000" dirty="0"/>
              <a:t>SCSC</a:t>
            </a:r>
          </a:p>
          <a:p>
            <a:pPr marL="685800" lvl="1" indent="-228600">
              <a:buFont typeface="Arial" panose="020B0604020202020204" pitchFamily="34" charset="0"/>
              <a:buChar char="•"/>
            </a:pPr>
            <a:r>
              <a:rPr lang="en-US" sz="2000" dirty="0"/>
              <a:t>Student completion results</a:t>
            </a:r>
          </a:p>
          <a:p>
            <a:pPr marL="257175" indent="-257175">
              <a:buFont typeface="+mj-lt"/>
              <a:buAutoNum type="arabicPeriod"/>
            </a:pPr>
            <a:r>
              <a:rPr lang="en-US" sz="2000" dirty="0"/>
              <a:t>SCTE</a:t>
            </a:r>
          </a:p>
          <a:p>
            <a:pPr marL="685800" lvl="1" indent="-228600">
              <a:buFont typeface="Arial" panose="020B0604020202020204" pitchFamily="34" charset="0"/>
              <a:buChar char="•"/>
            </a:pPr>
            <a:r>
              <a:rPr lang="en-US" sz="2000" dirty="0"/>
              <a:t>Pathways, Concentrators, completers</a:t>
            </a:r>
          </a:p>
        </p:txBody>
      </p:sp>
      <p:sp>
        <p:nvSpPr>
          <p:cNvPr id="2" name="Footer Placeholder 1">
            <a:extLst>
              <a:ext uri="{FF2B5EF4-FFF2-40B4-BE49-F238E27FC236}">
                <a16:creationId xmlns:a16="http://schemas.microsoft.com/office/drawing/2014/main" id="{19D14B42-0549-44B9-B2A3-18C3CC972C55}"/>
              </a:ext>
            </a:extLst>
          </p:cNvPr>
          <p:cNvSpPr>
            <a:spLocks noGrp="1"/>
          </p:cNvSpPr>
          <p:nvPr>
            <p:ph type="ftr" sz="quarter" idx="10"/>
          </p:nvPr>
        </p:nvSpPr>
        <p:spPr>
          <a:xfrm>
            <a:off x="114760" y="6365363"/>
            <a:ext cx="5472000" cy="412431"/>
          </a:xfrm>
        </p:spPr>
        <p:txBody>
          <a:bodyPr/>
          <a:lstStyle/>
          <a:p>
            <a:r>
              <a:rPr lang="en-US" noProof="0"/>
              <a:t>SDCOE EOY 1 May 6, 2020</a:t>
            </a:r>
          </a:p>
        </p:txBody>
      </p:sp>
      <p:sp>
        <p:nvSpPr>
          <p:cNvPr id="3" name="Slide Number Placeholder 2">
            <a:extLst>
              <a:ext uri="{FF2B5EF4-FFF2-40B4-BE49-F238E27FC236}">
                <a16:creationId xmlns:a16="http://schemas.microsoft.com/office/drawing/2014/main" id="{7631D143-1F04-4F60-8D63-8F5352F62CC9}"/>
              </a:ext>
            </a:extLst>
          </p:cNvPr>
          <p:cNvSpPr>
            <a:spLocks noGrp="1"/>
          </p:cNvSpPr>
          <p:nvPr>
            <p:ph type="sldNum" sz="quarter" idx="11"/>
          </p:nvPr>
        </p:nvSpPr>
        <p:spPr/>
        <p:txBody>
          <a:bodyPr/>
          <a:lstStyle/>
          <a:p>
            <a:fld id="{4B73C415-D670-4716-A5EC-CC4D52CA2BAC}" type="slidenum">
              <a:rPr lang="en-US" noProof="0" smtClean="0"/>
              <a:pPr/>
              <a:t>9</a:t>
            </a:fld>
            <a:endParaRPr lang="en-US" noProof="0"/>
          </a:p>
        </p:txBody>
      </p:sp>
      <p:sp>
        <p:nvSpPr>
          <p:cNvPr id="4" name="TextBox 3">
            <a:extLst>
              <a:ext uri="{FF2B5EF4-FFF2-40B4-BE49-F238E27FC236}">
                <a16:creationId xmlns:a16="http://schemas.microsoft.com/office/drawing/2014/main" id="{08061C83-60EB-445C-A4C7-D2A8ADD549AF}"/>
              </a:ext>
            </a:extLst>
          </p:cNvPr>
          <p:cNvSpPr txBox="1"/>
          <p:nvPr/>
        </p:nvSpPr>
        <p:spPr>
          <a:xfrm>
            <a:off x="523970" y="264712"/>
            <a:ext cx="7037155" cy="707886"/>
          </a:xfrm>
          <a:prstGeom prst="rect">
            <a:avLst/>
          </a:prstGeom>
          <a:noFill/>
        </p:spPr>
        <p:txBody>
          <a:bodyPr wrap="square" rtlCol="0">
            <a:spAutoFit/>
          </a:bodyPr>
          <a:lstStyle/>
          <a:p>
            <a:r>
              <a:rPr lang="en-US" sz="3900" kern="1700" spc="230" dirty="0">
                <a:latin typeface="Arial Black" panose="020B0A04020102020204" pitchFamily="34" charset="0"/>
              </a:rPr>
              <a:t>Record Relationships</a:t>
            </a:r>
          </a:p>
        </p:txBody>
      </p:sp>
      <p:grpSp>
        <p:nvGrpSpPr>
          <p:cNvPr id="86" name="Group 85">
            <a:extLst>
              <a:ext uri="{FF2B5EF4-FFF2-40B4-BE49-F238E27FC236}">
                <a16:creationId xmlns:a16="http://schemas.microsoft.com/office/drawing/2014/main" id="{2EF2B4EC-2631-45DD-AFAE-EF0D2B6BB87A}"/>
              </a:ext>
            </a:extLst>
          </p:cNvPr>
          <p:cNvGrpSpPr/>
          <p:nvPr/>
        </p:nvGrpSpPr>
        <p:grpSpPr>
          <a:xfrm>
            <a:off x="5346700" y="972598"/>
            <a:ext cx="5948897" cy="5190091"/>
            <a:chOff x="6707068" y="1557846"/>
            <a:chExt cx="10334363" cy="10380181"/>
          </a:xfrm>
        </p:grpSpPr>
        <p:sp>
          <p:nvSpPr>
            <p:cNvPr id="24" name="TextBox 23">
              <a:extLst>
                <a:ext uri="{FF2B5EF4-FFF2-40B4-BE49-F238E27FC236}">
                  <a16:creationId xmlns:a16="http://schemas.microsoft.com/office/drawing/2014/main" id="{41036F72-A10B-4B5F-876D-DC94F944CFEC}"/>
                </a:ext>
              </a:extLst>
            </p:cNvPr>
            <p:cNvSpPr txBox="1"/>
            <p:nvPr/>
          </p:nvSpPr>
          <p:spPr bwMode="auto">
            <a:xfrm>
              <a:off x="7206232" y="8044299"/>
              <a:ext cx="2640614" cy="1157764"/>
            </a:xfrm>
            <a:prstGeom prst="roundRect">
              <a:avLst/>
            </a:prstGeom>
            <a:noFill/>
            <a:ln w="57150" cap="flat" cmpd="sng" algn="ctr">
              <a:solidFill>
                <a:schemeClr val="accent2"/>
              </a:solidFill>
              <a:prstDash val="sysDot"/>
            </a:ln>
            <a:effectLst/>
          </p:spPr>
          <p:txBody>
            <a:bodyPr wrap="square">
              <a:spAutoFit/>
            </a:bodyPr>
            <a:lstStyle/>
            <a:p>
              <a:pPr algn="ctr" defTabSz="457200" eaLnBrk="0" fontAlgn="base" hangingPunct="0">
                <a:spcBef>
                  <a:spcPct val="0"/>
                </a:spcBef>
                <a:spcAft>
                  <a:spcPct val="0"/>
                </a:spcAft>
                <a:defRPr/>
              </a:pPr>
              <a:r>
                <a:rPr lang="en-US" sz="1400" kern="0">
                  <a:solidFill>
                    <a:srgbClr val="003366"/>
                  </a:solidFill>
                  <a:latin typeface="Arial"/>
                </a:rPr>
                <a:t>Course Section ID</a:t>
              </a:r>
            </a:p>
          </p:txBody>
        </p:sp>
        <p:sp>
          <p:nvSpPr>
            <p:cNvPr id="50" name="Rectangle: Rounded Corners 49">
              <a:extLst>
                <a:ext uri="{FF2B5EF4-FFF2-40B4-BE49-F238E27FC236}">
                  <a16:creationId xmlns:a16="http://schemas.microsoft.com/office/drawing/2014/main" id="{8AAF71B7-9BE6-400B-8650-03CBD0072526}"/>
                </a:ext>
              </a:extLst>
            </p:cNvPr>
            <p:cNvSpPr/>
            <p:nvPr/>
          </p:nvSpPr>
          <p:spPr>
            <a:xfrm>
              <a:off x="10054781" y="1557846"/>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defRPr/>
              </a:pPr>
              <a:r>
                <a:rPr lang="en-US" sz="1600" kern="0" dirty="0">
                  <a:solidFill>
                    <a:schemeClr val="bg1"/>
                  </a:solidFill>
                  <a:latin typeface="Arial"/>
                  <a:cs typeface="Arial" charset="0"/>
                </a:rPr>
                <a:t>Staff Demographics</a:t>
              </a:r>
            </a:p>
          </p:txBody>
        </p:sp>
        <p:sp>
          <p:nvSpPr>
            <p:cNvPr id="51" name="Rectangle: Rounded Corners 50">
              <a:extLst>
                <a:ext uri="{FF2B5EF4-FFF2-40B4-BE49-F238E27FC236}">
                  <a16:creationId xmlns:a16="http://schemas.microsoft.com/office/drawing/2014/main" id="{B69A8A1D-8513-4730-8616-B72128C92835}"/>
                </a:ext>
              </a:extLst>
            </p:cNvPr>
            <p:cNvSpPr/>
            <p:nvPr/>
          </p:nvSpPr>
          <p:spPr>
            <a:xfrm>
              <a:off x="10054781" y="5608297"/>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defRPr/>
              </a:pPr>
              <a:r>
                <a:rPr lang="en-US" sz="1600" kern="0" dirty="0">
                  <a:solidFill>
                    <a:schemeClr val="bg1"/>
                  </a:solidFill>
                  <a:latin typeface="Arial"/>
                  <a:cs typeface="Arial" charset="0"/>
                </a:rPr>
                <a:t>Course Section</a:t>
              </a:r>
            </a:p>
            <a:p>
              <a:pPr algn="ctr" defTabSz="457200" eaLnBrk="0" fontAlgn="base" hangingPunct="0">
                <a:spcBef>
                  <a:spcPct val="0"/>
                </a:spcBef>
                <a:spcAft>
                  <a:spcPct val="0"/>
                </a:spcAft>
                <a:defRPr/>
              </a:pPr>
              <a:r>
                <a:rPr lang="en-US" sz="1600" kern="0" dirty="0">
                  <a:solidFill>
                    <a:schemeClr val="bg1"/>
                  </a:solidFill>
                  <a:latin typeface="Arial"/>
                  <a:cs typeface="Arial" charset="0"/>
                </a:rPr>
                <a:t>Completion</a:t>
              </a:r>
            </a:p>
          </p:txBody>
        </p:sp>
        <p:sp>
          <p:nvSpPr>
            <p:cNvPr id="52" name="Rectangle: Rounded Corners 51">
              <a:extLst>
                <a:ext uri="{FF2B5EF4-FFF2-40B4-BE49-F238E27FC236}">
                  <a16:creationId xmlns:a16="http://schemas.microsoft.com/office/drawing/2014/main" id="{0311389F-26AF-4488-9B97-30B02EB95902}"/>
                </a:ext>
              </a:extLst>
            </p:cNvPr>
            <p:cNvSpPr/>
            <p:nvPr/>
          </p:nvSpPr>
          <p:spPr>
            <a:xfrm>
              <a:off x="13402492" y="10122261"/>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defRPr/>
              </a:pPr>
              <a:r>
                <a:rPr lang="en-US" sz="1600" kern="0" dirty="0">
                  <a:solidFill>
                    <a:schemeClr val="bg1"/>
                  </a:solidFill>
                  <a:latin typeface="Arial"/>
                  <a:cs typeface="Arial" charset="0"/>
                </a:rPr>
                <a:t>Student Career Technical Education</a:t>
              </a:r>
            </a:p>
          </p:txBody>
        </p:sp>
        <p:sp>
          <p:nvSpPr>
            <p:cNvPr id="53" name="Rectangle: Rounded Corners 52">
              <a:extLst>
                <a:ext uri="{FF2B5EF4-FFF2-40B4-BE49-F238E27FC236}">
                  <a16:creationId xmlns:a16="http://schemas.microsoft.com/office/drawing/2014/main" id="{7D11F95B-4E45-4200-A356-75DD4C8860DA}"/>
                </a:ext>
              </a:extLst>
            </p:cNvPr>
            <p:cNvSpPr/>
            <p:nvPr/>
          </p:nvSpPr>
          <p:spPr>
            <a:xfrm>
              <a:off x="6707068" y="10138753"/>
              <a:ext cx="3638939" cy="17992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eaLnBrk="0" fontAlgn="base" hangingPunct="0">
                <a:spcBef>
                  <a:spcPct val="0"/>
                </a:spcBef>
                <a:spcAft>
                  <a:spcPct val="0"/>
                </a:spcAft>
                <a:defRPr/>
              </a:pPr>
              <a:r>
                <a:rPr lang="en-US" sz="1600" kern="0" dirty="0">
                  <a:solidFill>
                    <a:schemeClr val="bg1"/>
                  </a:solidFill>
                  <a:latin typeface="Arial"/>
                  <a:cs typeface="Arial" charset="0"/>
                </a:rPr>
                <a:t>Student Course Section Completion</a:t>
              </a:r>
            </a:p>
          </p:txBody>
        </p:sp>
        <p:sp>
          <p:nvSpPr>
            <p:cNvPr id="55" name="TextBox 54">
              <a:extLst>
                <a:ext uri="{FF2B5EF4-FFF2-40B4-BE49-F238E27FC236}">
                  <a16:creationId xmlns:a16="http://schemas.microsoft.com/office/drawing/2014/main" id="{FBAD3145-223A-4062-88A4-7D408C45E1B4}"/>
                </a:ext>
              </a:extLst>
            </p:cNvPr>
            <p:cNvSpPr txBox="1"/>
            <p:nvPr/>
          </p:nvSpPr>
          <p:spPr bwMode="auto">
            <a:xfrm>
              <a:off x="13757589" y="8210975"/>
              <a:ext cx="2928742" cy="1157764"/>
            </a:xfrm>
            <a:prstGeom prst="roundRect">
              <a:avLst/>
            </a:prstGeom>
            <a:noFill/>
            <a:ln w="57150" cap="flat" cmpd="sng" algn="ctr">
              <a:solidFill>
                <a:schemeClr val="accent2"/>
              </a:solidFill>
              <a:prstDash val="sysDot"/>
            </a:ln>
            <a:effectLst/>
          </p:spPr>
          <p:txBody>
            <a:bodyPr wrap="square">
              <a:spAutoFit/>
            </a:bodyPr>
            <a:lstStyle/>
            <a:p>
              <a:pPr algn="ctr" defTabSz="457200" eaLnBrk="0" fontAlgn="base" hangingPunct="0">
                <a:spcBef>
                  <a:spcPct val="0"/>
                </a:spcBef>
                <a:spcAft>
                  <a:spcPct val="0"/>
                </a:spcAft>
                <a:defRPr/>
              </a:pPr>
              <a:r>
                <a:rPr lang="en-US" sz="1400" kern="0">
                  <a:solidFill>
                    <a:srgbClr val="003366"/>
                  </a:solidFill>
                  <a:latin typeface="Arial"/>
                </a:rPr>
                <a:t>Course Pathway Code</a:t>
              </a:r>
            </a:p>
          </p:txBody>
        </p:sp>
        <p:sp>
          <p:nvSpPr>
            <p:cNvPr id="62" name="TextBox 61">
              <a:extLst>
                <a:ext uri="{FF2B5EF4-FFF2-40B4-BE49-F238E27FC236}">
                  <a16:creationId xmlns:a16="http://schemas.microsoft.com/office/drawing/2014/main" id="{CFB1622A-ED96-48F1-B14D-EF7D6762AB95}"/>
                </a:ext>
              </a:extLst>
            </p:cNvPr>
            <p:cNvSpPr txBox="1"/>
            <p:nvPr/>
          </p:nvSpPr>
          <p:spPr bwMode="auto">
            <a:xfrm>
              <a:off x="10553944" y="4042550"/>
              <a:ext cx="2640614" cy="681038"/>
            </a:xfrm>
            <a:prstGeom prst="roundRect">
              <a:avLst/>
            </a:prstGeom>
            <a:noFill/>
            <a:ln w="57150" cap="flat" cmpd="sng" algn="ctr">
              <a:solidFill>
                <a:schemeClr val="accent2"/>
              </a:solidFill>
              <a:prstDash val="sysDot"/>
            </a:ln>
            <a:effectLst/>
          </p:spPr>
          <p:txBody>
            <a:bodyPr wrap="square">
              <a:spAutoFit/>
            </a:bodyPr>
            <a:lstStyle/>
            <a:p>
              <a:pPr algn="ctr" defTabSz="457200" eaLnBrk="0" fontAlgn="base" hangingPunct="0">
                <a:spcBef>
                  <a:spcPct val="0"/>
                </a:spcBef>
                <a:spcAft>
                  <a:spcPct val="0"/>
                </a:spcAft>
                <a:defRPr/>
              </a:pPr>
              <a:r>
                <a:rPr lang="en-US" sz="1400" kern="0">
                  <a:solidFill>
                    <a:srgbClr val="003366"/>
                  </a:solidFill>
                  <a:latin typeface="Arial"/>
                </a:rPr>
                <a:t>SEID</a:t>
              </a:r>
            </a:p>
          </p:txBody>
        </p:sp>
        <p:cxnSp>
          <p:nvCxnSpPr>
            <p:cNvPr id="64" name="Straight Connector 63">
              <a:extLst>
                <a:ext uri="{FF2B5EF4-FFF2-40B4-BE49-F238E27FC236}">
                  <a16:creationId xmlns:a16="http://schemas.microsoft.com/office/drawing/2014/main" id="{A5EE1680-640E-496E-97B1-E6DE31DC6B67}"/>
                </a:ext>
              </a:extLst>
            </p:cNvPr>
            <p:cNvCxnSpPr>
              <a:stCxn id="50" idx="2"/>
              <a:endCxn id="62" idx="0"/>
            </p:cNvCxnSpPr>
            <p:nvPr/>
          </p:nvCxnSpPr>
          <p:spPr>
            <a:xfrm>
              <a:off x="11874251" y="3357120"/>
              <a:ext cx="0" cy="68543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876AB11-77E7-466A-B435-166129570EDD}"/>
                </a:ext>
              </a:extLst>
            </p:cNvPr>
            <p:cNvCxnSpPr>
              <a:stCxn id="62" idx="2"/>
              <a:endCxn id="51" idx="0"/>
            </p:cNvCxnSpPr>
            <p:nvPr/>
          </p:nvCxnSpPr>
          <p:spPr>
            <a:xfrm>
              <a:off x="11874251" y="4723588"/>
              <a:ext cx="0" cy="88471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AB2ED119-ACCE-4596-8B6E-975A061E7158}"/>
                </a:ext>
              </a:extLst>
            </p:cNvPr>
            <p:cNvCxnSpPr>
              <a:stCxn id="51" idx="3"/>
            </p:cNvCxnSpPr>
            <p:nvPr/>
          </p:nvCxnSpPr>
          <p:spPr>
            <a:xfrm>
              <a:off x="13693720" y="6507934"/>
              <a:ext cx="1528242" cy="1536366"/>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660901-393E-4F32-9ADB-F5D63BF5770F}"/>
                </a:ext>
              </a:extLst>
            </p:cNvPr>
            <p:cNvCxnSpPr>
              <a:cxnSpLocks/>
              <a:stCxn id="52" idx="0"/>
              <a:endCxn id="55" idx="2"/>
            </p:cNvCxnSpPr>
            <p:nvPr/>
          </p:nvCxnSpPr>
          <p:spPr>
            <a:xfrm flipV="1">
              <a:off x="15221961" y="9368739"/>
              <a:ext cx="0" cy="753522"/>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FB413DB7-9479-4A1B-AE46-38DCF313AFEA}"/>
                </a:ext>
              </a:extLst>
            </p:cNvPr>
            <p:cNvCxnSpPr>
              <a:cxnSpLocks/>
              <a:stCxn id="51" idx="1"/>
              <a:endCxn id="24" idx="0"/>
            </p:cNvCxnSpPr>
            <p:nvPr/>
          </p:nvCxnSpPr>
          <p:spPr>
            <a:xfrm rot="10800000" flipV="1">
              <a:off x="8526542" y="6507936"/>
              <a:ext cx="1528242" cy="1536364"/>
            </a:xfrm>
            <a:prstGeom prst="bentConnector2">
              <a:avLst/>
            </a:prstGeom>
            <a:ln w="38100">
              <a:solidFill>
                <a:srgbClr val="0067B4"/>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2626A16-7B79-4948-A74F-AFE2DE817360}"/>
                </a:ext>
              </a:extLst>
            </p:cNvPr>
            <p:cNvCxnSpPr>
              <a:cxnSpLocks/>
              <a:stCxn id="53" idx="0"/>
              <a:endCxn id="24" idx="2"/>
            </p:cNvCxnSpPr>
            <p:nvPr/>
          </p:nvCxnSpPr>
          <p:spPr>
            <a:xfrm flipV="1">
              <a:off x="8526538" y="9202063"/>
              <a:ext cx="2" cy="936690"/>
            </a:xfrm>
            <a:prstGeom prst="line">
              <a:avLst/>
            </a:prstGeom>
            <a:ln w="38100">
              <a:solidFill>
                <a:srgbClr val="174A9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81455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4"/>
</p:tagLst>
</file>

<file path=ppt/theme/theme1.xml><?xml version="1.0" encoding="utf-8"?>
<a:theme xmlns:a="http://schemas.openxmlformats.org/drawingml/2006/main" name="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ALPADS-PowerPoint-Template" id="{D57F8342-B15F-0C4F-B414-45B30422B0A1}" vid="{30D4090C-2987-614A-8C44-028562168B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ALPADS-PowerPoint-Templat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OY-Advanced-w-notes" id="{38BD0930-7843-994D-B13E-3049FD996BC6}" vid="{AAC1E058-DE77-A348-9831-6B2AF0001107}"/>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ustom 24">
      <a:dk1>
        <a:sysClr val="windowText" lastClr="000000"/>
      </a:dk1>
      <a:lt1>
        <a:srgbClr val="FCFCFC"/>
      </a:lt1>
      <a:dk2>
        <a:srgbClr val="3F3F3F"/>
      </a:dk2>
      <a:lt2>
        <a:srgbClr val="FCFCFC"/>
      </a:lt2>
      <a:accent1>
        <a:srgbClr val="3DC1BD"/>
      </a:accent1>
      <a:accent2>
        <a:srgbClr val="FF715B"/>
      </a:accent2>
      <a:accent3>
        <a:srgbClr val="555FAD"/>
      </a:accent3>
      <a:accent4>
        <a:srgbClr val="19929B"/>
      </a:accent4>
      <a:accent5>
        <a:srgbClr val="C13131"/>
      </a:accent5>
      <a:accent6>
        <a:srgbClr val="8E8016"/>
      </a:accent6>
      <a:hlink>
        <a:srgbClr val="31B0C1"/>
      </a:hlink>
      <a:folHlink>
        <a:srgbClr val="31B0C1"/>
      </a:folHlink>
    </a:clrScheme>
    <a:fontScheme name="Custom 141">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33781529_Tech pitch deck_RVA_v5" id="{A2EB78D0-E53B-4F6A-BDEB-161D0EE79897}" vid="{43D59DC8-94C0-4D1D-B6DD-8A7938E09C75}"/>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10CD080C2979D2418DBE16DCE8B5CBC8" ma:contentTypeVersion="11" ma:contentTypeDescription="Create a new document." ma:contentTypeScope="" ma:versionID="bc8e78cfd92e5534e233ab00863577e2">
  <xsd:schema xmlns:xsd="http://www.w3.org/2001/XMLSchema" xmlns:xs="http://www.w3.org/2001/XMLSchema" xmlns:p="http://schemas.microsoft.com/office/2006/metadata/properties" xmlns:ns1="http://schemas.microsoft.com/sharepoint/v3" xmlns:ns2="3a02d6da-6e2a-47e9-8a46-3410cd2005e7" xmlns:ns3="7b0d31fd-dfb0-4710-ae75-f5a38af1b648" targetNamespace="http://schemas.microsoft.com/office/2006/metadata/properties" ma:root="true" ma:fieldsID="c3a163bb622dd245a54724add2a46b44" ns1:_="" ns2:_="" ns3:_="">
    <xsd:import namespace="http://schemas.microsoft.com/sharepoint/v3"/>
    <xsd:import namespace="3a02d6da-6e2a-47e9-8a46-3410cd2005e7"/>
    <xsd:import namespace="7b0d31fd-dfb0-4710-ae75-f5a38af1b648"/>
    <xsd:element name="properties">
      <xsd:complexType>
        <xsd:sequence>
          <xsd:element name="documentManagement">
            <xsd:complexType>
              <xsd:all>
                <xsd:element ref="ns2:_dlc_DocId" minOccurs="0"/>
                <xsd:element ref="ns2:_dlc_DocIdUrl" minOccurs="0"/>
                <xsd:element ref="ns2:_dlc_DocIdPersistId" minOccurs="0"/>
                <xsd:element ref="ns3:DocBody"/>
                <xsd:element ref="ns3:DocShortBody"/>
                <xsd:element ref="ns3:DocTitle"/>
                <xsd:element ref="ns3:MediaServiceMetadata" minOccurs="0"/>
                <xsd:element ref="ns3:MediaServiceFastMetadata" minOccurs="0"/>
                <xsd:element ref="ns3:_Flow_SignoffStatus" minOccurs="0"/>
                <xsd:element ref="ns3:MediaServiceAutoKeyPoints" minOccurs="0"/>
                <xsd:element ref="ns3:MediaServiceKeyPoints" minOccurs="0"/>
                <xsd:element ref="ns1:_ip_UnifiedCompliancePolicyProperties" minOccurs="0"/>
                <xsd:element ref="ns1:_ip_UnifiedCompliancePolicyUIAc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02d6da-6e2a-47e9-8a46-3410cd2005e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b0d31fd-dfb0-4710-ae75-f5a38af1b648" elementFormDefault="qualified">
    <xsd:import namespace="http://schemas.microsoft.com/office/2006/documentManagement/types"/>
    <xsd:import namespace="http://schemas.microsoft.com/office/infopath/2007/PartnerControls"/>
    <xsd:element name="DocBody" ma:index="11" ma:displayName="DocBody" ma:internalName="DocBody">
      <xsd:simpleType>
        <xsd:restriction base="dms:Note"/>
      </xsd:simpleType>
    </xsd:element>
    <xsd:element name="DocShortBody" ma:index="12" ma:displayName="DocShortBody" ma:internalName="DocShortBody">
      <xsd:simpleType>
        <xsd:restriction base="dms:Note"/>
      </xsd:simpleType>
    </xsd:element>
    <xsd:element name="DocTitle" ma:index="13" ma:displayName="DocTitle" ma:internalName="DocTitle">
      <xsd:simpleType>
        <xsd:restriction base="dms:Text">
          <xsd:maxLength value="255"/>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_Flow_SignoffStatus" ma:index="16" nillable="true" ma:displayName="Sign-off status" ma:internalName="Sign_x002d_off_x0020_status">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3a02d6da-6e2a-47e9-8a46-3410cd2005e7">JS2FVCQCCJ6Q-957132814-246</_dlc_DocId>
    <_dlc_DocIdUrl xmlns="3a02d6da-6e2a-47e9-8a46-3410cd2005e7">
      <Url>https://fcmat2.sharepoint.com/sites/calpads/_layouts/15/DocIdRedir.aspx?ID=JS2FVCQCCJ6Q-957132814-246</Url>
      <Description>JS2FVCQCCJ6Q-957132814-246</Description>
    </_dlc_DocIdUrl>
    <DocBody xmlns="7b0d31fd-dfb0-4710-ae75-f5a38af1b648">This presentation is for the San Diego COE EOY-1 Reporting &amp; Certification Live Webinar.</DocBody>
    <DocShortBody xmlns="7b0d31fd-dfb0-4710-ae75-f5a38af1b648">This presentation is for the San Diego COE EOY-1 Reporting &amp; Certification Live Webinar.</DocShortBody>
    <DocTitle xmlns="7b0d31fd-dfb0-4710-ae75-f5a38af1b648">SDCOE EOY-1 Reporting &amp; Certification PowerPoint Presentation</DocTitle>
    <_Flow_SignoffStatus xmlns="7b0d31fd-dfb0-4710-ae75-f5a38af1b648" xsi:nil="true"/>
    <_ip_UnifiedCompliancePolicyUIAction xmlns="http://schemas.microsoft.com/sharepoint/v3" xsi:nil="true"/>
    <_ip_UnifiedCompliancePolicyProperties xmlns="http://schemas.microsoft.com/sharepoint/v3"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8D893E-9512-4D3F-BB8D-43903F44366D}">
  <ds:schemaRefs>
    <ds:schemaRef ds:uri="http://schemas.microsoft.com/sharepoint/events"/>
  </ds:schemaRefs>
</ds:datastoreItem>
</file>

<file path=customXml/itemProps2.xml><?xml version="1.0" encoding="utf-8"?>
<ds:datastoreItem xmlns:ds="http://schemas.openxmlformats.org/officeDocument/2006/customXml" ds:itemID="{702E6809-E221-4C75-8A93-65781040D226}"/>
</file>

<file path=customXml/itemProps3.xml><?xml version="1.0" encoding="utf-8"?>
<ds:datastoreItem xmlns:ds="http://schemas.openxmlformats.org/officeDocument/2006/customXml" ds:itemID="{1BF639D7-D675-43A8-887A-905AD2C45387}">
  <ds:schemaRefs>
    <ds:schemaRef ds:uri="http://schemas.microsoft.com/office/2006/metadata/properties"/>
    <ds:schemaRef ds:uri="3a02d6da-6e2a-47e9-8a46-3410cd2005e7"/>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infopath/2007/PartnerControls"/>
    <ds:schemaRef ds:uri="8555b6f1-725f-46c5-b1ab-8a06ff3ec0fa"/>
    <ds:schemaRef ds:uri="http://www.w3.org/XML/1998/namespace"/>
  </ds:schemaRefs>
</ds:datastoreItem>
</file>

<file path=customXml/itemProps4.xml><?xml version="1.0" encoding="utf-8"?>
<ds:datastoreItem xmlns:ds="http://schemas.openxmlformats.org/officeDocument/2006/customXml" ds:itemID="{5F63855A-5DBB-4280-89F1-1928624081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CALPADS-PowerPoint-Template (1)</Template>
  <TotalTime>0</TotalTime>
  <Words>7181</Words>
  <Application>Microsoft Office PowerPoint</Application>
  <PresentationFormat>Widescreen</PresentationFormat>
  <Paragraphs>690</Paragraphs>
  <Slides>57</Slides>
  <Notes>53</Notes>
  <HiddenSlides>1</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57</vt:i4>
      </vt:variant>
    </vt:vector>
  </HeadingPairs>
  <TitlesOfParts>
    <vt:vector size="71" baseType="lpstr">
      <vt:lpstr>Arial</vt:lpstr>
      <vt:lpstr>Arial Black</vt:lpstr>
      <vt:lpstr>Calibri</vt:lpstr>
      <vt:lpstr>Calibri Light</vt:lpstr>
      <vt:lpstr>Poppins</vt:lpstr>
      <vt:lpstr>Symbol</vt:lpstr>
      <vt:lpstr>Tahoma</vt:lpstr>
      <vt:lpstr>Times New Roman</vt:lpstr>
      <vt:lpstr>Wingdings</vt:lpstr>
      <vt:lpstr>CALPADS-PowerPoint-Template</vt:lpstr>
      <vt:lpstr>Office Theme</vt:lpstr>
      <vt:lpstr>1_CALPADS-PowerPoint-Template</vt:lpstr>
      <vt:lpstr>1_Office Theme</vt:lpstr>
      <vt:lpstr>2_Office Theme</vt:lpstr>
      <vt:lpstr>San Diego COE EOY 1 2019 -  2020</vt:lpstr>
      <vt:lpstr>Target Audience</vt:lpstr>
      <vt:lpstr>Training Sequence</vt:lpstr>
      <vt:lpstr>Objective</vt:lpstr>
      <vt:lpstr>Agenda</vt:lpstr>
      <vt:lpstr>Overview</vt:lpstr>
      <vt:lpstr>PowerPoint Presentation</vt:lpstr>
      <vt:lpstr>PowerPoint Presentation</vt:lpstr>
      <vt:lpstr>PowerPoint Presentation</vt:lpstr>
      <vt:lpstr>PowerPoint Presentation</vt:lpstr>
      <vt:lpstr>Course</vt:lpstr>
      <vt:lpstr>Grades</vt:lpstr>
      <vt:lpstr>Student Credits - Carnegie units</vt:lpstr>
      <vt:lpstr>High Quality CTE Courses</vt:lpstr>
      <vt:lpstr>SCTE Data Collected </vt:lpstr>
      <vt:lpstr>Student Career Technical</vt:lpstr>
      <vt:lpstr>Course Section Completion (CRSC)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Career Technical Education</vt:lpstr>
      <vt:lpstr>Mapping CTE information</vt:lpstr>
      <vt:lpstr>PowerPoint Presentation</vt:lpstr>
      <vt:lpstr>PowerPoint Presentation</vt:lpstr>
      <vt:lpstr>PowerPoint Presentation</vt:lpstr>
      <vt:lpstr>PowerPoint Presentation</vt:lpstr>
      <vt:lpstr>PowerPoint Presentation</vt:lpstr>
      <vt:lpstr>PowerPoint Presentation</vt:lpstr>
      <vt:lpstr>CERTIFICATION ERRORS</vt:lpstr>
      <vt:lpstr>CERT122</vt:lpstr>
      <vt:lpstr>CERT123</vt:lpstr>
      <vt:lpstr>EOY 1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Wrap Up</vt:lpstr>
      <vt:lpstr>Data Collected for EOY 1</vt:lpstr>
      <vt:lpstr>EOY 1 LEA Approval Process</vt:lpstr>
      <vt:lpstr>PowerPoint Presentation</vt:lpstr>
      <vt:lpstr>SCTE, Perkins Reporting</vt:lpstr>
      <vt:lpstr>EOY 1 – Checklist</vt:lpstr>
      <vt:lpstr>PowerPoint Presentation</vt:lpstr>
      <vt:lpstr>Resources</vt:lpstr>
      <vt:lpstr>Support</vt:lpstr>
      <vt:lpstr>Feedback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SDCOE EOY-1 Reporting &amp; Certification PowerPoint Presentation</dc:title>
  <dc:creator/>
  <cp:lastModifiedBy/>
  <cp:revision>7</cp:revision>
  <dcterms:created xsi:type="dcterms:W3CDTF">2019-08-13T21:00:18Z</dcterms:created>
  <dcterms:modified xsi:type="dcterms:W3CDTF">2020-05-05T22:40:34Z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0x01010010CD080C2979D2418DBE16DCE8B5CBC8</vt:lpwstr>
  </property>
  <property fmtid="{D5CDD505-2E9C-101B-9397-08002B2CF9AE}" pid="3" name="_dlc_DocIdItemGuid">
    <vt:lpwstr>d50196f9-5f7b-4f25-b2e8-ecb2b43807a6</vt:lpwstr>
  </property>
</Properties>
</file>