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682" r:id="rId5"/>
    <p:sldMasterId id="2147483713" r:id="rId6"/>
  </p:sldMasterIdLst>
  <p:notesMasterIdLst>
    <p:notesMasterId r:id="rId67"/>
  </p:notesMasterIdLst>
  <p:handoutMasterIdLst>
    <p:handoutMasterId r:id="rId68"/>
  </p:handoutMasterIdLst>
  <p:sldIdLst>
    <p:sldId id="2918" r:id="rId7"/>
    <p:sldId id="2248" r:id="rId8"/>
    <p:sldId id="2904" r:id="rId9"/>
    <p:sldId id="2905" r:id="rId10"/>
    <p:sldId id="2888" r:id="rId11"/>
    <p:sldId id="338" r:id="rId12"/>
    <p:sldId id="2906" r:id="rId13"/>
    <p:sldId id="1213" r:id="rId14"/>
    <p:sldId id="2907" r:id="rId15"/>
    <p:sldId id="2908" r:id="rId16"/>
    <p:sldId id="888" r:id="rId17"/>
    <p:sldId id="1211" r:id="rId18"/>
    <p:sldId id="2909" r:id="rId19"/>
    <p:sldId id="2910" r:id="rId20"/>
    <p:sldId id="1217" r:id="rId21"/>
    <p:sldId id="1218" r:id="rId22"/>
    <p:sldId id="1219" r:id="rId23"/>
    <p:sldId id="1220" r:id="rId24"/>
    <p:sldId id="1221" r:id="rId25"/>
    <p:sldId id="1244" r:id="rId26"/>
    <p:sldId id="1245" r:id="rId27"/>
    <p:sldId id="2919" r:id="rId28"/>
    <p:sldId id="1246" r:id="rId29"/>
    <p:sldId id="1252" r:id="rId30"/>
    <p:sldId id="1224" r:id="rId31"/>
    <p:sldId id="1222" r:id="rId32"/>
    <p:sldId id="1227" r:id="rId33"/>
    <p:sldId id="1225" r:id="rId34"/>
    <p:sldId id="1226" r:id="rId35"/>
    <p:sldId id="1223" r:id="rId36"/>
    <p:sldId id="1228" r:id="rId37"/>
    <p:sldId id="2878" r:id="rId38"/>
    <p:sldId id="817" r:id="rId39"/>
    <p:sldId id="818" r:id="rId40"/>
    <p:sldId id="819" r:id="rId41"/>
    <p:sldId id="2250" r:id="rId42"/>
    <p:sldId id="2251" r:id="rId43"/>
    <p:sldId id="2252" r:id="rId44"/>
    <p:sldId id="2254" r:id="rId45"/>
    <p:sldId id="2255" r:id="rId46"/>
    <p:sldId id="2882" r:id="rId47"/>
    <p:sldId id="2920" r:id="rId48"/>
    <p:sldId id="2256" r:id="rId49"/>
    <p:sldId id="2879" r:id="rId50"/>
    <p:sldId id="2885" r:id="rId51"/>
    <p:sldId id="2886" r:id="rId52"/>
    <p:sldId id="2880" r:id="rId53"/>
    <p:sldId id="1229" r:id="rId54"/>
    <p:sldId id="281" r:id="rId55"/>
    <p:sldId id="1230" r:id="rId56"/>
    <p:sldId id="1231" r:id="rId57"/>
    <p:sldId id="286" r:id="rId58"/>
    <p:sldId id="287" r:id="rId59"/>
    <p:sldId id="2911" r:id="rId60"/>
    <p:sldId id="2912" r:id="rId61"/>
    <p:sldId id="2913" r:id="rId62"/>
    <p:sldId id="2914" r:id="rId63"/>
    <p:sldId id="2915" r:id="rId64"/>
    <p:sldId id="2916" r:id="rId65"/>
    <p:sldId id="291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Section" id="{D260E9B7-8EF8-4346-BFA7-E3F8D48CFC7C}">
          <p14:sldIdLst>
            <p14:sldId id="2918"/>
            <p14:sldId id="2248"/>
            <p14:sldId id="2904"/>
            <p14:sldId id="2905"/>
            <p14:sldId id="2888"/>
            <p14:sldId id="338"/>
            <p14:sldId id="2906"/>
            <p14:sldId id="1213"/>
            <p14:sldId id="2907"/>
            <p14:sldId id="2908"/>
            <p14:sldId id="888"/>
            <p14:sldId id="1211"/>
            <p14:sldId id="2909"/>
            <p14:sldId id="2910"/>
            <p14:sldId id="1217"/>
            <p14:sldId id="1218"/>
            <p14:sldId id="1219"/>
            <p14:sldId id="1220"/>
            <p14:sldId id="1221"/>
            <p14:sldId id="1244"/>
            <p14:sldId id="1245"/>
            <p14:sldId id="2919"/>
            <p14:sldId id="1246"/>
            <p14:sldId id="1252"/>
            <p14:sldId id="1224"/>
            <p14:sldId id="1222"/>
            <p14:sldId id="1227"/>
            <p14:sldId id="1225"/>
            <p14:sldId id="1226"/>
            <p14:sldId id="1223"/>
            <p14:sldId id="1228"/>
            <p14:sldId id="2878"/>
            <p14:sldId id="817"/>
            <p14:sldId id="818"/>
            <p14:sldId id="819"/>
            <p14:sldId id="2250"/>
            <p14:sldId id="2251"/>
            <p14:sldId id="2252"/>
            <p14:sldId id="2254"/>
            <p14:sldId id="2255"/>
            <p14:sldId id="2882"/>
            <p14:sldId id="2920"/>
            <p14:sldId id="2256"/>
            <p14:sldId id="2879"/>
            <p14:sldId id="2885"/>
            <p14:sldId id="2886"/>
            <p14:sldId id="2880"/>
            <p14:sldId id="1229"/>
            <p14:sldId id="281"/>
            <p14:sldId id="1230"/>
            <p14:sldId id="1231"/>
            <p14:sldId id="286"/>
            <p14:sldId id="287"/>
            <p14:sldId id="2911"/>
            <p14:sldId id="2912"/>
            <p14:sldId id="2913"/>
            <p14:sldId id="2914"/>
            <p14:sldId id="2915"/>
            <p14:sldId id="2916"/>
            <p14:sldId id="291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15B"/>
    <a:srgbClr val="E8E9EB"/>
    <a:srgbClr val="0070C0"/>
    <a:srgbClr val="3F3F3F"/>
    <a:srgbClr val="92D050"/>
    <a:srgbClr val="FCFCFC"/>
    <a:srgbClr val="FB6542"/>
    <a:srgbClr val="7E7E7E"/>
    <a:srgbClr val="555FAD"/>
    <a:srgbClr val="FF74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E00896-C5B0-495D-9C18-444A9B4D3339}" v="79" dt="2024-09-05T17:50:13.250"/>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25" autoAdjust="0"/>
    <p:restoredTop sz="80622" autoAdjust="0"/>
  </p:normalViewPr>
  <p:slideViewPr>
    <p:cSldViewPr snapToGrid="0">
      <p:cViewPr varScale="1">
        <p:scale>
          <a:sx n="98" d="100"/>
          <a:sy n="98" d="100"/>
        </p:scale>
        <p:origin x="538" y="8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customXml" Target="../customXml/item4.xml"/><Relationship Id="rId7" Type="http://schemas.openxmlformats.org/officeDocument/2006/relationships/slide" Target="slides/slide1.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B2C9BB-3716-4C48-9E5F-74B6C1AADFCE}" type="doc">
      <dgm:prSet loTypeId="urn:microsoft.com/office/officeart/2005/8/layout/chart3" loCatId="relationship" qsTypeId="urn:microsoft.com/office/officeart/2005/8/quickstyle/simple4" qsCatId="simple" csTypeId="urn:microsoft.com/office/officeart/2005/8/colors/accent1_2" csCatId="accent1" phldr="1"/>
      <dgm:spPr/>
      <dgm:t>
        <a:bodyPr/>
        <a:lstStyle/>
        <a:p>
          <a:endParaRPr lang="en-US"/>
        </a:p>
      </dgm:t>
    </dgm:pt>
    <dgm:pt modelId="{2AD5875B-4053-42D9-9AF7-8FF891FB99EE}">
      <dgm:prSet phldrT="[Text]"/>
      <dgm:spPr>
        <a:solidFill>
          <a:srgbClr val="555FAD"/>
        </a:solidFill>
        <a:ln w="28575">
          <a:solidFill>
            <a:schemeClr val="accent3"/>
          </a:solidFill>
        </a:ln>
      </dgm:spPr>
      <dgm:t>
        <a:bodyPr/>
        <a:lstStyle/>
        <a:p>
          <a:r>
            <a:rPr lang="en-US" dirty="0"/>
            <a:t>SENR</a:t>
          </a:r>
        </a:p>
      </dgm:t>
    </dgm:pt>
    <dgm:pt modelId="{C9DBFC2B-E1FD-46C3-92B4-99643327D95E}" type="parTrans" cxnId="{6047F98E-BF5F-4F4D-81B0-A2AB91B2901F}">
      <dgm:prSet/>
      <dgm:spPr/>
      <dgm:t>
        <a:bodyPr/>
        <a:lstStyle/>
        <a:p>
          <a:endParaRPr lang="en-US"/>
        </a:p>
      </dgm:t>
    </dgm:pt>
    <dgm:pt modelId="{E6F53C47-EDDE-46A8-A8C9-CF0F0AFE4B71}" type="sibTrans" cxnId="{6047F98E-BF5F-4F4D-81B0-A2AB91B2901F}">
      <dgm:prSet/>
      <dgm:spPr/>
      <dgm:t>
        <a:bodyPr/>
        <a:lstStyle/>
        <a:p>
          <a:endParaRPr lang="en-US"/>
        </a:p>
      </dgm:t>
    </dgm:pt>
    <dgm:pt modelId="{E55A647B-7D0C-4DBE-94B1-68C0383ECF69}">
      <dgm:prSet/>
      <dgm:spPr/>
      <dgm:t>
        <a:bodyPr/>
        <a:lstStyle/>
        <a:p>
          <a:r>
            <a:rPr lang="en-US" dirty="0"/>
            <a:t>SINF</a:t>
          </a:r>
        </a:p>
      </dgm:t>
    </dgm:pt>
    <dgm:pt modelId="{73711A5C-EBE5-4EAE-8CBA-C9ED680145A6}" type="parTrans" cxnId="{AF49A3A9-EEE4-4DD4-8251-EDE0962F317D}">
      <dgm:prSet/>
      <dgm:spPr/>
      <dgm:t>
        <a:bodyPr/>
        <a:lstStyle/>
        <a:p>
          <a:endParaRPr lang="en-US"/>
        </a:p>
      </dgm:t>
    </dgm:pt>
    <dgm:pt modelId="{065BBABF-3C85-466A-B8A7-E498120714E4}" type="sibTrans" cxnId="{AF49A3A9-EEE4-4DD4-8251-EDE0962F317D}">
      <dgm:prSet/>
      <dgm:spPr/>
      <dgm:t>
        <a:bodyPr/>
        <a:lstStyle/>
        <a:p>
          <a:endParaRPr lang="en-US"/>
        </a:p>
      </dgm:t>
    </dgm:pt>
    <dgm:pt modelId="{0C955B18-ABD2-4856-B217-0BB11EBA97E4}">
      <dgm:prSet/>
      <dgm:spPr/>
      <dgm:t>
        <a:bodyPr/>
        <a:lstStyle/>
        <a:p>
          <a:r>
            <a:rPr lang="en-US" dirty="0"/>
            <a:t>SPRG</a:t>
          </a:r>
        </a:p>
      </dgm:t>
    </dgm:pt>
    <dgm:pt modelId="{D224CC92-754C-4D96-B4FD-A425B32217A1}" type="parTrans" cxnId="{5ED7F5F6-7F04-4E4F-9698-79CA9C104046}">
      <dgm:prSet/>
      <dgm:spPr/>
      <dgm:t>
        <a:bodyPr/>
        <a:lstStyle/>
        <a:p>
          <a:endParaRPr lang="en-US"/>
        </a:p>
      </dgm:t>
    </dgm:pt>
    <dgm:pt modelId="{2D754ED3-3FB7-40D7-8477-B60AFD0445B1}" type="sibTrans" cxnId="{5ED7F5F6-7F04-4E4F-9698-79CA9C104046}">
      <dgm:prSet/>
      <dgm:spPr/>
      <dgm:t>
        <a:bodyPr/>
        <a:lstStyle/>
        <a:p>
          <a:endParaRPr lang="en-US"/>
        </a:p>
      </dgm:t>
    </dgm:pt>
    <dgm:pt modelId="{EA70DF51-F277-4FE6-8512-4200BBE18723}">
      <dgm:prSet/>
      <dgm:spPr>
        <a:gradFill rotWithShape="0">
          <a:gsLst>
            <a:gs pos="0">
              <a:schemeClr val="accent1">
                <a:hueOff val="0"/>
                <a:satOff val="0"/>
                <a:lumOff val="0"/>
                <a:alphaOff val="0"/>
                <a:satMod val="103000"/>
                <a:lumMod val="102000"/>
                <a:tint val="94000"/>
              </a:schemeClr>
            </a:gs>
            <a:gs pos="17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en-US" dirty="0"/>
            <a:t>SELA</a:t>
          </a:r>
        </a:p>
      </dgm:t>
    </dgm:pt>
    <dgm:pt modelId="{72837E5F-99C4-492B-98AE-990238C56E12}" type="parTrans" cxnId="{E01258A6-DA95-4856-A40F-6DD14C2A4B1F}">
      <dgm:prSet/>
      <dgm:spPr/>
      <dgm:t>
        <a:bodyPr/>
        <a:lstStyle/>
        <a:p>
          <a:endParaRPr lang="en-US"/>
        </a:p>
      </dgm:t>
    </dgm:pt>
    <dgm:pt modelId="{A74D8B61-AC2D-4EDF-8839-7F783D8EAAED}" type="sibTrans" cxnId="{E01258A6-DA95-4856-A40F-6DD14C2A4B1F}">
      <dgm:prSet/>
      <dgm:spPr/>
      <dgm:t>
        <a:bodyPr/>
        <a:lstStyle/>
        <a:p>
          <a:endParaRPr lang="en-US"/>
        </a:p>
      </dgm:t>
    </dgm:pt>
    <dgm:pt modelId="{05BA3518-5163-403C-8383-0417FCB86962}">
      <dgm:prSet/>
      <dgm:spPr>
        <a:solidFill>
          <a:srgbClr val="FF745F"/>
        </a:solidFill>
      </dgm:spPr>
      <dgm:t>
        <a:bodyPr/>
        <a:lstStyle/>
        <a:p>
          <a:r>
            <a:rPr lang="en-US" dirty="0"/>
            <a:t>SWDS</a:t>
          </a:r>
        </a:p>
      </dgm:t>
    </dgm:pt>
    <dgm:pt modelId="{7ADBBAB9-56EC-4AAC-A631-D3CC88263B0D}" type="parTrans" cxnId="{ED7C9921-435C-497C-942F-0F3B8C11A578}">
      <dgm:prSet/>
      <dgm:spPr/>
      <dgm:t>
        <a:bodyPr/>
        <a:lstStyle/>
        <a:p>
          <a:endParaRPr lang="en-US"/>
        </a:p>
      </dgm:t>
    </dgm:pt>
    <dgm:pt modelId="{B12B96FF-EA17-47C2-BA82-405497E51B7B}" type="sibTrans" cxnId="{ED7C9921-435C-497C-942F-0F3B8C11A578}">
      <dgm:prSet/>
      <dgm:spPr/>
      <dgm:t>
        <a:bodyPr/>
        <a:lstStyle/>
        <a:p>
          <a:endParaRPr lang="en-US"/>
        </a:p>
      </dgm:t>
    </dgm:pt>
    <dgm:pt modelId="{9D9B188C-F37A-4D02-B6D9-61C56EF632AA}">
      <dgm:prSet/>
      <dgm:spPr>
        <a:solidFill>
          <a:srgbClr val="FF745F"/>
        </a:solidFill>
      </dgm:spPr>
      <dgm:t>
        <a:bodyPr/>
        <a:lstStyle/>
        <a:p>
          <a:r>
            <a:rPr lang="en-US" dirty="0"/>
            <a:t>MEET</a:t>
          </a:r>
        </a:p>
      </dgm:t>
    </dgm:pt>
    <dgm:pt modelId="{45BC4C8D-72C2-4F7A-A4E3-75D660C2F4DB}" type="parTrans" cxnId="{B00089F3-AC7E-4B30-BFB5-9FEA9DC613EE}">
      <dgm:prSet/>
      <dgm:spPr/>
      <dgm:t>
        <a:bodyPr/>
        <a:lstStyle/>
        <a:p>
          <a:endParaRPr lang="en-US"/>
        </a:p>
      </dgm:t>
    </dgm:pt>
    <dgm:pt modelId="{64E13E12-F623-4B82-AAEC-719C6882E45D}" type="sibTrans" cxnId="{B00089F3-AC7E-4B30-BFB5-9FEA9DC613EE}">
      <dgm:prSet/>
      <dgm:spPr/>
      <dgm:t>
        <a:bodyPr/>
        <a:lstStyle/>
        <a:p>
          <a:endParaRPr lang="en-US"/>
        </a:p>
      </dgm:t>
    </dgm:pt>
    <dgm:pt modelId="{A42B204C-2F45-4882-83B4-3CA1AE2E38A9}">
      <dgm:prSet/>
      <dgm:spPr>
        <a:solidFill>
          <a:srgbClr val="FF745F"/>
        </a:solidFill>
      </dgm:spPr>
      <dgm:t>
        <a:bodyPr/>
        <a:lstStyle/>
        <a:p>
          <a:r>
            <a:rPr lang="en-US" dirty="0"/>
            <a:t>PLAN</a:t>
          </a:r>
        </a:p>
        <a:p>
          <a:r>
            <a:rPr lang="en-US" dirty="0"/>
            <a:t>&amp; SERV</a:t>
          </a:r>
        </a:p>
      </dgm:t>
    </dgm:pt>
    <dgm:pt modelId="{8742130F-0DFA-4114-A15A-AC090FB779FF}" type="parTrans" cxnId="{C2EB9388-842D-400D-A7E4-5BD96A4B8AD5}">
      <dgm:prSet/>
      <dgm:spPr/>
      <dgm:t>
        <a:bodyPr/>
        <a:lstStyle/>
        <a:p>
          <a:endParaRPr lang="en-US"/>
        </a:p>
      </dgm:t>
    </dgm:pt>
    <dgm:pt modelId="{371A0E49-C4BE-44AD-8461-8B8942E6307F}" type="sibTrans" cxnId="{C2EB9388-842D-400D-A7E4-5BD96A4B8AD5}">
      <dgm:prSet/>
      <dgm:spPr/>
      <dgm:t>
        <a:bodyPr/>
        <a:lstStyle/>
        <a:p>
          <a:endParaRPr lang="en-US"/>
        </a:p>
      </dgm:t>
    </dgm:pt>
    <dgm:pt modelId="{1843AE3C-140D-47F2-A035-BBB958F9271A}" type="pres">
      <dgm:prSet presAssocID="{15B2C9BB-3716-4C48-9E5F-74B6C1AADFCE}" presName="compositeShape" presStyleCnt="0">
        <dgm:presLayoutVars>
          <dgm:chMax val="7"/>
          <dgm:dir/>
          <dgm:resizeHandles val="exact"/>
        </dgm:presLayoutVars>
      </dgm:prSet>
      <dgm:spPr/>
    </dgm:pt>
    <dgm:pt modelId="{26DDF750-C897-4111-9C49-9DFD22B1D87E}" type="pres">
      <dgm:prSet presAssocID="{15B2C9BB-3716-4C48-9E5F-74B6C1AADFCE}" presName="wedge1" presStyleLbl="node1" presStyleIdx="0" presStyleCnt="7"/>
      <dgm:spPr/>
    </dgm:pt>
    <dgm:pt modelId="{B94F2FAD-104C-42BB-923E-3B3055F44B43}" type="pres">
      <dgm:prSet presAssocID="{15B2C9BB-3716-4C48-9E5F-74B6C1AADFCE}" presName="wedge1Tx" presStyleLbl="node1" presStyleIdx="0" presStyleCnt="7">
        <dgm:presLayoutVars>
          <dgm:chMax val="0"/>
          <dgm:chPref val="0"/>
          <dgm:bulletEnabled val="1"/>
        </dgm:presLayoutVars>
      </dgm:prSet>
      <dgm:spPr/>
    </dgm:pt>
    <dgm:pt modelId="{A522D418-AE19-42B3-9329-E16D134E1EF3}" type="pres">
      <dgm:prSet presAssocID="{15B2C9BB-3716-4C48-9E5F-74B6C1AADFCE}" presName="wedge2" presStyleLbl="node1" presStyleIdx="1" presStyleCnt="7"/>
      <dgm:spPr/>
    </dgm:pt>
    <dgm:pt modelId="{2661C641-749F-46D9-B3FC-BB7FF82DEE5B}" type="pres">
      <dgm:prSet presAssocID="{15B2C9BB-3716-4C48-9E5F-74B6C1AADFCE}" presName="wedge2Tx" presStyleLbl="node1" presStyleIdx="1" presStyleCnt="7">
        <dgm:presLayoutVars>
          <dgm:chMax val="0"/>
          <dgm:chPref val="0"/>
          <dgm:bulletEnabled val="1"/>
        </dgm:presLayoutVars>
      </dgm:prSet>
      <dgm:spPr/>
    </dgm:pt>
    <dgm:pt modelId="{FF5ED4C9-EBEF-4FE2-8153-C39592EA3A79}" type="pres">
      <dgm:prSet presAssocID="{15B2C9BB-3716-4C48-9E5F-74B6C1AADFCE}" presName="wedge3" presStyleLbl="node1" presStyleIdx="2" presStyleCnt="7"/>
      <dgm:spPr/>
    </dgm:pt>
    <dgm:pt modelId="{04DCFB19-84FE-424F-A137-E3954775AB2F}" type="pres">
      <dgm:prSet presAssocID="{15B2C9BB-3716-4C48-9E5F-74B6C1AADFCE}" presName="wedge3Tx" presStyleLbl="node1" presStyleIdx="2" presStyleCnt="7">
        <dgm:presLayoutVars>
          <dgm:chMax val="0"/>
          <dgm:chPref val="0"/>
          <dgm:bulletEnabled val="1"/>
        </dgm:presLayoutVars>
      </dgm:prSet>
      <dgm:spPr/>
    </dgm:pt>
    <dgm:pt modelId="{66850DFF-73D4-4D3E-97E9-6B6F8FF0975D}" type="pres">
      <dgm:prSet presAssocID="{15B2C9BB-3716-4C48-9E5F-74B6C1AADFCE}" presName="wedge4" presStyleLbl="node1" presStyleIdx="3" presStyleCnt="7"/>
      <dgm:spPr/>
    </dgm:pt>
    <dgm:pt modelId="{55BF6390-8849-4CE4-9652-BBD218D06EA2}" type="pres">
      <dgm:prSet presAssocID="{15B2C9BB-3716-4C48-9E5F-74B6C1AADFCE}" presName="wedge4Tx" presStyleLbl="node1" presStyleIdx="3" presStyleCnt="7">
        <dgm:presLayoutVars>
          <dgm:chMax val="0"/>
          <dgm:chPref val="0"/>
          <dgm:bulletEnabled val="1"/>
        </dgm:presLayoutVars>
      </dgm:prSet>
      <dgm:spPr/>
    </dgm:pt>
    <dgm:pt modelId="{2EBB62A4-A8DD-468A-B65E-430E5DF25FE5}" type="pres">
      <dgm:prSet presAssocID="{15B2C9BB-3716-4C48-9E5F-74B6C1AADFCE}" presName="wedge5" presStyleLbl="node1" presStyleIdx="4" presStyleCnt="7"/>
      <dgm:spPr/>
    </dgm:pt>
    <dgm:pt modelId="{8FCBEC1E-52E6-486D-A647-260E72D55BFD}" type="pres">
      <dgm:prSet presAssocID="{15B2C9BB-3716-4C48-9E5F-74B6C1AADFCE}" presName="wedge5Tx" presStyleLbl="node1" presStyleIdx="4" presStyleCnt="7">
        <dgm:presLayoutVars>
          <dgm:chMax val="0"/>
          <dgm:chPref val="0"/>
          <dgm:bulletEnabled val="1"/>
        </dgm:presLayoutVars>
      </dgm:prSet>
      <dgm:spPr/>
    </dgm:pt>
    <dgm:pt modelId="{16B6D050-2503-4F45-8DF9-B89353BC7409}" type="pres">
      <dgm:prSet presAssocID="{15B2C9BB-3716-4C48-9E5F-74B6C1AADFCE}" presName="wedge6" presStyleLbl="node1" presStyleIdx="5" presStyleCnt="7"/>
      <dgm:spPr/>
    </dgm:pt>
    <dgm:pt modelId="{280B820D-2AFA-4897-9C37-9F2571ED2AD5}" type="pres">
      <dgm:prSet presAssocID="{15B2C9BB-3716-4C48-9E5F-74B6C1AADFCE}" presName="wedge6Tx" presStyleLbl="node1" presStyleIdx="5" presStyleCnt="7">
        <dgm:presLayoutVars>
          <dgm:chMax val="0"/>
          <dgm:chPref val="0"/>
          <dgm:bulletEnabled val="1"/>
        </dgm:presLayoutVars>
      </dgm:prSet>
      <dgm:spPr/>
    </dgm:pt>
    <dgm:pt modelId="{B5CAAA01-0A48-49FB-96EE-F45637A50FBD}" type="pres">
      <dgm:prSet presAssocID="{15B2C9BB-3716-4C48-9E5F-74B6C1AADFCE}" presName="wedge7" presStyleLbl="node1" presStyleIdx="6" presStyleCnt="7"/>
      <dgm:spPr/>
    </dgm:pt>
    <dgm:pt modelId="{E50714BD-E06D-4871-B69A-EF17C86FFBD7}" type="pres">
      <dgm:prSet presAssocID="{15B2C9BB-3716-4C48-9E5F-74B6C1AADFCE}" presName="wedge7Tx" presStyleLbl="node1" presStyleIdx="6" presStyleCnt="7">
        <dgm:presLayoutVars>
          <dgm:chMax val="0"/>
          <dgm:chPref val="0"/>
          <dgm:bulletEnabled val="1"/>
        </dgm:presLayoutVars>
      </dgm:prSet>
      <dgm:spPr/>
    </dgm:pt>
  </dgm:ptLst>
  <dgm:cxnLst>
    <dgm:cxn modelId="{5BA70102-129A-4811-9245-29F4528FEC21}" type="presOf" srcId="{EA70DF51-F277-4FE6-8512-4200BBE18723}" destId="{55BF6390-8849-4CE4-9652-BBD218D06EA2}" srcOrd="1" destOrd="0" presId="urn:microsoft.com/office/officeart/2005/8/layout/chart3"/>
    <dgm:cxn modelId="{7E37F303-0C4B-46A1-8955-2AA5FAAE28F5}" type="presOf" srcId="{15B2C9BB-3716-4C48-9E5F-74B6C1AADFCE}" destId="{1843AE3C-140D-47F2-A035-BBB958F9271A}" srcOrd="0" destOrd="0" presId="urn:microsoft.com/office/officeart/2005/8/layout/chart3"/>
    <dgm:cxn modelId="{30F91B0B-A8D9-4892-8276-0D02B8C2C9F4}" type="presOf" srcId="{2AD5875B-4053-42D9-9AF7-8FF891FB99EE}" destId="{B94F2FAD-104C-42BB-923E-3B3055F44B43}" srcOrd="1" destOrd="0" presId="urn:microsoft.com/office/officeart/2005/8/layout/chart3"/>
    <dgm:cxn modelId="{ED7C9921-435C-497C-942F-0F3B8C11A578}" srcId="{15B2C9BB-3716-4C48-9E5F-74B6C1AADFCE}" destId="{05BA3518-5163-403C-8383-0417FCB86962}" srcOrd="4" destOrd="0" parTransId="{7ADBBAB9-56EC-4AAC-A631-D3CC88263B0D}" sibTransId="{B12B96FF-EA17-47C2-BA82-405497E51B7B}"/>
    <dgm:cxn modelId="{CE1B4023-184E-40D3-8715-852A86EE7050}" type="presOf" srcId="{0C955B18-ABD2-4856-B217-0BB11EBA97E4}" destId="{04DCFB19-84FE-424F-A137-E3954775AB2F}" srcOrd="1" destOrd="0" presId="urn:microsoft.com/office/officeart/2005/8/layout/chart3"/>
    <dgm:cxn modelId="{BA60512E-DFC6-4F9C-B930-975E932C2572}" type="presOf" srcId="{EA70DF51-F277-4FE6-8512-4200BBE18723}" destId="{66850DFF-73D4-4D3E-97E9-6B6F8FF0975D}" srcOrd="0" destOrd="0" presId="urn:microsoft.com/office/officeart/2005/8/layout/chart3"/>
    <dgm:cxn modelId="{5430855F-309F-4D22-AD5B-FAFD46890DAE}" type="presOf" srcId="{05BA3518-5163-403C-8383-0417FCB86962}" destId="{2EBB62A4-A8DD-468A-B65E-430E5DF25FE5}" srcOrd="0" destOrd="0" presId="urn:microsoft.com/office/officeart/2005/8/layout/chart3"/>
    <dgm:cxn modelId="{A5E36672-4C4A-45D1-9A3D-11A1307CADA0}" type="presOf" srcId="{E55A647B-7D0C-4DBE-94B1-68C0383ECF69}" destId="{2661C641-749F-46D9-B3FC-BB7FF82DEE5B}" srcOrd="1" destOrd="0" presId="urn:microsoft.com/office/officeart/2005/8/layout/chart3"/>
    <dgm:cxn modelId="{84998257-9FD9-40AB-9103-50207B17892A}" type="presOf" srcId="{A42B204C-2F45-4882-83B4-3CA1AE2E38A9}" destId="{B5CAAA01-0A48-49FB-96EE-F45637A50FBD}" srcOrd="0" destOrd="0" presId="urn:microsoft.com/office/officeart/2005/8/layout/chart3"/>
    <dgm:cxn modelId="{3676A586-AB14-45B4-8363-54A5712DCEE2}" type="presOf" srcId="{2AD5875B-4053-42D9-9AF7-8FF891FB99EE}" destId="{26DDF750-C897-4111-9C49-9DFD22B1D87E}" srcOrd="0" destOrd="0" presId="urn:microsoft.com/office/officeart/2005/8/layout/chart3"/>
    <dgm:cxn modelId="{C2EB9388-842D-400D-A7E4-5BD96A4B8AD5}" srcId="{15B2C9BB-3716-4C48-9E5F-74B6C1AADFCE}" destId="{A42B204C-2F45-4882-83B4-3CA1AE2E38A9}" srcOrd="6" destOrd="0" parTransId="{8742130F-0DFA-4114-A15A-AC090FB779FF}" sibTransId="{371A0E49-C4BE-44AD-8461-8B8942E6307F}"/>
    <dgm:cxn modelId="{6047F98E-BF5F-4F4D-81B0-A2AB91B2901F}" srcId="{15B2C9BB-3716-4C48-9E5F-74B6C1AADFCE}" destId="{2AD5875B-4053-42D9-9AF7-8FF891FB99EE}" srcOrd="0" destOrd="0" parTransId="{C9DBFC2B-E1FD-46C3-92B4-99643327D95E}" sibTransId="{E6F53C47-EDDE-46A8-A8C9-CF0F0AFE4B71}"/>
    <dgm:cxn modelId="{55F89694-A1E0-47C9-8BC4-67052F9C52D8}" type="presOf" srcId="{A42B204C-2F45-4882-83B4-3CA1AE2E38A9}" destId="{E50714BD-E06D-4871-B69A-EF17C86FFBD7}" srcOrd="1" destOrd="0" presId="urn:microsoft.com/office/officeart/2005/8/layout/chart3"/>
    <dgm:cxn modelId="{E01258A6-DA95-4856-A40F-6DD14C2A4B1F}" srcId="{15B2C9BB-3716-4C48-9E5F-74B6C1AADFCE}" destId="{EA70DF51-F277-4FE6-8512-4200BBE18723}" srcOrd="3" destOrd="0" parTransId="{72837E5F-99C4-492B-98AE-990238C56E12}" sibTransId="{A74D8B61-AC2D-4EDF-8839-7F783D8EAAED}"/>
    <dgm:cxn modelId="{AF49A3A9-EEE4-4DD4-8251-EDE0962F317D}" srcId="{15B2C9BB-3716-4C48-9E5F-74B6C1AADFCE}" destId="{E55A647B-7D0C-4DBE-94B1-68C0383ECF69}" srcOrd="1" destOrd="0" parTransId="{73711A5C-EBE5-4EAE-8CBA-C9ED680145A6}" sibTransId="{065BBABF-3C85-466A-B8A7-E498120714E4}"/>
    <dgm:cxn modelId="{C997C8B8-6284-4748-9A0D-7CC2D94128D8}" type="presOf" srcId="{9D9B188C-F37A-4D02-B6D9-61C56EF632AA}" destId="{16B6D050-2503-4F45-8DF9-B89353BC7409}" srcOrd="0" destOrd="0" presId="urn:microsoft.com/office/officeart/2005/8/layout/chart3"/>
    <dgm:cxn modelId="{C3810CB9-B476-46DA-ADAD-3F32CFF23EE1}" type="presOf" srcId="{05BA3518-5163-403C-8383-0417FCB86962}" destId="{8FCBEC1E-52E6-486D-A647-260E72D55BFD}" srcOrd="1" destOrd="0" presId="urn:microsoft.com/office/officeart/2005/8/layout/chart3"/>
    <dgm:cxn modelId="{F5F16BD5-B862-4409-A6F7-1CE6C72CEAFC}" type="presOf" srcId="{E55A647B-7D0C-4DBE-94B1-68C0383ECF69}" destId="{A522D418-AE19-42B3-9329-E16D134E1EF3}" srcOrd="0" destOrd="0" presId="urn:microsoft.com/office/officeart/2005/8/layout/chart3"/>
    <dgm:cxn modelId="{E01389E3-72F5-4599-A962-BE67CEDBE446}" type="presOf" srcId="{9D9B188C-F37A-4D02-B6D9-61C56EF632AA}" destId="{280B820D-2AFA-4897-9C37-9F2571ED2AD5}" srcOrd="1" destOrd="0" presId="urn:microsoft.com/office/officeart/2005/8/layout/chart3"/>
    <dgm:cxn modelId="{B00089F3-AC7E-4B30-BFB5-9FEA9DC613EE}" srcId="{15B2C9BB-3716-4C48-9E5F-74B6C1AADFCE}" destId="{9D9B188C-F37A-4D02-B6D9-61C56EF632AA}" srcOrd="5" destOrd="0" parTransId="{45BC4C8D-72C2-4F7A-A4E3-75D660C2F4DB}" sibTransId="{64E13E12-F623-4B82-AAEC-719C6882E45D}"/>
    <dgm:cxn modelId="{5988A2F4-A058-4001-8DD1-CE0AADC54210}" type="presOf" srcId="{0C955B18-ABD2-4856-B217-0BB11EBA97E4}" destId="{FF5ED4C9-EBEF-4FE2-8153-C39592EA3A79}" srcOrd="0" destOrd="0" presId="urn:microsoft.com/office/officeart/2005/8/layout/chart3"/>
    <dgm:cxn modelId="{5ED7F5F6-7F04-4E4F-9698-79CA9C104046}" srcId="{15B2C9BB-3716-4C48-9E5F-74B6C1AADFCE}" destId="{0C955B18-ABD2-4856-B217-0BB11EBA97E4}" srcOrd="2" destOrd="0" parTransId="{D224CC92-754C-4D96-B4FD-A425B32217A1}" sibTransId="{2D754ED3-3FB7-40D7-8477-B60AFD0445B1}"/>
    <dgm:cxn modelId="{4498633E-4F66-42F4-AF91-2204C2877CC6}" type="presParOf" srcId="{1843AE3C-140D-47F2-A035-BBB958F9271A}" destId="{26DDF750-C897-4111-9C49-9DFD22B1D87E}" srcOrd="0" destOrd="0" presId="urn:microsoft.com/office/officeart/2005/8/layout/chart3"/>
    <dgm:cxn modelId="{B877C9DA-FBE7-4A4D-B161-72D85728A536}" type="presParOf" srcId="{1843AE3C-140D-47F2-A035-BBB958F9271A}" destId="{B94F2FAD-104C-42BB-923E-3B3055F44B43}" srcOrd="1" destOrd="0" presId="urn:microsoft.com/office/officeart/2005/8/layout/chart3"/>
    <dgm:cxn modelId="{F45B8EDA-7802-48FC-B4E0-4EDEA516CDC6}" type="presParOf" srcId="{1843AE3C-140D-47F2-A035-BBB958F9271A}" destId="{A522D418-AE19-42B3-9329-E16D134E1EF3}" srcOrd="2" destOrd="0" presId="urn:microsoft.com/office/officeart/2005/8/layout/chart3"/>
    <dgm:cxn modelId="{33B8F82E-7D31-4FA6-B112-F2DFD604A575}" type="presParOf" srcId="{1843AE3C-140D-47F2-A035-BBB958F9271A}" destId="{2661C641-749F-46D9-B3FC-BB7FF82DEE5B}" srcOrd="3" destOrd="0" presId="urn:microsoft.com/office/officeart/2005/8/layout/chart3"/>
    <dgm:cxn modelId="{B29F8C59-04E6-4A61-82AD-68B0E4C140F9}" type="presParOf" srcId="{1843AE3C-140D-47F2-A035-BBB958F9271A}" destId="{FF5ED4C9-EBEF-4FE2-8153-C39592EA3A79}" srcOrd="4" destOrd="0" presId="urn:microsoft.com/office/officeart/2005/8/layout/chart3"/>
    <dgm:cxn modelId="{2880403F-276C-4401-B8CC-C43BBBEF0467}" type="presParOf" srcId="{1843AE3C-140D-47F2-A035-BBB958F9271A}" destId="{04DCFB19-84FE-424F-A137-E3954775AB2F}" srcOrd="5" destOrd="0" presId="urn:microsoft.com/office/officeart/2005/8/layout/chart3"/>
    <dgm:cxn modelId="{513D509F-7F3C-41F6-8378-6905FBA01CCB}" type="presParOf" srcId="{1843AE3C-140D-47F2-A035-BBB958F9271A}" destId="{66850DFF-73D4-4D3E-97E9-6B6F8FF0975D}" srcOrd="6" destOrd="0" presId="urn:microsoft.com/office/officeart/2005/8/layout/chart3"/>
    <dgm:cxn modelId="{1E99C88C-D46A-4415-A4C7-BAF74415ECAD}" type="presParOf" srcId="{1843AE3C-140D-47F2-A035-BBB958F9271A}" destId="{55BF6390-8849-4CE4-9652-BBD218D06EA2}" srcOrd="7" destOrd="0" presId="urn:microsoft.com/office/officeart/2005/8/layout/chart3"/>
    <dgm:cxn modelId="{737CD9AC-1F26-413A-9365-96EE29C88768}" type="presParOf" srcId="{1843AE3C-140D-47F2-A035-BBB958F9271A}" destId="{2EBB62A4-A8DD-468A-B65E-430E5DF25FE5}" srcOrd="8" destOrd="0" presId="urn:microsoft.com/office/officeart/2005/8/layout/chart3"/>
    <dgm:cxn modelId="{E8944039-D55A-49E4-8228-1B4F9EEA0D97}" type="presParOf" srcId="{1843AE3C-140D-47F2-A035-BBB958F9271A}" destId="{8FCBEC1E-52E6-486D-A647-260E72D55BFD}" srcOrd="9" destOrd="0" presId="urn:microsoft.com/office/officeart/2005/8/layout/chart3"/>
    <dgm:cxn modelId="{D83DB93F-8D18-4780-ADD3-A1963DCF2533}" type="presParOf" srcId="{1843AE3C-140D-47F2-A035-BBB958F9271A}" destId="{16B6D050-2503-4F45-8DF9-B89353BC7409}" srcOrd="10" destOrd="0" presId="urn:microsoft.com/office/officeart/2005/8/layout/chart3"/>
    <dgm:cxn modelId="{4FCF0134-B32D-4F78-B23A-46A70596077C}" type="presParOf" srcId="{1843AE3C-140D-47F2-A035-BBB958F9271A}" destId="{280B820D-2AFA-4897-9C37-9F2571ED2AD5}" srcOrd="11" destOrd="0" presId="urn:microsoft.com/office/officeart/2005/8/layout/chart3"/>
    <dgm:cxn modelId="{A0620C2D-2FC4-4364-B26C-441DBF9934E7}" type="presParOf" srcId="{1843AE3C-140D-47F2-A035-BBB958F9271A}" destId="{B5CAAA01-0A48-49FB-96EE-F45637A50FBD}" srcOrd="12" destOrd="0" presId="urn:microsoft.com/office/officeart/2005/8/layout/chart3"/>
    <dgm:cxn modelId="{9739F599-A748-4075-BAEC-0E0BD138470D}" type="presParOf" srcId="{1843AE3C-140D-47F2-A035-BBB958F9271A}" destId="{E50714BD-E06D-4871-B69A-EF17C86FFBD7}"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41A5FF-6C25-4BD1-828C-4CC979F3F909}"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437CD9F4-3493-4111-A315-2CCB70BB12DC}">
      <dgm:prSet/>
      <dgm:spPr/>
      <dgm:t>
        <a:bodyPr/>
        <a:lstStyle/>
        <a:p>
          <a:pPr>
            <a:lnSpc>
              <a:spcPct val="100000"/>
            </a:lnSpc>
          </a:pPr>
          <a:r>
            <a:rPr lang="en-US" dirty="0"/>
            <a:t>Students must be enrolled at the start of every school year</a:t>
          </a:r>
        </a:p>
      </dgm:t>
    </dgm:pt>
    <dgm:pt modelId="{813D624E-0F9F-45C6-A8EF-573F757F0CB9}" type="parTrans" cxnId="{0F39BCA4-AC27-43B8-A2C5-7C3B88CDA782}">
      <dgm:prSet/>
      <dgm:spPr/>
      <dgm:t>
        <a:bodyPr/>
        <a:lstStyle/>
        <a:p>
          <a:endParaRPr lang="en-US"/>
        </a:p>
      </dgm:t>
    </dgm:pt>
    <dgm:pt modelId="{32928D94-CB32-4383-8FD7-FCD20E2B5A7E}" type="sibTrans" cxnId="{0F39BCA4-AC27-43B8-A2C5-7C3B88CDA782}">
      <dgm:prSet/>
      <dgm:spPr/>
      <dgm:t>
        <a:bodyPr/>
        <a:lstStyle/>
        <a:p>
          <a:endParaRPr lang="en-US"/>
        </a:p>
      </dgm:t>
    </dgm:pt>
    <dgm:pt modelId="{91C19527-349C-4B2D-B2D5-BDCECDD96D25}">
      <dgm:prSet/>
      <dgm:spPr/>
      <dgm:t>
        <a:bodyPr/>
        <a:lstStyle/>
        <a:p>
          <a:pPr>
            <a:lnSpc>
              <a:spcPct val="100000"/>
            </a:lnSpc>
          </a:pPr>
          <a:r>
            <a:rPr lang="en-US" dirty="0"/>
            <a:t>Student should be enrolled on their first date of expected enrollment and exited with their last date of attendance</a:t>
          </a:r>
        </a:p>
      </dgm:t>
    </dgm:pt>
    <dgm:pt modelId="{AD1ABA9F-AC82-4A9B-88D1-D544B5F22C53}" type="parTrans" cxnId="{9FD8474D-ADFB-41EF-8D0A-506AD57AF7C4}">
      <dgm:prSet/>
      <dgm:spPr/>
      <dgm:t>
        <a:bodyPr/>
        <a:lstStyle/>
        <a:p>
          <a:endParaRPr lang="en-US"/>
        </a:p>
      </dgm:t>
    </dgm:pt>
    <dgm:pt modelId="{5AAF0DE3-6030-4122-8C41-0871D720C18E}" type="sibTrans" cxnId="{9FD8474D-ADFB-41EF-8D0A-506AD57AF7C4}">
      <dgm:prSet/>
      <dgm:spPr/>
      <dgm:t>
        <a:bodyPr/>
        <a:lstStyle/>
        <a:p>
          <a:endParaRPr lang="en-US"/>
        </a:p>
      </dgm:t>
    </dgm:pt>
    <dgm:pt modelId="{89B627F4-3133-4146-9E81-14FF9D18ACDC}">
      <dgm:prSet/>
      <dgm:spPr/>
      <dgm:t>
        <a:bodyPr/>
        <a:lstStyle/>
        <a:p>
          <a:pPr>
            <a:lnSpc>
              <a:spcPct val="100000"/>
            </a:lnSpc>
          </a:pPr>
          <a:r>
            <a:rPr lang="en-US" dirty="0"/>
            <a:t>At the end of the school year, LEAs must exit all students, including those whom they expect will be continuing at the same school the following school year. At the beginning of the next school year, LEAs must re-enroll all students with the appropriate grade level for that year</a:t>
          </a:r>
        </a:p>
      </dgm:t>
    </dgm:pt>
    <dgm:pt modelId="{B5010917-730A-432F-93E9-F0125E7C6B83}" type="parTrans" cxnId="{3BA35930-1B7B-4286-B561-176FACD011FD}">
      <dgm:prSet/>
      <dgm:spPr/>
      <dgm:t>
        <a:bodyPr/>
        <a:lstStyle/>
        <a:p>
          <a:endParaRPr lang="en-US"/>
        </a:p>
      </dgm:t>
    </dgm:pt>
    <dgm:pt modelId="{1AB36518-EB34-4070-8EFD-3AFEF6EC3D3C}" type="sibTrans" cxnId="{3BA35930-1B7B-4286-B561-176FACD011FD}">
      <dgm:prSet/>
      <dgm:spPr/>
      <dgm:t>
        <a:bodyPr/>
        <a:lstStyle/>
        <a:p>
          <a:endParaRPr lang="en-US"/>
        </a:p>
      </dgm:t>
    </dgm:pt>
    <dgm:pt modelId="{BEC0EEEE-8420-4F69-89F7-8D15E790DF39}">
      <dgm:prSet/>
      <dgm:spPr/>
      <dgm:t>
        <a:bodyPr/>
        <a:lstStyle/>
        <a:p>
          <a:pPr>
            <a:lnSpc>
              <a:spcPct val="100000"/>
            </a:lnSpc>
          </a:pPr>
          <a:r>
            <a:rPr lang="en-US" dirty="0"/>
            <a:t>The SENR is not used to update a student’s demographic information or any other information that has changed. The appropriate file must be used to update student information</a:t>
          </a:r>
        </a:p>
      </dgm:t>
    </dgm:pt>
    <dgm:pt modelId="{2DCE33D8-5840-4C71-99C4-C1E59D583F59}" type="parTrans" cxnId="{3FBB12F2-6218-4AB8-9846-D49468BE6D13}">
      <dgm:prSet/>
      <dgm:spPr/>
      <dgm:t>
        <a:bodyPr/>
        <a:lstStyle/>
        <a:p>
          <a:endParaRPr lang="en-US"/>
        </a:p>
      </dgm:t>
    </dgm:pt>
    <dgm:pt modelId="{D01C42A0-3EF0-4C8C-9BEC-A066DFD24CF9}" type="sibTrans" cxnId="{3FBB12F2-6218-4AB8-9846-D49468BE6D13}">
      <dgm:prSet/>
      <dgm:spPr/>
      <dgm:t>
        <a:bodyPr/>
        <a:lstStyle/>
        <a:p>
          <a:endParaRPr lang="en-US"/>
        </a:p>
      </dgm:t>
    </dgm:pt>
    <dgm:pt modelId="{2B4A788F-2193-4394-B07D-4889106D20CE}" type="pres">
      <dgm:prSet presAssocID="{6541A5FF-6C25-4BD1-828C-4CC979F3F909}" presName="vert0" presStyleCnt="0">
        <dgm:presLayoutVars>
          <dgm:dir/>
          <dgm:animOne val="branch"/>
          <dgm:animLvl val="lvl"/>
        </dgm:presLayoutVars>
      </dgm:prSet>
      <dgm:spPr/>
    </dgm:pt>
    <dgm:pt modelId="{F0E445CA-1909-4A4B-8FEB-9BB43352FDD1}" type="pres">
      <dgm:prSet presAssocID="{437CD9F4-3493-4111-A315-2CCB70BB12DC}" presName="thickLine" presStyleLbl="alignNode1" presStyleIdx="0" presStyleCnt="4"/>
      <dgm:spPr/>
    </dgm:pt>
    <dgm:pt modelId="{AF350B06-70DE-43E0-A5DF-296092C671B6}" type="pres">
      <dgm:prSet presAssocID="{437CD9F4-3493-4111-A315-2CCB70BB12DC}" presName="horz1" presStyleCnt="0"/>
      <dgm:spPr/>
    </dgm:pt>
    <dgm:pt modelId="{D0CC1BF7-3ADE-45B5-9504-5FE1BDC71715}" type="pres">
      <dgm:prSet presAssocID="{437CD9F4-3493-4111-A315-2CCB70BB12DC}" presName="tx1" presStyleLbl="revTx" presStyleIdx="0" presStyleCnt="4"/>
      <dgm:spPr/>
    </dgm:pt>
    <dgm:pt modelId="{31088C00-AEE8-452E-A68D-AA8C258CF300}" type="pres">
      <dgm:prSet presAssocID="{437CD9F4-3493-4111-A315-2CCB70BB12DC}" presName="vert1" presStyleCnt="0"/>
      <dgm:spPr/>
    </dgm:pt>
    <dgm:pt modelId="{3871A93F-CDA5-4F2E-8C67-103F780955C5}" type="pres">
      <dgm:prSet presAssocID="{91C19527-349C-4B2D-B2D5-BDCECDD96D25}" presName="thickLine" presStyleLbl="alignNode1" presStyleIdx="1" presStyleCnt="4"/>
      <dgm:spPr/>
    </dgm:pt>
    <dgm:pt modelId="{45A9C907-E3D6-426D-A028-3565C712ECF1}" type="pres">
      <dgm:prSet presAssocID="{91C19527-349C-4B2D-B2D5-BDCECDD96D25}" presName="horz1" presStyleCnt="0"/>
      <dgm:spPr/>
    </dgm:pt>
    <dgm:pt modelId="{33848B7D-F637-4E5F-9D10-0996CE72E87B}" type="pres">
      <dgm:prSet presAssocID="{91C19527-349C-4B2D-B2D5-BDCECDD96D25}" presName="tx1" presStyleLbl="revTx" presStyleIdx="1" presStyleCnt="4"/>
      <dgm:spPr/>
    </dgm:pt>
    <dgm:pt modelId="{E53EE362-BE79-4663-8167-75FDE0B654EE}" type="pres">
      <dgm:prSet presAssocID="{91C19527-349C-4B2D-B2D5-BDCECDD96D25}" presName="vert1" presStyleCnt="0"/>
      <dgm:spPr/>
    </dgm:pt>
    <dgm:pt modelId="{71E1BBD4-B181-42AC-B77A-4C5416E6B666}" type="pres">
      <dgm:prSet presAssocID="{89B627F4-3133-4146-9E81-14FF9D18ACDC}" presName="thickLine" presStyleLbl="alignNode1" presStyleIdx="2" presStyleCnt="4"/>
      <dgm:spPr/>
    </dgm:pt>
    <dgm:pt modelId="{4B1FFADC-8642-45B0-A24B-7335F0ED9EFE}" type="pres">
      <dgm:prSet presAssocID="{89B627F4-3133-4146-9E81-14FF9D18ACDC}" presName="horz1" presStyleCnt="0"/>
      <dgm:spPr/>
    </dgm:pt>
    <dgm:pt modelId="{899A28A5-2796-468D-B236-1DDD43B80147}" type="pres">
      <dgm:prSet presAssocID="{89B627F4-3133-4146-9E81-14FF9D18ACDC}" presName="tx1" presStyleLbl="revTx" presStyleIdx="2" presStyleCnt="4"/>
      <dgm:spPr/>
    </dgm:pt>
    <dgm:pt modelId="{93EB3E77-A861-458F-96C2-8D56687DFA0E}" type="pres">
      <dgm:prSet presAssocID="{89B627F4-3133-4146-9E81-14FF9D18ACDC}" presName="vert1" presStyleCnt="0"/>
      <dgm:spPr/>
    </dgm:pt>
    <dgm:pt modelId="{A59E9F4D-7060-4DC5-9645-02DDACFF16E5}" type="pres">
      <dgm:prSet presAssocID="{BEC0EEEE-8420-4F69-89F7-8D15E790DF39}" presName="thickLine" presStyleLbl="alignNode1" presStyleIdx="3" presStyleCnt="4"/>
      <dgm:spPr/>
    </dgm:pt>
    <dgm:pt modelId="{7F2BB00B-5CFF-4E10-92CA-5E3B5873C61F}" type="pres">
      <dgm:prSet presAssocID="{BEC0EEEE-8420-4F69-89F7-8D15E790DF39}" presName="horz1" presStyleCnt="0"/>
      <dgm:spPr/>
    </dgm:pt>
    <dgm:pt modelId="{CDDDDCDA-7403-4406-97BB-9AFF26CB422E}" type="pres">
      <dgm:prSet presAssocID="{BEC0EEEE-8420-4F69-89F7-8D15E790DF39}" presName="tx1" presStyleLbl="revTx" presStyleIdx="3" presStyleCnt="4"/>
      <dgm:spPr/>
    </dgm:pt>
    <dgm:pt modelId="{B472B216-F845-472B-BB7F-C2B411353FF9}" type="pres">
      <dgm:prSet presAssocID="{BEC0EEEE-8420-4F69-89F7-8D15E790DF39}" presName="vert1" presStyleCnt="0"/>
      <dgm:spPr/>
    </dgm:pt>
  </dgm:ptLst>
  <dgm:cxnLst>
    <dgm:cxn modelId="{3BA35930-1B7B-4286-B561-176FACD011FD}" srcId="{6541A5FF-6C25-4BD1-828C-4CC979F3F909}" destId="{89B627F4-3133-4146-9E81-14FF9D18ACDC}" srcOrd="2" destOrd="0" parTransId="{B5010917-730A-432F-93E9-F0125E7C6B83}" sibTransId="{1AB36518-EB34-4070-8EFD-3AFEF6EC3D3C}"/>
    <dgm:cxn modelId="{3870C83F-93A0-4035-8C25-A6D840EB2CF8}" type="presOf" srcId="{6541A5FF-6C25-4BD1-828C-4CC979F3F909}" destId="{2B4A788F-2193-4394-B07D-4889106D20CE}" srcOrd="0" destOrd="0" presId="urn:microsoft.com/office/officeart/2008/layout/LinedList"/>
    <dgm:cxn modelId="{9FD8474D-ADFB-41EF-8D0A-506AD57AF7C4}" srcId="{6541A5FF-6C25-4BD1-828C-4CC979F3F909}" destId="{91C19527-349C-4B2D-B2D5-BDCECDD96D25}" srcOrd="1" destOrd="0" parTransId="{AD1ABA9F-AC82-4A9B-88D1-D544B5F22C53}" sibTransId="{5AAF0DE3-6030-4122-8C41-0871D720C18E}"/>
    <dgm:cxn modelId="{8D275F7D-571A-4B7D-AEFF-0152C2226AA0}" type="presOf" srcId="{89B627F4-3133-4146-9E81-14FF9D18ACDC}" destId="{899A28A5-2796-468D-B236-1DDD43B80147}" srcOrd="0" destOrd="0" presId="urn:microsoft.com/office/officeart/2008/layout/LinedList"/>
    <dgm:cxn modelId="{02206384-2EF2-4848-A003-91D8DE54A2ED}" type="presOf" srcId="{BEC0EEEE-8420-4F69-89F7-8D15E790DF39}" destId="{CDDDDCDA-7403-4406-97BB-9AFF26CB422E}" srcOrd="0" destOrd="0" presId="urn:microsoft.com/office/officeart/2008/layout/LinedList"/>
    <dgm:cxn modelId="{468E0F8D-816B-4D70-A367-475CA3B71467}" type="presOf" srcId="{91C19527-349C-4B2D-B2D5-BDCECDD96D25}" destId="{33848B7D-F637-4E5F-9D10-0996CE72E87B}" srcOrd="0" destOrd="0" presId="urn:microsoft.com/office/officeart/2008/layout/LinedList"/>
    <dgm:cxn modelId="{0F39BCA4-AC27-43B8-A2C5-7C3B88CDA782}" srcId="{6541A5FF-6C25-4BD1-828C-4CC979F3F909}" destId="{437CD9F4-3493-4111-A315-2CCB70BB12DC}" srcOrd="0" destOrd="0" parTransId="{813D624E-0F9F-45C6-A8EF-573F757F0CB9}" sibTransId="{32928D94-CB32-4383-8FD7-FCD20E2B5A7E}"/>
    <dgm:cxn modelId="{3FBB12F2-6218-4AB8-9846-D49468BE6D13}" srcId="{6541A5FF-6C25-4BD1-828C-4CC979F3F909}" destId="{BEC0EEEE-8420-4F69-89F7-8D15E790DF39}" srcOrd="3" destOrd="0" parTransId="{2DCE33D8-5840-4C71-99C4-C1E59D583F59}" sibTransId="{D01C42A0-3EF0-4C8C-9BEC-A066DFD24CF9}"/>
    <dgm:cxn modelId="{C9C678F3-425A-4EA6-A3DB-0F63FEB0E902}" type="presOf" srcId="{437CD9F4-3493-4111-A315-2CCB70BB12DC}" destId="{D0CC1BF7-3ADE-45B5-9504-5FE1BDC71715}" srcOrd="0" destOrd="0" presId="urn:microsoft.com/office/officeart/2008/layout/LinedList"/>
    <dgm:cxn modelId="{9A0895BE-35D0-462A-8D09-B5EA88B7DFD2}" type="presParOf" srcId="{2B4A788F-2193-4394-B07D-4889106D20CE}" destId="{F0E445CA-1909-4A4B-8FEB-9BB43352FDD1}" srcOrd="0" destOrd="0" presId="urn:microsoft.com/office/officeart/2008/layout/LinedList"/>
    <dgm:cxn modelId="{BC305F62-1EB2-44A4-957E-12F6EDC4784F}" type="presParOf" srcId="{2B4A788F-2193-4394-B07D-4889106D20CE}" destId="{AF350B06-70DE-43E0-A5DF-296092C671B6}" srcOrd="1" destOrd="0" presId="urn:microsoft.com/office/officeart/2008/layout/LinedList"/>
    <dgm:cxn modelId="{4C07BBC7-437C-4C09-9472-5F3DB7B60B46}" type="presParOf" srcId="{AF350B06-70DE-43E0-A5DF-296092C671B6}" destId="{D0CC1BF7-3ADE-45B5-9504-5FE1BDC71715}" srcOrd="0" destOrd="0" presId="urn:microsoft.com/office/officeart/2008/layout/LinedList"/>
    <dgm:cxn modelId="{B1A0D2F2-0396-4F30-B076-49E0E1DE1044}" type="presParOf" srcId="{AF350B06-70DE-43E0-A5DF-296092C671B6}" destId="{31088C00-AEE8-452E-A68D-AA8C258CF300}" srcOrd="1" destOrd="0" presId="urn:microsoft.com/office/officeart/2008/layout/LinedList"/>
    <dgm:cxn modelId="{4692EBD9-725B-4791-91C1-9CC7DF5BF582}" type="presParOf" srcId="{2B4A788F-2193-4394-B07D-4889106D20CE}" destId="{3871A93F-CDA5-4F2E-8C67-103F780955C5}" srcOrd="2" destOrd="0" presId="urn:microsoft.com/office/officeart/2008/layout/LinedList"/>
    <dgm:cxn modelId="{47AAA6AD-6605-4209-B0A0-876269D4C608}" type="presParOf" srcId="{2B4A788F-2193-4394-B07D-4889106D20CE}" destId="{45A9C907-E3D6-426D-A028-3565C712ECF1}" srcOrd="3" destOrd="0" presId="urn:microsoft.com/office/officeart/2008/layout/LinedList"/>
    <dgm:cxn modelId="{2149F467-DD3F-4857-BD70-6E5C2BD49370}" type="presParOf" srcId="{45A9C907-E3D6-426D-A028-3565C712ECF1}" destId="{33848B7D-F637-4E5F-9D10-0996CE72E87B}" srcOrd="0" destOrd="0" presId="urn:microsoft.com/office/officeart/2008/layout/LinedList"/>
    <dgm:cxn modelId="{968F969F-EC9F-4641-BC83-852E7F0ADA1C}" type="presParOf" srcId="{45A9C907-E3D6-426D-A028-3565C712ECF1}" destId="{E53EE362-BE79-4663-8167-75FDE0B654EE}" srcOrd="1" destOrd="0" presId="urn:microsoft.com/office/officeart/2008/layout/LinedList"/>
    <dgm:cxn modelId="{D48A4FD8-ED70-4D09-A99F-904102CAA687}" type="presParOf" srcId="{2B4A788F-2193-4394-B07D-4889106D20CE}" destId="{71E1BBD4-B181-42AC-B77A-4C5416E6B666}" srcOrd="4" destOrd="0" presId="urn:microsoft.com/office/officeart/2008/layout/LinedList"/>
    <dgm:cxn modelId="{590E5628-FC7D-4780-B454-38D70068E498}" type="presParOf" srcId="{2B4A788F-2193-4394-B07D-4889106D20CE}" destId="{4B1FFADC-8642-45B0-A24B-7335F0ED9EFE}" srcOrd="5" destOrd="0" presId="urn:microsoft.com/office/officeart/2008/layout/LinedList"/>
    <dgm:cxn modelId="{22A02E17-24C3-4200-85F6-44A472DDFF7D}" type="presParOf" srcId="{4B1FFADC-8642-45B0-A24B-7335F0ED9EFE}" destId="{899A28A5-2796-468D-B236-1DDD43B80147}" srcOrd="0" destOrd="0" presId="urn:microsoft.com/office/officeart/2008/layout/LinedList"/>
    <dgm:cxn modelId="{7CC198E7-B587-452F-A181-77FD264FEFD7}" type="presParOf" srcId="{4B1FFADC-8642-45B0-A24B-7335F0ED9EFE}" destId="{93EB3E77-A861-458F-96C2-8D56687DFA0E}" srcOrd="1" destOrd="0" presId="urn:microsoft.com/office/officeart/2008/layout/LinedList"/>
    <dgm:cxn modelId="{D5B8ED01-90BA-47BE-BA0E-C7AA8234A32C}" type="presParOf" srcId="{2B4A788F-2193-4394-B07D-4889106D20CE}" destId="{A59E9F4D-7060-4DC5-9645-02DDACFF16E5}" srcOrd="6" destOrd="0" presId="urn:microsoft.com/office/officeart/2008/layout/LinedList"/>
    <dgm:cxn modelId="{822F6DBA-DEA9-4C38-AC81-DB93BBC69F5E}" type="presParOf" srcId="{2B4A788F-2193-4394-B07D-4889106D20CE}" destId="{7F2BB00B-5CFF-4E10-92CA-5E3B5873C61F}" srcOrd="7" destOrd="0" presId="urn:microsoft.com/office/officeart/2008/layout/LinedList"/>
    <dgm:cxn modelId="{384037F5-1C70-43C3-8680-BEEEFC5852F2}" type="presParOf" srcId="{7F2BB00B-5CFF-4E10-92CA-5E3B5873C61F}" destId="{CDDDDCDA-7403-4406-97BB-9AFF26CB422E}" srcOrd="0" destOrd="0" presId="urn:microsoft.com/office/officeart/2008/layout/LinedList"/>
    <dgm:cxn modelId="{E51E0FF1-3518-42F5-94A1-2353E87783DD}" type="presParOf" srcId="{7F2BB00B-5CFF-4E10-92CA-5E3B5873C61F}" destId="{B472B216-F845-472B-BB7F-C2B411353FF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329D3E-AAC6-4A58-AE8A-F786E346C8B0}"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627EAE27-2755-40B2-8B6E-ECA026327018}">
      <dgm:prSet phldrT="[Text]"/>
      <dgm:spPr>
        <a:solidFill>
          <a:srgbClr val="FFC000"/>
        </a:solidFill>
      </dgm:spPr>
      <dgm:t>
        <a:bodyPr/>
        <a:lstStyle/>
        <a:p>
          <a:r>
            <a:rPr lang="en-US" dirty="0"/>
            <a:t>Fall 1 </a:t>
          </a:r>
        </a:p>
      </dgm:t>
    </dgm:pt>
    <dgm:pt modelId="{6F28C346-0410-4948-BD14-0166EC121019}" type="parTrans" cxnId="{C2345F14-BE37-46DB-8892-893B906AF38A}">
      <dgm:prSet/>
      <dgm:spPr/>
      <dgm:t>
        <a:bodyPr/>
        <a:lstStyle/>
        <a:p>
          <a:endParaRPr lang="en-US"/>
        </a:p>
      </dgm:t>
    </dgm:pt>
    <dgm:pt modelId="{27032F66-01F2-4661-8C68-413F37FD4D4C}" type="sibTrans" cxnId="{C2345F14-BE37-46DB-8892-893B906AF38A}">
      <dgm:prSet/>
      <dgm:spPr/>
      <dgm:t>
        <a:bodyPr/>
        <a:lstStyle/>
        <a:p>
          <a:endParaRPr lang="en-US"/>
        </a:p>
      </dgm:t>
    </dgm:pt>
    <dgm:pt modelId="{FD622440-75D4-4AE3-AB0F-51AF72EC699B}">
      <dgm:prSet phldrT="[Text]"/>
      <dgm:spPr>
        <a:solidFill>
          <a:schemeClr val="accent4">
            <a:lumMod val="10000"/>
            <a:lumOff val="90000"/>
            <a:alpha val="90000"/>
          </a:schemeClr>
        </a:solidFill>
        <a:ln>
          <a:solidFill>
            <a:srgbClr val="FFC000">
              <a:alpha val="90000"/>
            </a:srgbClr>
          </a:solidFill>
        </a:ln>
      </dgm:spPr>
      <dgm:t>
        <a:bodyPr/>
        <a:lstStyle/>
        <a:p>
          <a:r>
            <a:rPr lang="en-US" dirty="0"/>
            <a:t>SENR</a:t>
          </a:r>
        </a:p>
      </dgm:t>
    </dgm:pt>
    <dgm:pt modelId="{2DA0145D-F515-45CC-AE34-840D87EDC083}" type="parTrans" cxnId="{B154D44A-9FFC-44EE-92E2-E86CBC123C28}">
      <dgm:prSet/>
      <dgm:spPr/>
      <dgm:t>
        <a:bodyPr/>
        <a:lstStyle/>
        <a:p>
          <a:endParaRPr lang="en-US"/>
        </a:p>
      </dgm:t>
    </dgm:pt>
    <dgm:pt modelId="{9FA47C88-2069-49BE-92A0-C1A0C6946C06}" type="sibTrans" cxnId="{B154D44A-9FFC-44EE-92E2-E86CBC123C28}">
      <dgm:prSet/>
      <dgm:spPr/>
      <dgm:t>
        <a:bodyPr/>
        <a:lstStyle/>
        <a:p>
          <a:endParaRPr lang="en-US"/>
        </a:p>
      </dgm:t>
    </dgm:pt>
    <dgm:pt modelId="{5645B853-BD23-4BCF-BFB5-11A3BFFD5203}">
      <dgm:prSet phldrT="[Text]"/>
      <dgm:spPr>
        <a:solidFill>
          <a:schemeClr val="accent4">
            <a:lumMod val="10000"/>
            <a:lumOff val="90000"/>
            <a:alpha val="90000"/>
          </a:schemeClr>
        </a:solidFill>
        <a:ln>
          <a:solidFill>
            <a:srgbClr val="FFC000">
              <a:alpha val="90000"/>
            </a:srgbClr>
          </a:solidFill>
        </a:ln>
      </dgm:spPr>
      <dgm:t>
        <a:bodyPr/>
        <a:lstStyle/>
        <a:p>
          <a:r>
            <a:rPr lang="en-US" dirty="0"/>
            <a:t>SINF</a:t>
          </a:r>
        </a:p>
      </dgm:t>
    </dgm:pt>
    <dgm:pt modelId="{9C7A18C2-2CF6-4F0A-84DF-8BBEFA7402BF}" type="parTrans" cxnId="{BC8FA253-7349-4F26-B7E0-59C56FDA204B}">
      <dgm:prSet/>
      <dgm:spPr/>
      <dgm:t>
        <a:bodyPr/>
        <a:lstStyle/>
        <a:p>
          <a:endParaRPr lang="en-US"/>
        </a:p>
      </dgm:t>
    </dgm:pt>
    <dgm:pt modelId="{5F27A6E1-5679-4712-B50A-10D8293EDFA4}" type="sibTrans" cxnId="{BC8FA253-7349-4F26-B7E0-59C56FDA204B}">
      <dgm:prSet/>
      <dgm:spPr/>
      <dgm:t>
        <a:bodyPr/>
        <a:lstStyle/>
        <a:p>
          <a:endParaRPr lang="en-US"/>
        </a:p>
      </dgm:t>
    </dgm:pt>
    <dgm:pt modelId="{1D564F4E-DF59-4FB4-AB02-6DEBCEC75667}">
      <dgm:prSet phldrT="[Text]"/>
      <dgm:spPr>
        <a:solidFill>
          <a:srgbClr val="FFC000"/>
        </a:solidFill>
      </dgm:spPr>
      <dgm:t>
        <a:bodyPr/>
        <a:lstStyle/>
        <a:p>
          <a:r>
            <a:rPr lang="en-US" dirty="0"/>
            <a:t>Fall 2 </a:t>
          </a:r>
        </a:p>
      </dgm:t>
    </dgm:pt>
    <dgm:pt modelId="{44D07752-4745-43B6-B0CC-B2CF9BCA485B}" type="parTrans" cxnId="{E82D4F6D-5493-4FAD-9279-51831D97C627}">
      <dgm:prSet/>
      <dgm:spPr/>
      <dgm:t>
        <a:bodyPr/>
        <a:lstStyle/>
        <a:p>
          <a:endParaRPr lang="en-US"/>
        </a:p>
      </dgm:t>
    </dgm:pt>
    <dgm:pt modelId="{0F0F0ACE-62F2-4B69-BB70-560E12D34C26}" type="sibTrans" cxnId="{E82D4F6D-5493-4FAD-9279-51831D97C627}">
      <dgm:prSet/>
      <dgm:spPr/>
      <dgm:t>
        <a:bodyPr/>
        <a:lstStyle/>
        <a:p>
          <a:endParaRPr lang="en-US"/>
        </a:p>
      </dgm:t>
    </dgm:pt>
    <dgm:pt modelId="{A34FF965-7D4F-44E0-B915-A477E407D04F}">
      <dgm:prSet phldrT="[Text]"/>
      <dgm:spPr>
        <a:solidFill>
          <a:schemeClr val="tx1">
            <a:lumMod val="20000"/>
            <a:lumOff val="80000"/>
            <a:alpha val="90000"/>
          </a:schemeClr>
        </a:solidFill>
        <a:ln>
          <a:solidFill>
            <a:srgbClr val="FFC000">
              <a:alpha val="90000"/>
            </a:srgbClr>
          </a:solidFill>
        </a:ln>
      </dgm:spPr>
      <dgm:t>
        <a:bodyPr/>
        <a:lstStyle/>
        <a:p>
          <a:r>
            <a:rPr lang="en-US" dirty="0"/>
            <a:t>SCSE</a:t>
          </a:r>
        </a:p>
      </dgm:t>
    </dgm:pt>
    <dgm:pt modelId="{C56EA8B6-72F9-4E91-B317-1D82C2527679}" type="parTrans" cxnId="{19E8E48A-0CC7-4CA9-8B22-4DC365400E5E}">
      <dgm:prSet/>
      <dgm:spPr/>
      <dgm:t>
        <a:bodyPr/>
        <a:lstStyle/>
        <a:p>
          <a:endParaRPr lang="en-US"/>
        </a:p>
      </dgm:t>
    </dgm:pt>
    <dgm:pt modelId="{764072B3-A2F4-4F6B-9F17-6774F7781520}" type="sibTrans" cxnId="{19E8E48A-0CC7-4CA9-8B22-4DC365400E5E}">
      <dgm:prSet/>
      <dgm:spPr/>
      <dgm:t>
        <a:bodyPr/>
        <a:lstStyle/>
        <a:p>
          <a:endParaRPr lang="en-US"/>
        </a:p>
      </dgm:t>
    </dgm:pt>
    <dgm:pt modelId="{F495B4CE-BFB3-4E9B-A11E-FB79455536FE}">
      <dgm:prSet phldrT="[Text]"/>
      <dgm:spPr>
        <a:solidFill>
          <a:schemeClr val="accent4">
            <a:lumMod val="25000"/>
            <a:lumOff val="75000"/>
            <a:alpha val="90000"/>
          </a:schemeClr>
        </a:solidFill>
        <a:ln>
          <a:solidFill>
            <a:srgbClr val="FFC000">
              <a:alpha val="90000"/>
            </a:srgbClr>
          </a:solidFill>
        </a:ln>
      </dgm:spPr>
      <dgm:t>
        <a:bodyPr/>
        <a:lstStyle/>
        <a:p>
          <a:r>
            <a:rPr lang="en-US" dirty="0"/>
            <a:t>SCSC</a:t>
          </a:r>
        </a:p>
      </dgm:t>
    </dgm:pt>
    <dgm:pt modelId="{65911CE5-2D55-4810-A693-4796220C5F76}" type="parTrans" cxnId="{9065A78A-9477-4C66-A72C-F4E3CBC7AA8B}">
      <dgm:prSet/>
      <dgm:spPr/>
      <dgm:t>
        <a:bodyPr/>
        <a:lstStyle/>
        <a:p>
          <a:endParaRPr lang="en-US"/>
        </a:p>
      </dgm:t>
    </dgm:pt>
    <dgm:pt modelId="{A89FE116-B480-4EAC-957C-AB4EC4E8DE71}" type="sibTrans" cxnId="{9065A78A-9477-4C66-A72C-F4E3CBC7AA8B}">
      <dgm:prSet/>
      <dgm:spPr/>
      <dgm:t>
        <a:bodyPr/>
        <a:lstStyle/>
        <a:p>
          <a:endParaRPr lang="en-US"/>
        </a:p>
      </dgm:t>
    </dgm:pt>
    <dgm:pt modelId="{4BAE43D4-90F4-4DAF-A0A2-A21E3DFAF434}">
      <dgm:prSet phldrT="[Text]"/>
      <dgm:spPr>
        <a:solidFill>
          <a:schemeClr val="accent4">
            <a:lumMod val="10000"/>
            <a:lumOff val="90000"/>
            <a:alpha val="90000"/>
          </a:schemeClr>
        </a:solidFill>
        <a:ln>
          <a:solidFill>
            <a:srgbClr val="FFC000">
              <a:alpha val="90000"/>
            </a:srgbClr>
          </a:solidFill>
        </a:ln>
      </dgm:spPr>
      <dgm:t>
        <a:bodyPr/>
        <a:lstStyle/>
        <a:p>
          <a:r>
            <a:rPr lang="en-US" dirty="0"/>
            <a:t>SPRG</a:t>
          </a:r>
        </a:p>
      </dgm:t>
    </dgm:pt>
    <dgm:pt modelId="{14FED8C8-74D4-4973-89BD-667C8D394B4E}" type="parTrans" cxnId="{FAB90846-22B5-4472-97B5-3EFFDDE99DD6}">
      <dgm:prSet/>
      <dgm:spPr/>
      <dgm:t>
        <a:bodyPr/>
        <a:lstStyle/>
        <a:p>
          <a:endParaRPr lang="en-US"/>
        </a:p>
      </dgm:t>
    </dgm:pt>
    <dgm:pt modelId="{3F78EB59-618E-4447-885D-806BC38F7E86}" type="sibTrans" cxnId="{FAB90846-22B5-4472-97B5-3EFFDDE99DD6}">
      <dgm:prSet/>
      <dgm:spPr/>
      <dgm:t>
        <a:bodyPr/>
        <a:lstStyle/>
        <a:p>
          <a:endParaRPr lang="en-US"/>
        </a:p>
      </dgm:t>
    </dgm:pt>
    <dgm:pt modelId="{AE5892C8-E811-45AD-9DC7-5EC3C69F077F}">
      <dgm:prSet phldrT="[Text]"/>
      <dgm:spPr>
        <a:solidFill>
          <a:schemeClr val="accent4">
            <a:lumMod val="10000"/>
            <a:lumOff val="90000"/>
            <a:alpha val="90000"/>
          </a:schemeClr>
        </a:solidFill>
        <a:ln>
          <a:solidFill>
            <a:srgbClr val="FFC000">
              <a:alpha val="90000"/>
            </a:srgbClr>
          </a:solidFill>
        </a:ln>
      </dgm:spPr>
      <dgm:t>
        <a:bodyPr/>
        <a:lstStyle/>
        <a:p>
          <a:r>
            <a:rPr lang="en-US" dirty="0"/>
            <a:t>SELA</a:t>
          </a:r>
        </a:p>
      </dgm:t>
    </dgm:pt>
    <dgm:pt modelId="{15495DF2-1A12-4BDB-AFB4-ED78DB9D3D1A}" type="parTrans" cxnId="{D84FEFC9-CF8C-4C4E-A299-96A933D65336}">
      <dgm:prSet/>
      <dgm:spPr/>
      <dgm:t>
        <a:bodyPr/>
        <a:lstStyle/>
        <a:p>
          <a:endParaRPr lang="en-US"/>
        </a:p>
      </dgm:t>
    </dgm:pt>
    <dgm:pt modelId="{EF970E51-CC83-4DB4-A355-EF6FFE9F8A83}" type="sibTrans" cxnId="{D84FEFC9-CF8C-4C4E-A299-96A933D65336}">
      <dgm:prSet/>
      <dgm:spPr/>
      <dgm:t>
        <a:bodyPr/>
        <a:lstStyle/>
        <a:p>
          <a:endParaRPr lang="en-US"/>
        </a:p>
      </dgm:t>
    </dgm:pt>
    <dgm:pt modelId="{DD42DADB-D4E5-46A0-98A3-265992E73E97}">
      <dgm:prSet phldrT="[Text]"/>
      <dgm:spPr>
        <a:solidFill>
          <a:schemeClr val="accent4">
            <a:lumMod val="10000"/>
            <a:lumOff val="90000"/>
            <a:alpha val="90000"/>
          </a:schemeClr>
        </a:solidFill>
        <a:ln>
          <a:solidFill>
            <a:srgbClr val="FFC000">
              <a:alpha val="90000"/>
            </a:srgbClr>
          </a:solidFill>
        </a:ln>
      </dgm:spPr>
      <dgm:t>
        <a:bodyPr/>
        <a:lstStyle/>
        <a:p>
          <a:r>
            <a:rPr lang="en-US" dirty="0"/>
            <a:t>MEET</a:t>
          </a:r>
        </a:p>
      </dgm:t>
    </dgm:pt>
    <dgm:pt modelId="{51B1D0F4-150D-4681-A713-13099ADFB4DF}" type="parTrans" cxnId="{FA7D623B-F0BF-4873-AA16-65E02A624A4F}">
      <dgm:prSet/>
      <dgm:spPr/>
      <dgm:t>
        <a:bodyPr/>
        <a:lstStyle/>
        <a:p>
          <a:endParaRPr lang="en-US"/>
        </a:p>
      </dgm:t>
    </dgm:pt>
    <dgm:pt modelId="{F9EE548F-2A9F-4704-8437-8E1822322732}" type="sibTrans" cxnId="{FA7D623B-F0BF-4873-AA16-65E02A624A4F}">
      <dgm:prSet/>
      <dgm:spPr/>
      <dgm:t>
        <a:bodyPr/>
        <a:lstStyle/>
        <a:p>
          <a:endParaRPr lang="en-US"/>
        </a:p>
      </dgm:t>
    </dgm:pt>
    <dgm:pt modelId="{6FC7D45B-9AFF-48DC-88E1-9A3A00E085E6}">
      <dgm:prSet phldrT="[Text]"/>
      <dgm:spPr>
        <a:solidFill>
          <a:schemeClr val="accent4">
            <a:lumMod val="10000"/>
            <a:lumOff val="90000"/>
            <a:alpha val="90000"/>
          </a:schemeClr>
        </a:solidFill>
        <a:ln>
          <a:solidFill>
            <a:srgbClr val="FFC000">
              <a:alpha val="90000"/>
            </a:srgbClr>
          </a:solidFill>
        </a:ln>
      </dgm:spPr>
      <dgm:t>
        <a:bodyPr/>
        <a:lstStyle/>
        <a:p>
          <a:r>
            <a:rPr lang="en-US" dirty="0"/>
            <a:t>PLAN</a:t>
          </a:r>
        </a:p>
      </dgm:t>
    </dgm:pt>
    <dgm:pt modelId="{4B0F3BB7-1F06-4D9B-9F35-E1FE568FB3F7}" type="parTrans" cxnId="{E73AB3BD-0D61-4D4F-9851-15E24D92DA5C}">
      <dgm:prSet/>
      <dgm:spPr/>
      <dgm:t>
        <a:bodyPr/>
        <a:lstStyle/>
        <a:p>
          <a:endParaRPr lang="en-US"/>
        </a:p>
      </dgm:t>
    </dgm:pt>
    <dgm:pt modelId="{579C491C-DCA3-422E-8917-ACAF2F19B810}" type="sibTrans" cxnId="{E73AB3BD-0D61-4D4F-9851-15E24D92DA5C}">
      <dgm:prSet/>
      <dgm:spPr/>
      <dgm:t>
        <a:bodyPr/>
        <a:lstStyle/>
        <a:p>
          <a:endParaRPr lang="en-US"/>
        </a:p>
      </dgm:t>
    </dgm:pt>
    <dgm:pt modelId="{30C81DC9-C8E5-45B3-B37E-DBCBB50A1DB0}">
      <dgm:prSet phldrT="[Text]"/>
      <dgm:spPr>
        <a:solidFill>
          <a:srgbClr val="FFC000"/>
        </a:solidFill>
      </dgm:spPr>
      <dgm:t>
        <a:bodyPr/>
        <a:lstStyle/>
        <a:p>
          <a:r>
            <a:rPr lang="en-US" dirty="0"/>
            <a:t>EOY 1</a:t>
          </a:r>
        </a:p>
      </dgm:t>
    </dgm:pt>
    <dgm:pt modelId="{1061C04A-5735-421C-BB95-220284EAD51D}" type="parTrans" cxnId="{C79F73E8-B0E7-44B8-8A4F-2AB7C67F4E85}">
      <dgm:prSet/>
      <dgm:spPr/>
      <dgm:t>
        <a:bodyPr/>
        <a:lstStyle/>
        <a:p>
          <a:endParaRPr lang="en-US"/>
        </a:p>
      </dgm:t>
    </dgm:pt>
    <dgm:pt modelId="{83D99CCF-EB26-4A8D-B346-1CD12EC11A98}" type="sibTrans" cxnId="{C79F73E8-B0E7-44B8-8A4F-2AB7C67F4E85}">
      <dgm:prSet/>
      <dgm:spPr/>
      <dgm:t>
        <a:bodyPr/>
        <a:lstStyle/>
        <a:p>
          <a:endParaRPr lang="en-US"/>
        </a:p>
      </dgm:t>
    </dgm:pt>
    <dgm:pt modelId="{9DE4A0AB-9B4B-4C7E-B4B7-077BDD88C4D0}">
      <dgm:prSet phldrT="[Text]"/>
      <dgm:spPr>
        <a:solidFill>
          <a:schemeClr val="accent4">
            <a:lumMod val="25000"/>
            <a:lumOff val="75000"/>
            <a:alpha val="90000"/>
          </a:schemeClr>
        </a:solidFill>
        <a:ln>
          <a:solidFill>
            <a:srgbClr val="FFC000">
              <a:alpha val="90000"/>
            </a:srgbClr>
          </a:solidFill>
        </a:ln>
      </dgm:spPr>
      <dgm:t>
        <a:bodyPr/>
        <a:lstStyle/>
        <a:p>
          <a:r>
            <a:rPr lang="en-US" dirty="0"/>
            <a:t>SCTE</a:t>
          </a:r>
        </a:p>
      </dgm:t>
    </dgm:pt>
    <dgm:pt modelId="{D3DEB045-62F9-4B38-839E-38101469467E}" type="parTrans" cxnId="{253980CF-99B4-42C6-9141-CE16DBA1A2C6}">
      <dgm:prSet/>
      <dgm:spPr/>
      <dgm:t>
        <a:bodyPr/>
        <a:lstStyle/>
        <a:p>
          <a:endParaRPr lang="en-US"/>
        </a:p>
      </dgm:t>
    </dgm:pt>
    <dgm:pt modelId="{458DD7FB-54E6-411F-84EA-46C5A03EE7A7}" type="sibTrans" cxnId="{253980CF-99B4-42C6-9141-CE16DBA1A2C6}">
      <dgm:prSet/>
      <dgm:spPr/>
      <dgm:t>
        <a:bodyPr/>
        <a:lstStyle/>
        <a:p>
          <a:endParaRPr lang="en-US"/>
        </a:p>
      </dgm:t>
    </dgm:pt>
    <dgm:pt modelId="{1D9ABE10-387D-4F22-BC43-0AC0E405AB01}">
      <dgm:prSet phldrT="[Text]"/>
      <dgm:spPr>
        <a:solidFill>
          <a:srgbClr val="FFC000"/>
        </a:solidFill>
      </dgm:spPr>
      <dgm:t>
        <a:bodyPr/>
        <a:lstStyle/>
        <a:p>
          <a:r>
            <a:rPr lang="en-US" dirty="0"/>
            <a:t>EOY 3</a:t>
          </a:r>
        </a:p>
      </dgm:t>
    </dgm:pt>
    <dgm:pt modelId="{1FA6E736-2961-4BB0-8570-E461E1F7B0FC}" type="parTrans" cxnId="{3AF067C6-7F41-41DD-A0AA-86935F230C77}">
      <dgm:prSet/>
      <dgm:spPr/>
      <dgm:t>
        <a:bodyPr/>
        <a:lstStyle/>
        <a:p>
          <a:endParaRPr lang="en-US"/>
        </a:p>
      </dgm:t>
    </dgm:pt>
    <dgm:pt modelId="{456E44B0-068C-4E89-99F7-D6EAF2F62B8A}" type="sibTrans" cxnId="{3AF067C6-7F41-41DD-A0AA-86935F230C77}">
      <dgm:prSet/>
      <dgm:spPr/>
      <dgm:t>
        <a:bodyPr/>
        <a:lstStyle/>
        <a:p>
          <a:endParaRPr lang="en-US"/>
        </a:p>
      </dgm:t>
    </dgm:pt>
    <dgm:pt modelId="{548F70A7-970A-42EB-A205-8BBAE4459FEB}">
      <dgm:prSet phldrT="[Text]"/>
      <dgm:spPr>
        <a:solidFill>
          <a:schemeClr val="accent4">
            <a:lumMod val="50000"/>
            <a:lumOff val="50000"/>
            <a:alpha val="90000"/>
          </a:schemeClr>
        </a:solidFill>
        <a:ln>
          <a:solidFill>
            <a:srgbClr val="FFC000">
              <a:alpha val="90000"/>
            </a:srgbClr>
          </a:solidFill>
        </a:ln>
      </dgm:spPr>
      <dgm:t>
        <a:bodyPr/>
        <a:lstStyle/>
        <a:p>
          <a:r>
            <a:rPr lang="en-US" dirty="0"/>
            <a:t>STAS</a:t>
          </a:r>
        </a:p>
      </dgm:t>
    </dgm:pt>
    <dgm:pt modelId="{02626485-B138-4B25-9057-4100D0787316}" type="parTrans" cxnId="{04820022-1B8E-4571-A932-1D81114F4FA1}">
      <dgm:prSet/>
      <dgm:spPr/>
      <dgm:t>
        <a:bodyPr/>
        <a:lstStyle/>
        <a:p>
          <a:endParaRPr lang="en-US"/>
        </a:p>
      </dgm:t>
    </dgm:pt>
    <dgm:pt modelId="{425162DA-0E14-488E-97ED-4D0116339A24}" type="sibTrans" cxnId="{04820022-1B8E-4571-A932-1D81114F4FA1}">
      <dgm:prSet/>
      <dgm:spPr/>
      <dgm:t>
        <a:bodyPr/>
        <a:lstStyle/>
        <a:p>
          <a:endParaRPr lang="en-US"/>
        </a:p>
      </dgm:t>
    </dgm:pt>
    <dgm:pt modelId="{E5F2A163-344A-4167-BA96-97621AA9C614}">
      <dgm:prSet phldrT="[Text]"/>
      <dgm:spPr>
        <a:solidFill>
          <a:schemeClr val="accent4">
            <a:lumMod val="50000"/>
            <a:lumOff val="50000"/>
            <a:alpha val="90000"/>
          </a:schemeClr>
        </a:solidFill>
        <a:ln>
          <a:solidFill>
            <a:srgbClr val="FFC000">
              <a:alpha val="90000"/>
            </a:srgbClr>
          </a:solidFill>
        </a:ln>
      </dgm:spPr>
      <dgm:t>
        <a:bodyPr/>
        <a:lstStyle/>
        <a:p>
          <a:r>
            <a:rPr lang="en-US" dirty="0"/>
            <a:t>SDIS</a:t>
          </a:r>
        </a:p>
      </dgm:t>
    </dgm:pt>
    <dgm:pt modelId="{887932D8-0D69-43F7-8E64-4B3578F84562}" type="parTrans" cxnId="{EAE7C2A0-4E90-4416-87A8-7283D74D7C73}">
      <dgm:prSet/>
      <dgm:spPr/>
      <dgm:t>
        <a:bodyPr/>
        <a:lstStyle/>
        <a:p>
          <a:endParaRPr lang="en-US"/>
        </a:p>
      </dgm:t>
    </dgm:pt>
    <dgm:pt modelId="{2441D607-4655-4C66-BDF7-06B9B3DB9776}" type="sibTrans" cxnId="{EAE7C2A0-4E90-4416-87A8-7283D74D7C73}">
      <dgm:prSet/>
      <dgm:spPr/>
      <dgm:t>
        <a:bodyPr/>
        <a:lstStyle/>
        <a:p>
          <a:endParaRPr lang="en-US"/>
        </a:p>
      </dgm:t>
    </dgm:pt>
    <dgm:pt modelId="{0760C9F4-2891-4D5D-9573-70B3456C8C89}">
      <dgm:prSet phldrT="[Text]"/>
      <dgm:spPr>
        <a:solidFill>
          <a:srgbClr val="FFC000"/>
        </a:solidFill>
      </dgm:spPr>
      <dgm:t>
        <a:bodyPr/>
        <a:lstStyle/>
        <a:p>
          <a:r>
            <a:rPr lang="en-US" dirty="0"/>
            <a:t>EOY 2</a:t>
          </a:r>
        </a:p>
      </dgm:t>
    </dgm:pt>
    <dgm:pt modelId="{69FC66A8-8E2C-4F9F-8D28-C4D745E2DDFF}" type="parTrans" cxnId="{C23F624A-2814-4436-884A-8C808D210F36}">
      <dgm:prSet/>
      <dgm:spPr/>
      <dgm:t>
        <a:bodyPr/>
        <a:lstStyle/>
        <a:p>
          <a:endParaRPr lang="en-US"/>
        </a:p>
      </dgm:t>
    </dgm:pt>
    <dgm:pt modelId="{080027A0-EEFA-402F-BBE6-8AA3FD3C9F53}" type="sibTrans" cxnId="{C23F624A-2814-4436-884A-8C808D210F36}">
      <dgm:prSet/>
      <dgm:spPr/>
      <dgm:t>
        <a:bodyPr/>
        <a:lstStyle/>
        <a:p>
          <a:endParaRPr lang="en-US"/>
        </a:p>
      </dgm:t>
    </dgm:pt>
    <dgm:pt modelId="{76433FEF-D95A-4499-BCB6-791FC296B2F6}">
      <dgm:prSet phldrT="[Text]"/>
      <dgm:spPr>
        <a:solidFill>
          <a:schemeClr val="tx1">
            <a:lumMod val="40000"/>
            <a:lumOff val="60000"/>
            <a:alpha val="90000"/>
          </a:schemeClr>
        </a:solidFill>
        <a:ln>
          <a:solidFill>
            <a:srgbClr val="FFC000">
              <a:alpha val="90000"/>
            </a:srgbClr>
          </a:solidFill>
        </a:ln>
      </dgm:spPr>
      <dgm:t>
        <a:bodyPr/>
        <a:lstStyle/>
        <a:p>
          <a:r>
            <a:rPr lang="en-US" dirty="0"/>
            <a:t>SPRG</a:t>
          </a:r>
        </a:p>
      </dgm:t>
    </dgm:pt>
    <dgm:pt modelId="{B8DDFE83-73C5-44E6-94AE-5B5C7E4B6540}" type="parTrans" cxnId="{5FC4FCFF-EEE2-4C2F-A0E6-57275347EF58}">
      <dgm:prSet/>
      <dgm:spPr/>
      <dgm:t>
        <a:bodyPr/>
        <a:lstStyle/>
        <a:p>
          <a:endParaRPr lang="en-US"/>
        </a:p>
      </dgm:t>
    </dgm:pt>
    <dgm:pt modelId="{194BB9C2-41BD-4E56-8AFB-670B7A1DBCF2}" type="sibTrans" cxnId="{5FC4FCFF-EEE2-4C2F-A0E6-57275347EF58}">
      <dgm:prSet/>
      <dgm:spPr/>
      <dgm:t>
        <a:bodyPr/>
        <a:lstStyle/>
        <a:p>
          <a:endParaRPr lang="en-US"/>
        </a:p>
      </dgm:t>
    </dgm:pt>
    <dgm:pt modelId="{DD6317E5-0A1F-4DC1-A150-DA7C27D80268}">
      <dgm:prSet phldrT="[Text]"/>
      <dgm:spPr>
        <a:solidFill>
          <a:schemeClr val="accent4">
            <a:lumMod val="50000"/>
            <a:lumOff val="50000"/>
            <a:alpha val="90000"/>
          </a:schemeClr>
        </a:solidFill>
        <a:ln>
          <a:solidFill>
            <a:srgbClr val="FFC000">
              <a:alpha val="90000"/>
            </a:srgbClr>
          </a:solidFill>
        </a:ln>
      </dgm:spPr>
      <dgm:t>
        <a:bodyPr/>
        <a:lstStyle/>
        <a:p>
          <a:r>
            <a:rPr lang="en-US" dirty="0"/>
            <a:t>SENR</a:t>
          </a:r>
        </a:p>
      </dgm:t>
    </dgm:pt>
    <dgm:pt modelId="{6C34D364-36B8-4938-AC99-29140C2030EF}" type="parTrans" cxnId="{C1E78750-3F05-4EA7-9F36-328F10AD7327}">
      <dgm:prSet/>
      <dgm:spPr/>
      <dgm:t>
        <a:bodyPr/>
        <a:lstStyle/>
        <a:p>
          <a:endParaRPr lang="en-US"/>
        </a:p>
      </dgm:t>
    </dgm:pt>
    <dgm:pt modelId="{894F4BAF-9763-4B60-AC97-06045C6347BF}" type="sibTrans" cxnId="{C1E78750-3F05-4EA7-9F36-328F10AD7327}">
      <dgm:prSet/>
      <dgm:spPr/>
      <dgm:t>
        <a:bodyPr/>
        <a:lstStyle/>
        <a:p>
          <a:endParaRPr lang="en-US"/>
        </a:p>
      </dgm:t>
    </dgm:pt>
    <dgm:pt modelId="{521A2585-F69D-44A0-9595-414A23A6836F}">
      <dgm:prSet/>
      <dgm:spPr>
        <a:ln>
          <a:solidFill>
            <a:srgbClr val="FFC000"/>
          </a:solidFill>
        </a:ln>
      </dgm:spPr>
      <dgm:t>
        <a:bodyPr/>
        <a:lstStyle/>
        <a:p>
          <a:r>
            <a:rPr lang="en-US" dirty="0"/>
            <a:t>SWDS</a:t>
          </a:r>
        </a:p>
      </dgm:t>
    </dgm:pt>
    <dgm:pt modelId="{091CF2CF-6735-4255-BC54-FB1322F9E997}" type="parTrans" cxnId="{42A7C64F-E7D2-44DD-8F5F-D90DF01D46DD}">
      <dgm:prSet/>
      <dgm:spPr/>
      <dgm:t>
        <a:bodyPr/>
        <a:lstStyle/>
        <a:p>
          <a:endParaRPr lang="en-US"/>
        </a:p>
      </dgm:t>
    </dgm:pt>
    <dgm:pt modelId="{1389A836-C53C-4ED5-A06B-0C4046666611}" type="sibTrans" cxnId="{42A7C64F-E7D2-44DD-8F5F-D90DF01D46DD}">
      <dgm:prSet/>
      <dgm:spPr/>
      <dgm:t>
        <a:bodyPr/>
        <a:lstStyle/>
        <a:p>
          <a:endParaRPr lang="en-US"/>
        </a:p>
      </dgm:t>
    </dgm:pt>
    <dgm:pt modelId="{18470F2F-08B9-405D-8648-22498BB3B6AE}">
      <dgm:prSet/>
      <dgm:spPr>
        <a:ln>
          <a:solidFill>
            <a:srgbClr val="FFC000"/>
          </a:solidFill>
        </a:ln>
      </dgm:spPr>
      <dgm:t>
        <a:bodyPr/>
        <a:lstStyle/>
        <a:p>
          <a:r>
            <a:rPr lang="en-US" dirty="0"/>
            <a:t>SERV</a:t>
          </a:r>
        </a:p>
      </dgm:t>
    </dgm:pt>
    <dgm:pt modelId="{AADC7C14-96B2-4078-82AE-91FDD58B82FF}" type="parTrans" cxnId="{06E08378-230D-4060-80A2-641C24D369B9}">
      <dgm:prSet/>
      <dgm:spPr/>
      <dgm:t>
        <a:bodyPr/>
        <a:lstStyle/>
        <a:p>
          <a:endParaRPr lang="en-US"/>
        </a:p>
      </dgm:t>
    </dgm:pt>
    <dgm:pt modelId="{6D3C4931-9CD5-4396-8B23-A95B88F906ED}" type="sibTrans" cxnId="{06E08378-230D-4060-80A2-641C24D369B9}">
      <dgm:prSet/>
      <dgm:spPr/>
      <dgm:t>
        <a:bodyPr/>
        <a:lstStyle/>
        <a:p>
          <a:endParaRPr lang="en-US"/>
        </a:p>
      </dgm:t>
    </dgm:pt>
    <dgm:pt modelId="{F992D456-837C-4A8B-88DC-F001E1FFE606}" type="pres">
      <dgm:prSet presAssocID="{73329D3E-AAC6-4A58-AE8A-F786E346C8B0}" presName="list" presStyleCnt="0">
        <dgm:presLayoutVars>
          <dgm:dir/>
          <dgm:animLvl val="lvl"/>
        </dgm:presLayoutVars>
      </dgm:prSet>
      <dgm:spPr/>
    </dgm:pt>
    <dgm:pt modelId="{A2173D01-E16E-4827-8F78-BA9342E4777F}" type="pres">
      <dgm:prSet presAssocID="{627EAE27-2755-40B2-8B6E-ECA026327018}" presName="posSpace" presStyleCnt="0"/>
      <dgm:spPr/>
    </dgm:pt>
    <dgm:pt modelId="{B9B3922D-CB1E-4AF6-8F90-C1E741C51EE1}" type="pres">
      <dgm:prSet presAssocID="{627EAE27-2755-40B2-8B6E-ECA026327018}" presName="vertFlow" presStyleCnt="0"/>
      <dgm:spPr/>
    </dgm:pt>
    <dgm:pt modelId="{1600D441-82E4-418B-A365-2BCD0EFC75EB}" type="pres">
      <dgm:prSet presAssocID="{627EAE27-2755-40B2-8B6E-ECA026327018}" presName="topSpace" presStyleCnt="0"/>
      <dgm:spPr/>
    </dgm:pt>
    <dgm:pt modelId="{E8C914DF-7309-43DF-ACC5-BA8BAE97F6F3}" type="pres">
      <dgm:prSet presAssocID="{627EAE27-2755-40B2-8B6E-ECA026327018}" presName="firstComp" presStyleCnt="0"/>
      <dgm:spPr/>
    </dgm:pt>
    <dgm:pt modelId="{A400A0E0-82DD-4352-B177-B0721FEDA179}" type="pres">
      <dgm:prSet presAssocID="{627EAE27-2755-40B2-8B6E-ECA026327018}" presName="firstChild" presStyleLbl="bgAccFollowNode1" presStyleIdx="0" presStyleCnt="15"/>
      <dgm:spPr/>
    </dgm:pt>
    <dgm:pt modelId="{86193D8A-A4DB-468D-8F2A-0BD48F994D91}" type="pres">
      <dgm:prSet presAssocID="{627EAE27-2755-40B2-8B6E-ECA026327018}" presName="firstChildTx" presStyleLbl="bgAccFollowNode1" presStyleIdx="0" presStyleCnt="15">
        <dgm:presLayoutVars>
          <dgm:bulletEnabled val="1"/>
        </dgm:presLayoutVars>
      </dgm:prSet>
      <dgm:spPr/>
    </dgm:pt>
    <dgm:pt modelId="{2203586A-2264-4369-B949-DEC4D3C45434}" type="pres">
      <dgm:prSet presAssocID="{5645B853-BD23-4BCF-BFB5-11A3BFFD5203}" presName="comp" presStyleCnt="0"/>
      <dgm:spPr/>
    </dgm:pt>
    <dgm:pt modelId="{19FDE518-1275-4B96-81B2-940854DCFB48}" type="pres">
      <dgm:prSet presAssocID="{5645B853-BD23-4BCF-BFB5-11A3BFFD5203}" presName="child" presStyleLbl="bgAccFollowNode1" presStyleIdx="1" presStyleCnt="15"/>
      <dgm:spPr/>
    </dgm:pt>
    <dgm:pt modelId="{85B1E14C-1CF3-4DFB-A878-F7835398E6B2}" type="pres">
      <dgm:prSet presAssocID="{5645B853-BD23-4BCF-BFB5-11A3BFFD5203}" presName="childTx" presStyleLbl="bgAccFollowNode1" presStyleIdx="1" presStyleCnt="15">
        <dgm:presLayoutVars>
          <dgm:bulletEnabled val="1"/>
        </dgm:presLayoutVars>
      </dgm:prSet>
      <dgm:spPr/>
    </dgm:pt>
    <dgm:pt modelId="{0AA6269E-3E73-4F0E-A605-151E3EBA857F}" type="pres">
      <dgm:prSet presAssocID="{4BAE43D4-90F4-4DAF-A0A2-A21E3DFAF434}" presName="comp" presStyleCnt="0"/>
      <dgm:spPr/>
    </dgm:pt>
    <dgm:pt modelId="{B3ADCFDB-3EBE-4B38-91B3-B01CB5A05E8D}" type="pres">
      <dgm:prSet presAssocID="{4BAE43D4-90F4-4DAF-A0A2-A21E3DFAF434}" presName="child" presStyleLbl="bgAccFollowNode1" presStyleIdx="2" presStyleCnt="15"/>
      <dgm:spPr/>
    </dgm:pt>
    <dgm:pt modelId="{E425D238-0880-45A5-9066-A7715230B778}" type="pres">
      <dgm:prSet presAssocID="{4BAE43D4-90F4-4DAF-A0A2-A21E3DFAF434}" presName="childTx" presStyleLbl="bgAccFollowNode1" presStyleIdx="2" presStyleCnt="15">
        <dgm:presLayoutVars>
          <dgm:bulletEnabled val="1"/>
        </dgm:presLayoutVars>
      </dgm:prSet>
      <dgm:spPr/>
    </dgm:pt>
    <dgm:pt modelId="{3F97351C-DC2B-41EC-9E86-4505CAA1AB76}" type="pres">
      <dgm:prSet presAssocID="{AE5892C8-E811-45AD-9DC7-5EC3C69F077F}" presName="comp" presStyleCnt="0"/>
      <dgm:spPr/>
    </dgm:pt>
    <dgm:pt modelId="{4DAFDFA5-FE32-410E-8D1A-C4A0FC6A1FFD}" type="pres">
      <dgm:prSet presAssocID="{AE5892C8-E811-45AD-9DC7-5EC3C69F077F}" presName="child" presStyleLbl="bgAccFollowNode1" presStyleIdx="3" presStyleCnt="15"/>
      <dgm:spPr/>
    </dgm:pt>
    <dgm:pt modelId="{F8FF18EF-0196-4CA9-9DA5-9E23965EC854}" type="pres">
      <dgm:prSet presAssocID="{AE5892C8-E811-45AD-9DC7-5EC3C69F077F}" presName="childTx" presStyleLbl="bgAccFollowNode1" presStyleIdx="3" presStyleCnt="15">
        <dgm:presLayoutVars>
          <dgm:bulletEnabled val="1"/>
        </dgm:presLayoutVars>
      </dgm:prSet>
      <dgm:spPr/>
    </dgm:pt>
    <dgm:pt modelId="{5486BD80-E7B5-461E-A208-90AC75FE0D68}" type="pres">
      <dgm:prSet presAssocID="{DD42DADB-D4E5-46A0-98A3-265992E73E97}" presName="comp" presStyleCnt="0"/>
      <dgm:spPr/>
    </dgm:pt>
    <dgm:pt modelId="{43FA8FA5-192E-4DFA-9DC0-45BE9CE4E1A5}" type="pres">
      <dgm:prSet presAssocID="{DD42DADB-D4E5-46A0-98A3-265992E73E97}" presName="child" presStyleLbl="bgAccFollowNode1" presStyleIdx="4" presStyleCnt="15"/>
      <dgm:spPr/>
    </dgm:pt>
    <dgm:pt modelId="{224CA482-C287-425F-ACC9-418F799ADF45}" type="pres">
      <dgm:prSet presAssocID="{DD42DADB-D4E5-46A0-98A3-265992E73E97}" presName="childTx" presStyleLbl="bgAccFollowNode1" presStyleIdx="4" presStyleCnt="15">
        <dgm:presLayoutVars>
          <dgm:bulletEnabled val="1"/>
        </dgm:presLayoutVars>
      </dgm:prSet>
      <dgm:spPr/>
    </dgm:pt>
    <dgm:pt modelId="{584A01E5-B713-443A-95B7-65FFA55926FE}" type="pres">
      <dgm:prSet presAssocID="{6FC7D45B-9AFF-48DC-88E1-9A3A00E085E6}" presName="comp" presStyleCnt="0"/>
      <dgm:spPr/>
    </dgm:pt>
    <dgm:pt modelId="{42EA6D84-33E2-404D-B369-1C0D1933AE7A}" type="pres">
      <dgm:prSet presAssocID="{6FC7D45B-9AFF-48DC-88E1-9A3A00E085E6}" presName="child" presStyleLbl="bgAccFollowNode1" presStyleIdx="5" presStyleCnt="15"/>
      <dgm:spPr/>
    </dgm:pt>
    <dgm:pt modelId="{10EF0903-506B-4D39-AE81-2BE9F10ECE42}" type="pres">
      <dgm:prSet presAssocID="{6FC7D45B-9AFF-48DC-88E1-9A3A00E085E6}" presName="childTx" presStyleLbl="bgAccFollowNode1" presStyleIdx="5" presStyleCnt="15">
        <dgm:presLayoutVars>
          <dgm:bulletEnabled val="1"/>
        </dgm:presLayoutVars>
      </dgm:prSet>
      <dgm:spPr/>
    </dgm:pt>
    <dgm:pt modelId="{DD71AEE8-8D5B-4238-A5A5-732195494B3C}" type="pres">
      <dgm:prSet presAssocID="{521A2585-F69D-44A0-9595-414A23A6836F}" presName="comp" presStyleCnt="0"/>
      <dgm:spPr/>
    </dgm:pt>
    <dgm:pt modelId="{5FA21411-FCDC-4659-B607-69A03CA4B69A}" type="pres">
      <dgm:prSet presAssocID="{521A2585-F69D-44A0-9595-414A23A6836F}" presName="child" presStyleLbl="bgAccFollowNode1" presStyleIdx="6" presStyleCnt="15"/>
      <dgm:spPr/>
    </dgm:pt>
    <dgm:pt modelId="{D0D0A048-24BF-4C04-A1E6-9A9858E74ED5}" type="pres">
      <dgm:prSet presAssocID="{521A2585-F69D-44A0-9595-414A23A6836F}" presName="childTx" presStyleLbl="bgAccFollowNode1" presStyleIdx="6" presStyleCnt="15">
        <dgm:presLayoutVars>
          <dgm:bulletEnabled val="1"/>
        </dgm:presLayoutVars>
      </dgm:prSet>
      <dgm:spPr/>
    </dgm:pt>
    <dgm:pt modelId="{44A7DADF-45B9-4969-938A-44E65007BA3F}" type="pres">
      <dgm:prSet presAssocID="{18470F2F-08B9-405D-8648-22498BB3B6AE}" presName="comp" presStyleCnt="0"/>
      <dgm:spPr/>
    </dgm:pt>
    <dgm:pt modelId="{38A9D2A3-43FA-487F-81A4-6A96D62CDA1C}" type="pres">
      <dgm:prSet presAssocID="{18470F2F-08B9-405D-8648-22498BB3B6AE}" presName="child" presStyleLbl="bgAccFollowNode1" presStyleIdx="7" presStyleCnt="15"/>
      <dgm:spPr/>
    </dgm:pt>
    <dgm:pt modelId="{D8643400-14FE-4A1C-9180-6DFFAC9D4E3A}" type="pres">
      <dgm:prSet presAssocID="{18470F2F-08B9-405D-8648-22498BB3B6AE}" presName="childTx" presStyleLbl="bgAccFollowNode1" presStyleIdx="7" presStyleCnt="15">
        <dgm:presLayoutVars>
          <dgm:bulletEnabled val="1"/>
        </dgm:presLayoutVars>
      </dgm:prSet>
      <dgm:spPr/>
    </dgm:pt>
    <dgm:pt modelId="{74572722-65B5-4560-AB39-C642EFF1BCD3}" type="pres">
      <dgm:prSet presAssocID="{627EAE27-2755-40B2-8B6E-ECA026327018}" presName="negSpace" presStyleCnt="0"/>
      <dgm:spPr/>
    </dgm:pt>
    <dgm:pt modelId="{C348CEFA-6D3B-43EF-B3B5-B49B89956799}" type="pres">
      <dgm:prSet presAssocID="{627EAE27-2755-40B2-8B6E-ECA026327018}" presName="circle" presStyleLbl="node1" presStyleIdx="0" presStyleCnt="5"/>
      <dgm:spPr/>
    </dgm:pt>
    <dgm:pt modelId="{8CA2AA78-5FF4-41E7-9AB6-080DA54AFA7F}" type="pres">
      <dgm:prSet presAssocID="{27032F66-01F2-4661-8C68-413F37FD4D4C}" presName="transSpace" presStyleCnt="0"/>
      <dgm:spPr/>
    </dgm:pt>
    <dgm:pt modelId="{16AA2181-9F28-4201-B541-54B01534D4B5}" type="pres">
      <dgm:prSet presAssocID="{1D564F4E-DF59-4FB4-AB02-6DEBCEC75667}" presName="posSpace" presStyleCnt="0"/>
      <dgm:spPr/>
    </dgm:pt>
    <dgm:pt modelId="{4233AC34-E0D5-4BE6-AD40-3FD05D0BFB55}" type="pres">
      <dgm:prSet presAssocID="{1D564F4E-DF59-4FB4-AB02-6DEBCEC75667}" presName="vertFlow" presStyleCnt="0"/>
      <dgm:spPr/>
    </dgm:pt>
    <dgm:pt modelId="{FE1CB8F9-0397-4A84-BC3C-E7DBB7ABD949}" type="pres">
      <dgm:prSet presAssocID="{1D564F4E-DF59-4FB4-AB02-6DEBCEC75667}" presName="topSpace" presStyleCnt="0"/>
      <dgm:spPr/>
    </dgm:pt>
    <dgm:pt modelId="{5838050B-30A8-4982-8384-4D4291EEF1F1}" type="pres">
      <dgm:prSet presAssocID="{1D564F4E-DF59-4FB4-AB02-6DEBCEC75667}" presName="firstComp" presStyleCnt="0"/>
      <dgm:spPr/>
    </dgm:pt>
    <dgm:pt modelId="{0B160103-7254-4C43-BF1F-2A10A106A7B1}" type="pres">
      <dgm:prSet presAssocID="{1D564F4E-DF59-4FB4-AB02-6DEBCEC75667}" presName="firstChild" presStyleLbl="bgAccFollowNode1" presStyleIdx="8" presStyleCnt="15"/>
      <dgm:spPr/>
    </dgm:pt>
    <dgm:pt modelId="{00CE424A-BEF9-4123-81F5-295646CD2DE1}" type="pres">
      <dgm:prSet presAssocID="{1D564F4E-DF59-4FB4-AB02-6DEBCEC75667}" presName="firstChildTx" presStyleLbl="bgAccFollowNode1" presStyleIdx="8" presStyleCnt="15">
        <dgm:presLayoutVars>
          <dgm:bulletEnabled val="1"/>
        </dgm:presLayoutVars>
      </dgm:prSet>
      <dgm:spPr/>
    </dgm:pt>
    <dgm:pt modelId="{00B2B103-D377-4FF6-B60F-26FB620FBA66}" type="pres">
      <dgm:prSet presAssocID="{1D564F4E-DF59-4FB4-AB02-6DEBCEC75667}" presName="negSpace" presStyleCnt="0"/>
      <dgm:spPr/>
    </dgm:pt>
    <dgm:pt modelId="{CD4664AB-DF67-4362-AA96-08F96D2E8CD1}" type="pres">
      <dgm:prSet presAssocID="{1D564F4E-DF59-4FB4-AB02-6DEBCEC75667}" presName="circle" presStyleLbl="node1" presStyleIdx="1" presStyleCnt="5"/>
      <dgm:spPr/>
    </dgm:pt>
    <dgm:pt modelId="{97C96250-D0CB-473C-ACF9-9179B89DE341}" type="pres">
      <dgm:prSet presAssocID="{0F0F0ACE-62F2-4B69-BB70-560E12D34C26}" presName="transSpace" presStyleCnt="0"/>
      <dgm:spPr/>
    </dgm:pt>
    <dgm:pt modelId="{2A4EB132-98BC-45A2-8590-ED9A30A76235}" type="pres">
      <dgm:prSet presAssocID="{30C81DC9-C8E5-45B3-B37E-DBCBB50A1DB0}" presName="posSpace" presStyleCnt="0"/>
      <dgm:spPr/>
    </dgm:pt>
    <dgm:pt modelId="{D39574B6-55AE-41B3-869F-D25CC58317B0}" type="pres">
      <dgm:prSet presAssocID="{30C81DC9-C8E5-45B3-B37E-DBCBB50A1DB0}" presName="vertFlow" presStyleCnt="0"/>
      <dgm:spPr/>
    </dgm:pt>
    <dgm:pt modelId="{011C0378-F11B-45E4-AAEB-0D9A651E1D40}" type="pres">
      <dgm:prSet presAssocID="{30C81DC9-C8E5-45B3-B37E-DBCBB50A1DB0}" presName="topSpace" presStyleCnt="0"/>
      <dgm:spPr/>
    </dgm:pt>
    <dgm:pt modelId="{E1387331-9A73-426D-A790-986B29CB39E4}" type="pres">
      <dgm:prSet presAssocID="{30C81DC9-C8E5-45B3-B37E-DBCBB50A1DB0}" presName="firstComp" presStyleCnt="0"/>
      <dgm:spPr/>
    </dgm:pt>
    <dgm:pt modelId="{CD4C7BF2-DAA9-4A1C-981B-8BA62E99CC21}" type="pres">
      <dgm:prSet presAssocID="{30C81DC9-C8E5-45B3-B37E-DBCBB50A1DB0}" presName="firstChild" presStyleLbl="bgAccFollowNode1" presStyleIdx="9" presStyleCnt="15"/>
      <dgm:spPr/>
    </dgm:pt>
    <dgm:pt modelId="{8CDB6575-452F-4E7B-A0BB-39160B78EE2C}" type="pres">
      <dgm:prSet presAssocID="{30C81DC9-C8E5-45B3-B37E-DBCBB50A1DB0}" presName="firstChildTx" presStyleLbl="bgAccFollowNode1" presStyleIdx="9" presStyleCnt="15">
        <dgm:presLayoutVars>
          <dgm:bulletEnabled val="1"/>
        </dgm:presLayoutVars>
      </dgm:prSet>
      <dgm:spPr/>
    </dgm:pt>
    <dgm:pt modelId="{C301FA38-407C-4E71-AC48-FFDDD89767B1}" type="pres">
      <dgm:prSet presAssocID="{9DE4A0AB-9B4B-4C7E-B4B7-077BDD88C4D0}" presName="comp" presStyleCnt="0"/>
      <dgm:spPr/>
    </dgm:pt>
    <dgm:pt modelId="{BF325A05-D9A3-4963-B979-37670B516EA3}" type="pres">
      <dgm:prSet presAssocID="{9DE4A0AB-9B4B-4C7E-B4B7-077BDD88C4D0}" presName="child" presStyleLbl="bgAccFollowNode1" presStyleIdx="10" presStyleCnt="15"/>
      <dgm:spPr/>
    </dgm:pt>
    <dgm:pt modelId="{5432CCA2-5AD8-4115-B55F-3DE8AAAB4875}" type="pres">
      <dgm:prSet presAssocID="{9DE4A0AB-9B4B-4C7E-B4B7-077BDD88C4D0}" presName="childTx" presStyleLbl="bgAccFollowNode1" presStyleIdx="10" presStyleCnt="15">
        <dgm:presLayoutVars>
          <dgm:bulletEnabled val="1"/>
        </dgm:presLayoutVars>
      </dgm:prSet>
      <dgm:spPr/>
    </dgm:pt>
    <dgm:pt modelId="{ECEF5654-6F3E-42A2-97FD-8EF248238A92}" type="pres">
      <dgm:prSet presAssocID="{30C81DC9-C8E5-45B3-B37E-DBCBB50A1DB0}" presName="negSpace" presStyleCnt="0"/>
      <dgm:spPr/>
    </dgm:pt>
    <dgm:pt modelId="{1D7A7890-2165-400E-955B-85CAFF844FA5}" type="pres">
      <dgm:prSet presAssocID="{30C81DC9-C8E5-45B3-B37E-DBCBB50A1DB0}" presName="circle" presStyleLbl="node1" presStyleIdx="2" presStyleCnt="5"/>
      <dgm:spPr/>
    </dgm:pt>
    <dgm:pt modelId="{2300A58D-8050-4058-996A-CBD93107112E}" type="pres">
      <dgm:prSet presAssocID="{83D99CCF-EB26-4A8D-B346-1CD12EC11A98}" presName="transSpace" presStyleCnt="0"/>
      <dgm:spPr/>
    </dgm:pt>
    <dgm:pt modelId="{6FD58B5A-5E39-4228-8BBD-09FDC57033D4}" type="pres">
      <dgm:prSet presAssocID="{0760C9F4-2891-4D5D-9573-70B3456C8C89}" presName="posSpace" presStyleCnt="0"/>
      <dgm:spPr/>
    </dgm:pt>
    <dgm:pt modelId="{6B795104-8370-4B75-9F18-751BBAC87C9F}" type="pres">
      <dgm:prSet presAssocID="{0760C9F4-2891-4D5D-9573-70B3456C8C89}" presName="vertFlow" presStyleCnt="0"/>
      <dgm:spPr/>
    </dgm:pt>
    <dgm:pt modelId="{A9B12283-F311-467A-B267-F235DFAF5F9F}" type="pres">
      <dgm:prSet presAssocID="{0760C9F4-2891-4D5D-9573-70B3456C8C89}" presName="topSpace" presStyleCnt="0"/>
      <dgm:spPr/>
    </dgm:pt>
    <dgm:pt modelId="{8131A593-6AC0-48B4-A16C-F1FDDF44A1A3}" type="pres">
      <dgm:prSet presAssocID="{0760C9F4-2891-4D5D-9573-70B3456C8C89}" presName="firstComp" presStyleCnt="0"/>
      <dgm:spPr/>
    </dgm:pt>
    <dgm:pt modelId="{03B2E862-5125-4973-BCBE-AAA47D809B65}" type="pres">
      <dgm:prSet presAssocID="{0760C9F4-2891-4D5D-9573-70B3456C8C89}" presName="firstChild" presStyleLbl="bgAccFollowNode1" presStyleIdx="11" presStyleCnt="15"/>
      <dgm:spPr/>
    </dgm:pt>
    <dgm:pt modelId="{5B3E7F9D-97F1-4A23-9840-B914FBF449D8}" type="pres">
      <dgm:prSet presAssocID="{0760C9F4-2891-4D5D-9573-70B3456C8C89}" presName="firstChildTx" presStyleLbl="bgAccFollowNode1" presStyleIdx="11" presStyleCnt="15">
        <dgm:presLayoutVars>
          <dgm:bulletEnabled val="1"/>
        </dgm:presLayoutVars>
      </dgm:prSet>
      <dgm:spPr/>
    </dgm:pt>
    <dgm:pt modelId="{5B5540F3-AE3A-4B4E-A275-3382BCE6A8AD}" type="pres">
      <dgm:prSet presAssocID="{0760C9F4-2891-4D5D-9573-70B3456C8C89}" presName="negSpace" presStyleCnt="0"/>
      <dgm:spPr/>
    </dgm:pt>
    <dgm:pt modelId="{64C4D641-30CD-4D1F-8090-C61604335648}" type="pres">
      <dgm:prSet presAssocID="{0760C9F4-2891-4D5D-9573-70B3456C8C89}" presName="circle" presStyleLbl="node1" presStyleIdx="3" presStyleCnt="5"/>
      <dgm:spPr/>
    </dgm:pt>
    <dgm:pt modelId="{B0E734EB-1413-434B-8EAB-45B23420C451}" type="pres">
      <dgm:prSet presAssocID="{080027A0-EEFA-402F-BBE6-8AA3FD3C9F53}" presName="transSpace" presStyleCnt="0"/>
      <dgm:spPr/>
    </dgm:pt>
    <dgm:pt modelId="{289D9883-C477-4DAE-A18F-E46E80FE93E7}" type="pres">
      <dgm:prSet presAssocID="{1D9ABE10-387D-4F22-BC43-0AC0E405AB01}" presName="posSpace" presStyleCnt="0"/>
      <dgm:spPr/>
    </dgm:pt>
    <dgm:pt modelId="{C8BA4587-6B03-4C78-A15F-F80FCE1CE28B}" type="pres">
      <dgm:prSet presAssocID="{1D9ABE10-387D-4F22-BC43-0AC0E405AB01}" presName="vertFlow" presStyleCnt="0"/>
      <dgm:spPr/>
    </dgm:pt>
    <dgm:pt modelId="{8349A616-4960-4BB8-8E26-D6F2E7758699}" type="pres">
      <dgm:prSet presAssocID="{1D9ABE10-387D-4F22-BC43-0AC0E405AB01}" presName="topSpace" presStyleCnt="0"/>
      <dgm:spPr/>
    </dgm:pt>
    <dgm:pt modelId="{73A61C22-B2BD-4EF9-85C1-4A7E6C2312C3}" type="pres">
      <dgm:prSet presAssocID="{1D9ABE10-387D-4F22-BC43-0AC0E405AB01}" presName="firstComp" presStyleCnt="0"/>
      <dgm:spPr/>
    </dgm:pt>
    <dgm:pt modelId="{96D02DEF-7444-4DDE-BF55-8EA5A34005BC}" type="pres">
      <dgm:prSet presAssocID="{1D9ABE10-387D-4F22-BC43-0AC0E405AB01}" presName="firstChild" presStyleLbl="bgAccFollowNode1" presStyleIdx="12" presStyleCnt="15"/>
      <dgm:spPr/>
    </dgm:pt>
    <dgm:pt modelId="{ED56A839-5E6B-41B0-B9E3-2F1256C9ABAD}" type="pres">
      <dgm:prSet presAssocID="{1D9ABE10-387D-4F22-BC43-0AC0E405AB01}" presName="firstChildTx" presStyleLbl="bgAccFollowNode1" presStyleIdx="12" presStyleCnt="15">
        <dgm:presLayoutVars>
          <dgm:bulletEnabled val="1"/>
        </dgm:presLayoutVars>
      </dgm:prSet>
      <dgm:spPr/>
    </dgm:pt>
    <dgm:pt modelId="{8D318FCE-6225-4EB2-9DA9-9013448E1088}" type="pres">
      <dgm:prSet presAssocID="{E5F2A163-344A-4167-BA96-97621AA9C614}" presName="comp" presStyleCnt="0"/>
      <dgm:spPr/>
    </dgm:pt>
    <dgm:pt modelId="{3F185C72-4385-42D5-B180-591C17EBEBA5}" type="pres">
      <dgm:prSet presAssocID="{E5F2A163-344A-4167-BA96-97621AA9C614}" presName="child" presStyleLbl="bgAccFollowNode1" presStyleIdx="13" presStyleCnt="15"/>
      <dgm:spPr/>
    </dgm:pt>
    <dgm:pt modelId="{B3D36F36-6CFA-4A58-A7E0-87F447DFB5A9}" type="pres">
      <dgm:prSet presAssocID="{E5F2A163-344A-4167-BA96-97621AA9C614}" presName="childTx" presStyleLbl="bgAccFollowNode1" presStyleIdx="13" presStyleCnt="15">
        <dgm:presLayoutVars>
          <dgm:bulletEnabled val="1"/>
        </dgm:presLayoutVars>
      </dgm:prSet>
      <dgm:spPr/>
    </dgm:pt>
    <dgm:pt modelId="{A9673369-3E5D-4B27-A5C9-F19AD9F4C07B}" type="pres">
      <dgm:prSet presAssocID="{DD6317E5-0A1F-4DC1-A150-DA7C27D80268}" presName="comp" presStyleCnt="0"/>
      <dgm:spPr/>
    </dgm:pt>
    <dgm:pt modelId="{8684FCD2-23D6-483C-A4E1-F0B827678816}" type="pres">
      <dgm:prSet presAssocID="{DD6317E5-0A1F-4DC1-A150-DA7C27D80268}" presName="child" presStyleLbl="bgAccFollowNode1" presStyleIdx="14" presStyleCnt="15"/>
      <dgm:spPr/>
    </dgm:pt>
    <dgm:pt modelId="{EA5ADD8B-C9CF-4B17-ABAF-7CCCA64E85E0}" type="pres">
      <dgm:prSet presAssocID="{DD6317E5-0A1F-4DC1-A150-DA7C27D80268}" presName="childTx" presStyleLbl="bgAccFollowNode1" presStyleIdx="14" presStyleCnt="15">
        <dgm:presLayoutVars>
          <dgm:bulletEnabled val="1"/>
        </dgm:presLayoutVars>
      </dgm:prSet>
      <dgm:spPr/>
    </dgm:pt>
    <dgm:pt modelId="{30E74643-95A1-49D6-9FA0-CF36897E1FE3}" type="pres">
      <dgm:prSet presAssocID="{1D9ABE10-387D-4F22-BC43-0AC0E405AB01}" presName="negSpace" presStyleCnt="0"/>
      <dgm:spPr/>
    </dgm:pt>
    <dgm:pt modelId="{14A618F0-0580-44B4-B4F8-21F5E8EA84B3}" type="pres">
      <dgm:prSet presAssocID="{1D9ABE10-387D-4F22-BC43-0AC0E405AB01}" presName="circle" presStyleLbl="node1" presStyleIdx="4" presStyleCnt="5"/>
      <dgm:spPr/>
    </dgm:pt>
  </dgm:ptLst>
  <dgm:cxnLst>
    <dgm:cxn modelId="{165A9D05-D472-4AD5-90DE-EA3A7DC62C7F}" type="presOf" srcId="{4BAE43D4-90F4-4DAF-A0A2-A21E3DFAF434}" destId="{B3ADCFDB-3EBE-4B38-91B3-B01CB5A05E8D}" srcOrd="0" destOrd="0" presId="urn:microsoft.com/office/officeart/2005/8/layout/hList9"/>
    <dgm:cxn modelId="{BC7BFD06-8FBE-4765-8F42-79BE851C61CF}" type="presOf" srcId="{DD6317E5-0A1F-4DC1-A150-DA7C27D80268}" destId="{EA5ADD8B-C9CF-4B17-ABAF-7CCCA64E85E0}" srcOrd="1" destOrd="0" presId="urn:microsoft.com/office/officeart/2005/8/layout/hList9"/>
    <dgm:cxn modelId="{4CE6DE0D-DD6F-4F5A-AFEC-AD41C931B6AB}" type="presOf" srcId="{548F70A7-970A-42EB-A205-8BBAE4459FEB}" destId="{96D02DEF-7444-4DDE-BF55-8EA5A34005BC}" srcOrd="0" destOrd="0" presId="urn:microsoft.com/office/officeart/2005/8/layout/hList9"/>
    <dgm:cxn modelId="{C2345F14-BE37-46DB-8892-893B906AF38A}" srcId="{73329D3E-AAC6-4A58-AE8A-F786E346C8B0}" destId="{627EAE27-2755-40B2-8B6E-ECA026327018}" srcOrd="0" destOrd="0" parTransId="{6F28C346-0410-4948-BD14-0166EC121019}" sibTransId="{27032F66-01F2-4661-8C68-413F37FD4D4C}"/>
    <dgm:cxn modelId="{60FBDA19-5EC0-468C-83E0-4E875F529457}" type="presOf" srcId="{9DE4A0AB-9B4B-4C7E-B4B7-077BDD88C4D0}" destId="{5432CCA2-5AD8-4115-B55F-3DE8AAAB4875}" srcOrd="1" destOrd="0" presId="urn:microsoft.com/office/officeart/2005/8/layout/hList9"/>
    <dgm:cxn modelId="{35A2241C-58E5-401C-AF6A-E65D80E12A3C}" type="presOf" srcId="{18470F2F-08B9-405D-8648-22498BB3B6AE}" destId="{D8643400-14FE-4A1C-9180-6DFFAC9D4E3A}" srcOrd="1" destOrd="0" presId="urn:microsoft.com/office/officeart/2005/8/layout/hList9"/>
    <dgm:cxn modelId="{04820022-1B8E-4571-A932-1D81114F4FA1}" srcId="{1D9ABE10-387D-4F22-BC43-0AC0E405AB01}" destId="{548F70A7-970A-42EB-A205-8BBAE4459FEB}" srcOrd="0" destOrd="0" parTransId="{02626485-B138-4B25-9057-4100D0787316}" sibTransId="{425162DA-0E14-488E-97ED-4D0116339A24}"/>
    <dgm:cxn modelId="{DF748E24-164A-490F-BEAD-53ECFA05099B}" type="presOf" srcId="{4BAE43D4-90F4-4DAF-A0A2-A21E3DFAF434}" destId="{E425D238-0880-45A5-9066-A7715230B778}" srcOrd="1" destOrd="0" presId="urn:microsoft.com/office/officeart/2005/8/layout/hList9"/>
    <dgm:cxn modelId="{9F35C636-44AD-4BE5-9C5E-2CC0A409896C}" type="presOf" srcId="{1D9ABE10-387D-4F22-BC43-0AC0E405AB01}" destId="{14A618F0-0580-44B4-B4F8-21F5E8EA84B3}" srcOrd="0" destOrd="0" presId="urn:microsoft.com/office/officeart/2005/8/layout/hList9"/>
    <dgm:cxn modelId="{2EC6343A-541A-475D-9347-3045CB459724}" type="presOf" srcId="{E5F2A163-344A-4167-BA96-97621AA9C614}" destId="{3F185C72-4385-42D5-B180-591C17EBEBA5}" srcOrd="0" destOrd="0" presId="urn:microsoft.com/office/officeart/2005/8/layout/hList9"/>
    <dgm:cxn modelId="{FA7D623B-F0BF-4873-AA16-65E02A624A4F}" srcId="{627EAE27-2755-40B2-8B6E-ECA026327018}" destId="{DD42DADB-D4E5-46A0-98A3-265992E73E97}" srcOrd="4" destOrd="0" parTransId="{51B1D0F4-150D-4681-A713-13099ADFB4DF}" sibTransId="{F9EE548F-2A9F-4704-8437-8E1822322732}"/>
    <dgm:cxn modelId="{1DA13463-285C-4184-B12B-0FEE32677437}" type="presOf" srcId="{F495B4CE-BFB3-4E9B-A11E-FB79455536FE}" destId="{8CDB6575-452F-4E7B-A0BB-39160B78EE2C}" srcOrd="1" destOrd="0" presId="urn:microsoft.com/office/officeart/2005/8/layout/hList9"/>
    <dgm:cxn modelId="{9B1CAC45-B3D6-49C5-B0E3-8F25F1CE20D8}" type="presOf" srcId="{1D564F4E-DF59-4FB4-AB02-6DEBCEC75667}" destId="{CD4664AB-DF67-4362-AA96-08F96D2E8CD1}" srcOrd="0" destOrd="0" presId="urn:microsoft.com/office/officeart/2005/8/layout/hList9"/>
    <dgm:cxn modelId="{FAB90846-22B5-4472-97B5-3EFFDDE99DD6}" srcId="{627EAE27-2755-40B2-8B6E-ECA026327018}" destId="{4BAE43D4-90F4-4DAF-A0A2-A21E3DFAF434}" srcOrd="2" destOrd="0" parTransId="{14FED8C8-74D4-4973-89BD-667C8D394B4E}" sibTransId="{3F78EB59-618E-4447-885D-806BC38F7E86}"/>
    <dgm:cxn modelId="{C23F624A-2814-4436-884A-8C808D210F36}" srcId="{73329D3E-AAC6-4A58-AE8A-F786E346C8B0}" destId="{0760C9F4-2891-4D5D-9573-70B3456C8C89}" srcOrd="3" destOrd="0" parTransId="{69FC66A8-8E2C-4F9F-8D28-C4D745E2DDFF}" sibTransId="{080027A0-EEFA-402F-BBE6-8AA3FD3C9F53}"/>
    <dgm:cxn modelId="{B154D44A-9FFC-44EE-92E2-E86CBC123C28}" srcId="{627EAE27-2755-40B2-8B6E-ECA026327018}" destId="{FD622440-75D4-4AE3-AB0F-51AF72EC699B}" srcOrd="0" destOrd="0" parTransId="{2DA0145D-F515-45CC-AE34-840D87EDC083}" sibTransId="{9FA47C88-2069-49BE-92A0-C1A0C6946C06}"/>
    <dgm:cxn modelId="{E82D4F6D-5493-4FAD-9279-51831D97C627}" srcId="{73329D3E-AAC6-4A58-AE8A-F786E346C8B0}" destId="{1D564F4E-DF59-4FB4-AB02-6DEBCEC75667}" srcOrd="1" destOrd="0" parTransId="{44D07752-4745-43B6-B0CC-B2CF9BCA485B}" sibTransId="{0F0F0ACE-62F2-4B69-BB70-560E12D34C26}"/>
    <dgm:cxn modelId="{D8CBF14E-FF6D-4DC7-9658-E8B777BED1B2}" type="presOf" srcId="{AE5892C8-E811-45AD-9DC7-5EC3C69F077F}" destId="{F8FF18EF-0196-4CA9-9DA5-9E23965EC854}" srcOrd="1" destOrd="0" presId="urn:microsoft.com/office/officeart/2005/8/layout/hList9"/>
    <dgm:cxn modelId="{42A7C64F-E7D2-44DD-8F5F-D90DF01D46DD}" srcId="{627EAE27-2755-40B2-8B6E-ECA026327018}" destId="{521A2585-F69D-44A0-9595-414A23A6836F}" srcOrd="6" destOrd="0" parTransId="{091CF2CF-6735-4255-BC54-FB1322F9E997}" sibTransId="{1389A836-C53C-4ED5-A06B-0C4046666611}"/>
    <dgm:cxn modelId="{C1E78750-3F05-4EA7-9F36-328F10AD7327}" srcId="{1D9ABE10-387D-4F22-BC43-0AC0E405AB01}" destId="{DD6317E5-0A1F-4DC1-A150-DA7C27D80268}" srcOrd="2" destOrd="0" parTransId="{6C34D364-36B8-4938-AC99-29140C2030EF}" sibTransId="{894F4BAF-9763-4B60-AC97-06045C6347BF}"/>
    <dgm:cxn modelId="{653B3E51-4D56-43B0-A404-C3CAB39026C3}" type="presOf" srcId="{6FC7D45B-9AFF-48DC-88E1-9A3A00E085E6}" destId="{10EF0903-506B-4D39-AE81-2BE9F10ECE42}" srcOrd="1" destOrd="0" presId="urn:microsoft.com/office/officeart/2005/8/layout/hList9"/>
    <dgm:cxn modelId="{BC8FA253-7349-4F26-B7E0-59C56FDA204B}" srcId="{627EAE27-2755-40B2-8B6E-ECA026327018}" destId="{5645B853-BD23-4BCF-BFB5-11A3BFFD5203}" srcOrd="1" destOrd="0" parTransId="{9C7A18C2-2CF6-4F0A-84DF-8BBEFA7402BF}" sibTransId="{5F27A6E1-5679-4712-B50A-10D8293EDFA4}"/>
    <dgm:cxn modelId="{D4D04474-F5CD-47CC-AB6F-06DDAD50136E}" type="presOf" srcId="{76433FEF-D95A-4499-BCB6-791FC296B2F6}" destId="{5B3E7F9D-97F1-4A23-9840-B914FBF449D8}" srcOrd="1" destOrd="0" presId="urn:microsoft.com/office/officeart/2005/8/layout/hList9"/>
    <dgm:cxn modelId="{06E08378-230D-4060-80A2-641C24D369B9}" srcId="{627EAE27-2755-40B2-8B6E-ECA026327018}" destId="{18470F2F-08B9-405D-8648-22498BB3B6AE}" srcOrd="7" destOrd="0" parTransId="{AADC7C14-96B2-4078-82AE-91FDD58B82FF}" sibTransId="{6D3C4931-9CD5-4396-8B23-A95B88F906ED}"/>
    <dgm:cxn modelId="{D1D45059-48D5-4531-BF57-76F7E6DD8442}" type="presOf" srcId="{FD622440-75D4-4AE3-AB0F-51AF72EC699B}" destId="{A400A0E0-82DD-4352-B177-B0721FEDA179}" srcOrd="0" destOrd="0" presId="urn:microsoft.com/office/officeart/2005/8/layout/hList9"/>
    <dgm:cxn modelId="{BB4D317A-0659-4FA2-B8D3-5934FAA0700C}" type="presOf" srcId="{F495B4CE-BFB3-4E9B-A11E-FB79455536FE}" destId="{CD4C7BF2-DAA9-4A1C-981B-8BA62E99CC21}" srcOrd="0" destOrd="0" presId="urn:microsoft.com/office/officeart/2005/8/layout/hList9"/>
    <dgm:cxn modelId="{47B59180-76C4-465B-89EA-7D418AB61FA6}" type="presOf" srcId="{5645B853-BD23-4BCF-BFB5-11A3BFFD5203}" destId="{19FDE518-1275-4B96-81B2-940854DCFB48}" srcOrd="0" destOrd="0" presId="urn:microsoft.com/office/officeart/2005/8/layout/hList9"/>
    <dgm:cxn modelId="{632EFE87-20EE-4BDE-B815-2168E4938254}" type="presOf" srcId="{5645B853-BD23-4BCF-BFB5-11A3BFFD5203}" destId="{85B1E14C-1CF3-4DFB-A878-F7835398E6B2}" srcOrd="1" destOrd="0" presId="urn:microsoft.com/office/officeart/2005/8/layout/hList9"/>
    <dgm:cxn modelId="{9065A78A-9477-4C66-A72C-F4E3CBC7AA8B}" srcId="{30C81DC9-C8E5-45B3-B37E-DBCBB50A1DB0}" destId="{F495B4CE-BFB3-4E9B-A11E-FB79455536FE}" srcOrd="0" destOrd="0" parTransId="{65911CE5-2D55-4810-A693-4796220C5F76}" sibTransId="{A89FE116-B480-4EAC-957C-AB4EC4E8DE71}"/>
    <dgm:cxn modelId="{19E8E48A-0CC7-4CA9-8B22-4DC365400E5E}" srcId="{1D564F4E-DF59-4FB4-AB02-6DEBCEC75667}" destId="{A34FF965-7D4F-44E0-B915-A477E407D04F}" srcOrd="0" destOrd="0" parTransId="{C56EA8B6-72F9-4E91-B317-1D82C2527679}" sibTransId="{764072B3-A2F4-4F6B-9F17-6774F7781520}"/>
    <dgm:cxn modelId="{B1092B8F-E63B-4FA5-B2FC-D49FD922DD96}" type="presOf" srcId="{521A2585-F69D-44A0-9595-414A23A6836F}" destId="{5FA21411-FCDC-4659-B607-69A03CA4B69A}" srcOrd="0" destOrd="0" presId="urn:microsoft.com/office/officeart/2005/8/layout/hList9"/>
    <dgm:cxn modelId="{88530A90-04FA-43EA-BD2B-E27CBF1EB660}" type="presOf" srcId="{18470F2F-08B9-405D-8648-22498BB3B6AE}" destId="{38A9D2A3-43FA-487F-81A4-6A96D62CDA1C}" srcOrd="0" destOrd="0" presId="urn:microsoft.com/office/officeart/2005/8/layout/hList9"/>
    <dgm:cxn modelId="{25094B95-0135-485D-8AD7-97ADBC36D8FF}" type="presOf" srcId="{0760C9F4-2891-4D5D-9573-70B3456C8C89}" destId="{64C4D641-30CD-4D1F-8090-C61604335648}" srcOrd="0" destOrd="0" presId="urn:microsoft.com/office/officeart/2005/8/layout/hList9"/>
    <dgm:cxn modelId="{C52BEF95-2AC0-4AA8-AFBA-147FA89A2414}" type="presOf" srcId="{DD6317E5-0A1F-4DC1-A150-DA7C27D80268}" destId="{8684FCD2-23D6-483C-A4E1-F0B827678816}" srcOrd="0" destOrd="0" presId="urn:microsoft.com/office/officeart/2005/8/layout/hList9"/>
    <dgm:cxn modelId="{6AF42F99-E0C8-49C2-B17D-0EC5C9706E13}" type="presOf" srcId="{627EAE27-2755-40B2-8B6E-ECA026327018}" destId="{C348CEFA-6D3B-43EF-B3B5-B49B89956799}" srcOrd="0" destOrd="0" presId="urn:microsoft.com/office/officeart/2005/8/layout/hList9"/>
    <dgm:cxn modelId="{27679F9D-9F0D-4CBC-91DB-ABEE5D4ECED3}" type="presOf" srcId="{A34FF965-7D4F-44E0-B915-A477E407D04F}" destId="{00CE424A-BEF9-4123-81F5-295646CD2DE1}" srcOrd="1" destOrd="0" presId="urn:microsoft.com/office/officeart/2005/8/layout/hList9"/>
    <dgm:cxn modelId="{EAE7C2A0-4E90-4416-87A8-7283D74D7C73}" srcId="{1D9ABE10-387D-4F22-BC43-0AC0E405AB01}" destId="{E5F2A163-344A-4167-BA96-97621AA9C614}" srcOrd="1" destOrd="0" parTransId="{887932D8-0D69-43F7-8E64-4B3578F84562}" sibTransId="{2441D607-4655-4C66-BDF7-06B9B3DB9776}"/>
    <dgm:cxn modelId="{1F0B76A3-E6A6-437A-9B68-F924740CBDF8}" type="presOf" srcId="{AE5892C8-E811-45AD-9DC7-5EC3C69F077F}" destId="{4DAFDFA5-FE32-410E-8D1A-C4A0FC6A1FFD}" srcOrd="0" destOrd="0" presId="urn:microsoft.com/office/officeart/2005/8/layout/hList9"/>
    <dgm:cxn modelId="{EFB386A9-DCEA-4A09-BC3C-CF92A42A0EAB}" type="presOf" srcId="{548F70A7-970A-42EB-A205-8BBAE4459FEB}" destId="{ED56A839-5E6B-41B0-B9E3-2F1256C9ABAD}" srcOrd="1" destOrd="0" presId="urn:microsoft.com/office/officeart/2005/8/layout/hList9"/>
    <dgm:cxn modelId="{C7C009AB-E8F3-4A1F-AF57-0985FF720C10}" type="presOf" srcId="{6FC7D45B-9AFF-48DC-88E1-9A3A00E085E6}" destId="{42EA6D84-33E2-404D-B369-1C0D1933AE7A}" srcOrd="0" destOrd="0" presId="urn:microsoft.com/office/officeart/2005/8/layout/hList9"/>
    <dgm:cxn modelId="{9F41EFB4-47D7-473C-96CA-21A351FCBCF6}" type="presOf" srcId="{DD42DADB-D4E5-46A0-98A3-265992E73E97}" destId="{224CA482-C287-425F-ACC9-418F799ADF45}" srcOrd="1" destOrd="0" presId="urn:microsoft.com/office/officeart/2005/8/layout/hList9"/>
    <dgm:cxn modelId="{6C7A4CBB-F40C-4705-B103-576A9BFB7B07}" type="presOf" srcId="{73329D3E-AAC6-4A58-AE8A-F786E346C8B0}" destId="{F992D456-837C-4A8B-88DC-F001E1FFE606}" srcOrd="0" destOrd="0" presId="urn:microsoft.com/office/officeart/2005/8/layout/hList9"/>
    <dgm:cxn modelId="{C1E7CFBB-376F-408B-9317-D1B352ECA3C7}" type="presOf" srcId="{9DE4A0AB-9B4B-4C7E-B4B7-077BDD88C4D0}" destId="{BF325A05-D9A3-4963-B979-37670B516EA3}" srcOrd="0" destOrd="0" presId="urn:microsoft.com/office/officeart/2005/8/layout/hList9"/>
    <dgm:cxn modelId="{E73AB3BD-0D61-4D4F-9851-15E24D92DA5C}" srcId="{627EAE27-2755-40B2-8B6E-ECA026327018}" destId="{6FC7D45B-9AFF-48DC-88E1-9A3A00E085E6}" srcOrd="5" destOrd="0" parTransId="{4B0F3BB7-1F06-4D9B-9F35-E1FE568FB3F7}" sibTransId="{579C491C-DCA3-422E-8917-ACAF2F19B810}"/>
    <dgm:cxn modelId="{951358C5-EABD-431C-B3D6-30BBC2473AC5}" type="presOf" srcId="{30C81DC9-C8E5-45B3-B37E-DBCBB50A1DB0}" destId="{1D7A7890-2165-400E-955B-85CAFF844FA5}" srcOrd="0" destOrd="0" presId="urn:microsoft.com/office/officeart/2005/8/layout/hList9"/>
    <dgm:cxn modelId="{F885D1C5-3B8D-4AE7-915C-78E85386E73D}" type="presOf" srcId="{DD42DADB-D4E5-46A0-98A3-265992E73E97}" destId="{43FA8FA5-192E-4DFA-9DC0-45BE9CE4E1A5}" srcOrd="0" destOrd="0" presId="urn:microsoft.com/office/officeart/2005/8/layout/hList9"/>
    <dgm:cxn modelId="{3AF067C6-7F41-41DD-A0AA-86935F230C77}" srcId="{73329D3E-AAC6-4A58-AE8A-F786E346C8B0}" destId="{1D9ABE10-387D-4F22-BC43-0AC0E405AB01}" srcOrd="4" destOrd="0" parTransId="{1FA6E736-2961-4BB0-8570-E461E1F7B0FC}" sibTransId="{456E44B0-068C-4E89-99F7-D6EAF2F62B8A}"/>
    <dgm:cxn modelId="{492E93C6-A724-4C32-B199-A253780A276B}" type="presOf" srcId="{76433FEF-D95A-4499-BCB6-791FC296B2F6}" destId="{03B2E862-5125-4973-BCBE-AAA47D809B65}" srcOrd="0" destOrd="0" presId="urn:microsoft.com/office/officeart/2005/8/layout/hList9"/>
    <dgm:cxn modelId="{D84FEFC9-CF8C-4C4E-A299-96A933D65336}" srcId="{627EAE27-2755-40B2-8B6E-ECA026327018}" destId="{AE5892C8-E811-45AD-9DC7-5EC3C69F077F}" srcOrd="3" destOrd="0" parTransId="{15495DF2-1A12-4BDB-AFB4-ED78DB9D3D1A}" sibTransId="{EF970E51-CC83-4DB4-A355-EF6FFE9F8A83}"/>
    <dgm:cxn modelId="{CA6EF3CE-AEFB-472F-9DE9-54A5E0F3E567}" type="presOf" srcId="{A34FF965-7D4F-44E0-B915-A477E407D04F}" destId="{0B160103-7254-4C43-BF1F-2A10A106A7B1}" srcOrd="0" destOrd="0" presId="urn:microsoft.com/office/officeart/2005/8/layout/hList9"/>
    <dgm:cxn modelId="{253980CF-99B4-42C6-9141-CE16DBA1A2C6}" srcId="{30C81DC9-C8E5-45B3-B37E-DBCBB50A1DB0}" destId="{9DE4A0AB-9B4B-4C7E-B4B7-077BDD88C4D0}" srcOrd="1" destOrd="0" parTransId="{D3DEB045-62F9-4B38-839E-38101469467E}" sibTransId="{458DD7FB-54E6-411F-84EA-46C5A03EE7A7}"/>
    <dgm:cxn modelId="{C79F73E8-B0E7-44B8-8A4F-2AB7C67F4E85}" srcId="{73329D3E-AAC6-4A58-AE8A-F786E346C8B0}" destId="{30C81DC9-C8E5-45B3-B37E-DBCBB50A1DB0}" srcOrd="2" destOrd="0" parTransId="{1061C04A-5735-421C-BB95-220284EAD51D}" sibTransId="{83D99CCF-EB26-4A8D-B346-1CD12EC11A98}"/>
    <dgm:cxn modelId="{5F07ABED-F314-4756-9C92-274FC50BC6F6}" type="presOf" srcId="{521A2585-F69D-44A0-9595-414A23A6836F}" destId="{D0D0A048-24BF-4C04-A1E6-9A9858E74ED5}" srcOrd="1" destOrd="0" presId="urn:microsoft.com/office/officeart/2005/8/layout/hList9"/>
    <dgm:cxn modelId="{C9CD58F1-1EAC-47B0-91AF-1850F503A161}" type="presOf" srcId="{E5F2A163-344A-4167-BA96-97621AA9C614}" destId="{B3D36F36-6CFA-4A58-A7E0-87F447DFB5A9}" srcOrd="1" destOrd="0" presId="urn:microsoft.com/office/officeart/2005/8/layout/hList9"/>
    <dgm:cxn modelId="{332339FA-7F52-499C-ABEB-1E000608E9A7}" type="presOf" srcId="{FD622440-75D4-4AE3-AB0F-51AF72EC699B}" destId="{86193D8A-A4DB-468D-8F2A-0BD48F994D91}" srcOrd="1" destOrd="0" presId="urn:microsoft.com/office/officeart/2005/8/layout/hList9"/>
    <dgm:cxn modelId="{5FC4FCFF-EEE2-4C2F-A0E6-57275347EF58}" srcId="{0760C9F4-2891-4D5D-9573-70B3456C8C89}" destId="{76433FEF-D95A-4499-BCB6-791FC296B2F6}" srcOrd="0" destOrd="0" parTransId="{B8DDFE83-73C5-44E6-94AE-5B5C7E4B6540}" sibTransId="{194BB9C2-41BD-4E56-8AFB-670B7A1DBCF2}"/>
    <dgm:cxn modelId="{1964025D-F300-4304-A848-26D7C039C45E}" type="presParOf" srcId="{F992D456-837C-4A8B-88DC-F001E1FFE606}" destId="{A2173D01-E16E-4827-8F78-BA9342E4777F}" srcOrd="0" destOrd="0" presId="urn:microsoft.com/office/officeart/2005/8/layout/hList9"/>
    <dgm:cxn modelId="{E237FD22-CB63-4080-87AD-87C71B1FA3E5}" type="presParOf" srcId="{F992D456-837C-4A8B-88DC-F001E1FFE606}" destId="{B9B3922D-CB1E-4AF6-8F90-C1E741C51EE1}" srcOrd="1" destOrd="0" presId="urn:microsoft.com/office/officeart/2005/8/layout/hList9"/>
    <dgm:cxn modelId="{151F4055-B8E7-402A-BC3B-83A12EAEB6CB}" type="presParOf" srcId="{B9B3922D-CB1E-4AF6-8F90-C1E741C51EE1}" destId="{1600D441-82E4-418B-A365-2BCD0EFC75EB}" srcOrd="0" destOrd="0" presId="urn:microsoft.com/office/officeart/2005/8/layout/hList9"/>
    <dgm:cxn modelId="{5E7752B0-60A6-4853-9115-01401DA6EA3A}" type="presParOf" srcId="{B9B3922D-CB1E-4AF6-8F90-C1E741C51EE1}" destId="{E8C914DF-7309-43DF-ACC5-BA8BAE97F6F3}" srcOrd="1" destOrd="0" presId="urn:microsoft.com/office/officeart/2005/8/layout/hList9"/>
    <dgm:cxn modelId="{073E2291-64B1-4464-A62E-316A91B386EE}" type="presParOf" srcId="{E8C914DF-7309-43DF-ACC5-BA8BAE97F6F3}" destId="{A400A0E0-82DD-4352-B177-B0721FEDA179}" srcOrd="0" destOrd="0" presId="urn:microsoft.com/office/officeart/2005/8/layout/hList9"/>
    <dgm:cxn modelId="{F46FC444-F046-4682-9A97-1F909C0DAB57}" type="presParOf" srcId="{E8C914DF-7309-43DF-ACC5-BA8BAE97F6F3}" destId="{86193D8A-A4DB-468D-8F2A-0BD48F994D91}" srcOrd="1" destOrd="0" presId="urn:microsoft.com/office/officeart/2005/8/layout/hList9"/>
    <dgm:cxn modelId="{77078F37-F7E2-439A-834E-23E5B2F9A3E5}" type="presParOf" srcId="{B9B3922D-CB1E-4AF6-8F90-C1E741C51EE1}" destId="{2203586A-2264-4369-B949-DEC4D3C45434}" srcOrd="2" destOrd="0" presId="urn:microsoft.com/office/officeart/2005/8/layout/hList9"/>
    <dgm:cxn modelId="{435D4A40-67CF-487C-BB04-C826F8C5FE2D}" type="presParOf" srcId="{2203586A-2264-4369-B949-DEC4D3C45434}" destId="{19FDE518-1275-4B96-81B2-940854DCFB48}" srcOrd="0" destOrd="0" presId="urn:microsoft.com/office/officeart/2005/8/layout/hList9"/>
    <dgm:cxn modelId="{C45A7735-7C46-4070-8A8D-8F7E84165BB7}" type="presParOf" srcId="{2203586A-2264-4369-B949-DEC4D3C45434}" destId="{85B1E14C-1CF3-4DFB-A878-F7835398E6B2}" srcOrd="1" destOrd="0" presId="urn:microsoft.com/office/officeart/2005/8/layout/hList9"/>
    <dgm:cxn modelId="{ED078E32-500D-48D4-A734-0B0CBF2012AE}" type="presParOf" srcId="{B9B3922D-CB1E-4AF6-8F90-C1E741C51EE1}" destId="{0AA6269E-3E73-4F0E-A605-151E3EBA857F}" srcOrd="3" destOrd="0" presId="urn:microsoft.com/office/officeart/2005/8/layout/hList9"/>
    <dgm:cxn modelId="{06134237-EF5D-4B84-B36C-A936D1EC8312}" type="presParOf" srcId="{0AA6269E-3E73-4F0E-A605-151E3EBA857F}" destId="{B3ADCFDB-3EBE-4B38-91B3-B01CB5A05E8D}" srcOrd="0" destOrd="0" presId="urn:microsoft.com/office/officeart/2005/8/layout/hList9"/>
    <dgm:cxn modelId="{DF675B6F-9A7E-4031-B437-E8C17A17A1A7}" type="presParOf" srcId="{0AA6269E-3E73-4F0E-A605-151E3EBA857F}" destId="{E425D238-0880-45A5-9066-A7715230B778}" srcOrd="1" destOrd="0" presId="urn:microsoft.com/office/officeart/2005/8/layout/hList9"/>
    <dgm:cxn modelId="{AB98EFA0-34AF-4A42-A5AF-E1D9B39CB398}" type="presParOf" srcId="{B9B3922D-CB1E-4AF6-8F90-C1E741C51EE1}" destId="{3F97351C-DC2B-41EC-9E86-4505CAA1AB76}" srcOrd="4" destOrd="0" presId="urn:microsoft.com/office/officeart/2005/8/layout/hList9"/>
    <dgm:cxn modelId="{86106A38-A89D-47BA-9550-27F32D6654D1}" type="presParOf" srcId="{3F97351C-DC2B-41EC-9E86-4505CAA1AB76}" destId="{4DAFDFA5-FE32-410E-8D1A-C4A0FC6A1FFD}" srcOrd="0" destOrd="0" presId="urn:microsoft.com/office/officeart/2005/8/layout/hList9"/>
    <dgm:cxn modelId="{B7BFDBA8-08B6-411B-B1FE-789EA701082F}" type="presParOf" srcId="{3F97351C-DC2B-41EC-9E86-4505CAA1AB76}" destId="{F8FF18EF-0196-4CA9-9DA5-9E23965EC854}" srcOrd="1" destOrd="0" presId="urn:microsoft.com/office/officeart/2005/8/layout/hList9"/>
    <dgm:cxn modelId="{E4E9A417-FF5F-4771-82D0-EB03DC40CA3A}" type="presParOf" srcId="{B9B3922D-CB1E-4AF6-8F90-C1E741C51EE1}" destId="{5486BD80-E7B5-461E-A208-90AC75FE0D68}" srcOrd="5" destOrd="0" presId="urn:microsoft.com/office/officeart/2005/8/layout/hList9"/>
    <dgm:cxn modelId="{C02BDF0E-F166-4353-A9A0-C1BE5B65F500}" type="presParOf" srcId="{5486BD80-E7B5-461E-A208-90AC75FE0D68}" destId="{43FA8FA5-192E-4DFA-9DC0-45BE9CE4E1A5}" srcOrd="0" destOrd="0" presId="urn:microsoft.com/office/officeart/2005/8/layout/hList9"/>
    <dgm:cxn modelId="{96F1CA5C-A170-4D5F-A8F6-FE4247D2B296}" type="presParOf" srcId="{5486BD80-E7B5-461E-A208-90AC75FE0D68}" destId="{224CA482-C287-425F-ACC9-418F799ADF45}" srcOrd="1" destOrd="0" presId="urn:microsoft.com/office/officeart/2005/8/layout/hList9"/>
    <dgm:cxn modelId="{0BDB573F-489F-45FA-825D-CBE4D6C4B1D3}" type="presParOf" srcId="{B9B3922D-CB1E-4AF6-8F90-C1E741C51EE1}" destId="{584A01E5-B713-443A-95B7-65FFA55926FE}" srcOrd="6" destOrd="0" presId="urn:microsoft.com/office/officeart/2005/8/layout/hList9"/>
    <dgm:cxn modelId="{C286A8AB-E3C2-4A21-8082-999B4F92948F}" type="presParOf" srcId="{584A01E5-B713-443A-95B7-65FFA55926FE}" destId="{42EA6D84-33E2-404D-B369-1C0D1933AE7A}" srcOrd="0" destOrd="0" presId="urn:microsoft.com/office/officeart/2005/8/layout/hList9"/>
    <dgm:cxn modelId="{B8AAD67C-C031-4F25-A0E4-4C06F49B7158}" type="presParOf" srcId="{584A01E5-B713-443A-95B7-65FFA55926FE}" destId="{10EF0903-506B-4D39-AE81-2BE9F10ECE42}" srcOrd="1" destOrd="0" presId="urn:microsoft.com/office/officeart/2005/8/layout/hList9"/>
    <dgm:cxn modelId="{9817B25A-EE11-4112-B03E-28653A8122AC}" type="presParOf" srcId="{B9B3922D-CB1E-4AF6-8F90-C1E741C51EE1}" destId="{DD71AEE8-8D5B-4238-A5A5-732195494B3C}" srcOrd="7" destOrd="0" presId="urn:microsoft.com/office/officeart/2005/8/layout/hList9"/>
    <dgm:cxn modelId="{F81F7F5E-61C8-4BD6-804B-66F3AF1D9991}" type="presParOf" srcId="{DD71AEE8-8D5B-4238-A5A5-732195494B3C}" destId="{5FA21411-FCDC-4659-B607-69A03CA4B69A}" srcOrd="0" destOrd="0" presId="urn:microsoft.com/office/officeart/2005/8/layout/hList9"/>
    <dgm:cxn modelId="{F010D6C5-8494-4B50-8F01-F4AE7A3DAC74}" type="presParOf" srcId="{DD71AEE8-8D5B-4238-A5A5-732195494B3C}" destId="{D0D0A048-24BF-4C04-A1E6-9A9858E74ED5}" srcOrd="1" destOrd="0" presId="urn:microsoft.com/office/officeart/2005/8/layout/hList9"/>
    <dgm:cxn modelId="{69EDCCC8-CD13-4830-B6F3-7F339A538080}" type="presParOf" srcId="{B9B3922D-CB1E-4AF6-8F90-C1E741C51EE1}" destId="{44A7DADF-45B9-4969-938A-44E65007BA3F}" srcOrd="8" destOrd="0" presId="urn:microsoft.com/office/officeart/2005/8/layout/hList9"/>
    <dgm:cxn modelId="{BD260873-1377-43C6-92D6-86FBF2DB709D}" type="presParOf" srcId="{44A7DADF-45B9-4969-938A-44E65007BA3F}" destId="{38A9D2A3-43FA-487F-81A4-6A96D62CDA1C}" srcOrd="0" destOrd="0" presId="urn:microsoft.com/office/officeart/2005/8/layout/hList9"/>
    <dgm:cxn modelId="{680D1D72-13E0-420D-87E8-8AA5D3254705}" type="presParOf" srcId="{44A7DADF-45B9-4969-938A-44E65007BA3F}" destId="{D8643400-14FE-4A1C-9180-6DFFAC9D4E3A}" srcOrd="1" destOrd="0" presId="urn:microsoft.com/office/officeart/2005/8/layout/hList9"/>
    <dgm:cxn modelId="{CC12FB9C-DB74-4DD6-B5FC-EF1404985714}" type="presParOf" srcId="{F992D456-837C-4A8B-88DC-F001E1FFE606}" destId="{74572722-65B5-4560-AB39-C642EFF1BCD3}" srcOrd="2" destOrd="0" presId="urn:microsoft.com/office/officeart/2005/8/layout/hList9"/>
    <dgm:cxn modelId="{A50D6EA4-AEB1-4DB2-8344-5B68E8214139}" type="presParOf" srcId="{F992D456-837C-4A8B-88DC-F001E1FFE606}" destId="{C348CEFA-6D3B-43EF-B3B5-B49B89956799}" srcOrd="3" destOrd="0" presId="urn:microsoft.com/office/officeart/2005/8/layout/hList9"/>
    <dgm:cxn modelId="{0017946E-05AE-48A2-A014-C318098B4E02}" type="presParOf" srcId="{F992D456-837C-4A8B-88DC-F001E1FFE606}" destId="{8CA2AA78-5FF4-41E7-9AB6-080DA54AFA7F}" srcOrd="4" destOrd="0" presId="urn:microsoft.com/office/officeart/2005/8/layout/hList9"/>
    <dgm:cxn modelId="{F49BC57E-A88F-4085-88FA-8E0B03E3A704}" type="presParOf" srcId="{F992D456-837C-4A8B-88DC-F001E1FFE606}" destId="{16AA2181-9F28-4201-B541-54B01534D4B5}" srcOrd="5" destOrd="0" presId="urn:microsoft.com/office/officeart/2005/8/layout/hList9"/>
    <dgm:cxn modelId="{CD800E74-9E65-40E9-9D55-7D667B4DB910}" type="presParOf" srcId="{F992D456-837C-4A8B-88DC-F001E1FFE606}" destId="{4233AC34-E0D5-4BE6-AD40-3FD05D0BFB55}" srcOrd="6" destOrd="0" presId="urn:microsoft.com/office/officeart/2005/8/layout/hList9"/>
    <dgm:cxn modelId="{74C98FD8-49D8-4672-A56E-F7F4E1800AC4}" type="presParOf" srcId="{4233AC34-E0D5-4BE6-AD40-3FD05D0BFB55}" destId="{FE1CB8F9-0397-4A84-BC3C-E7DBB7ABD949}" srcOrd="0" destOrd="0" presId="urn:microsoft.com/office/officeart/2005/8/layout/hList9"/>
    <dgm:cxn modelId="{C2A9E478-B8CD-4079-8ABE-3CDF9B150348}" type="presParOf" srcId="{4233AC34-E0D5-4BE6-AD40-3FD05D0BFB55}" destId="{5838050B-30A8-4982-8384-4D4291EEF1F1}" srcOrd="1" destOrd="0" presId="urn:microsoft.com/office/officeart/2005/8/layout/hList9"/>
    <dgm:cxn modelId="{55190FEF-22A8-4CAA-862E-B5E2D580195F}" type="presParOf" srcId="{5838050B-30A8-4982-8384-4D4291EEF1F1}" destId="{0B160103-7254-4C43-BF1F-2A10A106A7B1}" srcOrd="0" destOrd="0" presId="urn:microsoft.com/office/officeart/2005/8/layout/hList9"/>
    <dgm:cxn modelId="{750E2FE2-BADB-47EE-958C-63CF018C3AE5}" type="presParOf" srcId="{5838050B-30A8-4982-8384-4D4291EEF1F1}" destId="{00CE424A-BEF9-4123-81F5-295646CD2DE1}" srcOrd="1" destOrd="0" presId="urn:microsoft.com/office/officeart/2005/8/layout/hList9"/>
    <dgm:cxn modelId="{400DB5A7-3D23-4047-B61F-E2D089A05AA2}" type="presParOf" srcId="{F992D456-837C-4A8B-88DC-F001E1FFE606}" destId="{00B2B103-D377-4FF6-B60F-26FB620FBA66}" srcOrd="7" destOrd="0" presId="urn:microsoft.com/office/officeart/2005/8/layout/hList9"/>
    <dgm:cxn modelId="{7026230E-33C1-467F-A5FE-FADE6BE058C7}" type="presParOf" srcId="{F992D456-837C-4A8B-88DC-F001E1FFE606}" destId="{CD4664AB-DF67-4362-AA96-08F96D2E8CD1}" srcOrd="8" destOrd="0" presId="urn:microsoft.com/office/officeart/2005/8/layout/hList9"/>
    <dgm:cxn modelId="{A066A99E-5BA4-445F-860A-634EEA830F8E}" type="presParOf" srcId="{F992D456-837C-4A8B-88DC-F001E1FFE606}" destId="{97C96250-D0CB-473C-ACF9-9179B89DE341}" srcOrd="9" destOrd="0" presId="urn:microsoft.com/office/officeart/2005/8/layout/hList9"/>
    <dgm:cxn modelId="{3A02143A-22BC-460F-A815-01E6AC4D0AD6}" type="presParOf" srcId="{F992D456-837C-4A8B-88DC-F001E1FFE606}" destId="{2A4EB132-98BC-45A2-8590-ED9A30A76235}" srcOrd="10" destOrd="0" presId="urn:microsoft.com/office/officeart/2005/8/layout/hList9"/>
    <dgm:cxn modelId="{573CA0FA-9EAE-43A6-BD96-FB9217DA2DF4}" type="presParOf" srcId="{F992D456-837C-4A8B-88DC-F001E1FFE606}" destId="{D39574B6-55AE-41B3-869F-D25CC58317B0}" srcOrd="11" destOrd="0" presId="urn:microsoft.com/office/officeart/2005/8/layout/hList9"/>
    <dgm:cxn modelId="{D4F614A5-6B13-4C4B-8A76-14A4F6586F42}" type="presParOf" srcId="{D39574B6-55AE-41B3-869F-D25CC58317B0}" destId="{011C0378-F11B-45E4-AAEB-0D9A651E1D40}" srcOrd="0" destOrd="0" presId="urn:microsoft.com/office/officeart/2005/8/layout/hList9"/>
    <dgm:cxn modelId="{7A38853B-AE29-4EE8-AF9C-6F5E6F53A7A1}" type="presParOf" srcId="{D39574B6-55AE-41B3-869F-D25CC58317B0}" destId="{E1387331-9A73-426D-A790-986B29CB39E4}" srcOrd="1" destOrd="0" presId="urn:microsoft.com/office/officeart/2005/8/layout/hList9"/>
    <dgm:cxn modelId="{18FBDBCC-493E-4A48-B63A-36E497A65FBA}" type="presParOf" srcId="{E1387331-9A73-426D-A790-986B29CB39E4}" destId="{CD4C7BF2-DAA9-4A1C-981B-8BA62E99CC21}" srcOrd="0" destOrd="0" presId="urn:microsoft.com/office/officeart/2005/8/layout/hList9"/>
    <dgm:cxn modelId="{6C0759CD-993F-4658-96F3-468D4ADE48B5}" type="presParOf" srcId="{E1387331-9A73-426D-A790-986B29CB39E4}" destId="{8CDB6575-452F-4E7B-A0BB-39160B78EE2C}" srcOrd="1" destOrd="0" presId="urn:microsoft.com/office/officeart/2005/8/layout/hList9"/>
    <dgm:cxn modelId="{52B2B69F-C04C-4692-A8C2-42EB63734542}" type="presParOf" srcId="{D39574B6-55AE-41B3-869F-D25CC58317B0}" destId="{C301FA38-407C-4E71-AC48-FFDDD89767B1}" srcOrd="2" destOrd="0" presId="urn:microsoft.com/office/officeart/2005/8/layout/hList9"/>
    <dgm:cxn modelId="{6AC44095-B85B-4A06-9BFE-29C8755CB16E}" type="presParOf" srcId="{C301FA38-407C-4E71-AC48-FFDDD89767B1}" destId="{BF325A05-D9A3-4963-B979-37670B516EA3}" srcOrd="0" destOrd="0" presId="urn:microsoft.com/office/officeart/2005/8/layout/hList9"/>
    <dgm:cxn modelId="{06070037-6ED1-404B-B14F-D75DAB85B796}" type="presParOf" srcId="{C301FA38-407C-4E71-AC48-FFDDD89767B1}" destId="{5432CCA2-5AD8-4115-B55F-3DE8AAAB4875}" srcOrd="1" destOrd="0" presId="urn:microsoft.com/office/officeart/2005/8/layout/hList9"/>
    <dgm:cxn modelId="{BDFD78B0-00DD-496D-8B15-7E914C3EABF3}" type="presParOf" srcId="{F992D456-837C-4A8B-88DC-F001E1FFE606}" destId="{ECEF5654-6F3E-42A2-97FD-8EF248238A92}" srcOrd="12" destOrd="0" presId="urn:microsoft.com/office/officeart/2005/8/layout/hList9"/>
    <dgm:cxn modelId="{D5A59FAF-0FB9-4017-80C4-F6B71223C033}" type="presParOf" srcId="{F992D456-837C-4A8B-88DC-F001E1FFE606}" destId="{1D7A7890-2165-400E-955B-85CAFF844FA5}" srcOrd="13" destOrd="0" presId="urn:microsoft.com/office/officeart/2005/8/layout/hList9"/>
    <dgm:cxn modelId="{7D28BC76-7F40-4BEE-910B-4B1F16D91370}" type="presParOf" srcId="{F992D456-837C-4A8B-88DC-F001E1FFE606}" destId="{2300A58D-8050-4058-996A-CBD93107112E}" srcOrd="14" destOrd="0" presId="urn:microsoft.com/office/officeart/2005/8/layout/hList9"/>
    <dgm:cxn modelId="{46C265C2-97AE-4B8F-98DB-22131BD82FDB}" type="presParOf" srcId="{F992D456-837C-4A8B-88DC-F001E1FFE606}" destId="{6FD58B5A-5E39-4228-8BBD-09FDC57033D4}" srcOrd="15" destOrd="0" presId="urn:microsoft.com/office/officeart/2005/8/layout/hList9"/>
    <dgm:cxn modelId="{3072FDCB-1D06-4863-AE05-244862A936B6}" type="presParOf" srcId="{F992D456-837C-4A8B-88DC-F001E1FFE606}" destId="{6B795104-8370-4B75-9F18-751BBAC87C9F}" srcOrd="16" destOrd="0" presId="urn:microsoft.com/office/officeart/2005/8/layout/hList9"/>
    <dgm:cxn modelId="{71528D63-8212-4925-B7B1-01F579774448}" type="presParOf" srcId="{6B795104-8370-4B75-9F18-751BBAC87C9F}" destId="{A9B12283-F311-467A-B267-F235DFAF5F9F}" srcOrd="0" destOrd="0" presId="urn:microsoft.com/office/officeart/2005/8/layout/hList9"/>
    <dgm:cxn modelId="{F4AD4F47-DEF9-40BD-9996-766133BE6A72}" type="presParOf" srcId="{6B795104-8370-4B75-9F18-751BBAC87C9F}" destId="{8131A593-6AC0-48B4-A16C-F1FDDF44A1A3}" srcOrd="1" destOrd="0" presId="urn:microsoft.com/office/officeart/2005/8/layout/hList9"/>
    <dgm:cxn modelId="{AEFFA52C-1D18-426A-AAE1-66C5E869B425}" type="presParOf" srcId="{8131A593-6AC0-48B4-A16C-F1FDDF44A1A3}" destId="{03B2E862-5125-4973-BCBE-AAA47D809B65}" srcOrd="0" destOrd="0" presId="urn:microsoft.com/office/officeart/2005/8/layout/hList9"/>
    <dgm:cxn modelId="{8614225D-8CE7-45E7-A0DD-8956C48F2B16}" type="presParOf" srcId="{8131A593-6AC0-48B4-A16C-F1FDDF44A1A3}" destId="{5B3E7F9D-97F1-4A23-9840-B914FBF449D8}" srcOrd="1" destOrd="0" presId="urn:microsoft.com/office/officeart/2005/8/layout/hList9"/>
    <dgm:cxn modelId="{A7D3FCE8-DFA0-4EC9-8012-05BD81FAA45E}" type="presParOf" srcId="{F992D456-837C-4A8B-88DC-F001E1FFE606}" destId="{5B5540F3-AE3A-4B4E-A275-3382BCE6A8AD}" srcOrd="17" destOrd="0" presId="urn:microsoft.com/office/officeart/2005/8/layout/hList9"/>
    <dgm:cxn modelId="{E4220001-EBE8-406D-B5C8-C6DD3AD6170C}" type="presParOf" srcId="{F992D456-837C-4A8B-88DC-F001E1FFE606}" destId="{64C4D641-30CD-4D1F-8090-C61604335648}" srcOrd="18" destOrd="0" presId="urn:microsoft.com/office/officeart/2005/8/layout/hList9"/>
    <dgm:cxn modelId="{F72BA92D-3C84-4300-A8EA-A366961F8ECC}" type="presParOf" srcId="{F992D456-837C-4A8B-88DC-F001E1FFE606}" destId="{B0E734EB-1413-434B-8EAB-45B23420C451}" srcOrd="19" destOrd="0" presId="urn:microsoft.com/office/officeart/2005/8/layout/hList9"/>
    <dgm:cxn modelId="{24AA1CF8-1F3C-4765-9BC0-94BB179C7D38}" type="presParOf" srcId="{F992D456-837C-4A8B-88DC-F001E1FFE606}" destId="{289D9883-C477-4DAE-A18F-E46E80FE93E7}" srcOrd="20" destOrd="0" presId="urn:microsoft.com/office/officeart/2005/8/layout/hList9"/>
    <dgm:cxn modelId="{C338CE89-DD47-4D49-9944-0F942E085DDA}" type="presParOf" srcId="{F992D456-837C-4A8B-88DC-F001E1FFE606}" destId="{C8BA4587-6B03-4C78-A15F-F80FCE1CE28B}" srcOrd="21" destOrd="0" presId="urn:microsoft.com/office/officeart/2005/8/layout/hList9"/>
    <dgm:cxn modelId="{89EF79FA-7476-4F7D-9732-BD63A329D536}" type="presParOf" srcId="{C8BA4587-6B03-4C78-A15F-F80FCE1CE28B}" destId="{8349A616-4960-4BB8-8E26-D6F2E7758699}" srcOrd="0" destOrd="0" presId="urn:microsoft.com/office/officeart/2005/8/layout/hList9"/>
    <dgm:cxn modelId="{FA1E473E-D23A-4E4B-A0A5-583A2133960C}" type="presParOf" srcId="{C8BA4587-6B03-4C78-A15F-F80FCE1CE28B}" destId="{73A61C22-B2BD-4EF9-85C1-4A7E6C2312C3}" srcOrd="1" destOrd="0" presId="urn:microsoft.com/office/officeart/2005/8/layout/hList9"/>
    <dgm:cxn modelId="{41612BCA-2A17-468B-A0F4-F9C294B14309}" type="presParOf" srcId="{73A61C22-B2BD-4EF9-85C1-4A7E6C2312C3}" destId="{96D02DEF-7444-4DDE-BF55-8EA5A34005BC}" srcOrd="0" destOrd="0" presId="urn:microsoft.com/office/officeart/2005/8/layout/hList9"/>
    <dgm:cxn modelId="{B7664C78-EF29-4F1D-93C1-E44A6910497B}" type="presParOf" srcId="{73A61C22-B2BD-4EF9-85C1-4A7E6C2312C3}" destId="{ED56A839-5E6B-41B0-B9E3-2F1256C9ABAD}" srcOrd="1" destOrd="0" presId="urn:microsoft.com/office/officeart/2005/8/layout/hList9"/>
    <dgm:cxn modelId="{4D17C02C-A1A4-450F-9CD2-45177AB1D9A7}" type="presParOf" srcId="{C8BA4587-6B03-4C78-A15F-F80FCE1CE28B}" destId="{8D318FCE-6225-4EB2-9DA9-9013448E1088}" srcOrd="2" destOrd="0" presId="urn:microsoft.com/office/officeart/2005/8/layout/hList9"/>
    <dgm:cxn modelId="{29BC57A8-9805-4C97-87C7-20761AB2DE19}" type="presParOf" srcId="{8D318FCE-6225-4EB2-9DA9-9013448E1088}" destId="{3F185C72-4385-42D5-B180-591C17EBEBA5}" srcOrd="0" destOrd="0" presId="urn:microsoft.com/office/officeart/2005/8/layout/hList9"/>
    <dgm:cxn modelId="{17C069B1-3D13-405D-B86B-7A9FDECB2339}" type="presParOf" srcId="{8D318FCE-6225-4EB2-9DA9-9013448E1088}" destId="{B3D36F36-6CFA-4A58-A7E0-87F447DFB5A9}" srcOrd="1" destOrd="0" presId="urn:microsoft.com/office/officeart/2005/8/layout/hList9"/>
    <dgm:cxn modelId="{B5905786-BDA6-4597-AE2C-468F89A08C3A}" type="presParOf" srcId="{C8BA4587-6B03-4C78-A15F-F80FCE1CE28B}" destId="{A9673369-3E5D-4B27-A5C9-F19AD9F4C07B}" srcOrd="3" destOrd="0" presId="urn:microsoft.com/office/officeart/2005/8/layout/hList9"/>
    <dgm:cxn modelId="{9EF24B8D-5BEF-45E0-90B7-E825483109F3}" type="presParOf" srcId="{A9673369-3E5D-4B27-A5C9-F19AD9F4C07B}" destId="{8684FCD2-23D6-483C-A4E1-F0B827678816}" srcOrd="0" destOrd="0" presId="urn:microsoft.com/office/officeart/2005/8/layout/hList9"/>
    <dgm:cxn modelId="{F1D75281-A9D9-49A7-BC1E-1549F527224C}" type="presParOf" srcId="{A9673369-3E5D-4B27-A5C9-F19AD9F4C07B}" destId="{EA5ADD8B-C9CF-4B17-ABAF-7CCCA64E85E0}" srcOrd="1" destOrd="0" presId="urn:microsoft.com/office/officeart/2005/8/layout/hList9"/>
    <dgm:cxn modelId="{4C81C1A3-0CD0-4A58-B49E-BFCB685DE6CD}" type="presParOf" srcId="{F992D456-837C-4A8B-88DC-F001E1FFE606}" destId="{30E74643-95A1-49D6-9FA0-CF36897E1FE3}" srcOrd="22" destOrd="0" presId="urn:microsoft.com/office/officeart/2005/8/layout/hList9"/>
    <dgm:cxn modelId="{AFD20AF1-791F-4546-A2A0-514CE3B6292E}" type="presParOf" srcId="{F992D456-837C-4A8B-88DC-F001E1FFE606}" destId="{14A618F0-0580-44B4-B4F8-21F5E8EA84B3}" srcOrd="2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78D3FA8-57AD-B04B-A964-DBD14FC562CE}" type="doc">
      <dgm:prSet loTypeId="urn:microsoft.com/office/officeart/2005/8/layout/vList2" loCatId="list" qsTypeId="urn:microsoft.com/office/officeart/2005/8/quickstyle/simple1" qsCatId="simple" csTypeId="urn:microsoft.com/office/officeart/2005/8/colors/accent5_5" csCatId="accent5" phldr="1"/>
      <dgm:spPr/>
      <dgm:t>
        <a:bodyPr/>
        <a:lstStyle/>
        <a:p>
          <a:endParaRPr lang="en-US"/>
        </a:p>
      </dgm:t>
    </dgm:pt>
    <dgm:pt modelId="{B8147201-3B27-FC44-AC08-CD758F0B00AC}">
      <dgm:prSet/>
      <dgm:spPr>
        <a:solidFill>
          <a:srgbClr val="385F98">
            <a:alpha val="90000"/>
          </a:srgbClr>
        </a:solidFill>
        <a:ln>
          <a:noFill/>
        </a:ln>
      </dgm:spPr>
      <dgm:t>
        <a:bodyPr/>
        <a:lstStyle/>
        <a:p>
          <a:r>
            <a:rPr lang="en-US" dirty="0"/>
            <a:t>The SENR file is used for a variety of actions</a:t>
          </a:r>
        </a:p>
      </dgm:t>
    </dgm:pt>
    <dgm:pt modelId="{224CD285-6F65-014F-ADBA-76B50574CDC6}" type="parTrans" cxnId="{B84C4AD5-0552-E94A-909C-7F4F1434176B}">
      <dgm:prSet/>
      <dgm:spPr/>
      <dgm:t>
        <a:bodyPr/>
        <a:lstStyle/>
        <a:p>
          <a:endParaRPr lang="en-US"/>
        </a:p>
      </dgm:t>
    </dgm:pt>
    <dgm:pt modelId="{75568050-4691-5849-AE4A-CD3C1B5D30D4}" type="sibTrans" cxnId="{B84C4AD5-0552-E94A-909C-7F4F1434176B}">
      <dgm:prSet/>
      <dgm:spPr/>
      <dgm:t>
        <a:bodyPr/>
        <a:lstStyle/>
        <a:p>
          <a:endParaRPr lang="en-US"/>
        </a:p>
      </dgm:t>
    </dgm:pt>
    <dgm:pt modelId="{C1019B00-6F69-4D43-A36A-74A01317B938}">
      <dgm:prSet/>
      <dgm:spPr/>
      <dgm:t>
        <a:bodyPr/>
        <a:lstStyle/>
        <a:p>
          <a:r>
            <a:rPr lang="en-US" dirty="0"/>
            <a:t>Search the ODS for an existing SSID</a:t>
          </a:r>
        </a:p>
      </dgm:t>
    </dgm:pt>
    <dgm:pt modelId="{B2423AD5-BE28-324A-8F4E-0E2725F4EC90}" type="parTrans" cxnId="{FC9BEB57-F9BF-7D4E-8A7E-F94D4BA9D6F2}">
      <dgm:prSet/>
      <dgm:spPr/>
      <dgm:t>
        <a:bodyPr/>
        <a:lstStyle/>
        <a:p>
          <a:endParaRPr lang="en-US"/>
        </a:p>
      </dgm:t>
    </dgm:pt>
    <dgm:pt modelId="{1E806A47-884B-524D-9877-8E34D5FEC7BE}" type="sibTrans" cxnId="{FC9BEB57-F9BF-7D4E-8A7E-F94D4BA9D6F2}">
      <dgm:prSet/>
      <dgm:spPr/>
      <dgm:t>
        <a:bodyPr/>
        <a:lstStyle/>
        <a:p>
          <a:endParaRPr lang="en-US"/>
        </a:p>
      </dgm:t>
    </dgm:pt>
    <dgm:pt modelId="{25A372F2-19B5-3A4F-A21C-28B05FA838C4}">
      <dgm:prSet/>
      <dgm:spPr/>
      <dgm:t>
        <a:bodyPr/>
        <a:lstStyle/>
        <a:p>
          <a:r>
            <a:rPr lang="en-US" dirty="0"/>
            <a:t>Request a new SSID</a:t>
          </a:r>
        </a:p>
      </dgm:t>
    </dgm:pt>
    <dgm:pt modelId="{81938768-7508-1345-82E4-4889941F5EFD}" type="parTrans" cxnId="{0F609BBB-503C-1649-9EC1-C0AC6C3AD1B6}">
      <dgm:prSet/>
      <dgm:spPr/>
      <dgm:t>
        <a:bodyPr/>
        <a:lstStyle/>
        <a:p>
          <a:endParaRPr lang="en-US"/>
        </a:p>
      </dgm:t>
    </dgm:pt>
    <dgm:pt modelId="{4AFA4835-6721-6F49-902F-66680F9E524E}" type="sibTrans" cxnId="{0F609BBB-503C-1649-9EC1-C0AC6C3AD1B6}">
      <dgm:prSet/>
      <dgm:spPr/>
      <dgm:t>
        <a:bodyPr/>
        <a:lstStyle/>
        <a:p>
          <a:endParaRPr lang="en-US"/>
        </a:p>
      </dgm:t>
    </dgm:pt>
    <dgm:pt modelId="{D717233B-0ED2-EE46-BB0D-5423AD2911CE}">
      <dgm:prSet/>
      <dgm:spPr/>
      <dgm:t>
        <a:bodyPr/>
        <a:lstStyle/>
        <a:p>
          <a:r>
            <a:rPr lang="en-US" dirty="0"/>
            <a:t>Submit a new SSID enrollment </a:t>
          </a:r>
        </a:p>
      </dgm:t>
    </dgm:pt>
    <dgm:pt modelId="{3A6DAE13-2034-6147-91CD-5EF02E8E6A06}" type="parTrans" cxnId="{BF15441A-A428-0B43-BB9D-8E9FCB7400E8}">
      <dgm:prSet/>
      <dgm:spPr/>
      <dgm:t>
        <a:bodyPr/>
        <a:lstStyle/>
        <a:p>
          <a:endParaRPr lang="en-US"/>
        </a:p>
      </dgm:t>
    </dgm:pt>
    <dgm:pt modelId="{AD4A672C-E2A1-AA4B-A79E-463DAAD27B4D}" type="sibTrans" cxnId="{BF15441A-A428-0B43-BB9D-8E9FCB7400E8}">
      <dgm:prSet/>
      <dgm:spPr/>
      <dgm:t>
        <a:bodyPr/>
        <a:lstStyle/>
        <a:p>
          <a:endParaRPr lang="en-US"/>
        </a:p>
      </dgm:t>
    </dgm:pt>
    <dgm:pt modelId="{177EF71B-C180-EC43-8EB4-043D4918A59B}">
      <dgm:prSet/>
      <dgm:spPr/>
      <dgm:t>
        <a:bodyPr/>
        <a:lstStyle/>
        <a:p>
          <a:r>
            <a:rPr lang="en-US" dirty="0"/>
            <a:t>Update an existing enrollment</a:t>
          </a:r>
        </a:p>
      </dgm:t>
    </dgm:pt>
    <dgm:pt modelId="{BA92F537-60A8-FF4A-A3FB-9596D5155F4C}" type="parTrans" cxnId="{36B5EAD9-EBF3-1F4E-B7BF-662D1CA61E61}">
      <dgm:prSet/>
      <dgm:spPr/>
      <dgm:t>
        <a:bodyPr/>
        <a:lstStyle/>
        <a:p>
          <a:endParaRPr lang="en-US"/>
        </a:p>
      </dgm:t>
    </dgm:pt>
    <dgm:pt modelId="{A02FD9E8-DBBF-0440-86EA-8DB5B60ECF7B}" type="sibTrans" cxnId="{36B5EAD9-EBF3-1F4E-B7BF-662D1CA61E61}">
      <dgm:prSet/>
      <dgm:spPr/>
      <dgm:t>
        <a:bodyPr/>
        <a:lstStyle/>
        <a:p>
          <a:endParaRPr lang="en-US"/>
        </a:p>
      </dgm:t>
    </dgm:pt>
    <dgm:pt modelId="{770E7FA6-B62B-C649-9D5D-078433BDA3AC}">
      <dgm:prSet/>
      <dgm:spPr/>
      <dgm:t>
        <a:bodyPr/>
        <a:lstStyle/>
        <a:p>
          <a:r>
            <a:rPr lang="en-US" dirty="0"/>
            <a:t>Exit students</a:t>
          </a:r>
        </a:p>
      </dgm:t>
    </dgm:pt>
    <dgm:pt modelId="{0C26556C-F90F-5240-9AFB-9CF88D0BE6FF}" type="parTrans" cxnId="{5DCFDE93-5CFA-A448-BDB2-8575BD8A94FE}">
      <dgm:prSet/>
      <dgm:spPr/>
      <dgm:t>
        <a:bodyPr/>
        <a:lstStyle/>
        <a:p>
          <a:endParaRPr lang="en-US"/>
        </a:p>
      </dgm:t>
    </dgm:pt>
    <dgm:pt modelId="{B4CB4D8A-90BF-3D49-BDC9-7073B99C8DD1}" type="sibTrans" cxnId="{5DCFDE93-5CFA-A448-BDB2-8575BD8A94FE}">
      <dgm:prSet/>
      <dgm:spPr/>
      <dgm:t>
        <a:bodyPr/>
        <a:lstStyle/>
        <a:p>
          <a:endParaRPr lang="en-US"/>
        </a:p>
      </dgm:t>
    </dgm:pt>
    <dgm:pt modelId="{CD26954E-6165-8745-82DF-49DEBBA4A5A6}" type="pres">
      <dgm:prSet presAssocID="{B78D3FA8-57AD-B04B-A964-DBD14FC562CE}" presName="linear" presStyleCnt="0">
        <dgm:presLayoutVars>
          <dgm:animLvl val="lvl"/>
          <dgm:resizeHandles val="exact"/>
        </dgm:presLayoutVars>
      </dgm:prSet>
      <dgm:spPr/>
    </dgm:pt>
    <dgm:pt modelId="{44B082A7-1C97-904C-8143-D0673ED2EDCD}" type="pres">
      <dgm:prSet presAssocID="{B8147201-3B27-FC44-AC08-CD758F0B00AC}" presName="parentText" presStyleLbl="node1" presStyleIdx="0" presStyleCnt="1">
        <dgm:presLayoutVars>
          <dgm:chMax val="0"/>
          <dgm:bulletEnabled val="1"/>
        </dgm:presLayoutVars>
      </dgm:prSet>
      <dgm:spPr/>
    </dgm:pt>
    <dgm:pt modelId="{61357A12-1A8F-2942-B29F-524DB66209FC}" type="pres">
      <dgm:prSet presAssocID="{B8147201-3B27-FC44-AC08-CD758F0B00AC}" presName="childText" presStyleLbl="revTx" presStyleIdx="0" presStyleCnt="1">
        <dgm:presLayoutVars>
          <dgm:bulletEnabled val="1"/>
        </dgm:presLayoutVars>
      </dgm:prSet>
      <dgm:spPr/>
    </dgm:pt>
  </dgm:ptLst>
  <dgm:cxnLst>
    <dgm:cxn modelId="{7707DC08-F7EA-4A4F-B1AB-4433AF5DB6E4}" type="presOf" srcId="{C1019B00-6F69-4D43-A36A-74A01317B938}" destId="{61357A12-1A8F-2942-B29F-524DB66209FC}" srcOrd="0" destOrd="0" presId="urn:microsoft.com/office/officeart/2005/8/layout/vList2"/>
    <dgm:cxn modelId="{BF15441A-A428-0B43-BB9D-8E9FCB7400E8}" srcId="{B8147201-3B27-FC44-AC08-CD758F0B00AC}" destId="{D717233B-0ED2-EE46-BB0D-5423AD2911CE}" srcOrd="2" destOrd="0" parTransId="{3A6DAE13-2034-6147-91CD-5EF02E8E6A06}" sibTransId="{AD4A672C-E2A1-AA4B-A79E-463DAAD27B4D}"/>
    <dgm:cxn modelId="{02F60729-DE9A-CC43-B503-88763D225723}" type="presOf" srcId="{25A372F2-19B5-3A4F-A21C-28B05FA838C4}" destId="{61357A12-1A8F-2942-B29F-524DB66209FC}" srcOrd="0" destOrd="1" presId="urn:microsoft.com/office/officeart/2005/8/layout/vList2"/>
    <dgm:cxn modelId="{FC9BEB57-F9BF-7D4E-8A7E-F94D4BA9D6F2}" srcId="{B8147201-3B27-FC44-AC08-CD758F0B00AC}" destId="{C1019B00-6F69-4D43-A36A-74A01317B938}" srcOrd="0" destOrd="0" parTransId="{B2423AD5-BE28-324A-8F4E-0E2725F4EC90}" sibTransId="{1E806A47-884B-524D-9877-8E34D5FEC7BE}"/>
    <dgm:cxn modelId="{2D548185-B92B-6048-BAA9-BF2B5EB8C8B7}" type="presOf" srcId="{D717233B-0ED2-EE46-BB0D-5423AD2911CE}" destId="{61357A12-1A8F-2942-B29F-524DB66209FC}" srcOrd="0" destOrd="2" presId="urn:microsoft.com/office/officeart/2005/8/layout/vList2"/>
    <dgm:cxn modelId="{5882B493-F08D-1A42-88C1-FABB0CE4B9FF}" type="presOf" srcId="{770E7FA6-B62B-C649-9D5D-078433BDA3AC}" destId="{61357A12-1A8F-2942-B29F-524DB66209FC}" srcOrd="0" destOrd="4" presId="urn:microsoft.com/office/officeart/2005/8/layout/vList2"/>
    <dgm:cxn modelId="{5DCFDE93-5CFA-A448-BDB2-8575BD8A94FE}" srcId="{B8147201-3B27-FC44-AC08-CD758F0B00AC}" destId="{770E7FA6-B62B-C649-9D5D-078433BDA3AC}" srcOrd="4" destOrd="0" parTransId="{0C26556C-F90F-5240-9AFB-9CF88D0BE6FF}" sibTransId="{B4CB4D8A-90BF-3D49-BDC9-7073B99C8DD1}"/>
    <dgm:cxn modelId="{0F609BBB-503C-1649-9EC1-C0AC6C3AD1B6}" srcId="{B8147201-3B27-FC44-AC08-CD758F0B00AC}" destId="{25A372F2-19B5-3A4F-A21C-28B05FA838C4}" srcOrd="1" destOrd="0" parTransId="{81938768-7508-1345-82E4-4889941F5EFD}" sibTransId="{4AFA4835-6721-6F49-902F-66680F9E524E}"/>
    <dgm:cxn modelId="{60029EBD-EF02-1D49-8133-5FEB4C9C364D}" type="presOf" srcId="{B8147201-3B27-FC44-AC08-CD758F0B00AC}" destId="{44B082A7-1C97-904C-8143-D0673ED2EDCD}" srcOrd="0" destOrd="0" presId="urn:microsoft.com/office/officeart/2005/8/layout/vList2"/>
    <dgm:cxn modelId="{4C4DC2D1-4550-E343-9139-A57A93BEEEC1}" type="presOf" srcId="{B78D3FA8-57AD-B04B-A964-DBD14FC562CE}" destId="{CD26954E-6165-8745-82DF-49DEBBA4A5A6}" srcOrd="0" destOrd="0" presId="urn:microsoft.com/office/officeart/2005/8/layout/vList2"/>
    <dgm:cxn modelId="{B84C4AD5-0552-E94A-909C-7F4F1434176B}" srcId="{B78D3FA8-57AD-B04B-A964-DBD14FC562CE}" destId="{B8147201-3B27-FC44-AC08-CD758F0B00AC}" srcOrd="0" destOrd="0" parTransId="{224CD285-6F65-014F-ADBA-76B50574CDC6}" sibTransId="{75568050-4691-5849-AE4A-CD3C1B5D30D4}"/>
    <dgm:cxn modelId="{BBC0B3D6-C2BF-7640-B307-40609257DF63}" type="presOf" srcId="{177EF71B-C180-EC43-8EB4-043D4918A59B}" destId="{61357A12-1A8F-2942-B29F-524DB66209FC}" srcOrd="0" destOrd="3" presId="urn:microsoft.com/office/officeart/2005/8/layout/vList2"/>
    <dgm:cxn modelId="{36B5EAD9-EBF3-1F4E-B7BF-662D1CA61E61}" srcId="{B8147201-3B27-FC44-AC08-CD758F0B00AC}" destId="{177EF71B-C180-EC43-8EB4-043D4918A59B}" srcOrd="3" destOrd="0" parTransId="{BA92F537-60A8-FF4A-A3FB-9596D5155F4C}" sibTransId="{A02FD9E8-DBBF-0440-86EA-8DB5B60ECF7B}"/>
    <dgm:cxn modelId="{8C2CE1AF-9527-1B4B-90B0-FF258EB45036}" type="presParOf" srcId="{CD26954E-6165-8745-82DF-49DEBBA4A5A6}" destId="{44B082A7-1C97-904C-8143-D0673ED2EDCD}" srcOrd="0" destOrd="0" presId="urn:microsoft.com/office/officeart/2005/8/layout/vList2"/>
    <dgm:cxn modelId="{E1D5EB74-A583-A84A-88AB-D0ADB411250A}" type="presParOf" srcId="{CD26954E-6165-8745-82DF-49DEBBA4A5A6}" destId="{61357A12-1A8F-2942-B29F-524DB66209F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DF0D92-E879-2944-BEDA-E3977EEA1C29}" type="doc">
      <dgm:prSet loTypeId="urn:microsoft.com/office/officeart/2005/8/layout/vList5" loCatId="list" qsTypeId="urn:microsoft.com/office/officeart/2005/8/quickstyle/simple1" qsCatId="simple" csTypeId="urn:microsoft.com/office/officeart/2005/8/colors/accent5_1" csCatId="accent5" phldr="1"/>
      <dgm:spPr/>
      <dgm:t>
        <a:bodyPr/>
        <a:lstStyle/>
        <a:p>
          <a:endParaRPr lang="en-US"/>
        </a:p>
      </dgm:t>
    </dgm:pt>
    <dgm:pt modelId="{679704F0-8FDC-024C-AF8C-051E79CB889E}">
      <dgm:prSet custT="1"/>
      <dgm:spPr>
        <a:solidFill>
          <a:srgbClr val="FB6542"/>
        </a:solidFill>
        <a:ln>
          <a:noFill/>
        </a:ln>
      </dgm:spPr>
      <dgm:t>
        <a:bodyPr/>
        <a:lstStyle/>
        <a:p>
          <a:pPr algn="l"/>
          <a:r>
            <a:rPr lang="en-US" sz="1800" b="1" dirty="0">
              <a:solidFill>
                <a:schemeClr val="bg1"/>
              </a:solidFill>
            </a:rPr>
            <a:t>Identifiers</a:t>
          </a:r>
          <a:endParaRPr lang="en-US" sz="1800" dirty="0">
            <a:solidFill>
              <a:schemeClr val="bg1"/>
            </a:solidFill>
          </a:endParaRPr>
        </a:p>
      </dgm:t>
    </dgm:pt>
    <dgm:pt modelId="{35011445-522C-0642-8AB2-ADDA1E7A429E}" type="parTrans" cxnId="{54C22E79-C00B-BD4C-990B-1B8E17D30C11}">
      <dgm:prSet/>
      <dgm:spPr/>
      <dgm:t>
        <a:bodyPr/>
        <a:lstStyle/>
        <a:p>
          <a:endParaRPr lang="en-US"/>
        </a:p>
      </dgm:t>
    </dgm:pt>
    <dgm:pt modelId="{09FABF0A-C176-5147-8A34-5A8BDA371711}" type="sibTrans" cxnId="{54C22E79-C00B-BD4C-990B-1B8E17D30C11}">
      <dgm:prSet/>
      <dgm:spPr/>
      <dgm:t>
        <a:bodyPr/>
        <a:lstStyle/>
        <a:p>
          <a:endParaRPr lang="en-US"/>
        </a:p>
      </dgm:t>
    </dgm:pt>
    <dgm:pt modelId="{70D0C81F-B532-BD4F-835A-21DC842AA7B9}">
      <dgm:prSet custT="1"/>
      <dgm:spPr>
        <a:solidFill>
          <a:srgbClr val="FB6542"/>
        </a:solidFill>
        <a:ln>
          <a:noFill/>
        </a:ln>
      </dgm:spPr>
      <dgm:t>
        <a:bodyPr/>
        <a:lstStyle/>
        <a:p>
          <a:pPr algn="l"/>
          <a:r>
            <a:rPr lang="en-US" sz="1800" b="1" dirty="0">
              <a:solidFill>
                <a:schemeClr val="bg1"/>
              </a:solidFill>
            </a:rPr>
            <a:t>Matching Criteria</a:t>
          </a:r>
          <a:endParaRPr lang="en-US" sz="1800" dirty="0">
            <a:solidFill>
              <a:schemeClr val="bg1"/>
            </a:solidFill>
          </a:endParaRPr>
        </a:p>
      </dgm:t>
    </dgm:pt>
    <dgm:pt modelId="{F8E42F13-E6A2-C740-A5AD-3C94A3D60013}" type="parTrans" cxnId="{A8319077-6516-E546-8D7A-79F3242E9EEA}">
      <dgm:prSet/>
      <dgm:spPr/>
      <dgm:t>
        <a:bodyPr/>
        <a:lstStyle/>
        <a:p>
          <a:endParaRPr lang="en-US"/>
        </a:p>
      </dgm:t>
    </dgm:pt>
    <dgm:pt modelId="{10E6E82E-46F3-184D-989C-56683681215A}" type="sibTrans" cxnId="{A8319077-6516-E546-8D7A-79F3242E9EEA}">
      <dgm:prSet/>
      <dgm:spPr/>
      <dgm:t>
        <a:bodyPr/>
        <a:lstStyle/>
        <a:p>
          <a:endParaRPr lang="en-US"/>
        </a:p>
      </dgm:t>
    </dgm:pt>
    <dgm:pt modelId="{82228D35-7AD7-8F41-899F-EB233B27E740}">
      <dgm:prSet custT="1"/>
      <dgm:spPr>
        <a:solidFill>
          <a:srgbClr val="FB6542"/>
        </a:solidFill>
        <a:ln>
          <a:noFill/>
        </a:ln>
      </dgm:spPr>
      <dgm:t>
        <a:bodyPr/>
        <a:lstStyle/>
        <a:p>
          <a:pPr algn="l"/>
          <a:r>
            <a:rPr lang="en-US" sz="1800" b="1" dirty="0">
              <a:solidFill>
                <a:schemeClr val="bg1"/>
              </a:solidFill>
            </a:rPr>
            <a:t>Other Student Information</a:t>
          </a:r>
          <a:endParaRPr lang="en-US" sz="1800" dirty="0">
            <a:solidFill>
              <a:schemeClr val="bg1"/>
            </a:solidFill>
          </a:endParaRPr>
        </a:p>
      </dgm:t>
    </dgm:pt>
    <dgm:pt modelId="{D769CFB1-13A5-3242-840B-C50DB25875C8}" type="parTrans" cxnId="{46E5B1D9-CBD9-8749-9FB9-C19842F26090}">
      <dgm:prSet/>
      <dgm:spPr/>
      <dgm:t>
        <a:bodyPr/>
        <a:lstStyle/>
        <a:p>
          <a:endParaRPr lang="en-US"/>
        </a:p>
      </dgm:t>
    </dgm:pt>
    <dgm:pt modelId="{0ACB9B9E-9887-5A49-934A-1B15434E3B61}" type="sibTrans" cxnId="{46E5B1D9-CBD9-8749-9FB9-C19842F26090}">
      <dgm:prSet/>
      <dgm:spPr/>
      <dgm:t>
        <a:bodyPr/>
        <a:lstStyle/>
        <a:p>
          <a:endParaRPr lang="en-US"/>
        </a:p>
      </dgm:t>
    </dgm:pt>
    <dgm:pt modelId="{D7C6A65D-C42B-654E-A282-EFE603A884D7}">
      <dgm:prSet custT="1"/>
      <dgm:spPr>
        <a:solidFill>
          <a:srgbClr val="FB6542"/>
        </a:solidFill>
        <a:ln>
          <a:noFill/>
        </a:ln>
      </dgm:spPr>
      <dgm:t>
        <a:bodyPr/>
        <a:lstStyle/>
        <a:p>
          <a:pPr algn="l"/>
          <a:r>
            <a:rPr lang="en-US" sz="1800" b="1" dirty="0">
              <a:solidFill>
                <a:schemeClr val="bg1"/>
              </a:solidFill>
            </a:rPr>
            <a:t>Enrollment Fields</a:t>
          </a:r>
          <a:endParaRPr lang="en-US" sz="1800" dirty="0">
            <a:solidFill>
              <a:schemeClr val="bg1"/>
            </a:solidFill>
          </a:endParaRPr>
        </a:p>
      </dgm:t>
    </dgm:pt>
    <dgm:pt modelId="{909B0DDF-0545-3E4A-9300-0F14B2743F4C}" type="parTrans" cxnId="{A00E20DF-C1D6-6448-90C1-54133085DEC3}">
      <dgm:prSet/>
      <dgm:spPr/>
      <dgm:t>
        <a:bodyPr/>
        <a:lstStyle/>
        <a:p>
          <a:endParaRPr lang="en-US"/>
        </a:p>
      </dgm:t>
    </dgm:pt>
    <dgm:pt modelId="{36A8D043-818F-2044-B6AF-64E0AE4DC1A8}" type="sibTrans" cxnId="{A00E20DF-C1D6-6448-90C1-54133085DEC3}">
      <dgm:prSet/>
      <dgm:spPr/>
      <dgm:t>
        <a:bodyPr/>
        <a:lstStyle/>
        <a:p>
          <a:endParaRPr lang="en-US"/>
        </a:p>
      </dgm:t>
    </dgm:pt>
    <dgm:pt modelId="{3A1E251D-501C-634A-9717-20ED5821AE15}">
      <dgm:prSet custT="1"/>
      <dgm:spPr>
        <a:solidFill>
          <a:srgbClr val="FB6542"/>
        </a:solidFill>
        <a:ln>
          <a:noFill/>
        </a:ln>
      </dgm:spPr>
      <dgm:t>
        <a:bodyPr/>
        <a:lstStyle/>
        <a:p>
          <a:pPr algn="l"/>
          <a:r>
            <a:rPr lang="en-US" sz="1800" b="1" dirty="0">
              <a:solidFill>
                <a:schemeClr val="bg1"/>
              </a:solidFill>
            </a:rPr>
            <a:t>Enrollment Update Fields</a:t>
          </a:r>
          <a:endParaRPr lang="en-US" sz="1800" dirty="0">
            <a:solidFill>
              <a:schemeClr val="bg1"/>
            </a:solidFill>
          </a:endParaRPr>
        </a:p>
      </dgm:t>
    </dgm:pt>
    <dgm:pt modelId="{2CDC7F13-E3FA-A74C-B863-2F229FDFF2A9}" type="parTrans" cxnId="{919514B0-E868-A444-BC58-90289994AD91}">
      <dgm:prSet/>
      <dgm:spPr/>
      <dgm:t>
        <a:bodyPr/>
        <a:lstStyle/>
        <a:p>
          <a:endParaRPr lang="en-US"/>
        </a:p>
      </dgm:t>
    </dgm:pt>
    <dgm:pt modelId="{9E30AAE4-B855-5A4F-A8AA-7E03998B896D}" type="sibTrans" cxnId="{919514B0-E868-A444-BC58-90289994AD91}">
      <dgm:prSet/>
      <dgm:spPr/>
      <dgm:t>
        <a:bodyPr/>
        <a:lstStyle/>
        <a:p>
          <a:endParaRPr lang="en-US"/>
        </a:p>
      </dgm:t>
    </dgm:pt>
    <dgm:pt modelId="{9D4A335B-AD09-CD46-99A2-639A7BB7F135}">
      <dgm:prSet custT="1"/>
      <dgm:spPr>
        <a:ln>
          <a:solidFill>
            <a:srgbClr val="FB6542">
              <a:alpha val="90000"/>
            </a:srgbClr>
          </a:solidFill>
        </a:ln>
      </dgm:spPr>
      <dgm:t>
        <a:bodyPr/>
        <a:lstStyle/>
        <a:p>
          <a:r>
            <a:rPr lang="en-US" sz="1400" dirty="0"/>
            <a:t>Record Type, Transaction Code (Blank = Add/Update)</a:t>
          </a:r>
        </a:p>
      </dgm:t>
    </dgm:pt>
    <dgm:pt modelId="{19D8CCF6-62EB-4349-A793-D068D60C458A}" type="parTrans" cxnId="{34F7A9AA-87D7-6D4C-A020-FACBECF3855C}">
      <dgm:prSet/>
      <dgm:spPr/>
      <dgm:t>
        <a:bodyPr/>
        <a:lstStyle/>
        <a:p>
          <a:endParaRPr lang="en-US"/>
        </a:p>
      </dgm:t>
    </dgm:pt>
    <dgm:pt modelId="{629662B4-9E71-B844-B8A7-9639C80678B6}" type="sibTrans" cxnId="{34F7A9AA-87D7-6D4C-A020-FACBECF3855C}">
      <dgm:prSet/>
      <dgm:spPr/>
      <dgm:t>
        <a:bodyPr/>
        <a:lstStyle/>
        <a:p>
          <a:endParaRPr lang="en-US"/>
        </a:p>
      </dgm:t>
    </dgm:pt>
    <dgm:pt modelId="{2689EA5C-60FE-7D45-9967-49F91D7EB2DE}">
      <dgm:prSet custT="1"/>
      <dgm:spPr>
        <a:ln>
          <a:solidFill>
            <a:srgbClr val="FB6542">
              <a:alpha val="90000"/>
            </a:srgbClr>
          </a:solidFill>
        </a:ln>
      </dgm:spPr>
      <dgm:t>
        <a:bodyPr/>
        <a:lstStyle/>
        <a:p>
          <a:r>
            <a:rPr lang="en-US" sz="1400" dirty="0"/>
            <a:t>Reporting LEA, School of Attendance, Academic Year</a:t>
          </a:r>
        </a:p>
      </dgm:t>
    </dgm:pt>
    <dgm:pt modelId="{18667144-C6DD-144E-9463-32DD8338142F}" type="parTrans" cxnId="{A6D1CE30-1FD3-8C4D-81DA-3B63DABE72A6}">
      <dgm:prSet/>
      <dgm:spPr/>
      <dgm:t>
        <a:bodyPr/>
        <a:lstStyle/>
        <a:p>
          <a:endParaRPr lang="en-US"/>
        </a:p>
      </dgm:t>
    </dgm:pt>
    <dgm:pt modelId="{A8F474DC-877F-9240-9921-A7C8976325BB}" type="sibTrans" cxnId="{A6D1CE30-1FD3-8C4D-81DA-3B63DABE72A6}">
      <dgm:prSet/>
      <dgm:spPr/>
      <dgm:t>
        <a:bodyPr/>
        <a:lstStyle/>
        <a:p>
          <a:endParaRPr lang="en-US"/>
        </a:p>
      </dgm:t>
    </dgm:pt>
    <dgm:pt modelId="{43255A8E-E5C6-5C44-99E1-6B3D1EE04901}">
      <dgm:prSet custT="1"/>
      <dgm:spPr>
        <a:ln>
          <a:solidFill>
            <a:srgbClr val="FB6542">
              <a:alpha val="90000"/>
            </a:srgbClr>
          </a:solidFill>
        </a:ln>
      </dgm:spPr>
      <dgm:t>
        <a:bodyPr/>
        <a:lstStyle/>
        <a:p>
          <a:r>
            <a:rPr lang="en-US" sz="1400" dirty="0"/>
            <a:t>Name, Gender, Birth Date, Birth Country, Primary Language, and SSID if known</a:t>
          </a:r>
        </a:p>
      </dgm:t>
    </dgm:pt>
    <dgm:pt modelId="{7D481194-CA58-5B4A-B3BF-E3AB458A3CE6}" type="parTrans" cxnId="{C9BB6E74-ADF9-D242-ACF7-627005B657BA}">
      <dgm:prSet/>
      <dgm:spPr/>
      <dgm:t>
        <a:bodyPr/>
        <a:lstStyle/>
        <a:p>
          <a:endParaRPr lang="en-US"/>
        </a:p>
      </dgm:t>
    </dgm:pt>
    <dgm:pt modelId="{F28E4FF4-A810-F34F-BBF9-9B763BE27895}" type="sibTrans" cxnId="{C9BB6E74-ADF9-D242-ACF7-627005B657BA}">
      <dgm:prSet/>
      <dgm:spPr/>
      <dgm:t>
        <a:bodyPr/>
        <a:lstStyle/>
        <a:p>
          <a:endParaRPr lang="en-US"/>
        </a:p>
      </dgm:t>
    </dgm:pt>
    <dgm:pt modelId="{DC53A44E-FEF9-964D-9590-B784F7574EC2}">
      <dgm:prSet custT="1"/>
      <dgm:spPr>
        <a:ln>
          <a:solidFill>
            <a:srgbClr val="FB6542">
              <a:alpha val="90000"/>
            </a:srgbClr>
          </a:solidFill>
        </a:ln>
      </dgm:spPr>
      <dgm:t>
        <a:bodyPr/>
        <a:lstStyle/>
        <a:p>
          <a:r>
            <a:rPr lang="en-US" sz="1400" dirty="0"/>
            <a:t>Birth City, Birth State Province, Grade for SSID Enrollment</a:t>
          </a:r>
        </a:p>
      </dgm:t>
    </dgm:pt>
    <dgm:pt modelId="{AEC83B9F-29D9-7F43-97FB-8589624B446B}" type="parTrans" cxnId="{1852FC65-5D38-6A4C-9515-9D37697A7407}">
      <dgm:prSet/>
      <dgm:spPr/>
      <dgm:t>
        <a:bodyPr/>
        <a:lstStyle/>
        <a:p>
          <a:endParaRPr lang="en-US"/>
        </a:p>
      </dgm:t>
    </dgm:pt>
    <dgm:pt modelId="{6FC555C9-86B6-C147-8BE8-99EDE92444B2}" type="sibTrans" cxnId="{1852FC65-5D38-6A4C-9515-9D37697A7407}">
      <dgm:prSet/>
      <dgm:spPr/>
      <dgm:t>
        <a:bodyPr/>
        <a:lstStyle/>
        <a:p>
          <a:endParaRPr lang="en-US"/>
        </a:p>
      </dgm:t>
    </dgm:pt>
    <dgm:pt modelId="{D9203597-088E-6A40-A409-45080D6F1884}">
      <dgm:prSet custT="1"/>
      <dgm:spPr>
        <a:ln>
          <a:solidFill>
            <a:srgbClr val="FB6542">
              <a:alpha val="90000"/>
            </a:srgbClr>
          </a:solidFill>
        </a:ln>
      </dgm:spPr>
      <dgm:t>
        <a:bodyPr/>
        <a:lstStyle/>
        <a:p>
          <a:r>
            <a:rPr lang="en-US" sz="1400" dirty="0"/>
            <a:t>School Start Date, Enrollment Status Code</a:t>
          </a:r>
        </a:p>
      </dgm:t>
    </dgm:pt>
    <dgm:pt modelId="{1E7A5EF0-EE5C-F94E-B3FB-4056BF04322D}" type="parTrans" cxnId="{555C6AD2-2760-B544-A284-0D796F7F213B}">
      <dgm:prSet/>
      <dgm:spPr/>
      <dgm:t>
        <a:bodyPr/>
        <a:lstStyle/>
        <a:p>
          <a:endParaRPr lang="en-US"/>
        </a:p>
      </dgm:t>
    </dgm:pt>
    <dgm:pt modelId="{A8A51805-AB79-1749-93CA-386B369A044D}" type="sibTrans" cxnId="{555C6AD2-2760-B544-A284-0D796F7F213B}">
      <dgm:prSet/>
      <dgm:spPr/>
      <dgm:t>
        <a:bodyPr/>
        <a:lstStyle/>
        <a:p>
          <a:endParaRPr lang="en-US"/>
        </a:p>
      </dgm:t>
    </dgm:pt>
    <dgm:pt modelId="{03AB476A-0F60-CB45-8D00-A50FD4862D5E}">
      <dgm:prSet custT="1"/>
      <dgm:spPr>
        <a:ln>
          <a:solidFill>
            <a:srgbClr val="FB6542">
              <a:alpha val="90000"/>
            </a:srgbClr>
          </a:solidFill>
        </a:ln>
      </dgm:spPr>
      <dgm:t>
        <a:bodyPr/>
        <a:lstStyle/>
        <a:p>
          <a:r>
            <a:rPr lang="en-US" sz="1200" dirty="0"/>
            <a:t>School Exit Date, Exit Reason Code, School Completion Status, Expected Receiver School of Attendance, Student Met All UC/CSU Requirements Indicator, Transfer code, DOR</a:t>
          </a:r>
        </a:p>
      </dgm:t>
    </dgm:pt>
    <dgm:pt modelId="{4E9CA981-DC60-2740-8285-8ED5B4F1C9DB}" type="parTrans" cxnId="{0016308A-1854-394E-8529-9FE4F5F55CC6}">
      <dgm:prSet/>
      <dgm:spPr/>
      <dgm:t>
        <a:bodyPr/>
        <a:lstStyle/>
        <a:p>
          <a:endParaRPr lang="en-US"/>
        </a:p>
      </dgm:t>
    </dgm:pt>
    <dgm:pt modelId="{425D2511-03CD-C241-ACEB-DA53847AC21C}" type="sibTrans" cxnId="{0016308A-1854-394E-8529-9FE4F5F55CC6}">
      <dgm:prSet/>
      <dgm:spPr/>
      <dgm:t>
        <a:bodyPr/>
        <a:lstStyle/>
        <a:p>
          <a:endParaRPr lang="en-US"/>
        </a:p>
      </dgm:t>
    </dgm:pt>
    <dgm:pt modelId="{5E9A10C8-A139-C745-A1E0-1C4C528C510C}">
      <dgm:prSet custT="1"/>
      <dgm:spPr>
        <a:solidFill>
          <a:srgbClr val="FB6542"/>
        </a:solidFill>
        <a:ln>
          <a:noFill/>
        </a:ln>
      </dgm:spPr>
      <dgm:t>
        <a:bodyPr/>
        <a:lstStyle/>
        <a:p>
          <a:pPr algn="l"/>
          <a:r>
            <a:rPr lang="en-US" sz="1800" b="1" dirty="0">
              <a:solidFill>
                <a:schemeClr val="bg1"/>
              </a:solidFill>
            </a:rPr>
            <a:t>Processing codes</a:t>
          </a:r>
          <a:endParaRPr lang="en-US" sz="1800" dirty="0">
            <a:solidFill>
              <a:schemeClr val="bg1"/>
            </a:solidFill>
          </a:endParaRPr>
        </a:p>
      </dgm:t>
    </dgm:pt>
    <dgm:pt modelId="{15173522-9E94-7D43-A370-A1864781286D}" type="parTrans" cxnId="{9F8AB185-47AB-7C49-B477-5305AFA507BE}">
      <dgm:prSet/>
      <dgm:spPr/>
      <dgm:t>
        <a:bodyPr/>
        <a:lstStyle/>
        <a:p>
          <a:endParaRPr lang="en-US"/>
        </a:p>
      </dgm:t>
    </dgm:pt>
    <dgm:pt modelId="{EA60A4EB-B122-2349-98E9-12798AEEFF76}" type="sibTrans" cxnId="{9F8AB185-47AB-7C49-B477-5305AFA507BE}">
      <dgm:prSet/>
      <dgm:spPr/>
      <dgm:t>
        <a:bodyPr/>
        <a:lstStyle/>
        <a:p>
          <a:endParaRPr lang="en-US"/>
        </a:p>
      </dgm:t>
    </dgm:pt>
    <dgm:pt modelId="{17CA6485-4978-1B4B-A4BD-3DF860127443}" type="pres">
      <dgm:prSet presAssocID="{F9DF0D92-E879-2944-BEDA-E3977EEA1C29}" presName="Name0" presStyleCnt="0">
        <dgm:presLayoutVars>
          <dgm:dir/>
          <dgm:animLvl val="lvl"/>
          <dgm:resizeHandles val="exact"/>
        </dgm:presLayoutVars>
      </dgm:prSet>
      <dgm:spPr/>
    </dgm:pt>
    <dgm:pt modelId="{4680213E-087C-AC4F-A777-D23230256D37}" type="pres">
      <dgm:prSet presAssocID="{5E9A10C8-A139-C745-A1E0-1C4C528C510C}" presName="linNode" presStyleCnt="0"/>
      <dgm:spPr/>
    </dgm:pt>
    <dgm:pt modelId="{E4520877-DD7A-7841-9BA1-37A76F39BC0B}" type="pres">
      <dgm:prSet presAssocID="{5E9A10C8-A139-C745-A1E0-1C4C528C510C}" presName="parentText" presStyleLbl="node1" presStyleIdx="0" presStyleCnt="6" custScaleX="89211" custScaleY="49734">
        <dgm:presLayoutVars>
          <dgm:chMax val="1"/>
          <dgm:bulletEnabled val="1"/>
        </dgm:presLayoutVars>
      </dgm:prSet>
      <dgm:spPr/>
    </dgm:pt>
    <dgm:pt modelId="{D8C652AA-673D-2C4A-BBA8-154319CDEE1A}" type="pres">
      <dgm:prSet presAssocID="{5E9A10C8-A139-C745-A1E0-1C4C528C510C}" presName="descendantText" presStyleLbl="alignAccFollowNode1" presStyleIdx="0" presStyleCnt="6" custScaleY="49734">
        <dgm:presLayoutVars>
          <dgm:bulletEnabled val="1"/>
        </dgm:presLayoutVars>
      </dgm:prSet>
      <dgm:spPr/>
    </dgm:pt>
    <dgm:pt modelId="{CCF0738D-0715-C542-8C2E-8D5447EBB4EC}" type="pres">
      <dgm:prSet presAssocID="{EA60A4EB-B122-2349-98E9-12798AEEFF76}" presName="sp" presStyleCnt="0"/>
      <dgm:spPr/>
    </dgm:pt>
    <dgm:pt modelId="{88F543CE-DFFC-844B-B1B1-34BB2ACD6C5F}" type="pres">
      <dgm:prSet presAssocID="{679704F0-8FDC-024C-AF8C-051E79CB889E}" presName="linNode" presStyleCnt="0"/>
      <dgm:spPr/>
    </dgm:pt>
    <dgm:pt modelId="{C5A3D44E-6E83-C044-A4A0-A5C8556AF36A}" type="pres">
      <dgm:prSet presAssocID="{679704F0-8FDC-024C-AF8C-051E79CB889E}" presName="parentText" presStyleLbl="node1" presStyleIdx="1" presStyleCnt="6" custScaleX="89211" custScaleY="49734">
        <dgm:presLayoutVars>
          <dgm:chMax val="1"/>
          <dgm:bulletEnabled val="1"/>
        </dgm:presLayoutVars>
      </dgm:prSet>
      <dgm:spPr/>
    </dgm:pt>
    <dgm:pt modelId="{BF0C2739-D0A3-A543-8EFE-FFABA7D44268}" type="pres">
      <dgm:prSet presAssocID="{679704F0-8FDC-024C-AF8C-051E79CB889E}" presName="descendantText" presStyleLbl="alignAccFollowNode1" presStyleIdx="1" presStyleCnt="6" custScaleY="49734">
        <dgm:presLayoutVars>
          <dgm:bulletEnabled val="1"/>
        </dgm:presLayoutVars>
      </dgm:prSet>
      <dgm:spPr/>
    </dgm:pt>
    <dgm:pt modelId="{F9AAB384-7C77-F34F-B3E4-F2F106292B43}" type="pres">
      <dgm:prSet presAssocID="{09FABF0A-C176-5147-8A34-5A8BDA371711}" presName="sp" presStyleCnt="0"/>
      <dgm:spPr/>
    </dgm:pt>
    <dgm:pt modelId="{494E426E-985A-6F43-BEBD-161CBD9C9951}" type="pres">
      <dgm:prSet presAssocID="{70D0C81F-B532-BD4F-835A-21DC842AA7B9}" presName="linNode" presStyleCnt="0"/>
      <dgm:spPr/>
    </dgm:pt>
    <dgm:pt modelId="{49096BEB-3549-8242-AE8C-F6A4F73C96EE}" type="pres">
      <dgm:prSet presAssocID="{70D0C81F-B532-BD4F-835A-21DC842AA7B9}" presName="parentText" presStyleLbl="node1" presStyleIdx="2" presStyleCnt="6" custScaleX="89211" custScaleY="49734">
        <dgm:presLayoutVars>
          <dgm:chMax val="1"/>
          <dgm:bulletEnabled val="1"/>
        </dgm:presLayoutVars>
      </dgm:prSet>
      <dgm:spPr/>
    </dgm:pt>
    <dgm:pt modelId="{4E1D0E6F-624E-E74B-8F9D-B7F9521F3188}" type="pres">
      <dgm:prSet presAssocID="{70D0C81F-B532-BD4F-835A-21DC842AA7B9}" presName="descendantText" presStyleLbl="alignAccFollowNode1" presStyleIdx="2" presStyleCnt="6" custScaleY="49734">
        <dgm:presLayoutVars>
          <dgm:bulletEnabled val="1"/>
        </dgm:presLayoutVars>
      </dgm:prSet>
      <dgm:spPr/>
    </dgm:pt>
    <dgm:pt modelId="{9C6C64A8-5A5C-3F44-A01E-0EA5907E63E3}" type="pres">
      <dgm:prSet presAssocID="{10E6E82E-46F3-184D-989C-56683681215A}" presName="sp" presStyleCnt="0"/>
      <dgm:spPr/>
    </dgm:pt>
    <dgm:pt modelId="{325EC101-3048-4845-86BB-9278EEACB5B3}" type="pres">
      <dgm:prSet presAssocID="{82228D35-7AD7-8F41-899F-EB233B27E740}" presName="linNode" presStyleCnt="0"/>
      <dgm:spPr/>
    </dgm:pt>
    <dgm:pt modelId="{D9A53F73-7F43-E549-9E45-8CC85AD49B49}" type="pres">
      <dgm:prSet presAssocID="{82228D35-7AD7-8F41-899F-EB233B27E740}" presName="parentText" presStyleLbl="node1" presStyleIdx="3" presStyleCnt="6" custScaleX="89211" custScaleY="49734">
        <dgm:presLayoutVars>
          <dgm:chMax val="1"/>
          <dgm:bulletEnabled val="1"/>
        </dgm:presLayoutVars>
      </dgm:prSet>
      <dgm:spPr/>
    </dgm:pt>
    <dgm:pt modelId="{70C2360D-8D81-E54F-A20F-426B9DBA69BE}" type="pres">
      <dgm:prSet presAssocID="{82228D35-7AD7-8F41-899F-EB233B27E740}" presName="descendantText" presStyleLbl="alignAccFollowNode1" presStyleIdx="3" presStyleCnt="6" custScaleY="49734">
        <dgm:presLayoutVars>
          <dgm:bulletEnabled val="1"/>
        </dgm:presLayoutVars>
      </dgm:prSet>
      <dgm:spPr/>
    </dgm:pt>
    <dgm:pt modelId="{83E214B6-2D0F-3346-AF3E-D99CB985FF88}" type="pres">
      <dgm:prSet presAssocID="{0ACB9B9E-9887-5A49-934A-1B15434E3B61}" presName="sp" presStyleCnt="0"/>
      <dgm:spPr/>
    </dgm:pt>
    <dgm:pt modelId="{6D6DD9E6-F111-F14D-8626-8BCD4FA8F78A}" type="pres">
      <dgm:prSet presAssocID="{D7C6A65D-C42B-654E-A282-EFE603A884D7}" presName="linNode" presStyleCnt="0"/>
      <dgm:spPr/>
    </dgm:pt>
    <dgm:pt modelId="{821ACE05-CF62-8A4D-8893-BBADE87DAEB4}" type="pres">
      <dgm:prSet presAssocID="{D7C6A65D-C42B-654E-A282-EFE603A884D7}" presName="parentText" presStyleLbl="node1" presStyleIdx="4" presStyleCnt="6" custScaleX="89211" custScaleY="49734">
        <dgm:presLayoutVars>
          <dgm:chMax val="1"/>
          <dgm:bulletEnabled val="1"/>
        </dgm:presLayoutVars>
      </dgm:prSet>
      <dgm:spPr/>
    </dgm:pt>
    <dgm:pt modelId="{376C04A1-A3BD-8144-92C1-BF5D175AAD79}" type="pres">
      <dgm:prSet presAssocID="{D7C6A65D-C42B-654E-A282-EFE603A884D7}" presName="descendantText" presStyleLbl="alignAccFollowNode1" presStyleIdx="4" presStyleCnt="6" custScaleY="49734">
        <dgm:presLayoutVars>
          <dgm:bulletEnabled val="1"/>
        </dgm:presLayoutVars>
      </dgm:prSet>
      <dgm:spPr/>
    </dgm:pt>
    <dgm:pt modelId="{62C8729A-6449-9E4F-849D-2C38330291EB}" type="pres">
      <dgm:prSet presAssocID="{36A8D043-818F-2044-B6AF-64E0AE4DC1A8}" presName="sp" presStyleCnt="0"/>
      <dgm:spPr/>
    </dgm:pt>
    <dgm:pt modelId="{56C93D91-3DD6-8244-B1EF-EB488872C778}" type="pres">
      <dgm:prSet presAssocID="{3A1E251D-501C-634A-9717-20ED5821AE15}" presName="linNode" presStyleCnt="0"/>
      <dgm:spPr/>
    </dgm:pt>
    <dgm:pt modelId="{284F0534-070E-6D4D-BE0D-F2724EF0AD8A}" type="pres">
      <dgm:prSet presAssocID="{3A1E251D-501C-634A-9717-20ED5821AE15}" presName="parentText" presStyleLbl="node1" presStyleIdx="5" presStyleCnt="6" custScaleX="89211" custScaleY="49734">
        <dgm:presLayoutVars>
          <dgm:chMax val="1"/>
          <dgm:bulletEnabled val="1"/>
        </dgm:presLayoutVars>
      </dgm:prSet>
      <dgm:spPr/>
    </dgm:pt>
    <dgm:pt modelId="{BC05F194-2128-0D4B-B8CA-111C6441BB11}" type="pres">
      <dgm:prSet presAssocID="{3A1E251D-501C-634A-9717-20ED5821AE15}" presName="descendantText" presStyleLbl="alignAccFollowNode1" presStyleIdx="5" presStyleCnt="6" custScaleY="49734">
        <dgm:presLayoutVars>
          <dgm:bulletEnabled val="1"/>
        </dgm:presLayoutVars>
      </dgm:prSet>
      <dgm:spPr/>
    </dgm:pt>
  </dgm:ptLst>
  <dgm:cxnLst>
    <dgm:cxn modelId="{3CD4DF1A-7DE9-6F41-99FF-65FC31BC5C4F}" type="presOf" srcId="{2689EA5C-60FE-7D45-9967-49F91D7EB2DE}" destId="{BF0C2739-D0A3-A543-8EFE-FFABA7D44268}" srcOrd="0" destOrd="0" presId="urn:microsoft.com/office/officeart/2005/8/layout/vList5"/>
    <dgm:cxn modelId="{B5721822-406A-7D49-B8A5-7106F19A1E9A}" type="presOf" srcId="{3A1E251D-501C-634A-9717-20ED5821AE15}" destId="{284F0534-070E-6D4D-BE0D-F2724EF0AD8A}" srcOrd="0" destOrd="0" presId="urn:microsoft.com/office/officeart/2005/8/layout/vList5"/>
    <dgm:cxn modelId="{A6D1CE30-1FD3-8C4D-81DA-3B63DABE72A6}" srcId="{679704F0-8FDC-024C-AF8C-051E79CB889E}" destId="{2689EA5C-60FE-7D45-9967-49F91D7EB2DE}" srcOrd="0" destOrd="0" parTransId="{18667144-C6DD-144E-9463-32DD8338142F}" sibTransId="{A8F474DC-877F-9240-9921-A7C8976325BB}"/>
    <dgm:cxn modelId="{2DD2AF41-CD2F-0941-A1AD-D63DE5E751F9}" type="presOf" srcId="{F9DF0D92-E879-2944-BEDA-E3977EEA1C29}" destId="{17CA6485-4978-1B4B-A4BD-3DF860127443}" srcOrd="0" destOrd="0" presId="urn:microsoft.com/office/officeart/2005/8/layout/vList5"/>
    <dgm:cxn modelId="{1852FC65-5D38-6A4C-9515-9D37697A7407}" srcId="{82228D35-7AD7-8F41-899F-EB233B27E740}" destId="{DC53A44E-FEF9-964D-9590-B784F7574EC2}" srcOrd="0" destOrd="0" parTransId="{AEC83B9F-29D9-7F43-97FB-8589624B446B}" sibTransId="{6FC555C9-86B6-C147-8BE8-99EDE92444B2}"/>
    <dgm:cxn modelId="{1B6DF666-BB3F-E444-8E0F-BDA6DCDA2E25}" type="presOf" srcId="{70D0C81F-B532-BD4F-835A-21DC842AA7B9}" destId="{49096BEB-3549-8242-AE8C-F6A4F73C96EE}" srcOrd="0" destOrd="0" presId="urn:microsoft.com/office/officeart/2005/8/layout/vList5"/>
    <dgm:cxn modelId="{65DA2D69-F9C5-414A-B543-AECCBDC362B1}" type="presOf" srcId="{03AB476A-0F60-CB45-8D00-A50FD4862D5E}" destId="{BC05F194-2128-0D4B-B8CA-111C6441BB11}" srcOrd="0" destOrd="0" presId="urn:microsoft.com/office/officeart/2005/8/layout/vList5"/>
    <dgm:cxn modelId="{18A87C4C-E4C4-B04F-B23C-8F9A4F9ABEA4}" type="presOf" srcId="{679704F0-8FDC-024C-AF8C-051E79CB889E}" destId="{C5A3D44E-6E83-C044-A4A0-A5C8556AF36A}" srcOrd="0" destOrd="0" presId="urn:microsoft.com/office/officeart/2005/8/layout/vList5"/>
    <dgm:cxn modelId="{C9BB6E74-ADF9-D242-ACF7-627005B657BA}" srcId="{70D0C81F-B532-BD4F-835A-21DC842AA7B9}" destId="{43255A8E-E5C6-5C44-99E1-6B3D1EE04901}" srcOrd="0" destOrd="0" parTransId="{7D481194-CA58-5B4A-B3BF-E3AB458A3CE6}" sibTransId="{F28E4FF4-A810-F34F-BBF9-9B763BE27895}"/>
    <dgm:cxn modelId="{A8319077-6516-E546-8D7A-79F3242E9EEA}" srcId="{F9DF0D92-E879-2944-BEDA-E3977EEA1C29}" destId="{70D0C81F-B532-BD4F-835A-21DC842AA7B9}" srcOrd="2" destOrd="0" parTransId="{F8E42F13-E6A2-C740-A5AD-3C94A3D60013}" sibTransId="{10E6E82E-46F3-184D-989C-56683681215A}"/>
    <dgm:cxn modelId="{54C22E79-C00B-BD4C-990B-1B8E17D30C11}" srcId="{F9DF0D92-E879-2944-BEDA-E3977EEA1C29}" destId="{679704F0-8FDC-024C-AF8C-051E79CB889E}" srcOrd="1" destOrd="0" parTransId="{35011445-522C-0642-8AB2-ADDA1E7A429E}" sibTransId="{09FABF0A-C176-5147-8A34-5A8BDA371711}"/>
    <dgm:cxn modelId="{9F8AB185-47AB-7C49-B477-5305AFA507BE}" srcId="{F9DF0D92-E879-2944-BEDA-E3977EEA1C29}" destId="{5E9A10C8-A139-C745-A1E0-1C4C528C510C}" srcOrd="0" destOrd="0" parTransId="{15173522-9E94-7D43-A370-A1864781286D}" sibTransId="{EA60A4EB-B122-2349-98E9-12798AEEFF76}"/>
    <dgm:cxn modelId="{0016308A-1854-394E-8529-9FE4F5F55CC6}" srcId="{3A1E251D-501C-634A-9717-20ED5821AE15}" destId="{03AB476A-0F60-CB45-8D00-A50FD4862D5E}" srcOrd="0" destOrd="0" parTransId="{4E9CA981-DC60-2740-8285-8ED5B4F1C9DB}" sibTransId="{425D2511-03CD-C241-ACEB-DA53847AC21C}"/>
    <dgm:cxn modelId="{5995788A-2664-854D-8A4B-C522C1DE04CB}" type="presOf" srcId="{D7C6A65D-C42B-654E-A282-EFE603A884D7}" destId="{821ACE05-CF62-8A4D-8893-BBADE87DAEB4}" srcOrd="0" destOrd="0" presId="urn:microsoft.com/office/officeart/2005/8/layout/vList5"/>
    <dgm:cxn modelId="{234CF59A-D169-F443-87CF-9472AD36DD2F}" type="presOf" srcId="{D9203597-088E-6A40-A409-45080D6F1884}" destId="{376C04A1-A3BD-8144-92C1-BF5D175AAD79}" srcOrd="0" destOrd="0" presId="urn:microsoft.com/office/officeart/2005/8/layout/vList5"/>
    <dgm:cxn modelId="{8B31A89B-610D-B148-BA2A-7DDF480ADFD8}" type="presOf" srcId="{43255A8E-E5C6-5C44-99E1-6B3D1EE04901}" destId="{4E1D0E6F-624E-E74B-8F9D-B7F9521F3188}" srcOrd="0" destOrd="0" presId="urn:microsoft.com/office/officeart/2005/8/layout/vList5"/>
    <dgm:cxn modelId="{6E75FBA1-6EE9-C844-9BF9-5D374FECE5BE}" type="presOf" srcId="{DC53A44E-FEF9-964D-9590-B784F7574EC2}" destId="{70C2360D-8D81-E54F-A20F-426B9DBA69BE}" srcOrd="0" destOrd="0" presId="urn:microsoft.com/office/officeart/2005/8/layout/vList5"/>
    <dgm:cxn modelId="{34F7A9AA-87D7-6D4C-A020-FACBECF3855C}" srcId="{5E9A10C8-A139-C745-A1E0-1C4C528C510C}" destId="{9D4A335B-AD09-CD46-99A2-639A7BB7F135}" srcOrd="0" destOrd="0" parTransId="{19D8CCF6-62EB-4349-A793-D068D60C458A}" sibTransId="{629662B4-9E71-B844-B8A7-9639C80678B6}"/>
    <dgm:cxn modelId="{919514B0-E868-A444-BC58-90289994AD91}" srcId="{F9DF0D92-E879-2944-BEDA-E3977EEA1C29}" destId="{3A1E251D-501C-634A-9717-20ED5821AE15}" srcOrd="5" destOrd="0" parTransId="{2CDC7F13-E3FA-A74C-B863-2F229FDFF2A9}" sibTransId="{9E30AAE4-B855-5A4F-A8AA-7E03998B896D}"/>
    <dgm:cxn modelId="{20FB88B9-D10D-5F4B-BCE9-B7194714A183}" type="presOf" srcId="{82228D35-7AD7-8F41-899F-EB233B27E740}" destId="{D9A53F73-7F43-E549-9E45-8CC85AD49B49}" srcOrd="0" destOrd="0" presId="urn:microsoft.com/office/officeart/2005/8/layout/vList5"/>
    <dgm:cxn modelId="{555C6AD2-2760-B544-A284-0D796F7F213B}" srcId="{D7C6A65D-C42B-654E-A282-EFE603A884D7}" destId="{D9203597-088E-6A40-A409-45080D6F1884}" srcOrd="0" destOrd="0" parTransId="{1E7A5EF0-EE5C-F94E-B3FB-4056BF04322D}" sibTransId="{A8A51805-AB79-1749-93CA-386B369A044D}"/>
    <dgm:cxn modelId="{2C1587D9-BA9F-8543-A991-5EC3E7F15793}" type="presOf" srcId="{9D4A335B-AD09-CD46-99A2-639A7BB7F135}" destId="{D8C652AA-673D-2C4A-BBA8-154319CDEE1A}" srcOrd="0" destOrd="0" presId="urn:microsoft.com/office/officeart/2005/8/layout/vList5"/>
    <dgm:cxn modelId="{46E5B1D9-CBD9-8749-9FB9-C19842F26090}" srcId="{F9DF0D92-E879-2944-BEDA-E3977EEA1C29}" destId="{82228D35-7AD7-8F41-899F-EB233B27E740}" srcOrd="3" destOrd="0" parTransId="{D769CFB1-13A5-3242-840B-C50DB25875C8}" sibTransId="{0ACB9B9E-9887-5A49-934A-1B15434E3B61}"/>
    <dgm:cxn modelId="{A00E20DF-C1D6-6448-90C1-54133085DEC3}" srcId="{F9DF0D92-E879-2944-BEDA-E3977EEA1C29}" destId="{D7C6A65D-C42B-654E-A282-EFE603A884D7}" srcOrd="4" destOrd="0" parTransId="{909B0DDF-0545-3E4A-9300-0F14B2743F4C}" sibTransId="{36A8D043-818F-2044-B6AF-64E0AE4DC1A8}"/>
    <dgm:cxn modelId="{D0931CE3-83FA-4642-BFF3-C18DCD60E043}" type="presOf" srcId="{5E9A10C8-A139-C745-A1E0-1C4C528C510C}" destId="{E4520877-DD7A-7841-9BA1-37A76F39BC0B}" srcOrd="0" destOrd="0" presId="urn:microsoft.com/office/officeart/2005/8/layout/vList5"/>
    <dgm:cxn modelId="{B063F41D-E56F-6F44-A688-12D6CDBDD677}" type="presParOf" srcId="{17CA6485-4978-1B4B-A4BD-3DF860127443}" destId="{4680213E-087C-AC4F-A777-D23230256D37}" srcOrd="0" destOrd="0" presId="urn:microsoft.com/office/officeart/2005/8/layout/vList5"/>
    <dgm:cxn modelId="{7C15DF1B-9CDE-1244-A488-FD084BBF9941}" type="presParOf" srcId="{4680213E-087C-AC4F-A777-D23230256D37}" destId="{E4520877-DD7A-7841-9BA1-37A76F39BC0B}" srcOrd="0" destOrd="0" presId="urn:microsoft.com/office/officeart/2005/8/layout/vList5"/>
    <dgm:cxn modelId="{5F8504EF-4939-4C4F-8E07-95C65B98B358}" type="presParOf" srcId="{4680213E-087C-AC4F-A777-D23230256D37}" destId="{D8C652AA-673D-2C4A-BBA8-154319CDEE1A}" srcOrd="1" destOrd="0" presId="urn:microsoft.com/office/officeart/2005/8/layout/vList5"/>
    <dgm:cxn modelId="{EF81C8DE-D4B2-844E-889C-39FE1A6EEBC6}" type="presParOf" srcId="{17CA6485-4978-1B4B-A4BD-3DF860127443}" destId="{CCF0738D-0715-C542-8C2E-8D5447EBB4EC}" srcOrd="1" destOrd="0" presId="urn:microsoft.com/office/officeart/2005/8/layout/vList5"/>
    <dgm:cxn modelId="{3E712CD4-126E-D945-BCF1-A9724AE001EF}" type="presParOf" srcId="{17CA6485-4978-1B4B-A4BD-3DF860127443}" destId="{88F543CE-DFFC-844B-B1B1-34BB2ACD6C5F}" srcOrd="2" destOrd="0" presId="urn:microsoft.com/office/officeart/2005/8/layout/vList5"/>
    <dgm:cxn modelId="{F70B98B8-3156-1A45-A6B5-6B70D36D58AB}" type="presParOf" srcId="{88F543CE-DFFC-844B-B1B1-34BB2ACD6C5F}" destId="{C5A3D44E-6E83-C044-A4A0-A5C8556AF36A}" srcOrd="0" destOrd="0" presId="urn:microsoft.com/office/officeart/2005/8/layout/vList5"/>
    <dgm:cxn modelId="{E8D790F4-4298-254C-8B89-CC15DD95AF4F}" type="presParOf" srcId="{88F543CE-DFFC-844B-B1B1-34BB2ACD6C5F}" destId="{BF0C2739-D0A3-A543-8EFE-FFABA7D44268}" srcOrd="1" destOrd="0" presId="urn:microsoft.com/office/officeart/2005/8/layout/vList5"/>
    <dgm:cxn modelId="{093D65F4-7194-9F49-828B-DEB9DBA8BA58}" type="presParOf" srcId="{17CA6485-4978-1B4B-A4BD-3DF860127443}" destId="{F9AAB384-7C77-F34F-B3E4-F2F106292B43}" srcOrd="3" destOrd="0" presId="urn:microsoft.com/office/officeart/2005/8/layout/vList5"/>
    <dgm:cxn modelId="{D3DE2D2B-1380-D742-AC81-E70A9F6F3103}" type="presParOf" srcId="{17CA6485-4978-1B4B-A4BD-3DF860127443}" destId="{494E426E-985A-6F43-BEBD-161CBD9C9951}" srcOrd="4" destOrd="0" presId="urn:microsoft.com/office/officeart/2005/8/layout/vList5"/>
    <dgm:cxn modelId="{9F62E4A9-9422-D14F-A052-9BD2DC046D69}" type="presParOf" srcId="{494E426E-985A-6F43-BEBD-161CBD9C9951}" destId="{49096BEB-3549-8242-AE8C-F6A4F73C96EE}" srcOrd="0" destOrd="0" presId="urn:microsoft.com/office/officeart/2005/8/layout/vList5"/>
    <dgm:cxn modelId="{B0A2DB7E-6A13-CC4D-90EA-1E0A3F45B547}" type="presParOf" srcId="{494E426E-985A-6F43-BEBD-161CBD9C9951}" destId="{4E1D0E6F-624E-E74B-8F9D-B7F9521F3188}" srcOrd="1" destOrd="0" presId="urn:microsoft.com/office/officeart/2005/8/layout/vList5"/>
    <dgm:cxn modelId="{8A6E2D30-8749-E94F-BC23-41389199C0EF}" type="presParOf" srcId="{17CA6485-4978-1B4B-A4BD-3DF860127443}" destId="{9C6C64A8-5A5C-3F44-A01E-0EA5907E63E3}" srcOrd="5" destOrd="0" presId="urn:microsoft.com/office/officeart/2005/8/layout/vList5"/>
    <dgm:cxn modelId="{9ABB78C8-8776-2F47-AEA4-E6AB9FD3178E}" type="presParOf" srcId="{17CA6485-4978-1B4B-A4BD-3DF860127443}" destId="{325EC101-3048-4845-86BB-9278EEACB5B3}" srcOrd="6" destOrd="0" presId="urn:microsoft.com/office/officeart/2005/8/layout/vList5"/>
    <dgm:cxn modelId="{8FE28FAA-1235-ED42-BFEA-57190D8BAEAB}" type="presParOf" srcId="{325EC101-3048-4845-86BB-9278EEACB5B3}" destId="{D9A53F73-7F43-E549-9E45-8CC85AD49B49}" srcOrd="0" destOrd="0" presId="urn:microsoft.com/office/officeart/2005/8/layout/vList5"/>
    <dgm:cxn modelId="{A23F71A0-DE94-6940-BB3C-DBF01C38E009}" type="presParOf" srcId="{325EC101-3048-4845-86BB-9278EEACB5B3}" destId="{70C2360D-8D81-E54F-A20F-426B9DBA69BE}" srcOrd="1" destOrd="0" presId="urn:microsoft.com/office/officeart/2005/8/layout/vList5"/>
    <dgm:cxn modelId="{82D95F31-FD71-8E45-B6A8-1F3224B7B5F8}" type="presParOf" srcId="{17CA6485-4978-1B4B-A4BD-3DF860127443}" destId="{83E214B6-2D0F-3346-AF3E-D99CB985FF88}" srcOrd="7" destOrd="0" presId="urn:microsoft.com/office/officeart/2005/8/layout/vList5"/>
    <dgm:cxn modelId="{B0A40BA0-1CBD-3546-B158-9EBFC49C5FD1}" type="presParOf" srcId="{17CA6485-4978-1B4B-A4BD-3DF860127443}" destId="{6D6DD9E6-F111-F14D-8626-8BCD4FA8F78A}" srcOrd="8" destOrd="0" presId="urn:microsoft.com/office/officeart/2005/8/layout/vList5"/>
    <dgm:cxn modelId="{43FF9004-3996-F845-8FA7-3DC8B32907B4}" type="presParOf" srcId="{6D6DD9E6-F111-F14D-8626-8BCD4FA8F78A}" destId="{821ACE05-CF62-8A4D-8893-BBADE87DAEB4}" srcOrd="0" destOrd="0" presId="urn:microsoft.com/office/officeart/2005/8/layout/vList5"/>
    <dgm:cxn modelId="{5E85C156-0FD4-CA46-AD2A-9E5B0FE47349}" type="presParOf" srcId="{6D6DD9E6-F111-F14D-8626-8BCD4FA8F78A}" destId="{376C04A1-A3BD-8144-92C1-BF5D175AAD79}" srcOrd="1" destOrd="0" presId="urn:microsoft.com/office/officeart/2005/8/layout/vList5"/>
    <dgm:cxn modelId="{9653AF67-FAF2-2A47-BCA6-33C9EA99128C}" type="presParOf" srcId="{17CA6485-4978-1B4B-A4BD-3DF860127443}" destId="{62C8729A-6449-9E4F-849D-2C38330291EB}" srcOrd="9" destOrd="0" presId="urn:microsoft.com/office/officeart/2005/8/layout/vList5"/>
    <dgm:cxn modelId="{48D0EE8A-E3F1-FD41-9938-D232D516EE94}" type="presParOf" srcId="{17CA6485-4978-1B4B-A4BD-3DF860127443}" destId="{56C93D91-3DD6-8244-B1EF-EB488872C778}" srcOrd="10" destOrd="0" presId="urn:microsoft.com/office/officeart/2005/8/layout/vList5"/>
    <dgm:cxn modelId="{9EE21559-D2CB-7847-8622-A034F8B6E17A}" type="presParOf" srcId="{56C93D91-3DD6-8244-B1EF-EB488872C778}" destId="{284F0534-070E-6D4D-BE0D-F2724EF0AD8A}" srcOrd="0" destOrd="0" presId="urn:microsoft.com/office/officeart/2005/8/layout/vList5"/>
    <dgm:cxn modelId="{B8ADF333-EEBE-6545-9EF8-57DD853B372B}" type="presParOf" srcId="{56C93D91-3DD6-8244-B1EF-EB488872C778}" destId="{BC05F194-2128-0D4B-B8CA-111C6441BB1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DF750-C897-4111-9C49-9DFD22B1D87E}">
      <dsp:nvSpPr>
        <dsp:cNvPr id="0" name=""/>
        <dsp:cNvSpPr/>
      </dsp:nvSpPr>
      <dsp:spPr>
        <a:xfrm>
          <a:off x="1627287" y="280136"/>
          <a:ext cx="4092428" cy="4092428"/>
        </a:xfrm>
        <a:prstGeom prst="pie">
          <a:avLst>
            <a:gd name="adj1" fmla="val 16200000"/>
            <a:gd name="adj2" fmla="val 19285716"/>
          </a:avLst>
        </a:prstGeom>
        <a:solidFill>
          <a:srgbClr val="555FAD"/>
        </a:solidFill>
        <a:ln w="28575">
          <a:solidFill>
            <a:schemeClr val="accent3"/>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SENR</a:t>
          </a:r>
        </a:p>
      </dsp:txBody>
      <dsp:txXfrm>
        <a:off x="3713939" y="669891"/>
        <a:ext cx="1120545" cy="706431"/>
      </dsp:txXfrm>
    </dsp:sp>
    <dsp:sp modelId="{A522D418-AE19-42B3-9329-E16D134E1EF3}">
      <dsp:nvSpPr>
        <dsp:cNvPr id="0" name=""/>
        <dsp:cNvSpPr/>
      </dsp:nvSpPr>
      <dsp:spPr>
        <a:xfrm>
          <a:off x="1521566" y="499373"/>
          <a:ext cx="4092428" cy="4092428"/>
        </a:xfrm>
        <a:prstGeom prst="pie">
          <a:avLst>
            <a:gd name="adj1" fmla="val 19285716"/>
            <a:gd name="adj2" fmla="val 77142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SINF</a:t>
          </a:r>
        </a:p>
      </dsp:txBody>
      <dsp:txXfrm>
        <a:off x="4322931" y="1960955"/>
        <a:ext cx="1188753" cy="755150"/>
      </dsp:txXfrm>
    </dsp:sp>
    <dsp:sp modelId="{FF5ED4C9-EBEF-4FE2-8153-C39592EA3A79}">
      <dsp:nvSpPr>
        <dsp:cNvPr id="0" name=""/>
        <dsp:cNvSpPr/>
      </dsp:nvSpPr>
      <dsp:spPr>
        <a:xfrm>
          <a:off x="1521566" y="499373"/>
          <a:ext cx="4092428" cy="4092428"/>
        </a:xfrm>
        <a:prstGeom prst="pie">
          <a:avLst>
            <a:gd name="adj1" fmla="val 771428"/>
            <a:gd name="adj2" fmla="val 3857143"/>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SPRG</a:t>
          </a:r>
        </a:p>
      </dsp:txBody>
      <dsp:txXfrm>
        <a:off x="4152413" y="2935343"/>
        <a:ext cx="1071826" cy="779510"/>
      </dsp:txXfrm>
    </dsp:sp>
    <dsp:sp modelId="{66850DFF-73D4-4D3E-97E9-6B6F8FF0975D}">
      <dsp:nvSpPr>
        <dsp:cNvPr id="0" name=""/>
        <dsp:cNvSpPr/>
      </dsp:nvSpPr>
      <dsp:spPr>
        <a:xfrm>
          <a:off x="1521566" y="499373"/>
          <a:ext cx="4092428" cy="4092428"/>
        </a:xfrm>
        <a:prstGeom prst="pie">
          <a:avLst>
            <a:gd name="adj1" fmla="val 3857226"/>
            <a:gd name="adj2" fmla="val 6942858"/>
          </a:avLst>
        </a:prstGeom>
        <a:gradFill rotWithShape="0">
          <a:gsLst>
            <a:gs pos="0">
              <a:schemeClr val="accent1">
                <a:hueOff val="0"/>
                <a:satOff val="0"/>
                <a:lumOff val="0"/>
                <a:alphaOff val="0"/>
                <a:satMod val="103000"/>
                <a:lumMod val="102000"/>
                <a:tint val="94000"/>
              </a:schemeClr>
            </a:gs>
            <a:gs pos="17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SELA</a:t>
          </a:r>
        </a:p>
      </dsp:txBody>
      <dsp:txXfrm>
        <a:off x="3019687" y="3714853"/>
        <a:ext cx="1096186" cy="779510"/>
      </dsp:txXfrm>
    </dsp:sp>
    <dsp:sp modelId="{2EBB62A4-A8DD-468A-B65E-430E5DF25FE5}">
      <dsp:nvSpPr>
        <dsp:cNvPr id="0" name=""/>
        <dsp:cNvSpPr/>
      </dsp:nvSpPr>
      <dsp:spPr>
        <a:xfrm>
          <a:off x="1521566" y="499373"/>
          <a:ext cx="4092428" cy="4092428"/>
        </a:xfrm>
        <a:prstGeom prst="pie">
          <a:avLst>
            <a:gd name="adj1" fmla="val 6942858"/>
            <a:gd name="adj2" fmla="val 10028574"/>
          </a:avLst>
        </a:prstGeom>
        <a:solidFill>
          <a:srgbClr val="FF745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SWDS</a:t>
          </a:r>
        </a:p>
      </dsp:txBody>
      <dsp:txXfrm>
        <a:off x="1911321" y="2935343"/>
        <a:ext cx="1071826" cy="779510"/>
      </dsp:txXfrm>
    </dsp:sp>
    <dsp:sp modelId="{16B6D050-2503-4F45-8DF9-B89353BC7409}">
      <dsp:nvSpPr>
        <dsp:cNvPr id="0" name=""/>
        <dsp:cNvSpPr/>
      </dsp:nvSpPr>
      <dsp:spPr>
        <a:xfrm>
          <a:off x="1521566" y="499373"/>
          <a:ext cx="4092428" cy="4092428"/>
        </a:xfrm>
        <a:prstGeom prst="pie">
          <a:avLst>
            <a:gd name="adj1" fmla="val 10028574"/>
            <a:gd name="adj2" fmla="val 13114284"/>
          </a:avLst>
        </a:prstGeom>
        <a:solidFill>
          <a:srgbClr val="FF745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MEET</a:t>
          </a:r>
        </a:p>
      </dsp:txBody>
      <dsp:txXfrm>
        <a:off x="1623877" y="1960955"/>
        <a:ext cx="1188753" cy="755150"/>
      </dsp:txXfrm>
    </dsp:sp>
    <dsp:sp modelId="{B5CAAA01-0A48-49FB-96EE-F45637A50FBD}">
      <dsp:nvSpPr>
        <dsp:cNvPr id="0" name=""/>
        <dsp:cNvSpPr/>
      </dsp:nvSpPr>
      <dsp:spPr>
        <a:xfrm>
          <a:off x="1521566" y="499373"/>
          <a:ext cx="4092428" cy="4092428"/>
        </a:xfrm>
        <a:prstGeom prst="pie">
          <a:avLst>
            <a:gd name="adj1" fmla="val 13114284"/>
            <a:gd name="adj2" fmla="val 16200000"/>
          </a:avLst>
        </a:prstGeom>
        <a:solidFill>
          <a:srgbClr val="FF745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PLAN</a:t>
          </a:r>
        </a:p>
        <a:p>
          <a:pPr marL="0" lvl="0" indent="0" algn="ctr" defTabSz="844550">
            <a:lnSpc>
              <a:spcPct val="90000"/>
            </a:lnSpc>
            <a:spcBef>
              <a:spcPct val="0"/>
            </a:spcBef>
            <a:spcAft>
              <a:spcPct val="35000"/>
            </a:spcAft>
            <a:buNone/>
          </a:pPr>
          <a:r>
            <a:rPr lang="en-US" sz="1900" kern="1200" dirty="0"/>
            <a:t>&amp; SERV</a:t>
          </a:r>
        </a:p>
      </dsp:txBody>
      <dsp:txXfrm>
        <a:off x="2408259" y="889128"/>
        <a:ext cx="1120545" cy="7064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E445CA-1909-4A4B-8FEB-9BB43352FDD1}">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CC1BF7-3ADE-45B5-9504-5FE1BDC71715}">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en-US" sz="1900" kern="1200" dirty="0"/>
            <a:t>Students must be enrolled at the start of every school year</a:t>
          </a:r>
        </a:p>
      </dsp:txBody>
      <dsp:txXfrm>
        <a:off x="0" y="0"/>
        <a:ext cx="10515600" cy="1087834"/>
      </dsp:txXfrm>
    </dsp:sp>
    <dsp:sp modelId="{3871A93F-CDA5-4F2E-8C67-103F780955C5}">
      <dsp:nvSpPr>
        <dsp:cNvPr id="0" name=""/>
        <dsp:cNvSpPr/>
      </dsp:nvSpPr>
      <dsp:spPr>
        <a:xfrm>
          <a:off x="0" y="1087834"/>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848B7D-F637-4E5F-9D10-0996CE72E87B}">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en-US" sz="1900" kern="1200" dirty="0"/>
            <a:t>Student should be enrolled on their first date of expected enrollment and exited with their last date of attendance</a:t>
          </a:r>
        </a:p>
      </dsp:txBody>
      <dsp:txXfrm>
        <a:off x="0" y="1087834"/>
        <a:ext cx="10515600" cy="1087834"/>
      </dsp:txXfrm>
    </dsp:sp>
    <dsp:sp modelId="{71E1BBD4-B181-42AC-B77A-4C5416E6B666}">
      <dsp:nvSpPr>
        <dsp:cNvPr id="0" name=""/>
        <dsp:cNvSpPr/>
      </dsp:nvSpPr>
      <dsp:spPr>
        <a:xfrm>
          <a:off x="0" y="2175669"/>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9A28A5-2796-468D-B236-1DDD43B80147}">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en-US" sz="1900" kern="1200" dirty="0"/>
            <a:t>At the end of the school year, LEAs must exit all students, including those whom they expect will be continuing at the same school the following school year. At the beginning of the next school year, LEAs must re-enroll all students with the appropriate grade level for that year</a:t>
          </a:r>
        </a:p>
      </dsp:txBody>
      <dsp:txXfrm>
        <a:off x="0" y="2175669"/>
        <a:ext cx="10515600" cy="1087834"/>
      </dsp:txXfrm>
    </dsp:sp>
    <dsp:sp modelId="{A59E9F4D-7060-4DC5-9645-02DDACFF16E5}">
      <dsp:nvSpPr>
        <dsp:cNvPr id="0" name=""/>
        <dsp:cNvSpPr/>
      </dsp:nvSpPr>
      <dsp:spPr>
        <a:xfrm>
          <a:off x="0" y="3263503"/>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DDDCDA-7403-4406-97BB-9AFF26CB422E}">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en-US" sz="1900" kern="1200" dirty="0"/>
            <a:t>The SENR is not used to update a student’s demographic information or any other information that has changed. The appropriate file must be used to update student information</a:t>
          </a:r>
        </a:p>
      </dsp:txBody>
      <dsp:txXfrm>
        <a:off x="0" y="3263503"/>
        <a:ext cx="10515600" cy="10878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0A0E0-82DD-4352-B177-B0721FEDA179}">
      <dsp:nvSpPr>
        <dsp:cNvPr id="0" name=""/>
        <dsp:cNvSpPr/>
      </dsp:nvSpPr>
      <dsp:spPr>
        <a:xfrm>
          <a:off x="3133170" y="203614"/>
          <a:ext cx="763490" cy="509248"/>
        </a:xfrm>
        <a:prstGeom prst="rect">
          <a:avLst/>
        </a:prstGeom>
        <a:solidFill>
          <a:schemeClr val="accent4">
            <a:lumMod val="10000"/>
            <a:lumOff val="90000"/>
            <a:alpha val="90000"/>
          </a:schemeClr>
        </a:solidFill>
        <a:ln w="12700" cap="flat" cmpd="sng" algn="ctr">
          <a:solidFill>
            <a:srgbClr val="FFC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SENR</a:t>
          </a:r>
        </a:p>
      </dsp:txBody>
      <dsp:txXfrm>
        <a:off x="3255328" y="203614"/>
        <a:ext cx="641332" cy="509248"/>
      </dsp:txXfrm>
    </dsp:sp>
    <dsp:sp modelId="{19FDE518-1275-4B96-81B2-940854DCFB48}">
      <dsp:nvSpPr>
        <dsp:cNvPr id="0" name=""/>
        <dsp:cNvSpPr/>
      </dsp:nvSpPr>
      <dsp:spPr>
        <a:xfrm>
          <a:off x="3133170" y="712862"/>
          <a:ext cx="763490" cy="509248"/>
        </a:xfrm>
        <a:prstGeom prst="rect">
          <a:avLst/>
        </a:prstGeom>
        <a:solidFill>
          <a:schemeClr val="accent4">
            <a:lumMod val="10000"/>
            <a:lumOff val="90000"/>
            <a:alpha val="90000"/>
          </a:schemeClr>
        </a:solidFill>
        <a:ln w="12700" cap="flat" cmpd="sng" algn="ctr">
          <a:solidFill>
            <a:srgbClr val="FFC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SINF</a:t>
          </a:r>
        </a:p>
      </dsp:txBody>
      <dsp:txXfrm>
        <a:off x="3255328" y="712862"/>
        <a:ext cx="641332" cy="509248"/>
      </dsp:txXfrm>
    </dsp:sp>
    <dsp:sp modelId="{B3ADCFDB-3EBE-4B38-91B3-B01CB5A05E8D}">
      <dsp:nvSpPr>
        <dsp:cNvPr id="0" name=""/>
        <dsp:cNvSpPr/>
      </dsp:nvSpPr>
      <dsp:spPr>
        <a:xfrm>
          <a:off x="3133170" y="1222110"/>
          <a:ext cx="763490" cy="509248"/>
        </a:xfrm>
        <a:prstGeom prst="rect">
          <a:avLst/>
        </a:prstGeom>
        <a:solidFill>
          <a:schemeClr val="accent4">
            <a:lumMod val="10000"/>
            <a:lumOff val="90000"/>
            <a:alpha val="90000"/>
          </a:schemeClr>
        </a:solidFill>
        <a:ln w="12700" cap="flat" cmpd="sng" algn="ctr">
          <a:solidFill>
            <a:srgbClr val="FFC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SPRG</a:t>
          </a:r>
        </a:p>
      </dsp:txBody>
      <dsp:txXfrm>
        <a:off x="3255328" y="1222110"/>
        <a:ext cx="641332" cy="509248"/>
      </dsp:txXfrm>
    </dsp:sp>
    <dsp:sp modelId="{4DAFDFA5-FE32-410E-8D1A-C4A0FC6A1FFD}">
      <dsp:nvSpPr>
        <dsp:cNvPr id="0" name=""/>
        <dsp:cNvSpPr/>
      </dsp:nvSpPr>
      <dsp:spPr>
        <a:xfrm>
          <a:off x="3133170" y="1731359"/>
          <a:ext cx="763490" cy="509248"/>
        </a:xfrm>
        <a:prstGeom prst="rect">
          <a:avLst/>
        </a:prstGeom>
        <a:solidFill>
          <a:schemeClr val="accent4">
            <a:lumMod val="10000"/>
            <a:lumOff val="90000"/>
            <a:alpha val="90000"/>
          </a:schemeClr>
        </a:solidFill>
        <a:ln w="12700" cap="flat" cmpd="sng" algn="ctr">
          <a:solidFill>
            <a:srgbClr val="FFC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SELA</a:t>
          </a:r>
        </a:p>
      </dsp:txBody>
      <dsp:txXfrm>
        <a:off x="3255328" y="1731359"/>
        <a:ext cx="641332" cy="509248"/>
      </dsp:txXfrm>
    </dsp:sp>
    <dsp:sp modelId="{43FA8FA5-192E-4DFA-9DC0-45BE9CE4E1A5}">
      <dsp:nvSpPr>
        <dsp:cNvPr id="0" name=""/>
        <dsp:cNvSpPr/>
      </dsp:nvSpPr>
      <dsp:spPr>
        <a:xfrm>
          <a:off x="3133170" y="2240607"/>
          <a:ext cx="763490" cy="509248"/>
        </a:xfrm>
        <a:prstGeom prst="rect">
          <a:avLst/>
        </a:prstGeom>
        <a:solidFill>
          <a:schemeClr val="accent4">
            <a:lumMod val="10000"/>
            <a:lumOff val="90000"/>
            <a:alpha val="90000"/>
          </a:schemeClr>
        </a:solidFill>
        <a:ln w="12700" cap="flat" cmpd="sng" algn="ctr">
          <a:solidFill>
            <a:srgbClr val="FFC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MEET</a:t>
          </a:r>
        </a:p>
      </dsp:txBody>
      <dsp:txXfrm>
        <a:off x="3255328" y="2240607"/>
        <a:ext cx="641332" cy="509248"/>
      </dsp:txXfrm>
    </dsp:sp>
    <dsp:sp modelId="{42EA6D84-33E2-404D-B369-1C0D1933AE7A}">
      <dsp:nvSpPr>
        <dsp:cNvPr id="0" name=""/>
        <dsp:cNvSpPr/>
      </dsp:nvSpPr>
      <dsp:spPr>
        <a:xfrm>
          <a:off x="3133170" y="2749855"/>
          <a:ext cx="763490" cy="509248"/>
        </a:xfrm>
        <a:prstGeom prst="rect">
          <a:avLst/>
        </a:prstGeom>
        <a:solidFill>
          <a:schemeClr val="accent4">
            <a:lumMod val="10000"/>
            <a:lumOff val="90000"/>
            <a:alpha val="90000"/>
          </a:schemeClr>
        </a:solidFill>
        <a:ln w="12700" cap="flat" cmpd="sng" algn="ctr">
          <a:solidFill>
            <a:srgbClr val="FFC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PLAN</a:t>
          </a:r>
        </a:p>
      </dsp:txBody>
      <dsp:txXfrm>
        <a:off x="3255328" y="2749855"/>
        <a:ext cx="641332" cy="509248"/>
      </dsp:txXfrm>
    </dsp:sp>
    <dsp:sp modelId="{5FA21411-FCDC-4659-B607-69A03CA4B69A}">
      <dsp:nvSpPr>
        <dsp:cNvPr id="0" name=""/>
        <dsp:cNvSpPr/>
      </dsp:nvSpPr>
      <dsp:spPr>
        <a:xfrm>
          <a:off x="3133170" y="3259103"/>
          <a:ext cx="763490" cy="509248"/>
        </a:xfrm>
        <a:prstGeom prst="rect">
          <a:avLst/>
        </a:prstGeom>
        <a:solidFill>
          <a:schemeClr val="accent1">
            <a:alpha val="90000"/>
            <a:tint val="4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SWDS</a:t>
          </a:r>
        </a:p>
      </dsp:txBody>
      <dsp:txXfrm>
        <a:off x="3255328" y="3259103"/>
        <a:ext cx="641332" cy="509248"/>
      </dsp:txXfrm>
    </dsp:sp>
    <dsp:sp modelId="{38A9D2A3-43FA-487F-81A4-6A96D62CDA1C}">
      <dsp:nvSpPr>
        <dsp:cNvPr id="0" name=""/>
        <dsp:cNvSpPr/>
      </dsp:nvSpPr>
      <dsp:spPr>
        <a:xfrm>
          <a:off x="3133170" y="3768351"/>
          <a:ext cx="763490" cy="509248"/>
        </a:xfrm>
        <a:prstGeom prst="rect">
          <a:avLst/>
        </a:prstGeom>
        <a:solidFill>
          <a:schemeClr val="accent1">
            <a:alpha val="90000"/>
            <a:tint val="4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SERV</a:t>
          </a:r>
        </a:p>
      </dsp:txBody>
      <dsp:txXfrm>
        <a:off x="3255328" y="3768351"/>
        <a:ext cx="641332" cy="509248"/>
      </dsp:txXfrm>
    </dsp:sp>
    <dsp:sp modelId="{C348CEFA-6D3B-43EF-B3B5-B49B89956799}">
      <dsp:nvSpPr>
        <dsp:cNvPr id="0" name=""/>
        <dsp:cNvSpPr/>
      </dsp:nvSpPr>
      <dsp:spPr>
        <a:xfrm>
          <a:off x="2725975" y="17"/>
          <a:ext cx="508993" cy="508993"/>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Fall 1 </a:t>
          </a:r>
        </a:p>
      </dsp:txBody>
      <dsp:txXfrm>
        <a:off x="2800515" y="74557"/>
        <a:ext cx="359913" cy="359913"/>
      </dsp:txXfrm>
    </dsp:sp>
    <dsp:sp modelId="{0B160103-7254-4C43-BF1F-2A10A106A7B1}">
      <dsp:nvSpPr>
        <dsp:cNvPr id="0" name=""/>
        <dsp:cNvSpPr/>
      </dsp:nvSpPr>
      <dsp:spPr>
        <a:xfrm>
          <a:off x="4405654" y="203614"/>
          <a:ext cx="763490" cy="509248"/>
        </a:xfrm>
        <a:prstGeom prst="rect">
          <a:avLst/>
        </a:prstGeom>
        <a:solidFill>
          <a:schemeClr val="tx1">
            <a:lumMod val="20000"/>
            <a:lumOff val="80000"/>
            <a:alpha val="90000"/>
          </a:schemeClr>
        </a:solidFill>
        <a:ln w="12700" cap="flat" cmpd="sng" algn="ctr">
          <a:solidFill>
            <a:srgbClr val="FFC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SCSE</a:t>
          </a:r>
        </a:p>
      </dsp:txBody>
      <dsp:txXfrm>
        <a:off x="4527813" y="203614"/>
        <a:ext cx="641332" cy="509248"/>
      </dsp:txXfrm>
    </dsp:sp>
    <dsp:sp modelId="{CD4664AB-DF67-4362-AA96-08F96D2E8CD1}">
      <dsp:nvSpPr>
        <dsp:cNvPr id="0" name=""/>
        <dsp:cNvSpPr/>
      </dsp:nvSpPr>
      <dsp:spPr>
        <a:xfrm>
          <a:off x="3998459" y="17"/>
          <a:ext cx="508993" cy="508993"/>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Fall 2 </a:t>
          </a:r>
        </a:p>
      </dsp:txBody>
      <dsp:txXfrm>
        <a:off x="4072999" y="74557"/>
        <a:ext cx="359913" cy="359913"/>
      </dsp:txXfrm>
    </dsp:sp>
    <dsp:sp modelId="{CD4C7BF2-DAA9-4A1C-981B-8BA62E99CC21}">
      <dsp:nvSpPr>
        <dsp:cNvPr id="0" name=""/>
        <dsp:cNvSpPr/>
      </dsp:nvSpPr>
      <dsp:spPr>
        <a:xfrm>
          <a:off x="5678138" y="203614"/>
          <a:ext cx="763490" cy="509248"/>
        </a:xfrm>
        <a:prstGeom prst="rect">
          <a:avLst/>
        </a:prstGeom>
        <a:solidFill>
          <a:schemeClr val="accent4">
            <a:lumMod val="25000"/>
            <a:lumOff val="75000"/>
            <a:alpha val="90000"/>
          </a:schemeClr>
        </a:solidFill>
        <a:ln w="12700" cap="flat" cmpd="sng" algn="ctr">
          <a:solidFill>
            <a:srgbClr val="FFC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SCSC</a:t>
          </a:r>
        </a:p>
      </dsp:txBody>
      <dsp:txXfrm>
        <a:off x="5800297" y="203614"/>
        <a:ext cx="641332" cy="509248"/>
      </dsp:txXfrm>
    </dsp:sp>
    <dsp:sp modelId="{BF325A05-D9A3-4963-B979-37670B516EA3}">
      <dsp:nvSpPr>
        <dsp:cNvPr id="0" name=""/>
        <dsp:cNvSpPr/>
      </dsp:nvSpPr>
      <dsp:spPr>
        <a:xfrm>
          <a:off x="5678138" y="712862"/>
          <a:ext cx="763490" cy="509248"/>
        </a:xfrm>
        <a:prstGeom prst="rect">
          <a:avLst/>
        </a:prstGeom>
        <a:solidFill>
          <a:schemeClr val="accent4">
            <a:lumMod val="25000"/>
            <a:lumOff val="75000"/>
            <a:alpha val="90000"/>
          </a:schemeClr>
        </a:solidFill>
        <a:ln w="12700" cap="flat" cmpd="sng" algn="ctr">
          <a:solidFill>
            <a:srgbClr val="FFC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SCTE</a:t>
          </a:r>
        </a:p>
      </dsp:txBody>
      <dsp:txXfrm>
        <a:off x="5800297" y="712862"/>
        <a:ext cx="641332" cy="509248"/>
      </dsp:txXfrm>
    </dsp:sp>
    <dsp:sp modelId="{1D7A7890-2165-400E-955B-85CAFF844FA5}">
      <dsp:nvSpPr>
        <dsp:cNvPr id="0" name=""/>
        <dsp:cNvSpPr/>
      </dsp:nvSpPr>
      <dsp:spPr>
        <a:xfrm>
          <a:off x="5270943" y="17"/>
          <a:ext cx="508993" cy="508993"/>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EOY 1</a:t>
          </a:r>
        </a:p>
      </dsp:txBody>
      <dsp:txXfrm>
        <a:off x="5345483" y="74557"/>
        <a:ext cx="359913" cy="359913"/>
      </dsp:txXfrm>
    </dsp:sp>
    <dsp:sp modelId="{03B2E862-5125-4973-BCBE-AAA47D809B65}">
      <dsp:nvSpPr>
        <dsp:cNvPr id="0" name=""/>
        <dsp:cNvSpPr/>
      </dsp:nvSpPr>
      <dsp:spPr>
        <a:xfrm>
          <a:off x="6950622" y="203614"/>
          <a:ext cx="763490" cy="509248"/>
        </a:xfrm>
        <a:prstGeom prst="rect">
          <a:avLst/>
        </a:prstGeom>
        <a:solidFill>
          <a:schemeClr val="tx1">
            <a:lumMod val="40000"/>
            <a:lumOff val="60000"/>
            <a:alpha val="90000"/>
          </a:schemeClr>
        </a:solidFill>
        <a:ln w="12700" cap="flat" cmpd="sng" algn="ctr">
          <a:solidFill>
            <a:srgbClr val="FFC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SPRG</a:t>
          </a:r>
        </a:p>
      </dsp:txBody>
      <dsp:txXfrm>
        <a:off x="7072781" y="203614"/>
        <a:ext cx="641332" cy="509248"/>
      </dsp:txXfrm>
    </dsp:sp>
    <dsp:sp modelId="{64C4D641-30CD-4D1F-8090-C61604335648}">
      <dsp:nvSpPr>
        <dsp:cNvPr id="0" name=""/>
        <dsp:cNvSpPr/>
      </dsp:nvSpPr>
      <dsp:spPr>
        <a:xfrm>
          <a:off x="6543427" y="17"/>
          <a:ext cx="508993" cy="508993"/>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EOY 2</a:t>
          </a:r>
        </a:p>
      </dsp:txBody>
      <dsp:txXfrm>
        <a:off x="6617967" y="74557"/>
        <a:ext cx="359913" cy="359913"/>
      </dsp:txXfrm>
    </dsp:sp>
    <dsp:sp modelId="{96D02DEF-7444-4DDE-BF55-8EA5A34005BC}">
      <dsp:nvSpPr>
        <dsp:cNvPr id="0" name=""/>
        <dsp:cNvSpPr/>
      </dsp:nvSpPr>
      <dsp:spPr>
        <a:xfrm>
          <a:off x="8223106" y="203614"/>
          <a:ext cx="763490" cy="509248"/>
        </a:xfrm>
        <a:prstGeom prst="rect">
          <a:avLst/>
        </a:prstGeom>
        <a:solidFill>
          <a:schemeClr val="accent4">
            <a:lumMod val="50000"/>
            <a:lumOff val="50000"/>
            <a:alpha val="90000"/>
          </a:schemeClr>
        </a:solidFill>
        <a:ln w="12700" cap="flat" cmpd="sng" algn="ctr">
          <a:solidFill>
            <a:srgbClr val="FFC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STAS</a:t>
          </a:r>
        </a:p>
      </dsp:txBody>
      <dsp:txXfrm>
        <a:off x="8345265" y="203614"/>
        <a:ext cx="641332" cy="509248"/>
      </dsp:txXfrm>
    </dsp:sp>
    <dsp:sp modelId="{3F185C72-4385-42D5-B180-591C17EBEBA5}">
      <dsp:nvSpPr>
        <dsp:cNvPr id="0" name=""/>
        <dsp:cNvSpPr/>
      </dsp:nvSpPr>
      <dsp:spPr>
        <a:xfrm>
          <a:off x="8223106" y="712862"/>
          <a:ext cx="763490" cy="509248"/>
        </a:xfrm>
        <a:prstGeom prst="rect">
          <a:avLst/>
        </a:prstGeom>
        <a:solidFill>
          <a:schemeClr val="accent4">
            <a:lumMod val="50000"/>
            <a:lumOff val="50000"/>
            <a:alpha val="90000"/>
          </a:schemeClr>
        </a:solidFill>
        <a:ln w="12700" cap="flat" cmpd="sng" algn="ctr">
          <a:solidFill>
            <a:srgbClr val="FFC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SDIS</a:t>
          </a:r>
        </a:p>
      </dsp:txBody>
      <dsp:txXfrm>
        <a:off x="8345265" y="712862"/>
        <a:ext cx="641332" cy="509248"/>
      </dsp:txXfrm>
    </dsp:sp>
    <dsp:sp modelId="{8684FCD2-23D6-483C-A4E1-F0B827678816}">
      <dsp:nvSpPr>
        <dsp:cNvPr id="0" name=""/>
        <dsp:cNvSpPr/>
      </dsp:nvSpPr>
      <dsp:spPr>
        <a:xfrm>
          <a:off x="8223106" y="1222110"/>
          <a:ext cx="763490" cy="509248"/>
        </a:xfrm>
        <a:prstGeom prst="rect">
          <a:avLst/>
        </a:prstGeom>
        <a:solidFill>
          <a:schemeClr val="accent4">
            <a:lumMod val="50000"/>
            <a:lumOff val="50000"/>
            <a:alpha val="90000"/>
          </a:schemeClr>
        </a:solidFill>
        <a:ln w="12700" cap="flat" cmpd="sng" algn="ctr">
          <a:solidFill>
            <a:srgbClr val="FFC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SENR</a:t>
          </a:r>
        </a:p>
      </dsp:txBody>
      <dsp:txXfrm>
        <a:off x="8345265" y="1222110"/>
        <a:ext cx="641332" cy="509248"/>
      </dsp:txXfrm>
    </dsp:sp>
    <dsp:sp modelId="{14A618F0-0580-44B4-B4F8-21F5E8EA84B3}">
      <dsp:nvSpPr>
        <dsp:cNvPr id="0" name=""/>
        <dsp:cNvSpPr/>
      </dsp:nvSpPr>
      <dsp:spPr>
        <a:xfrm>
          <a:off x="7815912" y="17"/>
          <a:ext cx="508993" cy="508993"/>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EOY 3</a:t>
          </a:r>
        </a:p>
      </dsp:txBody>
      <dsp:txXfrm>
        <a:off x="7890452" y="74557"/>
        <a:ext cx="359913" cy="3599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082A7-1C97-904C-8143-D0673ED2EDCD}">
      <dsp:nvSpPr>
        <dsp:cNvPr id="0" name=""/>
        <dsp:cNvSpPr/>
      </dsp:nvSpPr>
      <dsp:spPr>
        <a:xfrm>
          <a:off x="0" y="33750"/>
          <a:ext cx="10145179" cy="719549"/>
        </a:xfrm>
        <a:prstGeom prst="roundRect">
          <a:avLst/>
        </a:prstGeom>
        <a:solidFill>
          <a:srgbClr val="385F98">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The SENR file is used for a variety of actions</a:t>
          </a:r>
        </a:p>
      </dsp:txBody>
      <dsp:txXfrm>
        <a:off x="35125" y="68875"/>
        <a:ext cx="10074929" cy="649299"/>
      </dsp:txXfrm>
    </dsp:sp>
    <dsp:sp modelId="{61357A12-1A8F-2942-B29F-524DB66209FC}">
      <dsp:nvSpPr>
        <dsp:cNvPr id="0" name=""/>
        <dsp:cNvSpPr/>
      </dsp:nvSpPr>
      <dsp:spPr>
        <a:xfrm>
          <a:off x="0" y="753299"/>
          <a:ext cx="10145179" cy="195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2109"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Search the ODS for an existing SSID</a:t>
          </a:r>
        </a:p>
        <a:p>
          <a:pPr marL="228600" lvl="1" indent="-228600" algn="l" defTabSz="1022350">
            <a:lnSpc>
              <a:spcPct val="90000"/>
            </a:lnSpc>
            <a:spcBef>
              <a:spcPct val="0"/>
            </a:spcBef>
            <a:spcAft>
              <a:spcPct val="20000"/>
            </a:spcAft>
            <a:buChar char="•"/>
          </a:pPr>
          <a:r>
            <a:rPr lang="en-US" sz="2300" kern="1200" dirty="0"/>
            <a:t>Request a new SSID</a:t>
          </a:r>
        </a:p>
        <a:p>
          <a:pPr marL="228600" lvl="1" indent="-228600" algn="l" defTabSz="1022350">
            <a:lnSpc>
              <a:spcPct val="90000"/>
            </a:lnSpc>
            <a:spcBef>
              <a:spcPct val="0"/>
            </a:spcBef>
            <a:spcAft>
              <a:spcPct val="20000"/>
            </a:spcAft>
            <a:buChar char="•"/>
          </a:pPr>
          <a:r>
            <a:rPr lang="en-US" sz="2300" kern="1200" dirty="0"/>
            <a:t>Submit a new SSID enrollment </a:t>
          </a:r>
        </a:p>
        <a:p>
          <a:pPr marL="228600" lvl="1" indent="-228600" algn="l" defTabSz="1022350">
            <a:lnSpc>
              <a:spcPct val="90000"/>
            </a:lnSpc>
            <a:spcBef>
              <a:spcPct val="0"/>
            </a:spcBef>
            <a:spcAft>
              <a:spcPct val="20000"/>
            </a:spcAft>
            <a:buChar char="•"/>
          </a:pPr>
          <a:r>
            <a:rPr lang="en-US" sz="2300" kern="1200" dirty="0"/>
            <a:t>Update an existing enrollment</a:t>
          </a:r>
        </a:p>
        <a:p>
          <a:pPr marL="228600" lvl="1" indent="-228600" algn="l" defTabSz="1022350">
            <a:lnSpc>
              <a:spcPct val="90000"/>
            </a:lnSpc>
            <a:spcBef>
              <a:spcPct val="0"/>
            </a:spcBef>
            <a:spcAft>
              <a:spcPct val="20000"/>
            </a:spcAft>
            <a:buChar char="•"/>
          </a:pPr>
          <a:r>
            <a:rPr lang="en-US" sz="2300" kern="1200" dirty="0"/>
            <a:t>Exit students</a:t>
          </a:r>
        </a:p>
      </dsp:txBody>
      <dsp:txXfrm>
        <a:off x="0" y="753299"/>
        <a:ext cx="10145179" cy="19561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652AA-673D-2C4A-BBA8-154319CDEE1A}">
      <dsp:nvSpPr>
        <dsp:cNvPr id="0" name=""/>
        <dsp:cNvSpPr/>
      </dsp:nvSpPr>
      <dsp:spPr>
        <a:xfrm rot="5400000">
          <a:off x="7300232" y="-3382716"/>
          <a:ext cx="399715" cy="7266432"/>
        </a:xfrm>
        <a:prstGeom prst="round2SameRect">
          <a:avLst/>
        </a:prstGeom>
        <a:solidFill>
          <a:schemeClr val="lt1">
            <a:alpha val="90000"/>
            <a:tint val="40000"/>
            <a:hueOff val="0"/>
            <a:satOff val="0"/>
            <a:lumOff val="0"/>
            <a:alphaOff val="0"/>
          </a:schemeClr>
        </a:solidFill>
        <a:ln w="12700" cap="flat" cmpd="sng" algn="ctr">
          <a:solidFill>
            <a:srgbClr val="FB6542">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Record Type, Transaction Code (Blank = Add/Update)</a:t>
          </a:r>
        </a:p>
      </dsp:txBody>
      <dsp:txXfrm rot="-5400000">
        <a:off x="3866874" y="70154"/>
        <a:ext cx="7246920" cy="360691"/>
      </dsp:txXfrm>
    </dsp:sp>
    <dsp:sp modelId="{E4520877-DD7A-7841-9BA1-37A76F39BC0B}">
      <dsp:nvSpPr>
        <dsp:cNvPr id="0" name=""/>
        <dsp:cNvSpPr/>
      </dsp:nvSpPr>
      <dsp:spPr>
        <a:xfrm>
          <a:off x="220493" y="676"/>
          <a:ext cx="3646381" cy="499644"/>
        </a:xfrm>
        <a:prstGeom prst="roundRect">
          <a:avLst/>
        </a:prstGeom>
        <a:solidFill>
          <a:srgbClr val="FB654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Processing codes</a:t>
          </a:r>
          <a:endParaRPr lang="en-US" sz="1800" kern="1200" dirty="0">
            <a:solidFill>
              <a:schemeClr val="bg1"/>
            </a:solidFill>
          </a:endParaRPr>
        </a:p>
      </dsp:txBody>
      <dsp:txXfrm>
        <a:off x="244884" y="25067"/>
        <a:ext cx="3597599" cy="450862"/>
      </dsp:txXfrm>
    </dsp:sp>
    <dsp:sp modelId="{BF0C2739-D0A3-A543-8EFE-FFABA7D44268}">
      <dsp:nvSpPr>
        <dsp:cNvPr id="0" name=""/>
        <dsp:cNvSpPr/>
      </dsp:nvSpPr>
      <dsp:spPr>
        <a:xfrm rot="5400000">
          <a:off x="7300232" y="-2832840"/>
          <a:ext cx="399715" cy="7266432"/>
        </a:xfrm>
        <a:prstGeom prst="round2SameRect">
          <a:avLst/>
        </a:prstGeom>
        <a:solidFill>
          <a:schemeClr val="lt1">
            <a:alpha val="90000"/>
            <a:tint val="40000"/>
            <a:hueOff val="0"/>
            <a:satOff val="0"/>
            <a:lumOff val="0"/>
            <a:alphaOff val="0"/>
          </a:schemeClr>
        </a:solidFill>
        <a:ln w="12700" cap="flat" cmpd="sng" algn="ctr">
          <a:solidFill>
            <a:srgbClr val="FB6542">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Reporting LEA, School of Attendance, Academic Year</a:t>
          </a:r>
        </a:p>
      </dsp:txBody>
      <dsp:txXfrm rot="-5400000">
        <a:off x="3866874" y="620030"/>
        <a:ext cx="7246920" cy="360691"/>
      </dsp:txXfrm>
    </dsp:sp>
    <dsp:sp modelId="{C5A3D44E-6E83-C044-A4A0-A5C8556AF36A}">
      <dsp:nvSpPr>
        <dsp:cNvPr id="0" name=""/>
        <dsp:cNvSpPr/>
      </dsp:nvSpPr>
      <dsp:spPr>
        <a:xfrm>
          <a:off x="220493" y="550553"/>
          <a:ext cx="3646381" cy="499644"/>
        </a:xfrm>
        <a:prstGeom prst="roundRect">
          <a:avLst/>
        </a:prstGeom>
        <a:solidFill>
          <a:srgbClr val="FB654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Identifiers</a:t>
          </a:r>
          <a:endParaRPr lang="en-US" sz="1800" kern="1200" dirty="0">
            <a:solidFill>
              <a:schemeClr val="bg1"/>
            </a:solidFill>
          </a:endParaRPr>
        </a:p>
      </dsp:txBody>
      <dsp:txXfrm>
        <a:off x="244884" y="574944"/>
        <a:ext cx="3597599" cy="450862"/>
      </dsp:txXfrm>
    </dsp:sp>
    <dsp:sp modelId="{4E1D0E6F-624E-E74B-8F9D-B7F9521F3188}">
      <dsp:nvSpPr>
        <dsp:cNvPr id="0" name=""/>
        <dsp:cNvSpPr/>
      </dsp:nvSpPr>
      <dsp:spPr>
        <a:xfrm rot="5400000">
          <a:off x="7300232" y="-2282963"/>
          <a:ext cx="399715" cy="7266432"/>
        </a:xfrm>
        <a:prstGeom prst="round2SameRect">
          <a:avLst/>
        </a:prstGeom>
        <a:solidFill>
          <a:schemeClr val="lt1">
            <a:alpha val="90000"/>
            <a:tint val="40000"/>
            <a:hueOff val="0"/>
            <a:satOff val="0"/>
            <a:lumOff val="0"/>
            <a:alphaOff val="0"/>
          </a:schemeClr>
        </a:solidFill>
        <a:ln w="12700" cap="flat" cmpd="sng" algn="ctr">
          <a:solidFill>
            <a:srgbClr val="FB6542">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Name, Gender, Birth Date, Birth Country, Primary Language, and SSID if known</a:t>
          </a:r>
        </a:p>
      </dsp:txBody>
      <dsp:txXfrm rot="-5400000">
        <a:off x="3866874" y="1169907"/>
        <a:ext cx="7246920" cy="360691"/>
      </dsp:txXfrm>
    </dsp:sp>
    <dsp:sp modelId="{49096BEB-3549-8242-AE8C-F6A4F73C96EE}">
      <dsp:nvSpPr>
        <dsp:cNvPr id="0" name=""/>
        <dsp:cNvSpPr/>
      </dsp:nvSpPr>
      <dsp:spPr>
        <a:xfrm>
          <a:off x="220493" y="1100429"/>
          <a:ext cx="3646381" cy="499644"/>
        </a:xfrm>
        <a:prstGeom prst="roundRect">
          <a:avLst/>
        </a:prstGeom>
        <a:solidFill>
          <a:srgbClr val="FB654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Matching Criteria</a:t>
          </a:r>
          <a:endParaRPr lang="en-US" sz="1800" kern="1200" dirty="0">
            <a:solidFill>
              <a:schemeClr val="bg1"/>
            </a:solidFill>
          </a:endParaRPr>
        </a:p>
      </dsp:txBody>
      <dsp:txXfrm>
        <a:off x="244884" y="1124820"/>
        <a:ext cx="3597599" cy="450862"/>
      </dsp:txXfrm>
    </dsp:sp>
    <dsp:sp modelId="{70C2360D-8D81-E54F-A20F-426B9DBA69BE}">
      <dsp:nvSpPr>
        <dsp:cNvPr id="0" name=""/>
        <dsp:cNvSpPr/>
      </dsp:nvSpPr>
      <dsp:spPr>
        <a:xfrm rot="5400000">
          <a:off x="7300232" y="-1733087"/>
          <a:ext cx="399715" cy="7266432"/>
        </a:xfrm>
        <a:prstGeom prst="round2SameRect">
          <a:avLst/>
        </a:prstGeom>
        <a:solidFill>
          <a:schemeClr val="lt1">
            <a:alpha val="90000"/>
            <a:tint val="40000"/>
            <a:hueOff val="0"/>
            <a:satOff val="0"/>
            <a:lumOff val="0"/>
            <a:alphaOff val="0"/>
          </a:schemeClr>
        </a:solidFill>
        <a:ln w="12700" cap="flat" cmpd="sng" algn="ctr">
          <a:solidFill>
            <a:srgbClr val="FB6542">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Birth City, Birth State Province, Grade for SSID Enrollment</a:t>
          </a:r>
        </a:p>
      </dsp:txBody>
      <dsp:txXfrm rot="-5400000">
        <a:off x="3866874" y="1719783"/>
        <a:ext cx="7246920" cy="360691"/>
      </dsp:txXfrm>
    </dsp:sp>
    <dsp:sp modelId="{D9A53F73-7F43-E549-9E45-8CC85AD49B49}">
      <dsp:nvSpPr>
        <dsp:cNvPr id="0" name=""/>
        <dsp:cNvSpPr/>
      </dsp:nvSpPr>
      <dsp:spPr>
        <a:xfrm>
          <a:off x="220493" y="1650306"/>
          <a:ext cx="3646381" cy="499644"/>
        </a:xfrm>
        <a:prstGeom prst="roundRect">
          <a:avLst/>
        </a:prstGeom>
        <a:solidFill>
          <a:srgbClr val="FB654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Other Student Information</a:t>
          </a:r>
          <a:endParaRPr lang="en-US" sz="1800" kern="1200" dirty="0">
            <a:solidFill>
              <a:schemeClr val="bg1"/>
            </a:solidFill>
          </a:endParaRPr>
        </a:p>
      </dsp:txBody>
      <dsp:txXfrm>
        <a:off x="244884" y="1674697"/>
        <a:ext cx="3597599" cy="450862"/>
      </dsp:txXfrm>
    </dsp:sp>
    <dsp:sp modelId="{376C04A1-A3BD-8144-92C1-BF5D175AAD79}">
      <dsp:nvSpPr>
        <dsp:cNvPr id="0" name=""/>
        <dsp:cNvSpPr/>
      </dsp:nvSpPr>
      <dsp:spPr>
        <a:xfrm rot="5400000">
          <a:off x="7300232" y="-1183210"/>
          <a:ext cx="399715" cy="7266432"/>
        </a:xfrm>
        <a:prstGeom prst="round2SameRect">
          <a:avLst/>
        </a:prstGeom>
        <a:solidFill>
          <a:schemeClr val="lt1">
            <a:alpha val="90000"/>
            <a:tint val="40000"/>
            <a:hueOff val="0"/>
            <a:satOff val="0"/>
            <a:lumOff val="0"/>
            <a:alphaOff val="0"/>
          </a:schemeClr>
        </a:solidFill>
        <a:ln w="12700" cap="flat" cmpd="sng" algn="ctr">
          <a:solidFill>
            <a:srgbClr val="FB6542">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School Start Date, Enrollment Status Code</a:t>
          </a:r>
        </a:p>
      </dsp:txBody>
      <dsp:txXfrm rot="-5400000">
        <a:off x="3866874" y="2269660"/>
        <a:ext cx="7246920" cy="360691"/>
      </dsp:txXfrm>
    </dsp:sp>
    <dsp:sp modelId="{821ACE05-CF62-8A4D-8893-BBADE87DAEB4}">
      <dsp:nvSpPr>
        <dsp:cNvPr id="0" name=""/>
        <dsp:cNvSpPr/>
      </dsp:nvSpPr>
      <dsp:spPr>
        <a:xfrm>
          <a:off x="220493" y="2200182"/>
          <a:ext cx="3646381" cy="499644"/>
        </a:xfrm>
        <a:prstGeom prst="roundRect">
          <a:avLst/>
        </a:prstGeom>
        <a:solidFill>
          <a:srgbClr val="FB654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Enrollment Fields</a:t>
          </a:r>
          <a:endParaRPr lang="en-US" sz="1800" kern="1200" dirty="0">
            <a:solidFill>
              <a:schemeClr val="bg1"/>
            </a:solidFill>
          </a:endParaRPr>
        </a:p>
      </dsp:txBody>
      <dsp:txXfrm>
        <a:off x="244884" y="2224573"/>
        <a:ext cx="3597599" cy="450862"/>
      </dsp:txXfrm>
    </dsp:sp>
    <dsp:sp modelId="{BC05F194-2128-0D4B-B8CA-111C6441BB11}">
      <dsp:nvSpPr>
        <dsp:cNvPr id="0" name=""/>
        <dsp:cNvSpPr/>
      </dsp:nvSpPr>
      <dsp:spPr>
        <a:xfrm rot="5400000">
          <a:off x="7300232" y="-633334"/>
          <a:ext cx="399715" cy="7266432"/>
        </a:xfrm>
        <a:prstGeom prst="round2SameRect">
          <a:avLst/>
        </a:prstGeom>
        <a:solidFill>
          <a:schemeClr val="lt1">
            <a:alpha val="90000"/>
            <a:tint val="40000"/>
            <a:hueOff val="0"/>
            <a:satOff val="0"/>
            <a:lumOff val="0"/>
            <a:alphaOff val="0"/>
          </a:schemeClr>
        </a:solidFill>
        <a:ln w="12700" cap="flat" cmpd="sng" algn="ctr">
          <a:solidFill>
            <a:srgbClr val="FB6542">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School Exit Date, Exit Reason Code, School Completion Status, Expected Receiver School of Attendance, Student Met All UC/CSU Requirements Indicator, Transfer code, DOR</a:t>
          </a:r>
        </a:p>
      </dsp:txBody>
      <dsp:txXfrm rot="-5400000">
        <a:off x="3866874" y="2819536"/>
        <a:ext cx="7246920" cy="360691"/>
      </dsp:txXfrm>
    </dsp:sp>
    <dsp:sp modelId="{284F0534-070E-6D4D-BE0D-F2724EF0AD8A}">
      <dsp:nvSpPr>
        <dsp:cNvPr id="0" name=""/>
        <dsp:cNvSpPr/>
      </dsp:nvSpPr>
      <dsp:spPr>
        <a:xfrm>
          <a:off x="220493" y="2750059"/>
          <a:ext cx="3646381" cy="499644"/>
        </a:xfrm>
        <a:prstGeom prst="roundRect">
          <a:avLst/>
        </a:prstGeom>
        <a:solidFill>
          <a:srgbClr val="FB654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Enrollment Update Fields</a:t>
          </a:r>
          <a:endParaRPr lang="en-US" sz="1800" kern="1200" dirty="0">
            <a:solidFill>
              <a:schemeClr val="bg1"/>
            </a:solidFill>
          </a:endParaRPr>
        </a:p>
      </dsp:txBody>
      <dsp:txXfrm>
        <a:off x="244884" y="2774450"/>
        <a:ext cx="3597599" cy="45086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t>9/5/2024</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9/5/2024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CALPADS SSID Request and Enrollment live training with CSIS supporting CALPADS. In this training, we will provide an explanation of key concepts in the SSID request and enrollment process, and provide a demonstration of the process in both OM and batch file upload.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10</a:t>
            </a:fld>
            <a:endParaRPr lang="en-US" noProof="0" dirty="0"/>
          </a:p>
        </p:txBody>
      </p:sp>
    </p:spTree>
    <p:extLst>
      <p:ext uri="{BB962C8B-B14F-4D97-AF65-F5344CB8AC3E}">
        <p14:creationId xmlns:p14="http://schemas.microsoft.com/office/powerpoint/2010/main" val="1230294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252EC22-05DD-4400-80AC-6B414E866FAE}" type="slidenum">
              <a:rPr lang="en-US" smtClean="0"/>
              <a:pPr>
                <a:defRPr/>
              </a:pPr>
              <a:t>11</a:t>
            </a:fld>
            <a:endParaRPr lang="en-US"/>
          </a:p>
        </p:txBody>
      </p:sp>
      <p:sp>
        <p:nvSpPr>
          <p:cNvPr id="5" name="Footer Placeholder 4"/>
          <p:cNvSpPr>
            <a:spLocks noGrp="1"/>
          </p:cNvSpPr>
          <p:nvPr>
            <p:ph type="ftr" sz="quarter" idx="11"/>
          </p:nvPr>
        </p:nvSpPr>
        <p:spPr/>
        <p:txBody>
          <a:bodyPr/>
          <a:lstStyle/>
          <a:p>
            <a:pPr>
              <a:defRPr/>
            </a:pPr>
            <a:r>
              <a:rPr lang="en-US"/>
              <a:t>SSID Enrollment &amp; Maintenance Key Concepts &amp; Processes v1.0, September 1, 2015</a:t>
            </a:r>
          </a:p>
        </p:txBody>
      </p:sp>
    </p:spTree>
    <p:extLst>
      <p:ext uri="{BB962C8B-B14F-4D97-AF65-F5344CB8AC3E}">
        <p14:creationId xmlns:p14="http://schemas.microsoft.com/office/powerpoint/2010/main" val="1592953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06400" y="696913"/>
            <a:ext cx="6197600" cy="348615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dirty="0">
              <a:latin typeface="Arial" panose="020B0604020202020204" pitchFamily="34" charset="0"/>
              <a:cs typeface="Arial" panose="020B0604020202020204" pitchFamily="34"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F8187C0-5DA1-4943-A0C3-854ADCC5A28D}" type="slidenum">
              <a:rPr lang="en-US" altLang="en-US" smtClean="0"/>
              <a:pPr/>
              <a:t>12</a:t>
            </a:fld>
            <a:endParaRPr lang="en-US" altLang="en-US"/>
          </a:p>
        </p:txBody>
      </p:sp>
      <p:sp>
        <p:nvSpPr>
          <p:cNvPr id="2" name="Footer Placeholder 1"/>
          <p:cNvSpPr>
            <a:spLocks noGrp="1"/>
          </p:cNvSpPr>
          <p:nvPr>
            <p:ph type="ftr" sz="quarter" idx="10"/>
          </p:nvPr>
        </p:nvSpPr>
        <p:spPr/>
        <p:txBody>
          <a:bodyPr/>
          <a:lstStyle/>
          <a:p>
            <a:pPr>
              <a:defRPr/>
            </a:pPr>
            <a:r>
              <a:rPr lang="en-US"/>
              <a:t>SSID Enrollment &amp; Maintenance Key Concepts &amp; Processes v1.0, September 1, 2015</a:t>
            </a:r>
          </a:p>
        </p:txBody>
      </p:sp>
    </p:spTree>
    <p:extLst>
      <p:ext uri="{BB962C8B-B14F-4D97-AF65-F5344CB8AC3E}">
        <p14:creationId xmlns:p14="http://schemas.microsoft.com/office/powerpoint/2010/main" val="205613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13</a:t>
            </a:fld>
            <a:endParaRPr lang="en-US" noProof="0" dirty="0"/>
          </a:p>
        </p:txBody>
      </p:sp>
    </p:spTree>
    <p:extLst>
      <p:ext uri="{BB962C8B-B14F-4D97-AF65-F5344CB8AC3E}">
        <p14:creationId xmlns:p14="http://schemas.microsoft.com/office/powerpoint/2010/main" val="3087519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14</a:t>
            </a:fld>
            <a:endParaRPr lang="en-US" noProof="0" dirty="0"/>
          </a:p>
        </p:txBody>
      </p:sp>
    </p:spTree>
    <p:extLst>
      <p:ext uri="{BB962C8B-B14F-4D97-AF65-F5344CB8AC3E}">
        <p14:creationId xmlns:p14="http://schemas.microsoft.com/office/powerpoint/2010/main" val="1607531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put this theory into practice as we demonstrate how to enroll a few students in CALPADS.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15</a:t>
            </a:fld>
            <a:endParaRPr lang="en-US" noProof="0" dirty="0"/>
          </a:p>
        </p:txBody>
      </p:sp>
    </p:spTree>
    <p:extLst>
      <p:ext uri="{BB962C8B-B14F-4D97-AF65-F5344CB8AC3E}">
        <p14:creationId xmlns:p14="http://schemas.microsoft.com/office/powerpoint/2010/main" val="4244319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Quick in the left navigation, the Student data Maintenance screen allows you to search by SSID, demographics and by enrollment. Additionally the demographic search tab can toggle to request SSID to complete a student enrollment online.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16</a:t>
            </a:fld>
            <a:endParaRPr lang="en-US" noProof="0" dirty="0"/>
          </a:p>
        </p:txBody>
      </p:sp>
    </p:spTree>
    <p:extLst>
      <p:ext uri="{BB962C8B-B14F-4D97-AF65-F5344CB8AC3E}">
        <p14:creationId xmlns:p14="http://schemas.microsoft.com/office/powerpoint/2010/main" val="1283005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 detail screen allows access to the student enrollment details. Inside the enrollment container is a button that </a:t>
            </a:r>
            <a:r>
              <a:rPr lang="en-US" b="1" dirty="0"/>
              <a:t>open</a:t>
            </a:r>
            <a:r>
              <a:rPr lang="en-US" dirty="0"/>
              <a:t> an existing record. These records can be updated and modified online in a modal. Any changes must be first validated prior to posting.</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17</a:t>
            </a:fld>
            <a:endParaRPr lang="en-US" noProof="0" dirty="0"/>
          </a:p>
        </p:txBody>
      </p:sp>
    </p:spTree>
    <p:extLst>
      <p:ext uri="{BB962C8B-B14F-4D97-AF65-F5344CB8AC3E}">
        <p14:creationId xmlns:p14="http://schemas.microsoft.com/office/powerpoint/2010/main" val="4086280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Add New Record button allows a user to create a new enrolment record for an existing student in CALPADS. When the modal opens with the student details, the Student name SSID and reporting LEA fields are prepopulated with all the remaining fields left blank.</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18</a:t>
            </a:fld>
            <a:endParaRPr lang="en-US" noProof="0" dirty="0"/>
          </a:p>
        </p:txBody>
      </p:sp>
    </p:spTree>
    <p:extLst>
      <p:ext uri="{BB962C8B-B14F-4D97-AF65-F5344CB8AC3E}">
        <p14:creationId xmlns:p14="http://schemas.microsoft.com/office/powerpoint/2010/main" val="2820811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 SENR is used to enroll students update enrollment information and exit students. Understanding the data expected in each field allows for the data to be correctly populated. A review of the CALPADs file specification and code sets is advisable for new users.</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19</a:t>
            </a:fld>
            <a:endParaRPr lang="en-US" noProof="0" dirty="0"/>
          </a:p>
        </p:txBody>
      </p:sp>
    </p:spTree>
    <p:extLst>
      <p:ext uri="{BB962C8B-B14F-4D97-AF65-F5344CB8AC3E}">
        <p14:creationId xmlns:p14="http://schemas.microsoft.com/office/powerpoint/2010/main" val="3527441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cs typeface="Calibri"/>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2</a:t>
            </a:fld>
            <a:endParaRPr lang="en-US" noProof="0" dirty="0"/>
          </a:p>
        </p:txBody>
      </p:sp>
    </p:spTree>
    <p:extLst>
      <p:ext uri="{BB962C8B-B14F-4D97-AF65-F5344CB8AC3E}">
        <p14:creationId xmlns:p14="http://schemas.microsoft.com/office/powerpoint/2010/main" val="728508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Reporting LEA is automatically populated with the code associated to your account. </a:t>
            </a:r>
            <a:r>
              <a:rPr lang="en-US" dirty="0"/>
              <a:t>The school of attendance is a unique identifier for the school in which the student is enrolled. If the entity is an independently reporting charter school, the School code must be submitted for both the School of Attendance and the Reporting LEA</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20</a:t>
            </a:fld>
            <a:endParaRPr lang="en-US" noProof="0" dirty="0"/>
          </a:p>
        </p:txBody>
      </p:sp>
    </p:spTree>
    <p:extLst>
      <p:ext uri="{BB962C8B-B14F-4D97-AF65-F5344CB8AC3E}">
        <p14:creationId xmlns:p14="http://schemas.microsoft.com/office/powerpoint/2010/main" val="1669639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student attends an NPS school, the School of Attendance is identified as 0000001. The NPS School is identified in the element "School of Attendance NPS“. If a student with disabilities is enrolled at a non-public non-sectarian school that is not certified by the California Department of Education, use "9999999" in this field.  This code is generic for "non-certified, non-sectarian non-public school."</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21</a:t>
            </a:fld>
            <a:endParaRPr lang="en-US" noProof="0" dirty="0"/>
          </a:p>
        </p:txBody>
      </p:sp>
    </p:spTree>
    <p:extLst>
      <p:ext uri="{BB962C8B-B14F-4D97-AF65-F5344CB8AC3E}">
        <p14:creationId xmlns:p14="http://schemas.microsoft.com/office/powerpoint/2010/main" val="3485930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enrollment status code designates the type of enrollment a student has within a school. Primary enrollments give an LEA ownership of a student record. Primary enrollments typically describe the school that provides the majority of a students instruction. A secondary enrollment status is used to denote a school providing supplemental enrollment instruction. A short term enrolment can only be used by educational option schools. This type of enrollment should be limited to 30 days or less.</a:t>
            </a:r>
          </a:p>
          <a:p>
            <a:endParaRPr lang="en-US" b="1" dirty="0"/>
          </a:p>
          <a:p>
            <a:r>
              <a:rPr lang="en-US" sz="1200" b="1" i="0" kern="1200" dirty="0">
                <a:solidFill>
                  <a:schemeClr val="tx1"/>
                </a:solidFill>
                <a:effectLst/>
                <a:latin typeface="+mn-lt"/>
                <a:ea typeface="+mn-ea"/>
                <a:cs typeface="+mn-cs"/>
              </a:rPr>
              <a:t>New Enrollment Status 50 – Non-ADA Enrollment</a:t>
            </a:r>
          </a:p>
          <a:p>
            <a:r>
              <a:rPr lang="en-US" sz="1200" b="0" i="0" kern="1200" dirty="0">
                <a:solidFill>
                  <a:schemeClr val="tx1"/>
                </a:solidFill>
                <a:effectLst/>
                <a:latin typeface="+mn-lt"/>
                <a:ea typeface="+mn-ea"/>
                <a:cs typeface="+mn-cs"/>
              </a:rPr>
              <a:t>Beginning with the 2019–20 Fall 1 submission, LEAs will be able to submit enrollments using a new Enrollment Status Code of 50 - </a:t>
            </a:r>
            <a:r>
              <a:rPr lang="en-US" sz="1200" b="0" i="1" kern="1200" dirty="0">
                <a:solidFill>
                  <a:schemeClr val="tx1"/>
                </a:solidFill>
                <a:effectLst/>
                <a:latin typeface="+mn-lt"/>
                <a:ea typeface="+mn-ea"/>
                <a:cs typeface="+mn-cs"/>
              </a:rPr>
              <a:t>Non-ADA Enrollment</a:t>
            </a:r>
            <a:r>
              <a:rPr lang="en-US" sz="1200" b="0" i="0" kern="1200" dirty="0">
                <a:solidFill>
                  <a:schemeClr val="tx1"/>
                </a:solidFill>
                <a:effectLst/>
                <a:latin typeface="+mn-lt"/>
                <a:ea typeface="+mn-ea"/>
                <a:cs typeface="+mn-cs"/>
              </a:rPr>
              <a:t>. This enrollment status code is specifically for use when reporting enrollments for students who are required to be tracked for state reporting, but for whom the LEA receives no apportionment. Following are examples of the use of this enrollment status:</a:t>
            </a:r>
          </a:p>
          <a:p>
            <a:r>
              <a:rPr lang="en-US" sz="1200" b="0" i="0" kern="1200" dirty="0">
                <a:solidFill>
                  <a:schemeClr val="tx1"/>
                </a:solidFill>
                <a:effectLst/>
                <a:latin typeface="+mn-lt"/>
                <a:ea typeface="+mn-ea"/>
                <a:cs typeface="+mn-cs"/>
              </a:rPr>
              <a:t>Students with disabilities enrolled in private schools (not nonpublic nonsectarian certified schools) on Individualized Service Plans (ISPs)</a:t>
            </a:r>
          </a:p>
          <a:p>
            <a:r>
              <a:rPr lang="en-US" sz="1200" b="0" i="0" kern="1200" dirty="0">
                <a:solidFill>
                  <a:schemeClr val="tx1"/>
                </a:solidFill>
                <a:effectLst/>
                <a:latin typeface="+mn-lt"/>
                <a:ea typeface="+mn-ea"/>
                <a:cs typeface="+mn-cs"/>
              </a:rPr>
              <a:t>Students who are paying tuition to attend a California public school, e.g., foreign exchange students or students whose primary residence is in Mexico.</a:t>
            </a:r>
          </a:p>
          <a:p>
            <a:r>
              <a:rPr lang="en-US" sz="1200" b="0" i="0" kern="1200" dirty="0">
                <a:solidFill>
                  <a:schemeClr val="tx1"/>
                </a:solidFill>
                <a:effectLst/>
                <a:latin typeface="+mn-lt"/>
                <a:ea typeface="+mn-ea"/>
                <a:cs typeface="+mn-cs"/>
              </a:rPr>
              <a:t>This enrollment status should NOT be used for students in Transitional Kindergarten programs who are not yet five years old.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030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enrollment start date represents the first date that a student was expected to attend a particular school for a period of enrollment. A returning student would be expected to attend the first day of school. A new student is expected to attend on their first day of school.</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23</a:t>
            </a:fld>
            <a:endParaRPr lang="en-US" noProof="0" dirty="0"/>
          </a:p>
        </p:txBody>
      </p:sp>
    </p:spTree>
    <p:extLst>
      <p:ext uri="{BB962C8B-B14F-4D97-AF65-F5344CB8AC3E}">
        <p14:creationId xmlns:p14="http://schemas.microsoft.com/office/powerpoint/2010/main" val="920468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indicates the type of transfer that occurred between two districts, districts and county offices of education, or schools within a district.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r>
              <a:rPr lang="en-US" sz="1200" kern="1200" dirty="0">
                <a:solidFill>
                  <a:schemeClr val="tx1"/>
                </a:solidFill>
                <a:effectLst/>
                <a:latin typeface="+mn-lt"/>
                <a:ea typeface="+mn-ea"/>
                <a:cs typeface="+mn-cs"/>
              </a:rPr>
              <a:t>This is required for all students enrolled in a county office of education in order to determine which students to attribute to which district for purposes of determining LEAs’ disadvantaged student count for the Local Control Funding Formula supplemental and concentration grant.</a:t>
            </a:r>
          </a:p>
          <a:p>
            <a:r>
              <a:rPr lang="en-US" sz="1200" kern="1200" dirty="0">
                <a:solidFill>
                  <a:schemeClr val="tx1"/>
                </a:solidFill>
                <a:effectLst/>
                <a:latin typeface="+mn-lt"/>
                <a:ea typeface="+mn-ea"/>
                <a:cs typeface="+mn-cs"/>
              </a:rPr>
              <a:t>This field should be populated with a county-district code representing an active, open district that is not a county office of education or charter school.</a:t>
            </a:r>
          </a:p>
          <a:p>
            <a:endParaRPr lang="en-US" sz="1200" kern="1200" dirty="0">
              <a:solidFill>
                <a:schemeClr val="tx1"/>
              </a:solidFill>
              <a:effectLst/>
              <a:latin typeface="+mn-lt"/>
              <a:ea typeface="+mn-ea"/>
              <a:cs typeface="+mn-cs"/>
            </a:endParaRPr>
          </a:p>
          <a:p>
            <a:r>
              <a:rPr lang="en-US" dirty="0"/>
              <a:t>1) If Reporting LEA = County Office of Education and school is not a charter or juvenile court school</a:t>
            </a:r>
          </a:p>
          <a:p>
            <a:r>
              <a:rPr lang="en-US" dirty="0"/>
              <a:t>OR</a:t>
            </a:r>
          </a:p>
          <a:p>
            <a:r>
              <a:rPr lang="en-US" dirty="0"/>
              <a:t>If school is a charter school AND Education Options Type = OPP, COMM,  or SPEC; </a:t>
            </a:r>
          </a:p>
          <a:p>
            <a:r>
              <a:rPr lang="en-US" dirty="0"/>
              <a:t>THEN Y,</a:t>
            </a:r>
          </a:p>
          <a:p>
            <a:r>
              <a:rPr lang="en-US" dirty="0"/>
              <a:t>Else N</a:t>
            </a:r>
          </a:p>
          <a:p>
            <a:endParaRPr lang="en-US" dirty="0"/>
          </a:p>
          <a:p>
            <a:r>
              <a:rPr lang="en-US"/>
              <a:t>2) OR Student School Transfer Code must be populated if student has an enrollment status of primary or short-term and if Reporting LEA is a District of Choice AND the student's most recent prior enrollment is in a California public school in a different district.</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24</a:t>
            </a:fld>
            <a:endParaRPr lang="en-US" noProof="0" dirty="0"/>
          </a:p>
        </p:txBody>
      </p:sp>
    </p:spTree>
    <p:extLst>
      <p:ext uri="{BB962C8B-B14F-4D97-AF65-F5344CB8AC3E}">
        <p14:creationId xmlns:p14="http://schemas.microsoft.com/office/powerpoint/2010/main" val="1358875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searching by enrollment a student list will result from the selection criteria. Student lists can be filtered by school, grade level and enrollment period.</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25</a:t>
            </a:fld>
            <a:endParaRPr lang="en-US" noProof="0" dirty="0"/>
          </a:p>
        </p:txBody>
      </p:sp>
    </p:spTree>
    <p:extLst>
      <p:ext uri="{BB962C8B-B14F-4D97-AF65-F5344CB8AC3E}">
        <p14:creationId xmlns:p14="http://schemas.microsoft.com/office/powerpoint/2010/main" val="3676977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request an SSID for a newly enrolled student, toggle from Student look up to the Request SSID screen within the Search by Demographics/ Request SSID tab on the Student data Maintenance screen. An SSID request requires several fields to be populated:</a:t>
            </a:r>
          </a:p>
          <a:p>
            <a:pPr marL="171450" indent="-171450">
              <a:buFont typeface="Arial" panose="020B0604020202020204" pitchFamily="34" charset="0"/>
              <a:buChar char="•"/>
            </a:pPr>
            <a:r>
              <a:rPr lang="en-US" dirty="0"/>
              <a:t>Last Name</a:t>
            </a:r>
          </a:p>
          <a:p>
            <a:pPr marL="171450" indent="-171450">
              <a:buFont typeface="Arial" panose="020B0604020202020204" pitchFamily="34" charset="0"/>
              <a:buChar char="•"/>
            </a:pPr>
            <a:r>
              <a:rPr lang="en-US" dirty="0"/>
              <a:t>First name</a:t>
            </a:r>
          </a:p>
          <a:p>
            <a:pPr marL="171450" indent="-171450">
              <a:buFont typeface="Arial" panose="020B0604020202020204" pitchFamily="34" charset="0"/>
              <a:buChar char="•"/>
            </a:pPr>
            <a:r>
              <a:rPr lang="en-US" dirty="0"/>
              <a:t>Gender</a:t>
            </a:r>
          </a:p>
          <a:p>
            <a:pPr marL="171450" indent="-171450">
              <a:buFont typeface="Arial" panose="020B0604020202020204" pitchFamily="34" charset="0"/>
              <a:buChar char="•"/>
            </a:pPr>
            <a:r>
              <a:rPr lang="en-US" dirty="0"/>
              <a:t>Birthdate</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26</a:t>
            </a:fld>
            <a:endParaRPr lang="en-US" noProof="0" dirty="0"/>
          </a:p>
        </p:txBody>
      </p:sp>
    </p:spTree>
    <p:extLst>
      <p:ext uri="{BB962C8B-B14F-4D97-AF65-F5344CB8AC3E}">
        <p14:creationId xmlns:p14="http://schemas.microsoft.com/office/powerpoint/2010/main" val="3773463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When a match or multiple matches are found, carefully review the students record to ensure you do not assign a student more than one SSID. Select the student name to access a matching record.</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27</a:t>
            </a:fld>
            <a:endParaRPr lang="en-US" noProof="0" dirty="0"/>
          </a:p>
        </p:txBody>
      </p:sp>
    </p:spTree>
    <p:extLst>
      <p:ext uri="{BB962C8B-B14F-4D97-AF65-F5344CB8AC3E}">
        <p14:creationId xmlns:p14="http://schemas.microsoft.com/office/powerpoint/2010/main" val="2414849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selecting a student, you will have access to the student profile through the student detail screen.</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28</a:t>
            </a:fld>
            <a:endParaRPr lang="en-US" noProof="0" dirty="0"/>
          </a:p>
        </p:txBody>
      </p:sp>
    </p:spTree>
    <p:extLst>
      <p:ext uri="{BB962C8B-B14F-4D97-AF65-F5344CB8AC3E}">
        <p14:creationId xmlns:p14="http://schemas.microsoft.com/office/powerpoint/2010/main" val="1413936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on the Request SSID screen. The additional fields required can be used to provide an LEA with advance search options, but when no student matches the criteria the option to select a new SSID will appear.</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29</a:t>
            </a:fld>
            <a:endParaRPr lang="en-US" noProof="0" dirty="0"/>
          </a:p>
        </p:txBody>
      </p:sp>
    </p:spTree>
    <p:extLst>
      <p:ext uri="{BB962C8B-B14F-4D97-AF65-F5344CB8AC3E}">
        <p14:creationId xmlns:p14="http://schemas.microsoft.com/office/powerpoint/2010/main" val="2544120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mn-lt"/>
            </a:endParaRP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b="0" dirty="0">
                <a:latin typeface="+mn-lt"/>
              </a:rPr>
              <a:t>Identify </a:t>
            </a:r>
            <a:r>
              <a:rPr lang="en-US" dirty="0"/>
              <a:t>field specifications and data requirements related to enrolling and exiting student records in CALPADS (Manage &amp; Maintain Data)</a:t>
            </a:r>
          </a:p>
          <a:p>
            <a:pPr marL="171450" marR="0" lvl="0" indent="-171450" algn="l" defTabSz="914400" rtl="0" eaLnBrk="1" fontAlgn="auto" latinLnBrk="0" hangingPunct="1">
              <a:lnSpc>
                <a:spcPct val="100000"/>
              </a:lnSpc>
              <a:spcBef>
                <a:spcPts val="0"/>
              </a:spcBef>
              <a:spcAft>
                <a:spcPts val="0"/>
              </a:spcAft>
              <a:buClr>
                <a:srgbClr val="3DC1BD"/>
              </a:buClr>
              <a:buSzTx/>
              <a:buFont typeface="Arial" panose="020B0604020202020204" pitchFamily="34" charset="0"/>
              <a:buChar char="•"/>
              <a:tabLst/>
              <a:defRPr/>
            </a:pPr>
            <a:r>
              <a:rPr lang="en-US" b="0" dirty="0">
                <a:solidFill>
                  <a:prstClr val="black">
                    <a:lumMod val="75000"/>
                    <a:lumOff val="25000"/>
                  </a:prstClr>
                </a:solidFill>
                <a:latin typeface="+mn-lt"/>
              </a:rPr>
              <a:t>Conceptualize the </a:t>
            </a:r>
            <a:r>
              <a:rPr lang="en-US" dirty="0">
                <a:solidFill>
                  <a:prstClr val="black">
                    <a:lumMod val="75000"/>
                    <a:lumOff val="25000"/>
                  </a:prstClr>
                </a:solidFill>
              </a:rPr>
              <a:t>SSID Enrollment process beginning with assigning SSIDs and ending with SIS data population </a:t>
            </a:r>
            <a:r>
              <a:rPr lang="en-US" b="0" dirty="0">
                <a:solidFill>
                  <a:prstClr val="black">
                    <a:lumMod val="75000"/>
                    <a:lumOff val="25000"/>
                  </a:prstClr>
                </a:solidFill>
                <a:latin typeface="+mn-lt"/>
              </a:rPr>
              <a:t>(Critical Thinking) skills are needed to understand or explain the relationship and flow of data between CALPADS and your 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rPr>
              <a:t>Perform </a:t>
            </a:r>
            <a:r>
              <a:rPr lang="en-US" dirty="0"/>
              <a:t>Online maintenance or Batch file uploads using the SSID Matching tool, select matching SSID records and updating SIS </a:t>
            </a:r>
            <a:r>
              <a:rPr lang="en-US" b="0" dirty="0">
                <a:latin typeface="+mn-lt"/>
              </a:rPr>
              <a:t>(Manage &amp; Maintain Data).</a:t>
            </a:r>
          </a:p>
          <a:p>
            <a:pPr marL="171450" indent="-171450">
              <a:buFont typeface="Arial" panose="020B0604020202020204" pitchFamily="34" charset="0"/>
              <a:buChar char="•"/>
            </a:pPr>
            <a:r>
              <a:rPr lang="en-US" b="0" dirty="0">
                <a:latin typeface="+mn-lt"/>
              </a:rPr>
              <a:t>Develop Local practices that ensure appropriate SSID assignment of incoming students. (Data leadership) involves sharing knowledge and expertise to help guide data management policy and practices.</a:t>
            </a:r>
          </a:p>
          <a:p>
            <a:pPr marL="0" indent="0">
              <a:buFont typeface="Arial" panose="020B0604020202020204" pitchFamily="34" charset="0"/>
              <a:buNone/>
            </a:pPr>
            <a:endParaRPr lang="en-US" b="0" dirty="0">
              <a:latin typeface="+mn-lt"/>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3</a:t>
            </a:fld>
            <a:endParaRPr lang="en-US" noProof="0" dirty="0"/>
          </a:p>
        </p:txBody>
      </p:sp>
    </p:spTree>
    <p:extLst>
      <p:ext uri="{BB962C8B-B14F-4D97-AF65-F5344CB8AC3E}">
        <p14:creationId xmlns:p14="http://schemas.microsoft.com/office/powerpoint/2010/main" val="4006247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selecting Create a New SSID a blank New SSID Enrollment screen is available to begin the enrollment process.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30</a:t>
            </a:fld>
            <a:endParaRPr lang="en-US" noProof="0" dirty="0"/>
          </a:p>
        </p:txBody>
      </p:sp>
    </p:spTree>
    <p:extLst>
      <p:ext uri="{BB962C8B-B14F-4D97-AF65-F5344CB8AC3E}">
        <p14:creationId xmlns:p14="http://schemas.microsoft.com/office/powerpoint/2010/main" val="779345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SENR file is unique from all other files that can be uploaded to CALPADS because it provides the SSID request functionality and the matching of candidates. This demonstration will focus primarily on that functionality. Lease review the Batch file submission course and the CALPADS  User Manual for information about the general functionality related to the submission process.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31</a:t>
            </a:fld>
            <a:endParaRPr lang="en-US" noProof="0" dirty="0"/>
          </a:p>
        </p:txBody>
      </p:sp>
    </p:spTree>
    <p:extLst>
      <p:ext uri="{BB962C8B-B14F-4D97-AF65-F5344CB8AC3E}">
        <p14:creationId xmlns:p14="http://schemas.microsoft.com/office/powerpoint/2010/main" val="194373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637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E252EC22-05DD-4400-80AC-6B414E866FAE}" type="slidenum">
              <a:rPr lang="en-US" smtClean="0"/>
              <a:pPr>
                <a:defRPr/>
              </a:pPr>
              <a:t>33</a:t>
            </a:fld>
            <a:endParaRPr lang="en-US"/>
          </a:p>
        </p:txBody>
      </p:sp>
      <p:sp>
        <p:nvSpPr>
          <p:cNvPr id="5" name="Footer Placeholder 4"/>
          <p:cNvSpPr>
            <a:spLocks noGrp="1"/>
          </p:cNvSpPr>
          <p:nvPr>
            <p:ph type="ftr" sz="quarter" idx="11"/>
          </p:nvPr>
        </p:nvSpPr>
        <p:spPr/>
        <p:txBody>
          <a:bodyPr/>
          <a:lstStyle/>
          <a:p>
            <a:pPr>
              <a:defRPr/>
            </a:pPr>
            <a:r>
              <a:rPr lang="en-US"/>
              <a:t>SSID Enrollment &amp; Maintenance Key Concepts &amp; Processes v1.0, September 1, 2015</a:t>
            </a:r>
          </a:p>
        </p:txBody>
      </p:sp>
    </p:spTree>
    <p:extLst>
      <p:ext uri="{BB962C8B-B14F-4D97-AF65-F5344CB8AC3E}">
        <p14:creationId xmlns:p14="http://schemas.microsoft.com/office/powerpoint/2010/main" val="3899609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252EC22-05DD-4400-80AC-6B414E866FAE}" type="slidenum">
              <a:rPr lang="en-US" smtClean="0"/>
              <a:pPr>
                <a:defRPr/>
              </a:pPr>
              <a:t>34</a:t>
            </a:fld>
            <a:endParaRPr lang="en-US"/>
          </a:p>
        </p:txBody>
      </p:sp>
      <p:sp>
        <p:nvSpPr>
          <p:cNvPr id="5" name="Footer Placeholder 4"/>
          <p:cNvSpPr>
            <a:spLocks noGrp="1"/>
          </p:cNvSpPr>
          <p:nvPr>
            <p:ph type="ftr" sz="quarter" idx="11"/>
          </p:nvPr>
        </p:nvSpPr>
        <p:spPr/>
        <p:txBody>
          <a:bodyPr/>
          <a:lstStyle/>
          <a:p>
            <a:pPr>
              <a:defRPr/>
            </a:pPr>
            <a:r>
              <a:rPr lang="en-US"/>
              <a:t>SSID Enrollment &amp; Maintenance Key Concepts &amp; Processes v1.0, September 1, 2015</a:t>
            </a:r>
          </a:p>
        </p:txBody>
      </p:sp>
    </p:spTree>
    <p:extLst>
      <p:ext uri="{BB962C8B-B14F-4D97-AF65-F5344CB8AC3E}">
        <p14:creationId xmlns:p14="http://schemas.microsoft.com/office/powerpoint/2010/main" val="1249482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252EC22-05DD-4400-80AC-6B414E866FAE}" type="slidenum">
              <a:rPr lang="en-US" smtClean="0"/>
              <a:pPr>
                <a:defRPr/>
              </a:pPr>
              <a:t>35</a:t>
            </a:fld>
            <a:endParaRPr lang="en-US"/>
          </a:p>
        </p:txBody>
      </p:sp>
      <p:sp>
        <p:nvSpPr>
          <p:cNvPr id="5" name="Footer Placeholder 4"/>
          <p:cNvSpPr>
            <a:spLocks noGrp="1"/>
          </p:cNvSpPr>
          <p:nvPr>
            <p:ph type="ftr" sz="quarter" idx="11"/>
          </p:nvPr>
        </p:nvSpPr>
        <p:spPr/>
        <p:txBody>
          <a:bodyPr/>
          <a:lstStyle/>
          <a:p>
            <a:pPr>
              <a:defRPr/>
            </a:pPr>
            <a:r>
              <a:rPr lang="en-US"/>
              <a:t>SSID Enrollment &amp; Maintenance Key Concepts &amp; Processes v1.0, September 1, 2015</a:t>
            </a:r>
          </a:p>
        </p:txBody>
      </p:sp>
    </p:spTree>
    <p:extLst>
      <p:ext uri="{BB962C8B-B14F-4D97-AF65-F5344CB8AC3E}">
        <p14:creationId xmlns:p14="http://schemas.microsoft.com/office/powerpoint/2010/main" val="407780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The SSID Match tool is located in the Online Maintenance&gt;Student Data tab in CALPADS. Along with the “Search by SSID,” “Search by Demographics/Request SSID,” and “Search by Enrollment” tabs, there will be a new tab for the SSID Matching Tool.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endParaRPr>
          </a:p>
          <a:p>
            <a:pPr marL="342900" indent="-342900">
              <a:buFont typeface="+mj-lt"/>
              <a:buAutoNum type="arabicPeriod"/>
            </a:pPr>
            <a:r>
              <a:rPr lang="en-US" sz="1200" dirty="0">
                <a:solidFill>
                  <a:schemeClr val="tx1"/>
                </a:solidFill>
              </a:rPr>
              <a:t>From the left navigation bar got to Online Maintenance, Student data and finally SSID Match tool</a:t>
            </a:r>
          </a:p>
          <a:p>
            <a:pPr marL="342900" indent="-342900">
              <a:buFont typeface="+mj-lt"/>
              <a:buAutoNum type="arabicPeriod"/>
            </a:pPr>
            <a:endParaRPr lang="en-US" sz="1200" dirty="0">
              <a:solidFill>
                <a:schemeClr val="tx1"/>
              </a:solidFill>
            </a:endParaRPr>
          </a:p>
          <a:p>
            <a:pPr marL="342900" indent="-342900">
              <a:buFont typeface="+mj-lt"/>
              <a:buAutoNum type="arabicPeriod"/>
            </a:pPr>
            <a:r>
              <a:rPr lang="en-US" sz="1200" dirty="0">
                <a:solidFill>
                  <a:schemeClr val="tx1"/>
                </a:solidFill>
              </a:rPr>
              <a:t>Select the SSID Match Tool tab to access the functionality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36</a:t>
            </a:fld>
            <a:endParaRPr lang="en-US" noProof="0" dirty="0"/>
          </a:p>
        </p:txBody>
      </p:sp>
    </p:spTree>
    <p:extLst>
      <p:ext uri="{BB962C8B-B14F-4D97-AF65-F5344CB8AC3E}">
        <p14:creationId xmlns:p14="http://schemas.microsoft.com/office/powerpoint/2010/main" val="162406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SSID Match Tool tab that contains both File Upload and View Submission functions in the same screen. All the functionality needed to upload a file for matching and download the results are contained in this tab. Similar functionality to the file upload screen is used to submit SENR file for matching. The tool accepts the current file formats (.csv, .xlsx and .txt).</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37</a:t>
            </a:fld>
            <a:endParaRPr lang="en-US" noProof="0" dirty="0"/>
          </a:p>
        </p:txBody>
      </p:sp>
    </p:spTree>
    <p:extLst>
      <p:ext uri="{BB962C8B-B14F-4D97-AF65-F5344CB8AC3E}">
        <p14:creationId xmlns:p14="http://schemas.microsoft.com/office/powerpoint/2010/main" val="891339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38</a:t>
            </a:fld>
            <a:endParaRPr lang="en-US" noProof="0" dirty="0"/>
          </a:p>
        </p:txBody>
      </p:sp>
    </p:spTree>
    <p:extLst>
      <p:ext uri="{BB962C8B-B14F-4D97-AF65-F5344CB8AC3E}">
        <p14:creationId xmlns:p14="http://schemas.microsoft.com/office/powerpoint/2010/main" val="2805226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39</a:t>
            </a:fld>
            <a:endParaRPr lang="en-US" noProof="0" dirty="0"/>
          </a:p>
        </p:txBody>
      </p:sp>
    </p:spTree>
    <p:extLst>
      <p:ext uri="{BB962C8B-B14F-4D97-AF65-F5344CB8AC3E}">
        <p14:creationId xmlns:p14="http://schemas.microsoft.com/office/powerpoint/2010/main" val="874973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We will discuss the following: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An overview of the submission.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Discuss how  to enroll students.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Review potential validation error.</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Spend some time explaining how to exit student enrollments in CALPADS.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Lastly we will recap and try to hammer home the key points of today’s training.</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4</a:t>
            </a:fld>
            <a:endParaRPr lang="en-US" noProof="0" dirty="0"/>
          </a:p>
        </p:txBody>
      </p:sp>
    </p:spTree>
    <p:extLst>
      <p:ext uri="{BB962C8B-B14F-4D97-AF65-F5344CB8AC3E}">
        <p14:creationId xmlns:p14="http://schemas.microsoft.com/office/powerpoint/2010/main" val="1238303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40</a:t>
            </a:fld>
            <a:endParaRPr lang="en-US" noProof="0" dirty="0"/>
          </a:p>
        </p:txBody>
      </p:sp>
    </p:spTree>
    <p:extLst>
      <p:ext uri="{BB962C8B-B14F-4D97-AF65-F5344CB8AC3E}">
        <p14:creationId xmlns:p14="http://schemas.microsoft.com/office/powerpoint/2010/main" val="4012574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match formula compares student demographic data to student data already in CALPADS, and determines potential matches. </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SSID Matching Criteria</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5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rPr>
              <a:t>Matching is done using both the legal and alias names, with the legal names taking a higher precedence. This is in addition to the further demographic elements of gender, DOB, birth country, and Birth state. </a:t>
            </a:r>
          </a:p>
          <a:p>
            <a:pPr marL="0" marR="0" lvl="0" indent="0" algn="l" defTabSz="914400" rtl="0" eaLnBrk="1" fontAlgn="auto" latinLnBrk="0" hangingPunct="1">
              <a:lnSpc>
                <a:spcPct val="105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endParaRPr>
          </a:p>
          <a:p>
            <a:pPr marL="0" marR="0" lvl="0" indent="0" algn="l" defTabSz="914400" rtl="0" eaLnBrk="1" fontAlgn="auto" latinLnBrk="0" hangingPunct="1">
              <a:lnSpc>
                <a:spcPct val="105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rPr>
              <a:t>Match Scoring</a:t>
            </a:r>
          </a:p>
          <a:p>
            <a:pPr marL="0" marR="0" lvl="0" indent="0" algn="l" defTabSz="914400" rtl="0" eaLnBrk="1" fontAlgn="auto" latinLnBrk="0" hangingPunct="1">
              <a:lnSpc>
                <a:spcPct val="105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rPr>
              <a:t>As stated, legal names take higher precedence than alias names. The sequencing for matching on the name fields is:</a:t>
            </a:r>
            <a:endPar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8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rPr>
              <a:t>Perfect match of submitted legal names to legal or alias names in the Operational Data Store (ODS)</a:t>
            </a:r>
            <a:endPar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80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rPr>
              <a:t>Perfect match of submitted Alias names to legal or alias names</a:t>
            </a:r>
          </a:p>
          <a:p>
            <a:pPr marL="342900" marR="0" lvl="0" indent="-342900" algn="l" defTabSz="914400" rtl="0" eaLnBrk="1" fontAlgn="auto" latinLnBrk="0" hangingPunct="1">
              <a:lnSpc>
                <a:spcPct val="105000"/>
              </a:lnSpc>
              <a:spcBef>
                <a:spcPts val="0"/>
              </a:spcBef>
              <a:spcAft>
                <a:spcPts val="800"/>
              </a:spcAft>
              <a:buClrTx/>
              <a:buSzTx/>
              <a:buFont typeface="+mj-lt"/>
              <a:buAutoNum type="arabicPeriod"/>
              <a:tabLst/>
              <a:defRPr/>
            </a:pPr>
            <a:endParaRPr kumimoji="0" lang="en-US" sz="12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endParaRPr>
          </a:p>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Calibri" panose="020F0502020204030204" pitchFamily="34" charset="0"/>
                <a:cs typeface="+mn-cs"/>
              </a:rPr>
              <a:t>NOTE:</a:t>
            </a:r>
          </a:p>
          <a:p>
            <a:pPr marL="171450" marR="0" lvl="0" indent="-171450" algn="l" defTabSz="914400" rtl="0" eaLnBrk="1" fontAlgn="auto" latinLnBrk="0" hangingPunct="1">
              <a:lnSpc>
                <a:spcPct val="105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rPr>
              <a:t>Perfect matches maximize the match score, and variations reduce the match score. The further away the potential match student’s birth date is from the submitted student’s birth date, the lower the score.</a:t>
            </a:r>
            <a:endPar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mn-cs"/>
              </a:rPr>
              <a:t>Probabilistic matching (e.g., “Nick” for Nicolas, or “Bill” for William) is not currently part of the SSID match logic, but will be added as a future enhancement.</a:t>
            </a:r>
          </a:p>
          <a:p>
            <a:endParaRPr lang="en-US" sz="1200" dirty="0">
              <a:latin typeface="+mn-lt"/>
            </a:endParaRPr>
          </a:p>
        </p:txBody>
      </p:sp>
      <p:sp>
        <p:nvSpPr>
          <p:cNvPr id="4" name="Slide Number Placeholder 3"/>
          <p:cNvSpPr>
            <a:spLocks noGrp="1"/>
          </p:cNvSpPr>
          <p:nvPr>
            <p:ph type="sldNum" sz="quarter" idx="5"/>
          </p:nvPr>
        </p:nvSpPr>
        <p:spPr/>
        <p:txBody>
          <a:bodyPr/>
          <a:lstStyle/>
          <a:p>
            <a:fld id="{095D469A-49FD-4A7C-B23B-75B004F870B5}" type="slidenum">
              <a:rPr lang="en-US" smtClean="0"/>
              <a:t>41</a:t>
            </a:fld>
            <a:endParaRPr lang="en-US"/>
          </a:p>
        </p:txBody>
      </p:sp>
    </p:spTree>
    <p:extLst>
      <p:ext uri="{BB962C8B-B14F-4D97-AF65-F5344CB8AC3E}">
        <p14:creationId xmlns:p14="http://schemas.microsoft.com/office/powerpoint/2010/main" val="2645520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endParaRPr lang="en-US" sz="1200" dirty="0">
              <a:effectLst/>
              <a:latin typeface="+mn-lt"/>
              <a:ea typeface="Calibri" panose="020F0502020204030204" pitchFamily="34" charset="0"/>
            </a:endParaRPr>
          </a:p>
          <a:p>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391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Arial" panose="020B0604020202020204" pitchFamily="34" charset="0"/>
              </a:rPr>
              <a:t>The View Submission container lists the submitted files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If the file passes validation, the match to identify multiple SSID records is performed. Rejected files with failed records can be viewed so that errors can be corrected. Results file with passed records are only retained for 30 calendar days. The ‘Result File’ button allows user to download the match results.</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43</a:t>
            </a:fld>
            <a:endParaRPr lang="en-US" noProof="0" dirty="0"/>
          </a:p>
        </p:txBody>
      </p:sp>
    </p:spTree>
    <p:extLst>
      <p:ext uri="{BB962C8B-B14F-4D97-AF65-F5344CB8AC3E}">
        <p14:creationId xmlns:p14="http://schemas.microsoft.com/office/powerpoint/2010/main" val="724394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44</a:t>
            </a:fld>
            <a:endParaRPr lang="en-US" noProof="0" dirty="0"/>
          </a:p>
        </p:txBody>
      </p:sp>
    </p:spTree>
    <p:extLst>
      <p:ext uri="{BB962C8B-B14F-4D97-AF65-F5344CB8AC3E}">
        <p14:creationId xmlns:p14="http://schemas.microsoft.com/office/powerpoint/2010/main" val="20151443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left to right the Match Results file provides the submitted student’s  or candidate’s details, the match results in the center featuring the match category and the Match percentage score and then finally on the far right, enrollment and demographic details for a single candidate. </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45</a:t>
            </a:fld>
            <a:endParaRPr lang="en-US" noProof="0" dirty="0"/>
          </a:p>
        </p:txBody>
      </p:sp>
    </p:spTree>
    <p:extLst>
      <p:ext uri="{BB962C8B-B14F-4D97-AF65-F5344CB8AC3E}">
        <p14:creationId xmlns:p14="http://schemas.microsoft.com/office/powerpoint/2010/main" val="40240678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Each row shows a single candidate match. All student records in the multiple match category will have a row for each match result.</a:t>
            </a:r>
          </a:p>
          <a:p>
            <a:pPr marL="342900" indent="-342900">
              <a:buFont typeface="+mj-lt"/>
              <a:buAutoNum type="arabicPeriod"/>
            </a:pPr>
            <a:r>
              <a:rPr lang="en-US" dirty="0">
                <a:solidFill>
                  <a:schemeClr val="tx1"/>
                </a:solidFill>
              </a:rPr>
              <a:t>Student has two matches, 1 row for each match</a:t>
            </a:r>
          </a:p>
          <a:p>
            <a:pPr marL="342900" indent="-342900">
              <a:buFont typeface="+mj-lt"/>
              <a:buAutoNum type="arabicPeriod"/>
            </a:pPr>
            <a:r>
              <a:rPr lang="en-US" dirty="0">
                <a:solidFill>
                  <a:schemeClr val="tx1"/>
                </a:solidFill>
              </a:rPr>
              <a:t>Student has three matches, the name and local ID can be used to distinguish students with similar submission details </a:t>
            </a:r>
          </a:p>
          <a:p>
            <a:pPr marL="342900" indent="-342900">
              <a:buFont typeface="+mj-lt"/>
              <a:buAutoNum type="arabicPeriod"/>
            </a:pPr>
            <a:r>
              <a:rPr lang="en-US" dirty="0">
                <a:solidFill>
                  <a:schemeClr val="tx1"/>
                </a:solidFill>
              </a:rPr>
              <a:t>Student has three matches local ID(11) distinguishes the student form the other two submitted students with similar names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dirty="0"/>
          </a:p>
          <a:p>
            <a:pPr marL="0" indent="0">
              <a:buFont typeface="+mj-lt"/>
              <a:buNone/>
            </a:pP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46</a:t>
            </a:fld>
            <a:endParaRPr lang="en-US" noProof="0" dirty="0"/>
          </a:p>
        </p:txBody>
      </p:sp>
    </p:spTree>
    <p:extLst>
      <p:ext uri="{BB962C8B-B14F-4D97-AF65-F5344CB8AC3E}">
        <p14:creationId xmlns:p14="http://schemas.microsoft.com/office/powerpoint/2010/main" val="284352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Based on numerous data presented in the resulting report (Result Category, Match Percentage, SINF demographic information), LEA will analyze the results and indicate their selection in the highlighted column using predetermined codes suggested by the sis vendor.</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 selection column is provided to keep record of the match result selection. The selection column can be populated with the matching records SSID or a Boolean, Y or N indication. This column may have different requirements or implementation when vendor import is supported</a:t>
            </a:r>
            <a:endParaRPr lang="en-US" sz="1200" dirty="0"/>
          </a:p>
          <a:p>
            <a:endParaRPr lang="en-US" sz="1200" dirty="0"/>
          </a:p>
          <a:p>
            <a:r>
              <a:rPr lang="en-US" sz="1200" dirty="0"/>
              <a:t>After all selections are done, update the local SIS and generate a new SSID enrollment file for the new academic year that includes the records from the selection process. By now, the only records with blank SSIDs will be for those flagged as no match and therefore will need its own SSID generated by CALPADS. </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47</a:t>
            </a:fld>
            <a:endParaRPr lang="en-US" noProof="0" dirty="0"/>
          </a:p>
        </p:txBody>
      </p:sp>
    </p:spTree>
    <p:extLst>
      <p:ext uri="{BB962C8B-B14F-4D97-AF65-F5344CB8AC3E}">
        <p14:creationId xmlns:p14="http://schemas.microsoft.com/office/powerpoint/2010/main" val="34127728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enrollment, updates, exits and SSID request are all processed through an SENR submission.</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48</a:t>
            </a:fld>
            <a:endParaRPr lang="en-US" noProof="0" dirty="0"/>
          </a:p>
        </p:txBody>
      </p:sp>
    </p:spTree>
    <p:extLst>
      <p:ext uri="{BB962C8B-B14F-4D97-AF65-F5344CB8AC3E}">
        <p14:creationId xmlns:p14="http://schemas.microsoft.com/office/powerpoint/2010/main" val="604461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upload file functionality the same.</a:t>
            </a:r>
          </a:p>
        </p:txBody>
      </p:sp>
      <p:sp>
        <p:nvSpPr>
          <p:cNvPr id="4" name="Slide Number Placeholder 3"/>
          <p:cNvSpPr>
            <a:spLocks noGrp="1"/>
          </p:cNvSpPr>
          <p:nvPr>
            <p:ph type="sldNum" sz="quarter" idx="5"/>
          </p:nvPr>
        </p:nvSpPr>
        <p:spPr/>
        <p:txBody>
          <a:bodyPr/>
          <a:lstStyle/>
          <a:p>
            <a:fld id="{3F99F66D-109E-4BBC-8A00-74B5E9261F83}" type="slidenum">
              <a:rPr lang="en-US" smtClean="0"/>
              <a:t>49</a:t>
            </a:fld>
            <a:endParaRPr lang="en-US"/>
          </a:p>
        </p:txBody>
      </p:sp>
    </p:spTree>
    <p:extLst>
      <p:ext uri="{BB962C8B-B14F-4D97-AF65-F5344CB8AC3E}">
        <p14:creationId xmlns:p14="http://schemas.microsoft.com/office/powerpoint/2010/main" val="931473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4622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view submission screen provides access to all files submitted within a time period or that have been filtered and meet the criteria.</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50</a:t>
            </a:fld>
            <a:endParaRPr lang="en-US" noProof="0" dirty="0"/>
          </a:p>
        </p:txBody>
      </p:sp>
    </p:spTree>
    <p:extLst>
      <p:ext uri="{BB962C8B-B14F-4D97-AF65-F5344CB8AC3E}">
        <p14:creationId xmlns:p14="http://schemas.microsoft.com/office/powerpoint/2010/main" val="38136029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view Submission details screen allows for the review of rejected and passed records. Once reviewed the file details can be posted or excluded by the user.</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51</a:t>
            </a:fld>
            <a:endParaRPr lang="en-US" noProof="0" dirty="0"/>
          </a:p>
        </p:txBody>
      </p:sp>
    </p:spTree>
    <p:extLst>
      <p:ext uri="{BB962C8B-B14F-4D97-AF65-F5344CB8AC3E}">
        <p14:creationId xmlns:p14="http://schemas.microsoft.com/office/powerpoint/2010/main" val="2106961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Once the file has posted,  Your next step in the process will be to Resolve MIDs on the same day that the SENR records are posted through MID Resolution. We will look at the files details just to reiterate why this is the next step.</a:t>
            </a:r>
          </a:p>
        </p:txBody>
      </p:sp>
      <p:sp>
        <p:nvSpPr>
          <p:cNvPr id="4" name="Slide Number Placeholder 3"/>
          <p:cNvSpPr>
            <a:spLocks noGrp="1"/>
          </p:cNvSpPr>
          <p:nvPr>
            <p:ph type="sldNum" sz="quarter" idx="5"/>
          </p:nvPr>
        </p:nvSpPr>
        <p:spPr/>
        <p:txBody>
          <a:bodyPr/>
          <a:lstStyle/>
          <a:p>
            <a:fld id="{3F99F66D-109E-4BBC-8A00-74B5E9261F83}" type="slidenum">
              <a:rPr lang="en-US" smtClean="0"/>
              <a:t>52</a:t>
            </a:fld>
            <a:endParaRPr lang="en-US"/>
          </a:p>
        </p:txBody>
      </p:sp>
    </p:spTree>
    <p:extLst>
      <p:ext uri="{BB962C8B-B14F-4D97-AF65-F5344CB8AC3E}">
        <p14:creationId xmlns:p14="http://schemas.microsoft.com/office/powerpoint/2010/main" val="310537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we see that there are no passed records nor, did we select potential candidate matches for our students. The records were posted  automatically. If you take a moment to think about it, the MID resolution process is the candidate selection process of old. If this step is adopted as part of your Student enrollment business practices in CALPADS you will have the opportunity to select candidates and assign the historical SSID as appropriate.</a:t>
            </a:r>
          </a:p>
        </p:txBody>
      </p:sp>
      <p:sp>
        <p:nvSpPr>
          <p:cNvPr id="4" name="Slide Number Placeholder 3"/>
          <p:cNvSpPr>
            <a:spLocks noGrp="1"/>
          </p:cNvSpPr>
          <p:nvPr>
            <p:ph type="sldNum" sz="quarter" idx="5"/>
          </p:nvPr>
        </p:nvSpPr>
        <p:spPr/>
        <p:txBody>
          <a:bodyPr/>
          <a:lstStyle/>
          <a:p>
            <a:fld id="{3F99F66D-109E-4BBC-8A00-74B5E9261F83}" type="slidenum">
              <a:rPr lang="en-US" smtClean="0"/>
              <a:t>53</a:t>
            </a:fld>
            <a:endParaRPr lang="en-US"/>
          </a:p>
        </p:txBody>
      </p:sp>
    </p:spTree>
    <p:extLst>
      <p:ext uri="{BB962C8B-B14F-4D97-AF65-F5344CB8AC3E}">
        <p14:creationId xmlns:p14="http://schemas.microsoft.com/office/powerpoint/2010/main" val="35725471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5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SSID Enrollment Procedures: https://www.cde.ca.gov/ds/sp/cl/documents/ssidenrollv101b20190503.docx</a:t>
            </a:r>
          </a:p>
          <a:p>
            <a:r>
              <a:rPr lang="en-US" sz="1200" kern="1200" dirty="0">
                <a:solidFill>
                  <a:schemeClr val="tx1"/>
                </a:solidFill>
                <a:effectLst/>
                <a:latin typeface="+mn-lt"/>
                <a:ea typeface="+mn-ea"/>
                <a:cs typeface="+mn-cs"/>
              </a:rPr>
              <a:t>CALPADS User Manual: https://documentation.calpads.org/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1609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3520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2010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SENR file is the first file submitted when creating a student profile, however a complete profile requires the submission of many other files as well. For fall 1 reporting Student information (SINF), Student Program (SPRG), Student English Language Acquisition (SELA) and Student with Disabilities (SWD) records. SWD records are submitted via API transfer in Special Education Program (SPED) and Student Services (SSRV) data sets.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6</a:t>
            </a:fld>
            <a:endParaRPr lang="en-US" noProof="0" dirty="0"/>
          </a:p>
        </p:txBody>
      </p:sp>
    </p:spTree>
    <p:extLst>
      <p:ext uri="{BB962C8B-B14F-4D97-AF65-F5344CB8AC3E}">
        <p14:creationId xmlns:p14="http://schemas.microsoft.com/office/powerpoint/2010/main" val="22242514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694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7</a:t>
            </a:fld>
            <a:endParaRPr lang="en-US" noProof="0" dirty="0"/>
          </a:p>
        </p:txBody>
      </p:sp>
    </p:spTree>
    <p:extLst>
      <p:ext uri="{BB962C8B-B14F-4D97-AF65-F5344CB8AC3E}">
        <p14:creationId xmlns:p14="http://schemas.microsoft.com/office/powerpoint/2010/main" val="3471450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8</a:t>
            </a:fld>
            <a:endParaRPr lang="en-US" noProof="0" dirty="0"/>
          </a:p>
        </p:txBody>
      </p:sp>
    </p:spTree>
    <p:extLst>
      <p:ext uri="{BB962C8B-B14F-4D97-AF65-F5344CB8AC3E}">
        <p14:creationId xmlns:p14="http://schemas.microsoft.com/office/powerpoint/2010/main" val="4234132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252EC22-05DD-4400-80AC-6B414E866FAE}" type="slidenum">
              <a:rPr lang="en-US" smtClean="0"/>
              <a:pPr>
                <a:defRPr/>
              </a:pPr>
              <a:t>9</a:t>
            </a:fld>
            <a:endParaRPr lang="en-US"/>
          </a:p>
        </p:txBody>
      </p:sp>
      <p:sp>
        <p:nvSpPr>
          <p:cNvPr id="5" name="Footer Placeholder 4"/>
          <p:cNvSpPr>
            <a:spLocks noGrp="1"/>
          </p:cNvSpPr>
          <p:nvPr>
            <p:ph type="ftr" sz="quarter" idx="11"/>
          </p:nvPr>
        </p:nvSpPr>
        <p:spPr/>
        <p:txBody>
          <a:bodyPr/>
          <a:lstStyle/>
          <a:p>
            <a:pPr>
              <a:defRPr/>
            </a:pPr>
            <a:r>
              <a:rPr lang="en-US"/>
              <a:t>SSID Enrollment &amp; Maintenance Key Concepts &amp; Processes v1.0, September 1, 2015</a:t>
            </a:r>
          </a:p>
        </p:txBody>
      </p:sp>
    </p:spTree>
    <p:extLst>
      <p:ext uri="{BB962C8B-B14F-4D97-AF65-F5344CB8AC3E}">
        <p14:creationId xmlns:p14="http://schemas.microsoft.com/office/powerpoint/2010/main" val="35576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dirty="0"/>
              <a:t>Click to edit Master title style</a:t>
            </a:r>
            <a:br>
              <a:rPr lang="en-US" noProof="0" dirty="0"/>
            </a:b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60238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dirty="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SENR Data Population v2.0 August 20, 2024</a:t>
            </a:r>
            <a:endParaRPr lang="en-US" noProof="0" dirty="0"/>
          </a:p>
        </p:txBody>
      </p:sp>
    </p:spTree>
    <p:extLst>
      <p:ext uri="{BB962C8B-B14F-4D97-AF65-F5344CB8AC3E}">
        <p14:creationId xmlns:p14="http://schemas.microsoft.com/office/powerpoint/2010/main" val="4186834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SENR Data Population v2.0 August 20,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SENR Data Population v2.0 August 20,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SENR Data Population v2.0 August 20, 2024</a:t>
            </a:r>
            <a:endParaRPr lang="en-US" noProof="0" dirty="0"/>
          </a:p>
        </p:txBody>
      </p:sp>
    </p:spTree>
    <p:extLst>
      <p:ext uri="{BB962C8B-B14F-4D97-AF65-F5344CB8AC3E}">
        <p14:creationId xmlns:p14="http://schemas.microsoft.com/office/powerpoint/2010/main" val="149566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152400"/>
            <a:ext cx="7315200" cy="533400"/>
          </a:xfrm>
        </p:spPr>
        <p:txBody>
          <a:bodyPr/>
          <a:lstStyle/>
          <a:p>
            <a:r>
              <a:rPr lang="en-US"/>
              <a:t>Click to edit Master title style</a:t>
            </a:r>
          </a:p>
        </p:txBody>
      </p:sp>
      <p:sp>
        <p:nvSpPr>
          <p:cNvPr id="3" name="Text Placeholder 2"/>
          <p:cNvSpPr>
            <a:spLocks noGrp="1"/>
          </p:cNvSpPr>
          <p:nvPr>
            <p:ph type="body" sz="half" idx="1"/>
          </p:nvPr>
        </p:nvSpPr>
        <p:spPr>
          <a:xfrm>
            <a:off x="406400" y="1295400"/>
            <a:ext cx="5588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588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ftr" sz="quarter" idx="11"/>
          </p:nvPr>
        </p:nvSpPr>
        <p:spPr>
          <a:ln/>
        </p:spPr>
        <p:txBody>
          <a:bodyPr/>
          <a:lstStyle>
            <a:lvl1pPr>
              <a:defRPr/>
            </a:lvl1pPr>
          </a:lstStyle>
          <a:p>
            <a:pPr>
              <a:defRPr/>
            </a:pPr>
            <a:r>
              <a:rPr lang="en-US"/>
              <a:t>SENR Data Population v2.0 August 20, 2024</a:t>
            </a:r>
          </a:p>
        </p:txBody>
      </p:sp>
      <p:sp>
        <p:nvSpPr>
          <p:cNvPr id="7" name="Rectangle 13"/>
          <p:cNvSpPr>
            <a:spLocks noGrp="1" noChangeArrowheads="1"/>
          </p:cNvSpPr>
          <p:nvPr>
            <p:ph type="sldNum" sz="quarter" idx="12"/>
          </p:nvPr>
        </p:nvSpPr>
        <p:spPr>
          <a:ln/>
        </p:spPr>
        <p:txBody>
          <a:bodyPr/>
          <a:lstStyle>
            <a:lvl1pPr>
              <a:defRPr/>
            </a:lvl1pPr>
          </a:lstStyle>
          <a:p>
            <a:pPr>
              <a:defRPr/>
            </a:pPr>
            <a:fld id="{CDC1A1BE-8E11-41B7-98DE-F0403961AB09}" type="slidenum">
              <a:rPr lang="en-US"/>
              <a:pPr>
                <a:defRPr/>
              </a:pPr>
              <a:t>‹#›</a:t>
            </a:fld>
            <a:endParaRPr lang="en-US"/>
          </a:p>
        </p:txBody>
      </p:sp>
    </p:spTree>
    <p:extLst>
      <p:ext uri="{BB962C8B-B14F-4D97-AF65-F5344CB8AC3E}">
        <p14:creationId xmlns:p14="http://schemas.microsoft.com/office/powerpoint/2010/main" val="3084165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096901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43737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SENR Data Population v2.0 August 20, 2024</a:t>
            </a:r>
            <a:endParaRPr lang="en-US" noProof="0" dirty="0"/>
          </a:p>
        </p:txBody>
      </p:sp>
    </p:spTree>
    <p:extLst>
      <p:ext uri="{BB962C8B-B14F-4D97-AF65-F5344CB8AC3E}">
        <p14:creationId xmlns:p14="http://schemas.microsoft.com/office/powerpoint/2010/main" val="2546285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SENR Data Population v2.0 August 20,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665218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9421885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938538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49027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22902311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683799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SENR Data Population v2.0 August 20,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117589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13716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122758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287237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698478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872725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859994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4513507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9951897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65369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64838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60858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8548063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310368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1093840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3092054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4571714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9819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SENR Data Population v2.0 August 20, 2024</a:t>
            </a:r>
            <a:endParaRPr lang="en-US" noProof="0" dirty="0"/>
          </a:p>
        </p:txBody>
      </p:sp>
    </p:spTree>
    <p:extLst>
      <p:ext uri="{BB962C8B-B14F-4D97-AF65-F5344CB8AC3E}">
        <p14:creationId xmlns:p14="http://schemas.microsoft.com/office/powerpoint/2010/main" val="1296609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SENR Data Population v2.0 August 20,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834409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SENR Data Population v2.0 August 20,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68546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SENR Data Population v2.0 August 20, 2024</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4512996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EF898-B1F0-73AA-D2C9-BCAFE802BE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60DB73-7743-94A4-BC89-AB2A8719D2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C8B0EA-9F72-CC7A-EF67-3BDD3B58720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7EADC43-9ABD-6B46-8BA2-A69E9CDA217F}"/>
              </a:ext>
            </a:extLst>
          </p:cNvPr>
          <p:cNvSpPr>
            <a:spLocks noGrp="1"/>
          </p:cNvSpPr>
          <p:nvPr>
            <p:ph type="ftr" sz="quarter" idx="11"/>
          </p:nvPr>
        </p:nvSpPr>
        <p:spPr/>
        <p:txBody>
          <a:bodyPr/>
          <a:lstStyle/>
          <a:p>
            <a:r>
              <a:rPr lang="en-US"/>
              <a:t>SENR Data Population v2.0 August 20, 2024</a:t>
            </a:r>
          </a:p>
        </p:txBody>
      </p:sp>
      <p:sp>
        <p:nvSpPr>
          <p:cNvPr id="6" name="Slide Number Placeholder 5">
            <a:extLst>
              <a:ext uri="{FF2B5EF4-FFF2-40B4-BE49-F238E27FC236}">
                <a16:creationId xmlns:a16="http://schemas.microsoft.com/office/drawing/2014/main" id="{301015D0-9D39-3B03-0200-44973780322C}"/>
              </a:ext>
            </a:extLst>
          </p:cNvPr>
          <p:cNvSpPr>
            <a:spLocks noGrp="1"/>
          </p:cNvSpPr>
          <p:nvPr>
            <p:ph type="sldNum" sz="quarter" idx="12"/>
          </p:nvPr>
        </p:nvSpPr>
        <p:spPr/>
        <p:txBody>
          <a:bodyPr/>
          <a:lstStyle/>
          <a:p>
            <a:fld id="{9338A0E5-3EAC-4725-A1C7-E925F6BAC5D5}" type="slidenum">
              <a:rPr lang="en-US" smtClean="0"/>
              <a:t>‹#›</a:t>
            </a:fld>
            <a:endParaRPr lang="en-US"/>
          </a:p>
        </p:txBody>
      </p:sp>
    </p:spTree>
    <p:extLst>
      <p:ext uri="{BB962C8B-B14F-4D97-AF65-F5344CB8AC3E}">
        <p14:creationId xmlns:p14="http://schemas.microsoft.com/office/powerpoint/2010/main" val="21062745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91AFF-D5E3-1872-D453-4223C5ACC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19C4DF-AD82-60E6-ECDD-981DCB94CB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EE31C-2ECB-BA58-7F10-0921E9C35DC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E80E8A-0033-ABB7-715B-F4648E02FBD5}"/>
              </a:ext>
            </a:extLst>
          </p:cNvPr>
          <p:cNvSpPr>
            <a:spLocks noGrp="1"/>
          </p:cNvSpPr>
          <p:nvPr>
            <p:ph type="ftr" sz="quarter" idx="11"/>
          </p:nvPr>
        </p:nvSpPr>
        <p:spPr/>
        <p:txBody>
          <a:bodyPr/>
          <a:lstStyle/>
          <a:p>
            <a:r>
              <a:rPr lang="en-US"/>
              <a:t>SENR Data Population v2.0 August 20, 2024</a:t>
            </a:r>
          </a:p>
        </p:txBody>
      </p:sp>
      <p:sp>
        <p:nvSpPr>
          <p:cNvPr id="6" name="Slide Number Placeholder 5">
            <a:extLst>
              <a:ext uri="{FF2B5EF4-FFF2-40B4-BE49-F238E27FC236}">
                <a16:creationId xmlns:a16="http://schemas.microsoft.com/office/drawing/2014/main" id="{99C8CDC8-0DCF-A797-3461-C20B1CAA6DEB}"/>
              </a:ext>
            </a:extLst>
          </p:cNvPr>
          <p:cNvSpPr>
            <a:spLocks noGrp="1"/>
          </p:cNvSpPr>
          <p:nvPr>
            <p:ph type="sldNum" sz="quarter" idx="12"/>
          </p:nvPr>
        </p:nvSpPr>
        <p:spPr/>
        <p:txBody>
          <a:bodyPr/>
          <a:lstStyle/>
          <a:p>
            <a:fld id="{9338A0E5-3EAC-4725-A1C7-E925F6BAC5D5}" type="slidenum">
              <a:rPr lang="en-US" smtClean="0"/>
              <a:t>‹#›</a:t>
            </a:fld>
            <a:endParaRPr lang="en-US"/>
          </a:p>
        </p:txBody>
      </p:sp>
    </p:spTree>
    <p:extLst>
      <p:ext uri="{BB962C8B-B14F-4D97-AF65-F5344CB8AC3E}">
        <p14:creationId xmlns:p14="http://schemas.microsoft.com/office/powerpoint/2010/main" val="2147323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9148-0A34-6CCB-9CB5-A552F89764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835816-FA81-A2AD-30AB-D4C942163F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32EC5E-D6F4-E4ED-E62B-BC3EAB6E35B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9AD9F2A-39DE-A584-406F-282D092A4689}"/>
              </a:ext>
            </a:extLst>
          </p:cNvPr>
          <p:cNvSpPr>
            <a:spLocks noGrp="1"/>
          </p:cNvSpPr>
          <p:nvPr>
            <p:ph type="ftr" sz="quarter" idx="11"/>
          </p:nvPr>
        </p:nvSpPr>
        <p:spPr/>
        <p:txBody>
          <a:bodyPr/>
          <a:lstStyle/>
          <a:p>
            <a:r>
              <a:rPr lang="en-US"/>
              <a:t>SENR Data Population v2.0 August 20, 2024</a:t>
            </a:r>
          </a:p>
        </p:txBody>
      </p:sp>
      <p:sp>
        <p:nvSpPr>
          <p:cNvPr id="6" name="Slide Number Placeholder 5">
            <a:extLst>
              <a:ext uri="{FF2B5EF4-FFF2-40B4-BE49-F238E27FC236}">
                <a16:creationId xmlns:a16="http://schemas.microsoft.com/office/drawing/2014/main" id="{AD75542D-F7A9-86A8-5161-2F0EF2DB6693}"/>
              </a:ext>
            </a:extLst>
          </p:cNvPr>
          <p:cNvSpPr>
            <a:spLocks noGrp="1"/>
          </p:cNvSpPr>
          <p:nvPr>
            <p:ph type="sldNum" sz="quarter" idx="12"/>
          </p:nvPr>
        </p:nvSpPr>
        <p:spPr/>
        <p:txBody>
          <a:bodyPr/>
          <a:lstStyle/>
          <a:p>
            <a:fld id="{9338A0E5-3EAC-4725-A1C7-E925F6BAC5D5}" type="slidenum">
              <a:rPr lang="en-US" smtClean="0"/>
              <a:t>‹#›</a:t>
            </a:fld>
            <a:endParaRPr lang="en-US"/>
          </a:p>
        </p:txBody>
      </p:sp>
    </p:spTree>
    <p:extLst>
      <p:ext uri="{BB962C8B-B14F-4D97-AF65-F5344CB8AC3E}">
        <p14:creationId xmlns:p14="http://schemas.microsoft.com/office/powerpoint/2010/main" val="11224463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33AE0-3A58-A290-9B10-81D22B8F3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4C4541-8E60-B2A8-368D-E42A9131AC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664D8F-E6E4-40A6-652F-0549046E17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C55762-7236-43C0-A8C0-64FFC7D3B97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CF1AF87-CAD5-90EE-2116-F7AA21DEB5C0}"/>
              </a:ext>
            </a:extLst>
          </p:cNvPr>
          <p:cNvSpPr>
            <a:spLocks noGrp="1"/>
          </p:cNvSpPr>
          <p:nvPr>
            <p:ph type="ftr" sz="quarter" idx="11"/>
          </p:nvPr>
        </p:nvSpPr>
        <p:spPr/>
        <p:txBody>
          <a:bodyPr/>
          <a:lstStyle/>
          <a:p>
            <a:r>
              <a:rPr lang="en-US"/>
              <a:t>SENR Data Population v2.0 August 20, 2024</a:t>
            </a:r>
          </a:p>
        </p:txBody>
      </p:sp>
      <p:sp>
        <p:nvSpPr>
          <p:cNvPr id="7" name="Slide Number Placeholder 6">
            <a:extLst>
              <a:ext uri="{FF2B5EF4-FFF2-40B4-BE49-F238E27FC236}">
                <a16:creationId xmlns:a16="http://schemas.microsoft.com/office/drawing/2014/main" id="{F3AA0947-AFDF-E6F1-7B92-904A78B04E01}"/>
              </a:ext>
            </a:extLst>
          </p:cNvPr>
          <p:cNvSpPr>
            <a:spLocks noGrp="1"/>
          </p:cNvSpPr>
          <p:nvPr>
            <p:ph type="sldNum" sz="quarter" idx="12"/>
          </p:nvPr>
        </p:nvSpPr>
        <p:spPr/>
        <p:txBody>
          <a:bodyPr/>
          <a:lstStyle/>
          <a:p>
            <a:fld id="{9338A0E5-3EAC-4725-A1C7-E925F6BAC5D5}" type="slidenum">
              <a:rPr lang="en-US" smtClean="0"/>
              <a:t>‹#›</a:t>
            </a:fld>
            <a:endParaRPr lang="en-US"/>
          </a:p>
        </p:txBody>
      </p:sp>
    </p:spTree>
    <p:extLst>
      <p:ext uri="{BB962C8B-B14F-4D97-AF65-F5344CB8AC3E}">
        <p14:creationId xmlns:p14="http://schemas.microsoft.com/office/powerpoint/2010/main" val="2022615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04526-D20A-62D7-D848-19C83D0EA3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619207-FA63-B091-FEC2-30DE05B9C0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F38554-CD0A-6911-3EDA-F46D7CEE04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6D89A9-0E7A-0AC6-9ADB-A47F1968D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C976B3-EFFA-7ECA-06B5-BEBF7D8C1B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F6BD15-A53B-DAF0-D717-7F98BDD2914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6F3C3FD-D28E-AC0D-5FDF-17E85EC154C5}"/>
              </a:ext>
            </a:extLst>
          </p:cNvPr>
          <p:cNvSpPr>
            <a:spLocks noGrp="1"/>
          </p:cNvSpPr>
          <p:nvPr>
            <p:ph type="ftr" sz="quarter" idx="11"/>
          </p:nvPr>
        </p:nvSpPr>
        <p:spPr/>
        <p:txBody>
          <a:bodyPr/>
          <a:lstStyle/>
          <a:p>
            <a:r>
              <a:rPr lang="en-US"/>
              <a:t>SENR Data Population v2.0 August 20, 2024</a:t>
            </a:r>
          </a:p>
        </p:txBody>
      </p:sp>
      <p:sp>
        <p:nvSpPr>
          <p:cNvPr id="9" name="Slide Number Placeholder 8">
            <a:extLst>
              <a:ext uri="{FF2B5EF4-FFF2-40B4-BE49-F238E27FC236}">
                <a16:creationId xmlns:a16="http://schemas.microsoft.com/office/drawing/2014/main" id="{ABB8FBE0-4B74-ACFB-A95A-DC875EFC4AC8}"/>
              </a:ext>
            </a:extLst>
          </p:cNvPr>
          <p:cNvSpPr>
            <a:spLocks noGrp="1"/>
          </p:cNvSpPr>
          <p:nvPr>
            <p:ph type="sldNum" sz="quarter" idx="12"/>
          </p:nvPr>
        </p:nvSpPr>
        <p:spPr/>
        <p:txBody>
          <a:bodyPr/>
          <a:lstStyle/>
          <a:p>
            <a:fld id="{9338A0E5-3EAC-4725-A1C7-E925F6BAC5D5}" type="slidenum">
              <a:rPr lang="en-US" smtClean="0"/>
              <a:t>‹#›</a:t>
            </a:fld>
            <a:endParaRPr lang="en-US"/>
          </a:p>
        </p:txBody>
      </p:sp>
    </p:spTree>
    <p:extLst>
      <p:ext uri="{BB962C8B-B14F-4D97-AF65-F5344CB8AC3E}">
        <p14:creationId xmlns:p14="http://schemas.microsoft.com/office/powerpoint/2010/main" val="2974006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65E43-10F3-9A06-866E-9233109176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BCF33D-5077-A78A-3183-E91EBED34A4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68A4F01-A766-E2F7-C1BA-10EC0408F68A}"/>
              </a:ext>
            </a:extLst>
          </p:cNvPr>
          <p:cNvSpPr>
            <a:spLocks noGrp="1"/>
          </p:cNvSpPr>
          <p:nvPr>
            <p:ph type="ftr" sz="quarter" idx="11"/>
          </p:nvPr>
        </p:nvSpPr>
        <p:spPr/>
        <p:txBody>
          <a:bodyPr/>
          <a:lstStyle/>
          <a:p>
            <a:r>
              <a:rPr lang="en-US"/>
              <a:t>SENR Data Population v2.0 August 20, 2024</a:t>
            </a:r>
          </a:p>
        </p:txBody>
      </p:sp>
      <p:sp>
        <p:nvSpPr>
          <p:cNvPr id="5" name="Slide Number Placeholder 4">
            <a:extLst>
              <a:ext uri="{FF2B5EF4-FFF2-40B4-BE49-F238E27FC236}">
                <a16:creationId xmlns:a16="http://schemas.microsoft.com/office/drawing/2014/main" id="{CFAE0BB2-4789-EDED-2B38-B9E284EDC3C6}"/>
              </a:ext>
            </a:extLst>
          </p:cNvPr>
          <p:cNvSpPr>
            <a:spLocks noGrp="1"/>
          </p:cNvSpPr>
          <p:nvPr>
            <p:ph type="sldNum" sz="quarter" idx="12"/>
          </p:nvPr>
        </p:nvSpPr>
        <p:spPr/>
        <p:txBody>
          <a:bodyPr/>
          <a:lstStyle/>
          <a:p>
            <a:fld id="{9338A0E5-3EAC-4725-A1C7-E925F6BAC5D5}" type="slidenum">
              <a:rPr lang="en-US" smtClean="0"/>
              <a:t>‹#›</a:t>
            </a:fld>
            <a:endParaRPr lang="en-US"/>
          </a:p>
        </p:txBody>
      </p:sp>
    </p:spTree>
    <p:extLst>
      <p:ext uri="{BB962C8B-B14F-4D97-AF65-F5344CB8AC3E}">
        <p14:creationId xmlns:p14="http://schemas.microsoft.com/office/powerpoint/2010/main" val="6141181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E9FF0A-1C7E-B358-1EA6-EEF7A609F00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CD46343-17A4-A54F-2B33-338F9B4A0A19}"/>
              </a:ext>
            </a:extLst>
          </p:cNvPr>
          <p:cNvSpPr>
            <a:spLocks noGrp="1"/>
          </p:cNvSpPr>
          <p:nvPr>
            <p:ph type="ftr" sz="quarter" idx="11"/>
          </p:nvPr>
        </p:nvSpPr>
        <p:spPr/>
        <p:txBody>
          <a:bodyPr/>
          <a:lstStyle/>
          <a:p>
            <a:r>
              <a:rPr lang="en-US"/>
              <a:t>SENR Data Population v2.0 August 20, 2024</a:t>
            </a:r>
          </a:p>
        </p:txBody>
      </p:sp>
      <p:sp>
        <p:nvSpPr>
          <p:cNvPr id="4" name="Slide Number Placeholder 3">
            <a:extLst>
              <a:ext uri="{FF2B5EF4-FFF2-40B4-BE49-F238E27FC236}">
                <a16:creationId xmlns:a16="http://schemas.microsoft.com/office/drawing/2014/main" id="{A29BAB72-88B9-EC3A-A7E9-1B63C5A98BAB}"/>
              </a:ext>
            </a:extLst>
          </p:cNvPr>
          <p:cNvSpPr>
            <a:spLocks noGrp="1"/>
          </p:cNvSpPr>
          <p:nvPr>
            <p:ph type="sldNum" sz="quarter" idx="12"/>
          </p:nvPr>
        </p:nvSpPr>
        <p:spPr/>
        <p:txBody>
          <a:bodyPr/>
          <a:lstStyle/>
          <a:p>
            <a:fld id="{9338A0E5-3EAC-4725-A1C7-E925F6BAC5D5}" type="slidenum">
              <a:rPr lang="en-US" smtClean="0"/>
              <a:t>‹#›</a:t>
            </a:fld>
            <a:endParaRPr lang="en-US"/>
          </a:p>
        </p:txBody>
      </p:sp>
    </p:spTree>
    <p:extLst>
      <p:ext uri="{BB962C8B-B14F-4D97-AF65-F5344CB8AC3E}">
        <p14:creationId xmlns:p14="http://schemas.microsoft.com/office/powerpoint/2010/main" val="38578456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3A9A3-0C6D-15AD-84AA-F827CB0F8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4BCD02-CB75-6A01-CDC8-4FA54A0074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9EB7C4-6374-6248-2360-2C03A56F04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197AFE-0C9C-DFE1-52A5-89FB280CF75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874DB92-4DF0-02DB-04FA-CD0DF4FC1819}"/>
              </a:ext>
            </a:extLst>
          </p:cNvPr>
          <p:cNvSpPr>
            <a:spLocks noGrp="1"/>
          </p:cNvSpPr>
          <p:nvPr>
            <p:ph type="ftr" sz="quarter" idx="11"/>
          </p:nvPr>
        </p:nvSpPr>
        <p:spPr/>
        <p:txBody>
          <a:bodyPr/>
          <a:lstStyle/>
          <a:p>
            <a:r>
              <a:rPr lang="en-US"/>
              <a:t>SENR Data Population v2.0 August 20, 2024</a:t>
            </a:r>
          </a:p>
        </p:txBody>
      </p:sp>
      <p:sp>
        <p:nvSpPr>
          <p:cNvPr id="7" name="Slide Number Placeholder 6">
            <a:extLst>
              <a:ext uri="{FF2B5EF4-FFF2-40B4-BE49-F238E27FC236}">
                <a16:creationId xmlns:a16="http://schemas.microsoft.com/office/drawing/2014/main" id="{251CFD68-AA31-B09F-9CF7-30BB28C34688}"/>
              </a:ext>
            </a:extLst>
          </p:cNvPr>
          <p:cNvSpPr>
            <a:spLocks noGrp="1"/>
          </p:cNvSpPr>
          <p:nvPr>
            <p:ph type="sldNum" sz="quarter" idx="12"/>
          </p:nvPr>
        </p:nvSpPr>
        <p:spPr/>
        <p:txBody>
          <a:bodyPr/>
          <a:lstStyle/>
          <a:p>
            <a:fld id="{9338A0E5-3EAC-4725-A1C7-E925F6BAC5D5}" type="slidenum">
              <a:rPr lang="en-US" smtClean="0"/>
              <a:t>‹#›</a:t>
            </a:fld>
            <a:endParaRPr lang="en-US"/>
          </a:p>
        </p:txBody>
      </p:sp>
    </p:spTree>
    <p:extLst>
      <p:ext uri="{BB962C8B-B14F-4D97-AF65-F5344CB8AC3E}">
        <p14:creationId xmlns:p14="http://schemas.microsoft.com/office/powerpoint/2010/main" val="29879380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7BD1-4C27-4842-DE51-B67D9CB5A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8DCE13-200E-CE89-DB81-391CB6AE08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640083-2075-71F7-E62A-5C2BBFF726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EC54F7-8359-7C8E-714C-5C1093E2666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A317AC0-B991-B4FF-3040-28E203E5BB85}"/>
              </a:ext>
            </a:extLst>
          </p:cNvPr>
          <p:cNvSpPr>
            <a:spLocks noGrp="1"/>
          </p:cNvSpPr>
          <p:nvPr>
            <p:ph type="ftr" sz="quarter" idx="11"/>
          </p:nvPr>
        </p:nvSpPr>
        <p:spPr/>
        <p:txBody>
          <a:bodyPr/>
          <a:lstStyle/>
          <a:p>
            <a:r>
              <a:rPr lang="en-US"/>
              <a:t>SENR Data Population v2.0 August 20, 2024</a:t>
            </a:r>
          </a:p>
        </p:txBody>
      </p:sp>
      <p:sp>
        <p:nvSpPr>
          <p:cNvPr id="7" name="Slide Number Placeholder 6">
            <a:extLst>
              <a:ext uri="{FF2B5EF4-FFF2-40B4-BE49-F238E27FC236}">
                <a16:creationId xmlns:a16="http://schemas.microsoft.com/office/drawing/2014/main" id="{324727AA-38E6-11D5-797A-FDF23B6D5145}"/>
              </a:ext>
            </a:extLst>
          </p:cNvPr>
          <p:cNvSpPr>
            <a:spLocks noGrp="1"/>
          </p:cNvSpPr>
          <p:nvPr>
            <p:ph type="sldNum" sz="quarter" idx="12"/>
          </p:nvPr>
        </p:nvSpPr>
        <p:spPr/>
        <p:txBody>
          <a:bodyPr/>
          <a:lstStyle/>
          <a:p>
            <a:fld id="{9338A0E5-3EAC-4725-A1C7-E925F6BAC5D5}" type="slidenum">
              <a:rPr lang="en-US" smtClean="0"/>
              <a:t>‹#›</a:t>
            </a:fld>
            <a:endParaRPr lang="en-US"/>
          </a:p>
        </p:txBody>
      </p:sp>
    </p:spTree>
    <p:extLst>
      <p:ext uri="{BB962C8B-B14F-4D97-AF65-F5344CB8AC3E}">
        <p14:creationId xmlns:p14="http://schemas.microsoft.com/office/powerpoint/2010/main" val="3182646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8C09-66D6-DF25-101D-1C912A6E2B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B611C-BA48-B5F6-F7AC-5E84B4AFD5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D86E8-0DB4-3CC4-B3E8-1D2B033294B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65DC96E-9E3A-6E82-C56B-BCDF0BE319CA}"/>
              </a:ext>
            </a:extLst>
          </p:cNvPr>
          <p:cNvSpPr>
            <a:spLocks noGrp="1"/>
          </p:cNvSpPr>
          <p:nvPr>
            <p:ph type="ftr" sz="quarter" idx="11"/>
          </p:nvPr>
        </p:nvSpPr>
        <p:spPr/>
        <p:txBody>
          <a:bodyPr/>
          <a:lstStyle/>
          <a:p>
            <a:r>
              <a:rPr lang="en-US"/>
              <a:t>SENR Data Population v2.0 August 20, 2024</a:t>
            </a:r>
          </a:p>
        </p:txBody>
      </p:sp>
      <p:sp>
        <p:nvSpPr>
          <p:cNvPr id="6" name="Slide Number Placeholder 5">
            <a:extLst>
              <a:ext uri="{FF2B5EF4-FFF2-40B4-BE49-F238E27FC236}">
                <a16:creationId xmlns:a16="http://schemas.microsoft.com/office/drawing/2014/main" id="{F7F9D83A-E1BA-B71F-D293-57AB5441080F}"/>
              </a:ext>
            </a:extLst>
          </p:cNvPr>
          <p:cNvSpPr>
            <a:spLocks noGrp="1"/>
          </p:cNvSpPr>
          <p:nvPr>
            <p:ph type="sldNum" sz="quarter" idx="12"/>
          </p:nvPr>
        </p:nvSpPr>
        <p:spPr/>
        <p:txBody>
          <a:bodyPr/>
          <a:lstStyle/>
          <a:p>
            <a:fld id="{9338A0E5-3EAC-4725-A1C7-E925F6BAC5D5}" type="slidenum">
              <a:rPr lang="en-US" smtClean="0"/>
              <a:t>‹#›</a:t>
            </a:fld>
            <a:endParaRPr lang="en-US"/>
          </a:p>
        </p:txBody>
      </p:sp>
    </p:spTree>
    <p:extLst>
      <p:ext uri="{BB962C8B-B14F-4D97-AF65-F5344CB8AC3E}">
        <p14:creationId xmlns:p14="http://schemas.microsoft.com/office/powerpoint/2010/main" val="4787199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037E86-26D6-3D75-1BE0-00AF9CBB57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BE6EA6-E873-E72E-AAEF-EFDED905D8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40968-9259-5645-2AF9-17DF4757524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7BD4D99-B367-31D6-B282-F0A1814A4DB1}"/>
              </a:ext>
            </a:extLst>
          </p:cNvPr>
          <p:cNvSpPr>
            <a:spLocks noGrp="1"/>
          </p:cNvSpPr>
          <p:nvPr>
            <p:ph type="ftr" sz="quarter" idx="11"/>
          </p:nvPr>
        </p:nvSpPr>
        <p:spPr/>
        <p:txBody>
          <a:bodyPr/>
          <a:lstStyle/>
          <a:p>
            <a:r>
              <a:rPr lang="en-US"/>
              <a:t>SENR Data Population v2.0 August 20, 2024</a:t>
            </a:r>
          </a:p>
        </p:txBody>
      </p:sp>
      <p:sp>
        <p:nvSpPr>
          <p:cNvPr id="6" name="Slide Number Placeholder 5">
            <a:extLst>
              <a:ext uri="{FF2B5EF4-FFF2-40B4-BE49-F238E27FC236}">
                <a16:creationId xmlns:a16="http://schemas.microsoft.com/office/drawing/2014/main" id="{4856DA5D-3B22-13CE-FB02-9000C3791E5E}"/>
              </a:ext>
            </a:extLst>
          </p:cNvPr>
          <p:cNvSpPr>
            <a:spLocks noGrp="1"/>
          </p:cNvSpPr>
          <p:nvPr>
            <p:ph type="sldNum" sz="quarter" idx="12"/>
          </p:nvPr>
        </p:nvSpPr>
        <p:spPr/>
        <p:txBody>
          <a:bodyPr/>
          <a:lstStyle/>
          <a:p>
            <a:fld id="{9338A0E5-3EAC-4725-A1C7-E925F6BAC5D5}" type="slidenum">
              <a:rPr lang="en-US" smtClean="0"/>
              <a:t>‹#›</a:t>
            </a:fld>
            <a:endParaRPr lang="en-US"/>
          </a:p>
        </p:txBody>
      </p:sp>
    </p:spTree>
    <p:extLst>
      <p:ext uri="{BB962C8B-B14F-4D97-AF65-F5344CB8AC3E}">
        <p14:creationId xmlns:p14="http://schemas.microsoft.com/office/powerpoint/2010/main" val="1809583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SENR Data Population v2.0 August 20,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image" Target="../media/image3.sv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2.pn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image" Target="../media/image1.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SENR Data Population v2.0 August 20, 2024</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 id="2147483681"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SENR Data Population v2.0 August 20, 2024</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0130542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DEFF37-C7B0-C948-B2F2-32F01625AF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BA83A0-BBE6-DC0D-51F2-9662886D9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B6628-4BAE-E23D-8EC7-EDA4499420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E035AAD-212D-87FD-6256-17D04BCE63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SENR Data Population v2.0 August 20, 2024</a:t>
            </a:r>
          </a:p>
        </p:txBody>
      </p:sp>
      <p:sp>
        <p:nvSpPr>
          <p:cNvPr id="6" name="Slide Number Placeholder 5">
            <a:extLst>
              <a:ext uri="{FF2B5EF4-FFF2-40B4-BE49-F238E27FC236}">
                <a16:creationId xmlns:a16="http://schemas.microsoft.com/office/drawing/2014/main" id="{33D5692D-C693-3382-8524-7DF278FABB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8A0E5-3EAC-4725-A1C7-E925F6BAC5D5}" type="slidenum">
              <a:rPr lang="en-US" smtClean="0"/>
              <a:t>‹#›</a:t>
            </a:fld>
            <a:endParaRPr lang="en-US"/>
          </a:p>
        </p:txBody>
      </p:sp>
    </p:spTree>
    <p:extLst>
      <p:ext uri="{BB962C8B-B14F-4D97-AF65-F5344CB8AC3E}">
        <p14:creationId xmlns:p14="http://schemas.microsoft.com/office/powerpoint/2010/main" val="113013782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35.pn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18" Type="http://schemas.openxmlformats.org/officeDocument/2006/relationships/image" Target="../media/image87.png"/><Relationship Id="rId26" Type="http://schemas.openxmlformats.org/officeDocument/2006/relationships/hyperlink" Target="https://www.youtube.com/watch?v=KtIq2JhXKds&amp;t=402s" TargetMode="External"/><Relationship Id="rId3" Type="http://schemas.openxmlformats.org/officeDocument/2006/relationships/hyperlink" Target="https://www.youtube.com/watch?v=KtIq2JhXKds&amp;t=1422s" TargetMode="External"/><Relationship Id="rId21" Type="http://schemas.openxmlformats.org/officeDocument/2006/relationships/image" Target="../media/image90.png"/><Relationship Id="rId7" Type="http://schemas.openxmlformats.org/officeDocument/2006/relationships/image" Target="../media/image78.svg"/><Relationship Id="rId12" Type="http://schemas.openxmlformats.org/officeDocument/2006/relationships/image" Target="../media/image82.svg"/><Relationship Id="rId17" Type="http://schemas.openxmlformats.org/officeDocument/2006/relationships/image" Target="../media/image86.svg"/><Relationship Id="rId25" Type="http://schemas.openxmlformats.org/officeDocument/2006/relationships/hyperlink" Target="https://www.youtube.com/watch?v=KtIq2JhXKds&amp;t=355s" TargetMode="External"/><Relationship Id="rId2" Type="http://schemas.openxmlformats.org/officeDocument/2006/relationships/notesSlide" Target="../notesSlides/notesSlide32.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image" Target="../media/image81.png"/><Relationship Id="rId24" Type="http://schemas.openxmlformats.org/officeDocument/2006/relationships/hyperlink" Target="https://www.youtube.com/watch?v=KtIq2JhXKds&amp;t=76s" TargetMode="External"/><Relationship Id="rId5" Type="http://schemas.openxmlformats.org/officeDocument/2006/relationships/image" Target="../media/image76.svg"/><Relationship Id="rId15" Type="http://schemas.openxmlformats.org/officeDocument/2006/relationships/hyperlink" Target="https://www.youtube.com/watch?v=KtIq2JhXKds&amp;list=PLsnFpLOXpp4JL5IOLtlNe5e03Erhk7MhZ&amp;index=2&amp;t=1279s" TargetMode="External"/><Relationship Id="rId23" Type="http://schemas.openxmlformats.org/officeDocument/2006/relationships/image" Target="../media/image92.png"/><Relationship Id="rId28" Type="http://schemas.openxmlformats.org/officeDocument/2006/relationships/image" Target="../media/image93.jpeg"/><Relationship Id="rId10" Type="http://schemas.openxmlformats.org/officeDocument/2006/relationships/hyperlink" Target="https://www.youtube.com/watch?v=KtIq2JhXKds&amp;t=1332s" TargetMode="External"/><Relationship Id="rId19" Type="http://schemas.openxmlformats.org/officeDocument/2006/relationships/image" Target="../media/image88.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4.svg"/><Relationship Id="rId22" Type="http://schemas.openxmlformats.org/officeDocument/2006/relationships/image" Target="../media/image91.png"/><Relationship Id="rId27" Type="http://schemas.openxmlformats.org/officeDocument/2006/relationships/hyperlink" Target="https://www.youtube.com/watch?v=KtIq2JhXKds&amp;t=1202s"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sv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s://www.cde.ca.gov/ds/sp/cl/calpadsupdflash231.asp" TargetMode="External"/><Relationship Id="rId2" Type="http://schemas.openxmlformats.org/officeDocument/2006/relationships/notesSlide" Target="../notesSlides/notesSlide42.xml"/><Relationship Id="rId1" Type="http://schemas.openxmlformats.org/officeDocument/2006/relationships/slideLayout" Target="../slideLayouts/slideLayout62.xml"/><Relationship Id="rId5" Type="http://schemas.openxmlformats.org/officeDocument/2006/relationships/image" Target="../media/image3.sv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52.xml"/><Relationship Id="rId5" Type="http://schemas.openxmlformats.org/officeDocument/2006/relationships/image" Target="../media/image28.sv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svg"/><Relationship Id="rId2" Type="http://schemas.openxmlformats.org/officeDocument/2006/relationships/notesSlide" Target="../notesSlides/notesSlide56.xml"/><Relationship Id="rId1" Type="http://schemas.openxmlformats.org/officeDocument/2006/relationships/slideLayout" Target="../slideLayouts/slideLayout22.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119.sv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svg"/></Relationships>
</file>

<file path=ppt/slides/_rels/slide57.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28.jpeg"/><Relationship Id="rId3" Type="http://schemas.openxmlformats.org/officeDocument/2006/relationships/image" Target="../media/image126.png"/><Relationship Id="rId7" Type="http://schemas.openxmlformats.org/officeDocument/2006/relationships/image" Target="../media/image2.png"/><Relationship Id="rId12" Type="http://schemas.openxmlformats.org/officeDocument/2006/relationships/hyperlink" Target="https://www.elpac.org/" TargetMode="External"/><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hyperlink" Target="https://bit.ly/4g9isS7" TargetMode="External"/><Relationship Id="rId11" Type="http://schemas.openxmlformats.org/officeDocument/2006/relationships/hyperlink" Target="https://csis.fcmat.org/resources" TargetMode="External"/><Relationship Id="rId5" Type="http://schemas.openxmlformats.org/officeDocument/2006/relationships/hyperlink" Target="http://www.cde.ca.gov/ds/sp/cl/systemdocs.asp" TargetMode="External"/><Relationship Id="rId10" Type="http://schemas.openxmlformats.org/officeDocument/2006/relationships/image" Target="../media/image127.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 Id="rId14" Type="http://schemas.openxmlformats.org/officeDocument/2006/relationships/image" Target="file:////Users/sahmed/Library/Containers/com.microsoft.Outlook/Data/Library/Caches/Signatures/signature_2068384626"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mailto:calpads-support@cde.ca.gov" TargetMode="External"/><Relationship Id="rId13" Type="http://schemas.openxmlformats.org/officeDocument/2006/relationships/image" Target="../media/image136.svg"/><Relationship Id="rId3" Type="http://schemas.openxmlformats.org/officeDocument/2006/relationships/image" Target="../media/image129.png"/><Relationship Id="rId7" Type="http://schemas.openxmlformats.org/officeDocument/2006/relationships/image" Target="../media/image132.svg"/><Relationship Id="rId12" Type="http://schemas.openxmlformats.org/officeDocument/2006/relationships/image" Target="../media/image135.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hyperlink" Target="916-325-9210" TargetMode="External"/><Relationship Id="rId5" Type="http://schemas.openxmlformats.org/officeDocument/2006/relationships/hyperlink" Target="http://www2.cde.ca.gov/calpadshelp/default.aspx" TargetMode="External"/><Relationship Id="rId15" Type="http://schemas.openxmlformats.org/officeDocument/2006/relationships/image" Target="../media/image137.jpg"/><Relationship Id="rId10" Type="http://schemas.openxmlformats.org/officeDocument/2006/relationships/image" Target="../media/image134.svg"/><Relationship Id="rId4" Type="http://schemas.openxmlformats.org/officeDocument/2006/relationships/image" Target="../media/image130.svg"/><Relationship Id="rId9" Type="http://schemas.openxmlformats.org/officeDocument/2006/relationships/image" Target="../media/image133.png"/><Relationship Id="rId14" Type="http://schemas.openxmlformats.org/officeDocument/2006/relationships/hyperlink" Target="https://csis.fcmat.org/ListServ"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7.png"/><Relationship Id="rId3" Type="http://schemas.openxmlformats.org/officeDocument/2006/relationships/image" Target="../media/image138.jpg"/><Relationship Id="rId7" Type="http://schemas.openxmlformats.org/officeDocument/2006/relationships/image" Target="../media/image142.svg"/><Relationship Id="rId12" Type="http://schemas.openxmlformats.org/officeDocument/2006/relationships/hyperlink" Target="https://csis.fcmat.org/" TargetMode="External"/><Relationship Id="rId2" Type="http://schemas.openxmlformats.org/officeDocument/2006/relationships/notesSlide" Target="../notesSlides/notesSlide60.xml"/><Relationship Id="rId1" Type="http://schemas.openxmlformats.org/officeDocument/2006/relationships/slideLayout" Target="../slideLayouts/slideLayout23.xml"/><Relationship Id="rId6" Type="http://schemas.openxmlformats.org/officeDocument/2006/relationships/image" Target="../media/image141.png"/><Relationship Id="rId11" Type="http://schemas.openxmlformats.org/officeDocument/2006/relationships/image" Target="../media/image146.svg"/><Relationship Id="rId5" Type="http://schemas.openxmlformats.org/officeDocument/2006/relationships/image" Target="../media/image140.sv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svg"/><Relationship Id="rId14" Type="http://schemas.openxmlformats.org/officeDocument/2006/relationships/image" Target="../media/image148.svg"/></Relationships>
</file>

<file path=ppt/slides/_rels/slide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3E19B9-7817-7140-B660-7E9186D2595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6132" y="508141"/>
            <a:ext cx="1556408" cy="1556408"/>
          </a:xfrm>
          <a:prstGeom prst="rect">
            <a:avLst/>
          </a:prstGeom>
        </p:spPr>
      </p:pic>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250192" y="0"/>
            <a:ext cx="4027201" cy="678954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1585523"/>
            <a:ext cx="3571782" cy="2992099"/>
          </a:xfrm>
          <a:ln>
            <a:noFill/>
          </a:ln>
        </p:spPr>
        <p:txBody>
          <a:bodyPr/>
          <a:lstStyle/>
          <a:p>
            <a:r>
              <a:rPr lang="en-US" dirty="0">
                <a:solidFill>
                  <a:srgbClr val="FF715B"/>
                </a:solidFill>
              </a:rPr>
              <a:t>SSID Request &amp; Enrollment (SENR)</a:t>
            </a:r>
            <a:br>
              <a:rPr lang="en-US" dirty="0"/>
            </a:br>
            <a:br>
              <a:rPr lang="en-US" dirty="0"/>
            </a:br>
            <a:r>
              <a:rPr lang="en-US" dirty="0">
                <a:solidFill>
                  <a:srgbClr val="545BA1"/>
                </a:solidFill>
              </a:rPr>
              <a:t>Data Population</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4294967295"/>
          </p:nvPr>
        </p:nvSpPr>
        <p:spPr bwMode="gray">
          <a:xfrm>
            <a:off x="6539896" y="4962525"/>
            <a:ext cx="3571782" cy="1219200"/>
          </a:xfrm>
        </p:spPr>
        <p:txBody>
          <a:bodyPr/>
          <a:lstStyle/>
          <a:p>
            <a:pPr marL="0" indent="0">
              <a:spcBef>
                <a:spcPts val="0"/>
              </a:spcBef>
              <a:spcAft>
                <a:spcPts val="0"/>
              </a:spcAft>
              <a:buNone/>
            </a:pPr>
            <a:r>
              <a:rPr lang="en-US" dirty="0">
                <a:solidFill>
                  <a:schemeClr val="tx1">
                    <a:lumMod val="75000"/>
                    <a:lumOff val="25000"/>
                  </a:schemeClr>
                </a:solidFill>
              </a:rPr>
              <a:t>Key concepts </a:t>
            </a:r>
          </a:p>
          <a:p>
            <a:pPr marL="0" indent="0">
              <a:spcBef>
                <a:spcPts val="0"/>
              </a:spcBef>
              <a:spcAft>
                <a:spcPts val="0"/>
              </a:spcAft>
              <a:buNone/>
            </a:pPr>
            <a:r>
              <a:rPr lang="en-US" dirty="0">
                <a:solidFill>
                  <a:schemeClr val="tx1">
                    <a:lumMod val="75000"/>
                    <a:lumOff val="25000"/>
                  </a:schemeClr>
                </a:solidFill>
              </a:rPr>
              <a:t>Online maintenance </a:t>
            </a:r>
          </a:p>
          <a:p>
            <a:pPr marL="0" indent="0">
              <a:spcBef>
                <a:spcPts val="0"/>
              </a:spcBef>
              <a:spcAft>
                <a:spcPts val="0"/>
              </a:spcAft>
              <a:buNone/>
            </a:pPr>
            <a:r>
              <a:rPr lang="en-US" dirty="0">
                <a:solidFill>
                  <a:schemeClr val="tx1">
                    <a:lumMod val="75000"/>
                    <a:lumOff val="25000"/>
                  </a:schemeClr>
                </a:solidFill>
              </a:rPr>
              <a:t>Batch file upload </a:t>
            </a:r>
          </a:p>
          <a:p>
            <a:pPr marL="0" indent="0">
              <a:spcBef>
                <a:spcPts val="0"/>
              </a:spcBef>
              <a:spcAft>
                <a:spcPts val="0"/>
              </a:spcAft>
              <a:buNone/>
            </a:pPr>
            <a:r>
              <a:rPr lang="en-US" dirty="0">
                <a:solidFill>
                  <a:schemeClr val="tx1">
                    <a:lumMod val="75000"/>
                    <a:lumOff val="25000"/>
                  </a:schemeClr>
                </a:solidFill>
              </a:rPr>
              <a:t>Enrollments</a:t>
            </a:r>
          </a:p>
        </p:txBody>
      </p:sp>
      <p:pic>
        <p:nvPicPr>
          <p:cNvPr id="8" name="Graphic 7">
            <a:extLst>
              <a:ext uri="{FF2B5EF4-FFF2-40B4-BE49-F238E27FC236}">
                <a16:creationId xmlns:a16="http://schemas.microsoft.com/office/drawing/2014/main" id="{102CDE1C-BF23-47E6-BCC7-8494CEFD0D8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3432874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28E66F-3170-4736-95BC-6F27619DF292}"/>
              </a:ext>
            </a:extLst>
          </p:cNvPr>
          <p:cNvSpPr/>
          <p:nvPr/>
        </p:nvSpPr>
        <p:spPr>
          <a:xfrm>
            <a:off x="734080" y="950224"/>
            <a:ext cx="10072598" cy="2831544"/>
          </a:xfrm>
          <a:prstGeom prst="rect">
            <a:avLst/>
          </a:prstGeom>
        </p:spPr>
        <p:txBody>
          <a:bodyPr wrap="square">
            <a:spAutoFit/>
          </a:bodyPr>
          <a:lstStyle/>
          <a:p>
            <a:pPr>
              <a:spcBef>
                <a:spcPts val="1200"/>
              </a:spcBef>
              <a:spcAft>
                <a:spcPts val="1200"/>
              </a:spcAft>
            </a:pPr>
            <a:r>
              <a:rPr lang="en-US" sz="2400" dirty="0">
                <a:latin typeface="Arial" panose="020B0604020202020204" pitchFamily="34" charset="0"/>
                <a:cs typeface="Arial" panose="020B0604020202020204" pitchFamily="34" charset="0"/>
              </a:rPr>
              <a:t>All public California K–12 local educational agencies must obtain statewide student identifiers from CALPADS.</a:t>
            </a:r>
          </a:p>
          <a:p>
            <a:pPr marL="342900" marR="0" lvl="0" indent="-342900" algn="l">
              <a:spcBef>
                <a:spcPts val="0"/>
              </a:spcBef>
              <a:spcAft>
                <a:spcPts val="60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Arial" panose="020B0604020202020204" pitchFamily="34" charset="0"/>
              </a:rPr>
              <a:t>The SSID is a unique</a:t>
            </a:r>
          </a:p>
          <a:p>
            <a:pPr marL="342900" marR="0" lvl="0" indent="-342900" algn="l">
              <a:spcBef>
                <a:spcPts val="0"/>
              </a:spcBef>
              <a:spcAft>
                <a:spcPts val="60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Arial" panose="020B0604020202020204" pitchFamily="34" charset="0"/>
              </a:rPr>
              <a:t>10-digit</a:t>
            </a:r>
          </a:p>
          <a:p>
            <a:pPr marL="342900" marR="0" lvl="0" indent="-342900" algn="l">
              <a:spcBef>
                <a:spcPts val="0"/>
              </a:spcBef>
              <a:spcAft>
                <a:spcPts val="60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Arial" panose="020B0604020202020204" pitchFamily="34" charset="0"/>
              </a:rPr>
              <a:t>Random</a:t>
            </a:r>
          </a:p>
          <a:p>
            <a:pPr marL="342900" marR="0" lvl="0" indent="-342900" algn="l">
              <a:spcBef>
                <a:spcPts val="0"/>
              </a:spcBef>
              <a:spcAft>
                <a:spcPts val="60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Arial" panose="020B0604020202020204" pitchFamily="34" charset="0"/>
              </a:rPr>
              <a:t>System-generated</a:t>
            </a:r>
          </a:p>
          <a:p>
            <a:pPr marL="342900" marR="0" lvl="0" indent="-342900" algn="l">
              <a:spcBef>
                <a:spcPts val="0"/>
              </a:spcBef>
              <a:spcAft>
                <a:spcPts val="60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Arial" panose="020B0604020202020204" pitchFamily="34" charset="0"/>
              </a:rPr>
              <a:t>Non-personally-identifiable number</a:t>
            </a:r>
          </a:p>
        </p:txBody>
      </p:sp>
      <p:sp>
        <p:nvSpPr>
          <p:cNvPr id="7" name="AutoShape 2">
            <a:extLst>
              <a:ext uri="{FF2B5EF4-FFF2-40B4-BE49-F238E27FC236}">
                <a16:creationId xmlns:a16="http://schemas.microsoft.com/office/drawing/2014/main" id="{8387495F-D9D1-41F8-8654-14DAEAAA8A6D}"/>
              </a:ext>
            </a:extLst>
          </p:cNvPr>
          <p:cNvSpPr txBox="1">
            <a:spLocks noGrp="1" noChangeArrowheads="1"/>
          </p:cNvSpPr>
          <p:nvPr>
            <p:ph type="title" idx="4294967295"/>
          </p:nvPr>
        </p:nvSpPr>
        <p:spPr bwMode="auto">
          <a:xfrm>
            <a:off x="432000" y="192290"/>
            <a:ext cx="9172474" cy="533400"/>
          </a:xfrm>
          <a:prstGeom prst="roundRect">
            <a:avLst>
              <a:gd name="adj" fmla="val 21667"/>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1" fontAlgn="base" hangingPunct="1">
              <a:lnSpc>
                <a:spcPct val="90000"/>
              </a:lnSpc>
              <a:spcBef>
                <a:spcPct val="0"/>
              </a:spcBef>
              <a:spcAft>
                <a:spcPct val="0"/>
              </a:spcAft>
              <a:defRPr sz="4000" b="1" cap="all">
                <a:solidFill>
                  <a:schemeClr val="bg1">
                    <a:lumMod val="95000"/>
                  </a:schemeClr>
                </a:solidFill>
                <a:effectLst/>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200" b="1" i="0" u="none" strike="noStrike" kern="1200" cap="all" spc="-150" normalizeH="0" baseline="0" noProof="0" dirty="0">
                <a:ln>
                  <a:noFill/>
                </a:ln>
                <a:solidFill>
                  <a:schemeClr val="tx1">
                    <a:lumMod val="75000"/>
                    <a:lumOff val="25000"/>
                  </a:schemeClr>
                </a:solidFill>
                <a:effectLst/>
                <a:uLnTx/>
                <a:uFillTx/>
                <a:latin typeface="+mj-lt"/>
                <a:ea typeface="+mj-ea"/>
                <a:cs typeface="+mj-cs"/>
              </a:rPr>
              <a:t>Statewide Student Identifier (SSID)</a:t>
            </a:r>
          </a:p>
        </p:txBody>
      </p:sp>
      <p:pic>
        <p:nvPicPr>
          <p:cNvPr id="9" name="Picture 8" descr="Silhouette of two children.">
            <a:extLst>
              <a:ext uri="{FF2B5EF4-FFF2-40B4-BE49-F238E27FC236}">
                <a16:creationId xmlns:a16="http://schemas.microsoft.com/office/drawing/2014/main" id="{C6C1E3C8-B7AA-4FF9-BBC9-4E00F3260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150" y="3146743"/>
            <a:ext cx="4785090" cy="2919344"/>
          </a:xfrm>
          <a:prstGeom prst="rect">
            <a:avLst/>
          </a:prstGeom>
        </p:spPr>
      </p:pic>
      <p:pic>
        <p:nvPicPr>
          <p:cNvPr id="2050" name="Picture 2" descr="Image result for unique">
            <a:extLst>
              <a:ext uri="{FF2B5EF4-FFF2-40B4-BE49-F238E27FC236}">
                <a16:creationId xmlns:a16="http://schemas.microsoft.com/office/drawing/2014/main" id="{AA394C7C-DA25-40D8-8220-C22D5403F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6969" y="3039305"/>
            <a:ext cx="5272012" cy="31342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B0AFA0E-C993-461C-818B-8DA625CD16A6}"/>
              </a:ext>
            </a:extLst>
          </p:cNvPr>
          <p:cNvSpPr txBox="1"/>
          <p:nvPr/>
        </p:nvSpPr>
        <p:spPr>
          <a:xfrm>
            <a:off x="149600" y="4473991"/>
            <a:ext cx="8423787" cy="1323439"/>
          </a:xfrm>
          <a:prstGeom prst="rect">
            <a:avLst/>
          </a:prstGeom>
          <a:noFill/>
        </p:spPr>
        <p:txBody>
          <a:bodyPr wrap="square" rtlCol="0">
            <a:spAutoFit/>
          </a:bodyPr>
          <a:lstStyle/>
          <a:p>
            <a:r>
              <a:rPr lang="en-US" sz="8000" dirty="0">
                <a:latin typeface="Verdana Pro Black" panose="020B0604020202020204" pitchFamily="34" charset="0"/>
                <a:ea typeface="Yu Mincho Demibold" panose="020B0400000000000000" pitchFamily="18" charset="-128"/>
              </a:rPr>
              <a:t>1</a:t>
            </a:r>
            <a:r>
              <a:rPr lang="en-US" sz="8000" dirty="0">
                <a:solidFill>
                  <a:srgbClr val="FF0000"/>
                </a:solidFill>
                <a:latin typeface="Verdana Pro Black" panose="020B0604020202020204" pitchFamily="34" charset="0"/>
                <a:ea typeface="Yu Mincho Demibold" panose="020B0400000000000000" pitchFamily="18" charset="-128"/>
              </a:rPr>
              <a:t>2</a:t>
            </a:r>
            <a:r>
              <a:rPr lang="en-US" sz="8000" dirty="0">
                <a:solidFill>
                  <a:srgbClr val="FFC000"/>
                </a:solidFill>
                <a:latin typeface="Verdana Pro Black" panose="020B0604020202020204" pitchFamily="34" charset="0"/>
                <a:ea typeface="Yu Mincho Demibold" panose="020B0400000000000000" pitchFamily="18" charset="-128"/>
              </a:rPr>
              <a:t>3</a:t>
            </a:r>
            <a:r>
              <a:rPr lang="en-US" sz="8000" dirty="0">
                <a:solidFill>
                  <a:srgbClr val="92D050"/>
                </a:solidFill>
                <a:latin typeface="Verdana Pro Black" panose="020B0604020202020204" pitchFamily="34" charset="0"/>
                <a:ea typeface="Yu Mincho Demibold" panose="020B0400000000000000" pitchFamily="18" charset="-128"/>
              </a:rPr>
              <a:t>4</a:t>
            </a:r>
            <a:r>
              <a:rPr lang="en-US" sz="8000" dirty="0">
                <a:solidFill>
                  <a:srgbClr val="7030A0"/>
                </a:solidFill>
                <a:latin typeface="Verdana Pro Black" panose="020B0604020202020204" pitchFamily="34" charset="0"/>
                <a:ea typeface="Yu Mincho Demibold" panose="020B0400000000000000" pitchFamily="18" charset="-128"/>
              </a:rPr>
              <a:t>5</a:t>
            </a:r>
            <a:r>
              <a:rPr lang="en-US" sz="8000" dirty="0">
                <a:solidFill>
                  <a:schemeClr val="tx1">
                    <a:lumMod val="20000"/>
                    <a:lumOff val="80000"/>
                  </a:schemeClr>
                </a:solidFill>
                <a:latin typeface="Verdana Pro Black" panose="020B0604020202020204" pitchFamily="34" charset="0"/>
                <a:ea typeface="Yu Mincho Demibold" panose="020B0400000000000000" pitchFamily="18" charset="-128"/>
              </a:rPr>
              <a:t>6</a:t>
            </a:r>
            <a:r>
              <a:rPr lang="en-US" sz="8000" dirty="0">
                <a:solidFill>
                  <a:schemeClr val="tx2">
                    <a:lumMod val="60000"/>
                    <a:lumOff val="40000"/>
                  </a:schemeClr>
                </a:solidFill>
                <a:latin typeface="Verdana Pro Black" panose="020B0604020202020204" pitchFamily="34" charset="0"/>
                <a:ea typeface="Yu Mincho Demibold" panose="020B0400000000000000" pitchFamily="18" charset="-128"/>
              </a:rPr>
              <a:t>7</a:t>
            </a:r>
            <a:r>
              <a:rPr lang="en-US" sz="8000" dirty="0">
                <a:solidFill>
                  <a:srgbClr val="FF66FF"/>
                </a:solidFill>
                <a:latin typeface="Verdana Pro Black" panose="020B0604020202020204" pitchFamily="34" charset="0"/>
                <a:ea typeface="Yu Mincho Demibold" panose="020B0400000000000000" pitchFamily="18" charset="-128"/>
              </a:rPr>
              <a:t>8</a:t>
            </a:r>
            <a:r>
              <a:rPr lang="en-US" sz="8000" dirty="0">
                <a:solidFill>
                  <a:srgbClr val="A50021"/>
                </a:solidFill>
                <a:latin typeface="Verdana Pro Black" panose="020B0604020202020204" pitchFamily="34" charset="0"/>
                <a:ea typeface="Yu Mincho Demibold" panose="020B0400000000000000" pitchFamily="18" charset="-128"/>
              </a:rPr>
              <a:t>9</a:t>
            </a:r>
            <a:r>
              <a:rPr lang="en-US" sz="8000" dirty="0">
                <a:solidFill>
                  <a:srgbClr val="0000FF"/>
                </a:solidFill>
                <a:latin typeface="Verdana Pro Black" panose="020B0604020202020204" pitchFamily="34" charset="0"/>
                <a:ea typeface="Yu Mincho Demibold" panose="020B0400000000000000" pitchFamily="18" charset="-128"/>
              </a:rPr>
              <a:t>0</a:t>
            </a:r>
          </a:p>
        </p:txBody>
      </p:sp>
      <p:grpSp>
        <p:nvGrpSpPr>
          <p:cNvPr id="18" name="Group 17" descr="Silhouette of two children.">
            <a:extLst>
              <a:ext uri="{FF2B5EF4-FFF2-40B4-BE49-F238E27FC236}">
                <a16:creationId xmlns:a16="http://schemas.microsoft.com/office/drawing/2014/main" id="{CDF2B8C6-80A6-49E3-87CD-620A6C816629}"/>
              </a:ext>
            </a:extLst>
          </p:cNvPr>
          <p:cNvGrpSpPr/>
          <p:nvPr/>
        </p:nvGrpSpPr>
        <p:grpSpPr>
          <a:xfrm>
            <a:off x="329049" y="1862979"/>
            <a:ext cx="11412383" cy="4502384"/>
            <a:chOff x="477415" y="2015280"/>
            <a:chExt cx="11412383" cy="4502384"/>
          </a:xfrm>
        </p:grpSpPr>
        <p:sp>
          <p:nvSpPr>
            <p:cNvPr id="16" name="Rectangle 15">
              <a:extLst>
                <a:ext uri="{FF2B5EF4-FFF2-40B4-BE49-F238E27FC236}">
                  <a16:creationId xmlns:a16="http://schemas.microsoft.com/office/drawing/2014/main" id="{0DBF5D8B-EBA0-4D1D-97DA-0B5BD6092A5C}"/>
                </a:ext>
              </a:extLst>
            </p:cNvPr>
            <p:cNvSpPr/>
            <p:nvPr/>
          </p:nvSpPr>
          <p:spPr bwMode="auto">
            <a:xfrm>
              <a:off x="5730439" y="2015280"/>
              <a:ext cx="6159359" cy="4502384"/>
            </a:xfrm>
            <a:prstGeom prst="rect">
              <a:avLst/>
            </a:prstGeom>
            <a:solidFill>
              <a:srgbClr val="F1F1F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14" name="Picture 13">
              <a:extLst>
                <a:ext uri="{FF2B5EF4-FFF2-40B4-BE49-F238E27FC236}">
                  <a16:creationId xmlns:a16="http://schemas.microsoft.com/office/drawing/2014/main" id="{C8304922-CFA5-47CD-88B5-B5E30A337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0125" y="2154101"/>
              <a:ext cx="4132799" cy="4275638"/>
            </a:xfrm>
            <a:prstGeom prst="rect">
              <a:avLst/>
            </a:prstGeom>
          </p:spPr>
        </p:pic>
        <p:sp>
          <p:nvSpPr>
            <p:cNvPr id="17" name="Rectangle 16">
              <a:extLst>
                <a:ext uri="{FF2B5EF4-FFF2-40B4-BE49-F238E27FC236}">
                  <a16:creationId xmlns:a16="http://schemas.microsoft.com/office/drawing/2014/main" id="{486590B2-A05D-41E0-B9C8-13AD2BC2BBFD}"/>
                </a:ext>
              </a:extLst>
            </p:cNvPr>
            <p:cNvSpPr/>
            <p:nvPr/>
          </p:nvSpPr>
          <p:spPr bwMode="auto">
            <a:xfrm>
              <a:off x="477415" y="4736638"/>
              <a:ext cx="5791974" cy="1323439"/>
            </a:xfrm>
            <a:prstGeom prst="rect">
              <a:avLst/>
            </a:prstGeom>
            <a:solidFill>
              <a:srgbClr val="F1F1F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grpSp>
      <p:sp>
        <p:nvSpPr>
          <p:cNvPr id="12" name="Rectangle 11">
            <a:extLst>
              <a:ext uri="{FF2B5EF4-FFF2-40B4-BE49-F238E27FC236}">
                <a16:creationId xmlns:a16="http://schemas.microsoft.com/office/drawing/2014/main" id="{EC47093D-A333-4E9A-B582-5A2D563CA8FA}"/>
              </a:ext>
            </a:extLst>
          </p:cNvPr>
          <p:cNvSpPr/>
          <p:nvPr/>
        </p:nvSpPr>
        <p:spPr>
          <a:xfrm>
            <a:off x="971894" y="4185944"/>
            <a:ext cx="6825087" cy="1200329"/>
          </a:xfrm>
          <a:prstGeom prst="rect">
            <a:avLst/>
          </a:prstGeom>
        </p:spPr>
        <p:txBody>
          <a:bodyPr wrap="square">
            <a:spAutoFit/>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SSIDs are used to track students, determine accurate dropout and graduation rates as well as to link students to assessment scores. It is critical that LEAs take great care when requesting new to preserve the integrity of data reported.</a:t>
            </a:r>
          </a:p>
        </p:txBody>
      </p:sp>
      <p:sp>
        <p:nvSpPr>
          <p:cNvPr id="3" name="Slide Number Placeholder 2">
            <a:extLst>
              <a:ext uri="{FF2B5EF4-FFF2-40B4-BE49-F238E27FC236}">
                <a16:creationId xmlns:a16="http://schemas.microsoft.com/office/drawing/2014/main" id="{198F85B1-383A-9612-5CA6-48668B85D702}"/>
              </a:ext>
            </a:extLst>
          </p:cNvPr>
          <p:cNvSpPr>
            <a:spLocks noGrp="1"/>
          </p:cNvSpPr>
          <p:nvPr>
            <p:ph type="sldNum" sz="quarter" idx="12"/>
          </p:nvPr>
        </p:nvSpPr>
        <p:spPr/>
        <p:txBody>
          <a:bodyPr/>
          <a:lstStyle/>
          <a:p>
            <a:fld id="{4B73C415-D670-4716-A5EC-CC4D52CA2BAC}" type="slidenum">
              <a:rPr lang="en-US" noProof="0" smtClean="0"/>
              <a:pPr/>
              <a:t>10</a:t>
            </a:fld>
            <a:endParaRPr lang="en-US" noProof="0" dirty="0"/>
          </a:p>
        </p:txBody>
      </p:sp>
      <p:sp>
        <p:nvSpPr>
          <p:cNvPr id="2" name="Footer Placeholder 2">
            <a:extLst>
              <a:ext uri="{FF2B5EF4-FFF2-40B4-BE49-F238E27FC236}">
                <a16:creationId xmlns:a16="http://schemas.microsoft.com/office/drawing/2014/main" id="{3D35A1A1-BC1E-A9B0-1650-ECA16196E199}"/>
              </a:ext>
            </a:extLst>
          </p:cNvPr>
          <p:cNvSpPr txBox="1">
            <a:spLocks/>
          </p:cNvSpPr>
          <p:nvPr/>
        </p:nvSpPr>
        <p:spPr>
          <a:xfrm>
            <a:off x="329049" y="6357108"/>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dirty="0"/>
              <a:t>SSID Request and Enrollment v1.1 September 5, 2024</a:t>
            </a:r>
          </a:p>
        </p:txBody>
      </p:sp>
    </p:spTree>
    <p:extLst>
      <p:ext uri="{BB962C8B-B14F-4D97-AF65-F5344CB8AC3E}">
        <p14:creationId xmlns:p14="http://schemas.microsoft.com/office/powerpoint/2010/main" val="292473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0.68841 -0.02709 L 1.47526 0.00879 " pathEditMode="relative" rAng="0" ptsTypes="AA">
                                      <p:cBhvr>
                                        <p:cTn id="8" dur="2000" fill="hold"/>
                                        <p:tgtEl>
                                          <p:spTgt spid="13"/>
                                        </p:tgtEl>
                                        <p:attrNameLst>
                                          <p:attrName>ppt_x</p:attrName>
                                          <p:attrName>ppt_y</p:attrName>
                                        </p:attrNameLst>
                                      </p:cBhvr>
                                      <p:rCtr x="108177"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B08BB2E-9161-4980-8490-F28F3810831E}"/>
              </a:ext>
              <a:ext uri="{C183D7F6-B498-43B3-948B-1728B52AA6E4}">
                <adec:decorative xmlns:adec="http://schemas.microsoft.com/office/drawing/2017/decorative" val="1"/>
              </a:ext>
            </a:extLst>
          </p:cNvPr>
          <p:cNvSpPr/>
          <p:nvPr/>
        </p:nvSpPr>
        <p:spPr bwMode="auto">
          <a:xfrm>
            <a:off x="479898" y="1126693"/>
            <a:ext cx="11430000" cy="4972550"/>
          </a:xfrm>
          <a:prstGeom prst="rect">
            <a:avLst/>
          </a:prstGeom>
          <a:noFill/>
          <a:ln w="38100" cap="flat" cmpd="sng" algn="ctr">
            <a:solidFill>
              <a:srgbClr val="2A313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89091" name="AutoShape 2"/>
          <p:cNvSpPr>
            <a:spLocks noGrp="1" noChangeArrowheads="1"/>
          </p:cNvSpPr>
          <p:nvPr>
            <p:ph type="title"/>
          </p:nvPr>
        </p:nvSpPr>
        <p:spPr>
          <a:xfrm>
            <a:off x="581498" y="192963"/>
            <a:ext cx="7315200" cy="533400"/>
          </a:xfrm>
        </p:spPr>
        <p:txBody>
          <a:bodyPr/>
          <a:lstStyle/>
          <a:p>
            <a:pPr eaLnBrk="1" hangingPunct="1"/>
            <a:r>
              <a:rPr lang="en-US" altLang="en-US" dirty="0"/>
              <a:t>Data Submission Methods</a:t>
            </a:r>
          </a:p>
        </p:txBody>
      </p:sp>
      <p:sp>
        <p:nvSpPr>
          <p:cNvPr id="22" name="TextBox 21">
            <a:extLst>
              <a:ext uri="{FF2B5EF4-FFF2-40B4-BE49-F238E27FC236}">
                <a16:creationId xmlns:a16="http://schemas.microsoft.com/office/drawing/2014/main" id="{C04CC467-7256-4B17-A52E-AA6A14C1E497}"/>
              </a:ext>
            </a:extLst>
          </p:cNvPr>
          <p:cNvSpPr txBox="1"/>
          <p:nvPr/>
        </p:nvSpPr>
        <p:spPr>
          <a:xfrm>
            <a:off x="668847" y="926638"/>
            <a:ext cx="4107433" cy="400110"/>
          </a:xfrm>
          <a:prstGeom prst="rect">
            <a:avLst/>
          </a:prstGeom>
          <a:solidFill>
            <a:srgbClr val="2A313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schemeClr val="bg1">
                      <a:alpha val="40000"/>
                    </a:schemeClr>
                  </a:outerShdw>
                </a:effectLst>
              </a:rPr>
              <a:t>Ways to submit student data</a:t>
            </a:r>
          </a:p>
        </p:txBody>
      </p:sp>
      <p:grpSp>
        <p:nvGrpSpPr>
          <p:cNvPr id="28" name="Group 27" descr="Laptop computer icon.&#10;&#10;">
            <a:extLst>
              <a:ext uri="{FF2B5EF4-FFF2-40B4-BE49-F238E27FC236}">
                <a16:creationId xmlns:a16="http://schemas.microsoft.com/office/drawing/2014/main" id="{98525A45-4EF0-4C43-BC52-43204CFDBA09}"/>
              </a:ext>
            </a:extLst>
          </p:cNvPr>
          <p:cNvGrpSpPr/>
          <p:nvPr/>
        </p:nvGrpSpPr>
        <p:grpSpPr>
          <a:xfrm>
            <a:off x="1495898" y="1126693"/>
            <a:ext cx="2743200" cy="2743200"/>
            <a:chOff x="2692400" y="1416583"/>
            <a:chExt cx="2743200" cy="2743200"/>
          </a:xfrm>
        </p:grpSpPr>
        <p:grpSp>
          <p:nvGrpSpPr>
            <p:cNvPr id="24" name="Group 23">
              <a:extLst>
                <a:ext uri="{FF2B5EF4-FFF2-40B4-BE49-F238E27FC236}">
                  <a16:creationId xmlns:a16="http://schemas.microsoft.com/office/drawing/2014/main" id="{A3A50193-1413-440A-A1A8-49BF64A36C9C}"/>
                </a:ext>
              </a:extLst>
            </p:cNvPr>
            <p:cNvGrpSpPr/>
            <p:nvPr/>
          </p:nvGrpSpPr>
          <p:grpSpPr>
            <a:xfrm>
              <a:off x="2692400" y="1416583"/>
              <a:ext cx="2743200" cy="2743200"/>
              <a:chOff x="1905000" y="1676096"/>
              <a:chExt cx="2743200" cy="2743200"/>
            </a:xfrm>
          </p:grpSpPr>
          <p:pic>
            <p:nvPicPr>
              <p:cNvPr id="9" name="Graphic 8" descr="Laptop">
                <a:extLst>
                  <a:ext uri="{FF2B5EF4-FFF2-40B4-BE49-F238E27FC236}">
                    <a16:creationId xmlns:a16="http://schemas.microsoft.com/office/drawing/2014/main" id="{77FD797D-304F-4AD3-A53B-2C12DBCA39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05000" y="1676096"/>
                <a:ext cx="2743200" cy="2743200"/>
              </a:xfrm>
              <a:prstGeom prst="rect">
                <a:avLst/>
              </a:prstGeom>
              <a:effectLst>
                <a:outerShdw blurRad="50800" dist="38100" dir="2700000" algn="tl" rotWithShape="0">
                  <a:prstClr val="black">
                    <a:alpha val="40000"/>
                  </a:prstClr>
                </a:outerShdw>
              </a:effectLst>
            </p:spPr>
          </p:pic>
          <p:pic>
            <p:nvPicPr>
              <p:cNvPr id="11" name="Picture 10" descr="A picture containing outdoor&#10;&#10;Description generated with high confidence">
                <a:extLst>
                  <a:ext uri="{FF2B5EF4-FFF2-40B4-BE49-F238E27FC236}">
                    <a16:creationId xmlns:a16="http://schemas.microsoft.com/office/drawing/2014/main" id="{6BA0E2E5-4E13-4A30-9CB9-00310B34E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2514600"/>
                <a:ext cx="988085" cy="806679"/>
              </a:xfrm>
              <a:prstGeom prst="rect">
                <a:avLst/>
              </a:prstGeom>
              <a:noFill/>
            </p:spPr>
          </p:pic>
        </p:grpSp>
        <p:sp>
          <p:nvSpPr>
            <p:cNvPr id="26" name="Rectangle 25">
              <a:extLst>
                <a:ext uri="{FF2B5EF4-FFF2-40B4-BE49-F238E27FC236}">
                  <a16:creationId xmlns:a16="http://schemas.microsoft.com/office/drawing/2014/main" id="{1FB3F324-53D0-44A0-B0AB-056E7E153466}"/>
                </a:ext>
              </a:extLst>
            </p:cNvPr>
            <p:cNvSpPr/>
            <p:nvPr/>
          </p:nvSpPr>
          <p:spPr>
            <a:xfrm>
              <a:off x="2881625" y="3645529"/>
              <a:ext cx="2364750" cy="369332"/>
            </a:xfrm>
            <a:prstGeom prst="rect">
              <a:avLst/>
            </a:prstGeom>
            <a:noFill/>
            <a:ln w="12700">
              <a:noFill/>
            </a:ln>
            <a:effectLst>
              <a:outerShdw blurRad="50800" dist="12700" dir="2700000" algn="tl" rotWithShape="0">
                <a:prstClr val="black">
                  <a:alpha val="40000"/>
                </a:prstClr>
              </a:outerShdw>
            </a:effectLst>
          </p:spPr>
          <p:txBody>
            <a:bodyPr wrap="none">
              <a:spAutoFit/>
            </a:bodyPr>
            <a:lstStyle/>
            <a:p>
              <a:pPr algn="ctr"/>
              <a:r>
                <a:rPr lang="en-US" b="1" dirty="0">
                  <a:effectLst>
                    <a:outerShdw blurRad="50800" dist="38100" dir="2700000" algn="tl" rotWithShape="0">
                      <a:schemeClr val="bg1">
                        <a:alpha val="40000"/>
                      </a:schemeClr>
                    </a:outerShdw>
                  </a:effectLst>
                </a:rPr>
                <a:t>Online Maintenance</a:t>
              </a:r>
              <a:endParaRPr lang="en-US" dirty="0"/>
            </a:p>
          </p:txBody>
        </p:sp>
      </p:grpSp>
      <p:grpSp>
        <p:nvGrpSpPr>
          <p:cNvPr id="27" name="Group 26" descr="File folder icon.">
            <a:extLst>
              <a:ext uri="{FF2B5EF4-FFF2-40B4-BE49-F238E27FC236}">
                <a16:creationId xmlns:a16="http://schemas.microsoft.com/office/drawing/2014/main" id="{68AA39F5-9E9D-45AF-8969-14877226DD6C}"/>
              </a:ext>
            </a:extLst>
          </p:cNvPr>
          <p:cNvGrpSpPr/>
          <p:nvPr/>
        </p:nvGrpSpPr>
        <p:grpSpPr>
          <a:xfrm>
            <a:off x="1965129" y="3986306"/>
            <a:ext cx="1804737" cy="1912478"/>
            <a:chOff x="6743159" y="2102383"/>
            <a:chExt cx="1804737" cy="1912478"/>
          </a:xfrm>
        </p:grpSpPr>
        <p:grpSp>
          <p:nvGrpSpPr>
            <p:cNvPr id="25" name="Group 24">
              <a:extLst>
                <a:ext uri="{FF2B5EF4-FFF2-40B4-BE49-F238E27FC236}">
                  <a16:creationId xmlns:a16="http://schemas.microsoft.com/office/drawing/2014/main" id="{89CF6A0F-B430-4C37-ADE9-085B174AB582}"/>
                </a:ext>
              </a:extLst>
            </p:cNvPr>
            <p:cNvGrpSpPr/>
            <p:nvPr/>
          </p:nvGrpSpPr>
          <p:grpSpPr>
            <a:xfrm>
              <a:off x="6743159" y="2102383"/>
              <a:ext cx="1804737" cy="1371600"/>
              <a:chOff x="6527521" y="2305375"/>
              <a:chExt cx="1804737" cy="1371600"/>
            </a:xfrm>
          </p:grpSpPr>
          <p:sp>
            <p:nvSpPr>
              <p:cNvPr id="16" name="Freeform: Shape 15">
                <a:extLst>
                  <a:ext uri="{FF2B5EF4-FFF2-40B4-BE49-F238E27FC236}">
                    <a16:creationId xmlns:a16="http://schemas.microsoft.com/office/drawing/2014/main" id="{EA7BA74D-ACFC-49FB-8F65-4991902830A9}"/>
                  </a:ext>
                </a:extLst>
              </p:cNvPr>
              <p:cNvSpPr>
                <a:spLocks noChangeAspect="1"/>
              </p:cNvSpPr>
              <p:nvPr/>
            </p:nvSpPr>
            <p:spPr>
              <a:xfrm>
                <a:off x="6527521" y="2305375"/>
                <a:ext cx="1804737" cy="1371600"/>
              </a:xfrm>
              <a:custGeom>
                <a:avLst/>
                <a:gdLst>
                  <a:gd name="connsiteX0" fmla="*/ 673894 w 714375"/>
                  <a:gd name="connsiteY0" fmla="*/ 540544 h 542925"/>
                  <a:gd name="connsiteX1" fmla="*/ 45244 w 714375"/>
                  <a:gd name="connsiteY1" fmla="*/ 540544 h 542925"/>
                  <a:gd name="connsiteX2" fmla="*/ 7144 w 714375"/>
                  <a:gd name="connsiteY2" fmla="*/ 502444 h 542925"/>
                  <a:gd name="connsiteX3" fmla="*/ 7144 w 714375"/>
                  <a:gd name="connsiteY3" fmla="*/ 45244 h 542925"/>
                  <a:gd name="connsiteX4" fmla="*/ 45244 w 714375"/>
                  <a:gd name="connsiteY4" fmla="*/ 7144 h 542925"/>
                  <a:gd name="connsiteX5" fmla="*/ 224314 w 714375"/>
                  <a:gd name="connsiteY5" fmla="*/ 7144 h 542925"/>
                  <a:gd name="connsiteX6" fmla="*/ 245269 w 714375"/>
                  <a:gd name="connsiteY6" fmla="*/ 13811 h 542925"/>
                  <a:gd name="connsiteX7" fmla="*/ 350044 w 714375"/>
                  <a:gd name="connsiteY7" fmla="*/ 83344 h 542925"/>
                  <a:gd name="connsiteX8" fmla="*/ 673894 w 714375"/>
                  <a:gd name="connsiteY8" fmla="*/ 83344 h 542925"/>
                  <a:gd name="connsiteX9" fmla="*/ 711994 w 714375"/>
                  <a:gd name="connsiteY9" fmla="*/ 121444 h 542925"/>
                  <a:gd name="connsiteX10" fmla="*/ 711994 w 714375"/>
                  <a:gd name="connsiteY10" fmla="*/ 502444 h 542925"/>
                  <a:gd name="connsiteX11" fmla="*/ 673894 w 714375"/>
                  <a:gd name="connsiteY11" fmla="*/ 540544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4375" h="542925">
                    <a:moveTo>
                      <a:pt x="673894" y="540544"/>
                    </a:moveTo>
                    <a:lnTo>
                      <a:pt x="45244" y="540544"/>
                    </a:lnTo>
                    <a:cubicBezTo>
                      <a:pt x="24289" y="540544"/>
                      <a:pt x="7144" y="523399"/>
                      <a:pt x="7144" y="502444"/>
                    </a:cubicBezTo>
                    <a:lnTo>
                      <a:pt x="7144" y="45244"/>
                    </a:lnTo>
                    <a:cubicBezTo>
                      <a:pt x="7144" y="24289"/>
                      <a:pt x="24289" y="7144"/>
                      <a:pt x="45244" y="7144"/>
                    </a:cubicBezTo>
                    <a:lnTo>
                      <a:pt x="224314" y="7144"/>
                    </a:lnTo>
                    <a:cubicBezTo>
                      <a:pt x="231934" y="7144"/>
                      <a:pt x="239554" y="9049"/>
                      <a:pt x="245269" y="13811"/>
                    </a:cubicBezTo>
                    <a:lnTo>
                      <a:pt x="350044" y="83344"/>
                    </a:lnTo>
                    <a:lnTo>
                      <a:pt x="673894" y="83344"/>
                    </a:lnTo>
                    <a:cubicBezTo>
                      <a:pt x="694849" y="83344"/>
                      <a:pt x="711994" y="100489"/>
                      <a:pt x="711994" y="121444"/>
                    </a:cubicBezTo>
                    <a:lnTo>
                      <a:pt x="711994" y="502444"/>
                    </a:lnTo>
                    <a:cubicBezTo>
                      <a:pt x="711994" y="523399"/>
                      <a:pt x="694849" y="540544"/>
                      <a:pt x="673894" y="540544"/>
                    </a:cubicBezTo>
                    <a:close/>
                  </a:path>
                </a:pathLst>
              </a:custGeom>
              <a:solidFill>
                <a:srgbClr val="00B050"/>
              </a:solidFill>
              <a:ln w="38100" cap="flat">
                <a:solidFill>
                  <a:schemeClr val="bg1"/>
                </a:solidFill>
                <a:prstDash val="solid"/>
                <a:miter/>
              </a:ln>
              <a:effectLst>
                <a:outerShdw blurRad="50800" dist="38100" dir="2700000" algn="tl" rotWithShape="0">
                  <a:prstClr val="black">
                    <a:alpha val="40000"/>
                  </a:prstClr>
                </a:outerShdw>
              </a:effectLst>
            </p:spPr>
            <p:txBody>
              <a:bodyPr rtlCol="0" anchor="ctr"/>
              <a:lstStyle/>
              <a:p>
                <a:endParaRPr lang="en-US"/>
              </a:p>
            </p:txBody>
          </p:sp>
          <p:sp>
            <p:nvSpPr>
              <p:cNvPr id="20" name="Freeform: Shape 19">
                <a:extLst>
                  <a:ext uri="{FF2B5EF4-FFF2-40B4-BE49-F238E27FC236}">
                    <a16:creationId xmlns:a16="http://schemas.microsoft.com/office/drawing/2014/main" id="{476327CA-29BD-4704-B1DE-77AE8C4DCA49}"/>
                  </a:ext>
                </a:extLst>
              </p:cNvPr>
              <p:cNvSpPr/>
              <p:nvPr/>
            </p:nvSpPr>
            <p:spPr>
              <a:xfrm>
                <a:off x="7239000" y="2632669"/>
                <a:ext cx="621792" cy="914400"/>
              </a:xfrm>
              <a:custGeom>
                <a:avLst/>
                <a:gdLst>
                  <a:gd name="connsiteX0" fmla="*/ 159544 w 161925"/>
                  <a:gd name="connsiteY0" fmla="*/ 83344 h 238125"/>
                  <a:gd name="connsiteX1" fmla="*/ 78581 w 161925"/>
                  <a:gd name="connsiteY1" fmla="*/ 83344 h 238125"/>
                  <a:gd name="connsiteX2" fmla="*/ 109061 w 161925"/>
                  <a:gd name="connsiteY2" fmla="*/ 7144 h 238125"/>
                  <a:gd name="connsiteX3" fmla="*/ 36671 w 161925"/>
                  <a:gd name="connsiteY3" fmla="*/ 7144 h 238125"/>
                  <a:gd name="connsiteX4" fmla="*/ 7144 w 161925"/>
                  <a:gd name="connsiteY4" fmla="*/ 130969 h 238125"/>
                  <a:gd name="connsiteX5" fmla="*/ 68104 w 161925"/>
                  <a:gd name="connsiteY5" fmla="*/ 130969 h 238125"/>
                  <a:gd name="connsiteX6" fmla="*/ 30956 w 161925"/>
                  <a:gd name="connsiteY6" fmla="*/ 23574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238125">
                    <a:moveTo>
                      <a:pt x="159544" y="83344"/>
                    </a:moveTo>
                    <a:lnTo>
                      <a:pt x="78581" y="83344"/>
                    </a:lnTo>
                    <a:lnTo>
                      <a:pt x="109061" y="7144"/>
                    </a:lnTo>
                    <a:lnTo>
                      <a:pt x="36671" y="7144"/>
                    </a:lnTo>
                    <a:lnTo>
                      <a:pt x="7144" y="130969"/>
                    </a:lnTo>
                    <a:lnTo>
                      <a:pt x="68104" y="130969"/>
                    </a:lnTo>
                    <a:lnTo>
                      <a:pt x="30956" y="235744"/>
                    </a:lnTo>
                    <a:close/>
                  </a:path>
                </a:pathLst>
              </a:custGeom>
              <a:solidFill>
                <a:schemeClr val="bg1"/>
              </a:solidFill>
              <a:ln w="9525" cap="flat">
                <a:solidFill>
                  <a:schemeClr val="bg1"/>
                </a:solidFill>
                <a:prstDash val="solid"/>
                <a:miter/>
              </a:ln>
              <a:effectLst>
                <a:outerShdw blurRad="50800" dist="38100" dir="2700000" algn="tl" rotWithShape="0">
                  <a:prstClr val="black">
                    <a:alpha val="40000"/>
                  </a:prstClr>
                </a:outerShdw>
              </a:effectLst>
            </p:spPr>
            <p:txBody>
              <a:bodyPr rtlCol="0" anchor="ctr"/>
              <a:lstStyle/>
              <a:p>
                <a:endParaRPr lang="en-US"/>
              </a:p>
            </p:txBody>
          </p:sp>
        </p:grpSp>
        <p:sp>
          <p:nvSpPr>
            <p:cNvPr id="40" name="Rectangle 39">
              <a:extLst>
                <a:ext uri="{FF2B5EF4-FFF2-40B4-BE49-F238E27FC236}">
                  <a16:creationId xmlns:a16="http://schemas.microsoft.com/office/drawing/2014/main" id="{D88E6457-F9AE-44A3-87FA-E5356EA11FE4}"/>
                </a:ext>
              </a:extLst>
            </p:cNvPr>
            <p:cNvSpPr/>
            <p:nvPr/>
          </p:nvSpPr>
          <p:spPr>
            <a:xfrm>
              <a:off x="6980606" y="3645529"/>
              <a:ext cx="1351652" cy="369332"/>
            </a:xfrm>
            <a:prstGeom prst="rect">
              <a:avLst/>
            </a:prstGeom>
            <a:noFill/>
            <a:ln w="12700">
              <a:noFill/>
            </a:ln>
            <a:effectLst>
              <a:outerShdw blurRad="50800" dist="12700" dir="2700000" algn="tl" rotWithShape="0">
                <a:prstClr val="black">
                  <a:alpha val="40000"/>
                </a:prstClr>
              </a:outerShdw>
            </a:effectLst>
          </p:spPr>
          <p:txBody>
            <a:bodyPr wrap="none">
              <a:spAutoFit/>
            </a:bodyPr>
            <a:lstStyle/>
            <a:p>
              <a:pPr algn="ctr"/>
              <a:r>
                <a:rPr lang="en-US" b="1" dirty="0">
                  <a:effectLst>
                    <a:outerShdw blurRad="50800" dist="38100" dir="2700000" algn="tl" rotWithShape="0">
                      <a:schemeClr val="bg1">
                        <a:alpha val="40000"/>
                      </a:schemeClr>
                    </a:outerShdw>
                  </a:effectLst>
                </a:rPr>
                <a:t>Batch File </a:t>
              </a:r>
              <a:endParaRPr lang="en-US" dirty="0"/>
            </a:p>
          </p:txBody>
        </p:sp>
      </p:grpSp>
      <p:pic>
        <p:nvPicPr>
          <p:cNvPr id="30" name="Graphic 29" descr="Cloud">
            <a:extLst>
              <a:ext uri="{FF2B5EF4-FFF2-40B4-BE49-F238E27FC236}">
                <a16:creationId xmlns:a16="http://schemas.microsoft.com/office/drawing/2014/main" id="{259D1D49-4326-4799-A5E6-163A7CADC0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28498" y="1846809"/>
            <a:ext cx="2743200" cy="2743200"/>
          </a:xfrm>
          <a:prstGeom prst="rect">
            <a:avLst/>
          </a:prstGeom>
          <a:effectLst>
            <a:outerShdw blurRad="50800" dist="63500" dir="2700000" algn="tl" rotWithShape="0">
              <a:prstClr val="black">
                <a:alpha val="40000"/>
              </a:prstClr>
            </a:outerShdw>
          </a:effectLst>
        </p:spPr>
      </p:pic>
      <p:sp>
        <p:nvSpPr>
          <p:cNvPr id="45" name="Text Box 89">
            <a:extLst>
              <a:ext uri="{FF2B5EF4-FFF2-40B4-BE49-F238E27FC236}">
                <a16:creationId xmlns:a16="http://schemas.microsoft.com/office/drawing/2014/main" id="{391472CC-9531-4C08-A2C4-117BE793B1FD}"/>
              </a:ext>
            </a:extLst>
          </p:cNvPr>
          <p:cNvSpPr txBox="1">
            <a:spLocks noChangeArrowheads="1"/>
          </p:cNvSpPr>
          <p:nvPr/>
        </p:nvSpPr>
        <p:spPr bwMode="auto">
          <a:xfrm>
            <a:off x="4061117" y="1965197"/>
            <a:ext cx="2511425" cy="915988"/>
          </a:xfrm>
          <a:prstGeom prst="rect">
            <a:avLst/>
          </a:prstGeom>
          <a:noFill/>
          <a:ln>
            <a:noFill/>
          </a:ln>
          <a:effectLst>
            <a:outerShdw blurRad="50800" dist="12700" dir="2700000" algn="tl" rotWithShape="0">
              <a:prstClr val="black">
                <a:alpha val="40000"/>
              </a:prstClr>
            </a:outerShdw>
          </a:effectLst>
        </p:spPr>
        <p:txBody>
          <a:bodyPr wrap="non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Char char="•"/>
            </a:pPr>
            <a:r>
              <a:rPr lang="en-US" altLang="en-US" sz="1800" dirty="0">
                <a:effectLst>
                  <a:outerShdw blurRad="50800" dist="12700" dir="2700000" algn="tl" rotWithShape="0">
                    <a:srgbClr val="375E97">
                      <a:alpha val="40000"/>
                    </a:srgbClr>
                  </a:outerShdw>
                </a:effectLst>
              </a:rPr>
              <a:t> One student at a time</a:t>
            </a:r>
          </a:p>
          <a:p>
            <a:pPr eaLnBrk="1" hangingPunct="1">
              <a:spcBef>
                <a:spcPct val="0"/>
              </a:spcBef>
              <a:buClrTx/>
              <a:buSzTx/>
              <a:buFontTx/>
              <a:buChar char="•"/>
            </a:pPr>
            <a:r>
              <a:rPr lang="en-US" altLang="en-US" sz="1800" dirty="0">
                <a:effectLst>
                  <a:outerShdw blurRad="50800" dist="12700" dir="2700000" algn="tl" rotWithShape="0">
                    <a:srgbClr val="375E97">
                      <a:alpha val="40000"/>
                    </a:srgbClr>
                  </a:outerShdw>
                </a:effectLst>
              </a:rPr>
              <a:t> Edit data manually in</a:t>
            </a:r>
            <a:br>
              <a:rPr lang="en-US" altLang="en-US" sz="1800" dirty="0">
                <a:effectLst>
                  <a:outerShdw blurRad="50800" dist="12700" dir="2700000" algn="tl" rotWithShape="0">
                    <a:srgbClr val="375E97">
                      <a:alpha val="40000"/>
                    </a:srgbClr>
                  </a:outerShdw>
                </a:effectLst>
              </a:rPr>
            </a:br>
            <a:r>
              <a:rPr lang="en-US" altLang="en-US" sz="1800" dirty="0">
                <a:effectLst>
                  <a:outerShdw blurRad="50800" dist="12700" dir="2700000" algn="tl" rotWithShape="0">
                    <a:srgbClr val="375E97">
                      <a:alpha val="40000"/>
                    </a:srgbClr>
                  </a:outerShdw>
                </a:effectLst>
              </a:rPr>
              <a:t>  CALPADS portal</a:t>
            </a:r>
          </a:p>
        </p:txBody>
      </p:sp>
      <p:sp>
        <p:nvSpPr>
          <p:cNvPr id="46" name="Text Box 90">
            <a:extLst>
              <a:ext uri="{FF2B5EF4-FFF2-40B4-BE49-F238E27FC236}">
                <a16:creationId xmlns:a16="http://schemas.microsoft.com/office/drawing/2014/main" id="{4CBB54A4-CB91-4382-9EA8-69D4A1582403}"/>
              </a:ext>
            </a:extLst>
          </p:cNvPr>
          <p:cNvSpPr txBox="1">
            <a:spLocks noChangeArrowheads="1"/>
          </p:cNvSpPr>
          <p:nvPr/>
        </p:nvSpPr>
        <p:spPr bwMode="auto">
          <a:xfrm>
            <a:off x="4034841" y="4193557"/>
            <a:ext cx="30194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Char char="•"/>
            </a:pPr>
            <a:r>
              <a:rPr lang="en-US" altLang="en-US" sz="1800" dirty="0">
                <a:solidFill>
                  <a:srgbClr val="383838"/>
                </a:solidFill>
                <a:effectLst>
                  <a:outerShdw blurRad="50800" dist="38100" dir="2700000" algn="tl" rotWithShape="0">
                    <a:prstClr val="black">
                      <a:alpha val="40000"/>
                    </a:prstClr>
                  </a:outerShdw>
                </a:effectLst>
              </a:rPr>
              <a:t> </a:t>
            </a:r>
            <a:r>
              <a:rPr lang="en-US" altLang="en-US" sz="1800" dirty="0">
                <a:effectLst>
                  <a:outerShdw blurRad="50800" dist="38100" dir="2700000" algn="tl" rotWithShape="0">
                    <a:prstClr val="black">
                      <a:alpha val="40000"/>
                    </a:prstClr>
                  </a:outerShdw>
                </a:effectLst>
              </a:rPr>
              <a:t>One or more students</a:t>
            </a:r>
          </a:p>
          <a:p>
            <a:pPr eaLnBrk="1" hangingPunct="1">
              <a:spcBef>
                <a:spcPct val="0"/>
              </a:spcBef>
              <a:buClrTx/>
              <a:buSzTx/>
              <a:buFontTx/>
              <a:buChar char="•"/>
            </a:pPr>
            <a:r>
              <a:rPr lang="en-US" altLang="en-US" sz="1800" dirty="0">
                <a:effectLst>
                  <a:outerShdw blurRad="50800" dist="38100" dir="2700000" algn="tl" rotWithShape="0">
                    <a:prstClr val="black">
                      <a:alpha val="40000"/>
                    </a:prstClr>
                  </a:outerShdw>
                </a:effectLst>
              </a:rPr>
              <a:t> Enter data in SIS or Excel;</a:t>
            </a:r>
            <a:br>
              <a:rPr lang="en-US" altLang="en-US" sz="1800" dirty="0">
                <a:effectLst>
                  <a:outerShdw blurRad="50800" dist="38100" dir="2700000" algn="tl" rotWithShape="0">
                    <a:prstClr val="black">
                      <a:alpha val="40000"/>
                    </a:prstClr>
                  </a:outerShdw>
                </a:effectLst>
              </a:rPr>
            </a:br>
            <a:r>
              <a:rPr lang="en-US" altLang="en-US" sz="1800" dirty="0">
                <a:effectLst>
                  <a:outerShdw blurRad="50800" dist="38100" dir="2700000" algn="tl" rotWithShape="0">
                    <a:prstClr val="black">
                      <a:alpha val="40000"/>
                    </a:prstClr>
                  </a:outerShdw>
                </a:effectLst>
              </a:rPr>
              <a:t>  then upload extract using</a:t>
            </a:r>
            <a:br>
              <a:rPr lang="en-US" altLang="en-US" sz="1800" dirty="0">
                <a:effectLst>
                  <a:outerShdw blurRad="50800" dist="38100" dir="2700000" algn="tl" rotWithShape="0">
                    <a:prstClr val="black">
                      <a:alpha val="40000"/>
                    </a:prstClr>
                  </a:outerShdw>
                </a:effectLst>
              </a:rPr>
            </a:br>
            <a:r>
              <a:rPr lang="en-US" altLang="en-US" sz="1800" dirty="0">
                <a:effectLst>
                  <a:outerShdw blurRad="50800" dist="38100" dir="2700000" algn="tl" rotWithShape="0">
                    <a:prstClr val="black">
                      <a:alpha val="40000"/>
                    </a:prstClr>
                  </a:outerShdw>
                </a:effectLst>
              </a:rPr>
              <a:t>  CALPADS portal</a:t>
            </a:r>
          </a:p>
        </p:txBody>
      </p:sp>
      <p:sp>
        <p:nvSpPr>
          <p:cNvPr id="47" name="Text Box 94">
            <a:extLst>
              <a:ext uri="{FF2B5EF4-FFF2-40B4-BE49-F238E27FC236}">
                <a16:creationId xmlns:a16="http://schemas.microsoft.com/office/drawing/2014/main" id="{0700639A-7FC4-4DA5-BDB9-25DE732D1A3D}"/>
              </a:ext>
            </a:extLst>
          </p:cNvPr>
          <p:cNvSpPr txBox="1">
            <a:spLocks noChangeArrowheads="1"/>
          </p:cNvSpPr>
          <p:nvPr/>
        </p:nvSpPr>
        <p:spPr bwMode="auto">
          <a:xfrm>
            <a:off x="8328498" y="3935970"/>
            <a:ext cx="2800879" cy="930276"/>
          </a:xfrm>
          <a:prstGeom prst="rect">
            <a:avLst/>
          </a:prstGeom>
          <a:noFill/>
          <a:ln>
            <a:noFill/>
          </a:ln>
          <a:effectLst>
            <a:outerShdw blurRad="50800" dist="12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eaLnBrk="1" hangingPunct="1">
              <a:spcBef>
                <a:spcPct val="0"/>
              </a:spcBef>
              <a:buClrTx/>
              <a:buSzTx/>
              <a:buNone/>
            </a:pPr>
            <a:r>
              <a:rPr lang="en-US" altLang="en-US" sz="1800" dirty="0"/>
              <a:t>Online &amp; batch</a:t>
            </a:r>
            <a:br>
              <a:rPr lang="en-US" altLang="en-US" sz="1800" dirty="0"/>
            </a:br>
            <a:r>
              <a:rPr lang="en-US" altLang="en-US" sz="1800" dirty="0"/>
              <a:t>   transactions are processed the same way</a:t>
            </a:r>
          </a:p>
        </p:txBody>
      </p:sp>
      <p:sp>
        <p:nvSpPr>
          <p:cNvPr id="48" name="Rectangle 47">
            <a:extLst>
              <a:ext uri="{FF2B5EF4-FFF2-40B4-BE49-F238E27FC236}">
                <a16:creationId xmlns:a16="http://schemas.microsoft.com/office/drawing/2014/main" id="{484754C6-A7B3-4312-9786-044473DCA949}"/>
              </a:ext>
            </a:extLst>
          </p:cNvPr>
          <p:cNvSpPr/>
          <p:nvPr/>
        </p:nvSpPr>
        <p:spPr>
          <a:xfrm>
            <a:off x="8781914" y="3278695"/>
            <a:ext cx="1894045" cy="523220"/>
          </a:xfrm>
          <a:prstGeom prst="rect">
            <a:avLst/>
          </a:prstGeom>
          <a:noFill/>
          <a:ln w="12700">
            <a:noFill/>
          </a:ln>
          <a:effectLst>
            <a:outerShdw blurRad="50800" dist="12700" dir="2700000" algn="tl" rotWithShape="0">
              <a:prstClr val="black">
                <a:alpha val="40000"/>
              </a:prstClr>
            </a:outerShdw>
          </a:effectLst>
        </p:spPr>
        <p:txBody>
          <a:bodyPr wrap="none">
            <a:spAutoFit/>
          </a:bodyPr>
          <a:lstStyle/>
          <a:p>
            <a:pPr algn="ctr"/>
            <a:r>
              <a:rPr lang="en-US" sz="2800" b="1" dirty="0">
                <a:solidFill>
                  <a:schemeClr val="bg1"/>
                </a:solidFill>
                <a:effectLst>
                  <a:outerShdw blurRad="50800" dist="38100" dir="2700000" algn="tl" rotWithShape="0">
                    <a:schemeClr val="bg1">
                      <a:alpha val="40000"/>
                    </a:schemeClr>
                  </a:outerShdw>
                </a:effectLst>
              </a:rPr>
              <a:t>CALPADS</a:t>
            </a:r>
            <a:endParaRPr lang="en-US" sz="2800" dirty="0">
              <a:solidFill>
                <a:schemeClr val="bg1"/>
              </a:solidFill>
            </a:endParaRPr>
          </a:p>
        </p:txBody>
      </p:sp>
      <p:cxnSp>
        <p:nvCxnSpPr>
          <p:cNvPr id="32" name="Straight Connector 31">
            <a:extLst>
              <a:ext uri="{FF2B5EF4-FFF2-40B4-BE49-F238E27FC236}">
                <a16:creationId xmlns:a16="http://schemas.microsoft.com/office/drawing/2014/main" id="{9E210550-DEC7-42D4-89BA-60CC2C7DC974}"/>
              </a:ext>
              <a:ext uri="{C183D7F6-B498-43B3-948B-1728B52AA6E4}">
                <adec:decorative xmlns:adec="http://schemas.microsoft.com/office/drawing/2017/decorative" val="1"/>
              </a:ext>
            </a:extLst>
          </p:cNvPr>
          <p:cNvCxnSpPr>
            <a:cxnSpLocks/>
          </p:cNvCxnSpPr>
          <p:nvPr/>
        </p:nvCxnSpPr>
        <p:spPr bwMode="auto">
          <a:xfrm>
            <a:off x="7896698" y="2060643"/>
            <a:ext cx="0" cy="3124200"/>
          </a:xfrm>
          <a:prstGeom prst="line">
            <a:avLst/>
          </a:prstGeom>
          <a:solidFill>
            <a:schemeClr val="accent1"/>
          </a:solidFill>
          <a:ln w="38100" cap="flat" cmpd="sng" algn="ctr">
            <a:solidFill>
              <a:srgbClr val="375E97"/>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530CA657-72F7-46E0-BD99-3900C3141795}"/>
              </a:ext>
              <a:ext uri="{C183D7F6-B498-43B3-948B-1728B52AA6E4}">
                <adec:decorative xmlns:adec="http://schemas.microsoft.com/office/drawing/2017/decorative" val="1"/>
              </a:ext>
            </a:extLst>
          </p:cNvPr>
          <p:cNvCxnSpPr>
            <a:cxnSpLocks/>
          </p:cNvCxnSpPr>
          <p:nvPr/>
        </p:nvCxnSpPr>
        <p:spPr bwMode="auto">
          <a:xfrm>
            <a:off x="6906098" y="2060643"/>
            <a:ext cx="990600" cy="0"/>
          </a:xfrm>
          <a:prstGeom prst="line">
            <a:avLst/>
          </a:prstGeom>
          <a:solidFill>
            <a:schemeClr val="accent1"/>
          </a:solidFill>
          <a:ln w="38100" cap="flat" cmpd="sng" algn="ctr">
            <a:solidFill>
              <a:srgbClr val="375E97"/>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82674811-FC54-4FAD-8410-709FCF4FBF76}"/>
              </a:ext>
              <a:ext uri="{C183D7F6-B498-43B3-948B-1728B52AA6E4}">
                <adec:decorative xmlns:adec="http://schemas.microsoft.com/office/drawing/2017/decorative" val="1"/>
              </a:ext>
            </a:extLst>
          </p:cNvPr>
          <p:cNvCxnSpPr>
            <a:cxnSpLocks/>
          </p:cNvCxnSpPr>
          <p:nvPr/>
        </p:nvCxnSpPr>
        <p:spPr bwMode="auto">
          <a:xfrm>
            <a:off x="6906098" y="5184843"/>
            <a:ext cx="990600" cy="0"/>
          </a:xfrm>
          <a:prstGeom prst="line">
            <a:avLst/>
          </a:prstGeom>
          <a:solidFill>
            <a:schemeClr val="accent1"/>
          </a:solidFill>
          <a:ln w="38100" cap="flat" cmpd="sng" algn="ctr">
            <a:solidFill>
              <a:srgbClr val="375E97"/>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78AF118B-1CF6-43A6-89AB-11625351F1EC}"/>
              </a:ext>
              <a:ext uri="{C183D7F6-B498-43B3-948B-1728B52AA6E4}">
                <adec:decorative xmlns:adec="http://schemas.microsoft.com/office/drawing/2017/decorative" val="1"/>
              </a:ext>
            </a:extLst>
          </p:cNvPr>
          <p:cNvCxnSpPr>
            <a:cxnSpLocks/>
          </p:cNvCxnSpPr>
          <p:nvPr/>
        </p:nvCxnSpPr>
        <p:spPr bwMode="auto">
          <a:xfrm>
            <a:off x="7896698" y="3508443"/>
            <a:ext cx="495300" cy="0"/>
          </a:xfrm>
          <a:prstGeom prst="line">
            <a:avLst/>
          </a:prstGeom>
          <a:solidFill>
            <a:schemeClr val="accent1"/>
          </a:solidFill>
          <a:ln w="38100" cap="flat" cmpd="sng" algn="ctr">
            <a:solidFill>
              <a:srgbClr val="375E97"/>
            </a:solidFill>
            <a:prstDash val="solid"/>
            <a:round/>
            <a:headEnd type="none" w="med" len="med"/>
            <a:tailEnd type="triangle" w="med" len="med"/>
          </a:ln>
          <a:effectLst/>
        </p:spPr>
      </p:cxnSp>
      <p:sp>
        <p:nvSpPr>
          <p:cNvPr id="3" name="Slide Number Placeholder 2">
            <a:extLst>
              <a:ext uri="{FF2B5EF4-FFF2-40B4-BE49-F238E27FC236}">
                <a16:creationId xmlns:a16="http://schemas.microsoft.com/office/drawing/2014/main" id="{58EB7F35-F46A-8547-AF97-60C37DB27588}"/>
              </a:ext>
            </a:extLst>
          </p:cNvPr>
          <p:cNvSpPr>
            <a:spLocks noGrp="1"/>
          </p:cNvSpPr>
          <p:nvPr>
            <p:ph type="sldNum" sz="quarter" idx="12"/>
          </p:nvPr>
        </p:nvSpPr>
        <p:spPr/>
        <p:txBody>
          <a:bodyPr/>
          <a:lstStyle/>
          <a:p>
            <a:pPr>
              <a:defRPr/>
            </a:pPr>
            <a:fld id="{CDC1A1BE-8E11-41B7-98DE-F0403961AB09}" type="slidenum">
              <a:rPr lang="en-US" smtClean="0"/>
              <a:pPr>
                <a:defRPr/>
              </a:pPr>
              <a:t>11</a:t>
            </a:fld>
            <a:endParaRPr lang="en-US"/>
          </a:p>
        </p:txBody>
      </p:sp>
      <p:sp>
        <p:nvSpPr>
          <p:cNvPr id="2" name="Footer Placeholder 2">
            <a:extLst>
              <a:ext uri="{FF2B5EF4-FFF2-40B4-BE49-F238E27FC236}">
                <a16:creationId xmlns:a16="http://schemas.microsoft.com/office/drawing/2014/main" id="{69773AB8-88F2-3026-A870-2AB3E0F6334B}"/>
              </a:ext>
            </a:extLst>
          </p:cNvPr>
          <p:cNvSpPr txBox="1">
            <a:spLocks/>
          </p:cNvSpPr>
          <p:nvPr/>
        </p:nvSpPr>
        <p:spPr>
          <a:xfrm>
            <a:off x="432000" y="6365363"/>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SSID Request and Enrollment v1.1 September 5, 2024</a:t>
            </a:r>
            <a:endParaRPr lang="en-US" sz="1200" dirty="0"/>
          </a:p>
        </p:txBody>
      </p:sp>
    </p:spTree>
    <p:extLst>
      <p:ext uri="{BB962C8B-B14F-4D97-AF65-F5344CB8AC3E}">
        <p14:creationId xmlns:p14="http://schemas.microsoft.com/office/powerpoint/2010/main" val="2111126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AutoShape 2"/>
          <p:cNvSpPr>
            <a:spLocks noGrp="1" noChangeArrowheads="1"/>
          </p:cNvSpPr>
          <p:nvPr>
            <p:ph type="title"/>
          </p:nvPr>
        </p:nvSpPr>
        <p:spPr>
          <a:xfrm>
            <a:off x="294971" y="359784"/>
            <a:ext cx="6172200" cy="602717"/>
          </a:xfrm>
        </p:spPr>
        <p:txBody>
          <a:bodyPr/>
          <a:lstStyle/>
          <a:p>
            <a:r>
              <a:rPr lang="en-US" dirty="0"/>
              <a:t>SSID Enrollment Process</a:t>
            </a:r>
            <a:endParaRPr lang="en-US" altLang="en-US" dirty="0"/>
          </a:p>
        </p:txBody>
      </p:sp>
      <p:sp>
        <p:nvSpPr>
          <p:cNvPr id="63" name="TextBox 62">
            <a:extLst>
              <a:ext uri="{FF2B5EF4-FFF2-40B4-BE49-F238E27FC236}">
                <a16:creationId xmlns:a16="http://schemas.microsoft.com/office/drawing/2014/main" id="{5529683B-8B05-45DC-8D33-06BD500AB3E4}"/>
              </a:ext>
            </a:extLst>
          </p:cNvPr>
          <p:cNvSpPr txBox="1"/>
          <p:nvPr/>
        </p:nvSpPr>
        <p:spPr>
          <a:xfrm>
            <a:off x="6135708" y="370626"/>
            <a:ext cx="3810919" cy="461665"/>
          </a:xfrm>
          <a:prstGeom prst="rect">
            <a:avLst/>
          </a:prstGeom>
          <a:solidFill>
            <a:srgbClr val="2A3132"/>
          </a:solidFill>
          <a:effectLst>
            <a:outerShdw blurRad="50800" dist="38100" dir="2700000" algn="tl" rotWithShape="0">
              <a:prstClr val="black">
                <a:alpha val="40000"/>
              </a:prstClr>
            </a:outerShdw>
          </a:effectLst>
        </p:spPr>
        <p:txBody>
          <a:bodyPr wrap="square" rtlCol="0">
            <a:spAutoFit/>
          </a:bodyPr>
          <a:lstStyle/>
          <a:p>
            <a:pPr algn="ctr"/>
            <a:r>
              <a:rPr lang="en-US" sz="2400" b="1" dirty="0">
                <a:solidFill>
                  <a:schemeClr val="bg1"/>
                </a:solidFill>
              </a:rPr>
              <a:t>SENR capabilities:</a:t>
            </a:r>
          </a:p>
        </p:txBody>
      </p:sp>
      <p:grpSp>
        <p:nvGrpSpPr>
          <p:cNvPr id="4" name="Group 3" descr="Flow chart showing the data path from a local SIS to CALPADS for both online maintenance and batch file processing.">
            <a:extLst>
              <a:ext uri="{FF2B5EF4-FFF2-40B4-BE49-F238E27FC236}">
                <a16:creationId xmlns:a16="http://schemas.microsoft.com/office/drawing/2014/main" id="{99778659-4407-399A-D3F2-A5F31D010A77}"/>
              </a:ext>
            </a:extLst>
          </p:cNvPr>
          <p:cNvGrpSpPr/>
          <p:nvPr/>
        </p:nvGrpSpPr>
        <p:grpSpPr>
          <a:xfrm>
            <a:off x="199412" y="1082877"/>
            <a:ext cx="11638161" cy="4783785"/>
            <a:chOff x="199412" y="1082877"/>
            <a:chExt cx="11638161" cy="4783785"/>
          </a:xfrm>
        </p:grpSpPr>
        <p:sp>
          <p:nvSpPr>
            <p:cNvPr id="30" name="Rectangle 29">
              <a:extLst>
                <a:ext uri="{FF2B5EF4-FFF2-40B4-BE49-F238E27FC236}">
                  <a16:creationId xmlns:a16="http://schemas.microsoft.com/office/drawing/2014/main" id="{180BC848-FFC2-4DBE-B6D2-D42DDDDEB66C}"/>
                </a:ext>
              </a:extLst>
            </p:cNvPr>
            <p:cNvSpPr/>
            <p:nvPr/>
          </p:nvSpPr>
          <p:spPr bwMode="auto">
            <a:xfrm flipV="1">
              <a:off x="390899" y="3336440"/>
              <a:ext cx="11353800" cy="66030"/>
            </a:xfrm>
            <a:prstGeom prst="rect">
              <a:avLst/>
            </a:prstGeom>
            <a:solidFill>
              <a:srgbClr val="2A313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grpSp>
          <p:nvGrpSpPr>
            <p:cNvPr id="32" name="Group 31">
              <a:extLst>
                <a:ext uri="{FF2B5EF4-FFF2-40B4-BE49-F238E27FC236}">
                  <a16:creationId xmlns:a16="http://schemas.microsoft.com/office/drawing/2014/main" id="{0B9C7B82-7AD5-4720-9537-104EECA42799}"/>
                </a:ext>
              </a:extLst>
            </p:cNvPr>
            <p:cNvGrpSpPr/>
            <p:nvPr/>
          </p:nvGrpSpPr>
          <p:grpSpPr>
            <a:xfrm>
              <a:off x="348044" y="1652405"/>
              <a:ext cx="1097280" cy="1097280"/>
              <a:chOff x="980020" y="2280569"/>
              <a:chExt cx="1097280" cy="1097280"/>
            </a:xfrm>
          </p:grpSpPr>
          <p:sp>
            <p:nvSpPr>
              <p:cNvPr id="73" name="Oval 72">
                <a:extLst>
                  <a:ext uri="{FF2B5EF4-FFF2-40B4-BE49-F238E27FC236}">
                    <a16:creationId xmlns:a16="http://schemas.microsoft.com/office/drawing/2014/main" id="{A62EA1CC-BF2E-408B-A574-0CA653662788}"/>
                  </a:ext>
                </a:extLst>
              </p:cNvPr>
              <p:cNvSpPr/>
              <p:nvPr/>
            </p:nvSpPr>
            <p:spPr bwMode="auto">
              <a:xfrm>
                <a:off x="980020" y="2280569"/>
                <a:ext cx="1097280" cy="1097280"/>
              </a:xfrm>
              <a:prstGeom prst="ellipse">
                <a:avLst/>
              </a:prstGeom>
              <a:solidFill>
                <a:srgbClr val="FFC000"/>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74" name="Freeform: Shape 73">
                <a:extLst>
                  <a:ext uri="{FF2B5EF4-FFF2-40B4-BE49-F238E27FC236}">
                    <a16:creationId xmlns:a16="http://schemas.microsoft.com/office/drawing/2014/main" id="{568EBD40-3975-4DE0-BB80-37C2C577E472}"/>
                  </a:ext>
                </a:extLst>
              </p:cNvPr>
              <p:cNvSpPr/>
              <p:nvPr/>
            </p:nvSpPr>
            <p:spPr>
              <a:xfrm>
                <a:off x="1075789" y="2355250"/>
                <a:ext cx="905741" cy="623996"/>
              </a:xfrm>
              <a:custGeom>
                <a:avLst/>
                <a:gdLst>
                  <a:gd name="connsiteX0" fmla="*/ 755742 w 885825"/>
                  <a:gd name="connsiteY0" fmla="*/ 244152 h 542925"/>
                  <a:gd name="connsiteX1" fmla="*/ 684305 w 885825"/>
                  <a:gd name="connsiteY1" fmla="*/ 127947 h 542925"/>
                  <a:gd name="connsiteX2" fmla="*/ 548097 w 885825"/>
                  <a:gd name="connsiteY2" fmla="*/ 99372 h 542925"/>
                  <a:gd name="connsiteX3" fmla="*/ 331880 w 885825"/>
                  <a:gd name="connsiteY3" fmla="*/ 12694 h 542925"/>
                  <a:gd name="connsiteX4" fmla="*/ 177575 w 885825"/>
                  <a:gd name="connsiteY4" fmla="*/ 184144 h 542925"/>
                  <a:gd name="connsiteX5" fmla="*/ 41367 w 885825"/>
                  <a:gd name="connsiteY5" fmla="*/ 254629 h 542925"/>
                  <a:gd name="connsiteX6" fmla="*/ 23270 w 885825"/>
                  <a:gd name="connsiteY6" fmla="*/ 437509 h 542925"/>
                  <a:gd name="connsiteX7" fmla="*/ 172812 w 885825"/>
                  <a:gd name="connsiteY7" fmla="*/ 539427 h 542925"/>
                  <a:gd name="connsiteX8" fmla="*/ 242345 w 885825"/>
                  <a:gd name="connsiteY8" fmla="*/ 539427 h 542925"/>
                  <a:gd name="connsiteX9" fmla="*/ 216627 w 885825"/>
                  <a:gd name="connsiteY9" fmla="*/ 507994 h 542925"/>
                  <a:gd name="connsiteX10" fmla="*/ 192815 w 885825"/>
                  <a:gd name="connsiteY10" fmla="*/ 480372 h 542925"/>
                  <a:gd name="connsiteX11" fmla="*/ 175670 w 885825"/>
                  <a:gd name="connsiteY11" fmla="*/ 480372 h 542925"/>
                  <a:gd name="connsiteX12" fmla="*/ 75657 w 885825"/>
                  <a:gd name="connsiteY12" fmla="*/ 412744 h 542925"/>
                  <a:gd name="connsiteX13" fmla="*/ 88040 w 885825"/>
                  <a:gd name="connsiteY13" fmla="*/ 290824 h 542925"/>
                  <a:gd name="connsiteX14" fmla="*/ 200435 w 885825"/>
                  <a:gd name="connsiteY14" fmla="*/ 245104 h 542925"/>
                  <a:gd name="connsiteX15" fmla="*/ 233772 w 885825"/>
                  <a:gd name="connsiteY15" fmla="*/ 250819 h 542925"/>
                  <a:gd name="connsiteX16" fmla="*/ 233772 w 885825"/>
                  <a:gd name="connsiteY16" fmla="*/ 213672 h 542925"/>
                  <a:gd name="connsiteX17" fmla="*/ 345215 w 885825"/>
                  <a:gd name="connsiteY17" fmla="*/ 70797 h 542925"/>
                  <a:gd name="connsiteX18" fmla="*/ 509045 w 885825"/>
                  <a:gd name="connsiteY18" fmla="*/ 146997 h 542925"/>
                  <a:gd name="connsiteX19" fmla="*/ 520475 w 885825"/>
                  <a:gd name="connsiteY19" fmla="*/ 169857 h 542925"/>
                  <a:gd name="connsiteX20" fmla="*/ 544287 w 885825"/>
                  <a:gd name="connsiteY20" fmla="*/ 161284 h 542925"/>
                  <a:gd name="connsiteX21" fmla="*/ 650967 w 885825"/>
                  <a:gd name="connsiteY21" fmla="*/ 176524 h 542925"/>
                  <a:gd name="connsiteX22" fmla="*/ 700497 w 885825"/>
                  <a:gd name="connsiteY22" fmla="*/ 272727 h 542925"/>
                  <a:gd name="connsiteX23" fmla="*/ 700497 w 885825"/>
                  <a:gd name="connsiteY23" fmla="*/ 302254 h 542925"/>
                  <a:gd name="connsiteX24" fmla="*/ 739550 w 885825"/>
                  <a:gd name="connsiteY24" fmla="*/ 302254 h 542925"/>
                  <a:gd name="connsiteX25" fmla="*/ 825275 w 885825"/>
                  <a:gd name="connsiteY25" fmla="*/ 391789 h 542925"/>
                  <a:gd name="connsiteX26" fmla="*/ 738597 w 885825"/>
                  <a:gd name="connsiteY26" fmla="*/ 480372 h 542925"/>
                  <a:gd name="connsiteX27" fmla="*/ 689067 w 885825"/>
                  <a:gd name="connsiteY27" fmla="*/ 480372 h 542925"/>
                  <a:gd name="connsiteX28" fmla="*/ 664302 w 885825"/>
                  <a:gd name="connsiteY28" fmla="*/ 507994 h 542925"/>
                  <a:gd name="connsiteX29" fmla="*/ 637632 w 885825"/>
                  <a:gd name="connsiteY29" fmla="*/ 540379 h 542925"/>
                  <a:gd name="connsiteX30" fmla="*/ 738597 w 885825"/>
                  <a:gd name="connsiteY30" fmla="*/ 540379 h 542925"/>
                  <a:gd name="connsiteX31" fmla="*/ 883377 w 885825"/>
                  <a:gd name="connsiteY31" fmla="*/ 400362 h 542925"/>
                  <a:gd name="connsiteX32" fmla="*/ 755742 w 885825"/>
                  <a:gd name="connsiteY32" fmla="*/ 244152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5825" h="542925">
                    <a:moveTo>
                      <a:pt x="755742" y="244152"/>
                    </a:moveTo>
                    <a:cubicBezTo>
                      <a:pt x="748122" y="197479"/>
                      <a:pt x="722405" y="155569"/>
                      <a:pt x="684305" y="127947"/>
                    </a:cubicBezTo>
                    <a:cubicBezTo>
                      <a:pt x="645252" y="100324"/>
                      <a:pt x="595722" y="89847"/>
                      <a:pt x="548097" y="99372"/>
                    </a:cubicBezTo>
                    <a:cubicBezTo>
                      <a:pt x="501425" y="27934"/>
                      <a:pt x="414747" y="-7308"/>
                      <a:pt x="331880" y="12694"/>
                    </a:cubicBezTo>
                    <a:cubicBezTo>
                      <a:pt x="250917" y="33649"/>
                      <a:pt x="189957" y="101277"/>
                      <a:pt x="177575" y="184144"/>
                    </a:cubicBezTo>
                    <a:cubicBezTo>
                      <a:pt x="124235" y="186049"/>
                      <a:pt x="73752" y="211767"/>
                      <a:pt x="41367" y="254629"/>
                    </a:cubicBezTo>
                    <a:cubicBezTo>
                      <a:pt x="3267" y="307969"/>
                      <a:pt x="-3400" y="377502"/>
                      <a:pt x="23270" y="437509"/>
                    </a:cubicBezTo>
                    <a:cubicBezTo>
                      <a:pt x="50892" y="496564"/>
                      <a:pt x="108042" y="535617"/>
                      <a:pt x="172812" y="539427"/>
                    </a:cubicBezTo>
                    <a:lnTo>
                      <a:pt x="242345" y="539427"/>
                    </a:lnTo>
                    <a:lnTo>
                      <a:pt x="216627" y="507994"/>
                    </a:lnTo>
                    <a:lnTo>
                      <a:pt x="192815" y="480372"/>
                    </a:lnTo>
                    <a:lnTo>
                      <a:pt x="175670" y="480372"/>
                    </a:lnTo>
                    <a:cubicBezTo>
                      <a:pt x="132807" y="477514"/>
                      <a:pt x="94707" y="451797"/>
                      <a:pt x="75657" y="412744"/>
                    </a:cubicBezTo>
                    <a:cubicBezTo>
                      <a:pt x="57560" y="372739"/>
                      <a:pt x="62322" y="327019"/>
                      <a:pt x="88040" y="290824"/>
                    </a:cubicBezTo>
                    <a:cubicBezTo>
                      <a:pt x="113757" y="255582"/>
                      <a:pt x="156620" y="238437"/>
                      <a:pt x="200435" y="245104"/>
                    </a:cubicBezTo>
                    <a:lnTo>
                      <a:pt x="233772" y="250819"/>
                    </a:lnTo>
                    <a:lnTo>
                      <a:pt x="233772" y="213672"/>
                    </a:lnTo>
                    <a:cubicBezTo>
                      <a:pt x="233772" y="146044"/>
                      <a:pt x="279492" y="86989"/>
                      <a:pt x="345215" y="70797"/>
                    </a:cubicBezTo>
                    <a:cubicBezTo>
                      <a:pt x="410937" y="54604"/>
                      <a:pt x="478565" y="86989"/>
                      <a:pt x="509045" y="146997"/>
                    </a:cubicBezTo>
                    <a:lnTo>
                      <a:pt x="520475" y="169857"/>
                    </a:lnTo>
                    <a:lnTo>
                      <a:pt x="544287" y="161284"/>
                    </a:lnTo>
                    <a:cubicBezTo>
                      <a:pt x="580482" y="148902"/>
                      <a:pt x="619535" y="154617"/>
                      <a:pt x="650967" y="176524"/>
                    </a:cubicBezTo>
                    <a:cubicBezTo>
                      <a:pt x="681447" y="199384"/>
                      <a:pt x="699545" y="234627"/>
                      <a:pt x="700497" y="272727"/>
                    </a:cubicBezTo>
                    <a:lnTo>
                      <a:pt x="700497" y="302254"/>
                    </a:lnTo>
                    <a:lnTo>
                      <a:pt x="739550" y="302254"/>
                    </a:lnTo>
                    <a:cubicBezTo>
                      <a:pt x="788127" y="304159"/>
                      <a:pt x="826227" y="344164"/>
                      <a:pt x="825275" y="391789"/>
                    </a:cubicBezTo>
                    <a:cubicBezTo>
                      <a:pt x="825275" y="440367"/>
                      <a:pt x="786222" y="479419"/>
                      <a:pt x="738597" y="480372"/>
                    </a:cubicBezTo>
                    <a:lnTo>
                      <a:pt x="689067" y="480372"/>
                    </a:lnTo>
                    <a:lnTo>
                      <a:pt x="664302" y="507994"/>
                    </a:lnTo>
                    <a:lnTo>
                      <a:pt x="637632" y="540379"/>
                    </a:lnTo>
                    <a:lnTo>
                      <a:pt x="738597" y="540379"/>
                    </a:lnTo>
                    <a:cubicBezTo>
                      <a:pt x="815750" y="538474"/>
                      <a:pt x="878615" y="477514"/>
                      <a:pt x="883377" y="400362"/>
                    </a:cubicBezTo>
                    <a:cubicBezTo>
                      <a:pt x="888140" y="323209"/>
                      <a:pt x="831942" y="255582"/>
                      <a:pt x="755742" y="244152"/>
                    </a:cubicBezTo>
                    <a:close/>
                  </a:path>
                </a:pathLst>
              </a:custGeom>
              <a:solidFill>
                <a:srgbClr val="FB6542"/>
              </a:solidFill>
              <a:ln w="19050" cap="flat">
                <a:solidFill>
                  <a:schemeClr val="bg1"/>
                </a:solidFill>
                <a:prstDash val="solid"/>
                <a:miter/>
              </a:ln>
            </p:spPr>
            <p:txBody>
              <a:bodyPr rtlCol="0" anchor="ctr"/>
              <a:lstStyle/>
              <a:p>
                <a:endParaRPr lang="en-US"/>
              </a:p>
            </p:txBody>
          </p:sp>
          <p:grpSp>
            <p:nvGrpSpPr>
              <p:cNvPr id="75" name="Group 74">
                <a:extLst>
                  <a:ext uri="{FF2B5EF4-FFF2-40B4-BE49-F238E27FC236}">
                    <a16:creationId xmlns:a16="http://schemas.microsoft.com/office/drawing/2014/main" id="{B715FAD2-7429-4F5D-8B99-CC923761DE96}"/>
                  </a:ext>
                </a:extLst>
              </p:cNvPr>
              <p:cNvGrpSpPr/>
              <p:nvPr/>
            </p:nvGrpSpPr>
            <p:grpSpPr>
              <a:xfrm>
                <a:off x="1282916" y="2696916"/>
                <a:ext cx="491486" cy="400110"/>
                <a:chOff x="1790031" y="4287863"/>
                <a:chExt cx="1804737" cy="1371600"/>
              </a:xfrm>
            </p:grpSpPr>
            <p:sp>
              <p:nvSpPr>
                <p:cNvPr id="76" name="Freeform: Shape 75">
                  <a:extLst>
                    <a:ext uri="{FF2B5EF4-FFF2-40B4-BE49-F238E27FC236}">
                      <a16:creationId xmlns:a16="http://schemas.microsoft.com/office/drawing/2014/main" id="{CE2AE92E-FF76-4142-A1C4-179F59E26A7D}"/>
                    </a:ext>
                  </a:extLst>
                </p:cNvPr>
                <p:cNvSpPr>
                  <a:spLocks noChangeAspect="1"/>
                </p:cNvSpPr>
                <p:nvPr/>
              </p:nvSpPr>
              <p:spPr>
                <a:xfrm>
                  <a:off x="1790031" y="4287863"/>
                  <a:ext cx="1804737" cy="1371600"/>
                </a:xfrm>
                <a:custGeom>
                  <a:avLst/>
                  <a:gdLst>
                    <a:gd name="connsiteX0" fmla="*/ 673894 w 714375"/>
                    <a:gd name="connsiteY0" fmla="*/ 540544 h 542925"/>
                    <a:gd name="connsiteX1" fmla="*/ 45244 w 714375"/>
                    <a:gd name="connsiteY1" fmla="*/ 540544 h 542925"/>
                    <a:gd name="connsiteX2" fmla="*/ 7144 w 714375"/>
                    <a:gd name="connsiteY2" fmla="*/ 502444 h 542925"/>
                    <a:gd name="connsiteX3" fmla="*/ 7144 w 714375"/>
                    <a:gd name="connsiteY3" fmla="*/ 45244 h 542925"/>
                    <a:gd name="connsiteX4" fmla="*/ 45244 w 714375"/>
                    <a:gd name="connsiteY4" fmla="*/ 7144 h 542925"/>
                    <a:gd name="connsiteX5" fmla="*/ 224314 w 714375"/>
                    <a:gd name="connsiteY5" fmla="*/ 7144 h 542925"/>
                    <a:gd name="connsiteX6" fmla="*/ 245269 w 714375"/>
                    <a:gd name="connsiteY6" fmla="*/ 13811 h 542925"/>
                    <a:gd name="connsiteX7" fmla="*/ 350044 w 714375"/>
                    <a:gd name="connsiteY7" fmla="*/ 83344 h 542925"/>
                    <a:gd name="connsiteX8" fmla="*/ 673894 w 714375"/>
                    <a:gd name="connsiteY8" fmla="*/ 83344 h 542925"/>
                    <a:gd name="connsiteX9" fmla="*/ 711994 w 714375"/>
                    <a:gd name="connsiteY9" fmla="*/ 121444 h 542925"/>
                    <a:gd name="connsiteX10" fmla="*/ 711994 w 714375"/>
                    <a:gd name="connsiteY10" fmla="*/ 502444 h 542925"/>
                    <a:gd name="connsiteX11" fmla="*/ 673894 w 714375"/>
                    <a:gd name="connsiteY11" fmla="*/ 540544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4375" h="542925">
                      <a:moveTo>
                        <a:pt x="673894" y="540544"/>
                      </a:moveTo>
                      <a:lnTo>
                        <a:pt x="45244" y="540544"/>
                      </a:lnTo>
                      <a:cubicBezTo>
                        <a:pt x="24289" y="540544"/>
                        <a:pt x="7144" y="523399"/>
                        <a:pt x="7144" y="502444"/>
                      </a:cubicBezTo>
                      <a:lnTo>
                        <a:pt x="7144" y="45244"/>
                      </a:lnTo>
                      <a:cubicBezTo>
                        <a:pt x="7144" y="24289"/>
                        <a:pt x="24289" y="7144"/>
                        <a:pt x="45244" y="7144"/>
                      </a:cubicBezTo>
                      <a:lnTo>
                        <a:pt x="224314" y="7144"/>
                      </a:lnTo>
                      <a:cubicBezTo>
                        <a:pt x="231934" y="7144"/>
                        <a:pt x="239554" y="9049"/>
                        <a:pt x="245269" y="13811"/>
                      </a:cubicBezTo>
                      <a:lnTo>
                        <a:pt x="350044" y="83344"/>
                      </a:lnTo>
                      <a:lnTo>
                        <a:pt x="673894" y="83344"/>
                      </a:lnTo>
                      <a:cubicBezTo>
                        <a:pt x="694849" y="83344"/>
                        <a:pt x="711994" y="100489"/>
                        <a:pt x="711994" y="121444"/>
                      </a:cubicBezTo>
                      <a:lnTo>
                        <a:pt x="711994" y="502444"/>
                      </a:lnTo>
                      <a:cubicBezTo>
                        <a:pt x="711994" y="523399"/>
                        <a:pt x="694849" y="540544"/>
                        <a:pt x="673894" y="540544"/>
                      </a:cubicBezTo>
                      <a:close/>
                    </a:path>
                  </a:pathLst>
                </a:custGeom>
                <a:solidFill>
                  <a:srgbClr val="FB6542"/>
                </a:solidFill>
                <a:ln w="38100" cap="flat">
                  <a:solidFill>
                    <a:schemeClr val="bg1"/>
                  </a:solidFill>
                  <a:prstDash val="solid"/>
                  <a:miter/>
                </a:ln>
                <a:effectLst>
                  <a:outerShdw blurRad="50800" dist="38100" dir="2700000" algn="tl" rotWithShape="0">
                    <a:prstClr val="black">
                      <a:alpha val="40000"/>
                    </a:prstClr>
                  </a:outerShdw>
                </a:effectLst>
              </p:spPr>
              <p:txBody>
                <a:bodyPr rtlCol="0" anchor="ctr"/>
                <a:lstStyle/>
                <a:p>
                  <a:endParaRPr lang="en-US"/>
                </a:p>
              </p:txBody>
            </p:sp>
            <p:sp>
              <p:nvSpPr>
                <p:cNvPr id="77" name="Freeform: Shape 76">
                  <a:extLst>
                    <a:ext uri="{FF2B5EF4-FFF2-40B4-BE49-F238E27FC236}">
                      <a16:creationId xmlns:a16="http://schemas.microsoft.com/office/drawing/2014/main" id="{DF6ED34F-CEAE-4E1F-8D0C-6ED7F8209B0F}"/>
                    </a:ext>
                  </a:extLst>
                </p:cNvPr>
                <p:cNvSpPr/>
                <p:nvPr/>
              </p:nvSpPr>
              <p:spPr>
                <a:xfrm>
                  <a:off x="2501510" y="4615157"/>
                  <a:ext cx="621792" cy="914400"/>
                </a:xfrm>
                <a:custGeom>
                  <a:avLst/>
                  <a:gdLst>
                    <a:gd name="connsiteX0" fmla="*/ 159544 w 161925"/>
                    <a:gd name="connsiteY0" fmla="*/ 83344 h 238125"/>
                    <a:gd name="connsiteX1" fmla="*/ 78581 w 161925"/>
                    <a:gd name="connsiteY1" fmla="*/ 83344 h 238125"/>
                    <a:gd name="connsiteX2" fmla="*/ 109061 w 161925"/>
                    <a:gd name="connsiteY2" fmla="*/ 7144 h 238125"/>
                    <a:gd name="connsiteX3" fmla="*/ 36671 w 161925"/>
                    <a:gd name="connsiteY3" fmla="*/ 7144 h 238125"/>
                    <a:gd name="connsiteX4" fmla="*/ 7144 w 161925"/>
                    <a:gd name="connsiteY4" fmla="*/ 130969 h 238125"/>
                    <a:gd name="connsiteX5" fmla="*/ 68104 w 161925"/>
                    <a:gd name="connsiteY5" fmla="*/ 130969 h 238125"/>
                    <a:gd name="connsiteX6" fmla="*/ 30956 w 161925"/>
                    <a:gd name="connsiteY6" fmla="*/ 23574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238125">
                      <a:moveTo>
                        <a:pt x="159544" y="83344"/>
                      </a:moveTo>
                      <a:lnTo>
                        <a:pt x="78581" y="83344"/>
                      </a:lnTo>
                      <a:lnTo>
                        <a:pt x="109061" y="7144"/>
                      </a:lnTo>
                      <a:lnTo>
                        <a:pt x="36671" y="7144"/>
                      </a:lnTo>
                      <a:lnTo>
                        <a:pt x="7144" y="130969"/>
                      </a:lnTo>
                      <a:lnTo>
                        <a:pt x="68104" y="130969"/>
                      </a:lnTo>
                      <a:lnTo>
                        <a:pt x="30956" y="235744"/>
                      </a:lnTo>
                      <a:close/>
                    </a:path>
                  </a:pathLst>
                </a:custGeom>
                <a:solidFill>
                  <a:schemeClr val="bg1"/>
                </a:solidFill>
                <a:ln w="9525" cap="flat">
                  <a:solidFill>
                    <a:schemeClr val="bg1"/>
                  </a:solidFill>
                  <a:prstDash val="solid"/>
                  <a:miter/>
                </a:ln>
                <a:effectLst>
                  <a:outerShdw blurRad="50800" dist="38100" dir="2700000" algn="tl" rotWithShape="0">
                    <a:prstClr val="black">
                      <a:alpha val="40000"/>
                    </a:prstClr>
                  </a:outerShdw>
                </a:effectLst>
              </p:spPr>
              <p:txBody>
                <a:bodyPr rtlCol="0" anchor="ctr"/>
                <a:lstStyle/>
                <a:p>
                  <a:endParaRPr lang="en-US"/>
                </a:p>
              </p:txBody>
            </p:sp>
          </p:grpSp>
        </p:grpSp>
        <p:grpSp>
          <p:nvGrpSpPr>
            <p:cNvPr id="37" name="Group 36">
              <a:extLst>
                <a:ext uri="{FF2B5EF4-FFF2-40B4-BE49-F238E27FC236}">
                  <a16:creationId xmlns:a16="http://schemas.microsoft.com/office/drawing/2014/main" id="{AA3778C2-8FC8-4C5D-9F65-95F79FE28130}"/>
                </a:ext>
              </a:extLst>
            </p:cNvPr>
            <p:cNvGrpSpPr/>
            <p:nvPr/>
          </p:nvGrpSpPr>
          <p:grpSpPr>
            <a:xfrm>
              <a:off x="1160519" y="4045085"/>
              <a:ext cx="1097280" cy="1097280"/>
              <a:chOff x="980020" y="4953000"/>
              <a:chExt cx="1097280" cy="1097280"/>
            </a:xfrm>
          </p:grpSpPr>
          <p:sp>
            <p:nvSpPr>
              <p:cNvPr id="72" name="Oval 71">
                <a:extLst>
                  <a:ext uri="{FF2B5EF4-FFF2-40B4-BE49-F238E27FC236}">
                    <a16:creationId xmlns:a16="http://schemas.microsoft.com/office/drawing/2014/main" id="{84D2A7B5-8D21-4702-82A5-68C834593A88}"/>
                  </a:ext>
                </a:extLst>
              </p:cNvPr>
              <p:cNvSpPr/>
              <p:nvPr/>
            </p:nvSpPr>
            <p:spPr bwMode="auto">
              <a:xfrm>
                <a:off x="980020" y="4953000"/>
                <a:ext cx="1097280" cy="1097280"/>
              </a:xfrm>
              <a:prstGeom prst="ellips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78" name="Freeform: Shape 77">
                <a:extLst>
                  <a:ext uri="{FF2B5EF4-FFF2-40B4-BE49-F238E27FC236}">
                    <a16:creationId xmlns:a16="http://schemas.microsoft.com/office/drawing/2014/main" id="{D3C368B6-1F8D-4A14-AF5C-8A0CA6311769}"/>
                  </a:ext>
                </a:extLst>
              </p:cNvPr>
              <p:cNvSpPr/>
              <p:nvPr/>
            </p:nvSpPr>
            <p:spPr>
              <a:xfrm>
                <a:off x="1075789" y="5105400"/>
                <a:ext cx="905741" cy="623996"/>
              </a:xfrm>
              <a:custGeom>
                <a:avLst/>
                <a:gdLst>
                  <a:gd name="connsiteX0" fmla="*/ 755742 w 885825"/>
                  <a:gd name="connsiteY0" fmla="*/ 244152 h 542925"/>
                  <a:gd name="connsiteX1" fmla="*/ 684305 w 885825"/>
                  <a:gd name="connsiteY1" fmla="*/ 127947 h 542925"/>
                  <a:gd name="connsiteX2" fmla="*/ 548097 w 885825"/>
                  <a:gd name="connsiteY2" fmla="*/ 99372 h 542925"/>
                  <a:gd name="connsiteX3" fmla="*/ 331880 w 885825"/>
                  <a:gd name="connsiteY3" fmla="*/ 12694 h 542925"/>
                  <a:gd name="connsiteX4" fmla="*/ 177575 w 885825"/>
                  <a:gd name="connsiteY4" fmla="*/ 184144 h 542925"/>
                  <a:gd name="connsiteX5" fmla="*/ 41367 w 885825"/>
                  <a:gd name="connsiteY5" fmla="*/ 254629 h 542925"/>
                  <a:gd name="connsiteX6" fmla="*/ 23270 w 885825"/>
                  <a:gd name="connsiteY6" fmla="*/ 437509 h 542925"/>
                  <a:gd name="connsiteX7" fmla="*/ 172812 w 885825"/>
                  <a:gd name="connsiteY7" fmla="*/ 539427 h 542925"/>
                  <a:gd name="connsiteX8" fmla="*/ 242345 w 885825"/>
                  <a:gd name="connsiteY8" fmla="*/ 539427 h 542925"/>
                  <a:gd name="connsiteX9" fmla="*/ 216627 w 885825"/>
                  <a:gd name="connsiteY9" fmla="*/ 507994 h 542925"/>
                  <a:gd name="connsiteX10" fmla="*/ 192815 w 885825"/>
                  <a:gd name="connsiteY10" fmla="*/ 480372 h 542925"/>
                  <a:gd name="connsiteX11" fmla="*/ 175670 w 885825"/>
                  <a:gd name="connsiteY11" fmla="*/ 480372 h 542925"/>
                  <a:gd name="connsiteX12" fmla="*/ 75657 w 885825"/>
                  <a:gd name="connsiteY12" fmla="*/ 412744 h 542925"/>
                  <a:gd name="connsiteX13" fmla="*/ 88040 w 885825"/>
                  <a:gd name="connsiteY13" fmla="*/ 290824 h 542925"/>
                  <a:gd name="connsiteX14" fmla="*/ 200435 w 885825"/>
                  <a:gd name="connsiteY14" fmla="*/ 245104 h 542925"/>
                  <a:gd name="connsiteX15" fmla="*/ 233772 w 885825"/>
                  <a:gd name="connsiteY15" fmla="*/ 250819 h 542925"/>
                  <a:gd name="connsiteX16" fmla="*/ 233772 w 885825"/>
                  <a:gd name="connsiteY16" fmla="*/ 213672 h 542925"/>
                  <a:gd name="connsiteX17" fmla="*/ 345215 w 885825"/>
                  <a:gd name="connsiteY17" fmla="*/ 70797 h 542925"/>
                  <a:gd name="connsiteX18" fmla="*/ 509045 w 885825"/>
                  <a:gd name="connsiteY18" fmla="*/ 146997 h 542925"/>
                  <a:gd name="connsiteX19" fmla="*/ 520475 w 885825"/>
                  <a:gd name="connsiteY19" fmla="*/ 169857 h 542925"/>
                  <a:gd name="connsiteX20" fmla="*/ 544287 w 885825"/>
                  <a:gd name="connsiteY20" fmla="*/ 161284 h 542925"/>
                  <a:gd name="connsiteX21" fmla="*/ 650967 w 885825"/>
                  <a:gd name="connsiteY21" fmla="*/ 176524 h 542925"/>
                  <a:gd name="connsiteX22" fmla="*/ 700497 w 885825"/>
                  <a:gd name="connsiteY22" fmla="*/ 272727 h 542925"/>
                  <a:gd name="connsiteX23" fmla="*/ 700497 w 885825"/>
                  <a:gd name="connsiteY23" fmla="*/ 302254 h 542925"/>
                  <a:gd name="connsiteX24" fmla="*/ 739550 w 885825"/>
                  <a:gd name="connsiteY24" fmla="*/ 302254 h 542925"/>
                  <a:gd name="connsiteX25" fmla="*/ 825275 w 885825"/>
                  <a:gd name="connsiteY25" fmla="*/ 391789 h 542925"/>
                  <a:gd name="connsiteX26" fmla="*/ 738597 w 885825"/>
                  <a:gd name="connsiteY26" fmla="*/ 480372 h 542925"/>
                  <a:gd name="connsiteX27" fmla="*/ 689067 w 885825"/>
                  <a:gd name="connsiteY27" fmla="*/ 480372 h 542925"/>
                  <a:gd name="connsiteX28" fmla="*/ 664302 w 885825"/>
                  <a:gd name="connsiteY28" fmla="*/ 507994 h 542925"/>
                  <a:gd name="connsiteX29" fmla="*/ 637632 w 885825"/>
                  <a:gd name="connsiteY29" fmla="*/ 540379 h 542925"/>
                  <a:gd name="connsiteX30" fmla="*/ 738597 w 885825"/>
                  <a:gd name="connsiteY30" fmla="*/ 540379 h 542925"/>
                  <a:gd name="connsiteX31" fmla="*/ 883377 w 885825"/>
                  <a:gd name="connsiteY31" fmla="*/ 400362 h 542925"/>
                  <a:gd name="connsiteX32" fmla="*/ 755742 w 885825"/>
                  <a:gd name="connsiteY32" fmla="*/ 244152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5825" h="542925">
                    <a:moveTo>
                      <a:pt x="755742" y="244152"/>
                    </a:moveTo>
                    <a:cubicBezTo>
                      <a:pt x="748122" y="197479"/>
                      <a:pt x="722405" y="155569"/>
                      <a:pt x="684305" y="127947"/>
                    </a:cubicBezTo>
                    <a:cubicBezTo>
                      <a:pt x="645252" y="100324"/>
                      <a:pt x="595722" y="89847"/>
                      <a:pt x="548097" y="99372"/>
                    </a:cubicBezTo>
                    <a:cubicBezTo>
                      <a:pt x="501425" y="27934"/>
                      <a:pt x="414747" y="-7308"/>
                      <a:pt x="331880" y="12694"/>
                    </a:cubicBezTo>
                    <a:cubicBezTo>
                      <a:pt x="250917" y="33649"/>
                      <a:pt x="189957" y="101277"/>
                      <a:pt x="177575" y="184144"/>
                    </a:cubicBezTo>
                    <a:cubicBezTo>
                      <a:pt x="124235" y="186049"/>
                      <a:pt x="73752" y="211767"/>
                      <a:pt x="41367" y="254629"/>
                    </a:cubicBezTo>
                    <a:cubicBezTo>
                      <a:pt x="3267" y="307969"/>
                      <a:pt x="-3400" y="377502"/>
                      <a:pt x="23270" y="437509"/>
                    </a:cubicBezTo>
                    <a:cubicBezTo>
                      <a:pt x="50892" y="496564"/>
                      <a:pt x="108042" y="535617"/>
                      <a:pt x="172812" y="539427"/>
                    </a:cubicBezTo>
                    <a:lnTo>
                      <a:pt x="242345" y="539427"/>
                    </a:lnTo>
                    <a:lnTo>
                      <a:pt x="216627" y="507994"/>
                    </a:lnTo>
                    <a:lnTo>
                      <a:pt x="192815" y="480372"/>
                    </a:lnTo>
                    <a:lnTo>
                      <a:pt x="175670" y="480372"/>
                    </a:lnTo>
                    <a:cubicBezTo>
                      <a:pt x="132807" y="477514"/>
                      <a:pt x="94707" y="451797"/>
                      <a:pt x="75657" y="412744"/>
                    </a:cubicBezTo>
                    <a:cubicBezTo>
                      <a:pt x="57560" y="372739"/>
                      <a:pt x="62322" y="327019"/>
                      <a:pt x="88040" y="290824"/>
                    </a:cubicBezTo>
                    <a:cubicBezTo>
                      <a:pt x="113757" y="255582"/>
                      <a:pt x="156620" y="238437"/>
                      <a:pt x="200435" y="245104"/>
                    </a:cubicBezTo>
                    <a:lnTo>
                      <a:pt x="233772" y="250819"/>
                    </a:lnTo>
                    <a:lnTo>
                      <a:pt x="233772" y="213672"/>
                    </a:lnTo>
                    <a:cubicBezTo>
                      <a:pt x="233772" y="146044"/>
                      <a:pt x="279492" y="86989"/>
                      <a:pt x="345215" y="70797"/>
                    </a:cubicBezTo>
                    <a:cubicBezTo>
                      <a:pt x="410937" y="54604"/>
                      <a:pt x="478565" y="86989"/>
                      <a:pt x="509045" y="146997"/>
                    </a:cubicBezTo>
                    <a:lnTo>
                      <a:pt x="520475" y="169857"/>
                    </a:lnTo>
                    <a:lnTo>
                      <a:pt x="544287" y="161284"/>
                    </a:lnTo>
                    <a:cubicBezTo>
                      <a:pt x="580482" y="148902"/>
                      <a:pt x="619535" y="154617"/>
                      <a:pt x="650967" y="176524"/>
                    </a:cubicBezTo>
                    <a:cubicBezTo>
                      <a:pt x="681447" y="199384"/>
                      <a:pt x="699545" y="234627"/>
                      <a:pt x="700497" y="272727"/>
                    </a:cubicBezTo>
                    <a:lnTo>
                      <a:pt x="700497" y="302254"/>
                    </a:lnTo>
                    <a:lnTo>
                      <a:pt x="739550" y="302254"/>
                    </a:lnTo>
                    <a:cubicBezTo>
                      <a:pt x="788127" y="304159"/>
                      <a:pt x="826227" y="344164"/>
                      <a:pt x="825275" y="391789"/>
                    </a:cubicBezTo>
                    <a:cubicBezTo>
                      <a:pt x="825275" y="440367"/>
                      <a:pt x="786222" y="479419"/>
                      <a:pt x="738597" y="480372"/>
                    </a:cubicBezTo>
                    <a:lnTo>
                      <a:pt x="689067" y="480372"/>
                    </a:lnTo>
                    <a:lnTo>
                      <a:pt x="664302" y="507994"/>
                    </a:lnTo>
                    <a:lnTo>
                      <a:pt x="637632" y="540379"/>
                    </a:lnTo>
                    <a:lnTo>
                      <a:pt x="738597" y="540379"/>
                    </a:lnTo>
                    <a:cubicBezTo>
                      <a:pt x="815750" y="538474"/>
                      <a:pt x="878615" y="477514"/>
                      <a:pt x="883377" y="400362"/>
                    </a:cubicBezTo>
                    <a:cubicBezTo>
                      <a:pt x="888140" y="323209"/>
                      <a:pt x="831942" y="255582"/>
                      <a:pt x="755742" y="244152"/>
                    </a:cubicBezTo>
                    <a:close/>
                  </a:path>
                </a:pathLst>
              </a:custGeom>
              <a:solidFill>
                <a:srgbClr val="375E97"/>
              </a:solidFill>
              <a:ln w="19050" cap="flat">
                <a:solidFill>
                  <a:schemeClr val="bg1"/>
                </a:solidFill>
                <a:prstDash val="solid"/>
                <a:miter/>
              </a:ln>
            </p:spPr>
            <p:txBody>
              <a:bodyPr rtlCol="0" anchor="ctr"/>
              <a:lstStyle/>
              <a:p>
                <a:endParaRPr lang="en-US"/>
              </a:p>
            </p:txBody>
          </p:sp>
          <p:pic>
            <p:nvPicPr>
              <p:cNvPr id="79" name="Graphic 78" descr="Laptop">
                <a:extLst>
                  <a:ext uri="{FF2B5EF4-FFF2-40B4-BE49-F238E27FC236}">
                    <a16:creationId xmlns:a16="http://schemas.microsoft.com/office/drawing/2014/main" id="{D50EF413-A670-4F7C-B52E-99D8A16DF1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5465" y="5276132"/>
                <a:ext cx="755272" cy="722419"/>
              </a:xfrm>
              <a:prstGeom prst="rect">
                <a:avLst/>
              </a:prstGeom>
              <a:effectLst>
                <a:outerShdw blurRad="50800" dist="38100" dir="2700000" algn="tl" rotWithShape="0">
                  <a:prstClr val="black">
                    <a:alpha val="40000"/>
                  </a:prstClr>
                </a:outerShdw>
              </a:effectLst>
            </p:spPr>
          </p:pic>
        </p:grpSp>
        <p:grpSp>
          <p:nvGrpSpPr>
            <p:cNvPr id="33" name="Group 32">
              <a:extLst>
                <a:ext uri="{FF2B5EF4-FFF2-40B4-BE49-F238E27FC236}">
                  <a16:creationId xmlns:a16="http://schemas.microsoft.com/office/drawing/2014/main" id="{8AD246E9-5715-405C-9FE3-596FFB5A973C}"/>
                </a:ext>
              </a:extLst>
            </p:cNvPr>
            <p:cNvGrpSpPr/>
            <p:nvPr/>
          </p:nvGrpSpPr>
          <p:grpSpPr>
            <a:xfrm>
              <a:off x="2860159" y="1652405"/>
              <a:ext cx="1097280" cy="1097280"/>
              <a:chOff x="2905275" y="2430606"/>
              <a:chExt cx="1097280" cy="1097280"/>
            </a:xfrm>
          </p:grpSpPr>
          <p:sp>
            <p:nvSpPr>
              <p:cNvPr id="83" name="Oval 82">
                <a:extLst>
                  <a:ext uri="{FF2B5EF4-FFF2-40B4-BE49-F238E27FC236}">
                    <a16:creationId xmlns:a16="http://schemas.microsoft.com/office/drawing/2014/main" id="{85443351-4FAC-4200-91C9-42B5043C3B68}"/>
                  </a:ext>
                </a:extLst>
              </p:cNvPr>
              <p:cNvSpPr/>
              <p:nvPr/>
            </p:nvSpPr>
            <p:spPr bwMode="auto">
              <a:xfrm>
                <a:off x="2905275" y="2430606"/>
                <a:ext cx="1097280" cy="1097280"/>
              </a:xfrm>
              <a:prstGeom prst="ellipse">
                <a:avLst/>
              </a:prstGeom>
              <a:solidFill>
                <a:srgbClr val="FFC000"/>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grpSp>
            <p:nvGrpSpPr>
              <p:cNvPr id="87" name="Graphic 25" descr="Checklist">
                <a:extLst>
                  <a:ext uri="{FF2B5EF4-FFF2-40B4-BE49-F238E27FC236}">
                    <a16:creationId xmlns:a16="http://schemas.microsoft.com/office/drawing/2014/main" id="{67D9225E-7DF2-43C8-9957-70F6EB832FCC}"/>
                  </a:ext>
                </a:extLst>
              </p:cNvPr>
              <p:cNvGrpSpPr/>
              <p:nvPr/>
            </p:nvGrpSpPr>
            <p:grpSpPr>
              <a:xfrm>
                <a:off x="3001004" y="2551325"/>
                <a:ext cx="905822" cy="881629"/>
                <a:chOff x="4461199" y="1505109"/>
                <a:chExt cx="914400" cy="914400"/>
              </a:xfrm>
              <a:effectLst>
                <a:outerShdw blurRad="50800" dist="38100" dir="2700000" algn="tl" rotWithShape="0">
                  <a:prstClr val="black">
                    <a:alpha val="40000"/>
                  </a:prstClr>
                </a:outerShdw>
              </a:effectLst>
            </p:grpSpPr>
            <p:sp>
              <p:nvSpPr>
                <p:cNvPr id="88" name="Freeform: Shape 87">
                  <a:extLst>
                    <a:ext uri="{FF2B5EF4-FFF2-40B4-BE49-F238E27FC236}">
                      <a16:creationId xmlns:a16="http://schemas.microsoft.com/office/drawing/2014/main" id="{FA33D717-D718-4C16-911B-D745775086DC}"/>
                    </a:ext>
                  </a:extLst>
                </p:cNvPr>
                <p:cNvSpPr/>
                <p:nvPr/>
              </p:nvSpPr>
              <p:spPr>
                <a:xfrm>
                  <a:off x="4615980" y="1574165"/>
                  <a:ext cx="600075" cy="771525"/>
                </a:xfrm>
                <a:custGeom>
                  <a:avLst/>
                  <a:gdLst>
                    <a:gd name="connsiteX0" fmla="*/ 64294 w 600075"/>
                    <a:gd name="connsiteY0" fmla="*/ 64294 h 771525"/>
                    <a:gd name="connsiteX1" fmla="*/ 540544 w 600075"/>
                    <a:gd name="connsiteY1" fmla="*/ 64294 h 771525"/>
                    <a:gd name="connsiteX2" fmla="*/ 540544 w 600075"/>
                    <a:gd name="connsiteY2" fmla="*/ 711994 h 771525"/>
                    <a:gd name="connsiteX3" fmla="*/ 64294 w 600075"/>
                    <a:gd name="connsiteY3" fmla="*/ 711994 h 771525"/>
                    <a:gd name="connsiteX4" fmla="*/ 64294 w 600075"/>
                    <a:gd name="connsiteY4" fmla="*/ 64294 h 771525"/>
                    <a:gd name="connsiteX5" fmla="*/ 7144 w 600075"/>
                    <a:gd name="connsiteY5" fmla="*/ 769144 h 771525"/>
                    <a:gd name="connsiteX6" fmla="*/ 597694 w 600075"/>
                    <a:gd name="connsiteY6" fmla="*/ 769144 h 771525"/>
                    <a:gd name="connsiteX7" fmla="*/ 597694 w 600075"/>
                    <a:gd name="connsiteY7" fmla="*/ 7144 h 771525"/>
                    <a:gd name="connsiteX8" fmla="*/ 7144 w 600075"/>
                    <a:gd name="connsiteY8" fmla="*/ 7144 h 771525"/>
                    <a:gd name="connsiteX9" fmla="*/ 7144 w 600075"/>
                    <a:gd name="connsiteY9" fmla="*/ 76914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075" h="771525">
                      <a:moveTo>
                        <a:pt x="64294" y="64294"/>
                      </a:moveTo>
                      <a:lnTo>
                        <a:pt x="540544" y="64294"/>
                      </a:lnTo>
                      <a:lnTo>
                        <a:pt x="540544" y="711994"/>
                      </a:lnTo>
                      <a:lnTo>
                        <a:pt x="64294" y="711994"/>
                      </a:lnTo>
                      <a:lnTo>
                        <a:pt x="64294" y="64294"/>
                      </a:lnTo>
                      <a:close/>
                      <a:moveTo>
                        <a:pt x="7144" y="769144"/>
                      </a:moveTo>
                      <a:lnTo>
                        <a:pt x="597694" y="769144"/>
                      </a:lnTo>
                      <a:lnTo>
                        <a:pt x="597694" y="7144"/>
                      </a:lnTo>
                      <a:lnTo>
                        <a:pt x="7144" y="7144"/>
                      </a:lnTo>
                      <a:lnTo>
                        <a:pt x="7144" y="769144"/>
                      </a:lnTo>
                      <a:close/>
                    </a:path>
                  </a:pathLst>
                </a:custGeom>
                <a:solidFill>
                  <a:srgbClr val="FB6542"/>
                </a:solidFill>
                <a:ln w="19050" cap="flat">
                  <a:solidFill>
                    <a:schemeClr val="bg1"/>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F20FE19-16FC-4848-877D-CFCF8F664029}"/>
                    </a:ext>
                  </a:extLst>
                </p:cNvPr>
                <p:cNvSpPr/>
                <p:nvPr/>
              </p:nvSpPr>
              <p:spPr>
                <a:xfrm>
                  <a:off x="4930305" y="1717040"/>
                  <a:ext cx="171450" cy="47625"/>
                </a:xfrm>
                <a:custGeom>
                  <a:avLst/>
                  <a:gdLst>
                    <a:gd name="connsiteX0" fmla="*/ 7144 w 171450"/>
                    <a:gd name="connsiteY0" fmla="*/ 7144 h 47625"/>
                    <a:gd name="connsiteX1" fmla="*/ 169069 w 171450"/>
                    <a:gd name="connsiteY1" fmla="*/ 7144 h 47625"/>
                    <a:gd name="connsiteX2" fmla="*/ 169069 w 171450"/>
                    <a:gd name="connsiteY2" fmla="*/ 45244 h 47625"/>
                    <a:gd name="connsiteX3" fmla="*/ 7144 w 171450"/>
                    <a:gd name="connsiteY3" fmla="*/ 45244 h 47625"/>
                  </a:gdLst>
                  <a:ahLst/>
                  <a:cxnLst>
                    <a:cxn ang="0">
                      <a:pos x="connsiteX0" y="connsiteY0"/>
                    </a:cxn>
                    <a:cxn ang="0">
                      <a:pos x="connsiteX1" y="connsiteY1"/>
                    </a:cxn>
                    <a:cxn ang="0">
                      <a:pos x="connsiteX2" y="connsiteY2"/>
                    </a:cxn>
                    <a:cxn ang="0">
                      <a:pos x="connsiteX3" y="connsiteY3"/>
                    </a:cxn>
                  </a:cxnLst>
                  <a:rect l="l" t="t" r="r" b="b"/>
                  <a:pathLst>
                    <a:path w="171450" h="47625">
                      <a:moveTo>
                        <a:pt x="7144" y="7144"/>
                      </a:moveTo>
                      <a:lnTo>
                        <a:pt x="169069" y="7144"/>
                      </a:lnTo>
                      <a:lnTo>
                        <a:pt x="169069" y="45244"/>
                      </a:lnTo>
                      <a:lnTo>
                        <a:pt x="7144" y="45244"/>
                      </a:lnTo>
                      <a:close/>
                    </a:path>
                  </a:pathLst>
                </a:custGeom>
                <a:solidFill>
                  <a:srgbClr val="FB6542"/>
                </a:solidFill>
                <a:ln w="19050" cap="flat">
                  <a:solidFill>
                    <a:schemeClr val="bg1"/>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A6B3A934-7FA4-4277-9D03-2B06A0AE71AC}"/>
                    </a:ext>
                  </a:extLst>
                </p:cNvPr>
                <p:cNvSpPr/>
                <p:nvPr/>
              </p:nvSpPr>
              <p:spPr>
                <a:xfrm>
                  <a:off x="4930305" y="1869440"/>
                  <a:ext cx="171450" cy="47625"/>
                </a:xfrm>
                <a:custGeom>
                  <a:avLst/>
                  <a:gdLst>
                    <a:gd name="connsiteX0" fmla="*/ 7144 w 171450"/>
                    <a:gd name="connsiteY0" fmla="*/ 7144 h 47625"/>
                    <a:gd name="connsiteX1" fmla="*/ 169069 w 171450"/>
                    <a:gd name="connsiteY1" fmla="*/ 7144 h 47625"/>
                    <a:gd name="connsiteX2" fmla="*/ 169069 w 171450"/>
                    <a:gd name="connsiteY2" fmla="*/ 45244 h 47625"/>
                    <a:gd name="connsiteX3" fmla="*/ 7144 w 171450"/>
                    <a:gd name="connsiteY3" fmla="*/ 45244 h 47625"/>
                  </a:gdLst>
                  <a:ahLst/>
                  <a:cxnLst>
                    <a:cxn ang="0">
                      <a:pos x="connsiteX0" y="connsiteY0"/>
                    </a:cxn>
                    <a:cxn ang="0">
                      <a:pos x="connsiteX1" y="connsiteY1"/>
                    </a:cxn>
                    <a:cxn ang="0">
                      <a:pos x="connsiteX2" y="connsiteY2"/>
                    </a:cxn>
                    <a:cxn ang="0">
                      <a:pos x="connsiteX3" y="connsiteY3"/>
                    </a:cxn>
                  </a:cxnLst>
                  <a:rect l="l" t="t" r="r" b="b"/>
                  <a:pathLst>
                    <a:path w="171450" h="47625">
                      <a:moveTo>
                        <a:pt x="7144" y="7144"/>
                      </a:moveTo>
                      <a:lnTo>
                        <a:pt x="169069" y="7144"/>
                      </a:lnTo>
                      <a:lnTo>
                        <a:pt x="169069" y="45244"/>
                      </a:lnTo>
                      <a:lnTo>
                        <a:pt x="7144" y="45244"/>
                      </a:lnTo>
                      <a:close/>
                    </a:path>
                  </a:pathLst>
                </a:custGeom>
                <a:solidFill>
                  <a:srgbClr val="FB6542"/>
                </a:solidFill>
                <a:ln w="19050" cap="flat">
                  <a:solidFill>
                    <a:schemeClr val="bg1"/>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5D37C712-6AB6-4CA5-86E1-3B925585FB86}"/>
                    </a:ext>
                  </a:extLst>
                </p:cNvPr>
                <p:cNvSpPr/>
                <p:nvPr/>
              </p:nvSpPr>
              <p:spPr>
                <a:xfrm>
                  <a:off x="4930305" y="2174240"/>
                  <a:ext cx="171450" cy="47625"/>
                </a:xfrm>
                <a:custGeom>
                  <a:avLst/>
                  <a:gdLst>
                    <a:gd name="connsiteX0" fmla="*/ 7144 w 171450"/>
                    <a:gd name="connsiteY0" fmla="*/ 7144 h 47625"/>
                    <a:gd name="connsiteX1" fmla="*/ 169069 w 171450"/>
                    <a:gd name="connsiteY1" fmla="*/ 7144 h 47625"/>
                    <a:gd name="connsiteX2" fmla="*/ 169069 w 171450"/>
                    <a:gd name="connsiteY2" fmla="*/ 45244 h 47625"/>
                    <a:gd name="connsiteX3" fmla="*/ 7144 w 171450"/>
                    <a:gd name="connsiteY3" fmla="*/ 45244 h 47625"/>
                  </a:gdLst>
                  <a:ahLst/>
                  <a:cxnLst>
                    <a:cxn ang="0">
                      <a:pos x="connsiteX0" y="connsiteY0"/>
                    </a:cxn>
                    <a:cxn ang="0">
                      <a:pos x="connsiteX1" y="connsiteY1"/>
                    </a:cxn>
                    <a:cxn ang="0">
                      <a:pos x="connsiteX2" y="connsiteY2"/>
                    </a:cxn>
                    <a:cxn ang="0">
                      <a:pos x="connsiteX3" y="connsiteY3"/>
                    </a:cxn>
                  </a:cxnLst>
                  <a:rect l="l" t="t" r="r" b="b"/>
                  <a:pathLst>
                    <a:path w="171450" h="47625">
                      <a:moveTo>
                        <a:pt x="7144" y="7144"/>
                      </a:moveTo>
                      <a:lnTo>
                        <a:pt x="169069" y="7144"/>
                      </a:lnTo>
                      <a:lnTo>
                        <a:pt x="169069" y="45244"/>
                      </a:lnTo>
                      <a:lnTo>
                        <a:pt x="7144" y="45244"/>
                      </a:lnTo>
                      <a:close/>
                    </a:path>
                  </a:pathLst>
                </a:custGeom>
                <a:solidFill>
                  <a:srgbClr val="FB6542"/>
                </a:solidFill>
                <a:ln w="19050" cap="flat">
                  <a:solidFill>
                    <a:schemeClr val="bg1"/>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D12FE69-5685-400E-9805-C0A7790C06EF}"/>
                    </a:ext>
                  </a:extLst>
                </p:cNvPr>
                <p:cNvSpPr/>
                <p:nvPr/>
              </p:nvSpPr>
              <p:spPr>
                <a:xfrm>
                  <a:off x="4930305" y="2021840"/>
                  <a:ext cx="171450" cy="47625"/>
                </a:xfrm>
                <a:custGeom>
                  <a:avLst/>
                  <a:gdLst>
                    <a:gd name="connsiteX0" fmla="*/ 7144 w 171450"/>
                    <a:gd name="connsiteY0" fmla="*/ 7144 h 47625"/>
                    <a:gd name="connsiteX1" fmla="*/ 169069 w 171450"/>
                    <a:gd name="connsiteY1" fmla="*/ 7144 h 47625"/>
                    <a:gd name="connsiteX2" fmla="*/ 169069 w 171450"/>
                    <a:gd name="connsiteY2" fmla="*/ 45244 h 47625"/>
                    <a:gd name="connsiteX3" fmla="*/ 7144 w 171450"/>
                    <a:gd name="connsiteY3" fmla="*/ 45244 h 47625"/>
                  </a:gdLst>
                  <a:ahLst/>
                  <a:cxnLst>
                    <a:cxn ang="0">
                      <a:pos x="connsiteX0" y="connsiteY0"/>
                    </a:cxn>
                    <a:cxn ang="0">
                      <a:pos x="connsiteX1" y="connsiteY1"/>
                    </a:cxn>
                    <a:cxn ang="0">
                      <a:pos x="connsiteX2" y="connsiteY2"/>
                    </a:cxn>
                    <a:cxn ang="0">
                      <a:pos x="connsiteX3" y="connsiteY3"/>
                    </a:cxn>
                  </a:cxnLst>
                  <a:rect l="l" t="t" r="r" b="b"/>
                  <a:pathLst>
                    <a:path w="171450" h="47625">
                      <a:moveTo>
                        <a:pt x="7144" y="7144"/>
                      </a:moveTo>
                      <a:lnTo>
                        <a:pt x="169069" y="7144"/>
                      </a:lnTo>
                      <a:lnTo>
                        <a:pt x="169069" y="45244"/>
                      </a:lnTo>
                      <a:lnTo>
                        <a:pt x="7144" y="45244"/>
                      </a:lnTo>
                      <a:close/>
                    </a:path>
                  </a:pathLst>
                </a:custGeom>
                <a:solidFill>
                  <a:srgbClr val="FB6542"/>
                </a:solidFill>
                <a:ln w="19050" cap="flat">
                  <a:solidFill>
                    <a:schemeClr val="bg1"/>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822CF87-106A-463D-8ECA-D72FEACB2B91}"/>
                    </a:ext>
                  </a:extLst>
                </p:cNvPr>
                <p:cNvSpPr/>
                <p:nvPr/>
              </p:nvSpPr>
              <p:spPr>
                <a:xfrm>
                  <a:off x="4730280" y="1669415"/>
                  <a:ext cx="152400" cy="123825"/>
                </a:xfrm>
                <a:custGeom>
                  <a:avLst/>
                  <a:gdLst>
                    <a:gd name="connsiteX0" fmla="*/ 148114 w 152400"/>
                    <a:gd name="connsiteY0" fmla="*/ 33814 h 123825"/>
                    <a:gd name="connsiteX1" fmla="*/ 121444 w 152400"/>
                    <a:gd name="connsiteY1" fmla="*/ 7144 h 123825"/>
                    <a:gd name="connsiteX2" fmla="*/ 58579 w 152400"/>
                    <a:gd name="connsiteY2" fmla="*/ 70009 h 123825"/>
                    <a:gd name="connsiteX3" fmla="*/ 33814 w 152400"/>
                    <a:gd name="connsiteY3" fmla="*/ 45244 h 123825"/>
                    <a:gd name="connsiteX4" fmla="*/ 7144 w 152400"/>
                    <a:gd name="connsiteY4" fmla="*/ 71914 h 123825"/>
                    <a:gd name="connsiteX5" fmla="*/ 58579 w 152400"/>
                    <a:gd name="connsiteY5" fmla="*/ 12334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23825">
                      <a:moveTo>
                        <a:pt x="148114" y="33814"/>
                      </a:moveTo>
                      <a:lnTo>
                        <a:pt x="121444" y="7144"/>
                      </a:lnTo>
                      <a:lnTo>
                        <a:pt x="58579" y="70009"/>
                      </a:lnTo>
                      <a:lnTo>
                        <a:pt x="33814" y="45244"/>
                      </a:lnTo>
                      <a:lnTo>
                        <a:pt x="7144" y="71914"/>
                      </a:lnTo>
                      <a:lnTo>
                        <a:pt x="58579" y="123349"/>
                      </a:lnTo>
                      <a:close/>
                    </a:path>
                  </a:pathLst>
                </a:custGeom>
                <a:solidFill>
                  <a:srgbClr val="FB6542"/>
                </a:solidFill>
                <a:ln w="19050" cap="flat">
                  <a:solidFill>
                    <a:schemeClr val="bg1"/>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1E05F39-4B85-4DF7-AA35-C343C70B388A}"/>
                    </a:ext>
                  </a:extLst>
                </p:cNvPr>
                <p:cNvSpPr/>
                <p:nvPr/>
              </p:nvSpPr>
              <p:spPr>
                <a:xfrm>
                  <a:off x="4730280" y="1821815"/>
                  <a:ext cx="152400" cy="123825"/>
                </a:xfrm>
                <a:custGeom>
                  <a:avLst/>
                  <a:gdLst>
                    <a:gd name="connsiteX0" fmla="*/ 148114 w 152400"/>
                    <a:gd name="connsiteY0" fmla="*/ 33814 h 123825"/>
                    <a:gd name="connsiteX1" fmla="*/ 121444 w 152400"/>
                    <a:gd name="connsiteY1" fmla="*/ 7144 h 123825"/>
                    <a:gd name="connsiteX2" fmla="*/ 58579 w 152400"/>
                    <a:gd name="connsiteY2" fmla="*/ 70009 h 123825"/>
                    <a:gd name="connsiteX3" fmla="*/ 33814 w 152400"/>
                    <a:gd name="connsiteY3" fmla="*/ 45244 h 123825"/>
                    <a:gd name="connsiteX4" fmla="*/ 7144 w 152400"/>
                    <a:gd name="connsiteY4" fmla="*/ 71914 h 123825"/>
                    <a:gd name="connsiteX5" fmla="*/ 58579 w 152400"/>
                    <a:gd name="connsiteY5" fmla="*/ 12334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23825">
                      <a:moveTo>
                        <a:pt x="148114" y="33814"/>
                      </a:moveTo>
                      <a:lnTo>
                        <a:pt x="121444" y="7144"/>
                      </a:lnTo>
                      <a:lnTo>
                        <a:pt x="58579" y="70009"/>
                      </a:lnTo>
                      <a:lnTo>
                        <a:pt x="33814" y="45244"/>
                      </a:lnTo>
                      <a:lnTo>
                        <a:pt x="7144" y="71914"/>
                      </a:lnTo>
                      <a:lnTo>
                        <a:pt x="58579" y="123349"/>
                      </a:lnTo>
                      <a:close/>
                    </a:path>
                  </a:pathLst>
                </a:custGeom>
                <a:solidFill>
                  <a:srgbClr val="FB6542"/>
                </a:solidFill>
                <a:ln w="19050" cap="flat">
                  <a:solidFill>
                    <a:schemeClr val="bg1"/>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AB5665CA-ACBB-4CAA-AD5A-3E8FA2EACF58}"/>
                    </a:ext>
                  </a:extLst>
                </p:cNvPr>
                <p:cNvSpPr/>
                <p:nvPr/>
              </p:nvSpPr>
              <p:spPr>
                <a:xfrm>
                  <a:off x="4730280" y="1974215"/>
                  <a:ext cx="152400" cy="123825"/>
                </a:xfrm>
                <a:custGeom>
                  <a:avLst/>
                  <a:gdLst>
                    <a:gd name="connsiteX0" fmla="*/ 148114 w 152400"/>
                    <a:gd name="connsiteY0" fmla="*/ 33814 h 123825"/>
                    <a:gd name="connsiteX1" fmla="*/ 121444 w 152400"/>
                    <a:gd name="connsiteY1" fmla="*/ 7144 h 123825"/>
                    <a:gd name="connsiteX2" fmla="*/ 58579 w 152400"/>
                    <a:gd name="connsiteY2" fmla="*/ 70009 h 123825"/>
                    <a:gd name="connsiteX3" fmla="*/ 33814 w 152400"/>
                    <a:gd name="connsiteY3" fmla="*/ 45244 h 123825"/>
                    <a:gd name="connsiteX4" fmla="*/ 7144 w 152400"/>
                    <a:gd name="connsiteY4" fmla="*/ 71914 h 123825"/>
                    <a:gd name="connsiteX5" fmla="*/ 58579 w 152400"/>
                    <a:gd name="connsiteY5" fmla="*/ 12334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23825">
                      <a:moveTo>
                        <a:pt x="148114" y="33814"/>
                      </a:moveTo>
                      <a:lnTo>
                        <a:pt x="121444" y="7144"/>
                      </a:lnTo>
                      <a:lnTo>
                        <a:pt x="58579" y="70009"/>
                      </a:lnTo>
                      <a:lnTo>
                        <a:pt x="33814" y="45244"/>
                      </a:lnTo>
                      <a:lnTo>
                        <a:pt x="7144" y="71914"/>
                      </a:lnTo>
                      <a:lnTo>
                        <a:pt x="58579" y="123349"/>
                      </a:lnTo>
                      <a:close/>
                    </a:path>
                  </a:pathLst>
                </a:custGeom>
                <a:solidFill>
                  <a:srgbClr val="FB6542"/>
                </a:solidFill>
                <a:ln w="19050" cap="flat">
                  <a:solidFill>
                    <a:schemeClr val="bg1"/>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5AB5F4C-452E-4E4D-91B9-98DE0F08727F}"/>
                    </a:ext>
                  </a:extLst>
                </p:cNvPr>
                <p:cNvSpPr/>
                <p:nvPr/>
              </p:nvSpPr>
              <p:spPr>
                <a:xfrm>
                  <a:off x="4730280" y="2124710"/>
                  <a:ext cx="152400" cy="123825"/>
                </a:xfrm>
                <a:custGeom>
                  <a:avLst/>
                  <a:gdLst>
                    <a:gd name="connsiteX0" fmla="*/ 148114 w 152400"/>
                    <a:gd name="connsiteY0" fmla="*/ 33814 h 123825"/>
                    <a:gd name="connsiteX1" fmla="*/ 121444 w 152400"/>
                    <a:gd name="connsiteY1" fmla="*/ 7144 h 123825"/>
                    <a:gd name="connsiteX2" fmla="*/ 58579 w 152400"/>
                    <a:gd name="connsiteY2" fmla="*/ 70009 h 123825"/>
                    <a:gd name="connsiteX3" fmla="*/ 33814 w 152400"/>
                    <a:gd name="connsiteY3" fmla="*/ 45244 h 123825"/>
                    <a:gd name="connsiteX4" fmla="*/ 7144 w 152400"/>
                    <a:gd name="connsiteY4" fmla="*/ 71914 h 123825"/>
                    <a:gd name="connsiteX5" fmla="*/ 58579 w 152400"/>
                    <a:gd name="connsiteY5" fmla="*/ 12334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23825">
                      <a:moveTo>
                        <a:pt x="148114" y="33814"/>
                      </a:moveTo>
                      <a:lnTo>
                        <a:pt x="121444" y="7144"/>
                      </a:lnTo>
                      <a:lnTo>
                        <a:pt x="58579" y="70009"/>
                      </a:lnTo>
                      <a:lnTo>
                        <a:pt x="33814" y="45244"/>
                      </a:lnTo>
                      <a:lnTo>
                        <a:pt x="7144" y="71914"/>
                      </a:lnTo>
                      <a:lnTo>
                        <a:pt x="58579" y="123349"/>
                      </a:lnTo>
                      <a:close/>
                    </a:path>
                  </a:pathLst>
                </a:custGeom>
                <a:solidFill>
                  <a:srgbClr val="FB6542"/>
                </a:solidFill>
                <a:ln w="19050" cap="flat">
                  <a:solidFill>
                    <a:schemeClr val="bg1"/>
                  </a:solidFill>
                  <a:prstDash val="solid"/>
                  <a:miter/>
                </a:ln>
              </p:spPr>
              <p:txBody>
                <a:bodyPr rtlCol="0" anchor="ctr"/>
                <a:lstStyle/>
                <a:p>
                  <a:endParaRPr lang="en-US"/>
                </a:p>
              </p:txBody>
            </p:sp>
          </p:grpSp>
        </p:grpSp>
        <p:grpSp>
          <p:nvGrpSpPr>
            <p:cNvPr id="34" name="Group 33">
              <a:extLst>
                <a:ext uri="{FF2B5EF4-FFF2-40B4-BE49-F238E27FC236}">
                  <a16:creationId xmlns:a16="http://schemas.microsoft.com/office/drawing/2014/main" id="{BB1C7FA8-7B04-4E0A-AA9E-9728B67BB000}"/>
                </a:ext>
              </a:extLst>
            </p:cNvPr>
            <p:cNvGrpSpPr/>
            <p:nvPr/>
          </p:nvGrpSpPr>
          <p:grpSpPr>
            <a:xfrm>
              <a:off x="5519159" y="1649227"/>
              <a:ext cx="1097280" cy="1097280"/>
              <a:chOff x="4836290" y="2280569"/>
              <a:chExt cx="1097280" cy="1097280"/>
            </a:xfrm>
          </p:grpSpPr>
          <p:sp>
            <p:nvSpPr>
              <p:cNvPr id="80" name="Oval 79">
                <a:extLst>
                  <a:ext uri="{FF2B5EF4-FFF2-40B4-BE49-F238E27FC236}">
                    <a16:creationId xmlns:a16="http://schemas.microsoft.com/office/drawing/2014/main" id="{CAC98C4E-B8F3-4ACB-B763-6180C25B1112}"/>
                  </a:ext>
                </a:extLst>
              </p:cNvPr>
              <p:cNvSpPr/>
              <p:nvPr/>
            </p:nvSpPr>
            <p:spPr bwMode="auto">
              <a:xfrm>
                <a:off x="4836290" y="2280569"/>
                <a:ext cx="1097280" cy="1097280"/>
              </a:xfrm>
              <a:prstGeom prst="ellipse">
                <a:avLst/>
              </a:prstGeom>
              <a:solidFill>
                <a:srgbClr val="FFC000"/>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97" name="Graphic 96" descr="Handshake">
                <a:extLst>
                  <a:ext uri="{FF2B5EF4-FFF2-40B4-BE49-F238E27FC236}">
                    <a16:creationId xmlns:a16="http://schemas.microsoft.com/office/drawing/2014/main" id="{EF39C6B0-B6D2-4D08-AE73-5956473ACD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23050" y="2399481"/>
                <a:ext cx="914400" cy="914400"/>
              </a:xfrm>
              <a:prstGeom prst="rect">
                <a:avLst/>
              </a:prstGeom>
              <a:effectLst>
                <a:outerShdw blurRad="63500" algn="ctr" rotWithShape="0">
                  <a:prstClr val="black">
                    <a:alpha val="20000"/>
                  </a:prstClr>
                </a:outerShdw>
              </a:effectLst>
            </p:spPr>
          </p:pic>
        </p:grpSp>
        <p:grpSp>
          <p:nvGrpSpPr>
            <p:cNvPr id="35" name="Group 34">
              <a:extLst>
                <a:ext uri="{FF2B5EF4-FFF2-40B4-BE49-F238E27FC236}">
                  <a16:creationId xmlns:a16="http://schemas.microsoft.com/office/drawing/2014/main" id="{08F29829-1D54-4A98-85CD-169311B03317}"/>
                </a:ext>
              </a:extLst>
            </p:cNvPr>
            <p:cNvGrpSpPr/>
            <p:nvPr/>
          </p:nvGrpSpPr>
          <p:grpSpPr>
            <a:xfrm>
              <a:off x="8347395" y="2752977"/>
              <a:ext cx="1097280" cy="1097280"/>
              <a:chOff x="6705600" y="2446052"/>
              <a:chExt cx="1097280" cy="1097280"/>
            </a:xfrm>
          </p:grpSpPr>
          <p:sp>
            <p:nvSpPr>
              <p:cNvPr id="81" name="Oval 80">
                <a:extLst>
                  <a:ext uri="{FF2B5EF4-FFF2-40B4-BE49-F238E27FC236}">
                    <a16:creationId xmlns:a16="http://schemas.microsoft.com/office/drawing/2014/main" id="{90047109-E7FC-4233-B6BE-4291C2DA119A}"/>
                  </a:ext>
                </a:extLst>
              </p:cNvPr>
              <p:cNvSpPr/>
              <p:nvPr/>
            </p:nvSpPr>
            <p:spPr bwMode="auto">
              <a:xfrm>
                <a:off x="6705600" y="2446052"/>
                <a:ext cx="1097280" cy="1097280"/>
              </a:xfrm>
              <a:prstGeom prst="ellipse">
                <a:avLst/>
              </a:prstGeom>
              <a:solidFill>
                <a:srgbClr val="00B050"/>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99" name="Graphic 98" descr="Employee Badge">
                <a:extLst>
                  <a:ext uri="{FF2B5EF4-FFF2-40B4-BE49-F238E27FC236}">
                    <a16:creationId xmlns:a16="http://schemas.microsoft.com/office/drawing/2014/main" id="{8569590B-F8C2-4CD4-937D-C80EE9E469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4713" y="2514600"/>
                <a:ext cx="802510" cy="827487"/>
              </a:xfrm>
              <a:prstGeom prst="rect">
                <a:avLst/>
              </a:prstGeom>
              <a:effectLst>
                <a:outerShdw blurRad="50800" dist="38100" dir="2700000" algn="tl" rotWithShape="0">
                  <a:prstClr val="black">
                    <a:alpha val="40000"/>
                  </a:prstClr>
                </a:outerShdw>
              </a:effectLst>
            </p:spPr>
          </p:pic>
        </p:grpSp>
        <p:grpSp>
          <p:nvGrpSpPr>
            <p:cNvPr id="36" name="Group 35">
              <a:extLst>
                <a:ext uri="{FF2B5EF4-FFF2-40B4-BE49-F238E27FC236}">
                  <a16:creationId xmlns:a16="http://schemas.microsoft.com/office/drawing/2014/main" id="{F699CA1D-51D8-4978-AB08-9C3E20E1F63F}"/>
                </a:ext>
              </a:extLst>
            </p:cNvPr>
            <p:cNvGrpSpPr/>
            <p:nvPr/>
          </p:nvGrpSpPr>
          <p:grpSpPr>
            <a:xfrm>
              <a:off x="10283745" y="2832074"/>
              <a:ext cx="1097280" cy="1097280"/>
              <a:chOff x="8686800" y="1897412"/>
              <a:chExt cx="1097280" cy="1097280"/>
            </a:xfrm>
          </p:grpSpPr>
          <p:sp>
            <p:nvSpPr>
              <p:cNvPr id="82" name="Oval 81">
                <a:extLst>
                  <a:ext uri="{FF2B5EF4-FFF2-40B4-BE49-F238E27FC236}">
                    <a16:creationId xmlns:a16="http://schemas.microsoft.com/office/drawing/2014/main" id="{4B89850F-1AB4-46DF-B18C-B34C6D1CD6BC}"/>
                  </a:ext>
                </a:extLst>
              </p:cNvPr>
              <p:cNvSpPr/>
              <p:nvPr/>
            </p:nvSpPr>
            <p:spPr bwMode="auto">
              <a:xfrm>
                <a:off x="8686800" y="1897412"/>
                <a:ext cx="1097280" cy="1097280"/>
              </a:xfrm>
              <a:prstGeom prst="ellipse">
                <a:avLst/>
              </a:prstGeom>
              <a:solidFill>
                <a:srgbClr val="00B050"/>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102" name="Graphic 101" descr="Employee Badge">
                <a:extLst>
                  <a:ext uri="{FF2B5EF4-FFF2-40B4-BE49-F238E27FC236}">
                    <a16:creationId xmlns:a16="http://schemas.microsoft.com/office/drawing/2014/main" id="{5FA02363-5C99-4DD0-9912-1A0FF2F2FC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34185" y="2000232"/>
                <a:ext cx="802510" cy="827487"/>
              </a:xfrm>
              <a:prstGeom prst="rect">
                <a:avLst/>
              </a:prstGeom>
              <a:effectLst>
                <a:outerShdw blurRad="50800" dist="38100" dir="2700000" algn="tl" rotWithShape="0">
                  <a:prstClr val="black">
                    <a:alpha val="40000"/>
                  </a:prstClr>
                </a:outerShdw>
              </a:effectLst>
            </p:spPr>
          </p:pic>
          <p:sp>
            <p:nvSpPr>
              <p:cNvPr id="101" name="Freeform: Shape 100">
                <a:extLst>
                  <a:ext uri="{FF2B5EF4-FFF2-40B4-BE49-F238E27FC236}">
                    <a16:creationId xmlns:a16="http://schemas.microsoft.com/office/drawing/2014/main" id="{09331EDD-94B3-4FC8-8B23-24443D541873}"/>
                  </a:ext>
                </a:extLst>
              </p:cNvPr>
              <p:cNvSpPr/>
              <p:nvPr/>
            </p:nvSpPr>
            <p:spPr>
              <a:xfrm>
                <a:off x="9415045" y="2203200"/>
                <a:ext cx="291889" cy="414706"/>
              </a:xfrm>
              <a:custGeom>
                <a:avLst/>
                <a:gdLst>
                  <a:gd name="connsiteX0" fmla="*/ 292894 w 542925"/>
                  <a:gd name="connsiteY0" fmla="*/ 556736 h 704850"/>
                  <a:gd name="connsiteX1" fmla="*/ 292894 w 542925"/>
                  <a:gd name="connsiteY1" fmla="*/ 607219 h 704850"/>
                  <a:gd name="connsiteX2" fmla="*/ 254794 w 542925"/>
                  <a:gd name="connsiteY2" fmla="*/ 607219 h 704850"/>
                  <a:gd name="connsiteX3" fmla="*/ 254794 w 542925"/>
                  <a:gd name="connsiteY3" fmla="*/ 556736 h 704850"/>
                  <a:gd name="connsiteX4" fmla="*/ 216694 w 542925"/>
                  <a:gd name="connsiteY4" fmla="*/ 502444 h 704850"/>
                  <a:gd name="connsiteX5" fmla="*/ 273844 w 542925"/>
                  <a:gd name="connsiteY5" fmla="*/ 445294 h 704850"/>
                  <a:gd name="connsiteX6" fmla="*/ 330994 w 542925"/>
                  <a:gd name="connsiteY6" fmla="*/ 502444 h 704850"/>
                  <a:gd name="connsiteX7" fmla="*/ 292894 w 542925"/>
                  <a:gd name="connsiteY7" fmla="*/ 556736 h 704850"/>
                  <a:gd name="connsiteX8" fmla="*/ 130969 w 542925"/>
                  <a:gd name="connsiteY8" fmla="*/ 207169 h 704850"/>
                  <a:gd name="connsiteX9" fmla="*/ 273844 w 542925"/>
                  <a:gd name="connsiteY9" fmla="*/ 64294 h 704850"/>
                  <a:gd name="connsiteX10" fmla="*/ 416719 w 542925"/>
                  <a:gd name="connsiteY10" fmla="*/ 207169 h 704850"/>
                  <a:gd name="connsiteX11" fmla="*/ 416719 w 542925"/>
                  <a:gd name="connsiteY11" fmla="*/ 312896 h 704850"/>
                  <a:gd name="connsiteX12" fmla="*/ 273844 w 542925"/>
                  <a:gd name="connsiteY12" fmla="*/ 302419 h 704850"/>
                  <a:gd name="connsiteX13" fmla="*/ 130969 w 542925"/>
                  <a:gd name="connsiteY13" fmla="*/ 312896 h 704850"/>
                  <a:gd name="connsiteX14" fmla="*/ 130969 w 542925"/>
                  <a:gd name="connsiteY14" fmla="*/ 207169 h 704850"/>
                  <a:gd name="connsiteX15" fmla="*/ 473869 w 542925"/>
                  <a:gd name="connsiteY15" fmla="*/ 316706 h 704850"/>
                  <a:gd name="connsiteX16" fmla="*/ 473869 w 542925"/>
                  <a:gd name="connsiteY16" fmla="*/ 207169 h 704850"/>
                  <a:gd name="connsiteX17" fmla="*/ 273844 w 542925"/>
                  <a:gd name="connsiteY17" fmla="*/ 7144 h 704850"/>
                  <a:gd name="connsiteX18" fmla="*/ 73819 w 542925"/>
                  <a:gd name="connsiteY18" fmla="*/ 207169 h 704850"/>
                  <a:gd name="connsiteX19" fmla="*/ 73819 w 542925"/>
                  <a:gd name="connsiteY19" fmla="*/ 316706 h 704850"/>
                  <a:gd name="connsiteX20" fmla="*/ 7144 w 542925"/>
                  <a:gd name="connsiteY20" fmla="*/ 321469 h 704850"/>
                  <a:gd name="connsiteX21" fmla="*/ 7144 w 542925"/>
                  <a:gd name="connsiteY21" fmla="*/ 683419 h 704850"/>
                  <a:gd name="connsiteX22" fmla="*/ 273844 w 542925"/>
                  <a:gd name="connsiteY22" fmla="*/ 702469 h 704850"/>
                  <a:gd name="connsiteX23" fmla="*/ 540544 w 542925"/>
                  <a:gd name="connsiteY23" fmla="*/ 683419 h 704850"/>
                  <a:gd name="connsiteX24" fmla="*/ 540544 w 542925"/>
                  <a:gd name="connsiteY24" fmla="*/ 321469 h 704850"/>
                  <a:gd name="connsiteX25" fmla="*/ 473869 w 542925"/>
                  <a:gd name="connsiteY25" fmla="*/ 316706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2925" h="704850">
                    <a:moveTo>
                      <a:pt x="292894" y="556736"/>
                    </a:moveTo>
                    <a:lnTo>
                      <a:pt x="292894" y="607219"/>
                    </a:lnTo>
                    <a:lnTo>
                      <a:pt x="254794" y="607219"/>
                    </a:lnTo>
                    <a:lnTo>
                      <a:pt x="254794" y="556736"/>
                    </a:lnTo>
                    <a:cubicBezTo>
                      <a:pt x="232886" y="549116"/>
                      <a:pt x="216694" y="528161"/>
                      <a:pt x="216694" y="502444"/>
                    </a:cubicBezTo>
                    <a:cubicBezTo>
                      <a:pt x="216694" y="471011"/>
                      <a:pt x="242411" y="445294"/>
                      <a:pt x="273844" y="445294"/>
                    </a:cubicBezTo>
                    <a:cubicBezTo>
                      <a:pt x="305276" y="445294"/>
                      <a:pt x="330994" y="471011"/>
                      <a:pt x="330994" y="502444"/>
                    </a:cubicBezTo>
                    <a:cubicBezTo>
                      <a:pt x="330994" y="527209"/>
                      <a:pt x="314801" y="548164"/>
                      <a:pt x="292894" y="556736"/>
                    </a:cubicBezTo>
                    <a:close/>
                    <a:moveTo>
                      <a:pt x="130969" y="207169"/>
                    </a:moveTo>
                    <a:cubicBezTo>
                      <a:pt x="130969" y="128111"/>
                      <a:pt x="194786" y="64294"/>
                      <a:pt x="273844" y="64294"/>
                    </a:cubicBezTo>
                    <a:cubicBezTo>
                      <a:pt x="352901" y="64294"/>
                      <a:pt x="416719" y="128111"/>
                      <a:pt x="416719" y="207169"/>
                    </a:cubicBezTo>
                    <a:lnTo>
                      <a:pt x="416719" y="312896"/>
                    </a:lnTo>
                    <a:lnTo>
                      <a:pt x="273844" y="302419"/>
                    </a:lnTo>
                    <a:lnTo>
                      <a:pt x="130969" y="312896"/>
                    </a:lnTo>
                    <a:lnTo>
                      <a:pt x="130969" y="207169"/>
                    </a:lnTo>
                    <a:close/>
                    <a:moveTo>
                      <a:pt x="473869" y="316706"/>
                    </a:moveTo>
                    <a:lnTo>
                      <a:pt x="473869" y="207169"/>
                    </a:lnTo>
                    <a:cubicBezTo>
                      <a:pt x="473869" y="96679"/>
                      <a:pt x="384334" y="7144"/>
                      <a:pt x="273844" y="7144"/>
                    </a:cubicBezTo>
                    <a:cubicBezTo>
                      <a:pt x="163354" y="7144"/>
                      <a:pt x="73819" y="96679"/>
                      <a:pt x="73819" y="207169"/>
                    </a:cubicBezTo>
                    <a:lnTo>
                      <a:pt x="73819" y="316706"/>
                    </a:lnTo>
                    <a:lnTo>
                      <a:pt x="7144" y="321469"/>
                    </a:lnTo>
                    <a:lnTo>
                      <a:pt x="7144" y="683419"/>
                    </a:lnTo>
                    <a:lnTo>
                      <a:pt x="273844" y="702469"/>
                    </a:lnTo>
                    <a:lnTo>
                      <a:pt x="540544" y="683419"/>
                    </a:lnTo>
                    <a:lnTo>
                      <a:pt x="540544" y="321469"/>
                    </a:lnTo>
                    <a:lnTo>
                      <a:pt x="473869" y="316706"/>
                    </a:lnTo>
                    <a:close/>
                  </a:path>
                </a:pathLst>
              </a:custGeom>
              <a:solidFill>
                <a:srgbClr val="2A3132"/>
              </a:solidFill>
              <a:ln w="19050" cap="flat">
                <a:solidFill>
                  <a:schemeClr val="lt1"/>
                </a:solidFill>
                <a:prstDash val="solid"/>
                <a:miter/>
              </a:ln>
              <a:effectLst>
                <a:outerShdw blurRad="50800" dist="38100" dir="2700000" algn="tl" rotWithShape="0">
                  <a:prstClr val="black">
                    <a:alpha val="40000"/>
                  </a:prstClr>
                </a:outerShdw>
              </a:effectLst>
            </p:spPr>
            <p:txBody>
              <a:bodyPr rtlCol="0" anchor="ctr"/>
              <a:lstStyle/>
              <a:p>
                <a:endParaRPr lang="en-US"/>
              </a:p>
            </p:txBody>
          </p:sp>
        </p:grpSp>
        <p:grpSp>
          <p:nvGrpSpPr>
            <p:cNvPr id="38" name="Group 37">
              <a:extLst>
                <a:ext uri="{FF2B5EF4-FFF2-40B4-BE49-F238E27FC236}">
                  <a16:creationId xmlns:a16="http://schemas.microsoft.com/office/drawing/2014/main" id="{2BAECFC2-A570-4F03-8009-D968B693F753}"/>
                </a:ext>
              </a:extLst>
            </p:cNvPr>
            <p:cNvGrpSpPr/>
            <p:nvPr/>
          </p:nvGrpSpPr>
          <p:grpSpPr>
            <a:xfrm>
              <a:off x="4772399" y="4055824"/>
              <a:ext cx="1097280" cy="1097280"/>
              <a:chOff x="5328972" y="5105400"/>
              <a:chExt cx="1097280" cy="1097280"/>
            </a:xfrm>
          </p:grpSpPr>
          <p:sp>
            <p:nvSpPr>
              <p:cNvPr id="84" name="Oval 83">
                <a:extLst>
                  <a:ext uri="{FF2B5EF4-FFF2-40B4-BE49-F238E27FC236}">
                    <a16:creationId xmlns:a16="http://schemas.microsoft.com/office/drawing/2014/main" id="{32C07880-B719-457A-9E6E-215EBD3515AF}"/>
                  </a:ext>
                </a:extLst>
              </p:cNvPr>
              <p:cNvSpPr/>
              <p:nvPr/>
            </p:nvSpPr>
            <p:spPr bwMode="auto">
              <a:xfrm>
                <a:off x="5328972" y="5105400"/>
                <a:ext cx="1097280" cy="1097280"/>
              </a:xfrm>
              <a:prstGeom prst="ellips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103" name="Graphic 102" descr="Handshake">
                <a:extLst>
                  <a:ext uri="{FF2B5EF4-FFF2-40B4-BE49-F238E27FC236}">
                    <a16:creationId xmlns:a16="http://schemas.microsoft.com/office/drawing/2014/main" id="{5B8D1642-C7A3-489A-B94F-8B3B064C06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20412" y="5196840"/>
                <a:ext cx="914400" cy="914400"/>
              </a:xfrm>
              <a:prstGeom prst="rect">
                <a:avLst/>
              </a:prstGeom>
              <a:effectLst>
                <a:outerShdw blurRad="63500" algn="ctr" rotWithShape="0">
                  <a:prstClr val="black">
                    <a:alpha val="20000"/>
                  </a:prstClr>
                </a:outerShdw>
              </a:effectLst>
            </p:spPr>
          </p:pic>
        </p:grpSp>
        <p:sp>
          <p:nvSpPr>
            <p:cNvPr id="41" name="TextBox 40">
              <a:extLst>
                <a:ext uri="{FF2B5EF4-FFF2-40B4-BE49-F238E27FC236}">
                  <a16:creationId xmlns:a16="http://schemas.microsoft.com/office/drawing/2014/main" id="{1C9264D9-B465-4D25-9A01-520FA94496E9}"/>
                </a:ext>
              </a:extLst>
            </p:cNvPr>
            <p:cNvSpPr txBox="1"/>
            <p:nvPr/>
          </p:nvSpPr>
          <p:spPr>
            <a:xfrm>
              <a:off x="1436314" y="1646519"/>
              <a:ext cx="1384750" cy="1138773"/>
            </a:xfrm>
            <a:prstGeom prst="rect">
              <a:avLst/>
            </a:prstGeom>
            <a:noFill/>
          </p:spPr>
          <p:txBody>
            <a:bodyPr wrap="square" rtlCol="0">
              <a:spAutoFit/>
            </a:bodyPr>
            <a:lstStyle/>
            <a:p>
              <a:r>
                <a:rPr lang="en-US" sz="1600" b="1" dirty="0"/>
                <a:t>SENR Batch</a:t>
              </a:r>
            </a:p>
            <a:p>
              <a:r>
                <a:rPr lang="en-US" sz="1200" dirty="0"/>
                <a:t>- </a:t>
              </a:r>
              <a:r>
                <a:rPr lang="en-US" sz="1200" dirty="0">
                  <a:solidFill>
                    <a:srgbClr val="002060"/>
                  </a:solidFill>
                </a:rPr>
                <a:t>Submit SSID Enrollment batch File </a:t>
              </a:r>
            </a:p>
          </p:txBody>
        </p:sp>
        <p:sp>
          <p:nvSpPr>
            <p:cNvPr id="115" name="TextBox 114">
              <a:extLst>
                <a:ext uri="{FF2B5EF4-FFF2-40B4-BE49-F238E27FC236}">
                  <a16:creationId xmlns:a16="http://schemas.microsoft.com/office/drawing/2014/main" id="{05C83F82-F4DA-46BB-857D-B80C96C87444}"/>
                </a:ext>
              </a:extLst>
            </p:cNvPr>
            <p:cNvSpPr txBox="1"/>
            <p:nvPr/>
          </p:nvSpPr>
          <p:spPr>
            <a:xfrm>
              <a:off x="4010331" y="1646519"/>
              <a:ext cx="1384750" cy="1508105"/>
            </a:xfrm>
            <a:prstGeom prst="rect">
              <a:avLst/>
            </a:prstGeom>
            <a:noFill/>
          </p:spPr>
          <p:txBody>
            <a:bodyPr wrap="square" rtlCol="0">
              <a:spAutoFit/>
            </a:bodyPr>
            <a:lstStyle/>
            <a:p>
              <a:r>
                <a:rPr lang="en-US" sz="1600" b="1" dirty="0"/>
                <a:t>Verify SSID Match</a:t>
              </a:r>
              <a:endParaRPr lang="en-US" sz="1200" dirty="0">
                <a:solidFill>
                  <a:srgbClr val="013467"/>
                </a:solidFill>
              </a:endParaRPr>
            </a:p>
            <a:p>
              <a:pPr marL="285750" indent="-285750">
                <a:buFontTx/>
                <a:buChar char="-"/>
              </a:pPr>
              <a:r>
                <a:rPr lang="en-US" sz="1200" dirty="0">
                  <a:solidFill>
                    <a:srgbClr val="013467"/>
                  </a:solidFill>
                </a:rPr>
                <a:t>Run candidate list</a:t>
              </a:r>
            </a:p>
            <a:p>
              <a:pPr marL="285750" indent="-285750">
                <a:buFontTx/>
                <a:buChar char="-"/>
              </a:pPr>
              <a:r>
                <a:rPr lang="en-US" sz="1200" dirty="0">
                  <a:solidFill>
                    <a:srgbClr val="013467"/>
                  </a:solidFill>
                </a:rPr>
                <a:t>Verify matches with school sites</a:t>
              </a:r>
            </a:p>
          </p:txBody>
        </p:sp>
        <p:sp>
          <p:nvSpPr>
            <p:cNvPr id="116" name="TextBox 115">
              <a:extLst>
                <a:ext uri="{FF2B5EF4-FFF2-40B4-BE49-F238E27FC236}">
                  <a16:creationId xmlns:a16="http://schemas.microsoft.com/office/drawing/2014/main" id="{1DD96E4E-E3AE-4A99-9EB4-8AEC25496F78}"/>
                </a:ext>
              </a:extLst>
            </p:cNvPr>
            <p:cNvSpPr txBox="1"/>
            <p:nvPr/>
          </p:nvSpPr>
          <p:spPr>
            <a:xfrm>
              <a:off x="6713027" y="1664221"/>
              <a:ext cx="1289230" cy="1508105"/>
            </a:xfrm>
            <a:prstGeom prst="rect">
              <a:avLst/>
            </a:prstGeom>
            <a:noFill/>
          </p:spPr>
          <p:txBody>
            <a:bodyPr wrap="square" rtlCol="0">
              <a:spAutoFit/>
            </a:bodyPr>
            <a:lstStyle/>
            <a:p>
              <a:r>
                <a:rPr lang="en-US" sz="1600" b="1" dirty="0"/>
                <a:t>Gain Ownership</a:t>
              </a:r>
              <a:endParaRPr lang="en-US" sz="1200" dirty="0">
                <a:solidFill>
                  <a:srgbClr val="013467"/>
                </a:solidFill>
              </a:endParaRPr>
            </a:p>
            <a:p>
              <a:pPr marL="285750" indent="-285750">
                <a:buFontTx/>
                <a:buChar char="-"/>
              </a:pPr>
              <a:r>
                <a:rPr lang="en-US" sz="1200" dirty="0">
                  <a:solidFill>
                    <a:srgbClr val="013467"/>
                  </a:solidFill>
                </a:rPr>
                <a:t>Match to existing SSIDs</a:t>
              </a:r>
            </a:p>
            <a:p>
              <a:pPr marL="285750" indent="-285750">
                <a:buFontTx/>
                <a:buChar char="-"/>
              </a:pPr>
              <a:r>
                <a:rPr lang="en-US" sz="1200" dirty="0">
                  <a:solidFill>
                    <a:srgbClr val="013467"/>
                  </a:solidFill>
                </a:rPr>
                <a:t>Request new SSID</a:t>
              </a:r>
            </a:p>
          </p:txBody>
        </p:sp>
        <p:sp>
          <p:nvSpPr>
            <p:cNvPr id="117" name="TextBox 116">
              <a:extLst>
                <a:ext uri="{FF2B5EF4-FFF2-40B4-BE49-F238E27FC236}">
                  <a16:creationId xmlns:a16="http://schemas.microsoft.com/office/drawing/2014/main" id="{20C6D466-AEC1-43D7-8BC0-E60FD2047F53}"/>
                </a:ext>
              </a:extLst>
            </p:cNvPr>
            <p:cNvSpPr txBox="1"/>
            <p:nvPr/>
          </p:nvSpPr>
          <p:spPr>
            <a:xfrm>
              <a:off x="5915399" y="4041629"/>
              <a:ext cx="1384750" cy="1508105"/>
            </a:xfrm>
            <a:prstGeom prst="rect">
              <a:avLst/>
            </a:prstGeom>
            <a:noFill/>
          </p:spPr>
          <p:txBody>
            <a:bodyPr wrap="square" rtlCol="0">
              <a:spAutoFit/>
            </a:bodyPr>
            <a:lstStyle/>
            <a:p>
              <a:r>
                <a:rPr lang="en-US" sz="1600" b="1" dirty="0"/>
                <a:t>Gain Ownership</a:t>
              </a:r>
              <a:endParaRPr lang="en-US" sz="1200" dirty="0">
                <a:solidFill>
                  <a:srgbClr val="013467"/>
                </a:solidFill>
              </a:endParaRPr>
            </a:p>
            <a:p>
              <a:pPr marL="285750" indent="-285750">
                <a:buFontTx/>
                <a:buChar char="-"/>
              </a:pPr>
              <a:r>
                <a:rPr lang="en-US" sz="1200" dirty="0">
                  <a:solidFill>
                    <a:srgbClr val="013467"/>
                  </a:solidFill>
                </a:rPr>
                <a:t>Match to existing SSIDs</a:t>
              </a:r>
            </a:p>
            <a:p>
              <a:pPr marL="285750" indent="-285750">
                <a:buFontTx/>
                <a:buChar char="-"/>
              </a:pPr>
              <a:r>
                <a:rPr lang="en-US" sz="1200" dirty="0">
                  <a:solidFill>
                    <a:srgbClr val="013467"/>
                  </a:solidFill>
                </a:rPr>
                <a:t>Request new SSID</a:t>
              </a:r>
            </a:p>
          </p:txBody>
        </p:sp>
        <p:sp>
          <p:nvSpPr>
            <p:cNvPr id="118" name="TextBox 117">
              <a:extLst>
                <a:ext uri="{FF2B5EF4-FFF2-40B4-BE49-F238E27FC236}">
                  <a16:creationId xmlns:a16="http://schemas.microsoft.com/office/drawing/2014/main" id="{69249108-FA0B-484F-AC1A-7608AFC4255D}"/>
                </a:ext>
              </a:extLst>
            </p:cNvPr>
            <p:cNvSpPr txBox="1"/>
            <p:nvPr/>
          </p:nvSpPr>
          <p:spPr>
            <a:xfrm>
              <a:off x="2345430" y="4066037"/>
              <a:ext cx="1905000" cy="1138773"/>
            </a:xfrm>
            <a:prstGeom prst="rect">
              <a:avLst/>
            </a:prstGeom>
            <a:noFill/>
          </p:spPr>
          <p:txBody>
            <a:bodyPr wrap="square" rtlCol="0">
              <a:spAutoFit/>
            </a:bodyPr>
            <a:lstStyle/>
            <a:p>
              <a:r>
                <a:rPr lang="en-US" sz="1600" b="1" dirty="0"/>
                <a:t>Online Maintenance</a:t>
              </a:r>
            </a:p>
            <a:p>
              <a:r>
                <a:rPr lang="en-US" sz="1200" dirty="0"/>
                <a:t>-Search manually for Student SSID/ Demographics Online</a:t>
              </a:r>
            </a:p>
          </p:txBody>
        </p:sp>
        <p:sp>
          <p:nvSpPr>
            <p:cNvPr id="119" name="TextBox 118">
              <a:extLst>
                <a:ext uri="{FF2B5EF4-FFF2-40B4-BE49-F238E27FC236}">
                  <a16:creationId xmlns:a16="http://schemas.microsoft.com/office/drawing/2014/main" id="{473A81A3-64DE-413F-8913-E264921BCF32}"/>
                </a:ext>
              </a:extLst>
            </p:cNvPr>
            <p:cNvSpPr txBox="1"/>
            <p:nvPr/>
          </p:nvSpPr>
          <p:spPr>
            <a:xfrm>
              <a:off x="8201399" y="3989225"/>
              <a:ext cx="1654974" cy="1877437"/>
            </a:xfrm>
            <a:prstGeom prst="rect">
              <a:avLst/>
            </a:prstGeom>
            <a:noFill/>
          </p:spPr>
          <p:txBody>
            <a:bodyPr wrap="square" rtlCol="0">
              <a:spAutoFit/>
            </a:bodyPr>
            <a:lstStyle/>
            <a:p>
              <a:r>
                <a:rPr lang="en-US" sz="1600" b="1" dirty="0"/>
                <a:t>Establish Student Profile</a:t>
              </a:r>
              <a:endParaRPr lang="en-US" sz="1200" dirty="0">
                <a:solidFill>
                  <a:srgbClr val="013467"/>
                </a:solidFill>
              </a:endParaRPr>
            </a:p>
            <a:p>
              <a:pPr marL="285750" indent="-285750">
                <a:buFontTx/>
                <a:buChar char="-"/>
              </a:pPr>
              <a:r>
                <a:rPr lang="en-US" sz="1200" dirty="0">
                  <a:solidFill>
                    <a:srgbClr val="013467"/>
                  </a:solidFill>
                </a:rPr>
                <a:t>Student Information</a:t>
              </a:r>
            </a:p>
            <a:p>
              <a:pPr marL="285750" indent="-285750">
                <a:buFontTx/>
                <a:buChar char="-"/>
              </a:pPr>
              <a:r>
                <a:rPr lang="en-US" sz="1200" dirty="0">
                  <a:solidFill>
                    <a:srgbClr val="013467"/>
                  </a:solidFill>
                </a:rPr>
                <a:t>Student Programs</a:t>
              </a:r>
            </a:p>
            <a:p>
              <a:pPr marL="285750" indent="-285750">
                <a:buFontTx/>
                <a:buChar char="-"/>
              </a:pPr>
              <a:r>
                <a:rPr lang="en-US" altLang="en-US" sz="1200" dirty="0">
                  <a:solidFill>
                    <a:srgbClr val="013467"/>
                  </a:solidFill>
                </a:rPr>
                <a:t>Student English Language Acquisition</a:t>
              </a:r>
            </a:p>
          </p:txBody>
        </p:sp>
        <p:sp>
          <p:nvSpPr>
            <p:cNvPr id="120" name="TextBox 119">
              <a:extLst>
                <a:ext uri="{FF2B5EF4-FFF2-40B4-BE49-F238E27FC236}">
                  <a16:creationId xmlns:a16="http://schemas.microsoft.com/office/drawing/2014/main" id="{6D402E84-1936-41DB-87D2-2D1116AA0351}"/>
                </a:ext>
              </a:extLst>
            </p:cNvPr>
            <p:cNvSpPr txBox="1"/>
            <p:nvPr/>
          </p:nvSpPr>
          <p:spPr>
            <a:xfrm>
              <a:off x="10182599" y="4032174"/>
              <a:ext cx="1654974" cy="1323439"/>
            </a:xfrm>
            <a:prstGeom prst="rect">
              <a:avLst/>
            </a:prstGeom>
            <a:noFill/>
          </p:spPr>
          <p:txBody>
            <a:bodyPr wrap="square" rtlCol="0">
              <a:spAutoFit/>
            </a:bodyPr>
            <a:lstStyle/>
            <a:p>
              <a:r>
                <a:rPr lang="en-US" sz="1600" b="1" dirty="0"/>
                <a:t>Maintain Student Data</a:t>
              </a:r>
              <a:endParaRPr lang="en-US" sz="1200" dirty="0">
                <a:solidFill>
                  <a:srgbClr val="013467"/>
                </a:solidFill>
              </a:endParaRPr>
            </a:p>
            <a:p>
              <a:pPr marL="285750" indent="-285750">
                <a:buFontTx/>
                <a:buChar char="-"/>
              </a:pPr>
              <a:r>
                <a:rPr lang="en-US" sz="1200" dirty="0">
                  <a:solidFill>
                    <a:srgbClr val="013467"/>
                  </a:solidFill>
                </a:rPr>
                <a:t>Regularly update  student profile and pertinent data</a:t>
              </a:r>
              <a:endParaRPr lang="en-US" altLang="en-US" sz="1200" dirty="0">
                <a:solidFill>
                  <a:srgbClr val="013467"/>
                </a:solidFill>
              </a:endParaRPr>
            </a:p>
          </p:txBody>
        </p:sp>
        <p:sp>
          <p:nvSpPr>
            <p:cNvPr id="49" name="TextBox 48">
              <a:extLst>
                <a:ext uri="{FF2B5EF4-FFF2-40B4-BE49-F238E27FC236}">
                  <a16:creationId xmlns:a16="http://schemas.microsoft.com/office/drawing/2014/main" id="{ACB72F9F-250D-421B-ABC2-ADA7F4C943FA}"/>
                </a:ext>
              </a:extLst>
            </p:cNvPr>
            <p:cNvSpPr txBox="1"/>
            <p:nvPr/>
          </p:nvSpPr>
          <p:spPr>
            <a:xfrm>
              <a:off x="199412" y="1082877"/>
              <a:ext cx="2591787" cy="307777"/>
            </a:xfrm>
            <a:prstGeom prst="rect">
              <a:avLst/>
            </a:prstGeom>
            <a:solidFill>
              <a:srgbClr val="FFC000"/>
            </a:solidFill>
            <a:effectLst>
              <a:outerShdw blurRad="50800" dist="38100" dir="2700000" algn="tl" rotWithShape="0">
                <a:prstClr val="black">
                  <a:alpha val="40000"/>
                </a:prstClr>
              </a:outerShdw>
            </a:effectLst>
          </p:spPr>
          <p:txBody>
            <a:bodyPr wrap="square" rtlCol="0">
              <a:spAutoFit/>
            </a:bodyPr>
            <a:lstStyle/>
            <a:p>
              <a:pPr algn="ctr"/>
              <a:r>
                <a:rPr lang="en-US" sz="1400" b="1" dirty="0">
                  <a:solidFill>
                    <a:srgbClr val="2A3132"/>
                  </a:solidFill>
                </a:rPr>
                <a:t>Batch Upload</a:t>
              </a:r>
            </a:p>
          </p:txBody>
        </p:sp>
        <p:sp>
          <p:nvSpPr>
            <p:cNvPr id="50" name="TextBox 49">
              <a:extLst>
                <a:ext uri="{FF2B5EF4-FFF2-40B4-BE49-F238E27FC236}">
                  <a16:creationId xmlns:a16="http://schemas.microsoft.com/office/drawing/2014/main" id="{CA252D01-CA45-4FD1-A832-39F8E65F787A}"/>
                </a:ext>
              </a:extLst>
            </p:cNvPr>
            <p:cNvSpPr txBox="1"/>
            <p:nvPr/>
          </p:nvSpPr>
          <p:spPr>
            <a:xfrm>
              <a:off x="390899" y="5294765"/>
              <a:ext cx="2591787" cy="307777"/>
            </a:xfrm>
            <a:prstGeom prst="rect">
              <a:avLst/>
            </a:prstGeom>
            <a:solidFill>
              <a:srgbClr val="4CAFE0"/>
            </a:solidFill>
            <a:effectLst>
              <a:outerShdw blurRad="50800" dist="38100" dir="2700000" algn="tl" rotWithShape="0">
                <a:prstClr val="black">
                  <a:alpha val="40000"/>
                </a:prstClr>
              </a:outerShdw>
            </a:effectLst>
          </p:spPr>
          <p:txBody>
            <a:bodyPr wrap="square" rtlCol="0">
              <a:spAutoFit/>
            </a:bodyPr>
            <a:lstStyle/>
            <a:p>
              <a:pPr algn="ctr"/>
              <a:r>
                <a:rPr lang="en-US" sz="1400" b="1" dirty="0">
                  <a:solidFill>
                    <a:srgbClr val="2A3132"/>
                  </a:solidFill>
                </a:rPr>
                <a:t>Online Maintenance</a:t>
              </a:r>
            </a:p>
          </p:txBody>
        </p:sp>
        <p:sp>
          <p:nvSpPr>
            <p:cNvPr id="51" name="TextBox 50">
              <a:extLst>
                <a:ext uri="{FF2B5EF4-FFF2-40B4-BE49-F238E27FC236}">
                  <a16:creationId xmlns:a16="http://schemas.microsoft.com/office/drawing/2014/main" id="{7FA77521-2C7D-4851-91C6-06A2827B6A9B}"/>
                </a:ext>
              </a:extLst>
            </p:cNvPr>
            <p:cNvSpPr txBox="1"/>
            <p:nvPr/>
          </p:nvSpPr>
          <p:spPr>
            <a:xfrm>
              <a:off x="8579134" y="2082178"/>
              <a:ext cx="2591787" cy="307777"/>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pPr algn="ctr"/>
              <a:r>
                <a:rPr lang="en-US" sz="1400" b="1" dirty="0">
                  <a:solidFill>
                    <a:srgbClr val="2A3132"/>
                  </a:solidFill>
                </a:rPr>
                <a:t>Other Record/File Types</a:t>
              </a:r>
            </a:p>
          </p:txBody>
        </p:sp>
      </p:grpSp>
      <p:sp>
        <p:nvSpPr>
          <p:cNvPr id="3" name="Slide Number Placeholder 2">
            <a:extLst>
              <a:ext uri="{FF2B5EF4-FFF2-40B4-BE49-F238E27FC236}">
                <a16:creationId xmlns:a16="http://schemas.microsoft.com/office/drawing/2014/main" id="{D2ACE085-0639-BA62-C0CC-E8E2CCB91909}"/>
              </a:ext>
            </a:extLst>
          </p:cNvPr>
          <p:cNvSpPr>
            <a:spLocks noGrp="1"/>
          </p:cNvSpPr>
          <p:nvPr>
            <p:ph type="sldNum" sz="quarter" idx="11"/>
          </p:nvPr>
        </p:nvSpPr>
        <p:spPr/>
        <p:txBody>
          <a:bodyPr/>
          <a:lstStyle/>
          <a:p>
            <a:fld id="{4B73C415-D670-4716-A5EC-CC4D52CA2BAC}" type="slidenum">
              <a:rPr lang="en-US" noProof="0" smtClean="0"/>
              <a:pPr/>
              <a:t>12</a:t>
            </a:fld>
            <a:endParaRPr lang="en-US" noProof="0" dirty="0"/>
          </a:p>
        </p:txBody>
      </p:sp>
      <p:sp>
        <p:nvSpPr>
          <p:cNvPr id="5" name="Footer Placeholder 2">
            <a:extLst>
              <a:ext uri="{FF2B5EF4-FFF2-40B4-BE49-F238E27FC236}">
                <a16:creationId xmlns:a16="http://schemas.microsoft.com/office/drawing/2014/main" id="{1A79BE83-7836-4251-E812-A30BD2C1BDB9}"/>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3114522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A36B7-DF77-44B3-8EE0-47BDEAFAADC0}"/>
              </a:ext>
            </a:extLst>
          </p:cNvPr>
          <p:cNvSpPr>
            <a:spLocks noGrp="1"/>
          </p:cNvSpPr>
          <p:nvPr>
            <p:ph type="title"/>
          </p:nvPr>
        </p:nvSpPr>
        <p:spPr>
          <a:xfrm>
            <a:off x="426000" y="295812"/>
            <a:ext cx="11340000" cy="432000"/>
          </a:xfrm>
        </p:spPr>
        <p:txBody>
          <a:bodyPr/>
          <a:lstStyle/>
          <a:p>
            <a:r>
              <a:rPr lang="en-US" dirty="0"/>
              <a:t>Ownership</a:t>
            </a:r>
          </a:p>
        </p:txBody>
      </p:sp>
      <p:sp>
        <p:nvSpPr>
          <p:cNvPr id="3" name="Content Placeholder 2">
            <a:extLst>
              <a:ext uri="{FF2B5EF4-FFF2-40B4-BE49-F238E27FC236}">
                <a16:creationId xmlns:a16="http://schemas.microsoft.com/office/drawing/2014/main" id="{88B02262-C6FD-4854-8F1B-A42011E7A52D}"/>
              </a:ext>
            </a:extLst>
          </p:cNvPr>
          <p:cNvSpPr>
            <a:spLocks noGrp="1"/>
          </p:cNvSpPr>
          <p:nvPr>
            <p:ph idx="1"/>
          </p:nvPr>
        </p:nvSpPr>
        <p:spPr>
          <a:xfrm>
            <a:off x="1656364" y="998098"/>
            <a:ext cx="9170521" cy="1714500"/>
          </a:xfrm>
        </p:spPr>
        <p:txBody>
          <a:bodyPr/>
          <a:lstStyle/>
          <a:p>
            <a:pPr marL="0" indent="0" algn="ctr">
              <a:buNone/>
            </a:pPr>
            <a:r>
              <a:rPr lang="en-US" sz="2400" dirty="0"/>
              <a:t>SENR start and end dates determine the period of ownership of student records in CALPADS. To add, update or delete student information, LEAs must have ownership of the student record</a:t>
            </a:r>
          </a:p>
        </p:txBody>
      </p:sp>
      <p:graphicFrame>
        <p:nvGraphicFramePr>
          <p:cNvPr id="7" name="Table 6">
            <a:extLst>
              <a:ext uri="{FF2B5EF4-FFF2-40B4-BE49-F238E27FC236}">
                <a16:creationId xmlns:a16="http://schemas.microsoft.com/office/drawing/2014/main" id="{5D97C87B-51FD-43E7-A591-B6B33321B5BE}"/>
              </a:ext>
            </a:extLst>
          </p:cNvPr>
          <p:cNvGraphicFramePr>
            <a:graphicFrameLocks noGrp="1"/>
          </p:cNvGraphicFramePr>
          <p:nvPr>
            <p:extLst>
              <p:ext uri="{D42A27DB-BD31-4B8C-83A1-F6EECF244321}">
                <p14:modId xmlns:p14="http://schemas.microsoft.com/office/powerpoint/2010/main" val="2802094594"/>
              </p:ext>
            </p:extLst>
          </p:nvPr>
        </p:nvGraphicFramePr>
        <p:xfrm>
          <a:off x="724471" y="2260723"/>
          <a:ext cx="10877549" cy="3622040"/>
        </p:xfrm>
        <a:graphic>
          <a:graphicData uri="http://schemas.openxmlformats.org/drawingml/2006/table">
            <a:tbl>
              <a:tblPr firstRow="1" bandRow="1">
                <a:tableStyleId>{5C22544A-7EE6-4342-B048-85BDC9FD1C3A}</a:tableStyleId>
              </a:tblPr>
              <a:tblGrid>
                <a:gridCol w="2261768">
                  <a:extLst>
                    <a:ext uri="{9D8B030D-6E8A-4147-A177-3AD203B41FA5}">
                      <a16:colId xmlns:a16="http://schemas.microsoft.com/office/drawing/2014/main" val="3757158862"/>
                    </a:ext>
                  </a:extLst>
                </a:gridCol>
                <a:gridCol w="8615781">
                  <a:extLst>
                    <a:ext uri="{9D8B030D-6E8A-4147-A177-3AD203B41FA5}">
                      <a16:colId xmlns:a16="http://schemas.microsoft.com/office/drawing/2014/main" val="1996372167"/>
                    </a:ext>
                  </a:extLst>
                </a:gridCol>
              </a:tblGrid>
              <a:tr h="370840">
                <a:tc>
                  <a:txBody>
                    <a:bodyPr/>
                    <a:lstStyle/>
                    <a:p>
                      <a:r>
                        <a:rPr lang="en-US" dirty="0"/>
                        <a:t>Record Type</a:t>
                      </a:r>
                    </a:p>
                  </a:txBody>
                  <a:tcPr>
                    <a:solidFill>
                      <a:schemeClr val="accent4">
                        <a:lumMod val="75000"/>
                        <a:lumOff val="25000"/>
                      </a:schemeClr>
                    </a:solidFill>
                  </a:tcPr>
                </a:tc>
                <a:tc>
                  <a:txBody>
                    <a:bodyPr/>
                    <a:lstStyle/>
                    <a:p>
                      <a:r>
                        <a:rPr lang="en-US" dirty="0"/>
                        <a:t>Ownership Rules</a:t>
                      </a:r>
                    </a:p>
                  </a:txBody>
                  <a:tcPr>
                    <a:solidFill>
                      <a:schemeClr val="accent4">
                        <a:lumMod val="75000"/>
                        <a:lumOff val="25000"/>
                      </a:schemeClr>
                    </a:solidFill>
                  </a:tcPr>
                </a:tc>
                <a:extLst>
                  <a:ext uri="{0D108BD9-81ED-4DB2-BD59-A6C34878D82A}">
                    <a16:rowId xmlns:a16="http://schemas.microsoft.com/office/drawing/2014/main" val="43381981"/>
                  </a:ext>
                </a:extLst>
              </a:tr>
              <a:tr h="370840">
                <a:tc>
                  <a:txBody>
                    <a:bodyPr/>
                    <a:lstStyle/>
                    <a:p>
                      <a:r>
                        <a:rPr lang="en-US" sz="1400" dirty="0"/>
                        <a:t>SINF</a:t>
                      </a:r>
                    </a:p>
                  </a:txBody>
                  <a:tcPr>
                    <a:solidFill>
                      <a:schemeClr val="accent4">
                        <a:lumMod val="25000"/>
                        <a:lumOff val="75000"/>
                      </a:schemeClr>
                    </a:solidFill>
                  </a:tcPr>
                </a:tc>
                <a:tc>
                  <a:txBody>
                    <a:bodyPr/>
                    <a:lstStyle/>
                    <a:p>
                      <a:r>
                        <a:rPr lang="en-US" sz="1400" dirty="0"/>
                        <a:t>Effective start dates must correspond with enrollment start dates</a:t>
                      </a:r>
                    </a:p>
                  </a:txBody>
                  <a:tcPr>
                    <a:solidFill>
                      <a:schemeClr val="accent4">
                        <a:lumMod val="25000"/>
                        <a:lumOff val="75000"/>
                      </a:schemeClr>
                    </a:solidFill>
                  </a:tcPr>
                </a:tc>
                <a:extLst>
                  <a:ext uri="{0D108BD9-81ED-4DB2-BD59-A6C34878D82A}">
                    <a16:rowId xmlns:a16="http://schemas.microsoft.com/office/drawing/2014/main" val="3638561463"/>
                  </a:ext>
                </a:extLst>
              </a:tr>
              <a:tr h="370840">
                <a:tc>
                  <a:txBody>
                    <a:bodyPr/>
                    <a:lstStyle/>
                    <a:p>
                      <a:r>
                        <a:rPr lang="en-US" sz="1400" dirty="0"/>
                        <a:t>SPRG</a:t>
                      </a:r>
                    </a:p>
                  </a:txBody>
                  <a:tcPr>
                    <a:solidFill>
                      <a:schemeClr val="accent4">
                        <a:lumMod val="10000"/>
                        <a:lumOff val="90000"/>
                      </a:schemeClr>
                    </a:solidFill>
                  </a:tcPr>
                </a:tc>
                <a:tc>
                  <a:txBody>
                    <a:bodyPr/>
                    <a:lstStyle/>
                    <a:p>
                      <a:r>
                        <a:rPr lang="en-US" sz="1400" dirty="0"/>
                        <a:t>If there is no conflicting ownership, eligibility program start dates may precede enrollment start dates. Participation programs must fall within the student’s enrollment period at the school of enrollment</a:t>
                      </a:r>
                    </a:p>
                  </a:txBody>
                  <a:tcPr>
                    <a:solidFill>
                      <a:schemeClr val="accent4">
                        <a:lumMod val="10000"/>
                        <a:lumOff val="90000"/>
                      </a:schemeClr>
                    </a:solidFill>
                  </a:tcPr>
                </a:tc>
                <a:extLst>
                  <a:ext uri="{0D108BD9-81ED-4DB2-BD59-A6C34878D82A}">
                    <a16:rowId xmlns:a16="http://schemas.microsoft.com/office/drawing/2014/main" val="507639902"/>
                  </a:ext>
                </a:extLst>
              </a:tr>
              <a:tr h="370840">
                <a:tc>
                  <a:txBody>
                    <a:bodyPr/>
                    <a:lstStyle/>
                    <a:p>
                      <a:r>
                        <a:rPr lang="en-US" sz="1400" dirty="0"/>
                        <a:t>SELA</a:t>
                      </a:r>
                    </a:p>
                  </a:txBody>
                  <a:tcPr>
                    <a:solidFill>
                      <a:schemeClr val="accent4">
                        <a:lumMod val="25000"/>
                        <a:lumOff val="75000"/>
                      </a:schemeClr>
                    </a:solidFill>
                  </a:tcPr>
                </a:tc>
                <a:tc>
                  <a:txBody>
                    <a:bodyPr/>
                    <a:lstStyle/>
                    <a:p>
                      <a:pPr lvl="0"/>
                      <a:r>
                        <a:rPr lang="en-US" sz="1400" dirty="0"/>
                        <a:t>If there is no conflicting ownership the TBD status can preceded enrollment. The EL and IFEP status date should reflects the date the student’s testing was completed. </a:t>
                      </a:r>
                      <a:r>
                        <a:rPr lang="en-US" sz="1400" kern="1200" dirty="0">
                          <a:solidFill>
                            <a:schemeClr val="dk1"/>
                          </a:solidFill>
                          <a:effectLst/>
                          <a:latin typeface="+mn-lt"/>
                          <a:ea typeface="+mn-ea"/>
                          <a:cs typeface="+mn-cs"/>
                        </a:rPr>
                        <a:t>The start date for EO should align with the first day of the student enrollment. The start date for RFEP should fall with an enrollment period </a:t>
                      </a:r>
                      <a:endParaRPr lang="en-US" sz="1400" dirty="0"/>
                    </a:p>
                  </a:txBody>
                  <a:tcPr>
                    <a:solidFill>
                      <a:schemeClr val="accent4">
                        <a:lumMod val="25000"/>
                        <a:lumOff val="75000"/>
                      </a:schemeClr>
                    </a:solidFill>
                  </a:tcPr>
                </a:tc>
                <a:extLst>
                  <a:ext uri="{0D108BD9-81ED-4DB2-BD59-A6C34878D82A}">
                    <a16:rowId xmlns:a16="http://schemas.microsoft.com/office/drawing/2014/main" val="2145378385"/>
                  </a:ext>
                </a:extLst>
              </a:tr>
              <a:tr h="370840">
                <a:tc>
                  <a:txBody>
                    <a:bodyPr/>
                    <a:lstStyle/>
                    <a:p>
                      <a:r>
                        <a:rPr lang="en-US" sz="1400" dirty="0"/>
                        <a:t>SWDS, PLAN, MEET, SERV</a:t>
                      </a:r>
                    </a:p>
                  </a:txBody>
                  <a:tcPr>
                    <a:solidFill>
                      <a:schemeClr val="accent4">
                        <a:lumMod val="25000"/>
                        <a:lumOff val="75000"/>
                      </a:schemeClr>
                    </a:solidFill>
                  </a:tcPr>
                </a:tc>
                <a:tc>
                  <a:txBody>
                    <a:bodyPr/>
                    <a:lstStyle/>
                    <a:p>
                      <a:pPr lvl="0"/>
                      <a:r>
                        <a:rPr lang="en-US" sz="1400" dirty="0"/>
                        <a:t>SWDS, PLAN must fall within enrollment period. SERV must fall within enrollment period except </a:t>
                      </a:r>
                      <a:r>
                        <a:rPr lang="en-US" sz="1400" i="1" dirty="0"/>
                        <a:t>20 – Secondary </a:t>
                      </a:r>
                      <a:r>
                        <a:rPr lang="en-US" sz="1400" i="0" dirty="0"/>
                        <a:t>enrollments. No MEET ownership validation</a:t>
                      </a:r>
                      <a:endParaRPr lang="en-US" sz="1400" dirty="0"/>
                    </a:p>
                  </a:txBody>
                  <a:tcPr>
                    <a:solidFill>
                      <a:schemeClr val="accent4">
                        <a:lumMod val="25000"/>
                        <a:lumOff val="75000"/>
                      </a:schemeClr>
                    </a:solidFill>
                  </a:tcPr>
                </a:tc>
                <a:extLst>
                  <a:ext uri="{0D108BD9-81ED-4DB2-BD59-A6C34878D82A}">
                    <a16:rowId xmlns:a16="http://schemas.microsoft.com/office/drawing/2014/main" val="3809888113"/>
                  </a:ext>
                </a:extLst>
              </a:tr>
              <a:tr h="370840">
                <a:tc>
                  <a:txBody>
                    <a:bodyPr/>
                    <a:lstStyle/>
                    <a:p>
                      <a:r>
                        <a:rPr lang="en-US" sz="1400" dirty="0"/>
                        <a:t>SINC, SIRS, SOFF</a:t>
                      </a:r>
                    </a:p>
                  </a:txBody>
                  <a:tcPr>
                    <a:solidFill>
                      <a:schemeClr val="accent4">
                        <a:lumMod val="10000"/>
                        <a:lumOff val="90000"/>
                      </a:schemeClr>
                    </a:solidFill>
                  </a:tcPr>
                </a:tc>
                <a:tc>
                  <a:txBody>
                    <a:bodyPr/>
                    <a:lstStyle/>
                    <a:p>
                      <a:r>
                        <a:rPr lang="en-US" sz="1400" dirty="0"/>
                        <a:t>Incident must fall on a date within the enrollment period (within SENR start and end dates)</a:t>
                      </a:r>
                    </a:p>
                  </a:txBody>
                  <a:tcPr>
                    <a:solidFill>
                      <a:schemeClr val="accent4">
                        <a:lumMod val="10000"/>
                        <a:lumOff val="90000"/>
                      </a:schemeClr>
                    </a:solidFill>
                  </a:tcPr>
                </a:tc>
                <a:extLst>
                  <a:ext uri="{0D108BD9-81ED-4DB2-BD59-A6C34878D82A}">
                    <a16:rowId xmlns:a16="http://schemas.microsoft.com/office/drawing/2014/main" val="4090534341"/>
                  </a:ext>
                </a:extLst>
              </a:tr>
              <a:tr h="370840">
                <a:tc>
                  <a:txBody>
                    <a:bodyPr/>
                    <a:lstStyle/>
                    <a:p>
                      <a:r>
                        <a:rPr lang="en-US" sz="1400" dirty="0"/>
                        <a:t>STAS</a:t>
                      </a:r>
                    </a:p>
                  </a:txBody>
                  <a:tcPr>
                    <a:solidFill>
                      <a:schemeClr val="accent4">
                        <a:lumMod val="25000"/>
                        <a:lumOff val="75000"/>
                      </a:schemeClr>
                    </a:solidFill>
                  </a:tcPr>
                </a:tc>
                <a:tc>
                  <a:txBody>
                    <a:bodyPr/>
                    <a:lstStyle/>
                    <a:p>
                      <a:r>
                        <a:rPr lang="en-US" sz="1400" dirty="0"/>
                        <a:t>Records must be reported for each school of primary or short-term enrollment each year</a:t>
                      </a:r>
                    </a:p>
                  </a:txBody>
                  <a:tcPr>
                    <a:solidFill>
                      <a:schemeClr val="accent4">
                        <a:lumMod val="25000"/>
                        <a:lumOff val="75000"/>
                      </a:schemeClr>
                    </a:solidFill>
                  </a:tcPr>
                </a:tc>
                <a:extLst>
                  <a:ext uri="{0D108BD9-81ED-4DB2-BD59-A6C34878D82A}">
                    <a16:rowId xmlns:a16="http://schemas.microsoft.com/office/drawing/2014/main" val="1983348221"/>
                  </a:ext>
                </a:extLst>
              </a:tr>
              <a:tr h="370840">
                <a:tc>
                  <a:txBody>
                    <a:bodyPr/>
                    <a:lstStyle/>
                    <a:p>
                      <a:r>
                        <a:rPr lang="en-US" sz="1400" dirty="0"/>
                        <a:t>SCSE, SCSC</a:t>
                      </a:r>
                    </a:p>
                  </a:txBody>
                  <a:tcPr>
                    <a:solidFill>
                      <a:schemeClr val="accent4">
                        <a:lumMod val="10000"/>
                        <a:lumOff val="90000"/>
                      </a:schemeClr>
                    </a:solidFill>
                  </a:tcPr>
                </a:tc>
                <a:tc>
                  <a:txBody>
                    <a:bodyPr/>
                    <a:lstStyle/>
                    <a:p>
                      <a:r>
                        <a:rPr lang="en-US" sz="1400" dirty="0"/>
                        <a:t>Courses must be submitted at the school of enrollment (on census day for CRSE)</a:t>
                      </a:r>
                    </a:p>
                  </a:txBody>
                  <a:tcPr>
                    <a:solidFill>
                      <a:schemeClr val="accent4">
                        <a:lumMod val="10000"/>
                        <a:lumOff val="90000"/>
                      </a:schemeClr>
                    </a:solidFill>
                  </a:tcPr>
                </a:tc>
                <a:extLst>
                  <a:ext uri="{0D108BD9-81ED-4DB2-BD59-A6C34878D82A}">
                    <a16:rowId xmlns:a16="http://schemas.microsoft.com/office/drawing/2014/main" val="2343455395"/>
                  </a:ext>
                </a:extLst>
              </a:tr>
            </a:tbl>
          </a:graphicData>
        </a:graphic>
      </p:graphicFrame>
      <p:sp>
        <p:nvSpPr>
          <p:cNvPr id="5" name="Slide Number Placeholder 4">
            <a:extLst>
              <a:ext uri="{FF2B5EF4-FFF2-40B4-BE49-F238E27FC236}">
                <a16:creationId xmlns:a16="http://schemas.microsoft.com/office/drawing/2014/main" id="{FB4159E0-45DC-F933-11F8-B670AF9A48A4}"/>
              </a:ext>
            </a:extLst>
          </p:cNvPr>
          <p:cNvSpPr>
            <a:spLocks noGrp="1"/>
          </p:cNvSpPr>
          <p:nvPr>
            <p:ph type="sldNum" sz="quarter" idx="11"/>
          </p:nvPr>
        </p:nvSpPr>
        <p:spPr/>
        <p:txBody>
          <a:bodyPr/>
          <a:lstStyle/>
          <a:p>
            <a:fld id="{4B73C415-D670-4716-A5EC-CC4D52CA2BAC}" type="slidenum">
              <a:rPr lang="en-US" noProof="0" smtClean="0"/>
              <a:pPr/>
              <a:t>13</a:t>
            </a:fld>
            <a:endParaRPr lang="en-US" noProof="0" dirty="0"/>
          </a:p>
        </p:txBody>
      </p:sp>
      <p:sp>
        <p:nvSpPr>
          <p:cNvPr id="6" name="Footer Placeholder 2">
            <a:extLst>
              <a:ext uri="{FF2B5EF4-FFF2-40B4-BE49-F238E27FC236}">
                <a16:creationId xmlns:a16="http://schemas.microsoft.com/office/drawing/2014/main" id="{523B9C2C-A02C-E74C-32FD-8BEBC5008F3C}"/>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3028039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descr="Diagram showing the required files for each CALPADS submission.">
            <a:extLst>
              <a:ext uri="{FF2B5EF4-FFF2-40B4-BE49-F238E27FC236}">
                <a16:creationId xmlns:a16="http://schemas.microsoft.com/office/drawing/2014/main" id="{52ADB886-CC2E-4C3A-B4A8-9E42B6984319}"/>
              </a:ext>
            </a:extLst>
          </p:cNvPr>
          <p:cNvGraphicFramePr/>
          <p:nvPr/>
        </p:nvGraphicFramePr>
        <p:xfrm>
          <a:off x="954515" y="1993221"/>
          <a:ext cx="11712573" cy="4277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E2D37F9-9B0A-40DB-A607-796B6732DDE0}"/>
              </a:ext>
            </a:extLst>
          </p:cNvPr>
          <p:cNvSpPr>
            <a:spLocks noGrp="1"/>
          </p:cNvSpPr>
          <p:nvPr>
            <p:ph type="title"/>
          </p:nvPr>
        </p:nvSpPr>
        <p:spPr/>
        <p:txBody>
          <a:bodyPr/>
          <a:lstStyle/>
          <a:p>
            <a:r>
              <a:rPr lang="en-US" dirty="0"/>
              <a:t>Student Profile</a:t>
            </a:r>
          </a:p>
        </p:txBody>
      </p:sp>
      <p:pic>
        <p:nvPicPr>
          <p:cNvPr id="1026" name="Picture 2" descr="Image result for student profile gif">
            <a:extLst>
              <a:ext uri="{FF2B5EF4-FFF2-40B4-BE49-F238E27FC236}">
                <a16:creationId xmlns:a16="http://schemas.microsoft.com/office/drawing/2014/main" id="{CF8705BD-8FDB-41B5-8EA3-15698A0AF3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875" y="3245220"/>
            <a:ext cx="2943222" cy="207238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F3201373-DCF6-4827-83E4-4E89B69123F8}"/>
              </a:ext>
            </a:extLst>
          </p:cNvPr>
          <p:cNvSpPr/>
          <p:nvPr/>
        </p:nvSpPr>
        <p:spPr bwMode="auto">
          <a:xfrm>
            <a:off x="6469275" y="4636670"/>
            <a:ext cx="4270917" cy="919003"/>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C00000"/>
                </a:solidFill>
                <a:effectLst/>
                <a:latin typeface="Arial" charset="0"/>
                <a:cs typeface="Arial" charset="0"/>
              </a:rPr>
              <a:t>Fall 2 &amp; EOY 1 require staff and/or course records types in addition to student profile data</a:t>
            </a:r>
          </a:p>
        </p:txBody>
      </p:sp>
      <p:sp>
        <p:nvSpPr>
          <p:cNvPr id="4" name="Slide Number Placeholder 3">
            <a:extLst>
              <a:ext uri="{FF2B5EF4-FFF2-40B4-BE49-F238E27FC236}">
                <a16:creationId xmlns:a16="http://schemas.microsoft.com/office/drawing/2014/main" id="{F07E847E-16D2-3E0A-E0F5-B08F3FB78569}"/>
              </a:ext>
            </a:extLst>
          </p:cNvPr>
          <p:cNvSpPr>
            <a:spLocks noGrp="1"/>
          </p:cNvSpPr>
          <p:nvPr>
            <p:ph type="sldNum" sz="quarter" idx="11"/>
          </p:nvPr>
        </p:nvSpPr>
        <p:spPr/>
        <p:txBody>
          <a:bodyPr/>
          <a:lstStyle/>
          <a:p>
            <a:fld id="{4B73C415-D670-4716-A5EC-CC4D52CA2BAC}" type="slidenum">
              <a:rPr lang="en-US" noProof="0" smtClean="0"/>
              <a:pPr/>
              <a:t>14</a:t>
            </a:fld>
            <a:endParaRPr lang="en-US" noProof="0" dirty="0"/>
          </a:p>
        </p:txBody>
      </p:sp>
      <p:sp>
        <p:nvSpPr>
          <p:cNvPr id="5" name="TextBox 4">
            <a:extLst>
              <a:ext uri="{FF2B5EF4-FFF2-40B4-BE49-F238E27FC236}">
                <a16:creationId xmlns:a16="http://schemas.microsoft.com/office/drawing/2014/main" id="{694159B1-A311-606E-1A3D-27E219D603E7}"/>
              </a:ext>
            </a:extLst>
          </p:cNvPr>
          <p:cNvSpPr txBox="1"/>
          <p:nvPr/>
        </p:nvSpPr>
        <p:spPr>
          <a:xfrm>
            <a:off x="557248" y="1013112"/>
            <a:ext cx="11233146" cy="830997"/>
          </a:xfrm>
          <a:prstGeom prst="rect">
            <a:avLst/>
          </a:prstGeom>
          <a:noFill/>
        </p:spPr>
        <p:txBody>
          <a:bodyPr wrap="square" rtlCol="0">
            <a:spAutoFit/>
          </a:bodyPr>
          <a:lstStyle/>
          <a:p>
            <a:r>
              <a:rPr lang="en-US" sz="2400" dirty="0"/>
              <a:t>Student profile records are required for each submission, an enrollment record exist in CALPADS prior to any other record types being posted</a:t>
            </a:r>
          </a:p>
        </p:txBody>
      </p:sp>
      <p:sp>
        <p:nvSpPr>
          <p:cNvPr id="3" name="Footer Placeholder 2">
            <a:extLst>
              <a:ext uri="{FF2B5EF4-FFF2-40B4-BE49-F238E27FC236}">
                <a16:creationId xmlns:a16="http://schemas.microsoft.com/office/drawing/2014/main" id="{7004269F-D143-26BE-EBD9-DF990EE28325}"/>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3824731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Image result for how to demonstration">
            <a:extLst>
              <a:ext uri="{FF2B5EF4-FFF2-40B4-BE49-F238E27FC236}">
                <a16:creationId xmlns:a16="http://schemas.microsoft.com/office/drawing/2014/main" id="{02CB4EF1-FBD3-4C19-A012-3B2FB4BD0C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03529C0-3894-462B-AF5A-893C7223975A}"/>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700" dirty="0">
                <a:solidFill>
                  <a:schemeClr val="tx1"/>
                </a:solidFill>
              </a:rPr>
              <a:t>Online Maintenance Demonstration</a:t>
            </a: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4131CCC-2CB8-1315-E4A9-AF35DF13704B}"/>
              </a:ext>
            </a:extLst>
          </p:cNvPr>
          <p:cNvSpPr>
            <a:spLocks noGrp="1"/>
          </p:cNvSpPr>
          <p:nvPr>
            <p:ph type="sldNum" sz="quarter" idx="11"/>
          </p:nvPr>
        </p:nvSpPr>
        <p:spPr/>
        <p:txBody>
          <a:bodyPr/>
          <a:lstStyle/>
          <a:p>
            <a:fld id="{4B73C415-D670-4716-A5EC-CC4D52CA2BAC}" type="slidenum">
              <a:rPr lang="en-US" noProof="0" smtClean="0"/>
              <a:pPr/>
              <a:t>15</a:t>
            </a:fld>
            <a:endParaRPr lang="en-US" noProof="0" dirty="0"/>
          </a:p>
        </p:txBody>
      </p:sp>
      <p:sp>
        <p:nvSpPr>
          <p:cNvPr id="5" name="Footer Placeholder 2">
            <a:extLst>
              <a:ext uri="{FF2B5EF4-FFF2-40B4-BE49-F238E27FC236}">
                <a16:creationId xmlns:a16="http://schemas.microsoft.com/office/drawing/2014/main" id="{EA0D7FF8-3885-511A-2CB7-4571BA524564}"/>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2314068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E212-1DD2-4906-A82E-C94FDAD49021}"/>
              </a:ext>
            </a:extLst>
          </p:cNvPr>
          <p:cNvSpPr>
            <a:spLocks noGrp="1"/>
          </p:cNvSpPr>
          <p:nvPr>
            <p:ph type="title"/>
          </p:nvPr>
        </p:nvSpPr>
        <p:spPr>
          <a:xfrm>
            <a:off x="221439" y="235961"/>
            <a:ext cx="11340000" cy="432000"/>
          </a:xfrm>
        </p:spPr>
        <p:txBody>
          <a:bodyPr/>
          <a:lstStyle/>
          <a:p>
            <a:r>
              <a:rPr lang="en-US" dirty="0"/>
              <a:t>Search for Student</a:t>
            </a:r>
          </a:p>
        </p:txBody>
      </p:sp>
      <p:pic>
        <p:nvPicPr>
          <p:cNvPr id="6" name="Picture 5" descr="Screen shot of the CALPADS Student Data Maintenance screen.">
            <a:extLst>
              <a:ext uri="{FF2B5EF4-FFF2-40B4-BE49-F238E27FC236}">
                <a16:creationId xmlns:a16="http://schemas.microsoft.com/office/drawing/2014/main" id="{F521BA14-20F6-4E02-84C5-BCF5330244E2}"/>
              </a:ext>
            </a:extLst>
          </p:cNvPr>
          <p:cNvPicPr>
            <a:picLocks noChangeAspect="1"/>
          </p:cNvPicPr>
          <p:nvPr/>
        </p:nvPicPr>
        <p:blipFill>
          <a:blip r:embed="rId3"/>
          <a:stretch>
            <a:fillRect/>
          </a:stretch>
        </p:blipFill>
        <p:spPr>
          <a:xfrm>
            <a:off x="413428" y="762611"/>
            <a:ext cx="11261140" cy="5218577"/>
          </a:xfrm>
          <a:prstGeom prst="rect">
            <a:avLst/>
          </a:prstGeom>
        </p:spPr>
      </p:pic>
      <p:pic>
        <p:nvPicPr>
          <p:cNvPr id="7" name="Picture 6" descr="Screen shot of the CALPADS Student Data Maintenance screen.">
            <a:extLst>
              <a:ext uri="{FF2B5EF4-FFF2-40B4-BE49-F238E27FC236}">
                <a16:creationId xmlns:a16="http://schemas.microsoft.com/office/drawing/2014/main" id="{53FA2821-6096-4BFE-A443-35F457430D8D}"/>
              </a:ext>
            </a:extLst>
          </p:cNvPr>
          <p:cNvPicPr>
            <a:picLocks noChangeAspect="1"/>
          </p:cNvPicPr>
          <p:nvPr/>
        </p:nvPicPr>
        <p:blipFill>
          <a:blip r:embed="rId4"/>
          <a:stretch>
            <a:fillRect/>
          </a:stretch>
        </p:blipFill>
        <p:spPr>
          <a:xfrm>
            <a:off x="413428" y="766758"/>
            <a:ext cx="11365144" cy="5228717"/>
          </a:xfrm>
          <a:prstGeom prst="rect">
            <a:avLst/>
          </a:prstGeom>
        </p:spPr>
      </p:pic>
      <p:pic>
        <p:nvPicPr>
          <p:cNvPr id="8" name="Picture 7" descr="Screen shot of the CALPADS Student Data Maintenance screen.">
            <a:extLst>
              <a:ext uri="{FF2B5EF4-FFF2-40B4-BE49-F238E27FC236}">
                <a16:creationId xmlns:a16="http://schemas.microsoft.com/office/drawing/2014/main" id="{9F12962F-0577-4EF8-8425-D405FB2D88D3}"/>
              </a:ext>
            </a:extLst>
          </p:cNvPr>
          <p:cNvPicPr>
            <a:picLocks noChangeAspect="1"/>
          </p:cNvPicPr>
          <p:nvPr/>
        </p:nvPicPr>
        <p:blipFill>
          <a:blip r:embed="rId5"/>
          <a:stretch>
            <a:fillRect/>
          </a:stretch>
        </p:blipFill>
        <p:spPr>
          <a:xfrm>
            <a:off x="428796" y="775558"/>
            <a:ext cx="11365144" cy="5322251"/>
          </a:xfrm>
          <a:prstGeom prst="rect">
            <a:avLst/>
          </a:prstGeom>
        </p:spPr>
      </p:pic>
      <p:sp>
        <p:nvSpPr>
          <p:cNvPr id="3" name="Rectangle 2">
            <a:extLst>
              <a:ext uri="{FF2B5EF4-FFF2-40B4-BE49-F238E27FC236}">
                <a16:creationId xmlns:a16="http://schemas.microsoft.com/office/drawing/2014/main" id="{C9F8DB09-B3AE-47B5-9899-AAF5EFC80436}"/>
              </a:ext>
            </a:extLst>
          </p:cNvPr>
          <p:cNvSpPr/>
          <p:nvPr/>
        </p:nvSpPr>
        <p:spPr>
          <a:xfrm>
            <a:off x="2419448" y="5291542"/>
            <a:ext cx="7249099" cy="1068906"/>
          </a:xfrm>
          <a:prstGeom prst="rect">
            <a:avLst/>
          </a:prstGeom>
          <a:solidFill>
            <a:srgbClr val="FF7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Search by SSID is an exact search using a state identifier</a:t>
            </a:r>
          </a:p>
          <a:p>
            <a:pPr marL="285750" indent="-285750">
              <a:buFont typeface="Arial" panose="020B0604020202020204" pitchFamily="34" charset="0"/>
              <a:buChar char="•"/>
            </a:pPr>
            <a:r>
              <a:rPr lang="en-US" dirty="0"/>
              <a:t>Search by Demographics locates students who have been enrolled in California public schools when the SSID is unavailable</a:t>
            </a:r>
          </a:p>
        </p:txBody>
      </p:sp>
      <p:sp>
        <p:nvSpPr>
          <p:cNvPr id="4" name="Rectangle 3">
            <a:extLst>
              <a:ext uri="{FF2B5EF4-FFF2-40B4-BE49-F238E27FC236}">
                <a16:creationId xmlns:a16="http://schemas.microsoft.com/office/drawing/2014/main" id="{322E0CE1-5326-4CCF-B827-0F33D5566DC8}"/>
              </a:ext>
            </a:extLst>
          </p:cNvPr>
          <p:cNvSpPr/>
          <p:nvPr/>
        </p:nvSpPr>
        <p:spPr>
          <a:xfrm>
            <a:off x="7469436" y="1225484"/>
            <a:ext cx="3899971" cy="8252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Search by enrolment provides a list of student for the selected criteria</a:t>
            </a:r>
          </a:p>
        </p:txBody>
      </p:sp>
      <p:sp>
        <p:nvSpPr>
          <p:cNvPr id="9" name="Slide Number Placeholder 8">
            <a:extLst>
              <a:ext uri="{FF2B5EF4-FFF2-40B4-BE49-F238E27FC236}">
                <a16:creationId xmlns:a16="http://schemas.microsoft.com/office/drawing/2014/main" id="{79C6007D-ADEC-9CB3-5836-3112E9EEB531}"/>
              </a:ext>
            </a:extLst>
          </p:cNvPr>
          <p:cNvSpPr>
            <a:spLocks noGrp="1"/>
          </p:cNvSpPr>
          <p:nvPr>
            <p:ph type="sldNum" sz="quarter" idx="11"/>
          </p:nvPr>
        </p:nvSpPr>
        <p:spPr/>
        <p:txBody>
          <a:bodyPr/>
          <a:lstStyle/>
          <a:p>
            <a:fld id="{4B73C415-D670-4716-A5EC-CC4D52CA2BAC}" type="slidenum">
              <a:rPr lang="en-US" noProof="0" smtClean="0"/>
              <a:pPr/>
              <a:t>16</a:t>
            </a:fld>
            <a:endParaRPr lang="en-US" noProof="0" dirty="0"/>
          </a:p>
        </p:txBody>
      </p:sp>
      <p:sp>
        <p:nvSpPr>
          <p:cNvPr id="10" name="Footer Placeholder 2">
            <a:extLst>
              <a:ext uri="{FF2B5EF4-FFF2-40B4-BE49-F238E27FC236}">
                <a16:creationId xmlns:a16="http://schemas.microsoft.com/office/drawing/2014/main" id="{D9CEC9F1-EBFE-E8A8-EFF0-31D9E6B9D588}"/>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104308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F3C3-D551-44E6-ACBA-A409FECFF74C}"/>
              </a:ext>
            </a:extLst>
          </p:cNvPr>
          <p:cNvSpPr>
            <a:spLocks noGrp="1"/>
          </p:cNvSpPr>
          <p:nvPr>
            <p:ph type="title"/>
          </p:nvPr>
        </p:nvSpPr>
        <p:spPr>
          <a:xfrm>
            <a:off x="606200" y="326075"/>
            <a:ext cx="11340000" cy="432000"/>
          </a:xfrm>
        </p:spPr>
        <p:txBody>
          <a:bodyPr/>
          <a:lstStyle/>
          <a:p>
            <a:r>
              <a:rPr lang="en-US" dirty="0"/>
              <a:t>Student Detail</a:t>
            </a:r>
          </a:p>
        </p:txBody>
      </p:sp>
      <p:pic>
        <p:nvPicPr>
          <p:cNvPr id="6" name="Picture 5" descr="Screen shot of the CALPADS Student Detai screen.">
            <a:extLst>
              <a:ext uri="{FF2B5EF4-FFF2-40B4-BE49-F238E27FC236}">
                <a16:creationId xmlns:a16="http://schemas.microsoft.com/office/drawing/2014/main" id="{D683F92A-A19A-42B0-B1E6-6E71A536C435}"/>
              </a:ext>
            </a:extLst>
          </p:cNvPr>
          <p:cNvPicPr>
            <a:picLocks noChangeAspect="1"/>
          </p:cNvPicPr>
          <p:nvPr/>
        </p:nvPicPr>
        <p:blipFill>
          <a:blip r:embed="rId3"/>
          <a:stretch>
            <a:fillRect/>
          </a:stretch>
        </p:blipFill>
        <p:spPr>
          <a:xfrm>
            <a:off x="1669030" y="1009606"/>
            <a:ext cx="7815053" cy="5090319"/>
          </a:xfrm>
          <a:prstGeom prst="rect">
            <a:avLst/>
          </a:prstGeom>
          <a:ln>
            <a:noFill/>
          </a:ln>
          <a:effectLst>
            <a:outerShdw blurRad="292100" dist="139700" dir="2700000" algn="tl" rotWithShape="0">
              <a:srgbClr val="333333">
                <a:alpha val="65000"/>
              </a:srgbClr>
            </a:outerShdw>
          </a:effectLst>
        </p:spPr>
      </p:pic>
      <p:pic>
        <p:nvPicPr>
          <p:cNvPr id="7" name="Picture 6" descr="Screen shot of the CALPADS Student Enrollment modal.">
            <a:extLst>
              <a:ext uri="{FF2B5EF4-FFF2-40B4-BE49-F238E27FC236}">
                <a16:creationId xmlns:a16="http://schemas.microsoft.com/office/drawing/2014/main" id="{3850DF5A-1994-4A18-9212-1F9C65952EB6}"/>
              </a:ext>
            </a:extLst>
          </p:cNvPr>
          <p:cNvPicPr>
            <a:picLocks noChangeAspect="1"/>
          </p:cNvPicPr>
          <p:nvPr/>
        </p:nvPicPr>
        <p:blipFill>
          <a:blip r:embed="rId4"/>
          <a:stretch>
            <a:fillRect/>
          </a:stretch>
        </p:blipFill>
        <p:spPr>
          <a:xfrm>
            <a:off x="6051010" y="1236789"/>
            <a:ext cx="3433073" cy="445139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EE1D0CE6-F8F2-4BD8-AFD2-D95E781CBECA}"/>
              </a:ext>
            </a:extLst>
          </p:cNvPr>
          <p:cNvSpPr txBox="1"/>
          <p:nvPr/>
        </p:nvSpPr>
        <p:spPr>
          <a:xfrm>
            <a:off x="318454" y="3945190"/>
            <a:ext cx="1743810" cy="1200329"/>
          </a:xfrm>
          <a:prstGeom prst="rect">
            <a:avLst/>
          </a:prstGeom>
          <a:solidFill>
            <a:srgbClr val="00B050"/>
          </a:solidFill>
        </p:spPr>
        <p:txBody>
          <a:bodyPr wrap="square" rtlCol="0">
            <a:spAutoFit/>
          </a:bodyPr>
          <a:lstStyle/>
          <a:p>
            <a:pPr algn="ctr"/>
            <a:r>
              <a:rPr lang="en-US" dirty="0">
                <a:solidFill>
                  <a:schemeClr val="bg1"/>
                </a:solidFill>
              </a:rPr>
              <a:t>The record can be updated by opening the modal</a:t>
            </a:r>
          </a:p>
        </p:txBody>
      </p:sp>
      <p:sp>
        <p:nvSpPr>
          <p:cNvPr id="12" name="TextBox 11">
            <a:extLst>
              <a:ext uri="{FF2B5EF4-FFF2-40B4-BE49-F238E27FC236}">
                <a16:creationId xmlns:a16="http://schemas.microsoft.com/office/drawing/2014/main" id="{71030131-F9F7-46A5-AFB2-71678B33EA1A}"/>
              </a:ext>
            </a:extLst>
          </p:cNvPr>
          <p:cNvSpPr txBox="1"/>
          <p:nvPr/>
        </p:nvSpPr>
        <p:spPr>
          <a:xfrm>
            <a:off x="9723117" y="2217836"/>
            <a:ext cx="2223083" cy="3139321"/>
          </a:xfrm>
          <a:prstGeom prst="rect">
            <a:avLst/>
          </a:prstGeom>
          <a:solidFill>
            <a:srgbClr val="FD7C62"/>
          </a:solidFill>
        </p:spPr>
        <p:txBody>
          <a:bodyPr wrap="square" rtlCol="0">
            <a:spAutoFit/>
          </a:bodyPr>
          <a:lstStyle/>
          <a:p>
            <a:r>
              <a:rPr lang="en-US" dirty="0">
                <a:solidFill>
                  <a:schemeClr val="bg1"/>
                </a:solidFill>
              </a:rPr>
              <a:t>The record can be posted to the CALPADS ODS after validation, by clicking “Validate” after making changes in the modal, validated and post the record to the CALPADS ODS</a:t>
            </a:r>
          </a:p>
        </p:txBody>
      </p:sp>
      <p:cxnSp>
        <p:nvCxnSpPr>
          <p:cNvPr id="4" name="Straight Arrow Connector 3">
            <a:extLst>
              <a:ext uri="{FF2B5EF4-FFF2-40B4-BE49-F238E27FC236}">
                <a16:creationId xmlns:a16="http://schemas.microsoft.com/office/drawing/2014/main" id="{1686B8FE-AE5A-4E24-B611-12966525DDB5}"/>
              </a:ext>
              <a:ext uri="{C183D7F6-B498-43B3-948B-1728B52AA6E4}">
                <adec:decorative xmlns:adec="http://schemas.microsoft.com/office/drawing/2017/decorative" val="1"/>
              </a:ext>
            </a:extLst>
          </p:cNvPr>
          <p:cNvCxnSpPr>
            <a:cxnSpLocks/>
            <a:stCxn id="10" idx="0"/>
          </p:cNvCxnSpPr>
          <p:nvPr/>
        </p:nvCxnSpPr>
        <p:spPr>
          <a:xfrm flipV="1">
            <a:off x="1190359" y="3297678"/>
            <a:ext cx="560620" cy="64751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C479449-EAF8-4ACA-9FE9-2E903CF4E76A}"/>
              </a:ext>
              <a:ext uri="{C183D7F6-B498-43B3-948B-1728B52AA6E4}">
                <adec:decorative xmlns:adec="http://schemas.microsoft.com/office/drawing/2017/decorative" val="1"/>
              </a:ext>
            </a:extLst>
          </p:cNvPr>
          <p:cNvSpPr/>
          <p:nvPr/>
        </p:nvSpPr>
        <p:spPr>
          <a:xfrm>
            <a:off x="1750979" y="2990784"/>
            <a:ext cx="396722" cy="30689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2E250192-EB44-4D4D-AC39-F8799B8E7573}"/>
              </a:ext>
              <a:ext uri="{C183D7F6-B498-43B3-948B-1728B52AA6E4}">
                <adec:decorative xmlns:adec="http://schemas.microsoft.com/office/drawing/2017/decorative" val="1"/>
              </a:ext>
            </a:extLst>
          </p:cNvPr>
          <p:cNvCxnSpPr>
            <a:cxnSpLocks/>
            <a:stCxn id="12" idx="2"/>
          </p:cNvCxnSpPr>
          <p:nvPr/>
        </p:nvCxnSpPr>
        <p:spPr>
          <a:xfrm flipH="1">
            <a:off x="9552563" y="5357157"/>
            <a:ext cx="1282096" cy="61149"/>
          </a:xfrm>
          <a:prstGeom prst="straightConnector1">
            <a:avLst/>
          </a:prstGeom>
          <a:ln w="38100">
            <a:solidFill>
              <a:srgbClr val="FD7C62"/>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39E6F18-0B9F-417B-8A5B-A6C982C84D36}"/>
              </a:ext>
              <a:ext uri="{C183D7F6-B498-43B3-948B-1728B52AA6E4}">
                <adec:decorative xmlns:adec="http://schemas.microsoft.com/office/drawing/2017/decorative" val="1"/>
              </a:ext>
            </a:extLst>
          </p:cNvPr>
          <p:cNvSpPr/>
          <p:nvPr/>
        </p:nvSpPr>
        <p:spPr>
          <a:xfrm>
            <a:off x="9036998" y="5368985"/>
            <a:ext cx="447085" cy="319197"/>
          </a:xfrm>
          <a:prstGeom prst="rect">
            <a:avLst/>
          </a:prstGeom>
          <a:noFill/>
          <a:ln w="28575">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8FA0B54B-EEF7-A53B-F2C2-D0F80D700CD8}"/>
              </a:ext>
            </a:extLst>
          </p:cNvPr>
          <p:cNvSpPr>
            <a:spLocks noGrp="1"/>
          </p:cNvSpPr>
          <p:nvPr>
            <p:ph type="sldNum" sz="quarter" idx="11"/>
          </p:nvPr>
        </p:nvSpPr>
        <p:spPr/>
        <p:txBody>
          <a:bodyPr/>
          <a:lstStyle/>
          <a:p>
            <a:fld id="{4B73C415-D670-4716-A5EC-CC4D52CA2BAC}" type="slidenum">
              <a:rPr lang="en-US" noProof="0" smtClean="0"/>
              <a:pPr/>
              <a:t>17</a:t>
            </a:fld>
            <a:endParaRPr lang="en-US" noProof="0" dirty="0"/>
          </a:p>
        </p:txBody>
      </p:sp>
      <p:sp>
        <p:nvSpPr>
          <p:cNvPr id="8" name="Footer Placeholder 2">
            <a:extLst>
              <a:ext uri="{FF2B5EF4-FFF2-40B4-BE49-F238E27FC236}">
                <a16:creationId xmlns:a16="http://schemas.microsoft.com/office/drawing/2014/main" id="{6A09E935-0A8E-D718-76CF-ECE80B7FF218}"/>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4630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D3274-60D8-4CBD-9EA7-A0E2C6FDEA0B}"/>
              </a:ext>
            </a:extLst>
          </p:cNvPr>
          <p:cNvSpPr>
            <a:spLocks noGrp="1"/>
          </p:cNvSpPr>
          <p:nvPr>
            <p:ph type="title"/>
          </p:nvPr>
        </p:nvSpPr>
        <p:spPr>
          <a:xfrm>
            <a:off x="338450" y="237834"/>
            <a:ext cx="11340000" cy="432000"/>
          </a:xfrm>
        </p:spPr>
        <p:txBody>
          <a:bodyPr/>
          <a:lstStyle/>
          <a:p>
            <a:r>
              <a:rPr lang="en-US" dirty="0"/>
              <a:t>Add New Record</a:t>
            </a:r>
          </a:p>
        </p:txBody>
      </p:sp>
      <p:pic>
        <p:nvPicPr>
          <p:cNvPr id="6" name="Picture 5" descr="Screen shot of the Student Enrollment screen.">
            <a:extLst>
              <a:ext uri="{FF2B5EF4-FFF2-40B4-BE49-F238E27FC236}">
                <a16:creationId xmlns:a16="http://schemas.microsoft.com/office/drawing/2014/main" id="{B2658E48-60A5-4ED9-8AF9-EE42FA5FB36D}"/>
              </a:ext>
            </a:extLst>
          </p:cNvPr>
          <p:cNvPicPr>
            <a:picLocks noChangeAspect="1"/>
          </p:cNvPicPr>
          <p:nvPr/>
        </p:nvPicPr>
        <p:blipFill>
          <a:blip r:embed="rId3"/>
          <a:stretch>
            <a:fillRect/>
          </a:stretch>
        </p:blipFill>
        <p:spPr>
          <a:xfrm>
            <a:off x="2100924" y="990844"/>
            <a:ext cx="7815053" cy="509031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9517C44E-9E19-46F5-9D19-0E954EA35ADD}"/>
              </a:ext>
            </a:extLst>
          </p:cNvPr>
          <p:cNvSpPr txBox="1"/>
          <p:nvPr/>
        </p:nvSpPr>
        <p:spPr>
          <a:xfrm>
            <a:off x="10252534" y="2815707"/>
            <a:ext cx="1589806" cy="1754326"/>
          </a:xfrm>
          <a:prstGeom prst="rect">
            <a:avLst/>
          </a:prstGeom>
          <a:solidFill>
            <a:srgbClr val="3FC1BD"/>
          </a:solidFill>
        </p:spPr>
        <p:txBody>
          <a:bodyPr wrap="square" rtlCol="0">
            <a:spAutoFit/>
          </a:bodyPr>
          <a:lstStyle/>
          <a:p>
            <a:r>
              <a:rPr lang="en-US" dirty="0">
                <a:solidFill>
                  <a:schemeClr val="bg1"/>
                </a:solidFill>
              </a:rPr>
              <a:t>Select Add New Record to add additional enrollment records</a:t>
            </a:r>
          </a:p>
        </p:txBody>
      </p:sp>
      <p:pic>
        <p:nvPicPr>
          <p:cNvPr id="10" name="Picture 9" descr="Screen shot of the CALPADS Student Enrollment modal.">
            <a:extLst>
              <a:ext uri="{FF2B5EF4-FFF2-40B4-BE49-F238E27FC236}">
                <a16:creationId xmlns:a16="http://schemas.microsoft.com/office/drawing/2014/main" id="{76585ADC-CCE4-402C-A20E-D2F2A1867AC2}"/>
              </a:ext>
            </a:extLst>
          </p:cNvPr>
          <p:cNvPicPr>
            <a:picLocks noChangeAspect="1"/>
          </p:cNvPicPr>
          <p:nvPr/>
        </p:nvPicPr>
        <p:blipFill>
          <a:blip r:embed="rId4"/>
          <a:stretch>
            <a:fillRect/>
          </a:stretch>
        </p:blipFill>
        <p:spPr>
          <a:xfrm>
            <a:off x="726274" y="776837"/>
            <a:ext cx="3925836" cy="5090319"/>
          </a:xfrm>
          <a:prstGeom prst="rect">
            <a:avLst/>
          </a:prstGeom>
          <a:ln>
            <a:noFill/>
          </a:ln>
          <a:effectLst>
            <a:outerShdw blurRad="292100" dist="139700" dir="2700000" algn="tl" rotWithShape="0">
              <a:srgbClr val="333333">
                <a:alpha val="65000"/>
              </a:srgbClr>
            </a:outerShdw>
          </a:effectLst>
        </p:spPr>
      </p:pic>
      <p:cxnSp>
        <p:nvCxnSpPr>
          <p:cNvPr id="4" name="Straight Arrow Connector 3">
            <a:extLst>
              <a:ext uri="{FF2B5EF4-FFF2-40B4-BE49-F238E27FC236}">
                <a16:creationId xmlns:a16="http://schemas.microsoft.com/office/drawing/2014/main" id="{ED022ECB-0DCC-40B0-B2EB-F1AFBEA17A3A}"/>
              </a:ext>
              <a:ext uri="{C183D7F6-B498-43B3-948B-1728B52AA6E4}">
                <adec:decorative xmlns:adec="http://schemas.microsoft.com/office/drawing/2017/decorative" val="1"/>
              </a:ext>
            </a:extLst>
          </p:cNvPr>
          <p:cNvCxnSpPr>
            <a:cxnSpLocks/>
            <a:stCxn id="9" idx="1"/>
          </p:cNvCxnSpPr>
          <p:nvPr/>
        </p:nvCxnSpPr>
        <p:spPr>
          <a:xfrm flipH="1" flipV="1">
            <a:off x="9533106" y="2696707"/>
            <a:ext cx="719428" cy="9961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2C7F915-7C2B-4392-A14A-55AE0763E38D}"/>
              </a:ext>
              <a:ext uri="{C183D7F6-B498-43B3-948B-1728B52AA6E4}">
                <adec:decorative xmlns:adec="http://schemas.microsoft.com/office/drawing/2017/decorative" val="1"/>
              </a:ext>
            </a:extLst>
          </p:cNvPr>
          <p:cNvSpPr/>
          <p:nvPr/>
        </p:nvSpPr>
        <p:spPr>
          <a:xfrm>
            <a:off x="9025896" y="2431914"/>
            <a:ext cx="890081" cy="24495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C9AB52B9-4CAF-D41F-13CC-C148FB9B7109}"/>
              </a:ext>
            </a:extLst>
          </p:cNvPr>
          <p:cNvSpPr>
            <a:spLocks noGrp="1"/>
          </p:cNvSpPr>
          <p:nvPr>
            <p:ph type="sldNum" sz="quarter" idx="11"/>
          </p:nvPr>
        </p:nvSpPr>
        <p:spPr/>
        <p:txBody>
          <a:bodyPr/>
          <a:lstStyle/>
          <a:p>
            <a:fld id="{4B73C415-D670-4716-A5EC-CC4D52CA2BAC}" type="slidenum">
              <a:rPr lang="en-US" noProof="0" smtClean="0"/>
              <a:pPr/>
              <a:t>18</a:t>
            </a:fld>
            <a:endParaRPr lang="en-US" noProof="0" dirty="0"/>
          </a:p>
        </p:txBody>
      </p:sp>
      <p:sp>
        <p:nvSpPr>
          <p:cNvPr id="7" name="Footer Placeholder 2">
            <a:extLst>
              <a:ext uri="{FF2B5EF4-FFF2-40B4-BE49-F238E27FC236}">
                <a16:creationId xmlns:a16="http://schemas.microsoft.com/office/drawing/2014/main" id="{992F574E-D7C1-A5C0-125C-1E5AF1B6AC17}"/>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4126961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of the CALPADS Student Enrollment modal.">
            <a:extLst>
              <a:ext uri="{FF2B5EF4-FFF2-40B4-BE49-F238E27FC236}">
                <a16:creationId xmlns:a16="http://schemas.microsoft.com/office/drawing/2014/main" id="{BF0D69E7-355B-45C3-A6F6-06C9CA9DF8D2}"/>
              </a:ext>
            </a:extLst>
          </p:cNvPr>
          <p:cNvPicPr>
            <a:picLocks noChangeAspect="1"/>
          </p:cNvPicPr>
          <p:nvPr/>
        </p:nvPicPr>
        <p:blipFill>
          <a:blip r:embed="rId3"/>
          <a:stretch>
            <a:fillRect/>
          </a:stretch>
        </p:blipFill>
        <p:spPr>
          <a:xfrm>
            <a:off x="4616079" y="256339"/>
            <a:ext cx="4668668" cy="6053492"/>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8B2F77C8-1146-43B1-8FBD-436029F044AE}"/>
              </a:ext>
            </a:extLst>
          </p:cNvPr>
          <p:cNvSpPr>
            <a:spLocks noGrp="1"/>
          </p:cNvSpPr>
          <p:nvPr>
            <p:ph type="title"/>
          </p:nvPr>
        </p:nvSpPr>
        <p:spPr>
          <a:xfrm>
            <a:off x="426000" y="675095"/>
            <a:ext cx="11340000" cy="432000"/>
          </a:xfrm>
        </p:spPr>
        <p:txBody>
          <a:bodyPr/>
          <a:lstStyle/>
          <a:p>
            <a:r>
              <a:rPr lang="en-US" dirty="0"/>
              <a:t>Student Enrollment</a:t>
            </a:r>
          </a:p>
        </p:txBody>
      </p:sp>
      <p:sp>
        <p:nvSpPr>
          <p:cNvPr id="3" name="Rectangle 2">
            <a:extLst>
              <a:ext uri="{FF2B5EF4-FFF2-40B4-BE49-F238E27FC236}">
                <a16:creationId xmlns:a16="http://schemas.microsoft.com/office/drawing/2014/main" id="{9524732E-9861-43AE-889D-A00B45623CAC}"/>
              </a:ext>
            </a:extLst>
          </p:cNvPr>
          <p:cNvSpPr/>
          <p:nvPr/>
        </p:nvSpPr>
        <p:spPr>
          <a:xfrm>
            <a:off x="782745" y="2159540"/>
            <a:ext cx="3555790" cy="2538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SENR is used to enroll students update enrollment information and exit students. Understanding the data expected in each field allows for the data to be correctly populated</a:t>
            </a:r>
          </a:p>
        </p:txBody>
      </p:sp>
      <p:sp>
        <p:nvSpPr>
          <p:cNvPr id="38" name="Rectangle 37">
            <a:extLst>
              <a:ext uri="{FF2B5EF4-FFF2-40B4-BE49-F238E27FC236}">
                <a16:creationId xmlns:a16="http://schemas.microsoft.com/office/drawing/2014/main" id="{EF76F682-F34C-4906-B6F4-7A72474974BF}"/>
              </a:ext>
            </a:extLst>
          </p:cNvPr>
          <p:cNvSpPr/>
          <p:nvPr/>
        </p:nvSpPr>
        <p:spPr>
          <a:xfrm>
            <a:off x="9562291" y="2465961"/>
            <a:ext cx="2412458" cy="1926077"/>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5057D"/>
                </a:solidFill>
              </a:rPr>
              <a:t>The fields highlighted are typically populated during the submission of  an enrollment record</a:t>
            </a:r>
          </a:p>
        </p:txBody>
      </p:sp>
      <p:sp>
        <p:nvSpPr>
          <p:cNvPr id="5" name="Slide Number Placeholder 4">
            <a:extLst>
              <a:ext uri="{FF2B5EF4-FFF2-40B4-BE49-F238E27FC236}">
                <a16:creationId xmlns:a16="http://schemas.microsoft.com/office/drawing/2014/main" id="{AADC92CD-9394-CC96-B94F-820C3EED6F17}"/>
              </a:ext>
            </a:extLst>
          </p:cNvPr>
          <p:cNvSpPr>
            <a:spLocks noGrp="1"/>
          </p:cNvSpPr>
          <p:nvPr>
            <p:ph type="sldNum" sz="quarter" idx="11"/>
          </p:nvPr>
        </p:nvSpPr>
        <p:spPr/>
        <p:txBody>
          <a:bodyPr/>
          <a:lstStyle/>
          <a:p>
            <a:fld id="{4B73C415-D670-4716-A5EC-CC4D52CA2BAC}" type="slidenum">
              <a:rPr lang="en-US" noProof="0" smtClean="0"/>
              <a:pPr/>
              <a:t>19</a:t>
            </a:fld>
            <a:endParaRPr lang="en-US" noProof="0" dirty="0"/>
          </a:p>
        </p:txBody>
      </p:sp>
      <p:sp>
        <p:nvSpPr>
          <p:cNvPr id="7" name="Footer Placeholder 2">
            <a:extLst>
              <a:ext uri="{FF2B5EF4-FFF2-40B4-BE49-F238E27FC236}">
                <a16:creationId xmlns:a16="http://schemas.microsoft.com/office/drawing/2014/main" id="{ABCCA0F5-9D81-C3CC-DB89-B5DEBF8A56D3}"/>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1464067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B532-9A3C-4AEE-AC77-CEAD56C6988F}"/>
              </a:ext>
            </a:extLst>
          </p:cNvPr>
          <p:cNvSpPr>
            <a:spLocks noGrp="1"/>
          </p:cNvSpPr>
          <p:nvPr>
            <p:ph type="title"/>
          </p:nvPr>
        </p:nvSpPr>
        <p:spPr>
          <a:xfrm>
            <a:off x="687182" y="831676"/>
            <a:ext cx="11340000" cy="432000"/>
          </a:xfrm>
        </p:spPr>
        <p:txBody>
          <a:bodyPr/>
          <a:lstStyle/>
          <a:p>
            <a:r>
              <a:rPr lang="en-US" dirty="0"/>
              <a:t>Target Audience</a:t>
            </a:r>
          </a:p>
        </p:txBody>
      </p:sp>
      <p:grpSp>
        <p:nvGrpSpPr>
          <p:cNvPr id="7" name="Group 6" descr="Image of three working adults.">
            <a:extLst>
              <a:ext uri="{FF2B5EF4-FFF2-40B4-BE49-F238E27FC236}">
                <a16:creationId xmlns:a16="http://schemas.microsoft.com/office/drawing/2014/main" id="{29D97308-25FC-488A-8274-2747696ABE90}"/>
              </a:ext>
            </a:extLst>
          </p:cNvPr>
          <p:cNvGrpSpPr/>
          <p:nvPr/>
        </p:nvGrpSpPr>
        <p:grpSpPr>
          <a:xfrm>
            <a:off x="1860697" y="1996110"/>
            <a:ext cx="2001078" cy="2475328"/>
            <a:chOff x="1745974" y="2928882"/>
            <a:chExt cx="2001078" cy="2475328"/>
          </a:xfrm>
        </p:grpSpPr>
        <p:pic>
          <p:nvPicPr>
            <p:cNvPr id="14" name="Picture 13" descr="A picture containing toy, doll, vector graphics&#10;&#10;Description automatically generated">
              <a:extLst>
                <a:ext uri="{FF2B5EF4-FFF2-40B4-BE49-F238E27FC236}">
                  <a16:creationId xmlns:a16="http://schemas.microsoft.com/office/drawing/2014/main" id="{1EE6AD14-EAE2-4287-BD8E-F1357E73C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113" y="2928882"/>
              <a:ext cx="1828800" cy="1828800"/>
            </a:xfrm>
            <a:prstGeom prst="rect">
              <a:avLst/>
            </a:prstGeom>
            <a:effectLst>
              <a:outerShdw blurRad="63500" algn="ctr" rotWithShape="0">
                <a:prstClr val="black">
                  <a:alpha val="40000"/>
                </a:prstClr>
              </a:outerShdw>
            </a:effectLst>
          </p:spPr>
        </p:pic>
        <p:sp>
          <p:nvSpPr>
            <p:cNvPr id="11" name="Title 1">
              <a:extLst>
                <a:ext uri="{FF2B5EF4-FFF2-40B4-BE49-F238E27FC236}">
                  <a16:creationId xmlns:a16="http://schemas.microsoft.com/office/drawing/2014/main" id="{069BD500-7A74-443F-8585-5BF41DBC87AB}"/>
                </a:ext>
              </a:extLst>
            </p:cNvPr>
            <p:cNvSpPr txBox="1">
              <a:spLocks/>
            </p:cNvSpPr>
            <p:nvPr/>
          </p:nvSpPr>
          <p:spPr>
            <a:xfrm>
              <a:off x="1745974" y="4972210"/>
              <a:ext cx="2001078"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sz="2000" b="1" dirty="0">
                  <a:solidFill>
                    <a:srgbClr val="555FAD"/>
                  </a:solidFill>
                  <a:latin typeface="+mn-lt"/>
                </a:rPr>
                <a:t>CALPADS </a:t>
              </a:r>
            </a:p>
            <a:p>
              <a:pPr algn="ctr"/>
              <a:r>
                <a:rPr lang="en-US" sz="2000" b="1" dirty="0">
                  <a:solidFill>
                    <a:srgbClr val="555FAD"/>
                  </a:solidFill>
                  <a:latin typeface="+mn-lt"/>
                </a:rPr>
                <a:t>LEA Coordinator</a:t>
              </a:r>
            </a:p>
          </p:txBody>
        </p:sp>
      </p:grpSp>
      <p:grpSp>
        <p:nvGrpSpPr>
          <p:cNvPr id="3" name="Group 2" descr="Image of three blank faces.">
            <a:extLst>
              <a:ext uri="{FF2B5EF4-FFF2-40B4-BE49-F238E27FC236}">
                <a16:creationId xmlns:a16="http://schemas.microsoft.com/office/drawing/2014/main" id="{C0A4C754-991F-B005-95D5-945F6BEFE67C}"/>
              </a:ext>
            </a:extLst>
          </p:cNvPr>
          <p:cNvGrpSpPr/>
          <p:nvPr/>
        </p:nvGrpSpPr>
        <p:grpSpPr>
          <a:xfrm>
            <a:off x="5095461" y="1994638"/>
            <a:ext cx="2001078" cy="2476800"/>
            <a:chOff x="5095461" y="1994638"/>
            <a:chExt cx="2001078" cy="2476800"/>
          </a:xfrm>
        </p:grpSpPr>
        <p:pic>
          <p:nvPicPr>
            <p:cNvPr id="12" name="Picture 11" descr="A close up of a logo&#10;&#10;Description automatically generated">
              <a:extLst>
                <a:ext uri="{FF2B5EF4-FFF2-40B4-BE49-F238E27FC236}">
                  <a16:creationId xmlns:a16="http://schemas.microsoft.com/office/drawing/2014/main" id="{88298A07-D9AA-4AB1-A127-65B5E5A36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1994638"/>
              <a:ext cx="1828800" cy="1828800"/>
            </a:xfrm>
            <a:prstGeom prst="rect">
              <a:avLst/>
            </a:prstGeom>
            <a:ln>
              <a:noFill/>
            </a:ln>
            <a:effectLst>
              <a:outerShdw blurRad="63500" algn="ctr" rotWithShape="0">
                <a:prstClr val="black">
                  <a:alpha val="40000"/>
                </a:prstClr>
              </a:outerShdw>
            </a:effectLst>
          </p:spPr>
        </p:pic>
        <p:sp>
          <p:nvSpPr>
            <p:cNvPr id="19" name="Title 1">
              <a:extLst>
                <a:ext uri="{FF2B5EF4-FFF2-40B4-BE49-F238E27FC236}">
                  <a16:creationId xmlns:a16="http://schemas.microsoft.com/office/drawing/2014/main" id="{DAE62A53-F1BB-C838-75E9-D9211CD4398B}"/>
                </a:ext>
              </a:extLst>
            </p:cNvPr>
            <p:cNvSpPr txBox="1">
              <a:spLocks/>
            </p:cNvSpPr>
            <p:nvPr/>
          </p:nvSpPr>
          <p:spPr>
            <a:xfrm>
              <a:off x="5095461" y="4039438"/>
              <a:ext cx="2001078"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sz="2000" b="1" dirty="0">
                  <a:solidFill>
                    <a:srgbClr val="FF735D"/>
                  </a:solidFill>
                  <a:latin typeface="+mn-lt"/>
                </a:rPr>
                <a:t>School site Registrars</a:t>
              </a:r>
            </a:p>
          </p:txBody>
        </p:sp>
      </p:grpSp>
      <p:grpSp>
        <p:nvGrpSpPr>
          <p:cNvPr id="5" name="Group 4">
            <a:extLst>
              <a:ext uri="{FF2B5EF4-FFF2-40B4-BE49-F238E27FC236}">
                <a16:creationId xmlns:a16="http://schemas.microsoft.com/office/drawing/2014/main" id="{3BBD3C40-7496-D184-9CDA-74B0082D4F4B}"/>
              </a:ext>
              <a:ext uri="{C183D7F6-B498-43B3-948B-1728B52AA6E4}">
                <adec:decorative xmlns:adec="http://schemas.microsoft.com/office/drawing/2017/decorative" val="1"/>
              </a:ext>
            </a:extLst>
          </p:cNvPr>
          <p:cNvGrpSpPr/>
          <p:nvPr/>
        </p:nvGrpSpPr>
        <p:grpSpPr>
          <a:xfrm>
            <a:off x="7923168" y="1994638"/>
            <a:ext cx="2001078" cy="2477638"/>
            <a:chOff x="7923168" y="1994638"/>
            <a:chExt cx="2001078" cy="2477638"/>
          </a:xfrm>
        </p:grpSpPr>
        <p:pic>
          <p:nvPicPr>
            <p:cNvPr id="8" name="Picture 7" descr="A picture containing vector graphics&#10;&#10;Description automatically generated">
              <a:extLst>
                <a:ext uri="{FF2B5EF4-FFF2-40B4-BE49-F238E27FC236}">
                  <a16:creationId xmlns:a16="http://schemas.microsoft.com/office/drawing/2014/main" id="{CCBCF8BF-33F7-49C8-B959-078D22BCA8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9307" y="1994638"/>
              <a:ext cx="1828800" cy="1828800"/>
            </a:xfrm>
            <a:prstGeom prst="rect">
              <a:avLst/>
            </a:prstGeom>
            <a:effectLst>
              <a:outerShdw blurRad="63500" algn="ctr" rotWithShape="0">
                <a:prstClr val="black">
                  <a:alpha val="40000"/>
                </a:prstClr>
              </a:outerShdw>
            </a:effectLst>
          </p:spPr>
        </p:pic>
        <p:sp>
          <p:nvSpPr>
            <p:cNvPr id="21" name="Title 1">
              <a:extLst>
                <a:ext uri="{FF2B5EF4-FFF2-40B4-BE49-F238E27FC236}">
                  <a16:creationId xmlns:a16="http://schemas.microsoft.com/office/drawing/2014/main" id="{5F0F7DB5-4494-5FE6-5921-22081CDB16A2}"/>
                </a:ext>
              </a:extLst>
            </p:cNvPr>
            <p:cNvSpPr txBox="1">
              <a:spLocks/>
            </p:cNvSpPr>
            <p:nvPr/>
          </p:nvSpPr>
          <p:spPr>
            <a:xfrm>
              <a:off x="7923168" y="4040276"/>
              <a:ext cx="2001078"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sz="2000" b="1" dirty="0">
                  <a:solidFill>
                    <a:srgbClr val="19929B"/>
                  </a:solidFill>
                  <a:latin typeface="+mn-lt"/>
                </a:rPr>
                <a:t>Administrators</a:t>
              </a:r>
            </a:p>
          </p:txBody>
        </p:sp>
      </p:grpSp>
      <p:sp>
        <p:nvSpPr>
          <p:cNvPr id="6" name="Slide Number Placeholder 5">
            <a:extLst>
              <a:ext uri="{FF2B5EF4-FFF2-40B4-BE49-F238E27FC236}">
                <a16:creationId xmlns:a16="http://schemas.microsoft.com/office/drawing/2014/main" id="{0EAF0A38-5BD6-B86F-BD26-7ADAD0C5ED31}"/>
              </a:ext>
            </a:extLst>
          </p:cNvPr>
          <p:cNvSpPr>
            <a:spLocks noGrp="1"/>
          </p:cNvSpPr>
          <p:nvPr>
            <p:ph type="sldNum" sz="quarter" idx="11"/>
          </p:nvPr>
        </p:nvSpPr>
        <p:spPr/>
        <p:txBody>
          <a:bodyPr/>
          <a:lstStyle/>
          <a:p>
            <a:fld id="{4B73C415-D670-4716-A5EC-CC4D52CA2BAC}" type="slidenum">
              <a:rPr lang="en-US" noProof="0" smtClean="0"/>
              <a:pPr/>
              <a:t>2</a:t>
            </a:fld>
            <a:endParaRPr lang="en-US" noProof="0" dirty="0"/>
          </a:p>
        </p:txBody>
      </p:sp>
      <p:sp>
        <p:nvSpPr>
          <p:cNvPr id="9" name="Footer Placeholder 2">
            <a:extLst>
              <a:ext uri="{FF2B5EF4-FFF2-40B4-BE49-F238E27FC236}">
                <a16:creationId xmlns:a16="http://schemas.microsoft.com/office/drawing/2014/main" id="{791132A9-2A0A-77AC-8231-43F0FBD4B541}"/>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2702969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5FCA9-0B53-4AAB-8C82-706C0570A405}"/>
              </a:ext>
            </a:extLst>
          </p:cNvPr>
          <p:cNvSpPr>
            <a:spLocks noGrp="1"/>
          </p:cNvSpPr>
          <p:nvPr>
            <p:ph type="title"/>
          </p:nvPr>
        </p:nvSpPr>
        <p:spPr>
          <a:xfrm>
            <a:off x="432000" y="432000"/>
            <a:ext cx="5215765" cy="432000"/>
          </a:xfrm>
        </p:spPr>
        <p:txBody>
          <a:bodyPr/>
          <a:lstStyle/>
          <a:p>
            <a:r>
              <a:rPr lang="en-US" dirty="0"/>
              <a:t>Reporting LEA and School of Attendance</a:t>
            </a:r>
          </a:p>
        </p:txBody>
      </p:sp>
      <p:pic>
        <p:nvPicPr>
          <p:cNvPr id="6" name="Picture 5">
            <a:extLst>
              <a:ext uri="{FF2B5EF4-FFF2-40B4-BE49-F238E27FC236}">
                <a16:creationId xmlns:a16="http://schemas.microsoft.com/office/drawing/2014/main" id="{25D20B44-9212-48FB-A2F7-CFC70F1EFD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99323" y="648000"/>
            <a:ext cx="4059938" cy="5609290"/>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97A853C6-753C-4ED0-A2FD-155330382BCC}"/>
              </a:ext>
            </a:extLst>
          </p:cNvPr>
          <p:cNvSpPr/>
          <p:nvPr/>
        </p:nvSpPr>
        <p:spPr>
          <a:xfrm>
            <a:off x="9712617" y="1929715"/>
            <a:ext cx="2059383" cy="1499285"/>
          </a:xfrm>
          <a:prstGeom prst="rect">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School of Attendance code indicates the school where the student attends </a:t>
            </a:r>
          </a:p>
        </p:txBody>
      </p:sp>
      <p:sp>
        <p:nvSpPr>
          <p:cNvPr id="11" name="Rectangle 10">
            <a:extLst>
              <a:ext uri="{FF2B5EF4-FFF2-40B4-BE49-F238E27FC236}">
                <a16:creationId xmlns:a16="http://schemas.microsoft.com/office/drawing/2014/main" id="{BE5AB869-9018-49F8-84D8-DB454911957A}"/>
              </a:ext>
            </a:extLst>
          </p:cNvPr>
          <p:cNvSpPr/>
          <p:nvPr/>
        </p:nvSpPr>
        <p:spPr>
          <a:xfrm>
            <a:off x="1096754" y="1645985"/>
            <a:ext cx="3010090" cy="1968696"/>
          </a:xfrm>
          <a:prstGeom prst="rect">
            <a:avLst/>
          </a:prstGeom>
          <a:solidFill>
            <a:schemeClr val="accent1"/>
          </a:solidFill>
          <a:ln>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Reporting LEA is the district, county office or charter school that the user account is associate with during data population </a:t>
            </a:r>
          </a:p>
        </p:txBody>
      </p:sp>
      <p:cxnSp>
        <p:nvCxnSpPr>
          <p:cNvPr id="13" name="Straight Arrow Connector 12">
            <a:extLst>
              <a:ext uri="{FF2B5EF4-FFF2-40B4-BE49-F238E27FC236}">
                <a16:creationId xmlns:a16="http://schemas.microsoft.com/office/drawing/2014/main" id="{F6206C9E-11F8-4665-BB6B-503DFBF568B4}"/>
              </a:ext>
              <a:ext uri="{C183D7F6-B498-43B3-948B-1728B52AA6E4}">
                <adec:decorative xmlns:adec="http://schemas.microsoft.com/office/drawing/2017/decorative" val="1"/>
              </a:ext>
            </a:extLst>
          </p:cNvPr>
          <p:cNvCxnSpPr>
            <a:cxnSpLocks/>
            <a:stCxn id="11" idx="3"/>
          </p:cNvCxnSpPr>
          <p:nvPr/>
        </p:nvCxnSpPr>
        <p:spPr>
          <a:xfrm>
            <a:off x="4106844" y="2630333"/>
            <a:ext cx="983995"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8183CB8-3124-4548-88C2-E1FFD2A51AC1}"/>
              </a:ext>
              <a:ext uri="{C183D7F6-B498-43B3-948B-1728B52AA6E4}">
                <adec:decorative xmlns:adec="http://schemas.microsoft.com/office/drawing/2017/decorative" val="1"/>
              </a:ext>
            </a:extLst>
          </p:cNvPr>
          <p:cNvCxnSpPr>
            <a:cxnSpLocks/>
            <a:stCxn id="8" idx="1"/>
          </p:cNvCxnSpPr>
          <p:nvPr/>
        </p:nvCxnSpPr>
        <p:spPr>
          <a:xfrm flipH="1">
            <a:off x="9259261" y="2679358"/>
            <a:ext cx="453356"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BCD4C32-25EC-4047-9D1B-A1AF2FBA10B5}"/>
              </a:ext>
              <a:ext uri="{C183D7F6-B498-43B3-948B-1728B52AA6E4}">
                <adec:decorative xmlns:adec="http://schemas.microsoft.com/office/drawing/2017/decorative" val="1"/>
              </a:ext>
            </a:extLst>
          </p:cNvPr>
          <p:cNvSpPr/>
          <p:nvPr/>
        </p:nvSpPr>
        <p:spPr>
          <a:xfrm>
            <a:off x="5148081" y="2371020"/>
            <a:ext cx="2003898" cy="4320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8D41B95-9C3B-4FF1-A580-0A7A6417AA2C}"/>
              </a:ext>
              <a:ext uri="{C183D7F6-B498-43B3-948B-1728B52AA6E4}">
                <adec:decorative xmlns:adec="http://schemas.microsoft.com/office/drawing/2017/decorative" val="1"/>
              </a:ext>
            </a:extLst>
          </p:cNvPr>
          <p:cNvSpPr/>
          <p:nvPr/>
        </p:nvSpPr>
        <p:spPr>
          <a:xfrm>
            <a:off x="7207464" y="2392191"/>
            <a:ext cx="2003897" cy="432000"/>
          </a:xfrm>
          <a:prstGeom prst="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9892FF30-AE41-BBD2-8CF7-DE4A93B81F5A}"/>
              </a:ext>
            </a:extLst>
          </p:cNvPr>
          <p:cNvSpPr>
            <a:spLocks noGrp="1"/>
          </p:cNvSpPr>
          <p:nvPr>
            <p:ph type="sldNum" sz="quarter" idx="11"/>
          </p:nvPr>
        </p:nvSpPr>
        <p:spPr/>
        <p:txBody>
          <a:bodyPr/>
          <a:lstStyle/>
          <a:p>
            <a:fld id="{4B73C415-D670-4716-A5EC-CC4D52CA2BAC}" type="slidenum">
              <a:rPr lang="en-US" noProof="0" smtClean="0"/>
              <a:pPr/>
              <a:t>20</a:t>
            </a:fld>
            <a:endParaRPr lang="en-US" noProof="0" dirty="0"/>
          </a:p>
        </p:txBody>
      </p:sp>
      <p:sp>
        <p:nvSpPr>
          <p:cNvPr id="4" name="Rectangle 3">
            <a:extLst>
              <a:ext uri="{FF2B5EF4-FFF2-40B4-BE49-F238E27FC236}">
                <a16:creationId xmlns:a16="http://schemas.microsoft.com/office/drawing/2014/main" id="{AA790236-32E9-7C42-3229-4FC35C7681FE}"/>
              </a:ext>
            </a:extLst>
          </p:cNvPr>
          <p:cNvSpPr/>
          <p:nvPr/>
        </p:nvSpPr>
        <p:spPr>
          <a:xfrm>
            <a:off x="1268337" y="4081693"/>
            <a:ext cx="2666925" cy="1780473"/>
          </a:xfrm>
          <a:prstGeom prst="rect">
            <a:avLst/>
          </a:prstGeom>
          <a:solidFill>
            <a:srgbClr val="555FAD"/>
          </a:solidFill>
          <a:ln>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independently reporting charter school should have the same Reporting LEA and School of Attendance codes</a:t>
            </a:r>
          </a:p>
        </p:txBody>
      </p:sp>
      <p:sp>
        <p:nvSpPr>
          <p:cNvPr id="3" name="Footer Placeholder 2">
            <a:extLst>
              <a:ext uri="{FF2B5EF4-FFF2-40B4-BE49-F238E27FC236}">
                <a16:creationId xmlns:a16="http://schemas.microsoft.com/office/drawing/2014/main" id="{4E18C7A2-F433-0ACF-86F7-88411D0D1E76}"/>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887856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F6206C9E-11F8-4665-BB6B-503DFBF568B4}"/>
              </a:ext>
              <a:ext uri="{C183D7F6-B498-43B3-948B-1728B52AA6E4}">
                <adec:decorative xmlns:adec="http://schemas.microsoft.com/office/drawing/2017/decorative" val="1"/>
              </a:ext>
            </a:extLst>
          </p:cNvPr>
          <p:cNvCxnSpPr>
            <a:cxnSpLocks/>
          </p:cNvCxnSpPr>
          <p:nvPr/>
        </p:nvCxnSpPr>
        <p:spPr>
          <a:xfrm>
            <a:off x="3025302" y="3053439"/>
            <a:ext cx="1454854"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A65FCA9-0B53-4AAB-8C82-706C0570A405}"/>
              </a:ext>
            </a:extLst>
          </p:cNvPr>
          <p:cNvSpPr>
            <a:spLocks noGrp="1"/>
          </p:cNvSpPr>
          <p:nvPr>
            <p:ph type="title"/>
          </p:nvPr>
        </p:nvSpPr>
        <p:spPr/>
        <p:txBody>
          <a:bodyPr/>
          <a:lstStyle/>
          <a:p>
            <a:r>
              <a:rPr lang="en-US" dirty="0"/>
              <a:t>NPS Enrollment</a:t>
            </a:r>
          </a:p>
        </p:txBody>
      </p:sp>
      <p:pic>
        <p:nvPicPr>
          <p:cNvPr id="7" name="Picture 6" descr="Screen shot of the CALPADS Student Enrollment Modal.">
            <a:extLst>
              <a:ext uri="{FF2B5EF4-FFF2-40B4-BE49-F238E27FC236}">
                <a16:creationId xmlns:a16="http://schemas.microsoft.com/office/drawing/2014/main" id="{26689852-415B-4A6D-969B-013FE503A270}"/>
              </a:ext>
            </a:extLst>
          </p:cNvPr>
          <p:cNvPicPr>
            <a:picLocks noChangeAspect="1"/>
          </p:cNvPicPr>
          <p:nvPr/>
        </p:nvPicPr>
        <p:blipFill>
          <a:blip r:embed="rId3"/>
          <a:stretch>
            <a:fillRect/>
          </a:stretch>
        </p:blipFill>
        <p:spPr>
          <a:xfrm>
            <a:off x="4503906" y="305510"/>
            <a:ext cx="4258788" cy="5916839"/>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BE5AB869-9018-49F8-84D8-DB454911957A}"/>
              </a:ext>
            </a:extLst>
          </p:cNvPr>
          <p:cNvSpPr/>
          <p:nvPr/>
        </p:nvSpPr>
        <p:spPr>
          <a:xfrm>
            <a:off x="497299" y="1467322"/>
            <a:ext cx="3010090" cy="1968696"/>
          </a:xfrm>
          <a:prstGeom prst="rect">
            <a:avLst/>
          </a:prstGeom>
          <a:solidFill>
            <a:srgbClr val="7030A0"/>
          </a:solidFill>
          <a:ln>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NPS School of Attendance code should be populated for certified NPS schools. If the NPS school is not certified use the generic code of 9999999</a:t>
            </a:r>
          </a:p>
        </p:txBody>
      </p:sp>
      <p:cxnSp>
        <p:nvCxnSpPr>
          <p:cNvPr id="15" name="Straight Arrow Connector 14">
            <a:extLst>
              <a:ext uri="{FF2B5EF4-FFF2-40B4-BE49-F238E27FC236}">
                <a16:creationId xmlns:a16="http://schemas.microsoft.com/office/drawing/2014/main" id="{B8183CB8-3124-4548-88C2-E1FFD2A51AC1}"/>
              </a:ext>
              <a:ext uri="{C183D7F6-B498-43B3-948B-1728B52AA6E4}">
                <adec:decorative xmlns:adec="http://schemas.microsoft.com/office/drawing/2017/decorative" val="1"/>
              </a:ext>
            </a:extLst>
          </p:cNvPr>
          <p:cNvCxnSpPr>
            <a:cxnSpLocks/>
          </p:cNvCxnSpPr>
          <p:nvPr/>
        </p:nvCxnSpPr>
        <p:spPr>
          <a:xfrm flipH="1">
            <a:off x="8666775" y="2364631"/>
            <a:ext cx="1196504" cy="818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BCD4C32-25EC-4047-9D1B-A1AF2FBA10B5}"/>
              </a:ext>
              <a:ext uri="{C183D7F6-B498-43B3-948B-1728B52AA6E4}">
                <adec:decorative xmlns:adec="http://schemas.microsoft.com/office/drawing/2017/decorative" val="1"/>
              </a:ext>
            </a:extLst>
          </p:cNvPr>
          <p:cNvSpPr/>
          <p:nvPr/>
        </p:nvSpPr>
        <p:spPr>
          <a:xfrm>
            <a:off x="4562840" y="2545845"/>
            <a:ext cx="2003898" cy="1186771"/>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8D41B95-9C3B-4FF1-A580-0A7A6417AA2C}"/>
              </a:ext>
              <a:ext uri="{C183D7F6-B498-43B3-948B-1728B52AA6E4}">
                <adec:decorative xmlns:adec="http://schemas.microsoft.com/office/drawing/2017/decorative" val="1"/>
              </a:ext>
            </a:extLst>
          </p:cNvPr>
          <p:cNvSpPr/>
          <p:nvPr/>
        </p:nvSpPr>
        <p:spPr>
          <a:xfrm>
            <a:off x="6614808" y="2119588"/>
            <a:ext cx="2003897" cy="432000"/>
          </a:xfrm>
          <a:prstGeom prst="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creen shot of the school of attendance popup dropdown list.">
            <a:extLst>
              <a:ext uri="{FF2B5EF4-FFF2-40B4-BE49-F238E27FC236}">
                <a16:creationId xmlns:a16="http://schemas.microsoft.com/office/drawing/2014/main" id="{F865E4B5-8F34-4D02-B82A-5D569B018216}"/>
              </a:ext>
            </a:extLst>
          </p:cNvPr>
          <p:cNvPicPr>
            <a:picLocks noChangeAspect="1"/>
          </p:cNvPicPr>
          <p:nvPr/>
        </p:nvPicPr>
        <p:blipFill>
          <a:blip r:embed="rId4"/>
          <a:stretch>
            <a:fillRect/>
          </a:stretch>
        </p:blipFill>
        <p:spPr>
          <a:xfrm>
            <a:off x="9173705" y="403006"/>
            <a:ext cx="2520996" cy="1366600"/>
          </a:xfrm>
          <a:prstGeom prst="rect">
            <a:avLst/>
          </a:prstGeom>
          <a:ln>
            <a:noFill/>
          </a:ln>
          <a:effectLst>
            <a:outerShdw blurRad="190500" algn="tl" rotWithShape="0">
              <a:srgbClr val="000000">
                <a:alpha val="70000"/>
              </a:srgbClr>
            </a:outerShdw>
          </a:effectLst>
        </p:spPr>
      </p:pic>
      <p:pic>
        <p:nvPicPr>
          <p:cNvPr id="9" name="Picture 8" descr="Screen shot of the NPS School of Attendance drop down list.">
            <a:extLst>
              <a:ext uri="{FF2B5EF4-FFF2-40B4-BE49-F238E27FC236}">
                <a16:creationId xmlns:a16="http://schemas.microsoft.com/office/drawing/2014/main" id="{D1447C2B-2177-487C-A28B-72F82642E774}"/>
              </a:ext>
            </a:extLst>
          </p:cNvPr>
          <p:cNvPicPr>
            <a:picLocks noChangeAspect="1"/>
          </p:cNvPicPr>
          <p:nvPr/>
        </p:nvPicPr>
        <p:blipFill>
          <a:blip r:embed="rId5"/>
          <a:stretch>
            <a:fillRect/>
          </a:stretch>
        </p:blipFill>
        <p:spPr>
          <a:xfrm>
            <a:off x="551860" y="4128247"/>
            <a:ext cx="3200869" cy="1787776"/>
          </a:xfrm>
          <a:prstGeom prst="rect">
            <a:avLst/>
          </a:prstGeom>
          <a:ln>
            <a:noFill/>
          </a:ln>
          <a:effectLst>
            <a:outerShdw blurRad="190500" algn="tl" rotWithShape="0">
              <a:srgbClr val="000000">
                <a:alpha val="70000"/>
              </a:srgbClr>
            </a:outerShdw>
          </a:effectLst>
        </p:spPr>
      </p:pic>
      <p:sp>
        <p:nvSpPr>
          <p:cNvPr id="12" name="Rectangle 11">
            <a:extLst>
              <a:ext uri="{FF2B5EF4-FFF2-40B4-BE49-F238E27FC236}">
                <a16:creationId xmlns:a16="http://schemas.microsoft.com/office/drawing/2014/main" id="{A5C7863A-8819-4C43-AA77-016CE0556D05}"/>
              </a:ext>
              <a:ext uri="{C183D7F6-B498-43B3-948B-1728B52AA6E4}">
                <adec:decorative xmlns:adec="http://schemas.microsoft.com/office/drawing/2017/decorative" val="1"/>
              </a:ext>
            </a:extLst>
          </p:cNvPr>
          <p:cNvSpPr/>
          <p:nvPr/>
        </p:nvSpPr>
        <p:spPr>
          <a:xfrm>
            <a:off x="6614808" y="2545846"/>
            <a:ext cx="2003897" cy="41663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BB0C19-E916-466B-8A5A-D48347740502}"/>
              </a:ext>
            </a:extLst>
          </p:cNvPr>
          <p:cNvSpPr/>
          <p:nvPr/>
        </p:nvSpPr>
        <p:spPr>
          <a:xfrm>
            <a:off x="9173706" y="3981900"/>
            <a:ext cx="2435940" cy="156725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Identifier used to facilitate locating the original record in their local SIS</a:t>
            </a:r>
          </a:p>
        </p:txBody>
      </p:sp>
      <p:sp>
        <p:nvSpPr>
          <p:cNvPr id="5" name="Slide Number Placeholder 4">
            <a:extLst>
              <a:ext uri="{FF2B5EF4-FFF2-40B4-BE49-F238E27FC236}">
                <a16:creationId xmlns:a16="http://schemas.microsoft.com/office/drawing/2014/main" id="{CDA99D48-108E-D1EB-D035-E3BBA1666257}"/>
              </a:ext>
            </a:extLst>
          </p:cNvPr>
          <p:cNvSpPr>
            <a:spLocks noGrp="1"/>
          </p:cNvSpPr>
          <p:nvPr>
            <p:ph type="sldNum" sz="quarter" idx="11"/>
          </p:nvPr>
        </p:nvSpPr>
        <p:spPr/>
        <p:txBody>
          <a:bodyPr/>
          <a:lstStyle/>
          <a:p>
            <a:fld id="{4B73C415-D670-4716-A5EC-CC4D52CA2BAC}" type="slidenum">
              <a:rPr lang="en-US" noProof="0" smtClean="0"/>
              <a:pPr/>
              <a:t>21</a:t>
            </a:fld>
            <a:endParaRPr lang="en-US" noProof="0" dirty="0"/>
          </a:p>
        </p:txBody>
      </p:sp>
      <p:sp>
        <p:nvSpPr>
          <p:cNvPr id="4" name="Rectangle 3">
            <a:extLst>
              <a:ext uri="{FF2B5EF4-FFF2-40B4-BE49-F238E27FC236}">
                <a16:creationId xmlns:a16="http://schemas.microsoft.com/office/drawing/2014/main" id="{DBF1E2F7-3CD1-3A9B-8814-4CED10ACDCEE}"/>
              </a:ext>
            </a:extLst>
          </p:cNvPr>
          <p:cNvSpPr/>
          <p:nvPr/>
        </p:nvSpPr>
        <p:spPr>
          <a:xfrm>
            <a:off x="9513871" y="1990161"/>
            <a:ext cx="2131097" cy="1624520"/>
          </a:xfrm>
          <a:prstGeom prst="rect">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School of Attendance code of 0000001 is used for All NPS schools</a:t>
            </a:r>
          </a:p>
        </p:txBody>
      </p:sp>
      <p:sp>
        <p:nvSpPr>
          <p:cNvPr id="6" name="Footer Placeholder 2">
            <a:extLst>
              <a:ext uri="{FF2B5EF4-FFF2-40B4-BE49-F238E27FC236}">
                <a16:creationId xmlns:a16="http://schemas.microsoft.com/office/drawing/2014/main" id="{EFB405CF-7916-8F2C-B675-A2C8CFF20592}"/>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3682761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77C8-1146-43B1-8FBD-436029F044AE}"/>
              </a:ext>
            </a:extLst>
          </p:cNvPr>
          <p:cNvSpPr>
            <a:spLocks noGrp="1"/>
          </p:cNvSpPr>
          <p:nvPr>
            <p:ph type="title"/>
          </p:nvPr>
        </p:nvSpPr>
        <p:spPr>
          <a:xfrm>
            <a:off x="426000" y="427977"/>
            <a:ext cx="4226922" cy="432000"/>
          </a:xfrm>
        </p:spPr>
        <p:txBody>
          <a:bodyPr/>
          <a:lstStyle/>
          <a:p>
            <a:r>
              <a:rPr lang="en-US" dirty="0"/>
              <a:t>Enrollment Status</a:t>
            </a:r>
          </a:p>
        </p:txBody>
      </p:sp>
      <p:pic>
        <p:nvPicPr>
          <p:cNvPr id="3" name="Picture 2" descr="Screen shot of the CALPADS Student Enrollment Modal.">
            <a:extLst>
              <a:ext uri="{FF2B5EF4-FFF2-40B4-BE49-F238E27FC236}">
                <a16:creationId xmlns:a16="http://schemas.microsoft.com/office/drawing/2014/main" id="{479A4B2B-B3A3-4245-B116-D00BF5607813}"/>
              </a:ext>
            </a:extLst>
          </p:cNvPr>
          <p:cNvPicPr>
            <a:picLocks noChangeAspect="1"/>
          </p:cNvPicPr>
          <p:nvPr/>
        </p:nvPicPr>
        <p:blipFill>
          <a:blip r:embed="rId3"/>
          <a:stretch>
            <a:fillRect/>
          </a:stretch>
        </p:blipFill>
        <p:spPr>
          <a:xfrm>
            <a:off x="4565180" y="282059"/>
            <a:ext cx="4226923" cy="5835923"/>
          </a:xfrm>
          <a:prstGeom prst="rect">
            <a:avLst/>
          </a:prstGeom>
          <a:ln>
            <a:noFill/>
          </a:ln>
          <a:effectLst>
            <a:outerShdw blurRad="190500" algn="tl" rotWithShape="0">
              <a:srgbClr val="000000">
                <a:alpha val="70000"/>
              </a:srgbClr>
            </a:outerShdw>
          </a:effectLst>
        </p:spPr>
      </p:pic>
      <p:pic>
        <p:nvPicPr>
          <p:cNvPr id="4" name="Picture 3" descr="Screen shot of the Enrollment Status drop down list.">
            <a:extLst>
              <a:ext uri="{FF2B5EF4-FFF2-40B4-BE49-F238E27FC236}">
                <a16:creationId xmlns:a16="http://schemas.microsoft.com/office/drawing/2014/main" id="{41C4F7E8-E4C9-4E80-BA71-4D0941A462A4}"/>
              </a:ext>
            </a:extLst>
          </p:cNvPr>
          <p:cNvPicPr>
            <a:picLocks noChangeAspect="1"/>
          </p:cNvPicPr>
          <p:nvPr/>
        </p:nvPicPr>
        <p:blipFill>
          <a:blip r:embed="rId4"/>
          <a:stretch>
            <a:fillRect/>
          </a:stretch>
        </p:blipFill>
        <p:spPr>
          <a:xfrm>
            <a:off x="426000" y="1244705"/>
            <a:ext cx="3629824" cy="1605499"/>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EF5B9DDA-D407-4BD6-B0FE-39C4E0AA8410}"/>
              </a:ext>
            </a:extLst>
          </p:cNvPr>
          <p:cNvSpPr/>
          <p:nvPr/>
        </p:nvSpPr>
        <p:spPr>
          <a:xfrm>
            <a:off x="9182911" y="2850205"/>
            <a:ext cx="2752927" cy="2441642"/>
          </a:xfrm>
          <a:prstGeom prst="rect">
            <a:avLst/>
          </a:prstGeom>
          <a:solidFill>
            <a:srgbClr val="FF7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Non-ADA Enrollment (50) Examples: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Students enrolled at private schools receiving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Students paying tuition to go to a public school</a:t>
            </a:r>
          </a:p>
        </p:txBody>
      </p:sp>
      <p:sp>
        <p:nvSpPr>
          <p:cNvPr id="27" name="Rectangle 26">
            <a:extLst>
              <a:ext uri="{FF2B5EF4-FFF2-40B4-BE49-F238E27FC236}">
                <a16:creationId xmlns:a16="http://schemas.microsoft.com/office/drawing/2014/main" id="{7D3B5DA0-847F-4670-9B5A-C9C13F8EF5C1}"/>
              </a:ext>
            </a:extLst>
          </p:cNvPr>
          <p:cNvSpPr/>
          <p:nvPr/>
        </p:nvSpPr>
        <p:spPr>
          <a:xfrm>
            <a:off x="426000" y="3234932"/>
            <a:ext cx="3629824" cy="10063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Primary Enrollment (10) status establishes ownership</a:t>
            </a:r>
          </a:p>
        </p:txBody>
      </p:sp>
      <p:sp>
        <p:nvSpPr>
          <p:cNvPr id="29" name="Rectangle 28">
            <a:extLst>
              <a:ext uri="{FF2B5EF4-FFF2-40B4-BE49-F238E27FC236}">
                <a16:creationId xmlns:a16="http://schemas.microsoft.com/office/drawing/2014/main" id="{EEBF4414-288F-48C9-83ED-8BD38E54020F}"/>
              </a:ext>
            </a:extLst>
          </p:cNvPr>
          <p:cNvSpPr/>
          <p:nvPr/>
        </p:nvSpPr>
        <p:spPr>
          <a:xfrm>
            <a:off x="9378371" y="859977"/>
            <a:ext cx="2362005" cy="178281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Short-Term Enrollment (30) status can only be used by educational options schools</a:t>
            </a:r>
          </a:p>
        </p:txBody>
      </p:sp>
      <p:sp>
        <p:nvSpPr>
          <p:cNvPr id="30" name="Rectangle 29">
            <a:extLst>
              <a:ext uri="{FF2B5EF4-FFF2-40B4-BE49-F238E27FC236}">
                <a16:creationId xmlns:a16="http://schemas.microsoft.com/office/drawing/2014/main" id="{F544116B-755B-4A62-AD03-5837683605EF}"/>
              </a:ext>
              <a:ext uri="{C183D7F6-B498-43B3-948B-1728B52AA6E4}">
                <adec:decorative xmlns:adec="http://schemas.microsoft.com/office/drawing/2017/decorative" val="1"/>
              </a:ext>
            </a:extLst>
          </p:cNvPr>
          <p:cNvSpPr/>
          <p:nvPr/>
        </p:nvSpPr>
        <p:spPr>
          <a:xfrm>
            <a:off x="4652922" y="2850204"/>
            <a:ext cx="2049435" cy="90467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45A9945C-798E-B3A4-8E81-B0FD5F069D0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8" name="Rectangle 7">
            <a:extLst>
              <a:ext uri="{FF2B5EF4-FFF2-40B4-BE49-F238E27FC236}">
                <a16:creationId xmlns:a16="http://schemas.microsoft.com/office/drawing/2014/main" id="{960A8CE4-D5D4-324C-9E0C-CF56EBA8E699}"/>
              </a:ext>
            </a:extLst>
          </p:cNvPr>
          <p:cNvSpPr/>
          <p:nvPr/>
        </p:nvSpPr>
        <p:spPr>
          <a:xfrm>
            <a:off x="340468" y="4652496"/>
            <a:ext cx="3715356" cy="100632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Secondary Enrollment (20) status may be concurrent with primary enrollments</a:t>
            </a:r>
          </a:p>
        </p:txBody>
      </p:sp>
      <p:sp>
        <p:nvSpPr>
          <p:cNvPr id="5" name="Footer Placeholder 2">
            <a:extLst>
              <a:ext uri="{FF2B5EF4-FFF2-40B4-BE49-F238E27FC236}">
                <a16:creationId xmlns:a16="http://schemas.microsoft.com/office/drawing/2014/main" id="{4A5E7414-9F81-DC1F-C6D0-719391D07856}"/>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4094253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C986A585-A5BB-41E7-87AC-6C35E90D108D}"/>
              </a:ext>
              <a:ext uri="{C183D7F6-B498-43B3-948B-1728B52AA6E4}">
                <adec:decorative xmlns:adec="http://schemas.microsoft.com/office/drawing/2017/decorative" val="1"/>
              </a:ext>
            </a:extLst>
          </p:cNvPr>
          <p:cNvCxnSpPr/>
          <p:nvPr/>
        </p:nvCxnSpPr>
        <p:spPr>
          <a:xfrm>
            <a:off x="3771115" y="3572043"/>
            <a:ext cx="1024621"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92105BF-04D5-47A4-A6C1-509DCABE0549}"/>
              </a:ext>
            </a:extLst>
          </p:cNvPr>
          <p:cNvSpPr>
            <a:spLocks noGrp="1"/>
          </p:cNvSpPr>
          <p:nvPr>
            <p:ph type="title"/>
          </p:nvPr>
        </p:nvSpPr>
        <p:spPr>
          <a:xfrm>
            <a:off x="432000" y="432000"/>
            <a:ext cx="4071906" cy="432000"/>
          </a:xfrm>
        </p:spPr>
        <p:txBody>
          <a:bodyPr/>
          <a:lstStyle/>
          <a:p>
            <a:r>
              <a:rPr lang="en-US" dirty="0"/>
              <a:t>Enrollment Start &amp; Date Grade Level</a:t>
            </a:r>
          </a:p>
        </p:txBody>
      </p:sp>
      <p:pic>
        <p:nvPicPr>
          <p:cNvPr id="6" name="Picture 5" descr="Screen shot of the CALPADS Student Enrollment Modal.">
            <a:extLst>
              <a:ext uri="{FF2B5EF4-FFF2-40B4-BE49-F238E27FC236}">
                <a16:creationId xmlns:a16="http://schemas.microsoft.com/office/drawing/2014/main" id="{DA1BC7C0-4D75-41F5-9FBC-00FE2150794E}"/>
              </a:ext>
            </a:extLst>
          </p:cNvPr>
          <p:cNvPicPr>
            <a:picLocks noChangeAspect="1"/>
          </p:cNvPicPr>
          <p:nvPr/>
        </p:nvPicPr>
        <p:blipFill>
          <a:blip r:embed="rId3"/>
          <a:stretch>
            <a:fillRect/>
          </a:stretch>
        </p:blipFill>
        <p:spPr>
          <a:xfrm>
            <a:off x="4795736" y="432000"/>
            <a:ext cx="4114800" cy="5692463"/>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7B1EC347-86C4-4F5E-A721-0117E5A42726}"/>
              </a:ext>
              <a:ext uri="{C183D7F6-B498-43B3-948B-1728B52AA6E4}">
                <adec:decorative xmlns:adec="http://schemas.microsoft.com/office/drawing/2017/decorative" val="1"/>
              </a:ext>
            </a:extLst>
          </p:cNvPr>
          <p:cNvSpPr/>
          <p:nvPr/>
        </p:nvSpPr>
        <p:spPr>
          <a:xfrm>
            <a:off x="4854102" y="3356043"/>
            <a:ext cx="1999034" cy="43200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603B0C-E4CB-47F2-8438-413088488B91}"/>
              </a:ext>
            </a:extLst>
          </p:cNvPr>
          <p:cNvSpPr/>
          <p:nvPr/>
        </p:nvSpPr>
        <p:spPr>
          <a:xfrm>
            <a:off x="300296" y="2178995"/>
            <a:ext cx="3828715" cy="250000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Ownership of student records begin on the Enrollment Start Date</a:t>
            </a:r>
          </a:p>
          <a:p>
            <a:pPr marL="285750" indent="-285750">
              <a:buFont typeface="Arial" panose="020B0604020202020204" pitchFamily="34" charset="0"/>
              <a:buChar char="•"/>
            </a:pPr>
            <a:r>
              <a:rPr lang="en-US" dirty="0"/>
              <a:t>Primary enrollments with the same school start date cannot exist</a:t>
            </a:r>
          </a:p>
          <a:p>
            <a:pPr marL="285750" indent="-285750">
              <a:buFont typeface="Arial" panose="020B0604020202020204" pitchFamily="34" charset="0"/>
              <a:buChar char="•"/>
            </a:pPr>
            <a:r>
              <a:rPr lang="en-US" dirty="0"/>
              <a:t>Ownership belongs to the LEA with the most recent Enrollment Start Date when there are concurrent enrollments</a:t>
            </a:r>
          </a:p>
        </p:txBody>
      </p:sp>
      <p:sp>
        <p:nvSpPr>
          <p:cNvPr id="3" name="Slide Number Placeholder 2">
            <a:extLst>
              <a:ext uri="{FF2B5EF4-FFF2-40B4-BE49-F238E27FC236}">
                <a16:creationId xmlns:a16="http://schemas.microsoft.com/office/drawing/2014/main" id="{C6A68846-4088-8622-FED0-1322E4EB82A8}"/>
              </a:ext>
            </a:extLst>
          </p:cNvPr>
          <p:cNvSpPr>
            <a:spLocks noGrp="1"/>
          </p:cNvSpPr>
          <p:nvPr>
            <p:ph type="sldNum" sz="quarter" idx="11"/>
          </p:nvPr>
        </p:nvSpPr>
        <p:spPr/>
        <p:txBody>
          <a:bodyPr/>
          <a:lstStyle/>
          <a:p>
            <a:fld id="{4B73C415-D670-4716-A5EC-CC4D52CA2BAC}" type="slidenum">
              <a:rPr lang="en-US" noProof="0" smtClean="0"/>
              <a:pPr/>
              <a:t>23</a:t>
            </a:fld>
            <a:endParaRPr lang="en-US" noProof="0" dirty="0"/>
          </a:p>
        </p:txBody>
      </p:sp>
      <p:sp>
        <p:nvSpPr>
          <p:cNvPr id="4" name="Footer Placeholder 2">
            <a:extLst>
              <a:ext uri="{FF2B5EF4-FFF2-40B4-BE49-F238E27FC236}">
                <a16:creationId xmlns:a16="http://schemas.microsoft.com/office/drawing/2014/main" id="{73B12AA1-F1A1-4406-4590-81E5A1E3FF1B}"/>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196790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5FCA9-0B53-4AAB-8C82-706C0570A405}"/>
              </a:ext>
            </a:extLst>
          </p:cNvPr>
          <p:cNvSpPr>
            <a:spLocks noGrp="1"/>
          </p:cNvSpPr>
          <p:nvPr>
            <p:ph type="title"/>
          </p:nvPr>
        </p:nvSpPr>
        <p:spPr>
          <a:xfrm>
            <a:off x="432000" y="261088"/>
            <a:ext cx="4390026" cy="876002"/>
          </a:xfrm>
        </p:spPr>
        <p:txBody>
          <a:bodyPr/>
          <a:lstStyle/>
          <a:p>
            <a:r>
              <a:rPr lang="en-US" dirty="0"/>
              <a:t>Student Transfer Agreements</a:t>
            </a:r>
          </a:p>
        </p:txBody>
      </p:sp>
      <p:pic>
        <p:nvPicPr>
          <p:cNvPr id="6" name="Picture 5" descr="Screen shot of the CALPADS Student Enrollment Modal.">
            <a:extLst>
              <a:ext uri="{FF2B5EF4-FFF2-40B4-BE49-F238E27FC236}">
                <a16:creationId xmlns:a16="http://schemas.microsoft.com/office/drawing/2014/main" id="{25D20B44-9212-48FB-A2F7-CFC70F1EFD33}"/>
              </a:ext>
            </a:extLst>
          </p:cNvPr>
          <p:cNvPicPr>
            <a:picLocks noChangeAspect="1"/>
          </p:cNvPicPr>
          <p:nvPr/>
        </p:nvPicPr>
        <p:blipFill>
          <a:blip r:embed="rId3"/>
          <a:stretch>
            <a:fillRect/>
          </a:stretch>
        </p:blipFill>
        <p:spPr>
          <a:xfrm>
            <a:off x="4763386" y="659621"/>
            <a:ext cx="4029495" cy="5567229"/>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97A853C6-753C-4ED0-A2FD-155330382BCC}"/>
              </a:ext>
            </a:extLst>
          </p:cNvPr>
          <p:cNvSpPr/>
          <p:nvPr/>
        </p:nvSpPr>
        <p:spPr>
          <a:xfrm>
            <a:off x="9315075" y="4305642"/>
            <a:ext cx="2334011" cy="1499285"/>
          </a:xfrm>
          <a:prstGeom prst="rect">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School of Attendance code indicates the school where the student attends </a:t>
            </a:r>
          </a:p>
        </p:txBody>
      </p:sp>
      <p:sp>
        <p:nvSpPr>
          <p:cNvPr id="11" name="Rectangle 10">
            <a:extLst>
              <a:ext uri="{FF2B5EF4-FFF2-40B4-BE49-F238E27FC236}">
                <a16:creationId xmlns:a16="http://schemas.microsoft.com/office/drawing/2014/main" id="{BE5AB869-9018-49F8-84D8-DB454911957A}"/>
              </a:ext>
            </a:extLst>
          </p:cNvPr>
          <p:cNvSpPr/>
          <p:nvPr/>
        </p:nvSpPr>
        <p:spPr>
          <a:xfrm>
            <a:off x="761906" y="4070937"/>
            <a:ext cx="3010090" cy="1968696"/>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Reporting LEA is the district, county office or charter school that the user account is associate with during data population </a:t>
            </a:r>
          </a:p>
        </p:txBody>
      </p:sp>
      <p:cxnSp>
        <p:nvCxnSpPr>
          <p:cNvPr id="13" name="Straight Arrow Connector 12">
            <a:extLst>
              <a:ext uri="{FF2B5EF4-FFF2-40B4-BE49-F238E27FC236}">
                <a16:creationId xmlns:a16="http://schemas.microsoft.com/office/drawing/2014/main" id="{F6206C9E-11F8-4665-BB6B-503DFBF568B4}"/>
              </a:ext>
              <a:ext uri="{C183D7F6-B498-43B3-948B-1728B52AA6E4}">
                <adec:decorative xmlns:adec="http://schemas.microsoft.com/office/drawing/2017/decorative" val="1"/>
              </a:ext>
            </a:extLst>
          </p:cNvPr>
          <p:cNvCxnSpPr>
            <a:cxnSpLocks/>
            <a:stCxn id="11" idx="3"/>
          </p:cNvCxnSpPr>
          <p:nvPr/>
        </p:nvCxnSpPr>
        <p:spPr>
          <a:xfrm>
            <a:off x="3771996" y="5055285"/>
            <a:ext cx="983995"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8183CB8-3124-4548-88C2-E1FFD2A51AC1}"/>
              </a:ext>
              <a:ext uri="{C183D7F6-B498-43B3-948B-1728B52AA6E4}">
                <adec:decorative xmlns:adec="http://schemas.microsoft.com/office/drawing/2017/decorative" val="1"/>
              </a:ext>
            </a:extLst>
          </p:cNvPr>
          <p:cNvCxnSpPr>
            <a:cxnSpLocks/>
            <a:stCxn id="8" idx="1"/>
          </p:cNvCxnSpPr>
          <p:nvPr/>
        </p:nvCxnSpPr>
        <p:spPr>
          <a:xfrm flipH="1">
            <a:off x="8741555" y="5055285"/>
            <a:ext cx="57352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BCD4C32-25EC-4047-9D1B-A1AF2FBA10B5}"/>
              </a:ext>
              <a:ext uri="{C183D7F6-B498-43B3-948B-1728B52AA6E4}">
                <adec:decorative xmlns:adec="http://schemas.microsoft.com/office/drawing/2017/decorative" val="1"/>
              </a:ext>
            </a:extLst>
          </p:cNvPr>
          <p:cNvSpPr/>
          <p:nvPr/>
        </p:nvSpPr>
        <p:spPr>
          <a:xfrm>
            <a:off x="4822026" y="4870313"/>
            <a:ext cx="1880291" cy="4320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8D41B95-9C3B-4FF1-A580-0A7A6417AA2C}"/>
              </a:ext>
              <a:ext uri="{C183D7F6-B498-43B3-948B-1728B52AA6E4}">
                <adec:decorative xmlns:adec="http://schemas.microsoft.com/office/drawing/2017/decorative" val="1"/>
              </a:ext>
            </a:extLst>
          </p:cNvPr>
          <p:cNvSpPr/>
          <p:nvPr/>
        </p:nvSpPr>
        <p:spPr>
          <a:xfrm>
            <a:off x="6746167" y="4858691"/>
            <a:ext cx="1953695" cy="432000"/>
          </a:xfrm>
          <a:prstGeom prst="rect">
            <a:avLst/>
          </a:prstGeom>
          <a:noFill/>
          <a:ln w="381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DABF847-8F4D-40E9-A704-D8D02B0CD22E}"/>
              </a:ext>
            </a:extLst>
          </p:cNvPr>
          <p:cNvSpPr/>
          <p:nvPr/>
        </p:nvSpPr>
        <p:spPr>
          <a:xfrm>
            <a:off x="9222263" y="943972"/>
            <a:ext cx="2621394" cy="1780473"/>
          </a:xfrm>
          <a:prstGeom prst="rect">
            <a:avLst/>
          </a:prstGeom>
          <a:solidFill>
            <a:srgbClr val="555FAD"/>
          </a:solidFill>
          <a:ln>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Independently Reporting Charter school should have the same Reporting LEA and School of Attendance codes</a:t>
            </a:r>
          </a:p>
        </p:txBody>
      </p:sp>
      <p:pic>
        <p:nvPicPr>
          <p:cNvPr id="3" name="Picture 2" descr="Screen shot of the Student School Transfer Code and the district of Geographic Residence drop down lists.">
            <a:extLst>
              <a:ext uri="{FF2B5EF4-FFF2-40B4-BE49-F238E27FC236}">
                <a16:creationId xmlns:a16="http://schemas.microsoft.com/office/drawing/2014/main" id="{3EF7AA41-AB3F-4A22-BA16-DA4D165F460B}"/>
              </a:ext>
            </a:extLst>
          </p:cNvPr>
          <p:cNvPicPr>
            <a:picLocks noChangeAspect="1"/>
          </p:cNvPicPr>
          <p:nvPr/>
        </p:nvPicPr>
        <p:blipFill>
          <a:blip r:embed="rId4"/>
          <a:stretch>
            <a:fillRect/>
          </a:stretch>
        </p:blipFill>
        <p:spPr>
          <a:xfrm>
            <a:off x="991618" y="1641175"/>
            <a:ext cx="7964212" cy="846694"/>
          </a:xfrm>
          <a:prstGeom prst="rect">
            <a:avLst/>
          </a:prstGeom>
          <a:ln>
            <a:noFill/>
          </a:ln>
          <a:effectLst>
            <a:outerShdw blurRad="190500" algn="tl" rotWithShape="0">
              <a:srgbClr val="000000">
                <a:alpha val="70000"/>
              </a:srgbClr>
            </a:outerShdw>
          </a:effectLst>
        </p:spPr>
      </p:pic>
      <p:sp>
        <p:nvSpPr>
          <p:cNvPr id="5" name="Slide Number Placeholder 4">
            <a:extLst>
              <a:ext uri="{FF2B5EF4-FFF2-40B4-BE49-F238E27FC236}">
                <a16:creationId xmlns:a16="http://schemas.microsoft.com/office/drawing/2014/main" id="{F228CCF7-54DF-8251-618A-057753CFAA90}"/>
              </a:ext>
            </a:extLst>
          </p:cNvPr>
          <p:cNvSpPr>
            <a:spLocks noGrp="1"/>
          </p:cNvSpPr>
          <p:nvPr>
            <p:ph type="sldNum" sz="quarter" idx="11"/>
          </p:nvPr>
        </p:nvSpPr>
        <p:spPr/>
        <p:txBody>
          <a:bodyPr/>
          <a:lstStyle/>
          <a:p>
            <a:fld id="{4B73C415-D670-4716-A5EC-CC4D52CA2BAC}" type="slidenum">
              <a:rPr lang="en-US" noProof="0" smtClean="0"/>
              <a:pPr/>
              <a:t>24</a:t>
            </a:fld>
            <a:endParaRPr lang="en-US" noProof="0" dirty="0"/>
          </a:p>
        </p:txBody>
      </p:sp>
      <p:sp>
        <p:nvSpPr>
          <p:cNvPr id="4" name="Footer Placeholder 2">
            <a:extLst>
              <a:ext uri="{FF2B5EF4-FFF2-40B4-BE49-F238E27FC236}">
                <a16:creationId xmlns:a16="http://schemas.microsoft.com/office/drawing/2014/main" id="{884014C0-6682-4100-9540-13D4165B1A04}"/>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1251371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8CCCA-C622-4EDC-BCC5-D6038EBB30F3}"/>
              </a:ext>
            </a:extLst>
          </p:cNvPr>
          <p:cNvSpPr>
            <a:spLocks noGrp="1"/>
          </p:cNvSpPr>
          <p:nvPr>
            <p:ph type="title"/>
          </p:nvPr>
        </p:nvSpPr>
        <p:spPr>
          <a:xfrm>
            <a:off x="334723" y="243191"/>
            <a:ext cx="11340000" cy="680936"/>
          </a:xfrm>
        </p:spPr>
        <p:txBody>
          <a:bodyPr/>
          <a:lstStyle/>
          <a:p>
            <a:r>
              <a:rPr lang="en-US" dirty="0"/>
              <a:t>Search by Enrollment</a:t>
            </a:r>
          </a:p>
        </p:txBody>
      </p:sp>
      <p:pic>
        <p:nvPicPr>
          <p:cNvPr id="6" name="Picture 5" descr="Screen shot of the CALPADS Student Data Maintenance screen.">
            <a:extLst>
              <a:ext uri="{FF2B5EF4-FFF2-40B4-BE49-F238E27FC236}">
                <a16:creationId xmlns:a16="http://schemas.microsoft.com/office/drawing/2014/main" id="{0085F81A-EA7C-480F-9B6B-768DF0A7D0AE}"/>
              </a:ext>
            </a:extLst>
          </p:cNvPr>
          <p:cNvPicPr>
            <a:picLocks noChangeAspect="1"/>
          </p:cNvPicPr>
          <p:nvPr/>
        </p:nvPicPr>
        <p:blipFill>
          <a:blip r:embed="rId3"/>
          <a:stretch>
            <a:fillRect/>
          </a:stretch>
        </p:blipFill>
        <p:spPr>
          <a:xfrm>
            <a:off x="3397620" y="838610"/>
            <a:ext cx="8277103" cy="5180779"/>
          </a:xfrm>
          <a:prstGeom prst="rect">
            <a:avLst/>
          </a:prstGeom>
          <a:ln>
            <a:noFill/>
          </a:ln>
          <a:effectLst>
            <a:outerShdw blurRad="292100" dist="139700" dir="2700000" algn="tl" rotWithShape="0">
              <a:srgbClr val="333333">
                <a:alpha val="65000"/>
              </a:srgbClr>
            </a:outerShdw>
          </a:effectLst>
        </p:spPr>
      </p:pic>
      <p:grpSp>
        <p:nvGrpSpPr>
          <p:cNvPr id="10" name="Group 9" descr="Screen shot of the CALPADS Student Data maintenance results.">
            <a:extLst>
              <a:ext uri="{FF2B5EF4-FFF2-40B4-BE49-F238E27FC236}">
                <a16:creationId xmlns:a16="http://schemas.microsoft.com/office/drawing/2014/main" id="{29C54260-0B55-4EAE-8873-35C84169D06C}"/>
              </a:ext>
            </a:extLst>
          </p:cNvPr>
          <p:cNvGrpSpPr/>
          <p:nvPr/>
        </p:nvGrpSpPr>
        <p:grpSpPr>
          <a:xfrm>
            <a:off x="3397620" y="791653"/>
            <a:ext cx="8232379" cy="5227736"/>
            <a:chOff x="1367243" y="1012604"/>
            <a:chExt cx="8678477" cy="5436951"/>
          </a:xfrm>
        </p:grpSpPr>
        <p:sp>
          <p:nvSpPr>
            <p:cNvPr id="8" name="Rectangle 7">
              <a:extLst>
                <a:ext uri="{FF2B5EF4-FFF2-40B4-BE49-F238E27FC236}">
                  <a16:creationId xmlns:a16="http://schemas.microsoft.com/office/drawing/2014/main" id="{0C8413D7-6C5E-4B35-9E1E-295730DEE8B4}"/>
                </a:ext>
              </a:extLst>
            </p:cNvPr>
            <p:cNvSpPr/>
            <p:nvPr/>
          </p:nvSpPr>
          <p:spPr bwMode="auto">
            <a:xfrm>
              <a:off x="1367243" y="1061440"/>
              <a:ext cx="8511467" cy="538811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7" name="Picture 6">
              <a:extLst>
                <a:ext uri="{FF2B5EF4-FFF2-40B4-BE49-F238E27FC236}">
                  <a16:creationId xmlns:a16="http://schemas.microsoft.com/office/drawing/2014/main" id="{24C18C8C-8A7B-40C8-9DEF-CD7DFC0EDB7D}"/>
                </a:ext>
              </a:extLst>
            </p:cNvPr>
            <p:cNvPicPr>
              <a:picLocks noChangeAspect="1"/>
            </p:cNvPicPr>
            <p:nvPr/>
          </p:nvPicPr>
          <p:blipFill>
            <a:blip r:embed="rId4"/>
            <a:stretch>
              <a:fillRect/>
            </a:stretch>
          </p:blipFill>
          <p:spPr>
            <a:xfrm>
              <a:off x="1367243" y="1012604"/>
              <a:ext cx="8678477" cy="4012474"/>
            </a:xfrm>
            <a:prstGeom prst="rect">
              <a:avLst/>
            </a:prstGeom>
            <a:ln>
              <a:noFill/>
            </a:ln>
            <a:effectLst>
              <a:outerShdw blurRad="292100" dist="139700" dir="2700000" algn="tl" rotWithShape="0">
                <a:srgbClr val="333333">
                  <a:alpha val="65000"/>
                </a:srgbClr>
              </a:outerShdw>
            </a:effectLst>
          </p:spPr>
        </p:pic>
      </p:grpSp>
      <p:sp>
        <p:nvSpPr>
          <p:cNvPr id="3" name="Rectangle 2">
            <a:extLst>
              <a:ext uri="{FF2B5EF4-FFF2-40B4-BE49-F238E27FC236}">
                <a16:creationId xmlns:a16="http://schemas.microsoft.com/office/drawing/2014/main" id="{3D6262E6-55FB-4AB5-BEDA-6C9AC60640A3}"/>
              </a:ext>
            </a:extLst>
          </p:cNvPr>
          <p:cNvSpPr/>
          <p:nvPr/>
        </p:nvSpPr>
        <p:spPr>
          <a:xfrm>
            <a:off x="421809" y="2492827"/>
            <a:ext cx="2647963" cy="16219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Search by Enrollment tab allows students to be located by school and grade </a:t>
            </a:r>
          </a:p>
        </p:txBody>
      </p:sp>
      <p:sp>
        <p:nvSpPr>
          <p:cNvPr id="5" name="Rectangle 4">
            <a:extLst>
              <a:ext uri="{FF2B5EF4-FFF2-40B4-BE49-F238E27FC236}">
                <a16:creationId xmlns:a16="http://schemas.microsoft.com/office/drawing/2014/main" id="{3C0BF6A8-51EF-8A46-6219-EAC4D4D16C5F}"/>
              </a:ext>
              <a:ext uri="{C183D7F6-B498-43B3-948B-1728B52AA6E4}">
                <adec:decorative xmlns:adec="http://schemas.microsoft.com/office/drawing/2017/decorative" val="1"/>
              </a:ext>
            </a:extLst>
          </p:cNvPr>
          <p:cNvSpPr/>
          <p:nvPr/>
        </p:nvSpPr>
        <p:spPr>
          <a:xfrm>
            <a:off x="5989103" y="1703124"/>
            <a:ext cx="816013" cy="147344"/>
          </a:xfrm>
          <a:prstGeom prst="rect">
            <a:avLst/>
          </a:prstGeom>
          <a:solidFill>
            <a:srgbClr val="FFFF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9636C4D6-62E4-673F-77EA-9402DDE0C4A7}"/>
              </a:ext>
            </a:extLst>
          </p:cNvPr>
          <p:cNvSpPr>
            <a:spLocks noGrp="1"/>
          </p:cNvSpPr>
          <p:nvPr>
            <p:ph type="sldNum" sz="quarter" idx="11"/>
          </p:nvPr>
        </p:nvSpPr>
        <p:spPr/>
        <p:txBody>
          <a:bodyPr/>
          <a:lstStyle/>
          <a:p>
            <a:fld id="{4B73C415-D670-4716-A5EC-CC4D52CA2BAC}" type="slidenum">
              <a:rPr lang="en-US" noProof="0" smtClean="0"/>
              <a:pPr/>
              <a:t>25</a:t>
            </a:fld>
            <a:endParaRPr lang="en-US" noProof="0" dirty="0"/>
          </a:p>
        </p:txBody>
      </p:sp>
      <p:sp>
        <p:nvSpPr>
          <p:cNvPr id="4" name="Footer Placeholder 2">
            <a:extLst>
              <a:ext uri="{FF2B5EF4-FFF2-40B4-BE49-F238E27FC236}">
                <a16:creationId xmlns:a16="http://schemas.microsoft.com/office/drawing/2014/main" id="{78196A89-AC6D-43ED-BD0A-2974FA2C6C52}"/>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20711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16357-34E8-4468-BA49-677DF0E5DBDA}"/>
              </a:ext>
            </a:extLst>
          </p:cNvPr>
          <p:cNvSpPr>
            <a:spLocks noGrp="1"/>
          </p:cNvSpPr>
          <p:nvPr>
            <p:ph type="title"/>
          </p:nvPr>
        </p:nvSpPr>
        <p:spPr>
          <a:xfrm>
            <a:off x="426000" y="401744"/>
            <a:ext cx="11340000" cy="432000"/>
          </a:xfrm>
        </p:spPr>
        <p:txBody>
          <a:bodyPr/>
          <a:lstStyle/>
          <a:p>
            <a:r>
              <a:rPr lang="en-US" dirty="0"/>
              <a:t>Request SSID</a:t>
            </a:r>
          </a:p>
        </p:txBody>
      </p:sp>
      <p:pic>
        <p:nvPicPr>
          <p:cNvPr id="8" name="Picture 7" descr="Screen shot of the CALPADS Student Data Maintenance screen student lookup and request SSID button.">
            <a:extLst>
              <a:ext uri="{FF2B5EF4-FFF2-40B4-BE49-F238E27FC236}">
                <a16:creationId xmlns:a16="http://schemas.microsoft.com/office/drawing/2014/main" id="{EF0C2AAE-E75E-4665-8558-084AEFDED6B0}"/>
              </a:ext>
            </a:extLst>
          </p:cNvPr>
          <p:cNvPicPr>
            <a:picLocks noChangeAspect="1"/>
          </p:cNvPicPr>
          <p:nvPr/>
        </p:nvPicPr>
        <p:blipFill>
          <a:blip r:embed="rId3"/>
          <a:stretch>
            <a:fillRect/>
          </a:stretch>
        </p:blipFill>
        <p:spPr>
          <a:xfrm>
            <a:off x="3723066" y="1060998"/>
            <a:ext cx="7884099" cy="4926062"/>
          </a:xfrm>
          <a:prstGeom prst="rect">
            <a:avLst/>
          </a:prstGeom>
          <a:ln>
            <a:noFill/>
          </a:ln>
          <a:effectLst>
            <a:outerShdw blurRad="292100" dist="139700" dir="2700000" algn="tl" rotWithShape="0">
              <a:srgbClr val="333333">
                <a:alpha val="65000"/>
              </a:srgbClr>
            </a:outerShdw>
          </a:effectLst>
        </p:spPr>
      </p:pic>
      <p:grpSp>
        <p:nvGrpSpPr>
          <p:cNvPr id="11" name="Group 10" descr="Screen shot of the CALPADS Student Data maintenance screen.">
            <a:extLst>
              <a:ext uri="{FF2B5EF4-FFF2-40B4-BE49-F238E27FC236}">
                <a16:creationId xmlns:a16="http://schemas.microsoft.com/office/drawing/2014/main" id="{6D5AA289-6A50-424C-A1E8-82D6CA27A0F5}"/>
              </a:ext>
            </a:extLst>
          </p:cNvPr>
          <p:cNvGrpSpPr/>
          <p:nvPr/>
        </p:nvGrpSpPr>
        <p:grpSpPr>
          <a:xfrm>
            <a:off x="3723066" y="886375"/>
            <a:ext cx="7871378" cy="5194629"/>
            <a:chOff x="2206476" y="988142"/>
            <a:chExt cx="8226204" cy="5420033"/>
          </a:xfrm>
        </p:grpSpPr>
        <p:sp>
          <p:nvSpPr>
            <p:cNvPr id="10" name="Rectangle 9">
              <a:extLst>
                <a:ext uri="{FF2B5EF4-FFF2-40B4-BE49-F238E27FC236}">
                  <a16:creationId xmlns:a16="http://schemas.microsoft.com/office/drawing/2014/main" id="{1167F705-185C-47FF-80F1-43B63A3FB344}"/>
                </a:ext>
              </a:extLst>
            </p:cNvPr>
            <p:cNvSpPr/>
            <p:nvPr/>
          </p:nvSpPr>
          <p:spPr bwMode="auto">
            <a:xfrm>
              <a:off x="2206476" y="988143"/>
              <a:ext cx="8226204" cy="5420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9" name="Picture 8">
              <a:extLst>
                <a:ext uri="{FF2B5EF4-FFF2-40B4-BE49-F238E27FC236}">
                  <a16:creationId xmlns:a16="http://schemas.microsoft.com/office/drawing/2014/main" id="{607B45B3-3359-4484-AA2B-751EA05A3DA9}"/>
                </a:ext>
              </a:extLst>
            </p:cNvPr>
            <p:cNvPicPr>
              <a:picLocks noChangeAspect="1"/>
            </p:cNvPicPr>
            <p:nvPr/>
          </p:nvPicPr>
          <p:blipFill>
            <a:blip r:embed="rId4"/>
            <a:stretch>
              <a:fillRect/>
            </a:stretch>
          </p:blipFill>
          <p:spPr>
            <a:xfrm>
              <a:off x="2206477" y="988142"/>
              <a:ext cx="7717884" cy="4188542"/>
            </a:xfrm>
            <a:prstGeom prst="rect">
              <a:avLst/>
            </a:prstGeom>
            <a:ln>
              <a:noFill/>
            </a:ln>
            <a:effectLst/>
          </p:spPr>
        </p:pic>
      </p:grpSp>
      <p:sp>
        <p:nvSpPr>
          <p:cNvPr id="3" name="Rectangle 2">
            <a:extLst>
              <a:ext uri="{FF2B5EF4-FFF2-40B4-BE49-F238E27FC236}">
                <a16:creationId xmlns:a16="http://schemas.microsoft.com/office/drawing/2014/main" id="{0CDFB654-06AF-42AE-8EBA-2BF93E606086}"/>
              </a:ext>
            </a:extLst>
          </p:cNvPr>
          <p:cNvSpPr/>
          <p:nvPr/>
        </p:nvSpPr>
        <p:spPr>
          <a:xfrm>
            <a:off x="698143" y="1937657"/>
            <a:ext cx="2654657" cy="2688771"/>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Toggle between Student Lookup and Request SSID to perform a more advanced search. After an advanced search the option to request an SSID will appear</a:t>
            </a:r>
          </a:p>
        </p:txBody>
      </p:sp>
      <p:sp>
        <p:nvSpPr>
          <p:cNvPr id="5" name="Rectangle 4">
            <a:extLst>
              <a:ext uri="{FF2B5EF4-FFF2-40B4-BE49-F238E27FC236}">
                <a16:creationId xmlns:a16="http://schemas.microsoft.com/office/drawing/2014/main" id="{AEC84A81-4C1F-D879-CDBE-C852DE927A9C}"/>
              </a:ext>
              <a:ext uri="{C183D7F6-B498-43B3-948B-1728B52AA6E4}">
                <adec:decorative xmlns:adec="http://schemas.microsoft.com/office/drawing/2017/decorative" val="1"/>
              </a:ext>
            </a:extLst>
          </p:cNvPr>
          <p:cNvSpPr/>
          <p:nvPr/>
        </p:nvSpPr>
        <p:spPr>
          <a:xfrm>
            <a:off x="4692746" y="1765437"/>
            <a:ext cx="1707357" cy="172220"/>
          </a:xfrm>
          <a:prstGeom prst="rect">
            <a:avLst/>
          </a:prstGeom>
          <a:solidFill>
            <a:srgbClr val="FFFF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0FD474A-4EAC-B504-65E8-93890E8931D8}"/>
              </a:ext>
              <a:ext uri="{C183D7F6-B498-43B3-948B-1728B52AA6E4}">
                <adec:decorative xmlns:adec="http://schemas.microsoft.com/office/drawing/2017/decorative" val="1"/>
              </a:ext>
            </a:extLst>
          </p:cNvPr>
          <p:cNvSpPr/>
          <p:nvPr/>
        </p:nvSpPr>
        <p:spPr>
          <a:xfrm>
            <a:off x="6645499" y="2054180"/>
            <a:ext cx="1635616" cy="347730"/>
          </a:xfrm>
          <a:prstGeom prst="rect">
            <a:avLst/>
          </a:prstGeom>
          <a:noFill/>
          <a:ln w="190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6995A52D-9462-5A62-7AC4-DEB7BCF8CDAD}"/>
              </a:ext>
              <a:ext uri="{C183D7F6-B498-43B3-948B-1728B52AA6E4}">
                <adec:decorative xmlns:adec="http://schemas.microsoft.com/office/drawing/2017/decorative" val="1"/>
              </a:ext>
            </a:extLst>
          </p:cNvPr>
          <p:cNvCxnSpPr>
            <a:cxnSpLocks/>
          </p:cNvCxnSpPr>
          <p:nvPr/>
        </p:nvCxnSpPr>
        <p:spPr>
          <a:xfrm>
            <a:off x="3352800" y="2318043"/>
            <a:ext cx="3208986" cy="0"/>
          </a:xfrm>
          <a:prstGeom prst="straightConnector1">
            <a:avLst/>
          </a:prstGeom>
          <a:ln w="28575">
            <a:solidFill>
              <a:srgbClr val="3F3F3F"/>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C8CBC0D6-6A3D-8487-1325-76D967187163}"/>
              </a:ext>
            </a:extLst>
          </p:cNvPr>
          <p:cNvSpPr>
            <a:spLocks noGrp="1"/>
          </p:cNvSpPr>
          <p:nvPr>
            <p:ph type="sldNum" sz="quarter" idx="11"/>
          </p:nvPr>
        </p:nvSpPr>
        <p:spPr/>
        <p:txBody>
          <a:bodyPr/>
          <a:lstStyle/>
          <a:p>
            <a:fld id="{4B73C415-D670-4716-A5EC-CC4D52CA2BAC}" type="slidenum">
              <a:rPr lang="en-US" noProof="0" smtClean="0"/>
              <a:pPr/>
              <a:t>26</a:t>
            </a:fld>
            <a:endParaRPr lang="en-US" noProof="0" dirty="0"/>
          </a:p>
        </p:txBody>
      </p:sp>
      <p:sp>
        <p:nvSpPr>
          <p:cNvPr id="4" name="Footer Placeholder 2">
            <a:extLst>
              <a:ext uri="{FF2B5EF4-FFF2-40B4-BE49-F238E27FC236}">
                <a16:creationId xmlns:a16="http://schemas.microsoft.com/office/drawing/2014/main" id="{DF16455C-0803-1CCA-2294-DEAE2BB22F97}"/>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6314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3CE6-908E-4A1B-A4A7-BEBD3F026AD1}"/>
              </a:ext>
            </a:extLst>
          </p:cNvPr>
          <p:cNvSpPr>
            <a:spLocks noGrp="1"/>
          </p:cNvSpPr>
          <p:nvPr>
            <p:ph type="title"/>
          </p:nvPr>
        </p:nvSpPr>
        <p:spPr>
          <a:xfrm>
            <a:off x="426000" y="309478"/>
            <a:ext cx="11340000" cy="432000"/>
          </a:xfrm>
        </p:spPr>
        <p:txBody>
          <a:bodyPr/>
          <a:lstStyle/>
          <a:p>
            <a:r>
              <a:rPr lang="en-US" dirty="0"/>
              <a:t>Request SSID Results</a:t>
            </a:r>
          </a:p>
        </p:txBody>
      </p:sp>
      <p:pic>
        <p:nvPicPr>
          <p:cNvPr id="7" name="Picture 6" descr="Screen shot of the CALPADS Student Data maintenance screen.">
            <a:extLst>
              <a:ext uri="{FF2B5EF4-FFF2-40B4-BE49-F238E27FC236}">
                <a16:creationId xmlns:a16="http://schemas.microsoft.com/office/drawing/2014/main" id="{1BE751F1-5476-48D0-B8F7-5E61508127C7}"/>
              </a:ext>
            </a:extLst>
          </p:cNvPr>
          <p:cNvPicPr>
            <a:picLocks noChangeAspect="1"/>
          </p:cNvPicPr>
          <p:nvPr/>
        </p:nvPicPr>
        <p:blipFill>
          <a:blip r:embed="rId3"/>
          <a:stretch>
            <a:fillRect/>
          </a:stretch>
        </p:blipFill>
        <p:spPr>
          <a:xfrm>
            <a:off x="2815162" y="859097"/>
            <a:ext cx="8852866" cy="5328807"/>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3A860B18-5F82-4BE8-9AD0-83CA98E93E41}"/>
              </a:ext>
            </a:extLst>
          </p:cNvPr>
          <p:cNvSpPr/>
          <p:nvPr/>
        </p:nvSpPr>
        <p:spPr>
          <a:xfrm>
            <a:off x="217714" y="2601686"/>
            <a:ext cx="2133600" cy="279281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Review all of the potential candidates to find the match for your request. Select the name of the student to access the student’s profile </a:t>
            </a:r>
          </a:p>
        </p:txBody>
      </p:sp>
      <p:cxnSp>
        <p:nvCxnSpPr>
          <p:cNvPr id="5" name="Straight Arrow Connector 4">
            <a:extLst>
              <a:ext uri="{FF2B5EF4-FFF2-40B4-BE49-F238E27FC236}">
                <a16:creationId xmlns:a16="http://schemas.microsoft.com/office/drawing/2014/main" id="{EBEB011D-2F70-4DD2-9583-EB82956547C8}"/>
              </a:ext>
              <a:ext uri="{C183D7F6-B498-43B3-948B-1728B52AA6E4}">
                <adec:decorative xmlns:adec="http://schemas.microsoft.com/office/drawing/2017/decorative" val="1"/>
              </a:ext>
            </a:extLst>
          </p:cNvPr>
          <p:cNvCxnSpPr/>
          <p:nvPr/>
        </p:nvCxnSpPr>
        <p:spPr>
          <a:xfrm>
            <a:off x="2155372" y="5170714"/>
            <a:ext cx="849086"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E07B108-97AD-4B6F-B218-9000E28C5108}"/>
              </a:ext>
              <a:ext uri="{C183D7F6-B498-43B3-948B-1728B52AA6E4}">
                <adec:decorative xmlns:adec="http://schemas.microsoft.com/office/drawing/2017/decorative" val="1"/>
              </a:ext>
            </a:extLst>
          </p:cNvPr>
          <p:cNvSpPr/>
          <p:nvPr/>
        </p:nvSpPr>
        <p:spPr>
          <a:xfrm>
            <a:off x="3004458" y="4963886"/>
            <a:ext cx="685799" cy="34834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1E95862-997E-D055-2DA5-F76D98BD3000}"/>
              </a:ext>
            </a:extLst>
          </p:cNvPr>
          <p:cNvSpPr>
            <a:spLocks noGrp="1"/>
          </p:cNvSpPr>
          <p:nvPr>
            <p:ph type="sldNum" sz="quarter" idx="11"/>
          </p:nvPr>
        </p:nvSpPr>
        <p:spPr/>
        <p:txBody>
          <a:bodyPr/>
          <a:lstStyle/>
          <a:p>
            <a:fld id="{4B73C415-D670-4716-A5EC-CC4D52CA2BAC}" type="slidenum">
              <a:rPr lang="en-US" noProof="0" smtClean="0"/>
              <a:pPr/>
              <a:t>27</a:t>
            </a:fld>
            <a:endParaRPr lang="en-US" noProof="0" dirty="0"/>
          </a:p>
        </p:txBody>
      </p:sp>
      <p:sp>
        <p:nvSpPr>
          <p:cNvPr id="8" name="Footer Placeholder 2">
            <a:extLst>
              <a:ext uri="{FF2B5EF4-FFF2-40B4-BE49-F238E27FC236}">
                <a16:creationId xmlns:a16="http://schemas.microsoft.com/office/drawing/2014/main" id="{61F5A6CC-C0B6-1BB1-D372-080368C158F1}"/>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2958925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34D3-8856-4D79-8C95-7C5BB0718FAF}"/>
              </a:ext>
            </a:extLst>
          </p:cNvPr>
          <p:cNvSpPr>
            <a:spLocks noGrp="1"/>
          </p:cNvSpPr>
          <p:nvPr>
            <p:ph type="title"/>
          </p:nvPr>
        </p:nvSpPr>
        <p:spPr/>
        <p:txBody>
          <a:bodyPr/>
          <a:lstStyle/>
          <a:p>
            <a:r>
              <a:rPr lang="en-US" dirty="0"/>
              <a:t>Request SSID</a:t>
            </a:r>
          </a:p>
        </p:txBody>
      </p:sp>
      <p:pic>
        <p:nvPicPr>
          <p:cNvPr id="6" name="Picture 5" descr="Screen shot of the CALPADS Student Data maintenance screen.">
            <a:extLst>
              <a:ext uri="{FF2B5EF4-FFF2-40B4-BE49-F238E27FC236}">
                <a16:creationId xmlns:a16="http://schemas.microsoft.com/office/drawing/2014/main" id="{239D71D6-57AF-4103-BD46-84D0CBF13272}"/>
              </a:ext>
            </a:extLst>
          </p:cNvPr>
          <p:cNvPicPr>
            <a:picLocks noChangeAspect="1"/>
          </p:cNvPicPr>
          <p:nvPr/>
        </p:nvPicPr>
        <p:blipFill>
          <a:blip r:embed="rId3"/>
          <a:stretch>
            <a:fillRect/>
          </a:stretch>
        </p:blipFill>
        <p:spPr>
          <a:xfrm>
            <a:off x="1774741" y="1072653"/>
            <a:ext cx="8642517" cy="510911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BC7C0796-9DC3-42F6-9BED-3244E67E1A67}"/>
              </a:ext>
            </a:extLst>
          </p:cNvPr>
          <p:cNvSpPr/>
          <p:nvPr/>
        </p:nvSpPr>
        <p:spPr>
          <a:xfrm>
            <a:off x="5442857" y="4083747"/>
            <a:ext cx="3189514" cy="1701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Student Detail screen provides access to the complete student profile</a:t>
            </a:r>
          </a:p>
        </p:txBody>
      </p:sp>
      <p:sp>
        <p:nvSpPr>
          <p:cNvPr id="5" name="Slide Number Placeholder 4">
            <a:extLst>
              <a:ext uri="{FF2B5EF4-FFF2-40B4-BE49-F238E27FC236}">
                <a16:creationId xmlns:a16="http://schemas.microsoft.com/office/drawing/2014/main" id="{EBA784EA-C458-372A-9666-49CE87918F13}"/>
              </a:ext>
            </a:extLst>
          </p:cNvPr>
          <p:cNvSpPr>
            <a:spLocks noGrp="1"/>
          </p:cNvSpPr>
          <p:nvPr>
            <p:ph type="sldNum" sz="quarter" idx="11"/>
          </p:nvPr>
        </p:nvSpPr>
        <p:spPr/>
        <p:txBody>
          <a:bodyPr/>
          <a:lstStyle/>
          <a:p>
            <a:fld id="{4B73C415-D670-4716-A5EC-CC4D52CA2BAC}" type="slidenum">
              <a:rPr lang="en-US" noProof="0" smtClean="0"/>
              <a:pPr/>
              <a:t>28</a:t>
            </a:fld>
            <a:endParaRPr lang="en-US" noProof="0" dirty="0"/>
          </a:p>
        </p:txBody>
      </p:sp>
      <p:sp>
        <p:nvSpPr>
          <p:cNvPr id="4" name="Footer Placeholder 2">
            <a:extLst>
              <a:ext uri="{FF2B5EF4-FFF2-40B4-BE49-F238E27FC236}">
                <a16:creationId xmlns:a16="http://schemas.microsoft.com/office/drawing/2014/main" id="{7B8495B2-62BA-3FC4-C432-9E00A9B3A910}"/>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3907912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257D1-9DC0-46DC-9780-D96FC0394CC6}"/>
              </a:ext>
            </a:extLst>
          </p:cNvPr>
          <p:cNvSpPr>
            <a:spLocks noGrp="1"/>
          </p:cNvSpPr>
          <p:nvPr>
            <p:ph type="title"/>
          </p:nvPr>
        </p:nvSpPr>
        <p:spPr>
          <a:xfrm>
            <a:off x="425999" y="359183"/>
            <a:ext cx="11340000" cy="432000"/>
          </a:xfrm>
        </p:spPr>
        <p:txBody>
          <a:bodyPr/>
          <a:lstStyle/>
          <a:p>
            <a:r>
              <a:rPr lang="en-US" dirty="0"/>
              <a:t>Create New SSID</a:t>
            </a:r>
          </a:p>
        </p:txBody>
      </p:sp>
      <p:sp>
        <p:nvSpPr>
          <p:cNvPr id="3" name="Content Placeholder 2">
            <a:extLst>
              <a:ext uri="{FF2B5EF4-FFF2-40B4-BE49-F238E27FC236}">
                <a16:creationId xmlns:a16="http://schemas.microsoft.com/office/drawing/2014/main" id="{EC6410E3-5C95-46B0-AB52-C798655D8370}"/>
              </a:ext>
            </a:extLst>
          </p:cNvPr>
          <p:cNvSpPr>
            <a:spLocks noGrp="1"/>
          </p:cNvSpPr>
          <p:nvPr>
            <p:ph idx="1"/>
          </p:nvPr>
        </p:nvSpPr>
        <p:spPr>
          <a:xfrm>
            <a:off x="9402280" y="838200"/>
            <a:ext cx="2562808" cy="990600"/>
          </a:xfrm>
        </p:spPr>
        <p:txBody>
          <a:bodyPr/>
          <a:lstStyle/>
          <a:p>
            <a:endParaRPr lang="en-US"/>
          </a:p>
        </p:txBody>
      </p:sp>
      <p:pic>
        <p:nvPicPr>
          <p:cNvPr id="6" name="Picture 5" descr="Screen shot of the CALPADS Student Data Maintenance screen.">
            <a:extLst>
              <a:ext uri="{FF2B5EF4-FFF2-40B4-BE49-F238E27FC236}">
                <a16:creationId xmlns:a16="http://schemas.microsoft.com/office/drawing/2014/main" id="{799F7A54-4CE7-498C-9464-50A1F5A7C055}"/>
              </a:ext>
            </a:extLst>
          </p:cNvPr>
          <p:cNvPicPr>
            <a:picLocks noChangeAspect="1"/>
          </p:cNvPicPr>
          <p:nvPr/>
        </p:nvPicPr>
        <p:blipFill>
          <a:blip r:embed="rId3"/>
          <a:stretch>
            <a:fillRect/>
          </a:stretch>
        </p:blipFill>
        <p:spPr>
          <a:xfrm>
            <a:off x="1729128" y="982451"/>
            <a:ext cx="8733743" cy="5179683"/>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40ADE295-D598-47B6-B309-315D4AEF3C73}"/>
              </a:ext>
              <a:ext uri="{C183D7F6-B498-43B3-948B-1728B52AA6E4}">
                <adec:decorative xmlns:adec="http://schemas.microsoft.com/office/drawing/2017/decorative" val="1"/>
              </a:ext>
            </a:extLst>
          </p:cNvPr>
          <p:cNvSpPr/>
          <p:nvPr/>
        </p:nvSpPr>
        <p:spPr>
          <a:xfrm>
            <a:off x="4005943" y="935434"/>
            <a:ext cx="729343" cy="313817"/>
          </a:xfrm>
          <a:prstGeom prst="rect">
            <a:avLst/>
          </a:prstGeom>
          <a:noFill/>
          <a:ln w="28575">
            <a:solidFill>
              <a:srgbClr val="FF74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D6C51F-14DE-4596-97EC-3D693DA9B25E}"/>
              </a:ext>
            </a:extLst>
          </p:cNvPr>
          <p:cNvSpPr/>
          <p:nvPr/>
        </p:nvSpPr>
        <p:spPr>
          <a:xfrm>
            <a:off x="4463142" y="4038599"/>
            <a:ext cx="3026229" cy="10014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When no records match your search criteria select Create A New SSID</a:t>
            </a:r>
          </a:p>
        </p:txBody>
      </p:sp>
      <p:sp>
        <p:nvSpPr>
          <p:cNvPr id="8" name="Slide Number Placeholder 7">
            <a:extLst>
              <a:ext uri="{FF2B5EF4-FFF2-40B4-BE49-F238E27FC236}">
                <a16:creationId xmlns:a16="http://schemas.microsoft.com/office/drawing/2014/main" id="{42A7EF25-4C7B-A829-179B-DE8E040AD898}"/>
              </a:ext>
            </a:extLst>
          </p:cNvPr>
          <p:cNvSpPr>
            <a:spLocks noGrp="1"/>
          </p:cNvSpPr>
          <p:nvPr>
            <p:ph type="sldNum" sz="quarter" idx="11"/>
          </p:nvPr>
        </p:nvSpPr>
        <p:spPr/>
        <p:txBody>
          <a:bodyPr/>
          <a:lstStyle/>
          <a:p>
            <a:fld id="{4B73C415-D670-4716-A5EC-CC4D52CA2BAC}" type="slidenum">
              <a:rPr lang="en-US" noProof="0" smtClean="0"/>
              <a:pPr/>
              <a:t>29</a:t>
            </a:fld>
            <a:endParaRPr lang="en-US" noProof="0" dirty="0"/>
          </a:p>
        </p:txBody>
      </p:sp>
      <p:sp>
        <p:nvSpPr>
          <p:cNvPr id="7" name="Footer Placeholder 2">
            <a:extLst>
              <a:ext uri="{FF2B5EF4-FFF2-40B4-BE49-F238E27FC236}">
                <a16:creationId xmlns:a16="http://schemas.microsoft.com/office/drawing/2014/main" id="{6B859E37-36E8-568F-72AA-DFF17A3ACF12}"/>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1516065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942572" y="449591"/>
            <a:ext cx="4620977" cy="432000"/>
          </a:xfrm>
        </p:spPr>
        <p:txBody>
          <a:bodyPr/>
          <a:lstStyle/>
          <a:p>
            <a:r>
              <a:rPr lang="en-US" dirty="0"/>
              <a:t>Objectives</a:t>
            </a:r>
          </a:p>
        </p:txBody>
      </p:sp>
      <p:pic>
        <p:nvPicPr>
          <p:cNvPr id="17" name="Picture Placeholder 16" descr="Image of hands pointing to laptop screen">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621407" y="1408853"/>
            <a:ext cx="1979613" cy="1979613"/>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621407" y="3644354"/>
            <a:ext cx="1980000" cy="360000"/>
          </a:xfrm>
        </p:spPr>
        <p:txBody>
          <a:bodyPr/>
          <a:lstStyle/>
          <a:p>
            <a:r>
              <a:rPr lang="en-US" b="1" dirty="0"/>
              <a:t>Identify</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801020" y="4157156"/>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621407" y="4278753"/>
            <a:ext cx="1980000" cy="1516967"/>
          </a:xfrm>
        </p:spPr>
        <p:txBody>
          <a:bodyPr/>
          <a:lstStyle/>
          <a:p>
            <a:r>
              <a:rPr lang="en-US" dirty="0"/>
              <a:t>The field specifications and data requirements related to enrolling student records in CALPADS</a:t>
            </a:r>
          </a:p>
          <a:p>
            <a:r>
              <a:rPr lang="en-US" b="1" dirty="0"/>
              <a:t>(Manage and Maintain Data)</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3961457" y="1408060"/>
            <a:ext cx="1979613" cy="1981200"/>
          </a:xfrm>
        </p:spPr>
      </p:pic>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a:xfrm>
            <a:off x="3961457" y="3644354"/>
            <a:ext cx="1980000" cy="360000"/>
          </a:xfrm>
        </p:spPr>
        <p:txBody>
          <a:bodyPr/>
          <a:lstStyle/>
          <a:p>
            <a:r>
              <a:rPr lang="en-US" b="1" dirty="0"/>
              <a:t>Conceptualize</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4051457" y="4157156"/>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3961457" y="4278753"/>
            <a:ext cx="1980000" cy="1346852"/>
          </a:xfrm>
        </p:spPr>
        <p:txBody>
          <a:bodyPr/>
          <a:lstStyle/>
          <a:p>
            <a:pPr lvl="0">
              <a:buClr>
                <a:srgbClr val="3DC1BD"/>
              </a:buClr>
            </a:pPr>
            <a:r>
              <a:rPr lang="en-US" dirty="0">
                <a:solidFill>
                  <a:prstClr val="black">
                    <a:lumMod val="75000"/>
                    <a:lumOff val="25000"/>
                  </a:prstClr>
                </a:solidFill>
              </a:rPr>
              <a:t>The SSID enrollment process beginning with assigning SSIDs and ending with SIS data population </a:t>
            </a:r>
          </a:p>
          <a:p>
            <a:pPr lvl="0">
              <a:buClr>
                <a:srgbClr val="3DC1BD"/>
              </a:buClr>
            </a:pPr>
            <a:r>
              <a:rPr lang="en-US" b="1" dirty="0">
                <a:solidFill>
                  <a:prstClr val="black">
                    <a:lumMod val="75000"/>
                    <a:lumOff val="25000"/>
                  </a:prstClr>
                </a:solidFill>
              </a:rPr>
              <a:t>(Critical Thinking)</a:t>
            </a:r>
          </a:p>
          <a:p>
            <a:r>
              <a:rPr lang="en-US" dirty="0"/>
              <a:t> </a:t>
            </a:r>
          </a:p>
        </p:txBody>
      </p:sp>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6301894" y="1408853"/>
            <a:ext cx="1979613" cy="1979613"/>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a:xfrm>
            <a:off x="6301507" y="3644354"/>
            <a:ext cx="1980000" cy="360000"/>
          </a:xfrm>
        </p:spPr>
        <p:txBody>
          <a:bodyPr/>
          <a:lstStyle/>
          <a:p>
            <a:r>
              <a:rPr lang="en-US" b="1" dirty="0"/>
              <a:t>Perform</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391507" y="4157156"/>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6301507" y="4278753"/>
            <a:ext cx="1980000" cy="910915"/>
          </a:xfrm>
        </p:spPr>
        <p:txBody>
          <a:bodyPr/>
          <a:lstStyle/>
          <a:p>
            <a:r>
              <a:rPr lang="en-US" dirty="0"/>
              <a:t>The online maintenance or Batch file upload process using the SSID Match tool, select matching SSID records and updating SIS</a:t>
            </a:r>
          </a:p>
          <a:p>
            <a:r>
              <a:rPr lang="en-US" b="1" dirty="0"/>
              <a:t>(Manage and Maintain Data)</a:t>
            </a:r>
          </a:p>
        </p:txBody>
      </p:sp>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641557" y="1465767"/>
            <a:ext cx="1979613" cy="1865785"/>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a:xfrm>
            <a:off x="8641557" y="3644354"/>
            <a:ext cx="1980000" cy="360000"/>
          </a:xfrm>
        </p:spPr>
        <p:txBody>
          <a:bodyPr/>
          <a:lstStyle/>
          <a:p>
            <a:r>
              <a:rPr lang="en-US" b="1" dirty="0"/>
              <a:t>Develop</a:t>
            </a: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8731557" y="4157156"/>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8641557" y="4278753"/>
            <a:ext cx="1980000" cy="1516973"/>
          </a:xfrm>
        </p:spPr>
        <p:txBody>
          <a:bodyPr/>
          <a:lstStyle/>
          <a:p>
            <a:r>
              <a:rPr lang="en-US" dirty="0"/>
              <a:t>The local practices that ensure appropriate SSID assignment of incoming students</a:t>
            </a:r>
          </a:p>
          <a:p>
            <a:r>
              <a:rPr lang="en-US" b="1" dirty="0"/>
              <a:t>(Data Leadership)</a:t>
            </a:r>
          </a:p>
        </p:txBody>
      </p:sp>
      <p:sp>
        <p:nvSpPr>
          <p:cNvPr id="3" name="Slide Number Placeholder 2">
            <a:extLst>
              <a:ext uri="{FF2B5EF4-FFF2-40B4-BE49-F238E27FC236}">
                <a16:creationId xmlns:a16="http://schemas.microsoft.com/office/drawing/2014/main" id="{DAEDA5E9-AECC-BD37-F351-9CF9CF44686F}"/>
              </a:ext>
            </a:extLst>
          </p:cNvPr>
          <p:cNvSpPr>
            <a:spLocks noGrp="1"/>
          </p:cNvSpPr>
          <p:nvPr>
            <p:ph type="sldNum" sz="quarter" idx="11"/>
          </p:nvPr>
        </p:nvSpPr>
        <p:spPr/>
        <p:txBody>
          <a:bodyPr/>
          <a:lstStyle/>
          <a:p>
            <a:fld id="{4B73C415-D670-4716-A5EC-CC4D52CA2BAC}" type="slidenum">
              <a:rPr lang="en-US" noProof="0" smtClean="0"/>
              <a:pPr/>
              <a:t>3</a:t>
            </a:fld>
            <a:endParaRPr lang="en-US" noProof="0" dirty="0"/>
          </a:p>
        </p:txBody>
      </p:sp>
      <p:sp>
        <p:nvSpPr>
          <p:cNvPr id="4" name="Footer Placeholder 2">
            <a:extLst>
              <a:ext uri="{FF2B5EF4-FFF2-40B4-BE49-F238E27FC236}">
                <a16:creationId xmlns:a16="http://schemas.microsoft.com/office/drawing/2014/main" id="{48F9516E-8D05-9C80-3C36-A9B5C7809096}"/>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868631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7760-0706-4BBE-9DAB-BAE0030C63C7}"/>
              </a:ext>
            </a:extLst>
          </p:cNvPr>
          <p:cNvSpPr>
            <a:spLocks noGrp="1"/>
          </p:cNvSpPr>
          <p:nvPr>
            <p:ph type="title"/>
          </p:nvPr>
        </p:nvSpPr>
        <p:spPr/>
        <p:txBody>
          <a:bodyPr/>
          <a:lstStyle/>
          <a:p>
            <a:r>
              <a:rPr lang="en-US" dirty="0"/>
              <a:t>New SSID Enrollment</a:t>
            </a:r>
          </a:p>
        </p:txBody>
      </p:sp>
      <p:pic>
        <p:nvPicPr>
          <p:cNvPr id="6" name="Picture 5" descr="Screen shot of the CALPADS SSID Enrollment screen.">
            <a:extLst>
              <a:ext uri="{FF2B5EF4-FFF2-40B4-BE49-F238E27FC236}">
                <a16:creationId xmlns:a16="http://schemas.microsoft.com/office/drawing/2014/main" id="{9E922407-E41B-4748-8B66-0F45EFF4B4EB}"/>
              </a:ext>
            </a:extLst>
          </p:cNvPr>
          <p:cNvPicPr>
            <a:picLocks noChangeAspect="1"/>
          </p:cNvPicPr>
          <p:nvPr/>
        </p:nvPicPr>
        <p:blipFill>
          <a:blip r:embed="rId3"/>
          <a:stretch>
            <a:fillRect/>
          </a:stretch>
        </p:blipFill>
        <p:spPr>
          <a:xfrm>
            <a:off x="1365964" y="1090298"/>
            <a:ext cx="8964812" cy="504270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F4C46357-635F-4AC4-9B6B-6E40532DA8F2}"/>
              </a:ext>
            </a:extLst>
          </p:cNvPr>
          <p:cNvSpPr/>
          <p:nvPr/>
        </p:nvSpPr>
        <p:spPr>
          <a:xfrm>
            <a:off x="8265880" y="3111880"/>
            <a:ext cx="2656114" cy="157603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Students with no previous enrollment in CALPADS should be assigned new SSIDs</a:t>
            </a:r>
          </a:p>
        </p:txBody>
      </p:sp>
      <p:sp>
        <p:nvSpPr>
          <p:cNvPr id="5" name="Slide Number Placeholder 4">
            <a:extLst>
              <a:ext uri="{FF2B5EF4-FFF2-40B4-BE49-F238E27FC236}">
                <a16:creationId xmlns:a16="http://schemas.microsoft.com/office/drawing/2014/main" id="{FBE8DD3E-F9FB-1F31-C53C-C242802D68D2}"/>
              </a:ext>
            </a:extLst>
          </p:cNvPr>
          <p:cNvSpPr>
            <a:spLocks noGrp="1"/>
          </p:cNvSpPr>
          <p:nvPr>
            <p:ph type="sldNum" sz="quarter" idx="11"/>
          </p:nvPr>
        </p:nvSpPr>
        <p:spPr/>
        <p:txBody>
          <a:bodyPr/>
          <a:lstStyle/>
          <a:p>
            <a:fld id="{4B73C415-D670-4716-A5EC-CC4D52CA2BAC}" type="slidenum">
              <a:rPr lang="en-US" noProof="0" smtClean="0"/>
              <a:pPr/>
              <a:t>30</a:t>
            </a:fld>
            <a:endParaRPr lang="en-US" noProof="0" dirty="0"/>
          </a:p>
        </p:txBody>
      </p:sp>
      <p:sp>
        <p:nvSpPr>
          <p:cNvPr id="4" name="Footer Placeholder 2">
            <a:extLst>
              <a:ext uri="{FF2B5EF4-FFF2-40B4-BE49-F238E27FC236}">
                <a16:creationId xmlns:a16="http://schemas.microsoft.com/office/drawing/2014/main" id="{752B4677-B147-E986-2658-8B11C790B2D0}"/>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2545986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D046A8-AB7B-F57C-E9F3-1D3BEBC72C7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Image result for submit">
            <a:extLst>
              <a:ext uri="{FF2B5EF4-FFF2-40B4-BE49-F238E27FC236}">
                <a16:creationId xmlns:a16="http://schemas.microsoft.com/office/drawing/2014/main" id="{D2DB40A9-474E-4764-9C5A-7E1B1BC243C8}"/>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8078" b="400"/>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EB4D98-E14A-4D3E-947D-07240A5A150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Batch File Demonstration</a:t>
            </a:r>
          </a:p>
        </p:txBody>
      </p:sp>
      <p:sp>
        <p:nvSpPr>
          <p:cNvPr id="4" name="Slide Number Placeholder 3">
            <a:extLst>
              <a:ext uri="{FF2B5EF4-FFF2-40B4-BE49-F238E27FC236}">
                <a16:creationId xmlns:a16="http://schemas.microsoft.com/office/drawing/2014/main" id="{E3250615-0F05-ED84-5EAB-3084E5DA5300}"/>
              </a:ext>
            </a:extLst>
          </p:cNvPr>
          <p:cNvSpPr>
            <a:spLocks noGrp="1"/>
          </p:cNvSpPr>
          <p:nvPr>
            <p:ph type="sldNum" sz="quarter" idx="11"/>
          </p:nvPr>
        </p:nvSpPr>
        <p:spPr/>
        <p:txBody>
          <a:bodyPr/>
          <a:lstStyle/>
          <a:p>
            <a:fld id="{4B73C415-D670-4716-A5EC-CC4D52CA2BAC}" type="slidenum">
              <a:rPr lang="en-US" noProof="0" smtClean="0"/>
              <a:pPr/>
              <a:t>31</a:t>
            </a:fld>
            <a:endParaRPr lang="en-US" noProof="0" dirty="0"/>
          </a:p>
        </p:txBody>
      </p:sp>
      <p:sp>
        <p:nvSpPr>
          <p:cNvPr id="3" name="Footer Placeholder 2">
            <a:extLst>
              <a:ext uri="{FF2B5EF4-FFF2-40B4-BE49-F238E27FC236}">
                <a16:creationId xmlns:a16="http://schemas.microsoft.com/office/drawing/2014/main" id="{4AFCF0B7-2DFB-6CF8-BD58-4AD62D4BAE37}"/>
              </a:ext>
            </a:extLst>
          </p:cNvPr>
          <p:cNvSpPr>
            <a:spLocks noGrp="1"/>
          </p:cNvSpPr>
          <p:nvPr>
            <p:ph type="ftr" sz="quarter" idx="10"/>
          </p:nvPr>
        </p:nvSpPr>
        <p:spPr>
          <a:xfrm>
            <a:off x="432000" y="6365363"/>
            <a:ext cx="5472000" cy="412431"/>
          </a:xfrm>
        </p:spPr>
        <p:txBody>
          <a:bodyPr/>
          <a:lstStyle/>
          <a:p>
            <a:r>
              <a:rPr lang="en-US" noProof="0" dirty="0">
                <a:solidFill>
                  <a:schemeClr val="bg1"/>
                </a:solidFill>
              </a:rPr>
              <a:t>SSID Request and Enrollment v1.1 September</a:t>
            </a:r>
            <a:r>
              <a:rPr lang="en-US" dirty="0">
                <a:solidFill>
                  <a:schemeClr val="bg1"/>
                </a:solidFill>
              </a:rPr>
              <a:t> 5</a:t>
            </a:r>
            <a:r>
              <a:rPr lang="en-US" noProof="0" dirty="0">
                <a:solidFill>
                  <a:schemeClr val="bg1"/>
                </a:solidFill>
              </a:rPr>
              <a:t>, 2024</a:t>
            </a:r>
          </a:p>
        </p:txBody>
      </p:sp>
    </p:spTree>
    <p:extLst>
      <p:ext uri="{BB962C8B-B14F-4D97-AF65-F5344CB8AC3E}">
        <p14:creationId xmlns:p14="http://schemas.microsoft.com/office/powerpoint/2010/main" val="2309023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2A3A-06E8-C541-A35F-8952D17E3D6B}"/>
              </a:ext>
            </a:extLst>
          </p:cNvPr>
          <p:cNvSpPr>
            <a:spLocks noGrp="1"/>
          </p:cNvSpPr>
          <p:nvPr>
            <p:ph type="title"/>
          </p:nvPr>
        </p:nvSpPr>
        <p:spPr>
          <a:xfrm>
            <a:off x="689981" y="443334"/>
            <a:ext cx="11340000" cy="432000"/>
          </a:xfrm>
        </p:spPr>
        <p:txBody>
          <a:bodyPr/>
          <a:lstStyle/>
          <a:p>
            <a:r>
              <a:rPr lang="en-US" dirty="0"/>
              <a:t>SSID Enrollment Process</a:t>
            </a:r>
          </a:p>
        </p:txBody>
      </p:sp>
      <p:grpSp>
        <p:nvGrpSpPr>
          <p:cNvPr id="6" name="Group 5" descr="Flow chart diagram of the SSID enrollment process.">
            <a:extLst>
              <a:ext uri="{FF2B5EF4-FFF2-40B4-BE49-F238E27FC236}">
                <a16:creationId xmlns:a16="http://schemas.microsoft.com/office/drawing/2014/main" id="{75A43CAB-14CE-B4B8-5F31-36FD62553B3B}"/>
              </a:ext>
            </a:extLst>
          </p:cNvPr>
          <p:cNvGrpSpPr/>
          <p:nvPr/>
        </p:nvGrpSpPr>
        <p:grpSpPr>
          <a:xfrm>
            <a:off x="875458" y="1137781"/>
            <a:ext cx="10247252" cy="5145811"/>
            <a:chOff x="875458" y="1137781"/>
            <a:chExt cx="10247252" cy="5145811"/>
          </a:xfrm>
        </p:grpSpPr>
        <p:sp>
          <p:nvSpPr>
            <p:cNvPr id="65" name="Rounded Rectangle 2">
              <a:extLst>
                <a:ext uri="{FF2B5EF4-FFF2-40B4-BE49-F238E27FC236}">
                  <a16:creationId xmlns:a16="http://schemas.microsoft.com/office/drawing/2014/main" id="{4EDF42B7-8864-48FF-877A-1ED2350CF30A}"/>
                </a:ext>
              </a:extLst>
            </p:cNvPr>
            <p:cNvSpPr/>
            <p:nvPr/>
          </p:nvSpPr>
          <p:spPr>
            <a:xfrm>
              <a:off x="929549" y="3791395"/>
              <a:ext cx="8720313" cy="2157934"/>
            </a:xfrm>
            <a:prstGeom prst="roundRect">
              <a:avLst/>
            </a:prstGeom>
            <a:solidFill>
              <a:srgbClr val="F0FAFA">
                <a:alpha val="12000"/>
              </a:srgbClr>
            </a:solidFill>
            <a:ln>
              <a:solidFill>
                <a:srgbClr val="00AD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99" name="Arrow: Right 98">
              <a:extLst>
                <a:ext uri="{FF2B5EF4-FFF2-40B4-BE49-F238E27FC236}">
                  <a16:creationId xmlns:a16="http://schemas.microsoft.com/office/drawing/2014/main" id="{0BA67A78-3696-44E4-BA3F-F6AAE15139E2}"/>
                </a:ext>
              </a:extLst>
            </p:cNvPr>
            <p:cNvSpPr/>
            <p:nvPr/>
          </p:nvSpPr>
          <p:spPr>
            <a:xfrm>
              <a:off x="9512806" y="4460606"/>
              <a:ext cx="545195" cy="198279"/>
            </a:xfrm>
            <a:prstGeom prst="rightArrow">
              <a:avLst/>
            </a:prstGeom>
            <a:solidFill>
              <a:srgbClr val="F5BB2B"/>
            </a:solidFill>
            <a:ln>
              <a:solidFill>
                <a:srgbClr val="F5B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grpSp>
          <p:nvGrpSpPr>
            <p:cNvPr id="14" name="Group 13">
              <a:extLst>
                <a:ext uri="{FF2B5EF4-FFF2-40B4-BE49-F238E27FC236}">
                  <a16:creationId xmlns:a16="http://schemas.microsoft.com/office/drawing/2014/main" id="{B42D62DB-A5C8-4153-8C65-F75FBD939A90}"/>
                </a:ext>
              </a:extLst>
            </p:cNvPr>
            <p:cNvGrpSpPr/>
            <p:nvPr/>
          </p:nvGrpSpPr>
          <p:grpSpPr>
            <a:xfrm>
              <a:off x="5053563" y="3923673"/>
              <a:ext cx="2001500" cy="1274496"/>
              <a:chOff x="1648940" y="3187708"/>
              <a:chExt cx="2001500" cy="1274496"/>
            </a:xfrm>
          </p:grpSpPr>
          <p:sp>
            <p:nvSpPr>
              <p:cNvPr id="95" name="Rounded Rectangle 7">
                <a:hlinkClick r:id="rId3"/>
                <a:extLst>
                  <a:ext uri="{FF2B5EF4-FFF2-40B4-BE49-F238E27FC236}">
                    <a16:creationId xmlns:a16="http://schemas.microsoft.com/office/drawing/2014/main" id="{D815AF29-B6B9-4F2B-8C33-FD821FD587EC}"/>
                  </a:ext>
                </a:extLst>
              </p:cNvPr>
              <p:cNvSpPr/>
              <p:nvPr/>
            </p:nvSpPr>
            <p:spPr>
              <a:xfrm>
                <a:off x="1648940" y="3547804"/>
                <a:ext cx="2001500" cy="914400"/>
              </a:xfrm>
              <a:prstGeom prst="roundRect">
                <a:avLst/>
              </a:prstGeom>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C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C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C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Auto Generated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New SSIDs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from records in file</a:t>
                </a:r>
                <a:endParaRPr kumimoji="0" lang="en-US" sz="1200" b="0" i="0" u="none" strike="noStrike" kern="1200" cap="none" spc="0" normalizeH="0" baseline="0" noProof="0" dirty="0">
                  <a:ln>
                    <a:noFill/>
                  </a:ln>
                  <a:solidFill>
                    <a:prstClr val="black"/>
                  </a:solidFill>
                  <a:effectLst/>
                  <a:uLnTx/>
                  <a:uFillTx/>
                  <a:latin typeface="Tahoma"/>
                  <a:ea typeface="Tahoma"/>
                  <a:cs typeface="Tahoma"/>
                </a:endParaRPr>
              </a:p>
            </p:txBody>
          </p:sp>
          <p:pic>
            <p:nvPicPr>
              <p:cNvPr id="100" name="Graphic 99" descr="Boardroom outline">
                <a:extLst>
                  <a:ext uri="{FF2B5EF4-FFF2-40B4-BE49-F238E27FC236}">
                    <a16:creationId xmlns:a16="http://schemas.microsoft.com/office/drawing/2014/main" id="{00875B61-5D76-47DC-A1B4-F90FDA7176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92490" y="3187708"/>
                <a:ext cx="914400" cy="914400"/>
              </a:xfrm>
              <a:prstGeom prst="rect">
                <a:avLst/>
              </a:prstGeom>
            </p:spPr>
          </p:pic>
        </p:grpSp>
        <p:grpSp>
          <p:nvGrpSpPr>
            <p:cNvPr id="10" name="Group 9">
              <a:extLst>
                <a:ext uri="{FF2B5EF4-FFF2-40B4-BE49-F238E27FC236}">
                  <a16:creationId xmlns:a16="http://schemas.microsoft.com/office/drawing/2014/main" id="{A80E0D9C-65AD-454D-9155-6132D4E7BD85}"/>
                </a:ext>
              </a:extLst>
            </p:cNvPr>
            <p:cNvGrpSpPr/>
            <p:nvPr/>
          </p:nvGrpSpPr>
          <p:grpSpPr>
            <a:xfrm>
              <a:off x="8470255" y="4185142"/>
              <a:ext cx="1044578" cy="993899"/>
              <a:chOff x="6666038" y="4790513"/>
              <a:chExt cx="1211095" cy="1414159"/>
            </a:xfrm>
          </p:grpSpPr>
          <p:sp>
            <p:nvSpPr>
              <p:cNvPr id="94" name="Rounded Rectangle 7">
                <a:extLst>
                  <a:ext uri="{FF2B5EF4-FFF2-40B4-BE49-F238E27FC236}">
                    <a16:creationId xmlns:a16="http://schemas.microsoft.com/office/drawing/2014/main" id="{DFC11C81-EBE4-45B5-B4D7-B85B3821318A}"/>
                  </a:ext>
                </a:extLst>
              </p:cNvPr>
              <p:cNvSpPr/>
              <p:nvPr/>
            </p:nvSpPr>
            <p:spPr>
              <a:xfrm>
                <a:off x="6666038" y="5747447"/>
                <a:ext cx="1211095" cy="4572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hlinkClick r:id="rId3"/>
                  </a:rPr>
                  <a:t>SSID Extract</a:t>
                </a:r>
                <a:endParaRPr kumimoji="0" lang="en-US" sz="1200" b="0" i="0" u="none" strike="noStrike" kern="1200" cap="none" spc="0" normalizeH="0" baseline="0" noProof="0" dirty="0">
                  <a:ln>
                    <a:noFill/>
                  </a:ln>
                  <a:solidFill>
                    <a:prstClr val="black"/>
                  </a:solidFill>
                  <a:effectLst/>
                  <a:uLnTx/>
                  <a:uFillTx/>
                  <a:latin typeface="Tahoma"/>
                  <a:ea typeface="Tahoma"/>
                  <a:cs typeface="Tahoma"/>
                </a:endParaRPr>
              </a:p>
            </p:txBody>
          </p:sp>
          <p:pic>
            <p:nvPicPr>
              <p:cNvPr id="101" name="Graphic 100" descr="Document outline">
                <a:extLst>
                  <a:ext uri="{FF2B5EF4-FFF2-40B4-BE49-F238E27FC236}">
                    <a16:creationId xmlns:a16="http://schemas.microsoft.com/office/drawing/2014/main" id="{339BEB10-AA8F-4AB5-8937-08EF017B2E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14386" y="4790513"/>
                <a:ext cx="914400" cy="914400"/>
              </a:xfrm>
              <a:prstGeom prst="rect">
                <a:avLst/>
              </a:prstGeom>
            </p:spPr>
          </p:pic>
        </p:grpSp>
        <p:grpSp>
          <p:nvGrpSpPr>
            <p:cNvPr id="8" name="Group 7">
              <a:extLst>
                <a:ext uri="{FF2B5EF4-FFF2-40B4-BE49-F238E27FC236}">
                  <a16:creationId xmlns:a16="http://schemas.microsoft.com/office/drawing/2014/main" id="{BF881269-341D-40F9-BEA3-AAD394CCEE40}"/>
                </a:ext>
              </a:extLst>
            </p:cNvPr>
            <p:cNvGrpSpPr/>
            <p:nvPr/>
          </p:nvGrpSpPr>
          <p:grpSpPr>
            <a:xfrm>
              <a:off x="3963937" y="3933683"/>
              <a:ext cx="962032" cy="1186052"/>
              <a:chOff x="4897474" y="2641468"/>
              <a:chExt cx="1323326" cy="1512685"/>
            </a:xfrm>
          </p:grpSpPr>
          <p:sp>
            <p:nvSpPr>
              <p:cNvPr id="102" name="Rounded Rectangle 7">
                <a:extLst>
                  <a:ext uri="{FF2B5EF4-FFF2-40B4-BE49-F238E27FC236}">
                    <a16:creationId xmlns:a16="http://schemas.microsoft.com/office/drawing/2014/main" id="{E8F496C7-D64E-48D8-B70B-16C17DF3926C}"/>
                  </a:ext>
                </a:extLst>
              </p:cNvPr>
              <p:cNvSpPr/>
              <p:nvPr/>
            </p:nvSpPr>
            <p:spPr>
              <a:xfrm>
                <a:off x="4897474" y="3239753"/>
                <a:ext cx="1323326" cy="914400"/>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C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C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C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Auto Post to Data Store</a:t>
                </a:r>
                <a:endParaRPr kumimoji="0" lang="en-US" sz="1200" b="0" i="0" u="none" strike="noStrike" kern="1200" cap="none" spc="0" normalizeH="0" baseline="0" noProof="0" dirty="0">
                  <a:ln>
                    <a:noFill/>
                  </a:ln>
                  <a:solidFill>
                    <a:prstClr val="black"/>
                  </a:solidFill>
                  <a:effectLst/>
                  <a:uLnTx/>
                  <a:uFillTx/>
                  <a:latin typeface="Tahoma"/>
                  <a:ea typeface="Tahoma"/>
                  <a:cs typeface="Tahoma"/>
                </a:endParaRPr>
              </a:p>
            </p:txBody>
          </p:sp>
          <p:pic>
            <p:nvPicPr>
              <p:cNvPr id="103" name="Graphic 102" descr="Database outline">
                <a:extLst>
                  <a:ext uri="{FF2B5EF4-FFF2-40B4-BE49-F238E27FC236}">
                    <a16:creationId xmlns:a16="http://schemas.microsoft.com/office/drawing/2014/main" id="{1DADA7F8-371E-441C-BD5F-4D5E7F60AE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33622" y="2641468"/>
                <a:ext cx="1018000" cy="1008929"/>
              </a:xfrm>
              <a:prstGeom prst="rect">
                <a:avLst/>
              </a:prstGeom>
            </p:spPr>
          </p:pic>
        </p:grpSp>
        <p:sp>
          <p:nvSpPr>
            <p:cNvPr id="97" name="Rounded Rectangle 7">
              <a:extLst>
                <a:ext uri="{FF2B5EF4-FFF2-40B4-BE49-F238E27FC236}">
                  <a16:creationId xmlns:a16="http://schemas.microsoft.com/office/drawing/2014/main" id="{73D9043D-C09C-4367-B68D-D2E13AE229CE}"/>
                </a:ext>
              </a:extLst>
            </p:cNvPr>
            <p:cNvSpPr/>
            <p:nvPr/>
          </p:nvSpPr>
          <p:spPr>
            <a:xfrm>
              <a:off x="2170080" y="4633507"/>
              <a:ext cx="1657145" cy="799602"/>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File Input Validations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(File Passes)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ahoma"/>
                <a:cs typeface="Arial" panose="020B0604020202020204" pitchFamily="34" charset="0"/>
              </a:endParaRPr>
            </a:p>
          </p:txBody>
        </p:sp>
        <p:grpSp>
          <p:nvGrpSpPr>
            <p:cNvPr id="62" name="Group 61">
              <a:extLst>
                <a:ext uri="{FF2B5EF4-FFF2-40B4-BE49-F238E27FC236}">
                  <a16:creationId xmlns:a16="http://schemas.microsoft.com/office/drawing/2014/main" id="{92DB03F8-ECF3-447E-94F4-27834DD33B65}"/>
                </a:ext>
              </a:extLst>
            </p:cNvPr>
            <p:cNvGrpSpPr/>
            <p:nvPr/>
          </p:nvGrpSpPr>
          <p:grpSpPr>
            <a:xfrm>
              <a:off x="7198732" y="4068037"/>
              <a:ext cx="1007646" cy="1054408"/>
              <a:chOff x="5973748" y="1747503"/>
              <a:chExt cx="1720623" cy="1286618"/>
            </a:xfrm>
          </p:grpSpPr>
          <p:sp>
            <p:nvSpPr>
              <p:cNvPr id="63" name="Rounded Rectangle 7">
                <a:hlinkClick r:id="rId10"/>
                <a:extLst>
                  <a:ext uri="{FF2B5EF4-FFF2-40B4-BE49-F238E27FC236}">
                    <a16:creationId xmlns:a16="http://schemas.microsoft.com/office/drawing/2014/main" id="{1DB1E583-8199-4A07-9008-9509D3DF4DFB}"/>
                  </a:ext>
                </a:extLst>
              </p:cNvPr>
              <p:cNvSpPr/>
              <p:nvPr/>
            </p:nvSpPr>
            <p:spPr>
              <a:xfrm>
                <a:off x="5973748" y="2725746"/>
                <a:ext cx="1720623" cy="308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hlinkClick r:id="rId10"/>
                  </a:rPr>
                  <a:t>MIDs need to be resolved</a:t>
                </a:r>
                <a:endParaRPr kumimoji="0" lang="en-US" sz="1200" b="0" i="0" u="none" strike="noStrike" kern="1200" cap="none" spc="0" normalizeH="0" baseline="0" noProof="0" dirty="0">
                  <a:ln>
                    <a:noFill/>
                  </a:ln>
                  <a:solidFill>
                    <a:prstClr val="black"/>
                  </a:solidFill>
                  <a:effectLst/>
                  <a:uLnTx/>
                  <a:uFillTx/>
                  <a:latin typeface="Tahoma"/>
                  <a:ea typeface="Tahoma"/>
                  <a:cs typeface="Tahoma"/>
                </a:endParaRPr>
              </a:p>
            </p:txBody>
          </p:sp>
          <p:pic>
            <p:nvPicPr>
              <p:cNvPr id="64" name="Graphic 63" descr="Layers Design outline">
                <a:extLst>
                  <a:ext uri="{FF2B5EF4-FFF2-40B4-BE49-F238E27FC236}">
                    <a16:creationId xmlns:a16="http://schemas.microsoft.com/office/drawing/2014/main" id="{E91A7C4D-DF45-460F-A7A5-1F5A9308A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76860" y="1747503"/>
                <a:ext cx="914400" cy="945291"/>
              </a:xfrm>
              <a:prstGeom prst="rect">
                <a:avLst/>
              </a:prstGeom>
            </p:spPr>
          </p:pic>
        </p:grpSp>
        <p:pic>
          <p:nvPicPr>
            <p:cNvPr id="79" name="Graphic 78" descr="Document outline">
              <a:extLst>
                <a:ext uri="{FF2B5EF4-FFF2-40B4-BE49-F238E27FC236}">
                  <a16:creationId xmlns:a16="http://schemas.microsoft.com/office/drawing/2014/main" id="{51BBF389-0FDB-EFE9-0081-D011C8EA88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38307" y="4021484"/>
              <a:ext cx="697369" cy="677512"/>
            </a:xfrm>
            <a:prstGeom prst="rect">
              <a:avLst/>
            </a:prstGeom>
          </p:spPr>
        </p:pic>
        <p:sp>
          <p:nvSpPr>
            <p:cNvPr id="81" name="Rounded Rectangle 6">
              <a:extLst>
                <a:ext uri="{FF2B5EF4-FFF2-40B4-BE49-F238E27FC236}">
                  <a16:creationId xmlns:a16="http://schemas.microsoft.com/office/drawing/2014/main" id="{2EFF69EE-97B3-7618-591A-48114BB18CD9}"/>
                </a:ext>
              </a:extLst>
            </p:cNvPr>
            <p:cNvSpPr/>
            <p:nvPr/>
          </p:nvSpPr>
          <p:spPr>
            <a:xfrm>
              <a:off x="904026" y="4713502"/>
              <a:ext cx="1499112" cy="9310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Tahoma"/>
                  <a:cs typeface="Arial" panose="020B0604020202020204" pitchFamily="34" charset="0"/>
                  <a:hlinkClick r:id="rId15"/>
                </a:rPr>
                <a:t>SSID Request or Enrollment 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Tahoma"/>
                  <a:cs typeface="Arial" panose="020B0604020202020204" pitchFamily="34" charset="0"/>
                  <a:hlinkClick r:id="rId15"/>
                </a:rPr>
                <a:t>Batch File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Tahoma"/>
                  <a:cs typeface="Arial" panose="020B0604020202020204" pitchFamily="34" charset="0"/>
                  <a:hlinkClick r:id="rId15"/>
                </a:rPr>
                <a:t>Online Maintenance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Tahoma"/>
                <a:cs typeface="Arial" panose="020B0604020202020204" pitchFamily="34" charset="0"/>
              </a:endParaRPr>
            </a:p>
          </p:txBody>
        </p:sp>
        <p:pic>
          <p:nvPicPr>
            <p:cNvPr id="23" name="Graphic 22" descr="Cloud Computing outline">
              <a:extLst>
                <a:ext uri="{FF2B5EF4-FFF2-40B4-BE49-F238E27FC236}">
                  <a16:creationId xmlns:a16="http://schemas.microsoft.com/office/drawing/2014/main" id="{FC4A9B29-F007-D796-474C-AE70CDD6737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106502" y="4004870"/>
              <a:ext cx="1016208" cy="1003201"/>
            </a:xfrm>
            <a:prstGeom prst="rect">
              <a:avLst/>
            </a:prstGeom>
          </p:spPr>
        </p:pic>
        <p:sp>
          <p:nvSpPr>
            <p:cNvPr id="84" name="Rounded Rectangle 7">
              <a:extLst>
                <a:ext uri="{FF2B5EF4-FFF2-40B4-BE49-F238E27FC236}">
                  <a16:creationId xmlns:a16="http://schemas.microsoft.com/office/drawing/2014/main" id="{81ED9B21-A7DC-279A-D00C-D907D7BDBACA}"/>
                </a:ext>
              </a:extLst>
            </p:cNvPr>
            <p:cNvSpPr/>
            <p:nvPr/>
          </p:nvSpPr>
          <p:spPr>
            <a:xfrm>
              <a:off x="9953967" y="4904855"/>
              <a:ext cx="976058" cy="4052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SIS</a:t>
              </a:r>
              <a:endParaRPr kumimoji="0" lang="en-US" sz="1200" b="0" i="0" u="none" strike="noStrike" kern="1200" cap="none" spc="0" normalizeH="0" baseline="0" noProof="0" dirty="0">
                <a:ln>
                  <a:noFill/>
                </a:ln>
                <a:solidFill>
                  <a:prstClr val="black"/>
                </a:solidFill>
                <a:effectLst/>
                <a:uLnTx/>
                <a:uFillTx/>
                <a:latin typeface="Tahoma"/>
                <a:ea typeface="Tahoma"/>
                <a:cs typeface="Tahoma"/>
              </a:endParaRPr>
            </a:p>
          </p:txBody>
        </p:sp>
        <p:sp>
          <p:nvSpPr>
            <p:cNvPr id="24" name="Rectangle: Rounded Corners 23">
              <a:extLst>
                <a:ext uri="{FF2B5EF4-FFF2-40B4-BE49-F238E27FC236}">
                  <a16:creationId xmlns:a16="http://schemas.microsoft.com/office/drawing/2014/main" id="{41D9CB71-95E0-D3C5-4FF6-4296F496F9D7}"/>
                </a:ext>
              </a:extLst>
            </p:cNvPr>
            <p:cNvSpPr/>
            <p:nvPr/>
          </p:nvSpPr>
          <p:spPr>
            <a:xfrm>
              <a:off x="6902517" y="3137182"/>
              <a:ext cx="1771192" cy="971785"/>
            </a:xfrm>
            <a:prstGeom prst="roundRect">
              <a:avLst>
                <a:gd name="adj" fmla="val 9081"/>
              </a:avLst>
            </a:prstGeom>
            <a:solidFill>
              <a:schemeClr val="accent2">
                <a:lumMod val="20000"/>
                <a:lumOff val="80000"/>
              </a:schemeClr>
            </a:solidFill>
            <a:ln>
              <a:solidFill>
                <a:schemeClr val="accent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Note: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Tahoma"/>
                  <a:ea typeface="+mn-ea"/>
                  <a:cs typeface="+mn-cs"/>
                </a:rPr>
                <a:t>The Benefit of running the SSID match process first is having fewer MIDs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grpSp>
          <p:nvGrpSpPr>
            <p:cNvPr id="12" name="Group 11">
              <a:extLst>
                <a:ext uri="{FF2B5EF4-FFF2-40B4-BE49-F238E27FC236}">
                  <a16:creationId xmlns:a16="http://schemas.microsoft.com/office/drawing/2014/main" id="{4E53988B-2BAC-93ED-353E-BEC7309E927B}"/>
                </a:ext>
              </a:extLst>
            </p:cNvPr>
            <p:cNvGrpSpPr/>
            <p:nvPr/>
          </p:nvGrpSpPr>
          <p:grpSpPr>
            <a:xfrm>
              <a:off x="875458" y="1137781"/>
              <a:ext cx="6927344" cy="1695857"/>
              <a:chOff x="317613" y="690402"/>
              <a:chExt cx="6927344" cy="1871079"/>
            </a:xfrm>
          </p:grpSpPr>
          <p:sp>
            <p:nvSpPr>
              <p:cNvPr id="3" name="Rounded Rectangle 2">
                <a:extLst>
                  <a:ext uri="{FF2B5EF4-FFF2-40B4-BE49-F238E27FC236}">
                    <a16:creationId xmlns:a16="http://schemas.microsoft.com/office/drawing/2014/main" id="{140F392C-6F88-5B41-80D8-F78AD712B363}"/>
                  </a:ext>
                </a:extLst>
              </p:cNvPr>
              <p:cNvSpPr/>
              <p:nvPr/>
            </p:nvSpPr>
            <p:spPr>
              <a:xfrm>
                <a:off x="317613" y="690402"/>
                <a:ext cx="6927344" cy="1852833"/>
              </a:xfrm>
              <a:prstGeom prst="roundRect">
                <a:avLst/>
              </a:prstGeom>
              <a:solidFill>
                <a:schemeClr val="accent2">
                  <a:lumMod val="20000"/>
                  <a:lumOff val="80000"/>
                  <a:alpha val="1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grpSp>
            <p:nvGrpSpPr>
              <p:cNvPr id="5" name="Group 4">
                <a:extLst>
                  <a:ext uri="{FF2B5EF4-FFF2-40B4-BE49-F238E27FC236}">
                    <a16:creationId xmlns:a16="http://schemas.microsoft.com/office/drawing/2014/main" id="{0328DC9E-EB45-7845-F67D-469A83822232}"/>
                  </a:ext>
                </a:extLst>
              </p:cNvPr>
              <p:cNvGrpSpPr/>
              <p:nvPr/>
            </p:nvGrpSpPr>
            <p:grpSpPr>
              <a:xfrm>
                <a:off x="457400" y="999402"/>
                <a:ext cx="6514360" cy="1562079"/>
                <a:chOff x="2617767" y="1781236"/>
                <a:chExt cx="9217705" cy="2699485"/>
              </a:xfrm>
            </p:grpSpPr>
            <p:pic>
              <p:nvPicPr>
                <p:cNvPr id="55" name="Picture 54">
                  <a:extLst>
                    <a:ext uri="{FF2B5EF4-FFF2-40B4-BE49-F238E27FC236}">
                      <a16:creationId xmlns:a16="http://schemas.microsoft.com/office/drawing/2014/main" id="{57C95CBE-0B27-34E0-B121-7FC2F5E48933}"/>
                    </a:ext>
                  </a:extLst>
                </p:cNvPr>
                <p:cNvPicPr>
                  <a:picLocks noChangeAspect="1"/>
                </p:cNvPicPr>
                <p:nvPr/>
              </p:nvPicPr>
              <p:blipFill>
                <a:blip r:embed="rId18"/>
                <a:stretch>
                  <a:fillRect/>
                </a:stretch>
              </p:blipFill>
              <p:spPr>
                <a:xfrm>
                  <a:off x="2813730" y="2242848"/>
                  <a:ext cx="1243120" cy="1189331"/>
                </a:xfrm>
                <a:prstGeom prst="rect">
                  <a:avLst/>
                </a:prstGeom>
              </p:spPr>
            </p:pic>
            <p:pic>
              <p:nvPicPr>
                <p:cNvPr id="68" name="Picture 60">
                  <a:extLst>
                    <a:ext uri="{FF2B5EF4-FFF2-40B4-BE49-F238E27FC236}">
                      <a16:creationId xmlns:a16="http://schemas.microsoft.com/office/drawing/2014/main" id="{101F89BF-D5F8-6629-A20C-352ABE53490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148785" y="2300229"/>
                  <a:ext cx="1111928" cy="110102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4">
                  <a:extLst>
                    <a:ext uri="{FF2B5EF4-FFF2-40B4-BE49-F238E27FC236}">
                      <a16:creationId xmlns:a16="http://schemas.microsoft.com/office/drawing/2014/main" id="{043813DE-29CE-3016-C0BB-1E85891B1C1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91033" y="1885987"/>
                  <a:ext cx="1154750" cy="94479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8">
                  <a:extLst>
                    <a:ext uri="{FF2B5EF4-FFF2-40B4-BE49-F238E27FC236}">
                      <a16:creationId xmlns:a16="http://schemas.microsoft.com/office/drawing/2014/main" id="{AD6B631C-BFF0-0CC3-C63C-44AEE110448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69718" y="2250565"/>
                  <a:ext cx="1140001" cy="1200354"/>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Group 70">
                  <a:extLst>
                    <a:ext uri="{FF2B5EF4-FFF2-40B4-BE49-F238E27FC236}">
                      <a16:creationId xmlns:a16="http://schemas.microsoft.com/office/drawing/2014/main" id="{CB1EC9D1-E750-048F-E217-6851D63F5224}"/>
                    </a:ext>
                  </a:extLst>
                </p:cNvPr>
                <p:cNvGrpSpPr/>
                <p:nvPr/>
              </p:nvGrpSpPr>
              <p:grpSpPr>
                <a:xfrm>
                  <a:off x="10045720" y="1781236"/>
                  <a:ext cx="1263648" cy="1487745"/>
                  <a:chOff x="681479" y="3957716"/>
                  <a:chExt cx="2058622" cy="2128387"/>
                </a:xfrm>
              </p:grpSpPr>
              <p:pic>
                <p:nvPicPr>
                  <p:cNvPr id="72" name="Picture 71">
                    <a:extLst>
                      <a:ext uri="{FF2B5EF4-FFF2-40B4-BE49-F238E27FC236}">
                        <a16:creationId xmlns:a16="http://schemas.microsoft.com/office/drawing/2014/main" id="{EE4B33D2-699F-0D28-B4BB-D7271CD6BE6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901009" y="3957716"/>
                    <a:ext cx="1839092" cy="2046990"/>
                  </a:xfrm>
                  <a:prstGeom prst="rect">
                    <a:avLst/>
                  </a:prstGeom>
                </p:spPr>
              </p:pic>
              <p:pic>
                <p:nvPicPr>
                  <p:cNvPr id="73" name="Picture 58">
                    <a:extLst>
                      <a:ext uri="{FF2B5EF4-FFF2-40B4-BE49-F238E27FC236}">
                        <a16:creationId xmlns:a16="http://schemas.microsoft.com/office/drawing/2014/main" id="{44FFBD78-4AD3-B190-D46F-CF038C77C7D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0357333">
                    <a:off x="681479" y="5023099"/>
                    <a:ext cx="763566" cy="106300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7" name="Straight Arrow Connector 76">
                  <a:extLst>
                    <a:ext uri="{FF2B5EF4-FFF2-40B4-BE49-F238E27FC236}">
                      <a16:creationId xmlns:a16="http://schemas.microsoft.com/office/drawing/2014/main" id="{F6B882C8-EA58-78F0-5857-193F988EA12E}"/>
                    </a:ext>
                  </a:extLst>
                </p:cNvPr>
                <p:cNvCxnSpPr>
                  <a:cxnSpLocks/>
                  <a:stCxn id="55" idx="3"/>
                  <a:endCxn id="68" idx="1"/>
                </p:cNvCxnSpPr>
                <p:nvPr/>
              </p:nvCxnSpPr>
              <p:spPr>
                <a:xfrm>
                  <a:off x="4056850" y="2837514"/>
                  <a:ext cx="1091935" cy="1322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96D25B43-E4AD-B34E-AA39-70B1E2E79A1F}"/>
                    </a:ext>
                  </a:extLst>
                </p:cNvPr>
                <p:cNvCxnSpPr>
                  <a:cxnSpLocks/>
                  <a:stCxn id="68" idx="3"/>
                  <a:endCxn id="70" idx="1"/>
                </p:cNvCxnSpPr>
                <p:nvPr/>
              </p:nvCxnSpPr>
              <p:spPr>
                <a:xfrm flipV="1">
                  <a:off x="6260713" y="2850742"/>
                  <a:ext cx="1309005" cy="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7730D802-C9E3-E182-A9EC-270731D0BB5F}"/>
                    </a:ext>
                  </a:extLst>
                </p:cNvPr>
                <p:cNvCxnSpPr>
                  <a:cxnSpLocks/>
                  <a:stCxn id="70" idx="3"/>
                </p:cNvCxnSpPr>
                <p:nvPr/>
              </p:nvCxnSpPr>
              <p:spPr>
                <a:xfrm flipV="1">
                  <a:off x="8709719" y="2844128"/>
                  <a:ext cx="1219755" cy="661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BD8F208B-A38C-90B0-17F4-D02A24FF3E5B}"/>
                    </a:ext>
                  </a:extLst>
                </p:cNvPr>
                <p:cNvSpPr txBox="1"/>
                <p:nvPr/>
              </p:nvSpPr>
              <p:spPr>
                <a:xfrm>
                  <a:off x="2617767" y="3241418"/>
                  <a:ext cx="1660066" cy="10269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hlinkClick r:id="rId24"/>
                    </a:rPr>
                    <a:t>Upload  blank SSIDs </a:t>
                  </a:r>
                  <a:endParaRPr kumimoji="0" lang="en-US" sz="1100" b="0" i="0" u="none" strike="noStrike" kern="1200" cap="none" spc="0" normalizeH="0" baseline="0" noProof="0" dirty="0">
                    <a:ln>
                      <a:noFill/>
                    </a:ln>
                    <a:solidFill>
                      <a:prstClr val="black"/>
                    </a:solidFill>
                    <a:effectLst/>
                    <a:uLnTx/>
                    <a:uFillTx/>
                    <a:latin typeface="Tahoma"/>
                    <a:ea typeface="+mn-ea"/>
                    <a:cs typeface="+mn-cs"/>
                  </a:endParaRPr>
                </a:p>
              </p:txBody>
            </p:sp>
            <p:sp>
              <p:nvSpPr>
                <p:cNvPr id="88" name="TextBox 87">
                  <a:extLst>
                    <a:ext uri="{FF2B5EF4-FFF2-40B4-BE49-F238E27FC236}">
                      <a16:creationId xmlns:a16="http://schemas.microsoft.com/office/drawing/2014/main" id="{65F33632-2640-A984-2321-2146A96A4086}"/>
                    </a:ext>
                  </a:extLst>
                </p:cNvPr>
                <p:cNvSpPr txBox="1"/>
                <p:nvPr/>
              </p:nvSpPr>
              <p:spPr>
                <a:xfrm>
                  <a:off x="4886510" y="3359199"/>
                  <a:ext cx="1982881" cy="7446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Input validation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(File passes) </a:t>
                  </a:r>
                  <a:endParaRPr kumimoji="0" lang="en-US" sz="1100" b="0" i="0" u="none" strike="noStrike" kern="1200" cap="none" spc="0" normalizeH="0" baseline="0" noProof="0" dirty="0">
                    <a:ln>
                      <a:noFill/>
                    </a:ln>
                    <a:solidFill>
                      <a:prstClr val="black"/>
                    </a:solidFill>
                    <a:effectLst/>
                    <a:uLnTx/>
                    <a:uFillTx/>
                    <a:latin typeface="Tahoma"/>
                    <a:ea typeface="+mn-ea"/>
                    <a:cs typeface="+mn-cs"/>
                  </a:endParaRPr>
                </a:p>
              </p:txBody>
            </p:sp>
            <p:sp>
              <p:nvSpPr>
                <p:cNvPr id="89" name="TextBox 88">
                  <a:extLst>
                    <a:ext uri="{FF2B5EF4-FFF2-40B4-BE49-F238E27FC236}">
                      <a16:creationId xmlns:a16="http://schemas.microsoft.com/office/drawing/2014/main" id="{1AF36787-BBB3-B60B-5C97-63AF45EA3F10}"/>
                    </a:ext>
                  </a:extLst>
                </p:cNvPr>
                <p:cNvSpPr txBox="1"/>
                <p:nvPr/>
              </p:nvSpPr>
              <p:spPr>
                <a:xfrm>
                  <a:off x="7135441" y="3475345"/>
                  <a:ext cx="1982881" cy="821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25"/>
                    </a:rPr>
                    <a:t>Download SSID Match results</a:t>
                  </a:r>
                  <a:endParaRPr kumimoji="0" lang="en-US" sz="1100" b="0" i="0" u="none" strike="noStrike" kern="1200" cap="none" spc="0" normalizeH="0" baseline="0" noProof="0" dirty="0">
                    <a:ln>
                      <a:noFill/>
                    </a:ln>
                    <a:solidFill>
                      <a:prstClr val="black"/>
                    </a:solidFill>
                    <a:effectLst/>
                    <a:uLnTx/>
                    <a:uFillTx/>
                    <a:latin typeface="Tahoma"/>
                    <a:ea typeface="+mn-ea"/>
                    <a:cs typeface="+mn-cs"/>
                  </a:endParaRPr>
                </a:p>
              </p:txBody>
            </p:sp>
            <p:sp>
              <p:nvSpPr>
                <p:cNvPr id="90" name="TextBox 89">
                  <a:extLst>
                    <a:ext uri="{FF2B5EF4-FFF2-40B4-BE49-F238E27FC236}">
                      <a16:creationId xmlns:a16="http://schemas.microsoft.com/office/drawing/2014/main" id="{EC53DF05-9688-4DB3-3A86-17AC087EA0EF}"/>
                    </a:ext>
                  </a:extLst>
                </p:cNvPr>
                <p:cNvSpPr txBox="1"/>
                <p:nvPr/>
              </p:nvSpPr>
              <p:spPr>
                <a:xfrm>
                  <a:off x="9852592" y="3336392"/>
                  <a:ext cx="1982880" cy="1144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hlinkClick r:id="rId26"/>
                    </a:rPr>
                    <a:t>Review SSIDs for matches to import into the SIS </a:t>
                  </a:r>
                  <a:endParaRPr kumimoji="0" lang="en-US" sz="1100" b="0" i="0" u="none" strike="noStrike" kern="1200" cap="none" spc="0" normalizeH="0" baseline="0" noProof="0" dirty="0">
                    <a:ln>
                      <a:noFill/>
                    </a:ln>
                    <a:solidFill>
                      <a:prstClr val="black"/>
                    </a:solidFill>
                    <a:effectLst/>
                    <a:uLnTx/>
                    <a:uFillTx/>
                    <a:latin typeface="Tahoma"/>
                    <a:ea typeface="+mn-ea"/>
                    <a:cs typeface="+mn-cs"/>
                  </a:endParaRPr>
                </a:p>
              </p:txBody>
            </p:sp>
          </p:grpSp>
        </p:grpSp>
        <p:sp>
          <p:nvSpPr>
            <p:cNvPr id="59" name="Arrow: Right 58">
              <a:extLst>
                <a:ext uri="{FF2B5EF4-FFF2-40B4-BE49-F238E27FC236}">
                  <a16:creationId xmlns:a16="http://schemas.microsoft.com/office/drawing/2014/main" id="{4D723A9F-8415-4956-BFF4-038222AF6A40}"/>
                </a:ext>
              </a:extLst>
            </p:cNvPr>
            <p:cNvSpPr/>
            <p:nvPr/>
          </p:nvSpPr>
          <p:spPr>
            <a:xfrm>
              <a:off x="7492513" y="1943306"/>
              <a:ext cx="651329" cy="255864"/>
            </a:xfrm>
            <a:prstGeom prst="rightArrow">
              <a:avLst/>
            </a:prstGeom>
            <a:solidFill>
              <a:srgbClr val="58A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6" name="TextBox 15">
              <a:extLst>
                <a:ext uri="{FF2B5EF4-FFF2-40B4-BE49-F238E27FC236}">
                  <a16:creationId xmlns:a16="http://schemas.microsoft.com/office/drawing/2014/main" id="{44C0036F-F955-9B95-1DF2-8E74318FD2EF}"/>
                </a:ext>
              </a:extLst>
            </p:cNvPr>
            <p:cNvSpPr txBox="1"/>
            <p:nvPr/>
          </p:nvSpPr>
          <p:spPr>
            <a:xfrm>
              <a:off x="2954133" y="1167710"/>
              <a:ext cx="26819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5BB2B"/>
                  </a:solidFill>
                  <a:effectLst/>
                  <a:uLnTx/>
                  <a:uFillTx/>
                  <a:latin typeface="Tahoma"/>
                  <a:ea typeface="+mn-ea"/>
                  <a:cs typeface="+mn-cs"/>
                </a:rPr>
                <a:t>SSID Matching Tool</a:t>
              </a:r>
            </a:p>
          </p:txBody>
        </p:sp>
        <p:sp>
          <p:nvSpPr>
            <p:cNvPr id="92" name="TextBox 91">
              <a:extLst>
                <a:ext uri="{FF2B5EF4-FFF2-40B4-BE49-F238E27FC236}">
                  <a16:creationId xmlns:a16="http://schemas.microsoft.com/office/drawing/2014/main" id="{811A215C-9680-6253-CD6E-A471419D05F1}"/>
                </a:ext>
              </a:extLst>
            </p:cNvPr>
            <p:cNvSpPr txBox="1"/>
            <p:nvPr/>
          </p:nvSpPr>
          <p:spPr>
            <a:xfrm>
              <a:off x="2786003" y="5540105"/>
              <a:ext cx="53882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DEA"/>
                  </a:solidFill>
                  <a:effectLst/>
                  <a:uLnTx/>
                  <a:uFillTx/>
                  <a:latin typeface="Tahoma"/>
                  <a:ea typeface="+mn-ea"/>
                  <a:cs typeface="+mn-cs"/>
                </a:rPr>
                <a:t>Upload File &amp; View Submission Screens</a:t>
              </a:r>
            </a:p>
          </p:txBody>
        </p:sp>
        <p:pic>
          <p:nvPicPr>
            <p:cNvPr id="93" name="Graphic 92" descr="Cloud Computing outline">
              <a:extLst>
                <a:ext uri="{FF2B5EF4-FFF2-40B4-BE49-F238E27FC236}">
                  <a16:creationId xmlns:a16="http://schemas.microsoft.com/office/drawing/2014/main" id="{45837A00-4599-A424-2C21-33C7CECA4EC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94886" y="1368695"/>
              <a:ext cx="1127794" cy="1113359"/>
            </a:xfrm>
            <a:prstGeom prst="rect">
              <a:avLst/>
            </a:prstGeom>
          </p:spPr>
        </p:pic>
        <p:cxnSp>
          <p:nvCxnSpPr>
            <p:cNvPr id="104" name="Straight Arrow Connector 103">
              <a:extLst>
                <a:ext uri="{FF2B5EF4-FFF2-40B4-BE49-F238E27FC236}">
                  <a16:creationId xmlns:a16="http://schemas.microsoft.com/office/drawing/2014/main" id="{8152C07B-74FD-0020-F378-F8303D3F8579}"/>
                </a:ext>
              </a:extLst>
            </p:cNvPr>
            <p:cNvCxnSpPr>
              <a:cxnSpLocks/>
            </p:cNvCxnSpPr>
            <p:nvPr/>
          </p:nvCxnSpPr>
          <p:spPr>
            <a:xfrm>
              <a:off x="3546975" y="4402781"/>
              <a:ext cx="464120" cy="6039"/>
            </a:xfrm>
            <a:prstGeom prst="straightConnector1">
              <a:avLst/>
            </a:prstGeom>
            <a:ln w="38100">
              <a:solidFill>
                <a:srgbClr val="E6AF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83428F75-3376-1B87-F655-60BCAB1C1F3C}"/>
                </a:ext>
              </a:extLst>
            </p:cNvPr>
            <p:cNvCxnSpPr>
              <a:cxnSpLocks/>
            </p:cNvCxnSpPr>
            <p:nvPr/>
          </p:nvCxnSpPr>
          <p:spPr>
            <a:xfrm>
              <a:off x="5045265" y="4406193"/>
              <a:ext cx="445035" cy="7329"/>
            </a:xfrm>
            <a:prstGeom prst="straightConnector1">
              <a:avLst/>
            </a:prstGeom>
            <a:ln w="38100">
              <a:solidFill>
                <a:srgbClr val="F5BB2B"/>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42765E7-7E90-FA3C-9F1A-4FC7C1F4AB08}"/>
                </a:ext>
              </a:extLst>
            </p:cNvPr>
            <p:cNvCxnSpPr>
              <a:cxnSpLocks/>
            </p:cNvCxnSpPr>
            <p:nvPr/>
          </p:nvCxnSpPr>
          <p:spPr>
            <a:xfrm>
              <a:off x="6753526" y="4460607"/>
              <a:ext cx="429131" cy="0"/>
            </a:xfrm>
            <a:prstGeom prst="straightConnector1">
              <a:avLst/>
            </a:prstGeom>
            <a:ln w="38100">
              <a:solidFill>
                <a:srgbClr val="F5BB2B"/>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AD4CA02F-FECE-7151-9845-0869C07024D3}"/>
                </a:ext>
              </a:extLst>
            </p:cNvPr>
            <p:cNvCxnSpPr>
              <a:cxnSpLocks/>
            </p:cNvCxnSpPr>
            <p:nvPr/>
          </p:nvCxnSpPr>
          <p:spPr>
            <a:xfrm>
              <a:off x="8174270" y="4460607"/>
              <a:ext cx="385807" cy="0"/>
            </a:xfrm>
            <a:prstGeom prst="straightConnector1">
              <a:avLst/>
            </a:prstGeom>
            <a:ln w="38100">
              <a:solidFill>
                <a:srgbClr val="F5BB2B"/>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663159AF-678B-8D14-2E1C-CD61CA9EAF94}"/>
                </a:ext>
              </a:extLst>
            </p:cNvPr>
            <p:cNvCxnSpPr>
              <a:cxnSpLocks/>
            </p:cNvCxnSpPr>
            <p:nvPr/>
          </p:nvCxnSpPr>
          <p:spPr>
            <a:xfrm>
              <a:off x="2074848" y="4345118"/>
              <a:ext cx="441293" cy="0"/>
            </a:xfrm>
            <a:prstGeom prst="straightConnector1">
              <a:avLst/>
            </a:prstGeom>
            <a:ln w="38100">
              <a:solidFill>
                <a:srgbClr val="F5BB2B"/>
              </a:solidFill>
              <a:tailEnd type="triangle"/>
            </a:ln>
          </p:spPr>
          <p:style>
            <a:lnRef idx="1">
              <a:schemeClr val="accent1"/>
            </a:lnRef>
            <a:fillRef idx="0">
              <a:schemeClr val="accent1"/>
            </a:fillRef>
            <a:effectRef idx="0">
              <a:schemeClr val="accent1"/>
            </a:effectRef>
            <a:fontRef idx="minor">
              <a:schemeClr val="tx1"/>
            </a:fontRef>
          </p:style>
        </p:cxnSp>
        <p:pic>
          <p:nvPicPr>
            <p:cNvPr id="114" name="Picture 60">
              <a:extLst>
                <a:ext uri="{FF2B5EF4-FFF2-40B4-BE49-F238E27FC236}">
                  <a16:creationId xmlns:a16="http://schemas.microsoft.com/office/drawing/2014/main" id="{7EE3565D-5510-6653-D10E-C637E1AF380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51920" y="3976515"/>
              <a:ext cx="785825" cy="716954"/>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4">
              <a:extLst>
                <a:ext uri="{FF2B5EF4-FFF2-40B4-BE49-F238E27FC236}">
                  <a16:creationId xmlns:a16="http://schemas.microsoft.com/office/drawing/2014/main" id="{E6371F4B-2960-54E0-BACC-CE6209DBAFF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26174" y="3948376"/>
              <a:ext cx="659141" cy="441571"/>
            </a:xfrm>
            <a:prstGeom prst="rect">
              <a:avLst/>
            </a:prstGeom>
            <a:noFill/>
            <a:extLst>
              <a:ext uri="{909E8E84-426E-40DD-AFC4-6F175D3DCCD1}">
                <a14:hiddenFill xmlns:a14="http://schemas.microsoft.com/office/drawing/2010/main">
                  <a:solidFill>
                    <a:srgbClr val="FFFFFF"/>
                  </a:solidFill>
                </a14:hiddenFill>
              </a:ext>
            </a:extLst>
          </p:spPr>
        </p:pic>
        <p:sp>
          <p:nvSpPr>
            <p:cNvPr id="118" name="Rounded Rectangle 7">
              <a:extLst>
                <a:ext uri="{FF2B5EF4-FFF2-40B4-BE49-F238E27FC236}">
                  <a16:creationId xmlns:a16="http://schemas.microsoft.com/office/drawing/2014/main" id="{EDD606D9-134A-E802-1BCB-4CF639BB6300}"/>
                </a:ext>
              </a:extLst>
            </p:cNvPr>
            <p:cNvSpPr/>
            <p:nvPr/>
          </p:nvSpPr>
          <p:spPr>
            <a:xfrm>
              <a:off x="8187624" y="2453716"/>
              <a:ext cx="976058" cy="4052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hlinkClick r:id="rId27"/>
                </a:rPr>
                <a:t>SIS</a:t>
              </a:r>
              <a:endParaRPr kumimoji="0" lang="en-US" sz="1200" b="0" i="0" u="none" strike="noStrike" kern="1200" cap="none" spc="0" normalizeH="0" baseline="0" noProof="0" dirty="0">
                <a:ln>
                  <a:noFill/>
                </a:ln>
                <a:solidFill>
                  <a:prstClr val="black"/>
                </a:solidFill>
                <a:effectLst/>
                <a:uLnTx/>
                <a:uFillTx/>
                <a:latin typeface="Tahoma"/>
                <a:ea typeface="Tahoma"/>
                <a:cs typeface="Tahoma"/>
              </a:endParaRPr>
            </a:p>
          </p:txBody>
        </p:sp>
        <p:sp>
          <p:nvSpPr>
            <p:cNvPr id="119" name="Rectangle: Rounded Corners 118">
              <a:extLst>
                <a:ext uri="{FF2B5EF4-FFF2-40B4-BE49-F238E27FC236}">
                  <a16:creationId xmlns:a16="http://schemas.microsoft.com/office/drawing/2014/main" id="{C5417C10-2C90-067F-558D-2BC78D0585DB}"/>
                </a:ext>
              </a:extLst>
            </p:cNvPr>
            <p:cNvSpPr/>
            <p:nvPr/>
          </p:nvSpPr>
          <p:spPr>
            <a:xfrm>
              <a:off x="8128623" y="5311807"/>
              <a:ext cx="1929378" cy="971785"/>
            </a:xfrm>
            <a:prstGeom prst="roundRect">
              <a:avLst>
                <a:gd name="adj" fmla="val 9081"/>
              </a:avLst>
            </a:prstGeom>
            <a:solidFill>
              <a:schemeClr val="accent2">
                <a:lumMod val="20000"/>
                <a:lumOff val="80000"/>
              </a:schemeClr>
            </a:solidFill>
            <a:ln>
              <a:solidFill>
                <a:schemeClr val="accent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a:ea typeface="+mn-ea"/>
                  <a:cs typeface="+mn-cs"/>
                </a:rPr>
                <a:t>Note: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Tahoma"/>
                  <a:ea typeface="+mn-ea"/>
                  <a:cs typeface="+mn-cs"/>
                </a:rPr>
                <a:t>The SSID extract should still be used to reconcile SSIDs, Initial US Enrollment, ELA Status… </a:t>
              </a: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pic>
          <p:nvPicPr>
            <p:cNvPr id="31746" name="Picture 2" descr="CALPADS Update FLASH #203 - California Longitudinal Pupil Achievement Data  System (CALPADS) (CA Dept of Education)">
              <a:extLst>
                <a:ext uri="{FF2B5EF4-FFF2-40B4-BE49-F238E27FC236}">
                  <a16:creationId xmlns:a16="http://schemas.microsoft.com/office/drawing/2014/main" id="{B40D0162-CEF1-818B-28B4-9DC405E43F6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252500" y="2923650"/>
              <a:ext cx="2399125" cy="757618"/>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Slide Number Placeholder 29">
            <a:extLst>
              <a:ext uri="{FF2B5EF4-FFF2-40B4-BE49-F238E27FC236}">
                <a16:creationId xmlns:a16="http://schemas.microsoft.com/office/drawing/2014/main" id="{5D6B0CE5-558D-CFFF-4B26-6D3E7F74C0E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2">
            <a:extLst>
              <a:ext uri="{FF2B5EF4-FFF2-40B4-BE49-F238E27FC236}">
                <a16:creationId xmlns:a16="http://schemas.microsoft.com/office/drawing/2014/main" id="{05115E54-EBEA-B47B-D847-8327C7C5D047}"/>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2573076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AutoShape 2"/>
          <p:cNvSpPr>
            <a:spLocks noGrp="1" noChangeArrowheads="1"/>
          </p:cNvSpPr>
          <p:nvPr>
            <p:ph type="title"/>
          </p:nvPr>
        </p:nvSpPr>
        <p:spPr>
          <a:xfrm>
            <a:off x="1023410" y="608037"/>
            <a:ext cx="6654316" cy="533400"/>
          </a:xfrm>
        </p:spPr>
        <p:txBody>
          <a:bodyPr>
            <a:normAutofit/>
          </a:bodyPr>
          <a:lstStyle/>
          <a:p>
            <a:pPr eaLnBrk="1" hangingPunct="1"/>
            <a:r>
              <a:rPr lang="en-US" altLang="en-US" dirty="0"/>
              <a:t>Student Enrollment (SENR) File</a:t>
            </a:r>
          </a:p>
        </p:txBody>
      </p:sp>
      <p:graphicFrame>
        <p:nvGraphicFramePr>
          <p:cNvPr id="3" name="Diagram 2">
            <a:extLst>
              <a:ext uri="{FF2B5EF4-FFF2-40B4-BE49-F238E27FC236}">
                <a16:creationId xmlns:a16="http://schemas.microsoft.com/office/drawing/2014/main" id="{FDEB2251-653A-0244-899F-3F3E6B77D986}"/>
              </a:ext>
              <a:ext uri="{C183D7F6-B498-43B3-948B-1728B52AA6E4}">
                <adec:decorative xmlns:adec="http://schemas.microsoft.com/office/drawing/2017/decorative" val="1"/>
              </a:ext>
            </a:extLst>
          </p:cNvPr>
          <p:cNvGraphicFramePr/>
          <p:nvPr/>
        </p:nvGraphicFramePr>
        <p:xfrm>
          <a:off x="1023410" y="3106495"/>
          <a:ext cx="10145179"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318" name="Picture 5" descr="Screen shot of a SENR Excel spreadsheet templa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799" y="1665971"/>
            <a:ext cx="8534400" cy="1193800"/>
          </a:xfrm>
          <a:prstGeom prst="rect">
            <a:avLst/>
          </a:prstGeom>
          <a:ln>
            <a:noFill/>
          </a:ln>
          <a:effectLst>
            <a:outerShdw blurRad="190500" algn="tl"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87EBF1CC-BCC8-3546-813D-AC0C5D406BAF}"/>
              </a:ext>
            </a:extLst>
          </p:cNvPr>
          <p:cNvSpPr>
            <a:spLocks noGrp="1"/>
          </p:cNvSpPr>
          <p:nvPr>
            <p:ph type="sldNum" sz="quarter" idx="11"/>
          </p:nvPr>
        </p:nvSpPr>
        <p:spPr/>
        <p:txBody>
          <a:bodyPr/>
          <a:lstStyle/>
          <a:p>
            <a:fld id="{4B73C415-D670-4716-A5EC-CC4D52CA2BAC}" type="slidenum">
              <a:rPr lang="en-US" noProof="0" smtClean="0"/>
              <a:pPr/>
              <a:t>33</a:t>
            </a:fld>
            <a:endParaRPr lang="en-US" noProof="0" dirty="0"/>
          </a:p>
        </p:txBody>
      </p:sp>
      <p:sp>
        <p:nvSpPr>
          <p:cNvPr id="2" name="Footer Placeholder 2">
            <a:extLst>
              <a:ext uri="{FF2B5EF4-FFF2-40B4-BE49-F238E27FC236}">
                <a16:creationId xmlns:a16="http://schemas.microsoft.com/office/drawing/2014/main" id="{EBB0CB6A-18F3-E26E-D2E0-52CCC969E0EC}"/>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365571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2"/>
          <p:cNvSpPr>
            <a:spLocks noGrp="1" noChangeArrowheads="1"/>
          </p:cNvSpPr>
          <p:nvPr>
            <p:ph type="title"/>
          </p:nvPr>
        </p:nvSpPr>
        <p:spPr>
          <a:xfrm>
            <a:off x="847928" y="324156"/>
            <a:ext cx="6553200" cy="533400"/>
          </a:xfrm>
        </p:spPr>
        <p:txBody>
          <a:bodyPr>
            <a:normAutofit fontScale="90000"/>
          </a:bodyPr>
          <a:lstStyle/>
          <a:p>
            <a:pPr eaLnBrk="1" hangingPunct="1"/>
            <a:r>
              <a:rPr lang="en-US" altLang="en-US" dirty="0"/>
              <a:t>Student Enrollment (SENR) Fields</a:t>
            </a:r>
          </a:p>
        </p:txBody>
      </p:sp>
      <p:graphicFrame>
        <p:nvGraphicFramePr>
          <p:cNvPr id="3" name="Diagram 2" descr="Diagram of the contents of the SENR file.">
            <a:extLst>
              <a:ext uri="{FF2B5EF4-FFF2-40B4-BE49-F238E27FC236}">
                <a16:creationId xmlns:a16="http://schemas.microsoft.com/office/drawing/2014/main" id="{58E26BB9-B012-D04A-84C9-E5D360DCD759}"/>
              </a:ext>
            </a:extLst>
          </p:cNvPr>
          <p:cNvGraphicFramePr/>
          <p:nvPr/>
        </p:nvGraphicFramePr>
        <p:xfrm>
          <a:off x="419100" y="2918689"/>
          <a:ext cx="11353800" cy="3250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342" name="Picture 5" descr="Screen shot of a SENR Excel spreadsheet templa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799" y="1085567"/>
            <a:ext cx="85344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8D83A539-25A0-DC4B-A7D5-F5342C7D1ECF}"/>
              </a:ext>
              <a:ext uri="{C183D7F6-B498-43B3-948B-1728B52AA6E4}">
                <adec:decorative xmlns:adec="http://schemas.microsoft.com/office/drawing/2017/decorative" val="1"/>
              </a:ext>
            </a:extLst>
          </p:cNvPr>
          <p:cNvGrpSpPr/>
          <p:nvPr/>
        </p:nvGrpSpPr>
        <p:grpSpPr>
          <a:xfrm>
            <a:off x="1175810" y="2363822"/>
            <a:ext cx="9840379" cy="495250"/>
            <a:chOff x="218016" y="-117333"/>
            <a:chExt cx="10678323" cy="974716"/>
          </a:xfrm>
          <a:solidFill>
            <a:srgbClr val="385F98"/>
          </a:solidFill>
        </p:grpSpPr>
        <p:sp>
          <p:nvSpPr>
            <p:cNvPr id="14" name="Rounded Rectangle 13">
              <a:extLst>
                <a:ext uri="{FF2B5EF4-FFF2-40B4-BE49-F238E27FC236}">
                  <a16:creationId xmlns:a16="http://schemas.microsoft.com/office/drawing/2014/main" id="{CA51265D-7819-294B-BE33-61FB41CB9299}"/>
                </a:ext>
              </a:extLst>
            </p:cNvPr>
            <p:cNvSpPr/>
            <p:nvPr/>
          </p:nvSpPr>
          <p:spPr>
            <a:xfrm>
              <a:off x="218016" y="0"/>
              <a:ext cx="10678323" cy="857383"/>
            </a:xfrm>
            <a:prstGeom prst="roundRect">
              <a:avLst/>
            </a:prstGeom>
            <a:grpFill/>
            <a:ln>
              <a:noFill/>
            </a:ln>
          </p:spPr>
          <p:style>
            <a:lnRef idx="2">
              <a:schemeClr val="accent5">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ounded Rectangle 4">
              <a:extLst>
                <a:ext uri="{FF2B5EF4-FFF2-40B4-BE49-F238E27FC236}">
                  <a16:creationId xmlns:a16="http://schemas.microsoft.com/office/drawing/2014/main" id="{C7BCC956-925E-2D43-8DA4-20755DAD6635}"/>
                </a:ext>
              </a:extLst>
            </p:cNvPr>
            <p:cNvSpPr txBox="1"/>
            <p:nvPr/>
          </p:nvSpPr>
          <p:spPr>
            <a:xfrm>
              <a:off x="259869" y="-117333"/>
              <a:ext cx="10594615" cy="7736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2000" b="1" kern="1200" dirty="0">
                  <a:solidFill>
                    <a:schemeClr val="bg1"/>
                  </a:solidFill>
                </a:rPr>
                <a:t>The SENR file contains ….</a:t>
              </a:r>
            </a:p>
          </p:txBody>
        </p:sp>
      </p:grpSp>
      <p:sp>
        <p:nvSpPr>
          <p:cNvPr id="4" name="Slide Number Placeholder 3">
            <a:extLst>
              <a:ext uri="{FF2B5EF4-FFF2-40B4-BE49-F238E27FC236}">
                <a16:creationId xmlns:a16="http://schemas.microsoft.com/office/drawing/2014/main" id="{6070DB67-0F86-E9E2-8A54-F1373F772C56}"/>
              </a:ext>
            </a:extLst>
          </p:cNvPr>
          <p:cNvSpPr>
            <a:spLocks noGrp="1"/>
          </p:cNvSpPr>
          <p:nvPr>
            <p:ph type="sldNum" sz="quarter" idx="11"/>
          </p:nvPr>
        </p:nvSpPr>
        <p:spPr/>
        <p:txBody>
          <a:bodyPr/>
          <a:lstStyle/>
          <a:p>
            <a:fld id="{4B73C415-D670-4716-A5EC-CC4D52CA2BAC}" type="slidenum">
              <a:rPr lang="en-US" noProof="0" smtClean="0"/>
              <a:pPr/>
              <a:t>34</a:t>
            </a:fld>
            <a:endParaRPr lang="en-US" noProof="0" dirty="0"/>
          </a:p>
        </p:txBody>
      </p:sp>
      <p:sp>
        <p:nvSpPr>
          <p:cNvPr id="2" name="Footer Placeholder 2">
            <a:extLst>
              <a:ext uri="{FF2B5EF4-FFF2-40B4-BE49-F238E27FC236}">
                <a16:creationId xmlns:a16="http://schemas.microsoft.com/office/drawing/2014/main" id="{BE762356-E41B-6CF0-65F8-C9914C16A84A}"/>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2647719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AutoShape 2"/>
          <p:cNvSpPr>
            <a:spLocks noGrp="1" noChangeArrowheads="1"/>
          </p:cNvSpPr>
          <p:nvPr>
            <p:ph type="title"/>
          </p:nvPr>
        </p:nvSpPr>
        <p:spPr>
          <a:xfrm>
            <a:off x="1168041" y="759384"/>
            <a:ext cx="6553200" cy="533400"/>
          </a:xfrm>
        </p:spPr>
        <p:txBody>
          <a:bodyPr>
            <a:normAutofit/>
          </a:bodyPr>
          <a:lstStyle/>
          <a:p>
            <a:pPr eaLnBrk="1" hangingPunct="1"/>
            <a:r>
              <a:rPr lang="en-US" altLang="en-US" dirty="0"/>
              <a:t>SSID Matching Logic</a:t>
            </a:r>
          </a:p>
        </p:txBody>
      </p:sp>
      <p:sp>
        <p:nvSpPr>
          <p:cNvPr id="15365" name="Rectangle 4"/>
          <p:cNvSpPr>
            <a:spLocks noChangeArrowheads="1"/>
          </p:cNvSpPr>
          <p:nvPr/>
        </p:nvSpPr>
        <p:spPr bwMode="auto">
          <a:xfrm>
            <a:off x="1928692" y="3290333"/>
            <a:ext cx="8534400" cy="457200"/>
          </a:xfrm>
          <a:prstGeom prst="rect">
            <a:avLst/>
          </a:prstGeom>
          <a:solidFill>
            <a:srgbClr val="385F98"/>
          </a:solidFill>
          <a:ln>
            <a:noFill/>
          </a:ln>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dirty="0">
                <a:solidFill>
                  <a:schemeClr val="bg1"/>
                </a:solidFill>
              </a:rPr>
              <a:t>Matching Logic is used as follows  …. </a:t>
            </a:r>
          </a:p>
        </p:txBody>
      </p:sp>
      <p:pic>
        <p:nvPicPr>
          <p:cNvPr id="15366" name="Picture 5" descr="Screen shot of a SENR Excel spreadsheet 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692" y="1936431"/>
            <a:ext cx="8534400" cy="1193800"/>
          </a:xfrm>
          <a:prstGeom prst="rect">
            <a:avLst/>
          </a:prstGeom>
          <a:ln>
            <a:noFill/>
          </a:ln>
          <a:effectLst>
            <a:outerShdw blurRad="190500" algn="tl"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6"/>
          <p:cNvSpPr>
            <a:spLocks noChangeArrowheads="1"/>
          </p:cNvSpPr>
          <p:nvPr/>
        </p:nvSpPr>
        <p:spPr bwMode="auto">
          <a:xfrm>
            <a:off x="1928692" y="3864291"/>
            <a:ext cx="8534400" cy="22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prstDash val="sysDot"/>
                <a:miter lim="800000"/>
                <a:headEnd/>
                <a:tailEnd/>
              </a14:hiddenLine>
            </a:ext>
          </a:extLst>
        </p:spPr>
        <p:txBody>
          <a:bodyPr/>
          <a:lstStyle>
            <a:lvl1pPr marL="341313" indent="-341313">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r>
              <a:rPr lang="en-US" altLang="en-US" sz="2400" dirty="0"/>
              <a:t>When </a:t>
            </a:r>
            <a:r>
              <a:rPr lang="en-US" altLang="en-US" sz="2400" u="sng" dirty="0"/>
              <a:t>an SSID is included </a:t>
            </a:r>
            <a:r>
              <a:rPr lang="en-US" altLang="en-US" sz="2400" dirty="0"/>
              <a:t>in the SSID Enrollment file</a:t>
            </a:r>
            <a:endParaRPr lang="en-US" altLang="en-US" sz="800" dirty="0"/>
          </a:p>
          <a:p>
            <a:pPr lvl="1" eaLnBrk="1" hangingPunct="1"/>
            <a:r>
              <a:rPr lang="en-US" altLang="en-US" sz="2000" dirty="0"/>
              <a:t>If the SSID is found in the ODS, the logic determines if the demographics submitted in the file match the demographics of the found SSID. If yes, CALPADS accepts the enrollment as an </a:t>
            </a:r>
            <a:r>
              <a:rPr lang="en-US" altLang="en-US" sz="2000" b="1" dirty="0"/>
              <a:t>enrollment update – either an enrollment in a subsequent school in the LEA or an update to an existing enrollment</a:t>
            </a:r>
          </a:p>
        </p:txBody>
      </p:sp>
      <p:sp>
        <p:nvSpPr>
          <p:cNvPr id="3" name="Slide Number Placeholder 2">
            <a:extLst>
              <a:ext uri="{FF2B5EF4-FFF2-40B4-BE49-F238E27FC236}">
                <a16:creationId xmlns:a16="http://schemas.microsoft.com/office/drawing/2014/main" id="{5BB74DFD-2553-A94C-2029-B64B10FDB2EA}"/>
              </a:ext>
            </a:extLst>
          </p:cNvPr>
          <p:cNvSpPr>
            <a:spLocks noGrp="1"/>
          </p:cNvSpPr>
          <p:nvPr>
            <p:ph type="sldNum" sz="quarter" idx="11"/>
          </p:nvPr>
        </p:nvSpPr>
        <p:spPr/>
        <p:txBody>
          <a:bodyPr/>
          <a:lstStyle/>
          <a:p>
            <a:fld id="{4B73C415-D670-4716-A5EC-CC4D52CA2BAC}" type="slidenum">
              <a:rPr lang="en-US" noProof="0" smtClean="0"/>
              <a:pPr/>
              <a:t>35</a:t>
            </a:fld>
            <a:endParaRPr lang="en-US" noProof="0" dirty="0"/>
          </a:p>
        </p:txBody>
      </p:sp>
      <p:sp>
        <p:nvSpPr>
          <p:cNvPr id="2" name="Footer Placeholder 2">
            <a:extLst>
              <a:ext uri="{FF2B5EF4-FFF2-40B4-BE49-F238E27FC236}">
                <a16:creationId xmlns:a16="http://schemas.microsoft.com/office/drawing/2014/main" id="{5839C34A-50AA-3C38-7C3C-730847E3D51C}"/>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2552932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F01E-5015-4609-BCC3-36FFF1DE3F0D}"/>
              </a:ext>
            </a:extLst>
          </p:cNvPr>
          <p:cNvSpPr>
            <a:spLocks noGrp="1"/>
          </p:cNvSpPr>
          <p:nvPr>
            <p:ph type="title"/>
          </p:nvPr>
        </p:nvSpPr>
        <p:spPr>
          <a:xfrm>
            <a:off x="852000" y="494193"/>
            <a:ext cx="11340000" cy="432000"/>
          </a:xfrm>
        </p:spPr>
        <p:txBody>
          <a:bodyPr/>
          <a:lstStyle/>
          <a:p>
            <a:r>
              <a:rPr lang="en-US" dirty="0"/>
              <a:t>SSID Match Tool Tab</a:t>
            </a:r>
          </a:p>
        </p:txBody>
      </p:sp>
      <p:pic>
        <p:nvPicPr>
          <p:cNvPr id="5" name="Picture 4" descr="Screen shot of the Student data Maintenance screen.">
            <a:extLst>
              <a:ext uri="{FF2B5EF4-FFF2-40B4-BE49-F238E27FC236}">
                <a16:creationId xmlns:a16="http://schemas.microsoft.com/office/drawing/2014/main" id="{C7735849-6451-FC16-BA64-E15FEFE5E2A4}"/>
              </a:ext>
            </a:extLst>
          </p:cNvPr>
          <p:cNvPicPr>
            <a:picLocks noChangeAspect="1"/>
          </p:cNvPicPr>
          <p:nvPr/>
        </p:nvPicPr>
        <p:blipFill>
          <a:blip r:embed="rId3"/>
          <a:stretch>
            <a:fillRect/>
          </a:stretch>
        </p:blipFill>
        <p:spPr>
          <a:xfrm>
            <a:off x="437395" y="1562847"/>
            <a:ext cx="11317209" cy="3192033"/>
          </a:xfrm>
          <a:prstGeom prst="rect">
            <a:avLst/>
          </a:prstGeom>
          <a:ln>
            <a:noFill/>
          </a:ln>
          <a:effectLst>
            <a:outerShdw blurRad="292100" dist="139700" dir="2700000" algn="tl" rotWithShape="0">
              <a:srgbClr val="333333">
                <a:alpha val="65000"/>
              </a:srgbClr>
            </a:outerShdw>
          </a:effectLst>
        </p:spPr>
      </p:pic>
      <p:sp>
        <p:nvSpPr>
          <p:cNvPr id="10" name="Slide Number Placeholder 9">
            <a:extLst>
              <a:ext uri="{FF2B5EF4-FFF2-40B4-BE49-F238E27FC236}">
                <a16:creationId xmlns:a16="http://schemas.microsoft.com/office/drawing/2014/main" id="{2690971D-582C-6489-1702-8B29D3E1E878}"/>
              </a:ext>
            </a:extLst>
          </p:cNvPr>
          <p:cNvSpPr>
            <a:spLocks noGrp="1"/>
          </p:cNvSpPr>
          <p:nvPr>
            <p:ph type="sldNum" sz="quarter" idx="11"/>
          </p:nvPr>
        </p:nvSpPr>
        <p:spPr/>
        <p:txBody>
          <a:bodyPr/>
          <a:lstStyle/>
          <a:p>
            <a:fld id="{4B73C415-D670-4716-A5EC-CC4D52CA2BAC}" type="slidenum">
              <a:rPr lang="en-US" noProof="0" smtClean="0"/>
              <a:pPr/>
              <a:t>36</a:t>
            </a:fld>
            <a:endParaRPr lang="en-US" noProof="0" dirty="0"/>
          </a:p>
        </p:txBody>
      </p:sp>
      <p:sp>
        <p:nvSpPr>
          <p:cNvPr id="12" name="Rectangle 11">
            <a:extLst>
              <a:ext uri="{FF2B5EF4-FFF2-40B4-BE49-F238E27FC236}">
                <a16:creationId xmlns:a16="http://schemas.microsoft.com/office/drawing/2014/main" id="{B0266677-6C15-6804-69B9-858D5288BFE7}"/>
              </a:ext>
            </a:extLst>
          </p:cNvPr>
          <p:cNvSpPr/>
          <p:nvPr/>
        </p:nvSpPr>
        <p:spPr>
          <a:xfrm>
            <a:off x="1215066" y="4863842"/>
            <a:ext cx="4133620" cy="124870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solidFill>
              </a:rPr>
              <a:t>From the left navigation bar got to Online Maintenance, Student data and finally SSID Match tool</a:t>
            </a:r>
          </a:p>
        </p:txBody>
      </p:sp>
      <p:sp>
        <p:nvSpPr>
          <p:cNvPr id="17" name="Rectangle 16">
            <a:extLst>
              <a:ext uri="{FF2B5EF4-FFF2-40B4-BE49-F238E27FC236}">
                <a16:creationId xmlns:a16="http://schemas.microsoft.com/office/drawing/2014/main" id="{5B8CDFE2-D91A-98B1-5F29-6C3F864FF18B}"/>
              </a:ext>
            </a:extLst>
          </p:cNvPr>
          <p:cNvSpPr/>
          <p:nvPr/>
        </p:nvSpPr>
        <p:spPr>
          <a:xfrm>
            <a:off x="6210255" y="528116"/>
            <a:ext cx="2467730" cy="1371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solidFill>
              </a:rPr>
              <a:t>Select the SSID Match Tool tab to access the functionality</a:t>
            </a:r>
          </a:p>
        </p:txBody>
      </p:sp>
      <p:cxnSp>
        <p:nvCxnSpPr>
          <p:cNvPr id="18" name="Straight Arrow Connector 17">
            <a:extLst>
              <a:ext uri="{FF2B5EF4-FFF2-40B4-BE49-F238E27FC236}">
                <a16:creationId xmlns:a16="http://schemas.microsoft.com/office/drawing/2014/main" id="{77A5676A-841C-207B-E35C-C03EE64CF85B}"/>
              </a:ext>
              <a:ext uri="{C183D7F6-B498-43B3-948B-1728B52AA6E4}">
                <adec:decorative xmlns:adec="http://schemas.microsoft.com/office/drawing/2017/decorative" val="1"/>
              </a:ext>
            </a:extLst>
          </p:cNvPr>
          <p:cNvCxnSpPr>
            <a:cxnSpLocks/>
            <a:stCxn id="17" idx="2"/>
          </p:cNvCxnSpPr>
          <p:nvPr/>
        </p:nvCxnSpPr>
        <p:spPr>
          <a:xfrm>
            <a:off x="7444120" y="1899728"/>
            <a:ext cx="0" cy="474040"/>
          </a:xfrm>
          <a:prstGeom prst="straightConnector1">
            <a:avLst/>
          </a:prstGeom>
          <a:ln w="38100">
            <a:solidFill>
              <a:srgbClr val="FF735D"/>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546DA93-73EC-B6F6-48C8-F990BF7DD5C7}"/>
              </a:ext>
              <a:ext uri="{C183D7F6-B498-43B3-948B-1728B52AA6E4}">
                <adec:decorative xmlns:adec="http://schemas.microsoft.com/office/drawing/2017/decorative" val="1"/>
              </a:ext>
            </a:extLst>
          </p:cNvPr>
          <p:cNvCxnSpPr>
            <a:cxnSpLocks/>
          </p:cNvCxnSpPr>
          <p:nvPr/>
        </p:nvCxnSpPr>
        <p:spPr>
          <a:xfrm flipV="1">
            <a:off x="1774613" y="2310962"/>
            <a:ext cx="0" cy="25528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0F46D81-4AC4-AA11-A1F4-C95034B190E4}"/>
              </a:ext>
              <a:ext uri="{C183D7F6-B498-43B3-948B-1728B52AA6E4}">
                <adec:decorative xmlns:adec="http://schemas.microsoft.com/office/drawing/2017/decorative" val="1"/>
              </a:ext>
            </a:extLst>
          </p:cNvPr>
          <p:cNvSpPr/>
          <p:nvPr/>
        </p:nvSpPr>
        <p:spPr>
          <a:xfrm>
            <a:off x="6465262" y="2536382"/>
            <a:ext cx="1059911" cy="383332"/>
          </a:xfrm>
          <a:prstGeom prst="rect">
            <a:avLst/>
          </a:prstGeom>
          <a:noFill/>
          <a:ln w="28575">
            <a:solidFill>
              <a:srgbClr val="FF74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43D693E-7226-575F-564A-726E43FE899F}"/>
              </a:ext>
              <a:ext uri="{C183D7F6-B498-43B3-948B-1728B52AA6E4}">
                <adec:decorative xmlns:adec="http://schemas.microsoft.com/office/drawing/2017/decorative" val="1"/>
              </a:ext>
            </a:extLst>
          </p:cNvPr>
          <p:cNvSpPr/>
          <p:nvPr/>
        </p:nvSpPr>
        <p:spPr>
          <a:xfrm>
            <a:off x="432000" y="1833082"/>
            <a:ext cx="1566133" cy="41243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6E1CDAAB-F28B-53E2-1DFA-1E978C5F2E47}"/>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4222952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F01E-5015-4609-BCC3-36FFF1DE3F0D}"/>
              </a:ext>
            </a:extLst>
          </p:cNvPr>
          <p:cNvSpPr>
            <a:spLocks noGrp="1"/>
          </p:cNvSpPr>
          <p:nvPr>
            <p:ph type="title"/>
          </p:nvPr>
        </p:nvSpPr>
        <p:spPr>
          <a:xfrm>
            <a:off x="432000" y="392244"/>
            <a:ext cx="11340000" cy="432000"/>
          </a:xfrm>
        </p:spPr>
        <p:txBody>
          <a:bodyPr/>
          <a:lstStyle/>
          <a:p>
            <a:r>
              <a:rPr lang="en-US" dirty="0"/>
              <a:t>   Upload Match File</a:t>
            </a:r>
          </a:p>
        </p:txBody>
      </p:sp>
      <p:sp>
        <p:nvSpPr>
          <p:cNvPr id="8" name="Slide Number Placeholder 7">
            <a:extLst>
              <a:ext uri="{FF2B5EF4-FFF2-40B4-BE49-F238E27FC236}">
                <a16:creationId xmlns:a16="http://schemas.microsoft.com/office/drawing/2014/main" id="{69068B86-057F-C108-6C7F-B61162591943}"/>
              </a:ext>
            </a:extLst>
          </p:cNvPr>
          <p:cNvSpPr>
            <a:spLocks noGrp="1"/>
          </p:cNvSpPr>
          <p:nvPr>
            <p:ph type="sldNum" sz="quarter" idx="11"/>
          </p:nvPr>
        </p:nvSpPr>
        <p:spPr/>
        <p:txBody>
          <a:bodyPr/>
          <a:lstStyle/>
          <a:p>
            <a:fld id="{4B73C415-D670-4716-A5EC-CC4D52CA2BAC}" type="slidenum">
              <a:rPr lang="en-US" noProof="0" smtClean="0"/>
              <a:pPr/>
              <a:t>37</a:t>
            </a:fld>
            <a:endParaRPr lang="en-US" noProof="0" dirty="0"/>
          </a:p>
        </p:txBody>
      </p:sp>
      <p:grpSp>
        <p:nvGrpSpPr>
          <p:cNvPr id="4" name="Group 3" descr="Screen shot of the Student data Maintenance screen with call outs.">
            <a:extLst>
              <a:ext uri="{FF2B5EF4-FFF2-40B4-BE49-F238E27FC236}">
                <a16:creationId xmlns:a16="http://schemas.microsoft.com/office/drawing/2014/main" id="{F8F99A22-E10F-8654-0383-192E3DD78E83}"/>
              </a:ext>
            </a:extLst>
          </p:cNvPr>
          <p:cNvGrpSpPr/>
          <p:nvPr/>
        </p:nvGrpSpPr>
        <p:grpSpPr>
          <a:xfrm>
            <a:off x="338116" y="1353531"/>
            <a:ext cx="10955609" cy="4321058"/>
            <a:chOff x="338116" y="1353531"/>
            <a:chExt cx="10955609" cy="4321058"/>
          </a:xfrm>
        </p:grpSpPr>
        <p:pic>
          <p:nvPicPr>
            <p:cNvPr id="6" name="Picture 5">
              <a:extLst>
                <a:ext uri="{FF2B5EF4-FFF2-40B4-BE49-F238E27FC236}">
                  <a16:creationId xmlns:a16="http://schemas.microsoft.com/office/drawing/2014/main" id="{F5E9EE99-B825-CBE4-36D0-6552E0226EDF}"/>
                </a:ext>
              </a:extLst>
            </p:cNvPr>
            <p:cNvPicPr>
              <a:picLocks noChangeAspect="1"/>
            </p:cNvPicPr>
            <p:nvPr/>
          </p:nvPicPr>
          <p:blipFill>
            <a:blip r:embed="rId3"/>
            <a:stretch>
              <a:fillRect/>
            </a:stretch>
          </p:blipFill>
          <p:spPr>
            <a:xfrm>
              <a:off x="3489960" y="1353531"/>
              <a:ext cx="7803765" cy="4321058"/>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25A88BE3-AA83-D705-C38E-87CEE9413345}"/>
                </a:ext>
              </a:extLst>
            </p:cNvPr>
            <p:cNvSpPr/>
            <p:nvPr/>
          </p:nvSpPr>
          <p:spPr>
            <a:xfrm>
              <a:off x="338116" y="2083617"/>
              <a:ext cx="2681886" cy="157655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The file upload mechanics are the same as the file upload screen</a:t>
              </a:r>
            </a:p>
          </p:txBody>
        </p:sp>
        <p:sp>
          <p:nvSpPr>
            <p:cNvPr id="12" name="Rectangle 11">
              <a:extLst>
                <a:ext uri="{FF2B5EF4-FFF2-40B4-BE49-F238E27FC236}">
                  <a16:creationId xmlns:a16="http://schemas.microsoft.com/office/drawing/2014/main" id="{B10BA612-2769-1EBE-D9A8-AB7E6751B6C2}"/>
                </a:ext>
              </a:extLst>
            </p:cNvPr>
            <p:cNvSpPr/>
            <p:nvPr/>
          </p:nvSpPr>
          <p:spPr>
            <a:xfrm>
              <a:off x="3681422" y="2651529"/>
              <a:ext cx="1059911" cy="383332"/>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39AD90AA-522C-0820-2051-28C0162151B2}"/>
                </a:ext>
              </a:extLst>
            </p:cNvPr>
            <p:cNvCxnSpPr>
              <a:cxnSpLocks/>
              <a:stCxn id="11" idx="3"/>
            </p:cNvCxnSpPr>
            <p:nvPr/>
          </p:nvCxnSpPr>
          <p:spPr>
            <a:xfrm>
              <a:off x="3020002" y="2871893"/>
              <a:ext cx="610505"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D24282E3-DACA-EE0C-E9FB-C432B70C3D08}"/>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1180806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F01E-5015-4609-BCC3-36FFF1DE3F0D}"/>
              </a:ext>
            </a:extLst>
          </p:cNvPr>
          <p:cNvSpPr>
            <a:spLocks noGrp="1"/>
          </p:cNvSpPr>
          <p:nvPr>
            <p:ph type="title"/>
          </p:nvPr>
        </p:nvSpPr>
        <p:spPr>
          <a:xfrm>
            <a:off x="426000" y="267274"/>
            <a:ext cx="11340000" cy="432000"/>
          </a:xfrm>
        </p:spPr>
        <p:txBody>
          <a:bodyPr/>
          <a:lstStyle/>
          <a:p>
            <a:r>
              <a:rPr lang="en-US" dirty="0"/>
              <a:t>Select Match File</a:t>
            </a:r>
          </a:p>
        </p:txBody>
      </p:sp>
      <p:sp>
        <p:nvSpPr>
          <p:cNvPr id="4" name="Slide Number Placeholder 3">
            <a:extLst>
              <a:ext uri="{FF2B5EF4-FFF2-40B4-BE49-F238E27FC236}">
                <a16:creationId xmlns:a16="http://schemas.microsoft.com/office/drawing/2014/main" id="{26AD7C55-2BB4-1B2C-D207-988F646F5B25}"/>
              </a:ext>
            </a:extLst>
          </p:cNvPr>
          <p:cNvSpPr>
            <a:spLocks noGrp="1"/>
          </p:cNvSpPr>
          <p:nvPr>
            <p:ph type="sldNum" sz="quarter" idx="11"/>
          </p:nvPr>
        </p:nvSpPr>
        <p:spPr/>
        <p:txBody>
          <a:bodyPr/>
          <a:lstStyle/>
          <a:p>
            <a:fld id="{4B73C415-D670-4716-A5EC-CC4D52CA2BAC}" type="slidenum">
              <a:rPr lang="en-US" noProof="0" smtClean="0"/>
              <a:pPr/>
              <a:t>38</a:t>
            </a:fld>
            <a:endParaRPr lang="en-US" noProof="0" dirty="0"/>
          </a:p>
        </p:txBody>
      </p:sp>
      <p:grpSp>
        <p:nvGrpSpPr>
          <p:cNvPr id="5" name="Group 4" descr="Screen shot of the Student data Maintenance screen with a file upload pop up selection  menu with call outs.">
            <a:extLst>
              <a:ext uri="{FF2B5EF4-FFF2-40B4-BE49-F238E27FC236}">
                <a16:creationId xmlns:a16="http://schemas.microsoft.com/office/drawing/2014/main" id="{9DE781C7-90A4-FC11-30BE-8C755F75423A}"/>
              </a:ext>
            </a:extLst>
          </p:cNvPr>
          <p:cNvGrpSpPr/>
          <p:nvPr/>
        </p:nvGrpSpPr>
        <p:grpSpPr>
          <a:xfrm>
            <a:off x="663067" y="851705"/>
            <a:ext cx="11443597" cy="4927019"/>
            <a:chOff x="663067" y="851705"/>
            <a:chExt cx="11443597" cy="4927019"/>
          </a:xfrm>
        </p:grpSpPr>
        <p:pic>
          <p:nvPicPr>
            <p:cNvPr id="6" name="Picture 5">
              <a:extLst>
                <a:ext uri="{FF2B5EF4-FFF2-40B4-BE49-F238E27FC236}">
                  <a16:creationId xmlns:a16="http://schemas.microsoft.com/office/drawing/2014/main" id="{F5E9EE99-B825-CBE4-36D0-6552E0226E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26553" y="927522"/>
              <a:ext cx="8580111" cy="4851202"/>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434A92E8-0F01-BC58-E0AE-BEE732F9E16F}"/>
                </a:ext>
              </a:extLst>
            </p:cNvPr>
            <p:cNvSpPr/>
            <p:nvPr/>
          </p:nvSpPr>
          <p:spPr>
            <a:xfrm>
              <a:off x="663067" y="4505983"/>
              <a:ext cx="2378160" cy="1089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Only SENR files with blank SSIDs can be submitted</a:t>
              </a:r>
            </a:p>
          </p:txBody>
        </p:sp>
        <p:sp>
          <p:nvSpPr>
            <p:cNvPr id="12" name="Rectangle 11">
              <a:extLst>
                <a:ext uri="{FF2B5EF4-FFF2-40B4-BE49-F238E27FC236}">
                  <a16:creationId xmlns:a16="http://schemas.microsoft.com/office/drawing/2014/main" id="{C9CD846C-43AA-1AF8-0F60-A7AB72DA2826}"/>
                </a:ext>
              </a:extLst>
            </p:cNvPr>
            <p:cNvSpPr/>
            <p:nvPr/>
          </p:nvSpPr>
          <p:spPr>
            <a:xfrm>
              <a:off x="5566044" y="4939524"/>
              <a:ext cx="2935304" cy="24140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DB0472-2571-C4E9-6D8A-40112B41E58C}"/>
                </a:ext>
              </a:extLst>
            </p:cNvPr>
            <p:cNvSpPr/>
            <p:nvPr/>
          </p:nvSpPr>
          <p:spPr>
            <a:xfrm>
              <a:off x="6241779" y="4035906"/>
              <a:ext cx="1902177" cy="31697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C00662-67BF-F3CB-21A2-38BD00CC73E9}"/>
                </a:ext>
              </a:extLst>
            </p:cNvPr>
            <p:cNvSpPr/>
            <p:nvPr/>
          </p:nvSpPr>
          <p:spPr>
            <a:xfrm>
              <a:off x="6911776" y="851705"/>
              <a:ext cx="2217009" cy="94774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Select file to upload for matching</a:t>
              </a:r>
            </a:p>
          </p:txBody>
        </p:sp>
        <p:cxnSp>
          <p:nvCxnSpPr>
            <p:cNvPr id="15" name="Straight Arrow Connector 14">
              <a:extLst>
                <a:ext uri="{FF2B5EF4-FFF2-40B4-BE49-F238E27FC236}">
                  <a16:creationId xmlns:a16="http://schemas.microsoft.com/office/drawing/2014/main" id="{1046A9D6-EFF9-37CA-A4FA-0356CC134CD1}"/>
                </a:ext>
              </a:extLst>
            </p:cNvPr>
            <p:cNvCxnSpPr>
              <a:cxnSpLocks/>
              <a:stCxn id="11" idx="3"/>
            </p:cNvCxnSpPr>
            <p:nvPr/>
          </p:nvCxnSpPr>
          <p:spPr>
            <a:xfrm>
              <a:off x="3041227" y="5050581"/>
              <a:ext cx="2404533"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14FE0D7-CE2D-535F-93CB-034FF0910120}"/>
                </a:ext>
              </a:extLst>
            </p:cNvPr>
            <p:cNvCxnSpPr>
              <a:cxnSpLocks/>
            </p:cNvCxnSpPr>
            <p:nvPr/>
          </p:nvCxnSpPr>
          <p:spPr>
            <a:xfrm>
              <a:off x="7704893" y="1799449"/>
              <a:ext cx="0" cy="218327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2CE9BEED-84B5-A9A5-94D0-AAA12F836175}"/>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374961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F01E-5015-4609-BCC3-36FFF1DE3F0D}"/>
              </a:ext>
            </a:extLst>
          </p:cNvPr>
          <p:cNvSpPr>
            <a:spLocks noGrp="1"/>
          </p:cNvSpPr>
          <p:nvPr>
            <p:ph type="title"/>
          </p:nvPr>
        </p:nvSpPr>
        <p:spPr>
          <a:xfrm>
            <a:off x="432000" y="392244"/>
            <a:ext cx="11340000" cy="432000"/>
          </a:xfrm>
        </p:spPr>
        <p:txBody>
          <a:bodyPr/>
          <a:lstStyle/>
          <a:p>
            <a:r>
              <a:rPr lang="en-US" dirty="0"/>
              <a:t>Submit File to Matching Process</a:t>
            </a:r>
          </a:p>
        </p:txBody>
      </p:sp>
      <p:sp>
        <p:nvSpPr>
          <p:cNvPr id="4" name="Slide Number Placeholder 3">
            <a:extLst>
              <a:ext uri="{FF2B5EF4-FFF2-40B4-BE49-F238E27FC236}">
                <a16:creationId xmlns:a16="http://schemas.microsoft.com/office/drawing/2014/main" id="{165F163B-3243-4C2A-2F41-4B36CE9D1390}"/>
              </a:ext>
            </a:extLst>
          </p:cNvPr>
          <p:cNvSpPr>
            <a:spLocks noGrp="1"/>
          </p:cNvSpPr>
          <p:nvPr>
            <p:ph type="sldNum" sz="quarter" idx="11"/>
          </p:nvPr>
        </p:nvSpPr>
        <p:spPr/>
        <p:txBody>
          <a:bodyPr/>
          <a:lstStyle/>
          <a:p>
            <a:fld id="{4B73C415-D670-4716-A5EC-CC4D52CA2BAC}" type="slidenum">
              <a:rPr lang="en-US" noProof="0" smtClean="0"/>
              <a:pPr/>
              <a:t>39</a:t>
            </a:fld>
            <a:endParaRPr lang="en-US" noProof="0" dirty="0"/>
          </a:p>
        </p:txBody>
      </p:sp>
      <p:grpSp>
        <p:nvGrpSpPr>
          <p:cNvPr id="5" name="Group 4" descr="Screen shot of the Student data Maintenance screen with call outs.">
            <a:extLst>
              <a:ext uri="{FF2B5EF4-FFF2-40B4-BE49-F238E27FC236}">
                <a16:creationId xmlns:a16="http://schemas.microsoft.com/office/drawing/2014/main" id="{E521C3DF-1ED8-587F-0CE1-7249FCF0480B}"/>
              </a:ext>
            </a:extLst>
          </p:cNvPr>
          <p:cNvGrpSpPr/>
          <p:nvPr/>
        </p:nvGrpSpPr>
        <p:grpSpPr>
          <a:xfrm>
            <a:off x="2144097" y="2231810"/>
            <a:ext cx="8139406" cy="3843820"/>
            <a:chOff x="2144097" y="2231810"/>
            <a:chExt cx="8139406" cy="3843820"/>
          </a:xfrm>
        </p:grpSpPr>
        <p:pic>
          <p:nvPicPr>
            <p:cNvPr id="6" name="Picture 5">
              <a:extLst>
                <a:ext uri="{FF2B5EF4-FFF2-40B4-BE49-F238E27FC236}">
                  <a16:creationId xmlns:a16="http://schemas.microsoft.com/office/drawing/2014/main" id="{F5E9EE99-B825-CBE4-36D0-6552E0226E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44097" y="2231810"/>
              <a:ext cx="8139406" cy="2350731"/>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0335EF4C-3595-865E-AF2C-8FEB3617648E}"/>
                </a:ext>
              </a:extLst>
            </p:cNvPr>
            <p:cNvSpPr/>
            <p:nvPr/>
          </p:nvSpPr>
          <p:spPr>
            <a:xfrm>
              <a:off x="4680375" y="4872273"/>
              <a:ext cx="4009812" cy="120335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After selecting a file click the upload button to submit the file for matching</a:t>
              </a:r>
            </a:p>
          </p:txBody>
        </p:sp>
        <p:cxnSp>
          <p:nvCxnSpPr>
            <p:cNvPr id="10" name="Straight Arrow Connector 9">
              <a:extLst>
                <a:ext uri="{FF2B5EF4-FFF2-40B4-BE49-F238E27FC236}">
                  <a16:creationId xmlns:a16="http://schemas.microsoft.com/office/drawing/2014/main" id="{D939AAFA-34D9-26B7-6AA2-78B9769983E4}"/>
                </a:ext>
              </a:extLst>
            </p:cNvPr>
            <p:cNvCxnSpPr>
              <a:cxnSpLocks/>
              <a:stCxn id="9" idx="0"/>
            </p:cNvCxnSpPr>
            <p:nvPr/>
          </p:nvCxnSpPr>
          <p:spPr>
            <a:xfrm flipV="1">
              <a:off x="6685281" y="4219787"/>
              <a:ext cx="0" cy="652486"/>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862CE7F-6658-E865-37ED-61031B365FB1}"/>
                </a:ext>
              </a:extLst>
            </p:cNvPr>
            <p:cNvSpPr/>
            <p:nvPr/>
          </p:nvSpPr>
          <p:spPr>
            <a:xfrm>
              <a:off x="6096000" y="3810831"/>
              <a:ext cx="826347" cy="353961"/>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grpSp>
      <p:sp>
        <p:nvSpPr>
          <p:cNvPr id="3" name="Footer Placeholder 2">
            <a:extLst>
              <a:ext uri="{FF2B5EF4-FFF2-40B4-BE49-F238E27FC236}">
                <a16:creationId xmlns:a16="http://schemas.microsoft.com/office/drawing/2014/main" id="{650C9FA6-6D9B-142A-A199-B050289EFC83}"/>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679296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endParaRPr lang="en-US" dirty="0"/>
          </a:p>
        </p:txBody>
      </p: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7342715" y="70792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2526" y="1068699"/>
            <a:ext cx="514800" cy="514800"/>
          </a:xfrm>
          <a:prstGeom prst="rect">
            <a:avLst/>
          </a:prstGeom>
        </p:spPr>
      </p:pic>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999926" y="1959547"/>
            <a:ext cx="1800000" cy="360000"/>
          </a:xfrm>
        </p:spPr>
        <p:txBody>
          <a:bodyPr/>
          <a:lstStyle/>
          <a:p>
            <a:r>
              <a:rPr lang="en-US" dirty="0">
                <a:solidFill>
                  <a:schemeClr val="tx1">
                    <a:lumMod val="75000"/>
                    <a:lumOff val="25000"/>
                  </a:schemeClr>
                </a:solidFill>
              </a:rPr>
              <a:t>Overview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7125926" y="2517710"/>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9681430" y="70792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9060035" y="1847941"/>
            <a:ext cx="2357212" cy="718837"/>
          </a:xfrm>
        </p:spPr>
        <p:txBody>
          <a:bodyPr/>
          <a:lstStyle/>
          <a:p>
            <a:r>
              <a:rPr lang="en-US" dirty="0">
                <a:solidFill>
                  <a:schemeClr val="tx1">
                    <a:lumMod val="75000"/>
                    <a:lumOff val="25000"/>
                  </a:schemeClr>
                </a:solidFill>
              </a:rPr>
              <a:t>Online Maintenance Demonstration</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9464641" y="2517710"/>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p:nvPr/>
        </p:nvSpPr>
        <p:spPr>
          <a:xfrm>
            <a:off x="7499425" y="336431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7282636" y="5173297"/>
            <a:ext cx="154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Graphic 29" descr="Warning">
            <a:extLst>
              <a:ext uri="{FF2B5EF4-FFF2-40B4-BE49-F238E27FC236}">
                <a16:creationId xmlns:a16="http://schemas.microsoft.com/office/drawing/2014/main" id="{72D31FC8-7143-4EC0-8D99-6AE8BC0B8D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1492" y="3628887"/>
            <a:ext cx="514800" cy="514800"/>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7219636" y="4529382"/>
            <a:ext cx="1674000" cy="360000"/>
          </a:xfrm>
        </p:spPr>
        <p:txBody>
          <a:bodyPr/>
          <a:lstStyle/>
          <a:p>
            <a:r>
              <a:rPr lang="en-US" dirty="0"/>
              <a:t>Batch File Demonstration</a:t>
            </a:r>
            <a:endParaRPr lang="en-US" dirty="0">
              <a:solidFill>
                <a:schemeClr val="tx1">
                  <a:lumMod val="75000"/>
                  <a:lumOff val="25000"/>
                </a:schemeClr>
              </a:solidFill>
            </a:endParaRPr>
          </a:p>
        </p:txBody>
      </p:sp>
      <p:pic>
        <p:nvPicPr>
          <p:cNvPr id="29" name="Picture Placeholder 28" descr="Image of a hand completing an agenda.">
            <a:extLst>
              <a:ext uri="{FF2B5EF4-FFF2-40B4-BE49-F238E27FC236}">
                <a16:creationId xmlns:a16="http://schemas.microsoft.com/office/drawing/2014/main" id="{3BF36C36-FBAB-4E4C-9CCB-B99344157B38}"/>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tretch>
            <a:fillRect/>
          </a:stretch>
        </p:blipFill>
        <p:spPr>
          <a:xfrm>
            <a:off x="432000" y="36802"/>
            <a:ext cx="5472000" cy="3641142"/>
          </a:xfrm>
        </p:spPr>
      </p:pic>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9681430" y="336431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9338642" y="4569547"/>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dirty="0"/>
              <a:t>Wrap-Up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9464641" y="5174100"/>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41380" y="3670768"/>
            <a:ext cx="594521" cy="594521"/>
          </a:xfrm>
          <a:prstGeom prst="rect">
            <a:avLst/>
          </a:prstGeom>
        </p:spPr>
      </p:pic>
      <p:pic>
        <p:nvPicPr>
          <p:cNvPr id="31" name="Graphic 30" descr="Cloud Computing">
            <a:extLst>
              <a:ext uri="{FF2B5EF4-FFF2-40B4-BE49-F238E27FC236}">
                <a16:creationId xmlns:a16="http://schemas.microsoft.com/office/drawing/2014/main" id="{25848F26-76C3-416B-AF11-28C3F071023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41598" y="989778"/>
            <a:ext cx="614427" cy="614427"/>
          </a:xfrm>
          <a:prstGeom prst="rect">
            <a:avLst/>
          </a:prstGeom>
        </p:spPr>
      </p:pic>
      <p:sp>
        <p:nvSpPr>
          <p:cNvPr id="3" name="Slide Number Placeholder 2">
            <a:extLst>
              <a:ext uri="{FF2B5EF4-FFF2-40B4-BE49-F238E27FC236}">
                <a16:creationId xmlns:a16="http://schemas.microsoft.com/office/drawing/2014/main" id="{F5CC4638-7541-4B00-05ED-BE337664D434}"/>
              </a:ext>
            </a:extLst>
          </p:cNvPr>
          <p:cNvSpPr>
            <a:spLocks noGrp="1"/>
          </p:cNvSpPr>
          <p:nvPr>
            <p:ph type="sldNum" sz="quarter" idx="11"/>
          </p:nvPr>
        </p:nvSpPr>
        <p:spPr/>
        <p:txBody>
          <a:bodyPr/>
          <a:lstStyle/>
          <a:p>
            <a:fld id="{4B73C415-D670-4716-A5EC-CC4D52CA2BAC}" type="slidenum">
              <a:rPr lang="en-US" noProof="0" smtClean="0"/>
              <a:pPr/>
              <a:t>4</a:t>
            </a:fld>
            <a:endParaRPr lang="en-US" noProof="0" dirty="0"/>
          </a:p>
        </p:txBody>
      </p:sp>
    </p:spTree>
    <p:extLst>
      <p:ext uri="{BB962C8B-B14F-4D97-AF65-F5344CB8AC3E}">
        <p14:creationId xmlns:p14="http://schemas.microsoft.com/office/powerpoint/2010/main" val="120819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F01E-5015-4609-BCC3-36FFF1DE3F0D}"/>
              </a:ext>
            </a:extLst>
          </p:cNvPr>
          <p:cNvSpPr>
            <a:spLocks noGrp="1"/>
          </p:cNvSpPr>
          <p:nvPr>
            <p:ph type="title"/>
          </p:nvPr>
        </p:nvSpPr>
        <p:spPr>
          <a:xfrm>
            <a:off x="432000" y="392244"/>
            <a:ext cx="11340000" cy="432000"/>
          </a:xfrm>
        </p:spPr>
        <p:txBody>
          <a:bodyPr/>
          <a:lstStyle/>
          <a:p>
            <a:r>
              <a:rPr lang="en-US" dirty="0"/>
              <a:t>View SSID Match Submissions Screen</a:t>
            </a:r>
          </a:p>
        </p:txBody>
      </p:sp>
      <p:sp>
        <p:nvSpPr>
          <p:cNvPr id="4" name="Slide Number Placeholder 3">
            <a:extLst>
              <a:ext uri="{FF2B5EF4-FFF2-40B4-BE49-F238E27FC236}">
                <a16:creationId xmlns:a16="http://schemas.microsoft.com/office/drawing/2014/main" id="{D79EF6D9-C041-CAA9-9F3D-22CBEA55F85E}"/>
              </a:ext>
            </a:extLst>
          </p:cNvPr>
          <p:cNvSpPr>
            <a:spLocks noGrp="1"/>
          </p:cNvSpPr>
          <p:nvPr>
            <p:ph type="sldNum" sz="quarter" idx="11"/>
          </p:nvPr>
        </p:nvSpPr>
        <p:spPr/>
        <p:txBody>
          <a:bodyPr/>
          <a:lstStyle/>
          <a:p>
            <a:fld id="{4B73C415-D670-4716-A5EC-CC4D52CA2BAC}" type="slidenum">
              <a:rPr lang="en-US" noProof="0" smtClean="0"/>
              <a:pPr/>
              <a:t>40</a:t>
            </a:fld>
            <a:endParaRPr lang="en-US" noProof="0" dirty="0"/>
          </a:p>
        </p:txBody>
      </p:sp>
      <p:grpSp>
        <p:nvGrpSpPr>
          <p:cNvPr id="5" name="Group 4" descr="Screen shot of the Student data Maintenance screen with call outs.">
            <a:extLst>
              <a:ext uri="{FF2B5EF4-FFF2-40B4-BE49-F238E27FC236}">
                <a16:creationId xmlns:a16="http://schemas.microsoft.com/office/drawing/2014/main" id="{377811C1-FF75-24A3-393F-ABC3679FC409}"/>
              </a:ext>
            </a:extLst>
          </p:cNvPr>
          <p:cNvGrpSpPr/>
          <p:nvPr/>
        </p:nvGrpSpPr>
        <p:grpSpPr>
          <a:xfrm>
            <a:off x="432000" y="1224947"/>
            <a:ext cx="10604604" cy="4994209"/>
            <a:chOff x="432000" y="1224947"/>
            <a:chExt cx="10604604" cy="4994209"/>
          </a:xfrm>
        </p:grpSpPr>
        <p:pic>
          <p:nvPicPr>
            <p:cNvPr id="6" name="Picture 5">
              <a:extLst>
                <a:ext uri="{FF2B5EF4-FFF2-40B4-BE49-F238E27FC236}">
                  <a16:creationId xmlns:a16="http://schemas.microsoft.com/office/drawing/2014/main" id="{F5E9EE99-B825-CBE4-36D0-6552E0226E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28865" y="1224947"/>
              <a:ext cx="7243935" cy="4598629"/>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CF7D9E1C-9477-F782-F8DE-E823E7B4FD90}"/>
                </a:ext>
              </a:extLst>
            </p:cNvPr>
            <p:cNvSpPr/>
            <p:nvPr/>
          </p:nvSpPr>
          <p:spPr>
            <a:xfrm>
              <a:off x="432000" y="2137104"/>
              <a:ext cx="2168960" cy="188625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A notification of successful upload is displayed at the top of the screen</a:t>
              </a:r>
            </a:p>
          </p:txBody>
        </p:sp>
        <p:sp>
          <p:nvSpPr>
            <p:cNvPr id="12" name="Rectangle 11">
              <a:extLst>
                <a:ext uri="{FF2B5EF4-FFF2-40B4-BE49-F238E27FC236}">
                  <a16:creationId xmlns:a16="http://schemas.microsoft.com/office/drawing/2014/main" id="{9B3AE0B7-BDF4-060B-A9BD-054309EB408C}"/>
                </a:ext>
              </a:extLst>
            </p:cNvPr>
            <p:cNvSpPr/>
            <p:nvPr/>
          </p:nvSpPr>
          <p:spPr>
            <a:xfrm>
              <a:off x="3665061" y="1296112"/>
              <a:ext cx="7371543" cy="353961"/>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 name="Rectangle 12">
              <a:extLst>
                <a:ext uri="{FF2B5EF4-FFF2-40B4-BE49-F238E27FC236}">
                  <a16:creationId xmlns:a16="http://schemas.microsoft.com/office/drawing/2014/main" id="{EB413B49-48A9-3496-2A54-5BA1E8E352D3}"/>
                </a:ext>
              </a:extLst>
            </p:cNvPr>
            <p:cNvSpPr/>
            <p:nvPr/>
          </p:nvSpPr>
          <p:spPr>
            <a:xfrm>
              <a:off x="10021147" y="5156837"/>
              <a:ext cx="826347" cy="353961"/>
            </a:xfrm>
            <a:prstGeom prst="rect">
              <a:avLst/>
            </a:prstGeom>
            <a:noFill/>
            <a:ln w="28575">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 name="Rectangle 13">
              <a:extLst>
                <a:ext uri="{FF2B5EF4-FFF2-40B4-BE49-F238E27FC236}">
                  <a16:creationId xmlns:a16="http://schemas.microsoft.com/office/drawing/2014/main" id="{ECBA9500-8762-C5C8-9D26-8CE96C1A77E1}"/>
                </a:ext>
              </a:extLst>
            </p:cNvPr>
            <p:cNvSpPr/>
            <p:nvPr/>
          </p:nvSpPr>
          <p:spPr>
            <a:xfrm>
              <a:off x="4229363" y="5010630"/>
              <a:ext cx="2983862" cy="12085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The Apply Filter button allows you to see submission results</a:t>
              </a:r>
            </a:p>
          </p:txBody>
        </p:sp>
        <p:cxnSp>
          <p:nvCxnSpPr>
            <p:cNvPr id="15" name="Straight Arrow Connector 14">
              <a:extLst>
                <a:ext uri="{FF2B5EF4-FFF2-40B4-BE49-F238E27FC236}">
                  <a16:creationId xmlns:a16="http://schemas.microsoft.com/office/drawing/2014/main" id="{C617A20E-2E9C-45F5-674A-E9E03C01121E}"/>
                </a:ext>
              </a:extLst>
            </p:cNvPr>
            <p:cNvCxnSpPr>
              <a:cxnSpLocks/>
              <a:stCxn id="11" idx="3"/>
            </p:cNvCxnSpPr>
            <p:nvPr/>
          </p:nvCxnSpPr>
          <p:spPr>
            <a:xfrm flipV="1">
              <a:off x="2600960" y="1788160"/>
              <a:ext cx="1064101" cy="129207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A1BC44-BA5D-FFC0-4170-E0E05495D270}"/>
                </a:ext>
              </a:extLst>
            </p:cNvPr>
            <p:cNvCxnSpPr>
              <a:cxnSpLocks/>
            </p:cNvCxnSpPr>
            <p:nvPr/>
          </p:nvCxnSpPr>
          <p:spPr>
            <a:xfrm>
              <a:off x="7213225" y="5292780"/>
              <a:ext cx="2807922" cy="0"/>
            </a:xfrm>
            <a:prstGeom prst="straightConnector1">
              <a:avLst/>
            </a:prstGeom>
            <a:ln w="38100">
              <a:solidFill>
                <a:srgbClr val="555FAD"/>
              </a:solidFill>
              <a:tailEnd type="triangle"/>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A2A36CC0-BD44-EF5B-FB57-822858BDB382}"/>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3600560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FDB9-642E-3CDD-FD92-A4E1C17BD21F}"/>
              </a:ext>
            </a:extLst>
          </p:cNvPr>
          <p:cNvSpPr>
            <a:spLocks noGrp="1"/>
          </p:cNvSpPr>
          <p:nvPr>
            <p:ph type="title"/>
          </p:nvPr>
        </p:nvSpPr>
        <p:spPr>
          <a:xfrm>
            <a:off x="6223324" y="470816"/>
            <a:ext cx="5314536" cy="1325563"/>
          </a:xfrm>
        </p:spPr>
        <p:txBody>
          <a:bodyPr>
            <a:normAutofit/>
          </a:bodyPr>
          <a:lstStyle/>
          <a:p>
            <a:r>
              <a:rPr lang="en-US" dirty="0"/>
              <a:t>Matching Formula</a:t>
            </a:r>
          </a:p>
        </p:txBody>
      </p:sp>
      <p:pic>
        <p:nvPicPr>
          <p:cNvPr id="4" name="Picture 2" descr="matching game - i never forget a face - seed factory">
            <a:extLst>
              <a:ext uri="{FF2B5EF4-FFF2-40B4-BE49-F238E27FC236}">
                <a16:creationId xmlns:a16="http://schemas.microsoft.com/office/drawing/2014/main" id="{9FA3E9F0-2533-949B-3256-D1E261F078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4" r="1882" b="-2"/>
          <a:stretch/>
        </p:blipFill>
        <p:spPr bwMode="auto">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011A8FB-C40D-CAD1-34AF-4D7141F20D9D}"/>
              </a:ext>
            </a:extLst>
          </p:cNvPr>
          <p:cNvSpPr>
            <a:spLocks noGrp="1"/>
          </p:cNvSpPr>
          <p:nvPr>
            <p:ph idx="1"/>
          </p:nvPr>
        </p:nvSpPr>
        <p:spPr>
          <a:xfrm>
            <a:off x="5968677" y="1277231"/>
            <a:ext cx="5314536" cy="2525269"/>
          </a:xfrm>
        </p:spPr>
        <p:txBody>
          <a:bodyPr anchor="t">
            <a:normAutofit lnSpcReduction="10000"/>
          </a:bodyPr>
          <a:lstStyle/>
          <a:p>
            <a:pPr marL="0" marR="0" lvl="0" indent="0" defTabSz="914400" rtl="0" eaLnBrk="1" fontAlgn="auto" latinLnBrk="0" hangingPunct="1">
              <a:spcBef>
                <a:spcPts val="0"/>
              </a:spcBef>
              <a:spcAft>
                <a:spcPts val="1200"/>
              </a:spcAft>
              <a:buClrTx/>
              <a:buSzTx/>
              <a:buFontTx/>
              <a:buNone/>
              <a:tabLst/>
              <a:defRPr/>
            </a:pPr>
            <a:r>
              <a:rPr kumimoji="0" lang="en-US" sz="1900" b="1" i="0" u="none" strike="noStrike" kern="1200" cap="none" spc="0" normalizeH="0" baseline="0" noProof="0" dirty="0">
                <a:ln>
                  <a:noFill/>
                </a:ln>
                <a:effectLst/>
                <a:uLnTx/>
                <a:uFillTx/>
                <a:latin typeface="Arial" panose="020B0604020202020204" pitchFamily="34" charset="0"/>
                <a:ea typeface="+mn-ea"/>
                <a:cs typeface="+mn-cs"/>
              </a:rPr>
              <a:t>SSID Matching Criteria </a:t>
            </a:r>
          </a:p>
          <a:p>
            <a:pPr marL="0" marR="0" lvl="0" indent="0" defTabSz="914400" rtl="0" eaLnBrk="1" fontAlgn="auto" latinLnBrk="0" hangingPunct="1">
              <a:spcBef>
                <a:spcPts val="0"/>
              </a:spcBef>
              <a:spcAft>
                <a:spcPts val="120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rPr>
              <a:t>match is based on these submitted SENR fields:</a:t>
            </a:r>
          </a:p>
          <a:p>
            <a:pPr marL="342900" marR="0" lvl="0" indent="-342900" defTabSz="914400" rtl="0" eaLnBrk="1" fontAlgn="auto" latinLnBrk="0" hangingPunct="1">
              <a:spcBef>
                <a:spcPts val="0"/>
              </a:spcBef>
              <a:spcAft>
                <a:spcPts val="800"/>
              </a:spcAft>
              <a:buClrTx/>
              <a:buSzTx/>
              <a:buFont typeface="Symbol" panose="05050102010706020507" pitchFamily="18" charset="2"/>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mn-cs"/>
              </a:rPr>
              <a:t>Legal and </a:t>
            </a:r>
            <a:r>
              <a:rPr lang="en-US" sz="1600" dirty="0">
                <a:latin typeface="Arial" panose="020B0604020202020204" pitchFamily="34" charset="0"/>
                <a:ea typeface="Times New Roman" panose="02020603050405020304" pitchFamily="18" charset="0"/>
              </a:rPr>
              <a:t>a</a:t>
            </a:r>
            <a:r>
              <a:rPr kumimoji="0" lang="en-US" sz="1600" b="0" i="0" u="none" strike="noStrike" kern="1200" cap="none" spc="0" normalizeH="0" baseline="0" noProof="0" dirty="0" err="1">
                <a:ln>
                  <a:noFill/>
                </a:ln>
                <a:effectLst/>
                <a:uLnTx/>
                <a:uFillTx/>
                <a:latin typeface="Arial" panose="020B0604020202020204" pitchFamily="34" charset="0"/>
                <a:ea typeface="Times New Roman" panose="02020603050405020304" pitchFamily="18" charset="0"/>
                <a:cs typeface="+mn-cs"/>
              </a:rPr>
              <a:t>lias</a:t>
            </a:r>
            <a:r>
              <a:rPr kumimoji="0" lang="en-US" sz="16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mn-cs"/>
              </a:rPr>
              <a:t> names</a:t>
            </a:r>
            <a:endParaRPr kumimoji="0" lang="en-US" sz="16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endParaRPr>
          </a:p>
          <a:p>
            <a:pPr marL="342900" marR="0" lvl="0" indent="-342900" defTabSz="914400" rtl="0" eaLnBrk="1" fontAlgn="auto" latinLnBrk="0" hangingPunct="1">
              <a:spcBef>
                <a:spcPts val="0"/>
              </a:spcBef>
              <a:spcAft>
                <a:spcPts val="800"/>
              </a:spcAft>
              <a:buClrTx/>
              <a:buSzTx/>
              <a:buFont typeface="Symbol" panose="05050102010706020507" pitchFamily="18" charset="2"/>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mn-cs"/>
              </a:rPr>
              <a:t>Gender</a:t>
            </a:r>
            <a:endParaRPr kumimoji="0" lang="en-US" sz="16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endParaRPr>
          </a:p>
          <a:p>
            <a:pPr marL="342900" marR="0" lvl="0" indent="-342900" defTabSz="914400" rtl="0" eaLnBrk="1" fontAlgn="auto" latinLnBrk="0" hangingPunct="1">
              <a:spcBef>
                <a:spcPts val="0"/>
              </a:spcBef>
              <a:spcAft>
                <a:spcPts val="800"/>
              </a:spcAft>
              <a:buClrTx/>
              <a:buSzTx/>
              <a:buFont typeface="Symbol" panose="05050102010706020507" pitchFamily="18" charset="2"/>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mn-cs"/>
              </a:rPr>
              <a:t>Date of Birth</a:t>
            </a:r>
            <a:endParaRPr kumimoji="0" lang="en-US" sz="16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endParaRPr>
          </a:p>
          <a:p>
            <a:pPr marL="342900" marR="0" lvl="0" indent="-342900" defTabSz="914400" rtl="0" eaLnBrk="1" fontAlgn="auto" latinLnBrk="0" hangingPunct="1">
              <a:spcBef>
                <a:spcPts val="0"/>
              </a:spcBef>
              <a:spcAft>
                <a:spcPts val="800"/>
              </a:spcAft>
              <a:buClrTx/>
              <a:buSzTx/>
              <a:buFont typeface="Symbol" panose="05050102010706020507" pitchFamily="18" charset="2"/>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mn-cs"/>
              </a:rPr>
              <a:t>Birth Country</a:t>
            </a:r>
            <a:endParaRPr kumimoji="0" lang="en-US" sz="16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endParaRPr>
          </a:p>
          <a:p>
            <a:pPr marL="342900" marR="0" lvl="0" indent="-342900" defTabSz="914400" rtl="0" eaLnBrk="1" fontAlgn="auto" latinLnBrk="0" hangingPunct="1">
              <a:spcBef>
                <a:spcPts val="0"/>
              </a:spcBef>
              <a:spcAft>
                <a:spcPts val="800"/>
              </a:spcAft>
              <a:buClrTx/>
              <a:buSzTx/>
              <a:buFont typeface="Symbol" panose="05050102010706020507" pitchFamily="18" charset="2"/>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mn-cs"/>
              </a:rPr>
              <a:t>Birth State</a:t>
            </a:r>
            <a:endParaRPr kumimoji="0" lang="en-US" sz="16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endParaRPr>
          </a:p>
          <a:p>
            <a:pPr marL="0" indent="0">
              <a:buNone/>
            </a:pPr>
            <a:endParaRPr lang="en-US" sz="700" dirty="0"/>
          </a:p>
        </p:txBody>
      </p:sp>
      <p:sp>
        <p:nvSpPr>
          <p:cNvPr id="10" name="TextBox 9">
            <a:extLst>
              <a:ext uri="{FF2B5EF4-FFF2-40B4-BE49-F238E27FC236}">
                <a16:creationId xmlns:a16="http://schemas.microsoft.com/office/drawing/2014/main" id="{70D3A4B4-467F-1C8F-3C73-3BC48FA56937}"/>
              </a:ext>
            </a:extLst>
          </p:cNvPr>
          <p:cNvSpPr txBox="1"/>
          <p:nvPr/>
        </p:nvSpPr>
        <p:spPr>
          <a:xfrm>
            <a:off x="5968677" y="3802500"/>
            <a:ext cx="5644145" cy="2257028"/>
          </a:xfrm>
          <a:prstGeom prst="rect">
            <a:avLst/>
          </a:prstGeom>
          <a:noFill/>
        </p:spPr>
        <p:txBody>
          <a:bodyPr wrap="square">
            <a:spAutoFit/>
          </a:bodyPr>
          <a:lstStyle/>
          <a:p>
            <a:pPr marL="0" marR="0" lvl="0" indent="0" defTabSz="914400" rtl="0" eaLnBrk="1" fontAlgn="auto" latinLnBrk="0" hangingPunct="1">
              <a:spcBef>
                <a:spcPts val="0"/>
              </a:spcBef>
              <a:spcAft>
                <a:spcPts val="1200"/>
              </a:spcAft>
              <a:buClrTx/>
              <a:buSzTx/>
              <a:buFontTx/>
              <a:buNone/>
              <a:tabLst/>
              <a:defRPr/>
            </a:pPr>
            <a:r>
              <a:rPr kumimoji="0" lang="en-US" b="1" i="0" u="none" strike="noStrike" kern="1200" cap="none" spc="0" normalizeH="0" baseline="0" noProof="0" dirty="0">
                <a:ln>
                  <a:noFill/>
                </a:ln>
                <a:effectLst/>
                <a:uLnTx/>
                <a:uFillTx/>
                <a:latin typeface="Arial" panose="020B0604020202020204" pitchFamily="34" charset="0"/>
                <a:ea typeface="+mn-ea"/>
                <a:cs typeface="+mn-cs"/>
              </a:rPr>
              <a:t>Match Scoring</a:t>
            </a:r>
            <a:r>
              <a:rPr kumimoji="0" lang="en-US" b="1" i="0" u="none" strike="noStrike" kern="1200" cap="none" spc="0" normalizeH="0" baseline="0" noProof="0" dirty="0">
                <a:ln>
                  <a:noFill/>
                </a:ln>
                <a:solidFill>
                  <a:schemeClr val="accent2"/>
                </a:solidFill>
                <a:effectLst/>
                <a:uLnTx/>
                <a:uFillTx/>
                <a:latin typeface="Arial" panose="020B0604020202020204" pitchFamily="34" charset="0"/>
                <a:ea typeface="+mn-ea"/>
                <a:cs typeface="+mn-cs"/>
              </a:rPr>
              <a:t>?</a:t>
            </a:r>
          </a:p>
          <a:p>
            <a:pPr marL="0" marR="0" lvl="0" indent="0" defTabSz="914400" rtl="0" eaLnBrk="1" fontAlgn="auto" latinLnBrk="0" hangingPunct="1">
              <a:spcBef>
                <a:spcPts val="0"/>
              </a:spcBef>
              <a:spcAft>
                <a:spcPts val="120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mn-cs"/>
              </a:rPr>
              <a:t>Legal names take a higher precedence in scoring. The sequencing for matching on the name fields is:</a:t>
            </a:r>
            <a:endParaRPr kumimoji="0" lang="en-US" sz="16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endParaRPr>
          </a:p>
          <a:p>
            <a:pPr marL="342900" marR="0" lvl="0" indent="-342900" defTabSz="914400" rtl="0" eaLnBrk="1" fontAlgn="auto" latinLnBrk="0" hangingPunct="1">
              <a:spcBef>
                <a:spcPts val="0"/>
              </a:spcBef>
              <a:spcAft>
                <a:spcPts val="800"/>
              </a:spcAft>
              <a:buClrTx/>
              <a:buSzTx/>
              <a:buFont typeface="+mj-lt"/>
              <a:buAutoNum type="arabicPeriod"/>
              <a:tabLst/>
              <a:defRPr/>
            </a:pPr>
            <a:r>
              <a:rPr kumimoji="0" lang="en-US" sz="16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mn-cs"/>
              </a:rPr>
              <a:t>Perfect match of submitted legal names to legal or alias names in the Operational Data Store (ODS)</a:t>
            </a:r>
            <a:endParaRPr kumimoji="0" lang="en-US" sz="16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endParaRPr>
          </a:p>
          <a:p>
            <a:pPr marL="342900" marR="0" lvl="0" indent="-342900" defTabSz="914400" rtl="0" eaLnBrk="1" fontAlgn="auto" latinLnBrk="0" hangingPunct="1">
              <a:spcBef>
                <a:spcPts val="0"/>
              </a:spcBef>
              <a:spcAft>
                <a:spcPts val="800"/>
              </a:spcAft>
              <a:buClrTx/>
              <a:buSzTx/>
              <a:buFont typeface="+mj-lt"/>
              <a:buAutoNum type="arabicPeriod"/>
              <a:tabLst/>
              <a:defRPr/>
            </a:pPr>
            <a:r>
              <a:rPr kumimoji="0" lang="en-US" sz="16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mn-cs"/>
              </a:rPr>
              <a:t>Perfect match of submitted Alias names to legal or alias names</a:t>
            </a:r>
          </a:p>
        </p:txBody>
      </p:sp>
      <p:sp>
        <p:nvSpPr>
          <p:cNvPr id="6" name="Slide Number Placeholder 5">
            <a:extLst>
              <a:ext uri="{FF2B5EF4-FFF2-40B4-BE49-F238E27FC236}">
                <a16:creationId xmlns:a16="http://schemas.microsoft.com/office/drawing/2014/main" id="{69542F59-79D0-B874-EDCA-C5F7BF59BABC}"/>
              </a:ext>
            </a:extLst>
          </p:cNvPr>
          <p:cNvSpPr>
            <a:spLocks noGrp="1"/>
          </p:cNvSpPr>
          <p:nvPr>
            <p:ph type="sldNum" sz="quarter" idx="11"/>
          </p:nvPr>
        </p:nvSpPr>
        <p:spPr/>
        <p:txBody>
          <a:bodyPr/>
          <a:lstStyle/>
          <a:p>
            <a:fld id="{4B73C415-D670-4716-A5EC-CC4D52CA2BAC}" type="slidenum">
              <a:rPr lang="en-US" noProof="0" smtClean="0"/>
              <a:pPr/>
              <a:t>41</a:t>
            </a:fld>
            <a:endParaRPr lang="en-US" noProof="0" dirty="0"/>
          </a:p>
        </p:txBody>
      </p:sp>
      <p:sp>
        <p:nvSpPr>
          <p:cNvPr id="5" name="Footer Placeholder 2">
            <a:extLst>
              <a:ext uri="{FF2B5EF4-FFF2-40B4-BE49-F238E27FC236}">
                <a16:creationId xmlns:a16="http://schemas.microsoft.com/office/drawing/2014/main" id="{0BDD6393-8BA6-3EDF-D161-936357F88B9C}"/>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2285062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Content Placeholder 3">
            <a:extLst>
              <a:ext uri="{FF2B5EF4-FFF2-40B4-BE49-F238E27FC236}">
                <a16:creationId xmlns:a16="http://schemas.microsoft.com/office/drawing/2014/main" id="{D0C10468-B3D3-6E93-1202-CE0E82D64A5D}"/>
              </a:ext>
            </a:extLst>
          </p:cNvPr>
          <p:cNvGraphicFramePr>
            <a:graphicFrameLocks noGrp="1"/>
          </p:cNvGraphicFramePr>
          <p:nvPr>
            <p:ph idx="1"/>
            <p:extLst>
              <p:ext uri="{D42A27DB-BD31-4B8C-83A1-F6EECF244321}">
                <p14:modId xmlns:p14="http://schemas.microsoft.com/office/powerpoint/2010/main" val="4288642197"/>
              </p:ext>
            </p:extLst>
          </p:nvPr>
        </p:nvGraphicFramePr>
        <p:xfrm>
          <a:off x="5194300" y="1137685"/>
          <a:ext cx="6513604" cy="4973532"/>
        </p:xfrm>
        <a:graphic>
          <a:graphicData uri="http://schemas.openxmlformats.org/drawingml/2006/table">
            <a:tbl>
              <a:tblPr firstRow="1" firstCol="1" bandRow="1">
                <a:tableStyleId>{0660B408-B3CF-4A94-85FC-2B1E0A45F4A2}</a:tableStyleId>
              </a:tblPr>
              <a:tblGrid>
                <a:gridCol w="2520520">
                  <a:extLst>
                    <a:ext uri="{9D8B030D-6E8A-4147-A177-3AD203B41FA5}">
                      <a16:colId xmlns:a16="http://schemas.microsoft.com/office/drawing/2014/main" val="1708989016"/>
                    </a:ext>
                  </a:extLst>
                </a:gridCol>
                <a:gridCol w="3993084">
                  <a:extLst>
                    <a:ext uri="{9D8B030D-6E8A-4147-A177-3AD203B41FA5}">
                      <a16:colId xmlns:a16="http://schemas.microsoft.com/office/drawing/2014/main" val="3754108606"/>
                    </a:ext>
                  </a:extLst>
                </a:gridCol>
              </a:tblGrid>
              <a:tr h="616687">
                <a:tc>
                  <a:txBody>
                    <a:bodyPr/>
                    <a:lstStyle/>
                    <a:p>
                      <a:pPr marL="0" marR="0">
                        <a:lnSpc>
                          <a:spcPct val="107000"/>
                        </a:lnSpc>
                        <a:spcBef>
                          <a:spcPts val="300"/>
                        </a:spcBef>
                        <a:spcAft>
                          <a:spcPts val="800"/>
                        </a:spcAft>
                      </a:pPr>
                      <a:r>
                        <a:rPr lang="en-US" sz="2400" dirty="0">
                          <a:effectLst/>
                          <a:latin typeface="Tehama"/>
                          <a:ea typeface="Times New Roman" panose="02020603050405020304" pitchFamily="18" charset="0"/>
                          <a:cs typeface="Times New Roman" panose="02020603050405020304" pitchFamily="18" charset="0"/>
                        </a:rPr>
                        <a:t>Field Name</a:t>
                      </a:r>
                    </a:p>
                  </a:txBody>
                  <a:tcPr marL="91532" marR="91532" marT="0" marB="0" anchor="ctr"/>
                </a:tc>
                <a:tc>
                  <a:txBody>
                    <a:bodyPr/>
                    <a:lstStyle/>
                    <a:p>
                      <a:pPr marL="0" marR="0">
                        <a:lnSpc>
                          <a:spcPct val="107000"/>
                        </a:lnSpc>
                        <a:spcBef>
                          <a:spcPts val="300"/>
                        </a:spcBef>
                        <a:spcAft>
                          <a:spcPts val="800"/>
                        </a:spcAft>
                      </a:pPr>
                      <a:r>
                        <a:rPr lang="en-US" sz="2400" dirty="0">
                          <a:effectLst/>
                          <a:latin typeface="Tehama"/>
                          <a:ea typeface="Times New Roman" panose="02020603050405020304" pitchFamily="18" charset="0"/>
                          <a:cs typeface="Times New Roman" panose="02020603050405020304" pitchFamily="18" charset="0"/>
                        </a:rPr>
                        <a:t>Description</a:t>
                      </a:r>
                    </a:p>
                  </a:txBody>
                  <a:tcPr marL="91532" marR="91532" marT="0" marB="0" anchor="ctr"/>
                </a:tc>
                <a:extLst>
                  <a:ext uri="{0D108BD9-81ED-4DB2-BD59-A6C34878D82A}">
                    <a16:rowId xmlns:a16="http://schemas.microsoft.com/office/drawing/2014/main" val="4051346854"/>
                  </a:ext>
                </a:extLst>
              </a:tr>
              <a:tr h="1485787">
                <a:tc>
                  <a:txBody>
                    <a:bodyPr/>
                    <a:lstStyle/>
                    <a:p>
                      <a:pPr marL="0" marR="0">
                        <a:lnSpc>
                          <a:spcPct val="107000"/>
                        </a:lnSpc>
                        <a:spcBef>
                          <a:spcPts val="300"/>
                        </a:spcBef>
                        <a:spcAft>
                          <a:spcPts val="800"/>
                        </a:spcAft>
                      </a:pPr>
                      <a:r>
                        <a:rPr lang="en-US" sz="1800" dirty="0">
                          <a:effectLst/>
                          <a:latin typeface="Tehama"/>
                        </a:rPr>
                        <a:t>Result Category</a:t>
                      </a:r>
                      <a:endParaRPr lang="en-US" sz="1800" dirty="0">
                        <a:effectLst/>
                        <a:latin typeface="Tehama"/>
                        <a:ea typeface="Times New Roman" panose="02020603050405020304" pitchFamily="18" charset="0"/>
                        <a:cs typeface="Times New Roman" panose="02020603050405020304" pitchFamily="18" charset="0"/>
                      </a:endParaRPr>
                    </a:p>
                  </a:txBody>
                  <a:tcPr marL="91532" marR="91532" marT="0" marB="0" anchor="ctr">
                    <a:solidFill>
                      <a:srgbClr val="A8F2E6"/>
                    </a:solidFill>
                  </a:tcPr>
                </a:tc>
                <a:tc>
                  <a:txBody>
                    <a:bodyPr/>
                    <a:lstStyle/>
                    <a:p>
                      <a:pPr marL="0" marR="0">
                        <a:lnSpc>
                          <a:spcPct val="107000"/>
                        </a:lnSpc>
                        <a:spcBef>
                          <a:spcPts val="300"/>
                        </a:spcBef>
                        <a:spcAft>
                          <a:spcPts val="800"/>
                        </a:spcAft>
                      </a:pPr>
                      <a:r>
                        <a:rPr lang="en-US" sz="1800" dirty="0">
                          <a:effectLst/>
                          <a:latin typeface="Tehama"/>
                        </a:rPr>
                        <a:t>The category describing the result of the candidate match.</a:t>
                      </a:r>
                    </a:p>
                    <a:p>
                      <a:pPr marL="0" marR="0">
                        <a:lnSpc>
                          <a:spcPct val="107000"/>
                        </a:lnSpc>
                        <a:spcBef>
                          <a:spcPts val="300"/>
                        </a:spcBef>
                        <a:spcAft>
                          <a:spcPts val="800"/>
                        </a:spcAft>
                      </a:pPr>
                      <a:r>
                        <a:rPr lang="en-US" sz="1800" dirty="0">
                          <a:effectLst/>
                          <a:latin typeface="Tehama"/>
                        </a:rPr>
                        <a:t>Values: No Match, Single Match, Multiple Match</a:t>
                      </a:r>
                      <a:endParaRPr lang="en-US" sz="1800" dirty="0">
                        <a:effectLst/>
                        <a:latin typeface="Tehama"/>
                        <a:ea typeface="Times New Roman" panose="02020603050405020304" pitchFamily="18" charset="0"/>
                        <a:cs typeface="Times New Roman" panose="02020603050405020304" pitchFamily="18" charset="0"/>
                      </a:endParaRPr>
                    </a:p>
                  </a:txBody>
                  <a:tcPr marL="91532" marR="91532" marT="0" marB="0" anchor="ctr">
                    <a:solidFill>
                      <a:srgbClr val="A8F2E6"/>
                    </a:solidFill>
                  </a:tcPr>
                </a:tc>
                <a:extLst>
                  <a:ext uri="{0D108BD9-81ED-4DB2-BD59-A6C34878D82A}">
                    <a16:rowId xmlns:a16="http://schemas.microsoft.com/office/drawing/2014/main" val="2025708784"/>
                  </a:ext>
                </a:extLst>
              </a:tr>
              <a:tr h="1608465">
                <a:tc>
                  <a:txBody>
                    <a:bodyPr/>
                    <a:lstStyle/>
                    <a:p>
                      <a:pPr marL="0" marR="0">
                        <a:lnSpc>
                          <a:spcPct val="107000"/>
                        </a:lnSpc>
                        <a:spcBef>
                          <a:spcPts val="300"/>
                        </a:spcBef>
                        <a:spcAft>
                          <a:spcPts val="800"/>
                        </a:spcAft>
                      </a:pPr>
                      <a:r>
                        <a:rPr lang="en-US" sz="1800" dirty="0">
                          <a:effectLst/>
                          <a:latin typeface="Tehama"/>
                          <a:ea typeface="Times New Roman" panose="02020603050405020304" pitchFamily="18" charset="0"/>
                          <a:cs typeface="Arial" panose="020B0604020202020204" pitchFamily="34" charset="0"/>
                        </a:rPr>
                        <a:t> </a:t>
                      </a:r>
                      <a:endParaRPr lang="en-US" sz="1800" dirty="0">
                        <a:effectLst/>
                        <a:latin typeface="Tehama"/>
                        <a:ea typeface="Times New Roman" panose="02020603050405020304" pitchFamily="18" charset="0"/>
                        <a:cs typeface="Times New Roman" panose="02020603050405020304" pitchFamily="18" charset="0"/>
                      </a:endParaRPr>
                    </a:p>
                    <a:p>
                      <a:pPr marL="0" marR="0">
                        <a:lnSpc>
                          <a:spcPct val="107000"/>
                        </a:lnSpc>
                        <a:spcBef>
                          <a:spcPts val="300"/>
                        </a:spcBef>
                        <a:spcAft>
                          <a:spcPts val="800"/>
                        </a:spcAft>
                      </a:pPr>
                      <a:r>
                        <a:rPr lang="en-US" sz="1800" dirty="0">
                          <a:effectLst/>
                          <a:latin typeface="Tehama"/>
                          <a:ea typeface="Times New Roman" panose="02020603050405020304" pitchFamily="18" charset="0"/>
                          <a:cs typeface="Arial" panose="020B0604020202020204" pitchFamily="34" charset="0"/>
                        </a:rPr>
                        <a:t>Result Match Percentage Score</a:t>
                      </a:r>
                      <a:endParaRPr lang="en-US" sz="1800" dirty="0">
                        <a:effectLst/>
                        <a:latin typeface="Tehama"/>
                        <a:ea typeface="Times New Roman" panose="02020603050405020304" pitchFamily="18" charset="0"/>
                        <a:cs typeface="Times New Roman" panose="02020603050405020304" pitchFamily="18" charset="0"/>
                      </a:endParaRPr>
                    </a:p>
                  </a:txBody>
                  <a:tcPr marL="91532" marR="91532" marT="0" marB="0" anchor="ctr">
                    <a:solidFill>
                      <a:srgbClr val="E1FBF6"/>
                    </a:solidFill>
                  </a:tcPr>
                </a:tc>
                <a:tc>
                  <a:txBody>
                    <a:bodyPr/>
                    <a:lstStyle/>
                    <a:p>
                      <a:pPr marL="0" marR="0">
                        <a:lnSpc>
                          <a:spcPct val="107000"/>
                        </a:lnSpc>
                        <a:spcBef>
                          <a:spcPts val="300"/>
                        </a:spcBef>
                        <a:spcAft>
                          <a:spcPts val="800"/>
                        </a:spcAft>
                      </a:pPr>
                      <a:r>
                        <a:rPr lang="en-US" sz="1800" dirty="0">
                          <a:effectLst/>
                          <a:latin typeface="Tehama"/>
                          <a:ea typeface="Times New Roman" panose="02020603050405020304" pitchFamily="18" charset="0"/>
                          <a:cs typeface="Arial" panose="020B0604020202020204" pitchFamily="34" charset="0"/>
                        </a:rPr>
                        <a:t>The score representing the percentage of demographic criteria that were matched to the submitted student demographic criteria. </a:t>
                      </a:r>
                      <a:endParaRPr lang="en-US" sz="1800" dirty="0">
                        <a:effectLst/>
                        <a:latin typeface="Tehama"/>
                        <a:ea typeface="Times New Roman" panose="02020603050405020304" pitchFamily="18" charset="0"/>
                        <a:cs typeface="Times New Roman" panose="02020603050405020304" pitchFamily="18" charset="0"/>
                      </a:endParaRPr>
                    </a:p>
                  </a:txBody>
                  <a:tcPr marL="91532" marR="91532" marT="0" marB="0" anchor="ctr">
                    <a:solidFill>
                      <a:srgbClr val="E1FBF6"/>
                    </a:solidFill>
                  </a:tcPr>
                </a:tc>
                <a:extLst>
                  <a:ext uri="{0D108BD9-81ED-4DB2-BD59-A6C34878D82A}">
                    <a16:rowId xmlns:a16="http://schemas.microsoft.com/office/drawing/2014/main" val="3695963454"/>
                  </a:ext>
                </a:extLst>
              </a:tr>
              <a:tr h="1262593">
                <a:tc>
                  <a:txBody>
                    <a:bodyPr/>
                    <a:lstStyle/>
                    <a:p>
                      <a:pPr marL="0" marR="0">
                        <a:lnSpc>
                          <a:spcPct val="107000"/>
                        </a:lnSpc>
                        <a:spcBef>
                          <a:spcPts val="300"/>
                        </a:spcBef>
                        <a:spcAft>
                          <a:spcPts val="800"/>
                        </a:spcAft>
                      </a:pPr>
                      <a:r>
                        <a:rPr lang="en-US" sz="1800" dirty="0">
                          <a:effectLst/>
                          <a:latin typeface="Tehama"/>
                          <a:ea typeface="Times New Roman" panose="02020603050405020304" pitchFamily="18" charset="0"/>
                          <a:cs typeface="Arial" panose="020B0604020202020204" pitchFamily="34" charset="0"/>
                        </a:rPr>
                        <a:t>Selection</a:t>
                      </a:r>
                      <a:endParaRPr lang="en-US" sz="1800" dirty="0">
                        <a:effectLst/>
                        <a:latin typeface="Tehama"/>
                        <a:ea typeface="Times New Roman" panose="02020603050405020304" pitchFamily="18" charset="0"/>
                        <a:cs typeface="Times New Roman" panose="02020603050405020304" pitchFamily="18" charset="0"/>
                      </a:endParaRPr>
                    </a:p>
                  </a:txBody>
                  <a:tcPr marL="91532" marR="91532" marT="0" marB="0" anchor="ctr">
                    <a:solidFill>
                      <a:srgbClr val="A8F2E6"/>
                    </a:solidFill>
                  </a:tcPr>
                </a:tc>
                <a:tc>
                  <a:txBody>
                    <a:bodyPr/>
                    <a:lstStyle/>
                    <a:p>
                      <a:pPr marL="0" marR="0">
                        <a:lnSpc>
                          <a:spcPct val="107000"/>
                        </a:lnSpc>
                        <a:spcBef>
                          <a:spcPts val="300"/>
                        </a:spcBef>
                        <a:spcAft>
                          <a:spcPts val="800"/>
                        </a:spcAft>
                      </a:pPr>
                      <a:r>
                        <a:rPr lang="en-US" sz="1800" dirty="0">
                          <a:effectLst/>
                          <a:latin typeface="Tehama"/>
                          <a:ea typeface="Times New Roman" panose="02020603050405020304" pitchFamily="18" charset="0"/>
                          <a:cs typeface="Arial" panose="020B0604020202020204" pitchFamily="34" charset="0"/>
                        </a:rPr>
                        <a:t>This is a blank column that allows the user to indicate on hard copy which SSID matches the incoming SENR</a:t>
                      </a:r>
                      <a:endParaRPr lang="en-US" sz="1800" dirty="0">
                        <a:effectLst/>
                        <a:latin typeface="Tehama"/>
                        <a:ea typeface="Times New Roman" panose="02020603050405020304" pitchFamily="18" charset="0"/>
                        <a:cs typeface="Times New Roman" panose="02020603050405020304" pitchFamily="18" charset="0"/>
                      </a:endParaRPr>
                    </a:p>
                  </a:txBody>
                  <a:tcPr marL="91532" marR="91532" marT="0" marB="0" anchor="ctr">
                    <a:solidFill>
                      <a:srgbClr val="A8F2E6"/>
                    </a:solidFill>
                  </a:tcPr>
                </a:tc>
                <a:extLst>
                  <a:ext uri="{0D108BD9-81ED-4DB2-BD59-A6C34878D82A}">
                    <a16:rowId xmlns:a16="http://schemas.microsoft.com/office/drawing/2014/main" val="2421807923"/>
                  </a:ext>
                </a:extLst>
              </a:tr>
            </a:tbl>
          </a:graphicData>
        </a:graphic>
      </p:graphicFrame>
      <p:sp>
        <p:nvSpPr>
          <p:cNvPr id="5" name="Title 1">
            <a:extLst>
              <a:ext uri="{FF2B5EF4-FFF2-40B4-BE49-F238E27FC236}">
                <a16:creationId xmlns:a16="http://schemas.microsoft.com/office/drawing/2014/main" id="{EA243C82-0D3F-6AC8-0CA8-80A13D9B4259}"/>
              </a:ext>
            </a:extLst>
          </p:cNvPr>
          <p:cNvSpPr>
            <a:spLocks noGrp="1"/>
          </p:cNvSpPr>
          <p:nvPr>
            <p:ph type="title"/>
          </p:nvPr>
        </p:nvSpPr>
        <p:spPr>
          <a:xfrm>
            <a:off x="863600" y="1011238"/>
            <a:ext cx="3416300" cy="4795837"/>
          </a:xfrm>
        </p:spPr>
        <p:txBody>
          <a:bodyPr/>
          <a:lstStyle/>
          <a:p>
            <a:r>
              <a:rPr lang="en-US" b="1" dirty="0">
                <a:solidFill>
                  <a:schemeClr val="bg1"/>
                </a:solidFill>
                <a:latin typeface="Tehama"/>
              </a:rPr>
              <a:t>Match Result Fields</a:t>
            </a:r>
          </a:p>
        </p:txBody>
      </p:sp>
      <p:sp>
        <p:nvSpPr>
          <p:cNvPr id="3" name="TextBox 2">
            <a:extLst>
              <a:ext uri="{FF2B5EF4-FFF2-40B4-BE49-F238E27FC236}">
                <a16:creationId xmlns:a16="http://schemas.microsoft.com/office/drawing/2014/main" id="{E037610F-2F8E-8956-0680-0E32659D4E04}"/>
              </a:ext>
            </a:extLst>
          </p:cNvPr>
          <p:cNvSpPr txBox="1"/>
          <p:nvPr/>
        </p:nvSpPr>
        <p:spPr>
          <a:xfrm>
            <a:off x="863600" y="4261152"/>
            <a:ext cx="31023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1FBF6"/>
                </a:solidFill>
                <a:effectLst/>
                <a:uLnTx/>
                <a:uFillTx/>
                <a:latin typeface="Calibri" panose="020F0502020204030204"/>
                <a:ea typeface="+mn-ea"/>
                <a:cs typeface="+mn-cs"/>
              </a:rPr>
              <a:t>Go to </a:t>
            </a:r>
            <a:r>
              <a:rPr kumimoji="0" lang="en-US" sz="1800" b="0" i="0" u="none" strike="noStrike" kern="1200" cap="none" spc="0" normalizeH="0" baseline="0" noProof="0" dirty="0">
                <a:ln>
                  <a:noFill/>
                </a:ln>
                <a:solidFill>
                  <a:srgbClr val="E1FBF6"/>
                </a:solidFill>
                <a:effectLst/>
                <a:uLnTx/>
                <a:uFillTx/>
                <a:latin typeface="Calibri" panose="020F0502020204030204"/>
                <a:ea typeface="+mn-ea"/>
                <a:cs typeface="+mn-cs"/>
                <a:hlinkClick r:id="rId3"/>
              </a:rPr>
              <a:t>CALPADS Flash Update #231</a:t>
            </a:r>
            <a:r>
              <a:rPr kumimoji="0" lang="en-US" sz="1800" b="0" i="0" u="none" strike="noStrike" kern="1200" cap="none" spc="0" normalizeH="0" baseline="0" noProof="0" dirty="0">
                <a:ln>
                  <a:noFill/>
                </a:ln>
                <a:solidFill>
                  <a:srgbClr val="E1FBF6"/>
                </a:solidFill>
                <a:effectLst/>
                <a:uLnTx/>
                <a:uFillTx/>
                <a:latin typeface="Calibri" panose="020F0502020204030204"/>
                <a:ea typeface="+mn-ea"/>
                <a:cs typeface="+mn-cs"/>
              </a:rPr>
              <a:t> for full Match Results file layout</a:t>
            </a:r>
          </a:p>
        </p:txBody>
      </p:sp>
      <p:sp>
        <p:nvSpPr>
          <p:cNvPr id="9" name="Slide Number Placeholder 5">
            <a:extLst>
              <a:ext uri="{FF2B5EF4-FFF2-40B4-BE49-F238E27FC236}">
                <a16:creationId xmlns:a16="http://schemas.microsoft.com/office/drawing/2014/main" id="{6CA8A425-7E3A-D7A2-6804-2ACC49D9B156}"/>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314BE10-44A4-5D74-A733-9A59C33C6813}"/>
              </a:ext>
              <a:ext uri="{C183D7F6-B498-43B3-948B-1728B52AA6E4}">
                <adec:decorative xmlns:adec="http://schemas.microsoft.com/office/drawing/2017/decorative" val="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2E85B64-B2B7-A86E-5F68-85490D120E10}"/>
              </a:ext>
              <a:ext uri="{C183D7F6-B498-43B3-948B-1728B52AA6E4}">
                <adec:decorative xmlns:adec="http://schemas.microsoft.com/office/drawing/2017/decorative" val="1"/>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0797144D-E17C-25D2-84A2-D6E95FA633A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5" y="6407824"/>
            <a:ext cx="1218014" cy="336404"/>
          </a:xfrm>
          <a:prstGeom prst="rect">
            <a:avLst/>
          </a:prstGeom>
        </p:spPr>
      </p:pic>
      <p:sp>
        <p:nvSpPr>
          <p:cNvPr id="6" name="Slide Number Placeholder 5">
            <a:extLst>
              <a:ext uri="{FF2B5EF4-FFF2-40B4-BE49-F238E27FC236}">
                <a16:creationId xmlns:a16="http://schemas.microsoft.com/office/drawing/2014/main" id="{C262F783-3C18-24B3-32E9-9E21F89275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8A0E5-3EAC-4725-A1C7-E925F6BAC5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2">
            <a:extLst>
              <a:ext uri="{FF2B5EF4-FFF2-40B4-BE49-F238E27FC236}">
                <a16:creationId xmlns:a16="http://schemas.microsoft.com/office/drawing/2014/main" id="{D447A40A-480D-1D7D-4CDE-BCA30CB364ED}"/>
              </a:ext>
            </a:extLst>
          </p:cNvPr>
          <p:cNvSpPr txBox="1">
            <a:spLocks/>
          </p:cNvSpPr>
          <p:nvPr/>
        </p:nvSpPr>
        <p:spPr>
          <a:xfrm>
            <a:off x="432000" y="6365363"/>
            <a:ext cx="5472000" cy="41243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SSID Request and Enrollment v1.1 September 5, 2024</a:t>
            </a:r>
            <a:endParaRPr lang="en-US" dirty="0"/>
          </a:p>
        </p:txBody>
      </p:sp>
    </p:spTree>
    <p:extLst>
      <p:ext uri="{BB962C8B-B14F-4D97-AF65-F5344CB8AC3E}">
        <p14:creationId xmlns:p14="http://schemas.microsoft.com/office/powerpoint/2010/main" val="3309851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F01E-5015-4609-BCC3-36FFF1DE3F0D}"/>
              </a:ext>
            </a:extLst>
          </p:cNvPr>
          <p:cNvSpPr>
            <a:spLocks noGrp="1"/>
          </p:cNvSpPr>
          <p:nvPr>
            <p:ph type="title"/>
          </p:nvPr>
        </p:nvSpPr>
        <p:spPr>
          <a:xfrm>
            <a:off x="823886" y="614913"/>
            <a:ext cx="5471999" cy="432000"/>
          </a:xfrm>
        </p:spPr>
        <p:txBody>
          <a:bodyPr/>
          <a:lstStyle/>
          <a:p>
            <a:r>
              <a:rPr lang="en-US" dirty="0"/>
              <a:t>View Match Results</a:t>
            </a:r>
          </a:p>
        </p:txBody>
      </p:sp>
      <p:sp>
        <p:nvSpPr>
          <p:cNvPr id="13" name="Slide Number Placeholder 12">
            <a:extLst>
              <a:ext uri="{FF2B5EF4-FFF2-40B4-BE49-F238E27FC236}">
                <a16:creationId xmlns:a16="http://schemas.microsoft.com/office/drawing/2014/main" id="{33379089-4D2B-EDDB-868D-DAF450754CA8}"/>
              </a:ext>
            </a:extLst>
          </p:cNvPr>
          <p:cNvSpPr>
            <a:spLocks noGrp="1"/>
          </p:cNvSpPr>
          <p:nvPr>
            <p:ph type="sldNum" sz="quarter" idx="11"/>
          </p:nvPr>
        </p:nvSpPr>
        <p:spPr/>
        <p:txBody>
          <a:bodyPr/>
          <a:lstStyle/>
          <a:p>
            <a:fld id="{4B73C415-D670-4716-A5EC-CC4D52CA2BAC}" type="slidenum">
              <a:rPr lang="en-US" noProof="0" smtClean="0"/>
              <a:pPr/>
              <a:t>43</a:t>
            </a:fld>
            <a:endParaRPr lang="en-US" noProof="0" dirty="0"/>
          </a:p>
        </p:txBody>
      </p:sp>
      <p:grpSp>
        <p:nvGrpSpPr>
          <p:cNvPr id="4" name="Group 3" descr="Screen shot of the SSID match results table on the Student Data Maintenance  screen.">
            <a:extLst>
              <a:ext uri="{FF2B5EF4-FFF2-40B4-BE49-F238E27FC236}">
                <a16:creationId xmlns:a16="http://schemas.microsoft.com/office/drawing/2014/main" id="{81E7EF1F-C264-9399-A42C-99DF50795A55}"/>
              </a:ext>
            </a:extLst>
          </p:cNvPr>
          <p:cNvGrpSpPr/>
          <p:nvPr/>
        </p:nvGrpSpPr>
        <p:grpSpPr>
          <a:xfrm>
            <a:off x="492625" y="858452"/>
            <a:ext cx="10956159" cy="5090428"/>
            <a:chOff x="492625" y="858452"/>
            <a:chExt cx="10956159" cy="5090428"/>
          </a:xfrm>
        </p:grpSpPr>
        <p:pic>
          <p:nvPicPr>
            <p:cNvPr id="6" name="Picture 5">
              <a:extLst>
                <a:ext uri="{FF2B5EF4-FFF2-40B4-BE49-F238E27FC236}">
                  <a16:creationId xmlns:a16="http://schemas.microsoft.com/office/drawing/2014/main" id="{F5E9EE99-B825-CBE4-36D0-6552E0226E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29912" y="1655375"/>
              <a:ext cx="7718872" cy="4293505"/>
            </a:xfrm>
            <a:prstGeom prst="rect">
              <a:avLst/>
            </a:prstGeom>
            <a:ln>
              <a:noFill/>
            </a:ln>
            <a:effectLst>
              <a:outerShdw blurRad="292100" dist="139700" dir="2700000" algn="tl" rotWithShape="0">
                <a:srgbClr val="333333">
                  <a:alpha val="65000"/>
                </a:srgbClr>
              </a:outerShdw>
            </a:effectLst>
          </p:spPr>
        </p:pic>
        <p:sp>
          <p:nvSpPr>
            <p:cNvPr id="8" name="Rectangle: Rounded Corners 7">
              <a:extLst>
                <a:ext uri="{FF2B5EF4-FFF2-40B4-BE49-F238E27FC236}">
                  <a16:creationId xmlns:a16="http://schemas.microsoft.com/office/drawing/2014/main" id="{D3C8B21D-2F89-EED1-7E56-9E35E0EDCAA4}"/>
                </a:ext>
              </a:extLst>
            </p:cNvPr>
            <p:cNvSpPr/>
            <p:nvPr/>
          </p:nvSpPr>
          <p:spPr>
            <a:xfrm>
              <a:off x="3729912" y="2661997"/>
              <a:ext cx="7616268" cy="408863"/>
            </a:xfrm>
            <a:prstGeom prst="roundRect">
              <a:avLst>
                <a:gd name="adj" fmla="val 6881"/>
              </a:avLst>
            </a:prstGeom>
            <a:noFill/>
            <a:ln w="25400">
              <a:solidFill>
                <a:srgbClr val="7E7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8941C5-5DDA-533C-D973-4207A71E6DA9}"/>
                </a:ext>
              </a:extLst>
            </p:cNvPr>
            <p:cNvSpPr/>
            <p:nvPr/>
          </p:nvSpPr>
          <p:spPr>
            <a:xfrm>
              <a:off x="492625" y="2630909"/>
              <a:ext cx="2412800" cy="183141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Files that fail validations are not downloadable, do provide visibility of the rejected records </a:t>
              </a:r>
            </a:p>
          </p:txBody>
        </p:sp>
        <p:sp>
          <p:nvSpPr>
            <p:cNvPr id="14" name="Rectangle 13">
              <a:extLst>
                <a:ext uri="{FF2B5EF4-FFF2-40B4-BE49-F238E27FC236}">
                  <a16:creationId xmlns:a16="http://schemas.microsoft.com/office/drawing/2014/main" id="{7FB88D59-E708-0673-88F0-D3CA5948BB35}"/>
                </a:ext>
              </a:extLst>
            </p:cNvPr>
            <p:cNvSpPr/>
            <p:nvPr/>
          </p:nvSpPr>
          <p:spPr>
            <a:xfrm>
              <a:off x="7046161" y="858452"/>
              <a:ext cx="3009742" cy="101862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File with no errors will have downloadable results</a:t>
              </a:r>
            </a:p>
          </p:txBody>
        </p:sp>
        <p:cxnSp>
          <p:nvCxnSpPr>
            <p:cNvPr id="15" name="Straight Arrow Connector 14">
              <a:extLst>
                <a:ext uri="{FF2B5EF4-FFF2-40B4-BE49-F238E27FC236}">
                  <a16:creationId xmlns:a16="http://schemas.microsoft.com/office/drawing/2014/main" id="{88FB9B80-2783-5008-771E-FABDADCF6E0F}"/>
                </a:ext>
              </a:extLst>
            </p:cNvPr>
            <p:cNvCxnSpPr>
              <a:cxnSpLocks/>
              <a:stCxn id="14" idx="2"/>
            </p:cNvCxnSpPr>
            <p:nvPr/>
          </p:nvCxnSpPr>
          <p:spPr>
            <a:xfrm>
              <a:off x="8551032" y="1877072"/>
              <a:ext cx="0" cy="710341"/>
            </a:xfrm>
            <a:prstGeom prst="straightConnector1">
              <a:avLst/>
            </a:prstGeom>
            <a:ln w="38100">
              <a:solidFill>
                <a:srgbClr val="7E7E7E"/>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1092798-14CE-8082-4AE4-90BBDFCBF149}"/>
                </a:ext>
              </a:extLst>
            </p:cNvPr>
            <p:cNvSpPr/>
            <p:nvPr/>
          </p:nvSpPr>
          <p:spPr>
            <a:xfrm>
              <a:off x="3893142" y="3355355"/>
              <a:ext cx="7371543" cy="349658"/>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cxnSp>
          <p:nvCxnSpPr>
            <p:cNvPr id="19" name="Straight Arrow Connector 18">
              <a:extLst>
                <a:ext uri="{FF2B5EF4-FFF2-40B4-BE49-F238E27FC236}">
                  <a16:creationId xmlns:a16="http://schemas.microsoft.com/office/drawing/2014/main" id="{F8F0E137-DD3F-D753-0C69-1BFD288F7DCD}"/>
                </a:ext>
              </a:extLst>
            </p:cNvPr>
            <p:cNvCxnSpPr>
              <a:cxnSpLocks/>
              <a:stCxn id="7" idx="3"/>
            </p:cNvCxnSpPr>
            <p:nvPr/>
          </p:nvCxnSpPr>
          <p:spPr>
            <a:xfrm>
              <a:off x="2905425" y="3546615"/>
              <a:ext cx="928282"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E7ABFCA3-33EA-7715-5EF8-ED5614EAC40E}"/>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1349163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F01E-5015-4609-BCC3-36FFF1DE3F0D}"/>
              </a:ext>
            </a:extLst>
          </p:cNvPr>
          <p:cNvSpPr>
            <a:spLocks noGrp="1"/>
          </p:cNvSpPr>
          <p:nvPr>
            <p:ph type="title"/>
          </p:nvPr>
        </p:nvSpPr>
        <p:spPr/>
        <p:txBody>
          <a:bodyPr anchor="t">
            <a:normAutofit/>
          </a:bodyPr>
          <a:lstStyle/>
          <a:p>
            <a:r>
              <a:rPr lang="en-US" sz="3000" dirty="0"/>
              <a:t>Downloadable file</a:t>
            </a:r>
          </a:p>
        </p:txBody>
      </p:sp>
      <p:pic>
        <p:nvPicPr>
          <p:cNvPr id="5" name="Picture 4" descr="Background pattern showing comma separated data set from SSID match tool">
            <a:extLst>
              <a:ext uri="{FF2B5EF4-FFF2-40B4-BE49-F238E27FC236}">
                <a16:creationId xmlns:a16="http://schemas.microsoft.com/office/drawing/2014/main" id="{BE9716F6-733D-499F-405E-0B02D5023CB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48598" y="1076352"/>
            <a:ext cx="11408122" cy="185381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F72DF14-9467-1595-3039-414ED89311F8}"/>
              </a:ext>
            </a:extLst>
          </p:cNvPr>
          <p:cNvSpPr txBox="1"/>
          <p:nvPr/>
        </p:nvSpPr>
        <p:spPr>
          <a:xfrm>
            <a:off x="798606" y="3429000"/>
            <a:ext cx="10708105" cy="2031325"/>
          </a:xfrm>
          <a:prstGeom prst="rect">
            <a:avLst/>
          </a:prstGeom>
          <a:noFill/>
        </p:spPr>
        <p:txBody>
          <a:bodyPr wrap="square">
            <a:spAutoFit/>
          </a:bodyPr>
          <a:lstStyle/>
          <a:p>
            <a:r>
              <a:rPr lang="en-US" dirty="0"/>
              <a:t>The downloadable SSID Match Result file output is </a:t>
            </a:r>
            <a:r>
              <a:rPr lang="en-US" sz="1800" dirty="0">
                <a:effectLst/>
                <a:latin typeface="Arial" panose="020B0604020202020204" pitchFamily="34" charset="0"/>
                <a:ea typeface="Times New Roman" panose="02020603050405020304" pitchFamily="18" charset="0"/>
              </a:rPr>
              <a:t>carat delimited. LEA users must determine the best way to select candidates and then update Local SIS records. </a:t>
            </a:r>
            <a:r>
              <a:rPr lang="en-US" dirty="0">
                <a:latin typeface="Arial" panose="020B0604020202020204" pitchFamily="34" charset="0"/>
                <a:ea typeface="Times New Roman" panose="02020603050405020304" pitchFamily="18" charset="0"/>
              </a:rPr>
              <a:t>O</a:t>
            </a:r>
            <a:r>
              <a:rPr lang="en-US" sz="1800" dirty="0">
                <a:effectLst/>
                <a:latin typeface="Arial" panose="020B0604020202020204" pitchFamily="34" charset="0"/>
                <a:ea typeface="Times New Roman" panose="02020603050405020304" pitchFamily="18" charset="0"/>
              </a:rPr>
              <a:t>ptions for making selections include: </a:t>
            </a:r>
            <a:endParaRPr lang="en-US" dirty="0"/>
          </a:p>
          <a:p>
            <a:endParaRPr lang="en-US" dirty="0"/>
          </a:p>
          <a:p>
            <a:pPr marL="800100" lvl="1" indent="-342900">
              <a:buFontTx/>
              <a:buAutoNum type="arabicPeriod"/>
            </a:pPr>
            <a:r>
              <a:rPr lang="en-US" dirty="0"/>
              <a:t>Upload the raw file into your SIS and make the appropriate selections within the SIS </a:t>
            </a:r>
          </a:p>
          <a:p>
            <a:pPr marL="800100" lvl="1" indent="-342900">
              <a:buAutoNum type="arabicPeriod"/>
            </a:pPr>
            <a:r>
              <a:rPr lang="en-US" dirty="0"/>
              <a:t>Convert the file into excel, make selections and then update student records in your SIS manually </a:t>
            </a:r>
          </a:p>
          <a:p>
            <a:pPr marL="800100" lvl="1" indent="-342900">
              <a:buFontTx/>
              <a:buAutoNum type="arabicPeriod"/>
            </a:pPr>
            <a:r>
              <a:rPr lang="en-US" dirty="0"/>
              <a:t>Import the file into excel template (SENR , SSID Extract) to update your SIS to make selections</a:t>
            </a:r>
          </a:p>
        </p:txBody>
      </p:sp>
      <p:sp>
        <p:nvSpPr>
          <p:cNvPr id="4" name="Slide Number Placeholder 3">
            <a:extLst>
              <a:ext uri="{FF2B5EF4-FFF2-40B4-BE49-F238E27FC236}">
                <a16:creationId xmlns:a16="http://schemas.microsoft.com/office/drawing/2014/main" id="{EC2991D7-81D8-BF49-57BF-7D158551BD39}"/>
              </a:ext>
            </a:extLst>
          </p:cNvPr>
          <p:cNvSpPr>
            <a:spLocks noGrp="1"/>
          </p:cNvSpPr>
          <p:nvPr>
            <p:ph type="sldNum" sz="quarter" idx="11"/>
          </p:nvPr>
        </p:nvSpPr>
        <p:spPr/>
        <p:txBody>
          <a:bodyPr/>
          <a:lstStyle/>
          <a:p>
            <a:fld id="{4B73C415-D670-4716-A5EC-CC4D52CA2BAC}" type="slidenum">
              <a:rPr lang="en-US" noProof="0" smtClean="0"/>
              <a:pPr/>
              <a:t>44</a:t>
            </a:fld>
            <a:endParaRPr lang="en-US" noProof="0" dirty="0"/>
          </a:p>
        </p:txBody>
      </p:sp>
      <p:sp>
        <p:nvSpPr>
          <p:cNvPr id="3" name="Footer Placeholder 2">
            <a:extLst>
              <a:ext uri="{FF2B5EF4-FFF2-40B4-BE49-F238E27FC236}">
                <a16:creationId xmlns:a16="http://schemas.microsoft.com/office/drawing/2014/main" id="{66D257DA-7374-A6C7-B8EF-F2168DCEB304}"/>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3507530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F01E-5015-4609-BCC3-36FFF1DE3F0D}"/>
              </a:ext>
            </a:extLst>
          </p:cNvPr>
          <p:cNvSpPr>
            <a:spLocks noGrp="1"/>
          </p:cNvSpPr>
          <p:nvPr>
            <p:ph type="title"/>
          </p:nvPr>
        </p:nvSpPr>
        <p:spPr/>
        <p:txBody>
          <a:bodyPr anchor="t">
            <a:normAutofit/>
          </a:bodyPr>
          <a:lstStyle/>
          <a:p>
            <a:r>
              <a:rPr lang="en-US" sz="3000" dirty="0"/>
              <a:t>Match Result File Details</a:t>
            </a:r>
          </a:p>
        </p:txBody>
      </p:sp>
      <p:sp>
        <p:nvSpPr>
          <p:cNvPr id="21" name="Slide Number Placeholder 20">
            <a:extLst>
              <a:ext uri="{FF2B5EF4-FFF2-40B4-BE49-F238E27FC236}">
                <a16:creationId xmlns:a16="http://schemas.microsoft.com/office/drawing/2014/main" id="{AB32805A-6D1C-5C03-A9D0-F6E5A8023C43}"/>
              </a:ext>
            </a:extLst>
          </p:cNvPr>
          <p:cNvSpPr>
            <a:spLocks noGrp="1"/>
          </p:cNvSpPr>
          <p:nvPr>
            <p:ph type="sldNum" sz="quarter" idx="11"/>
          </p:nvPr>
        </p:nvSpPr>
        <p:spPr/>
        <p:txBody>
          <a:bodyPr/>
          <a:lstStyle/>
          <a:p>
            <a:fld id="{4B73C415-D670-4716-A5EC-CC4D52CA2BAC}" type="slidenum">
              <a:rPr lang="en-US" noProof="0" smtClean="0"/>
              <a:pPr/>
              <a:t>45</a:t>
            </a:fld>
            <a:endParaRPr lang="en-US" noProof="0" dirty="0"/>
          </a:p>
        </p:txBody>
      </p:sp>
      <p:grpSp>
        <p:nvGrpSpPr>
          <p:cNvPr id="9" name="Group 8" descr="A screen shot of SSID match results in an excel file.">
            <a:extLst>
              <a:ext uri="{FF2B5EF4-FFF2-40B4-BE49-F238E27FC236}">
                <a16:creationId xmlns:a16="http://schemas.microsoft.com/office/drawing/2014/main" id="{AE375AA0-7C6F-5E65-1AD8-8B987A234884}"/>
              </a:ext>
            </a:extLst>
          </p:cNvPr>
          <p:cNvGrpSpPr/>
          <p:nvPr/>
        </p:nvGrpSpPr>
        <p:grpSpPr>
          <a:xfrm>
            <a:off x="432000" y="1141001"/>
            <a:ext cx="11340000" cy="4321385"/>
            <a:chOff x="432000" y="1141001"/>
            <a:chExt cx="11340000" cy="4321385"/>
          </a:xfrm>
        </p:grpSpPr>
        <p:pic>
          <p:nvPicPr>
            <p:cNvPr id="5" name="Picture 4">
              <a:extLst>
                <a:ext uri="{FF2B5EF4-FFF2-40B4-BE49-F238E27FC236}">
                  <a16:creationId xmlns:a16="http://schemas.microsoft.com/office/drawing/2014/main" id="{AC9EA53C-A583-6690-9218-532C938C7275}"/>
                </a:ext>
              </a:extLst>
            </p:cNvPr>
            <p:cNvPicPr>
              <a:picLocks noChangeAspect="1"/>
            </p:cNvPicPr>
            <p:nvPr/>
          </p:nvPicPr>
          <p:blipFill>
            <a:blip r:embed="rId3"/>
            <a:stretch>
              <a:fillRect/>
            </a:stretch>
          </p:blipFill>
          <p:spPr>
            <a:xfrm>
              <a:off x="445042" y="1191699"/>
              <a:ext cx="11326958" cy="2267620"/>
            </a:xfrm>
            <a:prstGeom prst="rect">
              <a:avLst/>
            </a:prstGeom>
            <a:ln>
              <a:noFill/>
            </a:ln>
            <a:effectLst>
              <a:outerShdw blurRad="292100" dist="139700" dir="2700000" algn="tl" rotWithShape="0">
                <a:srgbClr val="333333">
                  <a:alpha val="65000"/>
                </a:srgbClr>
              </a:outerShdw>
            </a:effectLst>
          </p:spPr>
        </p:pic>
        <p:sp>
          <p:nvSpPr>
            <p:cNvPr id="17" name="Rectangle: Rounded Corners 16">
              <a:extLst>
                <a:ext uri="{FF2B5EF4-FFF2-40B4-BE49-F238E27FC236}">
                  <a16:creationId xmlns:a16="http://schemas.microsoft.com/office/drawing/2014/main" id="{A4B6C524-E863-EE1E-E120-96587A85C829}"/>
                </a:ext>
              </a:extLst>
            </p:cNvPr>
            <p:cNvSpPr/>
            <p:nvPr/>
          </p:nvSpPr>
          <p:spPr>
            <a:xfrm>
              <a:off x="5324676" y="1201638"/>
              <a:ext cx="6391829" cy="2297938"/>
            </a:xfrm>
            <a:prstGeom prst="roundRect">
              <a:avLst>
                <a:gd name="adj" fmla="val 6881"/>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1C832ED-F4DC-0846-3550-A0A6E48425D2}"/>
                </a:ext>
              </a:extLst>
            </p:cNvPr>
            <p:cNvSpPr/>
            <p:nvPr/>
          </p:nvSpPr>
          <p:spPr>
            <a:xfrm>
              <a:off x="4102636" y="1141001"/>
              <a:ext cx="1197618" cy="2358574"/>
            </a:xfrm>
            <a:prstGeom prst="roundRect">
              <a:avLst>
                <a:gd name="adj" fmla="val 6881"/>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54E8E21-C2C9-E940-E5A5-95DB3B11D7D0}"/>
                </a:ext>
              </a:extLst>
            </p:cNvPr>
            <p:cNvSpPr/>
            <p:nvPr/>
          </p:nvSpPr>
          <p:spPr>
            <a:xfrm>
              <a:off x="432000" y="1141001"/>
              <a:ext cx="3642949" cy="2358574"/>
            </a:xfrm>
            <a:prstGeom prst="roundRect">
              <a:avLst>
                <a:gd name="adj" fmla="val 6881"/>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26D6E72-B499-5D49-7827-61E5629A40E5}"/>
                </a:ext>
              </a:extLst>
            </p:cNvPr>
            <p:cNvSpPr/>
            <p:nvPr/>
          </p:nvSpPr>
          <p:spPr>
            <a:xfrm>
              <a:off x="1053344" y="4346149"/>
              <a:ext cx="2182390" cy="1116237"/>
            </a:xfrm>
            <a:prstGeom prst="rect">
              <a:avLst/>
            </a:prstGeom>
            <a:solidFill>
              <a:srgbClr val="FB6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Submitted student details from SENR </a:t>
              </a:r>
            </a:p>
          </p:txBody>
        </p:sp>
        <p:sp>
          <p:nvSpPr>
            <p:cNvPr id="6" name="Rectangle 5">
              <a:extLst>
                <a:ext uri="{FF2B5EF4-FFF2-40B4-BE49-F238E27FC236}">
                  <a16:creationId xmlns:a16="http://schemas.microsoft.com/office/drawing/2014/main" id="{BDC9B019-7A43-DF13-03E1-6F656C6CE54D}"/>
                </a:ext>
              </a:extLst>
            </p:cNvPr>
            <p:cNvSpPr/>
            <p:nvPr/>
          </p:nvSpPr>
          <p:spPr>
            <a:xfrm>
              <a:off x="6908802" y="4140547"/>
              <a:ext cx="3495883" cy="1262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Matching student/candidate results (enrollment demographic, English language acquisition data)</a:t>
              </a:r>
            </a:p>
          </p:txBody>
        </p:sp>
        <p:sp>
          <p:nvSpPr>
            <p:cNvPr id="7" name="Rectangle 6">
              <a:extLst>
                <a:ext uri="{FF2B5EF4-FFF2-40B4-BE49-F238E27FC236}">
                  <a16:creationId xmlns:a16="http://schemas.microsoft.com/office/drawing/2014/main" id="{7579A344-943F-BD63-B359-5E968CC67EE4}"/>
                </a:ext>
              </a:extLst>
            </p:cNvPr>
            <p:cNvSpPr/>
            <p:nvPr/>
          </p:nvSpPr>
          <p:spPr>
            <a:xfrm>
              <a:off x="3726037" y="4325640"/>
              <a:ext cx="2182390" cy="10588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Match result category and scoring percentage</a:t>
              </a:r>
            </a:p>
          </p:txBody>
        </p:sp>
        <p:cxnSp>
          <p:nvCxnSpPr>
            <p:cNvPr id="8" name="Straight Arrow Connector 7">
              <a:extLst>
                <a:ext uri="{FF2B5EF4-FFF2-40B4-BE49-F238E27FC236}">
                  <a16:creationId xmlns:a16="http://schemas.microsoft.com/office/drawing/2014/main" id="{93B458D8-8C19-AEB1-D081-0A628F97C377}"/>
                </a:ext>
              </a:extLst>
            </p:cNvPr>
            <p:cNvCxnSpPr>
              <a:cxnSpLocks/>
              <a:stCxn id="4" idx="0"/>
            </p:cNvCxnSpPr>
            <p:nvPr/>
          </p:nvCxnSpPr>
          <p:spPr>
            <a:xfrm flipV="1">
              <a:off x="2144539" y="3580006"/>
              <a:ext cx="0" cy="76614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7A671A6-5A05-C450-8CAF-3F53549AAE50}"/>
                </a:ext>
              </a:extLst>
            </p:cNvPr>
            <p:cNvCxnSpPr>
              <a:cxnSpLocks/>
              <a:stCxn id="6" idx="0"/>
            </p:cNvCxnSpPr>
            <p:nvPr/>
          </p:nvCxnSpPr>
          <p:spPr>
            <a:xfrm flipH="1" flipV="1">
              <a:off x="8020051" y="3633706"/>
              <a:ext cx="636693" cy="50684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E11EE1F-79AD-102A-B58C-4A0B2149D78E}"/>
                </a:ext>
              </a:extLst>
            </p:cNvPr>
            <p:cNvCxnSpPr>
              <a:cxnSpLocks/>
              <a:stCxn id="7" idx="0"/>
            </p:cNvCxnSpPr>
            <p:nvPr/>
          </p:nvCxnSpPr>
          <p:spPr>
            <a:xfrm flipV="1">
              <a:off x="4817232" y="3615542"/>
              <a:ext cx="0" cy="71009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FBA84163-5FDF-6882-EEDB-162BB26FC0A5}"/>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609796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F01E-5015-4609-BCC3-36FFF1DE3F0D}"/>
              </a:ext>
            </a:extLst>
          </p:cNvPr>
          <p:cNvSpPr>
            <a:spLocks noGrp="1"/>
          </p:cNvSpPr>
          <p:nvPr>
            <p:ph type="title"/>
          </p:nvPr>
        </p:nvSpPr>
        <p:spPr/>
        <p:txBody>
          <a:bodyPr anchor="t">
            <a:normAutofit/>
          </a:bodyPr>
          <a:lstStyle/>
          <a:p>
            <a:r>
              <a:rPr lang="en-US" sz="3000" dirty="0"/>
              <a:t>Match Result Records</a:t>
            </a:r>
          </a:p>
        </p:txBody>
      </p:sp>
      <p:sp>
        <p:nvSpPr>
          <p:cNvPr id="15" name="Slide Number Placeholder 14">
            <a:extLst>
              <a:ext uri="{FF2B5EF4-FFF2-40B4-BE49-F238E27FC236}">
                <a16:creationId xmlns:a16="http://schemas.microsoft.com/office/drawing/2014/main" id="{DB4F9577-BC28-C8DA-6943-CE59B15242D9}"/>
              </a:ext>
            </a:extLst>
          </p:cNvPr>
          <p:cNvSpPr>
            <a:spLocks noGrp="1"/>
          </p:cNvSpPr>
          <p:nvPr>
            <p:ph type="sldNum" sz="quarter" idx="11"/>
          </p:nvPr>
        </p:nvSpPr>
        <p:spPr/>
        <p:txBody>
          <a:bodyPr/>
          <a:lstStyle/>
          <a:p>
            <a:fld id="{4B73C415-D670-4716-A5EC-CC4D52CA2BAC}" type="slidenum">
              <a:rPr lang="en-US" noProof="0" smtClean="0"/>
              <a:pPr/>
              <a:t>46</a:t>
            </a:fld>
            <a:endParaRPr lang="en-US" noProof="0" dirty="0"/>
          </a:p>
        </p:txBody>
      </p:sp>
      <p:grpSp>
        <p:nvGrpSpPr>
          <p:cNvPr id="7" name="Group 6" descr="A screen shot of SSID match results in an excel file.">
            <a:extLst>
              <a:ext uri="{FF2B5EF4-FFF2-40B4-BE49-F238E27FC236}">
                <a16:creationId xmlns:a16="http://schemas.microsoft.com/office/drawing/2014/main" id="{601BD32D-A390-5DF5-99A7-4A3E88135919}"/>
              </a:ext>
            </a:extLst>
          </p:cNvPr>
          <p:cNvGrpSpPr/>
          <p:nvPr/>
        </p:nvGrpSpPr>
        <p:grpSpPr>
          <a:xfrm>
            <a:off x="319942" y="1171320"/>
            <a:ext cx="11461473" cy="4996404"/>
            <a:chOff x="319942" y="1171320"/>
            <a:chExt cx="11461473" cy="4996404"/>
          </a:xfrm>
        </p:grpSpPr>
        <p:pic>
          <p:nvPicPr>
            <p:cNvPr id="5" name="Picture 4">
              <a:extLst>
                <a:ext uri="{FF2B5EF4-FFF2-40B4-BE49-F238E27FC236}">
                  <a16:creationId xmlns:a16="http://schemas.microsoft.com/office/drawing/2014/main" id="{AC9EA53C-A583-6690-9218-532C938C7275}"/>
                </a:ext>
              </a:extLst>
            </p:cNvPr>
            <p:cNvPicPr>
              <a:picLocks noChangeAspect="1"/>
            </p:cNvPicPr>
            <p:nvPr/>
          </p:nvPicPr>
          <p:blipFill>
            <a:blip r:embed="rId3"/>
            <a:stretch>
              <a:fillRect/>
            </a:stretch>
          </p:blipFill>
          <p:spPr>
            <a:xfrm>
              <a:off x="425439" y="1171320"/>
              <a:ext cx="11326958" cy="2267620"/>
            </a:xfrm>
            <a:prstGeom prst="rect">
              <a:avLst/>
            </a:prstGeom>
            <a:ln>
              <a:noFill/>
            </a:ln>
            <a:effectLst>
              <a:outerShdw blurRad="63500" algn="ctr" rotWithShape="0">
                <a:prstClr val="black">
                  <a:alpha val="40000"/>
                </a:prstClr>
              </a:outerShdw>
            </a:effectLst>
          </p:spPr>
        </p:pic>
        <p:sp>
          <p:nvSpPr>
            <p:cNvPr id="8" name="Rectangle: Rounded Corners 7">
              <a:extLst>
                <a:ext uri="{FF2B5EF4-FFF2-40B4-BE49-F238E27FC236}">
                  <a16:creationId xmlns:a16="http://schemas.microsoft.com/office/drawing/2014/main" id="{3196A511-732C-48B1-F780-C3E4764D796B}"/>
                </a:ext>
              </a:extLst>
            </p:cNvPr>
            <p:cNvSpPr/>
            <p:nvPr/>
          </p:nvSpPr>
          <p:spPr>
            <a:xfrm>
              <a:off x="432000" y="1955474"/>
              <a:ext cx="11320397" cy="254325"/>
            </a:xfrm>
            <a:prstGeom prst="roundRect">
              <a:avLst>
                <a:gd name="adj" fmla="val 6881"/>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D08A5B1-D2B3-B906-FE2C-326F0603C87A}"/>
                </a:ext>
              </a:extLst>
            </p:cNvPr>
            <p:cNvSpPr/>
            <p:nvPr/>
          </p:nvSpPr>
          <p:spPr>
            <a:xfrm>
              <a:off x="410585" y="2433077"/>
              <a:ext cx="11326958" cy="316947"/>
            </a:xfrm>
            <a:prstGeom prst="roundRect">
              <a:avLst>
                <a:gd name="adj" fmla="val 6881"/>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CF6BF15-76A0-7AB9-BD5D-E6404A0C4FE2}"/>
                </a:ext>
              </a:extLst>
            </p:cNvPr>
            <p:cNvSpPr/>
            <p:nvPr/>
          </p:nvSpPr>
          <p:spPr>
            <a:xfrm>
              <a:off x="410585" y="2763079"/>
              <a:ext cx="11326958" cy="329978"/>
            </a:xfrm>
            <a:prstGeom prst="roundRect">
              <a:avLst>
                <a:gd name="adj" fmla="val 6881"/>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ABC942-2C64-462D-29E0-7AEAA9D4588A}"/>
                </a:ext>
              </a:extLst>
            </p:cNvPr>
            <p:cNvSpPr>
              <a:spLocks noChangeAspect="1"/>
            </p:cNvSpPr>
            <p:nvPr/>
          </p:nvSpPr>
          <p:spPr>
            <a:xfrm>
              <a:off x="1248580" y="3033988"/>
              <a:ext cx="270164" cy="27432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3</a:t>
              </a:r>
            </a:p>
          </p:txBody>
        </p:sp>
        <p:sp>
          <p:nvSpPr>
            <p:cNvPr id="12" name="Oval 11">
              <a:extLst>
                <a:ext uri="{FF2B5EF4-FFF2-40B4-BE49-F238E27FC236}">
                  <a16:creationId xmlns:a16="http://schemas.microsoft.com/office/drawing/2014/main" id="{CC9F0A12-6743-562F-060A-46AEAED3F833}"/>
                </a:ext>
              </a:extLst>
            </p:cNvPr>
            <p:cNvSpPr>
              <a:spLocks noChangeAspect="1"/>
            </p:cNvSpPr>
            <p:nvPr/>
          </p:nvSpPr>
          <p:spPr>
            <a:xfrm>
              <a:off x="1248580" y="2282862"/>
              <a:ext cx="270164" cy="27432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2</a:t>
              </a:r>
            </a:p>
          </p:txBody>
        </p:sp>
        <p:sp>
          <p:nvSpPr>
            <p:cNvPr id="13" name="Oval 12">
              <a:extLst>
                <a:ext uri="{FF2B5EF4-FFF2-40B4-BE49-F238E27FC236}">
                  <a16:creationId xmlns:a16="http://schemas.microsoft.com/office/drawing/2014/main" id="{1440DB43-1552-20C7-5C2E-17EF4FBD6A04}"/>
                </a:ext>
              </a:extLst>
            </p:cNvPr>
            <p:cNvSpPr>
              <a:spLocks noChangeAspect="1"/>
            </p:cNvSpPr>
            <p:nvPr/>
          </p:nvSpPr>
          <p:spPr>
            <a:xfrm>
              <a:off x="1248580" y="1737642"/>
              <a:ext cx="270164" cy="27432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1</a:t>
              </a:r>
            </a:p>
          </p:txBody>
        </p:sp>
        <p:pic>
          <p:nvPicPr>
            <p:cNvPr id="4" name="Picture 3">
              <a:extLst>
                <a:ext uri="{FF2B5EF4-FFF2-40B4-BE49-F238E27FC236}">
                  <a16:creationId xmlns:a16="http://schemas.microsoft.com/office/drawing/2014/main" id="{41C5444E-7A3B-226D-D5AF-593C0282C4C7}"/>
                </a:ext>
              </a:extLst>
            </p:cNvPr>
            <p:cNvPicPr>
              <a:picLocks noChangeAspect="1"/>
            </p:cNvPicPr>
            <p:nvPr/>
          </p:nvPicPr>
          <p:blipFill>
            <a:blip r:embed="rId4"/>
            <a:stretch>
              <a:fillRect/>
            </a:stretch>
          </p:blipFill>
          <p:spPr>
            <a:xfrm>
              <a:off x="319942" y="1232061"/>
              <a:ext cx="11461473" cy="2402032"/>
            </a:xfrm>
            <a:prstGeom prst="rect">
              <a:avLst/>
            </a:prstGeom>
          </p:spPr>
        </p:pic>
        <p:sp>
          <p:nvSpPr>
            <p:cNvPr id="6" name="Rectangle 5">
              <a:extLst>
                <a:ext uri="{FF2B5EF4-FFF2-40B4-BE49-F238E27FC236}">
                  <a16:creationId xmlns:a16="http://schemas.microsoft.com/office/drawing/2014/main" id="{AD3F63F5-1DFE-ABC6-99D5-9782BA7AA142}"/>
                </a:ext>
              </a:extLst>
            </p:cNvPr>
            <p:cNvSpPr/>
            <p:nvPr/>
          </p:nvSpPr>
          <p:spPr>
            <a:xfrm>
              <a:off x="2233584" y="3765692"/>
              <a:ext cx="7680960" cy="24020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Each row shows a single candidate match. All student records in the multiple match category will have a row for each match result.</a:t>
              </a:r>
            </a:p>
            <a:p>
              <a:pPr marL="342900" indent="-342900">
                <a:buFont typeface="+mj-lt"/>
                <a:buAutoNum type="arabicPeriod"/>
              </a:pPr>
              <a:r>
                <a:rPr lang="en-US" dirty="0">
                  <a:solidFill>
                    <a:schemeClr val="bg1"/>
                  </a:solidFill>
                </a:rPr>
                <a:t>Student has two matches, 1 row for each match</a:t>
              </a:r>
            </a:p>
            <a:p>
              <a:pPr marL="342900" indent="-342900">
                <a:buFont typeface="+mj-lt"/>
                <a:buAutoNum type="arabicPeriod"/>
              </a:pPr>
              <a:r>
                <a:rPr lang="en-US" dirty="0">
                  <a:solidFill>
                    <a:schemeClr val="bg1"/>
                  </a:solidFill>
                </a:rPr>
                <a:t>Student has three matches, the name and local ID can be used to distinguish students with similar submission details </a:t>
              </a:r>
            </a:p>
            <a:p>
              <a:pPr marL="342900" indent="-342900">
                <a:buFont typeface="+mj-lt"/>
                <a:buAutoNum type="arabicPeriod"/>
              </a:pPr>
              <a:r>
                <a:rPr lang="en-US" dirty="0">
                  <a:solidFill>
                    <a:schemeClr val="bg1"/>
                  </a:solidFill>
                </a:rPr>
                <a:t>Student has three matches local ID(11) distinguishes the student form the other two submitted students with similar names</a:t>
              </a:r>
            </a:p>
          </p:txBody>
        </p:sp>
      </p:grpSp>
      <p:sp>
        <p:nvSpPr>
          <p:cNvPr id="3" name="Footer Placeholder 2">
            <a:extLst>
              <a:ext uri="{FF2B5EF4-FFF2-40B4-BE49-F238E27FC236}">
                <a16:creationId xmlns:a16="http://schemas.microsoft.com/office/drawing/2014/main" id="{E015FA47-7589-623E-9C02-108CD55BDCAE}"/>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1561494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F01E-5015-4609-BCC3-36FFF1DE3F0D}"/>
              </a:ext>
            </a:extLst>
          </p:cNvPr>
          <p:cNvSpPr>
            <a:spLocks noGrp="1"/>
          </p:cNvSpPr>
          <p:nvPr>
            <p:ph type="title"/>
          </p:nvPr>
        </p:nvSpPr>
        <p:spPr>
          <a:xfrm>
            <a:off x="583660" y="629820"/>
            <a:ext cx="11340000" cy="432000"/>
          </a:xfrm>
        </p:spPr>
        <p:txBody>
          <a:bodyPr anchor="t">
            <a:normAutofit/>
          </a:bodyPr>
          <a:lstStyle/>
          <a:p>
            <a:r>
              <a:rPr lang="en-US" sz="3000" dirty="0"/>
              <a:t>Selection Process</a:t>
            </a:r>
          </a:p>
        </p:txBody>
      </p:sp>
      <p:sp>
        <p:nvSpPr>
          <p:cNvPr id="4" name="Slide Number Placeholder 3">
            <a:extLst>
              <a:ext uri="{FF2B5EF4-FFF2-40B4-BE49-F238E27FC236}">
                <a16:creationId xmlns:a16="http://schemas.microsoft.com/office/drawing/2014/main" id="{B1ABAEB6-92EE-3FA5-2E52-3D4200354105}"/>
              </a:ext>
            </a:extLst>
          </p:cNvPr>
          <p:cNvSpPr>
            <a:spLocks noGrp="1"/>
          </p:cNvSpPr>
          <p:nvPr>
            <p:ph type="sldNum" sz="quarter" idx="11"/>
          </p:nvPr>
        </p:nvSpPr>
        <p:spPr/>
        <p:txBody>
          <a:bodyPr/>
          <a:lstStyle/>
          <a:p>
            <a:fld id="{4B73C415-D670-4716-A5EC-CC4D52CA2BAC}" type="slidenum">
              <a:rPr lang="en-US" noProof="0" smtClean="0"/>
              <a:pPr/>
              <a:t>47</a:t>
            </a:fld>
            <a:endParaRPr lang="en-US" noProof="0" dirty="0"/>
          </a:p>
        </p:txBody>
      </p:sp>
      <p:grpSp>
        <p:nvGrpSpPr>
          <p:cNvPr id="12" name="Group 11" descr="Screen shot of a SSID match results file with call outs.">
            <a:extLst>
              <a:ext uri="{FF2B5EF4-FFF2-40B4-BE49-F238E27FC236}">
                <a16:creationId xmlns:a16="http://schemas.microsoft.com/office/drawing/2014/main" id="{118C597D-193C-C266-5F46-BEE8D68F0778}"/>
              </a:ext>
            </a:extLst>
          </p:cNvPr>
          <p:cNvGrpSpPr/>
          <p:nvPr/>
        </p:nvGrpSpPr>
        <p:grpSpPr>
          <a:xfrm>
            <a:off x="1023004" y="1505257"/>
            <a:ext cx="9609297" cy="4465385"/>
            <a:chOff x="1023004" y="1505257"/>
            <a:chExt cx="9609297" cy="4465385"/>
          </a:xfrm>
        </p:grpSpPr>
        <p:pic>
          <p:nvPicPr>
            <p:cNvPr id="6" name="Picture 5">
              <a:extLst>
                <a:ext uri="{FF2B5EF4-FFF2-40B4-BE49-F238E27FC236}">
                  <a16:creationId xmlns:a16="http://schemas.microsoft.com/office/drawing/2014/main" id="{142A56CF-504F-9EAF-50B7-996D7BAA2956}"/>
                </a:ext>
              </a:extLst>
            </p:cNvPr>
            <p:cNvPicPr>
              <a:picLocks noChangeAspect="1"/>
            </p:cNvPicPr>
            <p:nvPr/>
          </p:nvPicPr>
          <p:blipFill>
            <a:blip r:embed="rId3"/>
            <a:stretch>
              <a:fillRect/>
            </a:stretch>
          </p:blipFill>
          <p:spPr>
            <a:xfrm>
              <a:off x="1023004" y="1505257"/>
              <a:ext cx="9609297" cy="2533794"/>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DBC273CF-BC7C-ED28-2065-D12A3AD51943}"/>
                </a:ext>
              </a:extLst>
            </p:cNvPr>
            <p:cNvSpPr/>
            <p:nvPr/>
          </p:nvSpPr>
          <p:spPr>
            <a:xfrm>
              <a:off x="1212428" y="4734844"/>
              <a:ext cx="8247416" cy="12357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The selection column is provided to keep record of the match result selection. The selection column can be populated with the matching records SSID or a </a:t>
              </a:r>
              <a:r>
                <a:rPr lang="en-US" dirty="0" err="1">
                  <a:solidFill>
                    <a:schemeClr val="bg1"/>
                  </a:solidFill>
                </a:rPr>
                <a:t>boolean</a:t>
              </a:r>
              <a:r>
                <a:rPr lang="en-US" dirty="0">
                  <a:solidFill>
                    <a:schemeClr val="bg1"/>
                  </a:solidFill>
                </a:rPr>
                <a:t>, Y or N indication. This column may have different requirements or implementation when vendor import is supported</a:t>
              </a:r>
            </a:p>
          </p:txBody>
        </p:sp>
        <p:sp>
          <p:nvSpPr>
            <p:cNvPr id="9" name="Rectangle 8">
              <a:extLst>
                <a:ext uri="{FF2B5EF4-FFF2-40B4-BE49-F238E27FC236}">
                  <a16:creationId xmlns:a16="http://schemas.microsoft.com/office/drawing/2014/main" id="{51687A07-E5C8-7E0A-49EA-42D90C1EE3C4}"/>
                </a:ext>
              </a:extLst>
            </p:cNvPr>
            <p:cNvSpPr/>
            <p:nvPr/>
          </p:nvSpPr>
          <p:spPr>
            <a:xfrm>
              <a:off x="2120053" y="1505257"/>
              <a:ext cx="751840" cy="2533794"/>
            </a:xfrm>
            <a:prstGeom prst="rect">
              <a:avLst/>
            </a:prstGeom>
            <a:noFill/>
            <a:ln w="28575">
              <a:solidFill>
                <a:srgbClr val="FF71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cxnSp>
          <p:nvCxnSpPr>
            <p:cNvPr id="11" name="Straight Arrow Connector 10">
              <a:extLst>
                <a:ext uri="{FF2B5EF4-FFF2-40B4-BE49-F238E27FC236}">
                  <a16:creationId xmlns:a16="http://schemas.microsoft.com/office/drawing/2014/main" id="{A21E6E15-E55A-EE80-B536-082AD8F9B5EB}"/>
                </a:ext>
              </a:extLst>
            </p:cNvPr>
            <p:cNvCxnSpPr>
              <a:cxnSpLocks/>
            </p:cNvCxnSpPr>
            <p:nvPr/>
          </p:nvCxnSpPr>
          <p:spPr>
            <a:xfrm flipV="1">
              <a:off x="2485813" y="4085846"/>
              <a:ext cx="0" cy="64899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3B874DCF-BDDA-CEB5-7BC4-30F8BA2D3269}"/>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3182480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9BE20-69A6-40CA-B007-3FEE1A23F0B9}"/>
              </a:ext>
            </a:extLst>
          </p:cNvPr>
          <p:cNvSpPr>
            <a:spLocks noGrp="1"/>
          </p:cNvSpPr>
          <p:nvPr>
            <p:ph type="title"/>
          </p:nvPr>
        </p:nvSpPr>
        <p:spPr>
          <a:xfrm>
            <a:off x="642000" y="732625"/>
            <a:ext cx="11340000" cy="432000"/>
          </a:xfrm>
        </p:spPr>
        <p:txBody>
          <a:bodyPr/>
          <a:lstStyle/>
          <a:p>
            <a:r>
              <a:rPr lang="en-US" dirty="0"/>
              <a:t>File Upload</a:t>
            </a:r>
          </a:p>
        </p:txBody>
      </p:sp>
      <p:grpSp>
        <p:nvGrpSpPr>
          <p:cNvPr id="9" name="Group 8" descr="Screen shot of the File Upload screen with call outs.">
            <a:extLst>
              <a:ext uri="{FF2B5EF4-FFF2-40B4-BE49-F238E27FC236}">
                <a16:creationId xmlns:a16="http://schemas.microsoft.com/office/drawing/2014/main" id="{1C312754-FE22-A81B-29C1-55C55D1927FA}"/>
              </a:ext>
            </a:extLst>
          </p:cNvPr>
          <p:cNvGrpSpPr/>
          <p:nvPr/>
        </p:nvGrpSpPr>
        <p:grpSpPr>
          <a:xfrm>
            <a:off x="1030931" y="1841608"/>
            <a:ext cx="10130138" cy="4143249"/>
            <a:chOff x="1030931" y="1841608"/>
            <a:chExt cx="10130138" cy="4143249"/>
          </a:xfrm>
        </p:grpSpPr>
        <p:pic>
          <p:nvPicPr>
            <p:cNvPr id="6" name="Picture 5">
              <a:extLst>
                <a:ext uri="{FF2B5EF4-FFF2-40B4-BE49-F238E27FC236}">
                  <a16:creationId xmlns:a16="http://schemas.microsoft.com/office/drawing/2014/main" id="{867455AE-61A7-4E80-B2CA-C9BC4A189FC4}"/>
                </a:ext>
              </a:extLst>
            </p:cNvPr>
            <p:cNvPicPr>
              <a:picLocks noChangeAspect="1"/>
            </p:cNvPicPr>
            <p:nvPr/>
          </p:nvPicPr>
          <p:blipFill>
            <a:blip r:embed="rId3"/>
            <a:stretch>
              <a:fillRect/>
            </a:stretch>
          </p:blipFill>
          <p:spPr>
            <a:xfrm>
              <a:off x="1030931" y="1841608"/>
              <a:ext cx="10130138" cy="3174783"/>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CFC0D026-192D-4ED4-965A-1EB2E758DD94}"/>
                </a:ext>
              </a:extLst>
            </p:cNvPr>
            <p:cNvSpPr/>
            <p:nvPr/>
          </p:nvSpPr>
          <p:spPr>
            <a:xfrm>
              <a:off x="3046702" y="4210485"/>
              <a:ext cx="2427514" cy="177437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SENR files processes:</a:t>
              </a:r>
            </a:p>
            <a:p>
              <a:pPr marL="285750" indent="-285750">
                <a:buFont typeface="Arial" panose="020B0604020202020204" pitchFamily="34" charset="0"/>
                <a:buChar char="•"/>
              </a:pPr>
              <a:r>
                <a:rPr lang="en-US" dirty="0"/>
                <a:t>Enrollments</a:t>
              </a:r>
            </a:p>
            <a:p>
              <a:pPr marL="285750" indent="-285750">
                <a:buFont typeface="Arial" panose="020B0604020202020204" pitchFamily="34" charset="0"/>
                <a:buChar char="•"/>
              </a:pPr>
              <a:r>
                <a:rPr lang="en-US" dirty="0"/>
                <a:t>Exits</a:t>
              </a:r>
            </a:p>
            <a:p>
              <a:pPr marL="285750" indent="-285750">
                <a:buFont typeface="Arial" panose="020B0604020202020204" pitchFamily="34" charset="0"/>
                <a:buChar char="•"/>
              </a:pPr>
              <a:r>
                <a:rPr lang="en-US" dirty="0"/>
                <a:t>Updates</a:t>
              </a:r>
            </a:p>
            <a:p>
              <a:pPr marL="285750" indent="-285750">
                <a:buFont typeface="Arial" panose="020B0604020202020204" pitchFamily="34" charset="0"/>
                <a:buChar char="•"/>
              </a:pPr>
              <a:r>
                <a:rPr lang="en-US" dirty="0"/>
                <a:t>SSID Requests</a:t>
              </a:r>
            </a:p>
          </p:txBody>
        </p:sp>
        <p:sp>
          <p:nvSpPr>
            <p:cNvPr id="7" name="Rectangle 6">
              <a:extLst>
                <a:ext uri="{FF2B5EF4-FFF2-40B4-BE49-F238E27FC236}">
                  <a16:creationId xmlns:a16="http://schemas.microsoft.com/office/drawing/2014/main" id="{702C4570-CE36-CDB3-94A1-D5C9ABA7346F}"/>
                </a:ext>
              </a:extLst>
            </p:cNvPr>
            <p:cNvSpPr/>
            <p:nvPr/>
          </p:nvSpPr>
          <p:spPr>
            <a:xfrm>
              <a:off x="1030931" y="2241669"/>
              <a:ext cx="1150704" cy="493956"/>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cxnSp>
          <p:nvCxnSpPr>
            <p:cNvPr id="8" name="Straight Arrow Connector 7">
              <a:extLst>
                <a:ext uri="{FF2B5EF4-FFF2-40B4-BE49-F238E27FC236}">
                  <a16:creationId xmlns:a16="http://schemas.microsoft.com/office/drawing/2014/main" id="{C2B744CF-2B1F-0976-EB6F-6634429B92ED}"/>
                </a:ext>
              </a:extLst>
            </p:cNvPr>
            <p:cNvCxnSpPr>
              <a:cxnSpLocks/>
              <a:stCxn id="4" idx="1"/>
            </p:cNvCxnSpPr>
            <p:nvPr/>
          </p:nvCxnSpPr>
          <p:spPr>
            <a:xfrm flipH="1" flipV="1">
              <a:off x="1890382" y="2789812"/>
              <a:ext cx="1156320" cy="2307859"/>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BAECB1AB-02DA-60E2-04DD-5BA51B8DD7C0}"/>
              </a:ext>
            </a:extLst>
          </p:cNvPr>
          <p:cNvSpPr>
            <a:spLocks noGrp="1"/>
          </p:cNvSpPr>
          <p:nvPr>
            <p:ph type="sldNum" sz="quarter" idx="11"/>
          </p:nvPr>
        </p:nvSpPr>
        <p:spPr/>
        <p:txBody>
          <a:bodyPr/>
          <a:lstStyle/>
          <a:p>
            <a:fld id="{4B73C415-D670-4716-A5EC-CC4D52CA2BAC}" type="slidenum">
              <a:rPr lang="en-US" noProof="0" smtClean="0"/>
              <a:pPr/>
              <a:t>48</a:t>
            </a:fld>
            <a:endParaRPr lang="en-US" noProof="0" dirty="0"/>
          </a:p>
        </p:txBody>
      </p:sp>
      <p:sp>
        <p:nvSpPr>
          <p:cNvPr id="5" name="Footer Placeholder 2">
            <a:extLst>
              <a:ext uri="{FF2B5EF4-FFF2-40B4-BE49-F238E27FC236}">
                <a16:creationId xmlns:a16="http://schemas.microsoft.com/office/drawing/2014/main" id="{CAD13250-7982-0F8B-B8CD-60C368A3BA32}"/>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1797212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38DAB-D39E-4760-A7D9-09FDE6113115}"/>
              </a:ext>
            </a:extLst>
          </p:cNvPr>
          <p:cNvSpPr>
            <a:spLocks noGrp="1"/>
          </p:cNvSpPr>
          <p:nvPr>
            <p:ph type="title"/>
          </p:nvPr>
        </p:nvSpPr>
        <p:spPr>
          <a:xfrm>
            <a:off x="793149" y="548620"/>
            <a:ext cx="11340000" cy="432000"/>
          </a:xfrm>
        </p:spPr>
        <p:txBody>
          <a:bodyPr/>
          <a:lstStyle/>
          <a:p>
            <a:r>
              <a:rPr lang="en-US" dirty="0"/>
              <a:t>Upload SSID File </a:t>
            </a:r>
          </a:p>
        </p:txBody>
      </p:sp>
      <p:pic>
        <p:nvPicPr>
          <p:cNvPr id="5" name="Content Placeholder 4" descr="Screen shot of the SSID file upload in CALPADS.">
            <a:extLst>
              <a:ext uri="{FF2B5EF4-FFF2-40B4-BE49-F238E27FC236}">
                <a16:creationId xmlns:a16="http://schemas.microsoft.com/office/drawing/2014/main" id="{20E3AFCE-5E64-4850-99D5-1A7C3CD3B56E}"/>
              </a:ext>
            </a:extLst>
          </p:cNvPr>
          <p:cNvPicPr>
            <a:picLocks noGrp="1" noChangeAspect="1"/>
          </p:cNvPicPr>
          <p:nvPr>
            <p:ph idx="1"/>
          </p:nvPr>
        </p:nvPicPr>
        <p:blipFill>
          <a:blip r:embed="rId3"/>
          <a:stretch>
            <a:fillRect/>
          </a:stretch>
        </p:blipFill>
        <p:spPr>
          <a:xfrm>
            <a:off x="1493911" y="1469088"/>
            <a:ext cx="10149397" cy="4351338"/>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848028E2-2A43-47BD-A295-51BEE9E43A10}"/>
              </a:ext>
            </a:extLst>
          </p:cNvPr>
          <p:cNvSpPr>
            <a:spLocks noGrp="1"/>
          </p:cNvSpPr>
          <p:nvPr>
            <p:ph type="sldNum" sz="quarter" idx="11"/>
          </p:nvPr>
        </p:nvSpPr>
        <p:spPr/>
        <p:txBody>
          <a:bodyPr/>
          <a:lstStyle/>
          <a:p>
            <a:fld id="{4B73C415-D670-4716-A5EC-CC4D52CA2BAC}" type="slidenum">
              <a:rPr lang="en-US" noProof="0" smtClean="0"/>
              <a:pPr/>
              <a:t>49</a:t>
            </a:fld>
            <a:endParaRPr lang="en-US" noProof="0" dirty="0"/>
          </a:p>
        </p:txBody>
      </p:sp>
      <p:sp>
        <p:nvSpPr>
          <p:cNvPr id="6" name="Rectangle 5">
            <a:extLst>
              <a:ext uri="{FF2B5EF4-FFF2-40B4-BE49-F238E27FC236}">
                <a16:creationId xmlns:a16="http://schemas.microsoft.com/office/drawing/2014/main" id="{6B6FC1CC-81D1-F432-1CC5-9584485077E3}"/>
              </a:ext>
            </a:extLst>
          </p:cNvPr>
          <p:cNvSpPr/>
          <p:nvPr/>
        </p:nvSpPr>
        <p:spPr>
          <a:xfrm>
            <a:off x="8167589" y="4108359"/>
            <a:ext cx="2991955" cy="18879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Select a file for upload, matched SSIDs from match tool results must be submitted to CALPADS to enroll students after SIS matching</a:t>
            </a:r>
          </a:p>
        </p:txBody>
      </p:sp>
      <p:sp>
        <p:nvSpPr>
          <p:cNvPr id="3" name="Footer Placeholder 2">
            <a:extLst>
              <a:ext uri="{FF2B5EF4-FFF2-40B4-BE49-F238E27FC236}">
                <a16:creationId xmlns:a16="http://schemas.microsoft.com/office/drawing/2014/main" id="{EB3B3061-98A3-A0CA-7B78-FB271810F505}"/>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2840000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0"/>
            <a:ext cx="12192000" cy="6365362"/>
          </a:xfrm>
          <a:prstGeom prst="rect">
            <a:avLst/>
          </a:prstGeom>
          <a:solidFill>
            <a:schemeClr val="tx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A6F12B17-86F8-D35A-A3BE-25FF8841E0F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idx="4294967295"/>
          </p:nvPr>
        </p:nvSpPr>
        <p:spPr bwMode="gray">
          <a:xfrm>
            <a:off x="842210" y="4243891"/>
            <a:ext cx="4932947" cy="547185"/>
          </a:xfrm>
        </p:spPr>
        <p:txBody>
          <a:bodyPr/>
          <a:lstStyle/>
          <a:p>
            <a:r>
              <a:rPr lang="en-US" sz="4400" dirty="0">
                <a:solidFill>
                  <a:schemeClr val="bg1"/>
                </a:solidFill>
              </a:rPr>
              <a:t>Overview</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4294967295"/>
          </p:nvPr>
        </p:nvSpPr>
        <p:spPr bwMode="gray">
          <a:xfrm>
            <a:off x="680727" y="5158291"/>
            <a:ext cx="5876483" cy="1023434"/>
          </a:xfrm>
        </p:spPr>
        <p:txBody>
          <a:bodyPr/>
          <a:lstStyle/>
          <a:p>
            <a:pPr marL="0" indent="0">
              <a:buNone/>
            </a:pPr>
            <a:r>
              <a:rPr lang="en-US" sz="2800" dirty="0">
                <a:solidFill>
                  <a:schemeClr val="bg1"/>
                </a:solidFill>
              </a:rPr>
              <a:t>Key Concepts and Guidelines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90727" y="3962400"/>
            <a:ext cx="914400" cy="914400"/>
          </a:xfrm>
          <a:prstGeom prst="rect">
            <a:avLst/>
          </a:prstGeom>
        </p:spPr>
      </p:pic>
      <p:sp>
        <p:nvSpPr>
          <p:cNvPr id="7" name="Footer Placeholder 2">
            <a:extLst>
              <a:ext uri="{FF2B5EF4-FFF2-40B4-BE49-F238E27FC236}">
                <a16:creationId xmlns:a16="http://schemas.microsoft.com/office/drawing/2014/main" id="{4418ED6D-6501-BA96-B474-9AE6EBB168CB}"/>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37016702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1E507-2F0F-4D49-827E-4BB9A0FDD01F}"/>
              </a:ext>
            </a:extLst>
          </p:cNvPr>
          <p:cNvSpPr>
            <a:spLocks noGrp="1"/>
          </p:cNvSpPr>
          <p:nvPr>
            <p:ph type="title"/>
          </p:nvPr>
        </p:nvSpPr>
        <p:spPr/>
        <p:txBody>
          <a:bodyPr/>
          <a:lstStyle/>
          <a:p>
            <a:r>
              <a:rPr lang="en-US" dirty="0"/>
              <a:t>View Submission</a:t>
            </a:r>
          </a:p>
        </p:txBody>
      </p:sp>
      <p:grpSp>
        <p:nvGrpSpPr>
          <p:cNvPr id="9" name="Group 8" descr="Screen shot of the view Submission screen with callouts for the submission filters and results table.">
            <a:extLst>
              <a:ext uri="{FF2B5EF4-FFF2-40B4-BE49-F238E27FC236}">
                <a16:creationId xmlns:a16="http://schemas.microsoft.com/office/drawing/2014/main" id="{0D73AC8A-7BCE-78E1-73CF-CB0925735224}"/>
              </a:ext>
            </a:extLst>
          </p:cNvPr>
          <p:cNvGrpSpPr/>
          <p:nvPr/>
        </p:nvGrpSpPr>
        <p:grpSpPr>
          <a:xfrm>
            <a:off x="505689" y="1295400"/>
            <a:ext cx="11140782" cy="4765198"/>
            <a:chOff x="505689" y="1295400"/>
            <a:chExt cx="11140782" cy="4765198"/>
          </a:xfrm>
        </p:grpSpPr>
        <p:pic>
          <p:nvPicPr>
            <p:cNvPr id="6" name="Picture 5">
              <a:extLst>
                <a:ext uri="{FF2B5EF4-FFF2-40B4-BE49-F238E27FC236}">
                  <a16:creationId xmlns:a16="http://schemas.microsoft.com/office/drawing/2014/main" id="{5FE6D11F-FFFC-488A-B968-E85171606DF4}"/>
                </a:ext>
              </a:extLst>
            </p:cNvPr>
            <p:cNvPicPr>
              <a:picLocks noChangeAspect="1"/>
            </p:cNvPicPr>
            <p:nvPr/>
          </p:nvPicPr>
          <p:blipFill>
            <a:blip r:embed="rId3"/>
            <a:stretch>
              <a:fillRect/>
            </a:stretch>
          </p:blipFill>
          <p:spPr>
            <a:xfrm>
              <a:off x="3316589" y="1295400"/>
              <a:ext cx="8329882" cy="4765198"/>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10B8D4B4-DDF6-4475-8087-C7324126B862}"/>
                </a:ext>
              </a:extLst>
            </p:cNvPr>
            <p:cNvSpPr/>
            <p:nvPr/>
          </p:nvSpPr>
          <p:spPr>
            <a:xfrm>
              <a:off x="545529" y="4422710"/>
              <a:ext cx="1962826" cy="15784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results allow you to review information on submitted records</a:t>
              </a:r>
            </a:p>
          </p:txBody>
        </p:sp>
        <p:sp>
          <p:nvSpPr>
            <p:cNvPr id="5" name="Rectangle 4">
              <a:extLst>
                <a:ext uri="{FF2B5EF4-FFF2-40B4-BE49-F238E27FC236}">
                  <a16:creationId xmlns:a16="http://schemas.microsoft.com/office/drawing/2014/main" id="{0160CCD2-6AA3-4E26-8A3C-8147EB7B225D}"/>
                </a:ext>
              </a:extLst>
            </p:cNvPr>
            <p:cNvSpPr/>
            <p:nvPr/>
          </p:nvSpPr>
          <p:spPr>
            <a:xfrm>
              <a:off x="3407228" y="4320255"/>
              <a:ext cx="8239243" cy="1491343"/>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5220008F-DA94-4A27-BBC0-5C80D22752F2}"/>
                </a:ext>
              </a:extLst>
            </p:cNvPr>
            <p:cNvCxnSpPr>
              <a:cxnSpLocks/>
              <a:stCxn id="4" idx="3"/>
            </p:cNvCxnSpPr>
            <p:nvPr/>
          </p:nvCxnSpPr>
          <p:spPr>
            <a:xfrm>
              <a:off x="2508355" y="5211925"/>
              <a:ext cx="808234" cy="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C5B194F-9D52-4B3C-B345-C464F100CB10}"/>
                </a:ext>
              </a:extLst>
            </p:cNvPr>
            <p:cNvSpPr/>
            <p:nvPr/>
          </p:nvSpPr>
          <p:spPr>
            <a:xfrm>
              <a:off x="505689" y="2025361"/>
              <a:ext cx="2209800" cy="1133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filter options can be used to narrow your search</a:t>
              </a:r>
            </a:p>
          </p:txBody>
        </p:sp>
        <p:sp>
          <p:nvSpPr>
            <p:cNvPr id="13" name="Rectangle 12">
              <a:extLst>
                <a:ext uri="{FF2B5EF4-FFF2-40B4-BE49-F238E27FC236}">
                  <a16:creationId xmlns:a16="http://schemas.microsoft.com/office/drawing/2014/main" id="{75A734B9-31D1-4E21-9E7E-6551AD1FDF47}"/>
                </a:ext>
              </a:extLst>
            </p:cNvPr>
            <p:cNvSpPr/>
            <p:nvPr/>
          </p:nvSpPr>
          <p:spPr>
            <a:xfrm>
              <a:off x="3316589" y="1681982"/>
              <a:ext cx="8329882" cy="174701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51EDB046-0C90-42EE-A030-3C958D4355F5}"/>
                </a:ext>
              </a:extLst>
            </p:cNvPr>
            <p:cNvCxnSpPr>
              <a:cxnSpLocks/>
              <a:stCxn id="12" idx="3"/>
            </p:cNvCxnSpPr>
            <p:nvPr/>
          </p:nvCxnSpPr>
          <p:spPr>
            <a:xfrm>
              <a:off x="2715489" y="2592127"/>
              <a:ext cx="49579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7" name="Slide Number Placeholder 6">
            <a:extLst>
              <a:ext uri="{FF2B5EF4-FFF2-40B4-BE49-F238E27FC236}">
                <a16:creationId xmlns:a16="http://schemas.microsoft.com/office/drawing/2014/main" id="{51C466B6-BAAE-A438-4750-BDAEEBED7261}"/>
              </a:ext>
            </a:extLst>
          </p:cNvPr>
          <p:cNvSpPr>
            <a:spLocks noGrp="1"/>
          </p:cNvSpPr>
          <p:nvPr>
            <p:ph type="sldNum" sz="quarter" idx="11"/>
          </p:nvPr>
        </p:nvSpPr>
        <p:spPr/>
        <p:txBody>
          <a:bodyPr/>
          <a:lstStyle/>
          <a:p>
            <a:fld id="{4B73C415-D670-4716-A5EC-CC4D52CA2BAC}" type="slidenum">
              <a:rPr lang="en-US" noProof="0" smtClean="0"/>
              <a:pPr/>
              <a:t>50</a:t>
            </a:fld>
            <a:endParaRPr lang="en-US" noProof="0" dirty="0"/>
          </a:p>
        </p:txBody>
      </p:sp>
      <p:sp>
        <p:nvSpPr>
          <p:cNvPr id="10" name="Footer Placeholder 2">
            <a:extLst>
              <a:ext uri="{FF2B5EF4-FFF2-40B4-BE49-F238E27FC236}">
                <a16:creationId xmlns:a16="http://schemas.microsoft.com/office/drawing/2014/main" id="{1655D5BE-2AB2-1898-8A7B-F481B8BCDB7F}"/>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1576826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E8378-7D93-459F-88BC-D04372967264}"/>
              </a:ext>
            </a:extLst>
          </p:cNvPr>
          <p:cNvSpPr>
            <a:spLocks noGrp="1"/>
          </p:cNvSpPr>
          <p:nvPr>
            <p:ph type="title"/>
          </p:nvPr>
        </p:nvSpPr>
        <p:spPr/>
        <p:txBody>
          <a:bodyPr/>
          <a:lstStyle/>
          <a:p>
            <a:r>
              <a:rPr lang="en-US" dirty="0"/>
              <a:t>Submission Details</a:t>
            </a:r>
          </a:p>
        </p:txBody>
      </p:sp>
      <p:pic>
        <p:nvPicPr>
          <p:cNvPr id="4098" name="Picture 2" descr="Screen shot of teh view submission screen.">
            <a:extLst>
              <a:ext uri="{FF2B5EF4-FFF2-40B4-BE49-F238E27FC236}">
                <a16:creationId xmlns:a16="http://schemas.microsoft.com/office/drawing/2014/main" id="{674D8F96-9DCE-4E26-88D1-22AB9E14B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112" y="247837"/>
            <a:ext cx="6076317" cy="60469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B8EF1CA-0D53-4041-B951-133ACB02A6CD}"/>
              </a:ext>
            </a:extLst>
          </p:cNvPr>
          <p:cNvSpPr/>
          <p:nvPr/>
        </p:nvSpPr>
        <p:spPr>
          <a:xfrm>
            <a:off x="1316027" y="1230086"/>
            <a:ext cx="3156858" cy="21989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View Submission details features Summaries for:</a:t>
            </a:r>
          </a:p>
          <a:p>
            <a:pPr marL="285750" indent="-285750">
              <a:buFont typeface="Arial" panose="020B0604020202020204" pitchFamily="34" charset="0"/>
              <a:buChar char="•"/>
            </a:pPr>
            <a:r>
              <a:rPr lang="en-US" dirty="0"/>
              <a:t>Submission</a:t>
            </a:r>
          </a:p>
          <a:p>
            <a:pPr marL="285750" indent="-285750">
              <a:buFont typeface="Arial" panose="020B0604020202020204" pitchFamily="34" charset="0"/>
              <a:buChar char="•"/>
            </a:pPr>
            <a:r>
              <a:rPr lang="en-US" dirty="0"/>
              <a:t>School status</a:t>
            </a:r>
          </a:p>
          <a:p>
            <a:pPr marL="285750" indent="-285750">
              <a:buFont typeface="Arial" panose="020B0604020202020204" pitchFamily="34" charset="0"/>
              <a:buChar char="•"/>
            </a:pPr>
            <a:r>
              <a:rPr lang="en-US" dirty="0"/>
              <a:t>Rejected record</a:t>
            </a:r>
          </a:p>
          <a:p>
            <a:pPr marL="285750" indent="-285750">
              <a:buFont typeface="Arial" panose="020B0604020202020204" pitchFamily="34" charset="0"/>
              <a:buChar char="•"/>
            </a:pPr>
            <a:r>
              <a:rPr lang="en-US" dirty="0"/>
              <a:t>Passed records</a:t>
            </a:r>
          </a:p>
        </p:txBody>
      </p:sp>
      <p:sp>
        <p:nvSpPr>
          <p:cNvPr id="5" name="Rectangle 4">
            <a:extLst>
              <a:ext uri="{FF2B5EF4-FFF2-40B4-BE49-F238E27FC236}">
                <a16:creationId xmlns:a16="http://schemas.microsoft.com/office/drawing/2014/main" id="{26B210A6-BD5C-49AE-BFC0-1AB494B3A646}"/>
              </a:ext>
            </a:extLst>
          </p:cNvPr>
          <p:cNvSpPr/>
          <p:nvPr/>
        </p:nvSpPr>
        <p:spPr>
          <a:xfrm>
            <a:off x="1341627" y="4245429"/>
            <a:ext cx="3404544" cy="16655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Individual rejected and passed record details are available from the results table at the bottom of the screen</a:t>
            </a:r>
          </a:p>
        </p:txBody>
      </p:sp>
      <p:sp>
        <p:nvSpPr>
          <p:cNvPr id="7" name="Slide Number Placeholder 6">
            <a:extLst>
              <a:ext uri="{FF2B5EF4-FFF2-40B4-BE49-F238E27FC236}">
                <a16:creationId xmlns:a16="http://schemas.microsoft.com/office/drawing/2014/main" id="{2E6B0142-D491-A42A-3EC5-C0A2EAE45F80}"/>
              </a:ext>
            </a:extLst>
          </p:cNvPr>
          <p:cNvSpPr>
            <a:spLocks noGrp="1"/>
          </p:cNvSpPr>
          <p:nvPr>
            <p:ph type="sldNum" sz="quarter" idx="11"/>
          </p:nvPr>
        </p:nvSpPr>
        <p:spPr/>
        <p:txBody>
          <a:bodyPr/>
          <a:lstStyle/>
          <a:p>
            <a:fld id="{4B73C415-D670-4716-A5EC-CC4D52CA2BAC}" type="slidenum">
              <a:rPr lang="en-US" noProof="0" smtClean="0"/>
              <a:pPr/>
              <a:t>51</a:t>
            </a:fld>
            <a:endParaRPr lang="en-US" noProof="0" dirty="0"/>
          </a:p>
        </p:txBody>
      </p:sp>
      <p:sp>
        <p:nvSpPr>
          <p:cNvPr id="6" name="Footer Placeholder 2">
            <a:extLst>
              <a:ext uri="{FF2B5EF4-FFF2-40B4-BE49-F238E27FC236}">
                <a16:creationId xmlns:a16="http://schemas.microsoft.com/office/drawing/2014/main" id="{7DF25B08-FF91-41D5-48E0-3A3956BC4D1B}"/>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24607570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9830-AFE5-40A8-8FBB-FCC76DD5F929}"/>
              </a:ext>
            </a:extLst>
          </p:cNvPr>
          <p:cNvSpPr>
            <a:spLocks noGrp="1"/>
          </p:cNvSpPr>
          <p:nvPr>
            <p:ph type="title"/>
          </p:nvPr>
        </p:nvSpPr>
        <p:spPr/>
        <p:txBody>
          <a:bodyPr/>
          <a:lstStyle/>
          <a:p>
            <a:r>
              <a:rPr lang="en-US" dirty="0"/>
              <a:t>Review Submission</a:t>
            </a:r>
          </a:p>
        </p:txBody>
      </p:sp>
      <p:sp>
        <p:nvSpPr>
          <p:cNvPr id="6" name="Slide Number Placeholder 5">
            <a:extLst>
              <a:ext uri="{FF2B5EF4-FFF2-40B4-BE49-F238E27FC236}">
                <a16:creationId xmlns:a16="http://schemas.microsoft.com/office/drawing/2014/main" id="{FCFB2120-8EED-4872-ABF6-B3E6D9F09751}"/>
              </a:ext>
            </a:extLst>
          </p:cNvPr>
          <p:cNvSpPr>
            <a:spLocks noGrp="1"/>
          </p:cNvSpPr>
          <p:nvPr>
            <p:ph type="sldNum" sz="quarter" idx="11"/>
          </p:nvPr>
        </p:nvSpPr>
        <p:spPr/>
        <p:txBody>
          <a:bodyPr/>
          <a:lstStyle/>
          <a:p>
            <a:fld id="{4B73C415-D670-4716-A5EC-CC4D52CA2BAC}" type="slidenum">
              <a:rPr lang="en-US" noProof="0" smtClean="0"/>
              <a:pPr/>
              <a:t>52</a:t>
            </a:fld>
            <a:endParaRPr lang="en-US" noProof="0" dirty="0"/>
          </a:p>
        </p:txBody>
      </p:sp>
      <p:grpSp>
        <p:nvGrpSpPr>
          <p:cNvPr id="3" name="Group 2" descr="Screen shot of the view Submission screen results table with callouts for the passed and failed submission columns.">
            <a:extLst>
              <a:ext uri="{FF2B5EF4-FFF2-40B4-BE49-F238E27FC236}">
                <a16:creationId xmlns:a16="http://schemas.microsoft.com/office/drawing/2014/main" id="{E8388362-1ED7-0FC7-5EB0-19B7839C0DD2}"/>
              </a:ext>
            </a:extLst>
          </p:cNvPr>
          <p:cNvGrpSpPr/>
          <p:nvPr/>
        </p:nvGrpSpPr>
        <p:grpSpPr>
          <a:xfrm>
            <a:off x="432000" y="1240749"/>
            <a:ext cx="10930762" cy="4376502"/>
            <a:chOff x="432000" y="1240749"/>
            <a:chExt cx="10930762" cy="4376502"/>
          </a:xfrm>
        </p:grpSpPr>
        <p:pic>
          <p:nvPicPr>
            <p:cNvPr id="5" name="Picture 4">
              <a:extLst>
                <a:ext uri="{FF2B5EF4-FFF2-40B4-BE49-F238E27FC236}">
                  <a16:creationId xmlns:a16="http://schemas.microsoft.com/office/drawing/2014/main" id="{C0BE8F69-CD65-4098-A160-FB5A0FD81EEC}"/>
                </a:ext>
              </a:extLst>
            </p:cNvPr>
            <p:cNvPicPr>
              <a:picLocks noChangeAspect="1"/>
            </p:cNvPicPr>
            <p:nvPr/>
          </p:nvPicPr>
          <p:blipFill>
            <a:blip r:embed="rId3"/>
            <a:stretch>
              <a:fillRect/>
            </a:stretch>
          </p:blipFill>
          <p:spPr>
            <a:xfrm>
              <a:off x="2897343" y="1240749"/>
              <a:ext cx="8465419" cy="4376502"/>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1951AE1C-4062-FF12-4814-0D66E6B1FD9D}"/>
                </a:ext>
              </a:extLst>
            </p:cNvPr>
            <p:cNvSpPr/>
            <p:nvPr/>
          </p:nvSpPr>
          <p:spPr>
            <a:xfrm>
              <a:off x="432000" y="1938270"/>
              <a:ext cx="2221048" cy="2433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Review the submission on the View submission screen to verify the file passed or examine the rejected records</a:t>
              </a:r>
            </a:p>
          </p:txBody>
        </p:sp>
        <p:sp>
          <p:nvSpPr>
            <p:cNvPr id="8" name="Rectangle 7">
              <a:extLst>
                <a:ext uri="{FF2B5EF4-FFF2-40B4-BE49-F238E27FC236}">
                  <a16:creationId xmlns:a16="http://schemas.microsoft.com/office/drawing/2014/main" id="{9B4CF653-08A1-1C3F-96F9-1CEBD3379E51}"/>
                </a:ext>
              </a:extLst>
            </p:cNvPr>
            <p:cNvSpPr/>
            <p:nvPr/>
          </p:nvSpPr>
          <p:spPr>
            <a:xfrm>
              <a:off x="10032642" y="3599645"/>
              <a:ext cx="1234226" cy="201760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ooter Placeholder 2">
            <a:extLst>
              <a:ext uri="{FF2B5EF4-FFF2-40B4-BE49-F238E27FC236}">
                <a16:creationId xmlns:a16="http://schemas.microsoft.com/office/drawing/2014/main" id="{51C510E0-58A5-425D-BEB5-494167361DFC}"/>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16874988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65CD-6044-4F6F-9AFB-A2196242B281}"/>
              </a:ext>
            </a:extLst>
          </p:cNvPr>
          <p:cNvSpPr>
            <a:spLocks noGrp="1"/>
          </p:cNvSpPr>
          <p:nvPr>
            <p:ph type="title"/>
          </p:nvPr>
        </p:nvSpPr>
        <p:spPr/>
        <p:txBody>
          <a:bodyPr/>
          <a:lstStyle/>
          <a:p>
            <a:r>
              <a:rPr lang="en-US" dirty="0"/>
              <a:t>View Submission Details</a:t>
            </a:r>
          </a:p>
        </p:txBody>
      </p:sp>
      <p:sp>
        <p:nvSpPr>
          <p:cNvPr id="6" name="Slide Number Placeholder 5">
            <a:extLst>
              <a:ext uri="{FF2B5EF4-FFF2-40B4-BE49-F238E27FC236}">
                <a16:creationId xmlns:a16="http://schemas.microsoft.com/office/drawing/2014/main" id="{1F3B70E3-F060-44F3-9727-753A167E5717}"/>
              </a:ext>
            </a:extLst>
          </p:cNvPr>
          <p:cNvSpPr>
            <a:spLocks noGrp="1"/>
          </p:cNvSpPr>
          <p:nvPr>
            <p:ph type="sldNum" sz="quarter" idx="11"/>
          </p:nvPr>
        </p:nvSpPr>
        <p:spPr/>
        <p:txBody>
          <a:bodyPr/>
          <a:lstStyle/>
          <a:p>
            <a:fld id="{4B73C415-D670-4716-A5EC-CC4D52CA2BAC}" type="slidenum">
              <a:rPr lang="en-US" noProof="0" smtClean="0"/>
              <a:pPr/>
              <a:t>53</a:t>
            </a:fld>
            <a:endParaRPr lang="en-US" noProof="0" dirty="0"/>
          </a:p>
        </p:txBody>
      </p:sp>
      <p:grpSp>
        <p:nvGrpSpPr>
          <p:cNvPr id="3" name="Group 2" descr="Screen shot of the View Submission Details screen.">
            <a:extLst>
              <a:ext uri="{FF2B5EF4-FFF2-40B4-BE49-F238E27FC236}">
                <a16:creationId xmlns:a16="http://schemas.microsoft.com/office/drawing/2014/main" id="{1E0D9069-1A83-3D07-FEA6-7728A26DBB4E}"/>
              </a:ext>
            </a:extLst>
          </p:cNvPr>
          <p:cNvGrpSpPr/>
          <p:nvPr/>
        </p:nvGrpSpPr>
        <p:grpSpPr>
          <a:xfrm>
            <a:off x="328968" y="1159560"/>
            <a:ext cx="11072959" cy="4936338"/>
            <a:chOff x="328968" y="1159560"/>
            <a:chExt cx="11072959" cy="4936338"/>
          </a:xfrm>
        </p:grpSpPr>
        <p:pic>
          <p:nvPicPr>
            <p:cNvPr id="4" name="Picture 3">
              <a:extLst>
                <a:ext uri="{FF2B5EF4-FFF2-40B4-BE49-F238E27FC236}">
                  <a16:creationId xmlns:a16="http://schemas.microsoft.com/office/drawing/2014/main" id="{AF6C8175-9EB3-47A9-803F-A9A0C13A5C89}"/>
                </a:ext>
              </a:extLst>
            </p:cNvPr>
            <p:cNvPicPr>
              <a:picLocks noChangeAspect="1"/>
            </p:cNvPicPr>
            <p:nvPr/>
          </p:nvPicPr>
          <p:blipFill>
            <a:blip r:embed="rId3"/>
            <a:stretch>
              <a:fillRect/>
            </a:stretch>
          </p:blipFill>
          <p:spPr>
            <a:xfrm>
              <a:off x="3848398" y="1159560"/>
              <a:ext cx="7553529" cy="4936338"/>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ADFE60F5-A865-7EA5-97F3-40C34DB6ADB9}"/>
                </a:ext>
              </a:extLst>
            </p:cNvPr>
            <p:cNvSpPr/>
            <p:nvPr/>
          </p:nvSpPr>
          <p:spPr>
            <a:xfrm>
              <a:off x="328968" y="2514600"/>
              <a:ext cx="3096811" cy="14778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Files that are rejected can have their errors reviewed but passed records are not available for passed files</a:t>
              </a:r>
            </a:p>
          </p:txBody>
        </p:sp>
      </p:grpSp>
      <p:sp>
        <p:nvSpPr>
          <p:cNvPr id="5" name="Footer Placeholder 2">
            <a:extLst>
              <a:ext uri="{FF2B5EF4-FFF2-40B4-BE49-F238E27FC236}">
                <a16:creationId xmlns:a16="http://schemas.microsoft.com/office/drawing/2014/main" id="{F8121FF8-C49F-2A7A-2E45-D187FAA7D02D}"/>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1034502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5">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chemeClr val="tx1"/>
                </a:solidFill>
              </a:rPr>
              <a:t>Wrap Up</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solidFill>
                  <a:schemeClr val="tx1"/>
                </a:solidFill>
              </a:rPr>
              <a:t>Key Points, Resources and Support</a:t>
            </a:r>
          </a:p>
        </p:txBody>
      </p: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
        <p:nvSpPr>
          <p:cNvPr id="5" name="Slide Number Placeholder 4">
            <a:extLst>
              <a:ext uri="{FF2B5EF4-FFF2-40B4-BE49-F238E27FC236}">
                <a16:creationId xmlns:a16="http://schemas.microsoft.com/office/drawing/2014/main" id="{B8C71D1F-D4A3-A103-51A9-2DB85859463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9" name="Picture 8">
            <a:extLst>
              <a:ext uri="{FF2B5EF4-FFF2-40B4-BE49-F238E27FC236}">
                <a16:creationId xmlns:a16="http://schemas.microsoft.com/office/drawing/2014/main" id="{106E2E1B-17AF-F2D2-42A2-A60DD2CAC3A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55671" y="6379650"/>
            <a:ext cx="5572227" cy="414564"/>
          </a:xfrm>
          <a:prstGeom prst="rect">
            <a:avLst/>
          </a:prstGeom>
        </p:spPr>
      </p:pic>
    </p:spTree>
    <p:extLst>
      <p:ext uri="{BB962C8B-B14F-4D97-AF65-F5344CB8AC3E}">
        <p14:creationId xmlns:p14="http://schemas.microsoft.com/office/powerpoint/2010/main" val="37711218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Summary</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dirty="0"/>
              <a:t>Some key points to remember</a:t>
            </a:r>
          </a:p>
        </p:txBody>
      </p:sp>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432000" y="438247"/>
            <a:ext cx="4416225" cy="5219603"/>
          </a:xfrm>
        </p:spPr>
        <p:txBody>
          <a:bodyPr/>
          <a:lstStyle/>
          <a:p>
            <a:pPr>
              <a:defRPr/>
            </a:pPr>
            <a:endParaRPr lang="en-US" dirty="0"/>
          </a:p>
          <a:p>
            <a:pPr>
              <a:defRPr/>
            </a:pPr>
            <a:r>
              <a:rPr lang="en-US" dirty="0"/>
              <a:t>The</a:t>
            </a:r>
            <a:r>
              <a:rPr lang="en-US" dirty="0">
                <a:solidFill>
                  <a:srgbClr val="FF9900"/>
                </a:solidFill>
              </a:rPr>
              <a:t> SENR </a:t>
            </a:r>
            <a:r>
              <a:rPr lang="en-US" dirty="0"/>
              <a:t>is used to </a:t>
            </a:r>
            <a:r>
              <a:rPr lang="en-US" dirty="0">
                <a:solidFill>
                  <a:srgbClr val="FF9900"/>
                </a:solidFill>
              </a:rPr>
              <a:t>obtain SSIDs </a:t>
            </a:r>
            <a:r>
              <a:rPr lang="en-US" dirty="0"/>
              <a:t>and </a:t>
            </a:r>
            <a:r>
              <a:rPr lang="en-US" dirty="0">
                <a:solidFill>
                  <a:srgbClr val="FF9900"/>
                </a:solidFill>
              </a:rPr>
              <a:t>enroll students.</a:t>
            </a:r>
          </a:p>
          <a:p>
            <a:pPr>
              <a:defRPr/>
            </a:pPr>
            <a:r>
              <a:rPr lang="en-US" dirty="0">
                <a:solidFill>
                  <a:schemeClr val="tx1"/>
                </a:solidFill>
              </a:rPr>
              <a:t>Student enrollment establishes </a:t>
            </a:r>
            <a:r>
              <a:rPr lang="en-US" dirty="0">
                <a:solidFill>
                  <a:srgbClr val="FF9900"/>
                </a:solidFill>
              </a:rPr>
              <a:t>ownership</a:t>
            </a:r>
            <a:r>
              <a:rPr lang="en-US" dirty="0">
                <a:solidFill>
                  <a:schemeClr val="tx1"/>
                </a:solidFill>
              </a:rPr>
              <a:t> of a student’s records in CALPADS</a:t>
            </a:r>
          </a:p>
          <a:p>
            <a:pPr>
              <a:defRPr/>
            </a:pPr>
            <a:r>
              <a:rPr lang="en-US" dirty="0"/>
              <a:t>SSID enrollment using the </a:t>
            </a:r>
            <a:r>
              <a:rPr lang="en-US" dirty="0">
                <a:solidFill>
                  <a:srgbClr val="FF9900"/>
                </a:solidFill>
              </a:rPr>
              <a:t>SSID Match Tool</a:t>
            </a:r>
            <a:r>
              <a:rPr lang="en-US" dirty="0"/>
              <a:t> can be done in both </a:t>
            </a:r>
            <a:r>
              <a:rPr lang="en-US" dirty="0">
                <a:solidFill>
                  <a:srgbClr val="FF9900"/>
                </a:solidFill>
              </a:rPr>
              <a:t>online maintenance</a:t>
            </a:r>
            <a:r>
              <a:rPr lang="en-US" dirty="0"/>
              <a:t> and </a:t>
            </a:r>
            <a:r>
              <a:rPr lang="en-US" dirty="0">
                <a:solidFill>
                  <a:srgbClr val="FF9900"/>
                </a:solidFill>
              </a:rPr>
              <a:t>batch file </a:t>
            </a:r>
            <a:r>
              <a:rPr lang="en-US" dirty="0"/>
              <a:t>upload</a:t>
            </a:r>
          </a:p>
          <a:p>
            <a:pPr>
              <a:defRPr/>
            </a:pPr>
            <a:r>
              <a:rPr lang="en-US" dirty="0">
                <a:solidFill>
                  <a:schemeClr val="tx1"/>
                </a:solidFill>
              </a:rPr>
              <a:t>LEAs should use </a:t>
            </a:r>
            <a:r>
              <a:rPr lang="en-US" dirty="0">
                <a:solidFill>
                  <a:srgbClr val="FF9900"/>
                </a:solidFill>
              </a:rPr>
              <a:t>caution</a:t>
            </a:r>
            <a:r>
              <a:rPr lang="en-US" dirty="0">
                <a:solidFill>
                  <a:schemeClr val="tx1"/>
                </a:solidFill>
              </a:rPr>
              <a:t> when </a:t>
            </a:r>
            <a:r>
              <a:rPr lang="en-US" dirty="0">
                <a:solidFill>
                  <a:srgbClr val="FF9900"/>
                </a:solidFill>
              </a:rPr>
              <a:t>obtaining SSIDs</a:t>
            </a:r>
            <a:r>
              <a:rPr lang="en-US" dirty="0">
                <a:solidFill>
                  <a:schemeClr val="tx1"/>
                </a:solidFill>
              </a:rPr>
              <a:t> to avoid anomalies</a:t>
            </a:r>
            <a:endParaRPr lang="en-US" dirty="0">
              <a:solidFill>
                <a:srgbClr val="FF9900"/>
              </a:solidFill>
            </a:endParaRPr>
          </a:p>
          <a:p>
            <a:pPr>
              <a:defRPr/>
            </a:pP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The </a:t>
            </a:r>
            <a:r>
              <a:rPr lang="en-US" dirty="0">
                <a:solidFill>
                  <a:srgbClr val="FF9900"/>
                </a:solidFill>
                <a:latin typeface="Arial" panose="020B0604020202020204" pitchFamily="34" charset="0"/>
                <a:ea typeface="Calibri" panose="020F0502020204030204" pitchFamily="34" charset="0"/>
                <a:cs typeface="Arial" panose="020B0604020202020204" pitchFamily="34" charset="0"/>
              </a:rPr>
              <a:t>SSID Extract </a:t>
            </a: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is used to </a:t>
            </a:r>
            <a:r>
              <a:rPr lang="en-US" dirty="0">
                <a:solidFill>
                  <a:srgbClr val="FF9900"/>
                </a:solidFill>
                <a:latin typeface="Arial" panose="020B0604020202020204" pitchFamily="34" charset="0"/>
                <a:ea typeface="Calibri" panose="020F0502020204030204" pitchFamily="34" charset="0"/>
                <a:cs typeface="Arial" panose="020B0604020202020204" pitchFamily="34" charset="0"/>
              </a:rPr>
              <a:t>update the SIS </a:t>
            </a: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after SSIDs are obtained </a:t>
            </a:r>
            <a:endParaRPr lang="en-US" dirty="0">
              <a:latin typeface="Arial" panose="020B0604020202020204" pitchFamily="34" charset="0"/>
              <a:ea typeface="Calibri" panose="020F0502020204030204" pitchFamily="34" charset="0"/>
              <a:cs typeface="Arial" panose="020B0604020202020204" pitchFamily="34" charset="0"/>
            </a:endParaRPr>
          </a:p>
        </p:txBody>
      </p:sp>
      <p:pic>
        <p:nvPicPr>
          <p:cNvPr id="12" name="Picture Placeholder 11" descr="A hand holding a post-it note">
            <a:extLst>
              <a:ext uri="{FF2B5EF4-FFF2-40B4-BE49-F238E27FC236}">
                <a16:creationId xmlns:a16="http://schemas.microsoft.com/office/drawing/2014/main" id="{2AB679E1-0817-9143-B6D3-81757DF6F47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p:pic>
      <p:sp>
        <p:nvSpPr>
          <p:cNvPr id="3" name="Slide Number Placeholder 2">
            <a:extLst>
              <a:ext uri="{FF2B5EF4-FFF2-40B4-BE49-F238E27FC236}">
                <a16:creationId xmlns:a16="http://schemas.microsoft.com/office/drawing/2014/main" id="{C5DFFB05-21BB-4996-1257-72ABD864C85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Footer Placeholder 2">
            <a:extLst>
              <a:ext uri="{FF2B5EF4-FFF2-40B4-BE49-F238E27FC236}">
                <a16:creationId xmlns:a16="http://schemas.microsoft.com/office/drawing/2014/main" id="{143895A2-930B-3D85-42E4-E049AD489EB2}"/>
              </a:ext>
            </a:extLst>
          </p:cNvPr>
          <p:cNvSpPr txBox="1">
            <a:spLocks/>
          </p:cNvSpPr>
          <p:nvPr/>
        </p:nvSpPr>
        <p:spPr>
          <a:xfrm>
            <a:off x="432000" y="6365363"/>
            <a:ext cx="5472000" cy="4124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SSID Request and Enrollment v1.1 September 5, 2024</a:t>
            </a:r>
            <a:endParaRPr lang="en-US" sz="1200" dirty="0"/>
          </a:p>
        </p:txBody>
      </p:sp>
    </p:spTree>
    <p:extLst>
      <p:ext uri="{BB962C8B-B14F-4D97-AF65-F5344CB8AC3E}">
        <p14:creationId xmlns:p14="http://schemas.microsoft.com/office/powerpoint/2010/main" val="70317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4000" b="-34000"/>
          </a:stretch>
        </a:blip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9967D47B-719F-474E-BAC8-9A6CB6335759}"/>
              </a:ext>
              <a:ext uri="{C183D7F6-B498-43B3-948B-1728B52AA6E4}">
                <adec:decorative xmlns:adec="http://schemas.microsoft.com/office/drawing/2017/decorative" val="1"/>
              </a:ext>
            </a:extLst>
          </p:cNvPr>
          <p:cNvSpPr/>
          <p:nvPr/>
        </p:nvSpPr>
        <p:spPr>
          <a:xfrm>
            <a:off x="192910" y="2101651"/>
            <a:ext cx="11748989" cy="3442695"/>
          </a:xfrm>
          <a:prstGeom prst="roundRect">
            <a:avLst/>
          </a:prstGeom>
          <a:solidFill>
            <a:schemeClr val="bg1">
              <a:lumMod val="95000"/>
              <a:alpha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26" name="Group 25">
            <a:extLst>
              <a:ext uri="{FF2B5EF4-FFF2-40B4-BE49-F238E27FC236}">
                <a16:creationId xmlns:a16="http://schemas.microsoft.com/office/drawing/2014/main" id="{21B5E519-5A01-4113-B20B-3F6689FAFD21}"/>
              </a:ext>
              <a:ext uri="{C183D7F6-B498-43B3-948B-1728B52AA6E4}">
                <adec:decorative xmlns:adec="http://schemas.microsoft.com/office/drawing/2017/decorative" val="1"/>
              </a:ext>
            </a:extLst>
          </p:cNvPr>
          <p:cNvGrpSpPr/>
          <p:nvPr/>
        </p:nvGrpSpPr>
        <p:grpSpPr>
          <a:xfrm>
            <a:off x="1760273" y="2519577"/>
            <a:ext cx="3818946" cy="2606842"/>
            <a:chOff x="145170" y="2599844"/>
            <a:chExt cx="3818946" cy="2606842"/>
          </a:xfrm>
        </p:grpSpPr>
        <p:grpSp>
          <p:nvGrpSpPr>
            <p:cNvPr id="22" name="Group 21">
              <a:extLst>
                <a:ext uri="{FF2B5EF4-FFF2-40B4-BE49-F238E27FC236}">
                  <a16:creationId xmlns:a16="http://schemas.microsoft.com/office/drawing/2014/main" id="{665BB2AD-0B2A-4682-B560-4B6ACCFEC7DC}"/>
                </a:ext>
              </a:extLst>
            </p:cNvPr>
            <p:cNvGrpSpPr/>
            <p:nvPr/>
          </p:nvGrpSpPr>
          <p:grpSpPr>
            <a:xfrm>
              <a:off x="145170" y="2599844"/>
              <a:ext cx="3713645" cy="2135436"/>
              <a:chOff x="1246856" y="2810554"/>
              <a:chExt cx="3713645" cy="2135436"/>
            </a:xfrm>
          </p:grpSpPr>
          <p:pic>
            <p:nvPicPr>
              <p:cNvPr id="19" name="Graphic 18" descr="Users">
                <a:extLst>
                  <a:ext uri="{FF2B5EF4-FFF2-40B4-BE49-F238E27FC236}">
                    <a16:creationId xmlns:a16="http://schemas.microsoft.com/office/drawing/2014/main" id="{3D038556-B882-4851-9270-26E8FFA0F7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25065" y="2810554"/>
                <a:ext cx="2135436" cy="2135436"/>
              </a:xfrm>
              <a:prstGeom prst="rect">
                <a:avLst/>
              </a:prstGeom>
            </p:spPr>
          </p:pic>
          <p:pic>
            <p:nvPicPr>
              <p:cNvPr id="21" name="Graphic 20" descr="Arrow circle">
                <a:extLst>
                  <a:ext uri="{FF2B5EF4-FFF2-40B4-BE49-F238E27FC236}">
                    <a16:creationId xmlns:a16="http://schemas.microsoft.com/office/drawing/2014/main" id="{2BFCD584-076F-4069-8A81-24DDD6BBD8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46856" y="2880910"/>
                <a:ext cx="1882204" cy="1882204"/>
              </a:xfrm>
              <a:prstGeom prst="rect">
                <a:avLst/>
              </a:prstGeom>
            </p:spPr>
          </p:pic>
        </p:grpSp>
        <p:sp>
          <p:nvSpPr>
            <p:cNvPr id="23" name="TextBox 22">
              <a:extLst>
                <a:ext uri="{FF2B5EF4-FFF2-40B4-BE49-F238E27FC236}">
                  <a16:creationId xmlns:a16="http://schemas.microsoft.com/office/drawing/2014/main" id="{53CC2174-17B1-40C3-87CA-4AE80850FB91}"/>
                </a:ext>
              </a:extLst>
            </p:cNvPr>
            <p:cNvSpPr txBox="1"/>
            <p:nvPr/>
          </p:nvSpPr>
          <p:spPr>
            <a:xfrm>
              <a:off x="297841" y="4498800"/>
              <a:ext cx="36662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DC1BD"/>
                  </a:solidFill>
                  <a:effectLst/>
                  <a:uLnTx/>
                  <a:uFillTx/>
                  <a:latin typeface="Tahoma"/>
                  <a:ea typeface="+mn-ea"/>
                  <a:cs typeface="+mn-cs"/>
                </a:rPr>
                <a:t>SSID Enrollment Procedures</a:t>
              </a:r>
            </a:p>
          </p:txBody>
        </p:sp>
      </p:grpSp>
      <p:grpSp>
        <p:nvGrpSpPr>
          <p:cNvPr id="27" name="Group 26">
            <a:extLst>
              <a:ext uri="{FF2B5EF4-FFF2-40B4-BE49-F238E27FC236}">
                <a16:creationId xmlns:a16="http://schemas.microsoft.com/office/drawing/2014/main" id="{895934D6-B43D-4550-8E3C-61ED1BFF06F7}"/>
              </a:ext>
              <a:ext uri="{C183D7F6-B498-43B3-948B-1728B52AA6E4}">
                <adec:decorative xmlns:adec="http://schemas.microsoft.com/office/drawing/2017/decorative" val="1"/>
              </a:ext>
            </a:extLst>
          </p:cNvPr>
          <p:cNvGrpSpPr/>
          <p:nvPr/>
        </p:nvGrpSpPr>
        <p:grpSpPr>
          <a:xfrm>
            <a:off x="6195558" y="2247067"/>
            <a:ext cx="3409598" cy="2959619"/>
            <a:chOff x="4231894" y="2049155"/>
            <a:chExt cx="3409598" cy="2959619"/>
          </a:xfrm>
        </p:grpSpPr>
        <p:grpSp>
          <p:nvGrpSpPr>
            <p:cNvPr id="17" name="Group 16">
              <a:extLst>
                <a:ext uri="{FF2B5EF4-FFF2-40B4-BE49-F238E27FC236}">
                  <a16:creationId xmlns:a16="http://schemas.microsoft.com/office/drawing/2014/main" id="{584462AF-033E-4348-BDCC-93EFFAE3BE13}"/>
                </a:ext>
              </a:extLst>
            </p:cNvPr>
            <p:cNvGrpSpPr/>
            <p:nvPr/>
          </p:nvGrpSpPr>
          <p:grpSpPr>
            <a:xfrm>
              <a:off x="4231894" y="2049155"/>
              <a:ext cx="3409598" cy="2503249"/>
              <a:chOff x="6551366" y="928169"/>
              <a:chExt cx="4527012" cy="2872650"/>
            </a:xfrm>
          </p:grpSpPr>
          <p:pic>
            <p:nvPicPr>
              <p:cNvPr id="9" name="Graphic 8" descr="Open book">
                <a:extLst>
                  <a:ext uri="{FF2B5EF4-FFF2-40B4-BE49-F238E27FC236}">
                    <a16:creationId xmlns:a16="http://schemas.microsoft.com/office/drawing/2014/main" id="{C464CB49-395D-438C-A615-8EC7D70711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56783" y="1779224"/>
                <a:ext cx="2021595" cy="2021595"/>
              </a:xfrm>
              <a:prstGeom prst="rect">
                <a:avLst/>
              </a:prstGeom>
            </p:spPr>
          </p:pic>
          <p:pic>
            <p:nvPicPr>
              <p:cNvPr id="15" name="Graphic 14" descr="Programmer">
                <a:extLst>
                  <a:ext uri="{FF2B5EF4-FFF2-40B4-BE49-F238E27FC236}">
                    <a16:creationId xmlns:a16="http://schemas.microsoft.com/office/drawing/2014/main" id="{FCCBD85C-D240-4C5F-9AEE-B22FE1A17B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51366" y="928169"/>
                <a:ext cx="2811136" cy="2811136"/>
              </a:xfrm>
              <a:prstGeom prst="rect">
                <a:avLst/>
              </a:prstGeom>
            </p:spPr>
          </p:pic>
        </p:grpSp>
        <p:sp>
          <p:nvSpPr>
            <p:cNvPr id="24" name="TextBox 23">
              <a:extLst>
                <a:ext uri="{FF2B5EF4-FFF2-40B4-BE49-F238E27FC236}">
                  <a16:creationId xmlns:a16="http://schemas.microsoft.com/office/drawing/2014/main" id="{55CF3E4D-BF56-4105-951E-95C0773BB50B}"/>
                </a:ext>
              </a:extLst>
            </p:cNvPr>
            <p:cNvSpPr txBox="1"/>
            <p:nvPr/>
          </p:nvSpPr>
          <p:spPr>
            <a:xfrm>
              <a:off x="4649118" y="4608664"/>
              <a:ext cx="29923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929B"/>
                  </a:solidFill>
                  <a:effectLst/>
                  <a:uLnTx/>
                  <a:uFillTx/>
                  <a:latin typeface="Tahoma"/>
                  <a:ea typeface="+mn-ea"/>
                  <a:cs typeface="+mn-cs"/>
                </a:rPr>
                <a:t>User Manual</a:t>
              </a:r>
            </a:p>
          </p:txBody>
        </p:sp>
      </p:grpSp>
      <p:sp>
        <p:nvSpPr>
          <p:cNvPr id="31" name="Title 1">
            <a:extLst>
              <a:ext uri="{FF2B5EF4-FFF2-40B4-BE49-F238E27FC236}">
                <a16:creationId xmlns:a16="http://schemas.microsoft.com/office/drawing/2014/main" id="{64F37A22-41E5-4123-8292-B4CE3A2DBBF2}"/>
              </a:ext>
            </a:extLst>
          </p:cNvPr>
          <p:cNvSpPr txBox="1">
            <a:spLocks noGrp="1"/>
          </p:cNvSpPr>
          <p:nvPr>
            <p:ph type="title" idx="4294967295"/>
          </p:nvPr>
        </p:nvSpPr>
        <p:spPr>
          <a:xfrm>
            <a:off x="8551783" y="176210"/>
            <a:ext cx="3560974"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SENR Reference Documentation</a:t>
            </a:r>
          </a:p>
        </p:txBody>
      </p:sp>
      <p:sp>
        <p:nvSpPr>
          <p:cNvPr id="2" name="Slide Number Placeholder 1">
            <a:extLst>
              <a:ext uri="{FF2B5EF4-FFF2-40B4-BE49-F238E27FC236}">
                <a16:creationId xmlns:a16="http://schemas.microsoft.com/office/drawing/2014/main" id="{CB29244B-ABCB-7FBF-FEDE-9B8778897D5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2">
            <a:extLst>
              <a:ext uri="{FF2B5EF4-FFF2-40B4-BE49-F238E27FC236}">
                <a16:creationId xmlns:a16="http://schemas.microsoft.com/office/drawing/2014/main" id="{2DC2F4E4-C48C-E0E2-ABC1-D93B0ACEA036}"/>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2113665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32000" y="432000"/>
            <a:ext cx="11340000" cy="432000"/>
          </a:xfrm>
        </p:spPr>
        <p:txBody>
          <a:bodyPr/>
          <a:lstStyle/>
          <a:p>
            <a:r>
              <a:rPr lang="en-US" dirty="0"/>
              <a:t>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a:xfrm>
            <a:off x="304306" y="1650200"/>
            <a:ext cx="4305453" cy="1744662"/>
          </a:xfrm>
        </p:spPr>
        <p:txBody>
          <a:bodyPr/>
          <a:lstStyle/>
          <a:p>
            <a:r>
              <a:rPr lang="en-US" sz="2400" dirty="0"/>
              <a:t>Here are some important resources related to reporting.</a:t>
            </a:r>
          </a:p>
        </p:txBody>
      </p:sp>
      <p:sp>
        <p:nvSpPr>
          <p:cNvPr id="11" name="Rectangle: Rounded Corners 10">
            <a:extLst>
              <a:ext uri="{FF2B5EF4-FFF2-40B4-BE49-F238E27FC236}">
                <a16:creationId xmlns:a16="http://schemas.microsoft.com/office/drawing/2014/main" id="{9F69524E-5D65-4CCF-A82F-1147E1AEAD32}"/>
              </a:ext>
              <a:ext uri="{C183D7F6-B498-43B3-948B-1728B52AA6E4}">
                <adec:decorative xmlns:adec="http://schemas.microsoft.com/office/drawing/2017/decorative" val="1"/>
              </a:ext>
            </a:extLst>
          </p:cNvPr>
          <p:cNvSpPr/>
          <p:nvPr/>
        </p:nvSpPr>
        <p:spPr>
          <a:xfrm>
            <a:off x="5215128" y="1455777"/>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3385520"/>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626622" y="4451932"/>
            <a:ext cx="2328073" cy="338554"/>
          </a:xfrm>
          <a:prstGeom prst="rect">
            <a:avLst/>
          </a:prstGeom>
        </p:spPr>
        <p:txBody>
          <a:bodyPr wrap="non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hlinkClick r:id="rId4"/>
              </a:rPr>
              <a:t>https://learn.fcmat.org/</a:t>
            </a:r>
            <a:endParaRPr kumimoji="0" lang="en-US" sz="1600" b="0" i="0" u="none" strike="noStrike" kern="1200" cap="none" spc="0" normalizeH="0" baseline="0" noProof="0" dirty="0">
              <a:ln>
                <a:noFill/>
              </a:ln>
              <a:solidFill>
                <a:prstClr val="black"/>
              </a:solidFill>
              <a:effectLst/>
              <a:uLnTx/>
              <a:uFillTx/>
              <a:latin typeface="Tahoma"/>
              <a:ea typeface="+mn-ea"/>
              <a:cs typeface="+mn-cs"/>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535941" y="3489477"/>
            <a:ext cx="541019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6"/>
              </a:rPr>
              <a:t>https://bit.ly/4g9isS7</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pic>
        <p:nvPicPr>
          <p:cNvPr id="20" name="Graphic 19">
            <a:extLst>
              <a:ext uri="{FF2B5EF4-FFF2-40B4-BE49-F238E27FC236}">
                <a16:creationId xmlns:a16="http://schemas.microsoft.com/office/drawing/2014/main" id="{C2C67D1B-8AC2-44D1-A9D7-ACCCC9C6CB3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2840" y="1727648"/>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1834614"/>
            <a:ext cx="45478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9"/>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pic>
        <p:nvPicPr>
          <p:cNvPr id="23" name="Picture 22">
            <a:extLst>
              <a:ext uri="{FF2B5EF4-FFF2-40B4-BE49-F238E27FC236}">
                <a16:creationId xmlns:a16="http://schemas.microsoft.com/office/drawing/2014/main" id="{919EDCA2-879D-4953-A9E6-BE4D3E4C27EF}"/>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415885" y="4119858"/>
            <a:ext cx="1210737" cy="1010284"/>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8100293" y="2619749"/>
            <a:ext cx="314515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hlinkClick r:id="rId11"/>
              </a:rPr>
              <a:t>https://csis.fcmat.org/resources</a:t>
            </a:r>
            <a:r>
              <a:rPr kumimoji="0" lang="en-US" sz="1600" b="0" i="0" u="none" strike="noStrike" kern="1200" cap="none" spc="0" normalizeH="0" baseline="0" noProof="0" dirty="0">
                <a:ln>
                  <a:noFill/>
                </a:ln>
                <a:solidFill>
                  <a:prstClr val="black"/>
                </a:solidFill>
                <a:effectLst/>
                <a:uLnTx/>
                <a:uFillTx/>
                <a:latin typeface="Tahoma"/>
                <a:ea typeface="+mn-ea"/>
                <a:cs typeface="+mn-cs"/>
                <a:hlinkClick r:id="rId12"/>
              </a:rPr>
              <a:t>/</a:t>
            </a:r>
            <a:endParaRPr kumimoji="0" lang="en-US" sz="1600" b="0" i="0" u="none" strike="noStrike" kern="1200" cap="none" spc="0" normalizeH="0" baseline="0" noProof="0" dirty="0">
              <a:ln>
                <a:noFill/>
              </a:ln>
              <a:solidFill>
                <a:prstClr val="black"/>
              </a:solidFill>
              <a:effectLst/>
              <a:uLnTx/>
              <a:uFillTx/>
              <a:latin typeface="Tahoma"/>
              <a:ea typeface="+mn-ea"/>
              <a:cs typeface="+mn-cs"/>
            </a:endParaRPr>
          </a:p>
        </p:txBody>
      </p:sp>
      <p:sp>
        <p:nvSpPr>
          <p:cNvPr id="3" name="Rectangle 2">
            <a:extLst>
              <a:ext uri="{FF2B5EF4-FFF2-40B4-BE49-F238E27FC236}">
                <a16:creationId xmlns:a16="http://schemas.microsoft.com/office/drawing/2014/main" id="{EF78A688-9034-1E4F-8AAC-F47C7AE5004F}"/>
              </a:ext>
              <a:ext uri="{C183D7F6-B498-43B3-948B-1728B52AA6E4}">
                <adec:decorative xmlns:adec="http://schemas.microsoft.com/office/drawing/2017/decorative" val="1"/>
              </a:ext>
            </a:extLst>
          </p:cNvPr>
          <p:cNvSpPr>
            <a:spLocks noChangeArrowheads="1"/>
          </p:cNvSpPr>
          <p:nvPr/>
        </p:nvSpPr>
        <p:spPr bwMode="auto">
          <a:xfrm>
            <a:off x="5504079" y="4491224"/>
            <a:ext cx="47948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pic>
        <p:nvPicPr>
          <p:cNvPr id="1025" name="Picture 1" descr="signature_568657889">
            <a:extLst>
              <a:ext uri="{FF2B5EF4-FFF2-40B4-BE49-F238E27FC236}">
                <a16:creationId xmlns:a16="http://schemas.microsoft.com/office/drawing/2014/main" id="{AD8E2365-F662-E349-9330-EF7D9BE78EB5}"/>
              </a:ext>
            </a:extLst>
          </p:cNvPr>
          <p:cNvPicPr>
            <a:picLocks noChangeAspect="1"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5504079" y="2634959"/>
            <a:ext cx="2326266" cy="3234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085EDF8-2F42-B9B2-1895-D3A0124C281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6" name="Footer Placeholder 2">
            <a:extLst>
              <a:ext uri="{FF2B5EF4-FFF2-40B4-BE49-F238E27FC236}">
                <a16:creationId xmlns:a16="http://schemas.microsoft.com/office/drawing/2014/main" id="{51917D35-DDF8-9BEA-10FA-523B9C9304DF}"/>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1927545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grpSp>
        <p:nvGrpSpPr>
          <p:cNvPr id="22" name="Group 21">
            <a:extLst>
              <a:ext uri="{FF2B5EF4-FFF2-40B4-BE49-F238E27FC236}">
                <a16:creationId xmlns:a16="http://schemas.microsoft.com/office/drawing/2014/main" id="{C26B3923-BC78-49A9-B1F8-DF179812A30B}"/>
              </a:ext>
              <a:ext uri="{C183D7F6-B498-43B3-948B-1728B52AA6E4}">
                <adec:decorative xmlns:adec="http://schemas.microsoft.com/office/drawing/2017/decorative" val="1"/>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dirty="0">
                <a:hlinkClick r:id="rId5"/>
              </a:rPr>
              <a:t>http://www2.cde.ca.gov/calpadshelp/default.aspx</a:t>
            </a:r>
            <a:endParaRPr lang="en-US" sz="1600" dirty="0"/>
          </a:p>
        </p:txBody>
      </p: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92652" y="2102769"/>
            <a:ext cx="514800" cy="514800"/>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hlinkClick r:id="rId8"/>
              </a:rPr>
              <a:t>calpads-support@cde.ca.gov</a:t>
            </a:r>
            <a:endParaRPr lang="en-US" sz="1600" dirty="0">
              <a:solidFill>
                <a:schemeClr val="tx1">
                  <a:lumMod val="75000"/>
                  <a:lumOff val="25000"/>
                </a:schemeClr>
              </a:solidFill>
            </a:endParaRPr>
          </a:p>
        </p:txBody>
      </p: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15075" y="3517425"/>
            <a:ext cx="514800" cy="514800"/>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hlinkClick r:id="rId11"/>
              </a:rPr>
              <a:t>916-325-9210</a:t>
            </a:r>
            <a:endParaRPr lang="en-US" sz="1600" dirty="0">
              <a:solidFill>
                <a:schemeClr val="tx1">
                  <a:lumMod val="75000"/>
                  <a:lumOff val="25000"/>
                </a:schemeClr>
              </a:solidFill>
            </a:endParaRPr>
          </a:p>
        </p:txBody>
      </p: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29856" y="4971971"/>
            <a:ext cx="514800" cy="514800"/>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799746" cy="720000"/>
          </a:xfrm>
        </p:spPr>
        <p:txBody>
          <a:bodyPr/>
          <a:lstStyle/>
          <a:p>
            <a:pPr algn="l"/>
            <a:r>
              <a:rPr lang="en-US" sz="1600" dirty="0">
                <a:hlinkClick r:id="rId14"/>
              </a:rPr>
              <a:t>https://csis.fcmat.org/ListServ</a:t>
            </a:r>
            <a:endParaRPr lang="en-US" sz="1600" dirty="0">
              <a:solidFill>
                <a:schemeClr val="tx1">
                  <a:lumMod val="75000"/>
                  <a:lumOff val="25000"/>
                </a:schemeClr>
              </a:solidFill>
            </a:endParaRPr>
          </a:p>
        </p:txBody>
      </p:sp>
      <p:pic>
        <p:nvPicPr>
          <p:cNvPr id="25" name="Picture Placeholder 24">
            <a:extLst>
              <a:ext uri="{FF2B5EF4-FFF2-40B4-BE49-F238E27FC236}">
                <a16:creationId xmlns:a16="http://schemas.microsoft.com/office/drawing/2014/main" id="{323866CD-D2B5-F247-B1A6-D88B3FC5A56A}"/>
              </a:ext>
              <a:ext uri="{C183D7F6-B498-43B3-948B-1728B52AA6E4}">
                <adec:decorative xmlns:adec="http://schemas.microsoft.com/office/drawing/2017/decorative" val="1"/>
              </a:ext>
            </a:extLst>
          </p:cNvPr>
          <p:cNvPicPr>
            <a:picLocks noGrp="1" noChangeAspect="1"/>
          </p:cNvPicPr>
          <p:nvPr>
            <p:ph type="pic" sz="quarter" idx="12"/>
          </p:nvPr>
        </p:nvPicPr>
        <p:blipFill>
          <a:blip r:embed="rId15">
            <a:extLst>
              <a:ext uri="{28A0092B-C50C-407E-A947-70E740481C1C}">
                <a14:useLocalDpi xmlns:a14="http://schemas.microsoft.com/office/drawing/2010/main" val="0"/>
              </a:ext>
            </a:extLst>
          </a:blip>
          <a:srcRect l="873" r="873"/>
          <a:stretch>
            <a:fillRect/>
          </a:stretch>
        </p:blipFill>
        <p:spPr/>
      </p:pic>
      <p:sp>
        <p:nvSpPr>
          <p:cNvPr id="3" name="Slide Number Placeholder 2">
            <a:extLst>
              <a:ext uri="{FF2B5EF4-FFF2-40B4-BE49-F238E27FC236}">
                <a16:creationId xmlns:a16="http://schemas.microsoft.com/office/drawing/2014/main" id="{8D38CC9F-4FCD-1B1C-7680-B2B2122502E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85745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dirty="0"/>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15984" y="18535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b="1" dirty="0">
                <a:solidFill>
                  <a:schemeClr val="tx1">
                    <a:lumMod val="75000"/>
                    <a:lumOff val="25000"/>
                  </a:schemeClr>
                </a:solidFill>
              </a:rPr>
              <a:t>I have a question…</a:t>
            </a:r>
            <a:endParaRPr lang="en-US" i="1" dirty="0">
              <a:latin typeface="Calibri" pitchFamily="34" charset="0"/>
            </a:endParaRPr>
          </a:p>
          <a:p>
            <a:endParaRPr lang="en-US" dirty="0">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1966740" y="3710404"/>
            <a:ext cx="3251132" cy="23110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3" name="Slide Number Placeholder 2">
            <a:extLst>
              <a:ext uri="{FF2B5EF4-FFF2-40B4-BE49-F238E27FC236}">
                <a16:creationId xmlns:a16="http://schemas.microsoft.com/office/drawing/2014/main" id="{3BB9D2B7-9AD8-A4BE-3260-35ED4774D14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2">
            <a:extLst>
              <a:ext uri="{FF2B5EF4-FFF2-40B4-BE49-F238E27FC236}">
                <a16:creationId xmlns:a16="http://schemas.microsoft.com/office/drawing/2014/main" id="{54463BF8-BDB9-64AA-781A-4D9C44A70549}"/>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3068534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BB102-9565-470A-AC91-472486B795D5}"/>
              </a:ext>
            </a:extLst>
          </p:cNvPr>
          <p:cNvSpPr>
            <a:spLocks noGrp="1"/>
          </p:cNvSpPr>
          <p:nvPr>
            <p:ph type="title"/>
          </p:nvPr>
        </p:nvSpPr>
        <p:spPr/>
        <p:txBody>
          <a:bodyPr/>
          <a:lstStyle/>
          <a:p>
            <a:r>
              <a:rPr lang="en-US" dirty="0"/>
              <a:t>Just a Piece of the Pie</a:t>
            </a:r>
          </a:p>
        </p:txBody>
      </p:sp>
      <p:sp>
        <p:nvSpPr>
          <p:cNvPr id="5" name="Text Placeholder 4">
            <a:extLst>
              <a:ext uri="{FF2B5EF4-FFF2-40B4-BE49-F238E27FC236}">
                <a16:creationId xmlns:a16="http://schemas.microsoft.com/office/drawing/2014/main" id="{A15AEDBA-31BA-41FF-A5F9-DF9E61F2D60E}"/>
              </a:ext>
            </a:extLst>
          </p:cNvPr>
          <p:cNvSpPr>
            <a:spLocks noGrp="1"/>
          </p:cNvSpPr>
          <p:nvPr>
            <p:ph type="body" sz="quarter" idx="32"/>
          </p:nvPr>
        </p:nvSpPr>
        <p:spPr>
          <a:xfrm>
            <a:off x="419454" y="1110961"/>
            <a:ext cx="4502742" cy="360958"/>
          </a:xfrm>
        </p:spPr>
        <p:txBody>
          <a:bodyPr/>
          <a:lstStyle/>
          <a:p>
            <a:r>
              <a:rPr lang="en-US" dirty="0"/>
              <a:t>The SENR file is another data set that is part of the Student Profile</a:t>
            </a:r>
          </a:p>
        </p:txBody>
      </p:sp>
      <p:graphicFrame>
        <p:nvGraphicFramePr>
          <p:cNvPr id="6" name="Diagram 5" descr="A pie chart divided by Fall 1file type.">
            <a:extLst>
              <a:ext uri="{FF2B5EF4-FFF2-40B4-BE49-F238E27FC236}">
                <a16:creationId xmlns:a16="http://schemas.microsoft.com/office/drawing/2014/main" id="{F780B4D8-182A-454A-8940-BCAC0D0EAFB7}"/>
              </a:ext>
            </a:extLst>
          </p:cNvPr>
          <p:cNvGraphicFramePr/>
          <p:nvPr>
            <p:extLst>
              <p:ext uri="{D42A27DB-BD31-4B8C-83A1-F6EECF244321}">
                <p14:modId xmlns:p14="http://schemas.microsoft.com/office/powerpoint/2010/main" val="2648392358"/>
              </p:ext>
            </p:extLst>
          </p:nvPr>
        </p:nvGraphicFramePr>
        <p:xfrm>
          <a:off x="2801834" y="978664"/>
          <a:ext cx="7241283" cy="4871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4C063E1-1141-48EE-A43A-8953A0027201}"/>
              </a:ext>
            </a:extLst>
          </p:cNvPr>
          <p:cNvSpPr txBox="1"/>
          <p:nvPr/>
        </p:nvSpPr>
        <p:spPr>
          <a:xfrm>
            <a:off x="1487867" y="2843297"/>
            <a:ext cx="2316763" cy="925788"/>
          </a:xfrm>
          <a:prstGeom prst="rect">
            <a:avLst/>
          </a:prstGeom>
          <a:noFill/>
        </p:spPr>
        <p:txBody>
          <a:bodyPr wrap="square" rtlCol="0">
            <a:spAutoFit/>
          </a:bodyPr>
          <a:lstStyle/>
          <a:p>
            <a:r>
              <a:rPr lang="en-US" b="1" dirty="0">
                <a:solidFill>
                  <a:srgbClr val="FF745F"/>
                </a:solidFill>
              </a:rPr>
              <a:t>Files coming from local SEDS system through API</a:t>
            </a:r>
          </a:p>
        </p:txBody>
      </p:sp>
      <p:sp>
        <p:nvSpPr>
          <p:cNvPr id="8" name="TextBox 7">
            <a:extLst>
              <a:ext uri="{FF2B5EF4-FFF2-40B4-BE49-F238E27FC236}">
                <a16:creationId xmlns:a16="http://schemas.microsoft.com/office/drawing/2014/main" id="{4848C5D1-5B8E-4286-89B0-063DAF91370D}"/>
              </a:ext>
            </a:extLst>
          </p:cNvPr>
          <p:cNvSpPr txBox="1"/>
          <p:nvPr/>
        </p:nvSpPr>
        <p:spPr>
          <a:xfrm>
            <a:off x="8512299" y="4134133"/>
            <a:ext cx="3220123" cy="925788"/>
          </a:xfrm>
          <a:prstGeom prst="rect">
            <a:avLst/>
          </a:prstGeom>
          <a:noFill/>
        </p:spPr>
        <p:txBody>
          <a:bodyPr wrap="square" rtlCol="0">
            <a:spAutoFit/>
          </a:bodyPr>
          <a:lstStyle/>
          <a:p>
            <a:r>
              <a:rPr lang="en-US" b="1" dirty="0">
                <a:solidFill>
                  <a:srgbClr val="3FC1BD"/>
                </a:solidFill>
              </a:rPr>
              <a:t>Files extracted from local school information system and uploaded to CALPADS</a:t>
            </a:r>
          </a:p>
        </p:txBody>
      </p:sp>
      <p:sp>
        <p:nvSpPr>
          <p:cNvPr id="9" name="TextBox 8">
            <a:extLst>
              <a:ext uri="{FF2B5EF4-FFF2-40B4-BE49-F238E27FC236}">
                <a16:creationId xmlns:a16="http://schemas.microsoft.com/office/drawing/2014/main" id="{B49BFE4B-D33C-4B3D-9509-7CD236635667}"/>
              </a:ext>
            </a:extLst>
          </p:cNvPr>
          <p:cNvSpPr txBox="1"/>
          <p:nvPr/>
        </p:nvSpPr>
        <p:spPr>
          <a:xfrm>
            <a:off x="8313573" y="1032234"/>
            <a:ext cx="3617576" cy="925788"/>
          </a:xfrm>
          <a:prstGeom prst="rect">
            <a:avLst/>
          </a:prstGeom>
          <a:noFill/>
        </p:spPr>
        <p:txBody>
          <a:bodyPr wrap="square" rtlCol="0">
            <a:spAutoFit/>
          </a:bodyPr>
          <a:lstStyle/>
          <a:p>
            <a:r>
              <a:rPr lang="en-US" b="1" dirty="0">
                <a:solidFill>
                  <a:srgbClr val="555FAD"/>
                </a:solidFill>
              </a:rPr>
              <a:t>File extracted from local school information system and uploaded to CALPADS</a:t>
            </a:r>
          </a:p>
        </p:txBody>
      </p:sp>
      <p:sp>
        <p:nvSpPr>
          <p:cNvPr id="10" name="Rectangle 9">
            <a:extLst>
              <a:ext uri="{FF2B5EF4-FFF2-40B4-BE49-F238E27FC236}">
                <a16:creationId xmlns:a16="http://schemas.microsoft.com/office/drawing/2014/main" id="{124CA6A4-726E-43E2-95DA-A3E872267199}"/>
              </a:ext>
            </a:extLst>
          </p:cNvPr>
          <p:cNvSpPr/>
          <p:nvPr/>
        </p:nvSpPr>
        <p:spPr>
          <a:xfrm>
            <a:off x="3396663" y="5580147"/>
            <a:ext cx="6265596" cy="648051"/>
          </a:xfrm>
          <a:prstGeom prst="rect">
            <a:avLst/>
          </a:prstGeom>
        </p:spPr>
        <p:txBody>
          <a:bodyPr wrap="square">
            <a:spAutoFit/>
          </a:bodyPr>
          <a:lstStyle/>
          <a:p>
            <a:pPr algn="ctr"/>
            <a:r>
              <a:rPr lang="en-US" b="1" dirty="0"/>
              <a:t>These record types are needed for Fall 1, the complete student profile features more record types</a:t>
            </a:r>
          </a:p>
        </p:txBody>
      </p:sp>
      <p:sp>
        <p:nvSpPr>
          <p:cNvPr id="4" name="Slide Number Placeholder 3">
            <a:extLst>
              <a:ext uri="{FF2B5EF4-FFF2-40B4-BE49-F238E27FC236}">
                <a16:creationId xmlns:a16="http://schemas.microsoft.com/office/drawing/2014/main" id="{527588D6-96DB-B980-6621-BFCE1A290320}"/>
              </a:ext>
            </a:extLst>
          </p:cNvPr>
          <p:cNvSpPr>
            <a:spLocks noGrp="1"/>
          </p:cNvSpPr>
          <p:nvPr>
            <p:ph type="sldNum" sz="quarter" idx="11"/>
          </p:nvPr>
        </p:nvSpPr>
        <p:spPr/>
        <p:txBody>
          <a:bodyPr/>
          <a:lstStyle/>
          <a:p>
            <a:fld id="{4B73C415-D670-4716-A5EC-CC4D52CA2BAC}" type="slidenum">
              <a:rPr lang="en-US" noProof="0" smtClean="0"/>
              <a:pPr/>
              <a:t>6</a:t>
            </a:fld>
            <a:endParaRPr lang="en-US" noProof="0" dirty="0"/>
          </a:p>
        </p:txBody>
      </p:sp>
      <p:sp>
        <p:nvSpPr>
          <p:cNvPr id="11" name="Footer Placeholder 2">
            <a:extLst>
              <a:ext uri="{FF2B5EF4-FFF2-40B4-BE49-F238E27FC236}">
                <a16:creationId xmlns:a16="http://schemas.microsoft.com/office/drawing/2014/main" id="{15D5E2D4-CB84-6538-FC13-7EF7B2F41AA8}"/>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33766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49" presetClass="entr" presetSubtype="0" decel="100000" fill="hold" grpId="1"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3000" fill="hold"/>
                                        <p:tgtEl>
                                          <p:spTgt spid="6"/>
                                        </p:tgtEl>
                                        <p:attrNameLst>
                                          <p:attrName>ppt_w</p:attrName>
                                        </p:attrNameLst>
                                      </p:cBhvr>
                                      <p:tavLst>
                                        <p:tav tm="0">
                                          <p:val>
                                            <p:fltVal val="0"/>
                                          </p:val>
                                        </p:tav>
                                        <p:tav tm="100000">
                                          <p:val>
                                            <p:strVal val="#ppt_w"/>
                                          </p:val>
                                        </p:tav>
                                      </p:tavLst>
                                    </p:anim>
                                    <p:anim calcmode="lin" valueType="num">
                                      <p:cBhvr>
                                        <p:cTn id="11" dur="3000" fill="hold"/>
                                        <p:tgtEl>
                                          <p:spTgt spid="6"/>
                                        </p:tgtEl>
                                        <p:attrNameLst>
                                          <p:attrName>ppt_h</p:attrName>
                                        </p:attrNameLst>
                                      </p:cBhvr>
                                      <p:tavLst>
                                        <p:tav tm="0">
                                          <p:val>
                                            <p:fltVal val="0"/>
                                          </p:val>
                                        </p:tav>
                                        <p:tav tm="100000">
                                          <p:val>
                                            <p:strVal val="#ppt_h"/>
                                          </p:val>
                                        </p:tav>
                                      </p:tavLst>
                                    </p:anim>
                                    <p:anim calcmode="lin" valueType="num">
                                      <p:cBhvr>
                                        <p:cTn id="12" dur="3000" fill="hold"/>
                                        <p:tgtEl>
                                          <p:spTgt spid="6"/>
                                        </p:tgtEl>
                                        <p:attrNameLst>
                                          <p:attrName>style.rotation</p:attrName>
                                        </p:attrNameLst>
                                      </p:cBhvr>
                                      <p:tavLst>
                                        <p:tav tm="0">
                                          <p:val>
                                            <p:fltVal val="360"/>
                                          </p:val>
                                        </p:tav>
                                        <p:tav tm="100000">
                                          <p:val>
                                            <p:fltVal val="0"/>
                                          </p:val>
                                        </p:tav>
                                      </p:tavLst>
                                    </p:anim>
                                    <p:animEffect transition="in" filter="fade">
                                      <p:cBhvr>
                                        <p:cTn id="13"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6" grpId="1">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38328FE-3545-4640-A138-700DA599EEB7}"/>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81" r="2281"/>
          <a:stretch>
            <a:fillRect/>
          </a:stretch>
        </p:blipFill>
        <p:spPr>
          <a:xfrm>
            <a:off x="573437" y="0"/>
            <a:ext cx="11060624" cy="6786563"/>
          </a:xfr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rgbClr val="3FC1BD">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dirty="0">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dirty="0"/>
              <a:t>Presenter Name</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916-325-9200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dirty="0"/>
              <a:t>csistraining@fcmat.org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srgbClr val="FF735D"/>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https://csis.fcmat.org/</a:t>
            </a:r>
            <a:endParaRPr kumimoji="0" lang="en-US" sz="1400" b="0" i="0" u="none" strike="noStrike" kern="1200" cap="none" spc="0" normalizeH="0" baseline="0" noProof="0" dirty="0">
              <a:ln>
                <a:noFill/>
              </a:ln>
              <a:solidFill>
                <a:srgbClr val="FF735D"/>
              </a:solidFill>
              <a:effectLst/>
              <a:uLnTx/>
              <a:uFillTx/>
              <a:latin typeface="Tahoma"/>
              <a:ea typeface="+mn-ea"/>
              <a:cs typeface="+mn-cs"/>
            </a:endParaRPr>
          </a:p>
        </p:txBody>
      </p:sp>
      <p:pic>
        <p:nvPicPr>
          <p:cNvPr id="15" name="Graphic 14">
            <a:extLst>
              <a:ext uri="{FF2B5EF4-FFF2-40B4-BE49-F238E27FC236}">
                <a16:creationId xmlns:a16="http://schemas.microsoft.com/office/drawing/2014/main" id="{F70BEA4E-5272-4EB3-8E71-8C131B18C4C8}"/>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827985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F96C7-A3A0-4FA5-AAB8-3917CFAE8BB8}"/>
              </a:ext>
            </a:extLst>
          </p:cNvPr>
          <p:cNvSpPr>
            <a:spLocks noGrp="1"/>
          </p:cNvSpPr>
          <p:nvPr>
            <p:ph type="title"/>
          </p:nvPr>
        </p:nvSpPr>
        <p:spPr/>
        <p:txBody>
          <a:bodyPr/>
          <a:lstStyle/>
          <a:p>
            <a:r>
              <a:rPr lang="en-US" dirty="0"/>
              <a:t>Student Enrollment (SENR)</a:t>
            </a:r>
            <a:endParaRPr lang="en-US" sz="2400" dirty="0"/>
          </a:p>
        </p:txBody>
      </p:sp>
      <p:pic>
        <p:nvPicPr>
          <p:cNvPr id="12" name="Picture 11" descr="GIf image of a neon question mark.">
            <a:extLst>
              <a:ext uri="{FF2B5EF4-FFF2-40B4-BE49-F238E27FC236}">
                <a16:creationId xmlns:a16="http://schemas.microsoft.com/office/drawing/2014/main" id="{03067B2A-4F72-493C-BC93-7C7F1A1A6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5924" y="2352828"/>
            <a:ext cx="4762500" cy="3076575"/>
          </a:xfrm>
          <a:prstGeom prst="rect">
            <a:avLst/>
          </a:prstGeom>
        </p:spPr>
      </p:pic>
      <p:sp>
        <p:nvSpPr>
          <p:cNvPr id="13" name="Rectangle 12">
            <a:extLst>
              <a:ext uri="{FF2B5EF4-FFF2-40B4-BE49-F238E27FC236}">
                <a16:creationId xmlns:a16="http://schemas.microsoft.com/office/drawing/2014/main" id="{FDFD86D0-1687-486A-88FC-BB42261B75E3}"/>
              </a:ext>
            </a:extLst>
          </p:cNvPr>
          <p:cNvSpPr/>
          <p:nvPr/>
        </p:nvSpPr>
        <p:spPr bwMode="auto">
          <a:xfrm>
            <a:off x="1484671" y="1335505"/>
            <a:ext cx="9085006" cy="470348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000" dirty="0">
                <a:solidFill>
                  <a:srgbClr val="FFC000"/>
                </a:solidFill>
              </a:rPr>
              <a:t>What are Student Enrollment (SENR) records used for? </a:t>
            </a:r>
            <a:endParaRPr lang="en-US" sz="2000" dirty="0"/>
          </a:p>
          <a:p>
            <a:pPr algn="l"/>
            <a:r>
              <a:rPr lang="en-US" sz="2000" dirty="0"/>
              <a:t>The student enrollment data is required to obtain SSIDs, enroll or exit students, update students’ grade levels in CALPADS and inclusion for CAASPP, ELPAC testing</a:t>
            </a:r>
          </a:p>
          <a:p>
            <a:pPr algn="l"/>
            <a:endParaRPr lang="en-US" sz="2000" dirty="0"/>
          </a:p>
          <a:p>
            <a:r>
              <a:rPr lang="en-US" sz="2400" dirty="0">
                <a:solidFill>
                  <a:srgbClr val="FFC000"/>
                </a:solidFill>
              </a:rPr>
              <a:t>SENR enrollments are used to:</a:t>
            </a:r>
          </a:p>
          <a:p>
            <a:pPr marL="342900" indent="-342900" algn="l">
              <a:buFont typeface="Arial" panose="020B0604020202020204" pitchFamily="34" charset="0"/>
              <a:buChar char="•"/>
            </a:pPr>
            <a:r>
              <a:rPr lang="en-US" sz="2000" dirty="0"/>
              <a:t>Establish ownership of a students record in CALPADS</a:t>
            </a:r>
          </a:p>
          <a:p>
            <a:pPr marL="342900" indent="-342900" algn="l">
              <a:buFont typeface="Arial" panose="020B0604020202020204" pitchFamily="34" charset="0"/>
              <a:buChar char="•"/>
            </a:pPr>
            <a:r>
              <a:rPr lang="en-US" sz="2000" dirty="0"/>
              <a:t>Determine cohort inclusion and cumulative enrollment</a:t>
            </a:r>
          </a:p>
          <a:p>
            <a:pPr marL="342900" indent="-342900" algn="l">
              <a:buFont typeface="Arial" panose="020B0604020202020204" pitchFamily="34" charset="0"/>
              <a:buChar char="•"/>
            </a:pPr>
            <a:r>
              <a:rPr lang="en-US" sz="2000" dirty="0"/>
              <a:t>Designate district of geographic residence, transfer reason and enrollment status</a:t>
            </a:r>
          </a:p>
          <a:p>
            <a:endParaRPr lang="en-US" dirty="0"/>
          </a:p>
          <a:p>
            <a:endParaRPr lang="en-US" dirty="0"/>
          </a:p>
          <a:p>
            <a:br>
              <a:rPr lang="en-US" dirty="0"/>
            </a:br>
            <a:endParaRPr kumimoji="0" lang="en-US" sz="1800" b="0" i="0" u="none" strike="noStrike" cap="none" normalizeH="0" baseline="0" dirty="0">
              <a:ln>
                <a:noFill/>
              </a:ln>
              <a:solidFill>
                <a:schemeClr val="tx1"/>
              </a:solidFill>
              <a:effectLst/>
              <a:latin typeface="Arial" charset="0"/>
              <a:cs typeface="Arial" charset="0"/>
            </a:endParaRPr>
          </a:p>
        </p:txBody>
      </p:sp>
      <p:sp>
        <p:nvSpPr>
          <p:cNvPr id="4" name="Slide Number Placeholder 3">
            <a:extLst>
              <a:ext uri="{FF2B5EF4-FFF2-40B4-BE49-F238E27FC236}">
                <a16:creationId xmlns:a16="http://schemas.microsoft.com/office/drawing/2014/main" id="{0FC88242-F027-FB87-3033-7DB3AEFD842A}"/>
              </a:ext>
            </a:extLst>
          </p:cNvPr>
          <p:cNvSpPr>
            <a:spLocks noGrp="1"/>
          </p:cNvSpPr>
          <p:nvPr>
            <p:ph type="sldNum" sz="quarter" idx="11"/>
          </p:nvPr>
        </p:nvSpPr>
        <p:spPr/>
        <p:txBody>
          <a:bodyPr/>
          <a:lstStyle/>
          <a:p>
            <a:fld id="{4B73C415-D670-4716-A5EC-CC4D52CA2BAC}" type="slidenum">
              <a:rPr lang="en-US" noProof="0" smtClean="0"/>
              <a:pPr/>
              <a:t>7</a:t>
            </a:fld>
            <a:endParaRPr lang="en-US" noProof="0" dirty="0"/>
          </a:p>
        </p:txBody>
      </p:sp>
      <p:sp>
        <p:nvSpPr>
          <p:cNvPr id="5" name="Footer Placeholder 2">
            <a:extLst>
              <a:ext uri="{FF2B5EF4-FFF2-40B4-BE49-F238E27FC236}">
                <a16:creationId xmlns:a16="http://schemas.microsoft.com/office/drawing/2014/main" id="{D41BF2E1-3A39-8AEE-CF7D-B1E111A28BBC}"/>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108871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07BCF-BDA9-4756-8C47-A6BC311DBB42}"/>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dirty="0">
                <a:latin typeface="+mj-lt"/>
                <a:ea typeface="+mj-ea"/>
                <a:cs typeface="+mj-cs"/>
              </a:rPr>
              <a:t>SENR Submission Guidelines</a:t>
            </a:r>
          </a:p>
        </p:txBody>
      </p:sp>
      <p:graphicFrame>
        <p:nvGraphicFramePr>
          <p:cNvPr id="5" name="Content Placeholder 2">
            <a:extLst>
              <a:ext uri="{FF2B5EF4-FFF2-40B4-BE49-F238E27FC236}">
                <a16:creationId xmlns:a16="http://schemas.microsoft.com/office/drawing/2014/main" id="{3C8E752B-A0FF-46AB-9184-3C4AC44BE49C}"/>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00400814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DCAB019-FD5F-34E3-59A4-A7771AE057EF}"/>
              </a:ext>
            </a:extLst>
          </p:cNvPr>
          <p:cNvSpPr>
            <a:spLocks noGrp="1"/>
          </p:cNvSpPr>
          <p:nvPr>
            <p:ph type="sldNum" sz="quarter" idx="11"/>
          </p:nvPr>
        </p:nvSpPr>
        <p:spPr/>
        <p:txBody>
          <a:bodyPr/>
          <a:lstStyle/>
          <a:p>
            <a:fld id="{4B73C415-D670-4716-A5EC-CC4D52CA2BAC}" type="slidenum">
              <a:rPr lang="en-US" noProof="0" smtClean="0"/>
              <a:pPr/>
              <a:t>8</a:t>
            </a:fld>
            <a:endParaRPr lang="en-US" noProof="0" dirty="0"/>
          </a:p>
        </p:txBody>
      </p:sp>
      <p:sp>
        <p:nvSpPr>
          <p:cNvPr id="6" name="Footer Placeholder 2">
            <a:extLst>
              <a:ext uri="{FF2B5EF4-FFF2-40B4-BE49-F238E27FC236}">
                <a16:creationId xmlns:a16="http://schemas.microsoft.com/office/drawing/2014/main" id="{6A765140-1C62-216C-1C64-48190CE4E621}"/>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3838385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Symbolic flow chart showing the data flow from school to state accountability.">
            <a:extLst>
              <a:ext uri="{FF2B5EF4-FFF2-40B4-BE49-F238E27FC236}">
                <a16:creationId xmlns:a16="http://schemas.microsoft.com/office/drawing/2014/main" id="{10912193-5EAD-41A3-6095-6F8943CD3D66}"/>
              </a:ext>
            </a:extLst>
          </p:cNvPr>
          <p:cNvGrpSpPr/>
          <p:nvPr/>
        </p:nvGrpSpPr>
        <p:grpSpPr>
          <a:xfrm>
            <a:off x="365242" y="1703121"/>
            <a:ext cx="11508147" cy="4243516"/>
            <a:chOff x="365242" y="1703121"/>
            <a:chExt cx="11508147" cy="4243516"/>
          </a:xfrm>
        </p:grpSpPr>
        <p:sp>
          <p:nvSpPr>
            <p:cNvPr id="7" name="TextBox 6">
              <a:extLst>
                <a:ext uri="{FF2B5EF4-FFF2-40B4-BE49-F238E27FC236}">
                  <a16:creationId xmlns:a16="http://schemas.microsoft.com/office/drawing/2014/main" id="{62DA2D2E-1119-4283-A541-ED722428AAAA}"/>
                </a:ext>
              </a:extLst>
            </p:cNvPr>
            <p:cNvSpPr txBox="1"/>
            <p:nvPr/>
          </p:nvSpPr>
          <p:spPr>
            <a:xfrm>
              <a:off x="2825951" y="3915312"/>
              <a:ext cx="1905000" cy="738664"/>
            </a:xfrm>
            <a:prstGeom prst="rect">
              <a:avLst/>
            </a:prstGeom>
            <a:solidFill>
              <a:srgbClr val="FB6542"/>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171450" indent="-171450">
                <a:buFontTx/>
                <a:buChar char="-"/>
              </a:pPr>
              <a:r>
                <a:rPr lang="en-US" sz="1400" dirty="0"/>
                <a:t>Each student must have one and only one SSID.</a:t>
              </a:r>
            </a:p>
          </p:txBody>
        </p:sp>
        <p:grpSp>
          <p:nvGrpSpPr>
            <p:cNvPr id="80" name="Group 79">
              <a:extLst>
                <a:ext uri="{FF2B5EF4-FFF2-40B4-BE49-F238E27FC236}">
                  <a16:creationId xmlns:a16="http://schemas.microsoft.com/office/drawing/2014/main" id="{AAB5C965-5698-48DD-A30D-0DA088801985}"/>
                </a:ext>
              </a:extLst>
            </p:cNvPr>
            <p:cNvGrpSpPr/>
            <p:nvPr/>
          </p:nvGrpSpPr>
          <p:grpSpPr>
            <a:xfrm>
              <a:off x="2681228" y="2261092"/>
              <a:ext cx="2200182" cy="661178"/>
              <a:chOff x="8261330" y="2178140"/>
              <a:chExt cx="1051180" cy="661178"/>
            </a:xfrm>
          </p:grpSpPr>
          <p:sp>
            <p:nvSpPr>
              <p:cNvPr id="82" name="Arrow: Right 81">
                <a:extLst>
                  <a:ext uri="{FF2B5EF4-FFF2-40B4-BE49-F238E27FC236}">
                    <a16:creationId xmlns:a16="http://schemas.microsoft.com/office/drawing/2014/main" id="{08AAC90A-E116-47F2-A8A8-94C25CC40EB9}"/>
                  </a:ext>
                </a:extLst>
              </p:cNvPr>
              <p:cNvSpPr/>
              <p:nvPr/>
            </p:nvSpPr>
            <p:spPr bwMode="auto">
              <a:xfrm>
                <a:off x="8526988" y="2178140"/>
                <a:ext cx="785522" cy="407246"/>
              </a:xfrm>
              <a:prstGeom prst="rightArrow">
                <a:avLst/>
              </a:prstGeom>
              <a:solidFill>
                <a:srgbClr val="33CCCC"/>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85" name="Arrow: Right 84">
                <a:extLst>
                  <a:ext uri="{FF2B5EF4-FFF2-40B4-BE49-F238E27FC236}">
                    <a16:creationId xmlns:a16="http://schemas.microsoft.com/office/drawing/2014/main" id="{90872919-F67A-4D49-B66E-534C7E53A6FC}"/>
                  </a:ext>
                </a:extLst>
              </p:cNvPr>
              <p:cNvSpPr/>
              <p:nvPr/>
            </p:nvSpPr>
            <p:spPr bwMode="auto">
              <a:xfrm rot="10800000">
                <a:off x="8261330" y="2432072"/>
                <a:ext cx="785522" cy="407246"/>
              </a:xfrm>
              <a:prstGeom prst="rightArrow">
                <a:avLst/>
              </a:prstGeom>
              <a:solidFill>
                <a:srgbClr val="375E97"/>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grpSp>
        <p:grpSp>
          <p:nvGrpSpPr>
            <p:cNvPr id="11" name="Group 10">
              <a:extLst>
                <a:ext uri="{FF2B5EF4-FFF2-40B4-BE49-F238E27FC236}">
                  <a16:creationId xmlns:a16="http://schemas.microsoft.com/office/drawing/2014/main" id="{79D1D4EF-E86F-4F01-BA26-C79A4C9E824A}"/>
                </a:ext>
              </a:extLst>
            </p:cNvPr>
            <p:cNvGrpSpPr/>
            <p:nvPr/>
          </p:nvGrpSpPr>
          <p:grpSpPr>
            <a:xfrm>
              <a:off x="3153949" y="2619771"/>
              <a:ext cx="1049243" cy="1258942"/>
              <a:chOff x="3003306" y="2549307"/>
              <a:chExt cx="1049243" cy="1258942"/>
            </a:xfrm>
          </p:grpSpPr>
          <p:sp>
            <p:nvSpPr>
              <p:cNvPr id="90" name="TextBox 89">
                <a:extLst>
                  <a:ext uri="{FF2B5EF4-FFF2-40B4-BE49-F238E27FC236}">
                    <a16:creationId xmlns:a16="http://schemas.microsoft.com/office/drawing/2014/main" id="{7F7EE61B-F79A-4678-9896-2852A9BDCB3E}"/>
                  </a:ext>
                </a:extLst>
              </p:cNvPr>
              <p:cNvSpPr txBox="1"/>
              <p:nvPr/>
            </p:nvSpPr>
            <p:spPr>
              <a:xfrm>
                <a:off x="3047977" y="3408139"/>
                <a:ext cx="885299" cy="400110"/>
              </a:xfrm>
              <a:prstGeom prst="rect">
                <a:avLst/>
              </a:prstGeom>
              <a:noFill/>
            </p:spPr>
            <p:txBody>
              <a:bodyPr wrap="square" rtlCol="0">
                <a:spAutoFit/>
              </a:bodyPr>
              <a:lstStyle/>
              <a:p>
                <a:pPr algn="ctr"/>
                <a:r>
                  <a:rPr lang="en-US" sz="2000" dirty="0">
                    <a:ln w="12700">
                      <a:solidFill>
                        <a:schemeClr val="bg1"/>
                      </a:solidFill>
                    </a:ln>
                    <a:solidFill>
                      <a:srgbClr val="231B12"/>
                    </a:solidFill>
                    <a:effectLst>
                      <a:outerShdw blurRad="50800" dist="38100" algn="l" rotWithShape="0">
                        <a:prstClr val="black">
                          <a:alpha val="40000"/>
                        </a:prstClr>
                      </a:outerShdw>
                    </a:effectLst>
                    <a:latin typeface="Arial Black" panose="020B0A04020102020204" pitchFamily="34" charset="0"/>
                  </a:rPr>
                  <a:t>SSID</a:t>
                </a:r>
              </a:p>
            </p:txBody>
          </p:sp>
          <p:grpSp>
            <p:nvGrpSpPr>
              <p:cNvPr id="41" name="Graphic 37" descr="Employee Badge">
                <a:extLst>
                  <a:ext uri="{FF2B5EF4-FFF2-40B4-BE49-F238E27FC236}">
                    <a16:creationId xmlns:a16="http://schemas.microsoft.com/office/drawing/2014/main" id="{0210705B-5247-46E3-BF45-05740B248F61}"/>
                  </a:ext>
                </a:extLst>
              </p:cNvPr>
              <p:cNvGrpSpPr/>
              <p:nvPr/>
            </p:nvGrpSpPr>
            <p:grpSpPr>
              <a:xfrm>
                <a:off x="3003306" y="2549307"/>
                <a:ext cx="1049243" cy="1020195"/>
                <a:chOff x="5638800" y="2971800"/>
                <a:chExt cx="914400" cy="914400"/>
              </a:xfrm>
              <a:effectLst>
                <a:outerShdw blurRad="50800" dist="38100" dir="2700000" algn="tl" rotWithShape="0">
                  <a:prstClr val="black">
                    <a:alpha val="40000"/>
                  </a:prstClr>
                </a:outerShdw>
              </a:effectLst>
            </p:grpSpPr>
            <p:sp>
              <p:nvSpPr>
                <p:cNvPr id="42" name="Freeform: Shape 41">
                  <a:extLst>
                    <a:ext uri="{FF2B5EF4-FFF2-40B4-BE49-F238E27FC236}">
                      <a16:creationId xmlns:a16="http://schemas.microsoft.com/office/drawing/2014/main" id="{70B3F47B-C8D6-4A86-8973-750F7B904CEE}"/>
                    </a:ext>
                  </a:extLst>
                </p:cNvPr>
                <p:cNvSpPr/>
                <p:nvPr/>
              </p:nvSpPr>
              <p:spPr>
                <a:xfrm>
                  <a:off x="6031706" y="3098006"/>
                  <a:ext cx="123825" cy="161925"/>
                </a:xfrm>
                <a:custGeom>
                  <a:avLst/>
                  <a:gdLst>
                    <a:gd name="connsiteX0" fmla="*/ 83344 w 123825"/>
                    <a:gd name="connsiteY0" fmla="*/ 159544 h 161925"/>
                    <a:gd name="connsiteX1" fmla="*/ 45244 w 123825"/>
                    <a:gd name="connsiteY1" fmla="*/ 159544 h 161925"/>
                    <a:gd name="connsiteX2" fmla="*/ 7144 w 123825"/>
                    <a:gd name="connsiteY2" fmla="*/ 121444 h 161925"/>
                    <a:gd name="connsiteX3" fmla="*/ 7144 w 123825"/>
                    <a:gd name="connsiteY3" fmla="*/ 45244 h 161925"/>
                    <a:gd name="connsiteX4" fmla="*/ 45244 w 123825"/>
                    <a:gd name="connsiteY4" fmla="*/ 7144 h 161925"/>
                    <a:gd name="connsiteX5" fmla="*/ 83344 w 123825"/>
                    <a:gd name="connsiteY5" fmla="*/ 7144 h 161925"/>
                    <a:gd name="connsiteX6" fmla="*/ 121444 w 123825"/>
                    <a:gd name="connsiteY6" fmla="*/ 45244 h 161925"/>
                    <a:gd name="connsiteX7" fmla="*/ 121444 w 123825"/>
                    <a:gd name="connsiteY7" fmla="*/ 121444 h 161925"/>
                    <a:gd name="connsiteX8" fmla="*/ 83344 w 123825"/>
                    <a:gd name="connsiteY8" fmla="*/ 159544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61925">
                      <a:moveTo>
                        <a:pt x="83344" y="159544"/>
                      </a:moveTo>
                      <a:lnTo>
                        <a:pt x="45244" y="159544"/>
                      </a:lnTo>
                      <a:cubicBezTo>
                        <a:pt x="24289" y="159544"/>
                        <a:pt x="7144" y="142399"/>
                        <a:pt x="7144" y="121444"/>
                      </a:cubicBezTo>
                      <a:lnTo>
                        <a:pt x="7144" y="45244"/>
                      </a:lnTo>
                      <a:cubicBezTo>
                        <a:pt x="7144" y="24289"/>
                        <a:pt x="24289" y="7144"/>
                        <a:pt x="45244" y="7144"/>
                      </a:cubicBezTo>
                      <a:lnTo>
                        <a:pt x="83344" y="7144"/>
                      </a:lnTo>
                      <a:cubicBezTo>
                        <a:pt x="104299" y="7144"/>
                        <a:pt x="121444" y="24289"/>
                        <a:pt x="121444" y="45244"/>
                      </a:cubicBezTo>
                      <a:lnTo>
                        <a:pt x="121444" y="121444"/>
                      </a:lnTo>
                      <a:cubicBezTo>
                        <a:pt x="121444" y="142399"/>
                        <a:pt x="104299" y="159544"/>
                        <a:pt x="83344" y="159544"/>
                      </a:cubicBezTo>
                      <a:close/>
                    </a:path>
                  </a:pathLst>
                </a:custGeom>
                <a:solidFill>
                  <a:srgbClr val="000000"/>
                </a:solidFill>
                <a:ln w="22225" cap="flat">
                  <a:solidFill>
                    <a:schemeClr val="lt1"/>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A8FB3E8-65B1-4A42-AEE0-7EE41267AB75}"/>
                    </a:ext>
                  </a:extLst>
                </p:cNvPr>
                <p:cNvSpPr/>
                <p:nvPr/>
              </p:nvSpPr>
              <p:spPr>
                <a:xfrm>
                  <a:off x="5707856" y="3212306"/>
                  <a:ext cx="771525" cy="542925"/>
                </a:xfrm>
                <a:custGeom>
                  <a:avLst/>
                  <a:gdLst>
                    <a:gd name="connsiteX0" fmla="*/ 692944 w 771525"/>
                    <a:gd name="connsiteY0" fmla="*/ 235744 h 542925"/>
                    <a:gd name="connsiteX1" fmla="*/ 464344 w 771525"/>
                    <a:gd name="connsiteY1" fmla="*/ 235744 h 542925"/>
                    <a:gd name="connsiteX2" fmla="*/ 464344 w 771525"/>
                    <a:gd name="connsiteY2" fmla="*/ 197644 h 542925"/>
                    <a:gd name="connsiteX3" fmla="*/ 692944 w 771525"/>
                    <a:gd name="connsiteY3" fmla="*/ 197644 h 542925"/>
                    <a:gd name="connsiteX4" fmla="*/ 692944 w 771525"/>
                    <a:gd name="connsiteY4" fmla="*/ 235744 h 542925"/>
                    <a:gd name="connsiteX5" fmla="*/ 692944 w 771525"/>
                    <a:gd name="connsiteY5" fmla="*/ 350044 h 542925"/>
                    <a:gd name="connsiteX6" fmla="*/ 464344 w 771525"/>
                    <a:gd name="connsiteY6" fmla="*/ 350044 h 542925"/>
                    <a:gd name="connsiteX7" fmla="*/ 464344 w 771525"/>
                    <a:gd name="connsiteY7" fmla="*/ 311944 h 542925"/>
                    <a:gd name="connsiteX8" fmla="*/ 692944 w 771525"/>
                    <a:gd name="connsiteY8" fmla="*/ 311944 h 542925"/>
                    <a:gd name="connsiteX9" fmla="*/ 692944 w 771525"/>
                    <a:gd name="connsiteY9" fmla="*/ 350044 h 542925"/>
                    <a:gd name="connsiteX10" fmla="*/ 692944 w 771525"/>
                    <a:gd name="connsiteY10" fmla="*/ 464344 h 542925"/>
                    <a:gd name="connsiteX11" fmla="*/ 464344 w 771525"/>
                    <a:gd name="connsiteY11" fmla="*/ 464344 h 542925"/>
                    <a:gd name="connsiteX12" fmla="*/ 464344 w 771525"/>
                    <a:gd name="connsiteY12" fmla="*/ 426244 h 542925"/>
                    <a:gd name="connsiteX13" fmla="*/ 692944 w 771525"/>
                    <a:gd name="connsiteY13" fmla="*/ 426244 h 542925"/>
                    <a:gd name="connsiteX14" fmla="*/ 692944 w 771525"/>
                    <a:gd name="connsiteY14" fmla="*/ 464344 h 542925"/>
                    <a:gd name="connsiteX15" fmla="*/ 388144 w 771525"/>
                    <a:gd name="connsiteY15" fmla="*/ 464344 h 542925"/>
                    <a:gd name="connsiteX16" fmla="*/ 83344 w 771525"/>
                    <a:gd name="connsiteY16" fmla="*/ 464344 h 542925"/>
                    <a:gd name="connsiteX17" fmla="*/ 83344 w 771525"/>
                    <a:gd name="connsiteY17" fmla="*/ 388144 h 542925"/>
                    <a:gd name="connsiteX18" fmla="*/ 98584 w 771525"/>
                    <a:gd name="connsiteY18" fmla="*/ 357664 h 542925"/>
                    <a:gd name="connsiteX19" fmla="*/ 172879 w 771525"/>
                    <a:gd name="connsiteY19" fmla="*/ 321469 h 542925"/>
                    <a:gd name="connsiteX20" fmla="*/ 235744 w 771525"/>
                    <a:gd name="connsiteY20" fmla="*/ 311944 h 542925"/>
                    <a:gd name="connsiteX21" fmla="*/ 298609 w 771525"/>
                    <a:gd name="connsiteY21" fmla="*/ 321469 h 542925"/>
                    <a:gd name="connsiteX22" fmla="*/ 372904 w 771525"/>
                    <a:gd name="connsiteY22" fmla="*/ 357664 h 542925"/>
                    <a:gd name="connsiteX23" fmla="*/ 388144 w 771525"/>
                    <a:gd name="connsiteY23" fmla="*/ 388144 h 542925"/>
                    <a:gd name="connsiteX24" fmla="*/ 388144 w 771525"/>
                    <a:gd name="connsiteY24" fmla="*/ 464344 h 542925"/>
                    <a:gd name="connsiteX25" fmla="*/ 235744 w 771525"/>
                    <a:gd name="connsiteY25" fmla="*/ 140494 h 542925"/>
                    <a:gd name="connsiteX26" fmla="*/ 311944 w 771525"/>
                    <a:gd name="connsiteY26" fmla="*/ 216694 h 542925"/>
                    <a:gd name="connsiteX27" fmla="*/ 235744 w 771525"/>
                    <a:gd name="connsiteY27" fmla="*/ 292894 h 542925"/>
                    <a:gd name="connsiteX28" fmla="*/ 159544 w 771525"/>
                    <a:gd name="connsiteY28" fmla="*/ 216694 h 542925"/>
                    <a:gd name="connsiteX29" fmla="*/ 235744 w 771525"/>
                    <a:gd name="connsiteY29" fmla="*/ 140494 h 542925"/>
                    <a:gd name="connsiteX30" fmla="*/ 731044 w 771525"/>
                    <a:gd name="connsiteY30" fmla="*/ 7144 h 542925"/>
                    <a:gd name="connsiteX31" fmla="*/ 483394 w 771525"/>
                    <a:gd name="connsiteY31" fmla="*/ 7144 h 542925"/>
                    <a:gd name="connsiteX32" fmla="*/ 407194 w 771525"/>
                    <a:gd name="connsiteY32" fmla="*/ 83344 h 542925"/>
                    <a:gd name="connsiteX33" fmla="*/ 369094 w 771525"/>
                    <a:gd name="connsiteY33" fmla="*/ 83344 h 542925"/>
                    <a:gd name="connsiteX34" fmla="*/ 292894 w 771525"/>
                    <a:gd name="connsiteY34" fmla="*/ 7144 h 542925"/>
                    <a:gd name="connsiteX35" fmla="*/ 45244 w 771525"/>
                    <a:gd name="connsiteY35" fmla="*/ 7144 h 542925"/>
                    <a:gd name="connsiteX36" fmla="*/ 7144 w 771525"/>
                    <a:gd name="connsiteY36" fmla="*/ 45244 h 542925"/>
                    <a:gd name="connsiteX37" fmla="*/ 7144 w 771525"/>
                    <a:gd name="connsiteY37" fmla="*/ 502444 h 542925"/>
                    <a:gd name="connsiteX38" fmla="*/ 45244 w 771525"/>
                    <a:gd name="connsiteY38" fmla="*/ 540544 h 542925"/>
                    <a:gd name="connsiteX39" fmla="*/ 731044 w 771525"/>
                    <a:gd name="connsiteY39" fmla="*/ 540544 h 542925"/>
                    <a:gd name="connsiteX40" fmla="*/ 769144 w 771525"/>
                    <a:gd name="connsiteY40" fmla="*/ 502444 h 542925"/>
                    <a:gd name="connsiteX41" fmla="*/ 769144 w 771525"/>
                    <a:gd name="connsiteY41" fmla="*/ 45244 h 542925"/>
                    <a:gd name="connsiteX42" fmla="*/ 731044 w 771525"/>
                    <a:gd name="connsiteY42" fmla="*/ 7144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71525" h="542925">
                      <a:moveTo>
                        <a:pt x="692944" y="235744"/>
                      </a:moveTo>
                      <a:lnTo>
                        <a:pt x="464344" y="235744"/>
                      </a:lnTo>
                      <a:lnTo>
                        <a:pt x="464344" y="197644"/>
                      </a:lnTo>
                      <a:lnTo>
                        <a:pt x="692944" y="197644"/>
                      </a:lnTo>
                      <a:lnTo>
                        <a:pt x="692944" y="235744"/>
                      </a:lnTo>
                      <a:close/>
                      <a:moveTo>
                        <a:pt x="692944" y="350044"/>
                      </a:moveTo>
                      <a:lnTo>
                        <a:pt x="464344" y="350044"/>
                      </a:lnTo>
                      <a:lnTo>
                        <a:pt x="464344" y="311944"/>
                      </a:lnTo>
                      <a:lnTo>
                        <a:pt x="692944" y="311944"/>
                      </a:lnTo>
                      <a:lnTo>
                        <a:pt x="692944" y="350044"/>
                      </a:lnTo>
                      <a:close/>
                      <a:moveTo>
                        <a:pt x="692944" y="464344"/>
                      </a:moveTo>
                      <a:lnTo>
                        <a:pt x="464344" y="464344"/>
                      </a:lnTo>
                      <a:lnTo>
                        <a:pt x="464344" y="426244"/>
                      </a:lnTo>
                      <a:lnTo>
                        <a:pt x="692944" y="426244"/>
                      </a:lnTo>
                      <a:lnTo>
                        <a:pt x="692944" y="464344"/>
                      </a:lnTo>
                      <a:close/>
                      <a:moveTo>
                        <a:pt x="388144" y="464344"/>
                      </a:moveTo>
                      <a:lnTo>
                        <a:pt x="83344" y="464344"/>
                      </a:lnTo>
                      <a:lnTo>
                        <a:pt x="83344" y="388144"/>
                      </a:lnTo>
                      <a:cubicBezTo>
                        <a:pt x="83344" y="376714"/>
                        <a:pt x="89059" y="365284"/>
                        <a:pt x="98584" y="357664"/>
                      </a:cubicBezTo>
                      <a:cubicBezTo>
                        <a:pt x="119539" y="342424"/>
                        <a:pt x="146209" y="329089"/>
                        <a:pt x="172879" y="321469"/>
                      </a:cubicBezTo>
                      <a:cubicBezTo>
                        <a:pt x="193834" y="315754"/>
                        <a:pt x="214789" y="311944"/>
                        <a:pt x="235744" y="311944"/>
                      </a:cubicBezTo>
                      <a:cubicBezTo>
                        <a:pt x="258604" y="311944"/>
                        <a:pt x="279559" y="315754"/>
                        <a:pt x="298609" y="321469"/>
                      </a:cubicBezTo>
                      <a:cubicBezTo>
                        <a:pt x="325279" y="329089"/>
                        <a:pt x="351949" y="340519"/>
                        <a:pt x="372904" y="357664"/>
                      </a:cubicBezTo>
                      <a:cubicBezTo>
                        <a:pt x="382429" y="365284"/>
                        <a:pt x="388144" y="376714"/>
                        <a:pt x="388144" y="388144"/>
                      </a:cubicBezTo>
                      <a:lnTo>
                        <a:pt x="388144" y="464344"/>
                      </a:lnTo>
                      <a:close/>
                      <a:moveTo>
                        <a:pt x="235744" y="140494"/>
                      </a:moveTo>
                      <a:cubicBezTo>
                        <a:pt x="277654" y="140494"/>
                        <a:pt x="311944" y="174784"/>
                        <a:pt x="311944" y="216694"/>
                      </a:cubicBezTo>
                      <a:cubicBezTo>
                        <a:pt x="311944" y="258604"/>
                        <a:pt x="277654" y="292894"/>
                        <a:pt x="235744" y="292894"/>
                      </a:cubicBezTo>
                      <a:cubicBezTo>
                        <a:pt x="193834" y="292894"/>
                        <a:pt x="159544" y="258604"/>
                        <a:pt x="159544" y="216694"/>
                      </a:cubicBezTo>
                      <a:cubicBezTo>
                        <a:pt x="159544" y="174784"/>
                        <a:pt x="193834" y="140494"/>
                        <a:pt x="235744" y="140494"/>
                      </a:cubicBezTo>
                      <a:close/>
                      <a:moveTo>
                        <a:pt x="731044" y="7144"/>
                      </a:moveTo>
                      <a:lnTo>
                        <a:pt x="483394" y="7144"/>
                      </a:lnTo>
                      <a:cubicBezTo>
                        <a:pt x="483394" y="49054"/>
                        <a:pt x="449104" y="83344"/>
                        <a:pt x="407194" y="83344"/>
                      </a:cubicBezTo>
                      <a:lnTo>
                        <a:pt x="369094" y="83344"/>
                      </a:lnTo>
                      <a:cubicBezTo>
                        <a:pt x="327184" y="83344"/>
                        <a:pt x="292894" y="49054"/>
                        <a:pt x="292894" y="7144"/>
                      </a:cubicBezTo>
                      <a:lnTo>
                        <a:pt x="45244" y="7144"/>
                      </a:lnTo>
                      <a:cubicBezTo>
                        <a:pt x="24289" y="7144"/>
                        <a:pt x="7144" y="24289"/>
                        <a:pt x="7144" y="45244"/>
                      </a:cubicBezTo>
                      <a:lnTo>
                        <a:pt x="7144" y="502444"/>
                      </a:lnTo>
                      <a:cubicBezTo>
                        <a:pt x="7144" y="523399"/>
                        <a:pt x="24289" y="540544"/>
                        <a:pt x="45244" y="540544"/>
                      </a:cubicBezTo>
                      <a:lnTo>
                        <a:pt x="731044" y="540544"/>
                      </a:lnTo>
                      <a:cubicBezTo>
                        <a:pt x="751999" y="540544"/>
                        <a:pt x="769144" y="523399"/>
                        <a:pt x="769144" y="502444"/>
                      </a:cubicBezTo>
                      <a:lnTo>
                        <a:pt x="769144" y="45244"/>
                      </a:lnTo>
                      <a:cubicBezTo>
                        <a:pt x="769144" y="24289"/>
                        <a:pt x="751999" y="7144"/>
                        <a:pt x="731044" y="7144"/>
                      </a:cubicBezTo>
                      <a:close/>
                    </a:path>
                  </a:pathLst>
                </a:custGeom>
                <a:solidFill>
                  <a:srgbClr val="FB6542"/>
                </a:solidFill>
                <a:ln w="22225" cap="flat">
                  <a:solidFill>
                    <a:schemeClr val="lt1"/>
                  </a:solidFill>
                  <a:prstDash val="solid"/>
                  <a:miter/>
                </a:ln>
              </p:spPr>
              <p:txBody>
                <a:bodyPr rtlCol="0" anchor="ctr"/>
                <a:lstStyle/>
                <a:p>
                  <a:endParaRPr lang="en-US" dirty="0"/>
                </a:p>
              </p:txBody>
            </p:sp>
          </p:grpSp>
        </p:grpSp>
        <p:grpSp>
          <p:nvGrpSpPr>
            <p:cNvPr id="74" name="Group 73">
              <a:extLst>
                <a:ext uri="{FF2B5EF4-FFF2-40B4-BE49-F238E27FC236}">
                  <a16:creationId xmlns:a16="http://schemas.microsoft.com/office/drawing/2014/main" id="{1D5BD1A4-4C5E-4D65-A0E5-76872D039216}"/>
                </a:ext>
              </a:extLst>
            </p:cNvPr>
            <p:cNvGrpSpPr/>
            <p:nvPr/>
          </p:nvGrpSpPr>
          <p:grpSpPr>
            <a:xfrm>
              <a:off x="7898065" y="2288790"/>
              <a:ext cx="1828800" cy="661178"/>
              <a:chOff x="8261330" y="2178140"/>
              <a:chExt cx="1051180" cy="661178"/>
            </a:xfrm>
          </p:grpSpPr>
          <p:sp>
            <p:nvSpPr>
              <p:cNvPr id="79" name="Arrow: Right 78">
                <a:extLst>
                  <a:ext uri="{FF2B5EF4-FFF2-40B4-BE49-F238E27FC236}">
                    <a16:creationId xmlns:a16="http://schemas.microsoft.com/office/drawing/2014/main" id="{1759FFF4-6A48-443B-8A3E-8F8A7575A3B4}"/>
                  </a:ext>
                </a:extLst>
              </p:cNvPr>
              <p:cNvSpPr/>
              <p:nvPr/>
            </p:nvSpPr>
            <p:spPr bwMode="auto">
              <a:xfrm>
                <a:off x="8526988" y="2178140"/>
                <a:ext cx="785522" cy="407246"/>
              </a:xfrm>
              <a:prstGeom prst="rightArrow">
                <a:avLst/>
              </a:prstGeom>
              <a:solidFill>
                <a:srgbClr val="385F98"/>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91" name="Arrow: Right 90">
                <a:extLst>
                  <a:ext uri="{FF2B5EF4-FFF2-40B4-BE49-F238E27FC236}">
                    <a16:creationId xmlns:a16="http://schemas.microsoft.com/office/drawing/2014/main" id="{5173269E-A5FC-4D17-B475-B48874AFDEBF}"/>
                  </a:ext>
                </a:extLst>
              </p:cNvPr>
              <p:cNvSpPr/>
              <p:nvPr/>
            </p:nvSpPr>
            <p:spPr bwMode="auto">
              <a:xfrm rot="10800000">
                <a:off x="8261330" y="2432072"/>
                <a:ext cx="785522" cy="407246"/>
              </a:xfrm>
              <a:prstGeom prst="rightArrow">
                <a:avLst/>
              </a:prstGeom>
              <a:solidFill>
                <a:srgbClr val="00B050"/>
              </a:solidFill>
              <a:ln>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grpSp>
        <p:grpSp>
          <p:nvGrpSpPr>
            <p:cNvPr id="6" name="Group 5">
              <a:extLst>
                <a:ext uri="{FF2B5EF4-FFF2-40B4-BE49-F238E27FC236}">
                  <a16:creationId xmlns:a16="http://schemas.microsoft.com/office/drawing/2014/main" id="{B30B2EED-F64C-4429-9FD0-643B221B49EE}"/>
                </a:ext>
              </a:extLst>
            </p:cNvPr>
            <p:cNvGrpSpPr/>
            <p:nvPr/>
          </p:nvGrpSpPr>
          <p:grpSpPr>
            <a:xfrm>
              <a:off x="5228914" y="1988348"/>
              <a:ext cx="2750149" cy="3958289"/>
              <a:chOff x="4997763" y="2014336"/>
              <a:chExt cx="2750149" cy="3958289"/>
            </a:xfrm>
          </p:grpSpPr>
          <p:grpSp>
            <p:nvGrpSpPr>
              <p:cNvPr id="55" name="Group 54">
                <a:extLst>
                  <a:ext uri="{FF2B5EF4-FFF2-40B4-BE49-F238E27FC236}">
                    <a16:creationId xmlns:a16="http://schemas.microsoft.com/office/drawing/2014/main" id="{2623BA42-7AC4-4E13-8747-2DF3D83003CF}"/>
                  </a:ext>
                </a:extLst>
              </p:cNvPr>
              <p:cNvGrpSpPr/>
              <p:nvPr/>
            </p:nvGrpSpPr>
            <p:grpSpPr>
              <a:xfrm>
                <a:off x="4997763" y="2014336"/>
                <a:ext cx="2551511" cy="1552575"/>
                <a:chOff x="3644664" y="3674265"/>
                <a:chExt cx="2237873" cy="1371600"/>
              </a:xfrm>
            </p:grpSpPr>
            <p:sp>
              <p:nvSpPr>
                <p:cNvPr id="53" name="Freeform: Shape 52">
                  <a:extLst>
                    <a:ext uri="{FF2B5EF4-FFF2-40B4-BE49-F238E27FC236}">
                      <a16:creationId xmlns:a16="http://schemas.microsoft.com/office/drawing/2014/main" id="{31D3DBE0-3CEA-4DB8-B17B-9BF46611E39A}"/>
                    </a:ext>
                  </a:extLst>
                </p:cNvPr>
                <p:cNvSpPr>
                  <a:spLocks noChangeAspect="1"/>
                </p:cNvSpPr>
                <p:nvPr/>
              </p:nvSpPr>
              <p:spPr>
                <a:xfrm>
                  <a:off x="3644664" y="3674265"/>
                  <a:ext cx="2237873" cy="1371600"/>
                </a:xfrm>
                <a:custGeom>
                  <a:avLst/>
                  <a:gdLst>
                    <a:gd name="connsiteX0" fmla="*/ 755742 w 885825"/>
                    <a:gd name="connsiteY0" fmla="*/ 244152 h 542925"/>
                    <a:gd name="connsiteX1" fmla="*/ 684305 w 885825"/>
                    <a:gd name="connsiteY1" fmla="*/ 127947 h 542925"/>
                    <a:gd name="connsiteX2" fmla="*/ 548097 w 885825"/>
                    <a:gd name="connsiteY2" fmla="*/ 99372 h 542925"/>
                    <a:gd name="connsiteX3" fmla="*/ 331880 w 885825"/>
                    <a:gd name="connsiteY3" fmla="*/ 12694 h 542925"/>
                    <a:gd name="connsiteX4" fmla="*/ 177575 w 885825"/>
                    <a:gd name="connsiteY4" fmla="*/ 184144 h 542925"/>
                    <a:gd name="connsiteX5" fmla="*/ 41367 w 885825"/>
                    <a:gd name="connsiteY5" fmla="*/ 254629 h 542925"/>
                    <a:gd name="connsiteX6" fmla="*/ 23270 w 885825"/>
                    <a:gd name="connsiteY6" fmla="*/ 437509 h 542925"/>
                    <a:gd name="connsiteX7" fmla="*/ 172812 w 885825"/>
                    <a:gd name="connsiteY7" fmla="*/ 539427 h 542925"/>
                    <a:gd name="connsiteX8" fmla="*/ 242345 w 885825"/>
                    <a:gd name="connsiteY8" fmla="*/ 539427 h 542925"/>
                    <a:gd name="connsiteX9" fmla="*/ 216627 w 885825"/>
                    <a:gd name="connsiteY9" fmla="*/ 507994 h 542925"/>
                    <a:gd name="connsiteX10" fmla="*/ 192815 w 885825"/>
                    <a:gd name="connsiteY10" fmla="*/ 480372 h 542925"/>
                    <a:gd name="connsiteX11" fmla="*/ 175670 w 885825"/>
                    <a:gd name="connsiteY11" fmla="*/ 480372 h 542925"/>
                    <a:gd name="connsiteX12" fmla="*/ 75657 w 885825"/>
                    <a:gd name="connsiteY12" fmla="*/ 412744 h 542925"/>
                    <a:gd name="connsiteX13" fmla="*/ 88040 w 885825"/>
                    <a:gd name="connsiteY13" fmla="*/ 290824 h 542925"/>
                    <a:gd name="connsiteX14" fmla="*/ 200435 w 885825"/>
                    <a:gd name="connsiteY14" fmla="*/ 245104 h 542925"/>
                    <a:gd name="connsiteX15" fmla="*/ 233772 w 885825"/>
                    <a:gd name="connsiteY15" fmla="*/ 250819 h 542925"/>
                    <a:gd name="connsiteX16" fmla="*/ 233772 w 885825"/>
                    <a:gd name="connsiteY16" fmla="*/ 213672 h 542925"/>
                    <a:gd name="connsiteX17" fmla="*/ 345215 w 885825"/>
                    <a:gd name="connsiteY17" fmla="*/ 70797 h 542925"/>
                    <a:gd name="connsiteX18" fmla="*/ 509045 w 885825"/>
                    <a:gd name="connsiteY18" fmla="*/ 146997 h 542925"/>
                    <a:gd name="connsiteX19" fmla="*/ 520475 w 885825"/>
                    <a:gd name="connsiteY19" fmla="*/ 169857 h 542925"/>
                    <a:gd name="connsiteX20" fmla="*/ 544287 w 885825"/>
                    <a:gd name="connsiteY20" fmla="*/ 161284 h 542925"/>
                    <a:gd name="connsiteX21" fmla="*/ 650967 w 885825"/>
                    <a:gd name="connsiteY21" fmla="*/ 176524 h 542925"/>
                    <a:gd name="connsiteX22" fmla="*/ 700497 w 885825"/>
                    <a:gd name="connsiteY22" fmla="*/ 272727 h 542925"/>
                    <a:gd name="connsiteX23" fmla="*/ 700497 w 885825"/>
                    <a:gd name="connsiteY23" fmla="*/ 302254 h 542925"/>
                    <a:gd name="connsiteX24" fmla="*/ 739550 w 885825"/>
                    <a:gd name="connsiteY24" fmla="*/ 302254 h 542925"/>
                    <a:gd name="connsiteX25" fmla="*/ 825275 w 885825"/>
                    <a:gd name="connsiteY25" fmla="*/ 391789 h 542925"/>
                    <a:gd name="connsiteX26" fmla="*/ 738597 w 885825"/>
                    <a:gd name="connsiteY26" fmla="*/ 480372 h 542925"/>
                    <a:gd name="connsiteX27" fmla="*/ 689067 w 885825"/>
                    <a:gd name="connsiteY27" fmla="*/ 480372 h 542925"/>
                    <a:gd name="connsiteX28" fmla="*/ 664302 w 885825"/>
                    <a:gd name="connsiteY28" fmla="*/ 507994 h 542925"/>
                    <a:gd name="connsiteX29" fmla="*/ 637632 w 885825"/>
                    <a:gd name="connsiteY29" fmla="*/ 540379 h 542925"/>
                    <a:gd name="connsiteX30" fmla="*/ 738597 w 885825"/>
                    <a:gd name="connsiteY30" fmla="*/ 540379 h 542925"/>
                    <a:gd name="connsiteX31" fmla="*/ 883377 w 885825"/>
                    <a:gd name="connsiteY31" fmla="*/ 400362 h 542925"/>
                    <a:gd name="connsiteX32" fmla="*/ 755742 w 885825"/>
                    <a:gd name="connsiteY32" fmla="*/ 244152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5825" h="542925">
                      <a:moveTo>
                        <a:pt x="755742" y="244152"/>
                      </a:moveTo>
                      <a:cubicBezTo>
                        <a:pt x="748122" y="197479"/>
                        <a:pt x="722405" y="155569"/>
                        <a:pt x="684305" y="127947"/>
                      </a:cubicBezTo>
                      <a:cubicBezTo>
                        <a:pt x="645252" y="100324"/>
                        <a:pt x="595722" y="89847"/>
                        <a:pt x="548097" y="99372"/>
                      </a:cubicBezTo>
                      <a:cubicBezTo>
                        <a:pt x="501425" y="27934"/>
                        <a:pt x="414747" y="-7308"/>
                        <a:pt x="331880" y="12694"/>
                      </a:cubicBezTo>
                      <a:cubicBezTo>
                        <a:pt x="250917" y="33649"/>
                        <a:pt x="189957" y="101277"/>
                        <a:pt x="177575" y="184144"/>
                      </a:cubicBezTo>
                      <a:cubicBezTo>
                        <a:pt x="124235" y="186049"/>
                        <a:pt x="73752" y="211767"/>
                        <a:pt x="41367" y="254629"/>
                      </a:cubicBezTo>
                      <a:cubicBezTo>
                        <a:pt x="3267" y="307969"/>
                        <a:pt x="-3400" y="377502"/>
                        <a:pt x="23270" y="437509"/>
                      </a:cubicBezTo>
                      <a:cubicBezTo>
                        <a:pt x="50892" y="496564"/>
                        <a:pt x="108042" y="535617"/>
                        <a:pt x="172812" y="539427"/>
                      </a:cubicBezTo>
                      <a:lnTo>
                        <a:pt x="242345" y="539427"/>
                      </a:lnTo>
                      <a:lnTo>
                        <a:pt x="216627" y="507994"/>
                      </a:lnTo>
                      <a:lnTo>
                        <a:pt x="192815" y="480372"/>
                      </a:lnTo>
                      <a:lnTo>
                        <a:pt x="175670" y="480372"/>
                      </a:lnTo>
                      <a:cubicBezTo>
                        <a:pt x="132807" y="477514"/>
                        <a:pt x="94707" y="451797"/>
                        <a:pt x="75657" y="412744"/>
                      </a:cubicBezTo>
                      <a:cubicBezTo>
                        <a:pt x="57560" y="372739"/>
                        <a:pt x="62322" y="327019"/>
                        <a:pt x="88040" y="290824"/>
                      </a:cubicBezTo>
                      <a:cubicBezTo>
                        <a:pt x="113757" y="255582"/>
                        <a:pt x="156620" y="238437"/>
                        <a:pt x="200435" y="245104"/>
                      </a:cubicBezTo>
                      <a:lnTo>
                        <a:pt x="233772" y="250819"/>
                      </a:lnTo>
                      <a:lnTo>
                        <a:pt x="233772" y="213672"/>
                      </a:lnTo>
                      <a:cubicBezTo>
                        <a:pt x="233772" y="146044"/>
                        <a:pt x="279492" y="86989"/>
                        <a:pt x="345215" y="70797"/>
                      </a:cubicBezTo>
                      <a:cubicBezTo>
                        <a:pt x="410937" y="54604"/>
                        <a:pt x="478565" y="86989"/>
                        <a:pt x="509045" y="146997"/>
                      </a:cubicBezTo>
                      <a:lnTo>
                        <a:pt x="520475" y="169857"/>
                      </a:lnTo>
                      <a:lnTo>
                        <a:pt x="544287" y="161284"/>
                      </a:lnTo>
                      <a:cubicBezTo>
                        <a:pt x="580482" y="148902"/>
                        <a:pt x="619535" y="154617"/>
                        <a:pt x="650967" y="176524"/>
                      </a:cubicBezTo>
                      <a:cubicBezTo>
                        <a:pt x="681447" y="199384"/>
                        <a:pt x="699545" y="234627"/>
                        <a:pt x="700497" y="272727"/>
                      </a:cubicBezTo>
                      <a:lnTo>
                        <a:pt x="700497" y="302254"/>
                      </a:lnTo>
                      <a:lnTo>
                        <a:pt x="739550" y="302254"/>
                      </a:lnTo>
                      <a:cubicBezTo>
                        <a:pt x="788127" y="304159"/>
                        <a:pt x="826227" y="344164"/>
                        <a:pt x="825275" y="391789"/>
                      </a:cubicBezTo>
                      <a:cubicBezTo>
                        <a:pt x="825275" y="440367"/>
                        <a:pt x="786222" y="479419"/>
                        <a:pt x="738597" y="480372"/>
                      </a:cubicBezTo>
                      <a:lnTo>
                        <a:pt x="689067" y="480372"/>
                      </a:lnTo>
                      <a:lnTo>
                        <a:pt x="664302" y="507994"/>
                      </a:lnTo>
                      <a:lnTo>
                        <a:pt x="637632" y="540379"/>
                      </a:lnTo>
                      <a:lnTo>
                        <a:pt x="738597" y="540379"/>
                      </a:lnTo>
                      <a:cubicBezTo>
                        <a:pt x="815750" y="538474"/>
                        <a:pt x="878615" y="477514"/>
                        <a:pt x="883377" y="400362"/>
                      </a:cubicBezTo>
                      <a:cubicBezTo>
                        <a:pt x="888140" y="323209"/>
                        <a:pt x="831942" y="255582"/>
                        <a:pt x="755742" y="244152"/>
                      </a:cubicBezTo>
                      <a:close/>
                    </a:path>
                  </a:pathLst>
                </a:custGeom>
                <a:solidFill>
                  <a:srgbClr val="375E97"/>
                </a:solidFill>
                <a:ln w="9525" cap="flat">
                  <a:solidFill>
                    <a:schemeClr val="bg1"/>
                  </a:solidFill>
                  <a:prstDash val="solid"/>
                  <a:miter/>
                </a:ln>
                <a:effectLst>
                  <a:outerShdw blurRad="50800" dist="38100" dir="2700000" algn="tl" rotWithShape="0">
                    <a:prstClr val="black">
                      <a:alpha val="40000"/>
                    </a:prstClr>
                  </a:outerShdw>
                </a:effectLst>
              </p:spPr>
              <p:txBody>
                <a:bodyPr rtlCol="0" anchor="ctr"/>
                <a:lstStyle/>
                <a:p>
                  <a:endParaRPr lang="en-US" dirty="0"/>
                </a:p>
              </p:txBody>
            </p:sp>
            <p:sp>
              <p:nvSpPr>
                <p:cNvPr id="54" name="TextBox 53">
                  <a:extLst>
                    <a:ext uri="{FF2B5EF4-FFF2-40B4-BE49-F238E27FC236}">
                      <a16:creationId xmlns:a16="http://schemas.microsoft.com/office/drawing/2014/main" id="{7BA13EDD-9FC9-4E1F-B2DE-DCA40CB0FA9E}"/>
                    </a:ext>
                  </a:extLst>
                </p:cNvPr>
                <p:cNvSpPr txBox="1"/>
                <p:nvPr/>
              </p:nvSpPr>
              <p:spPr>
                <a:xfrm>
                  <a:off x="3738472" y="4423894"/>
                  <a:ext cx="2050256" cy="523220"/>
                </a:xfrm>
                <a:prstGeom prst="rect">
                  <a:avLst/>
                </a:prstGeom>
                <a:noFill/>
              </p:spPr>
              <p:txBody>
                <a:bodyPr wrap="square" rtlCol="0">
                  <a:spAutoFit/>
                </a:bodyPr>
                <a:lstStyle/>
                <a:p>
                  <a:pPr algn="ctr"/>
                  <a:r>
                    <a:rPr lang="en-US" sz="2800" dirty="0">
                      <a:ln w="12700">
                        <a:solidFill>
                          <a:schemeClr val="bg1"/>
                        </a:solidFill>
                      </a:ln>
                      <a:solidFill>
                        <a:srgbClr val="231B12"/>
                      </a:solidFill>
                      <a:effectLst>
                        <a:outerShdw blurRad="50800" dist="38100" algn="l" rotWithShape="0">
                          <a:prstClr val="black">
                            <a:alpha val="40000"/>
                          </a:prstClr>
                        </a:outerShdw>
                      </a:effectLst>
                      <a:latin typeface="Arial Black" panose="020B0A04020102020204" pitchFamily="34" charset="0"/>
                    </a:rPr>
                    <a:t>CALPADS</a:t>
                  </a:r>
                </a:p>
              </p:txBody>
            </p:sp>
          </p:grpSp>
          <p:sp>
            <p:nvSpPr>
              <p:cNvPr id="34" name="TextBox 33">
                <a:extLst>
                  <a:ext uri="{FF2B5EF4-FFF2-40B4-BE49-F238E27FC236}">
                    <a16:creationId xmlns:a16="http://schemas.microsoft.com/office/drawing/2014/main" id="{A3E1008E-C62A-4504-A55C-74E7CC513B88}"/>
                  </a:ext>
                </a:extLst>
              </p:cNvPr>
              <p:cNvSpPr txBox="1"/>
              <p:nvPr/>
            </p:nvSpPr>
            <p:spPr>
              <a:xfrm>
                <a:off x="5125906" y="3941300"/>
                <a:ext cx="2622006" cy="2031325"/>
              </a:xfrm>
              <a:prstGeom prst="rect">
                <a:avLst/>
              </a:prstGeom>
              <a:solidFill>
                <a:srgbClr val="385F98"/>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171450" indent="-171450">
                  <a:buFontTx/>
                  <a:buChar char="-"/>
                </a:pPr>
                <a:r>
                  <a:rPr lang="en-US" sz="1400" dirty="0"/>
                  <a:t>Stores student data</a:t>
                </a:r>
              </a:p>
              <a:p>
                <a:pPr marL="171450" indent="-171450">
                  <a:buFontTx/>
                  <a:buChar char="-"/>
                </a:pPr>
                <a:r>
                  <a:rPr lang="en-US" sz="1400" dirty="0"/>
                  <a:t>Generates new SSIDs upon request</a:t>
                </a:r>
              </a:p>
              <a:p>
                <a:pPr marL="171450" indent="-171450">
                  <a:buFontTx/>
                  <a:buChar char="-"/>
                </a:pPr>
                <a:r>
                  <a:rPr lang="en-US" sz="1400" dirty="0"/>
                  <a:t>Matches existing SSIDs to student requested an SSID for</a:t>
                </a:r>
              </a:p>
              <a:p>
                <a:pPr marL="171450" indent="-171450">
                  <a:buFontTx/>
                  <a:buChar char="-"/>
                </a:pPr>
                <a:r>
                  <a:rPr lang="en-US" sz="1400" dirty="0"/>
                  <a:t>Matches student data with state database</a:t>
                </a:r>
              </a:p>
              <a:p>
                <a:pPr marL="171450" indent="-171450">
                  <a:buFontTx/>
                  <a:buChar char="-"/>
                </a:pPr>
                <a:endParaRPr lang="en-US" sz="1400" dirty="0"/>
              </a:p>
            </p:txBody>
          </p:sp>
        </p:grpSp>
        <p:grpSp>
          <p:nvGrpSpPr>
            <p:cNvPr id="10" name="Group 9">
              <a:extLst>
                <a:ext uri="{FF2B5EF4-FFF2-40B4-BE49-F238E27FC236}">
                  <a16:creationId xmlns:a16="http://schemas.microsoft.com/office/drawing/2014/main" id="{B90C9C58-77AC-4FF8-846B-B5EDA4B3B7DA}"/>
                </a:ext>
              </a:extLst>
            </p:cNvPr>
            <p:cNvGrpSpPr/>
            <p:nvPr/>
          </p:nvGrpSpPr>
          <p:grpSpPr>
            <a:xfrm>
              <a:off x="8766704" y="1703121"/>
              <a:ext cx="3106685" cy="3381742"/>
              <a:chOff x="8708091" y="1738111"/>
              <a:chExt cx="3106685" cy="3381742"/>
            </a:xfrm>
          </p:grpSpPr>
          <p:sp>
            <p:nvSpPr>
              <p:cNvPr id="78" name="TextBox 77">
                <a:extLst>
                  <a:ext uri="{FF2B5EF4-FFF2-40B4-BE49-F238E27FC236}">
                    <a16:creationId xmlns:a16="http://schemas.microsoft.com/office/drawing/2014/main" id="{0964FAFB-6E1F-443E-AB7C-EA737777D5DA}"/>
                  </a:ext>
                </a:extLst>
              </p:cNvPr>
              <p:cNvSpPr txBox="1"/>
              <p:nvPr/>
            </p:nvSpPr>
            <p:spPr>
              <a:xfrm>
                <a:off x="9910651" y="3389675"/>
                <a:ext cx="1089011" cy="400110"/>
              </a:xfrm>
              <a:prstGeom prst="rect">
                <a:avLst/>
              </a:prstGeom>
              <a:noFill/>
            </p:spPr>
            <p:txBody>
              <a:bodyPr wrap="square" rtlCol="0">
                <a:spAutoFit/>
              </a:bodyPr>
              <a:lstStyle/>
              <a:p>
                <a:pPr algn="ctr"/>
                <a:r>
                  <a:rPr lang="en-US" sz="2000" dirty="0">
                    <a:ln w="12700">
                      <a:solidFill>
                        <a:schemeClr val="bg1"/>
                      </a:solidFill>
                    </a:ln>
                    <a:solidFill>
                      <a:srgbClr val="00B050"/>
                    </a:solidFill>
                    <a:effectLst>
                      <a:outerShdw blurRad="50800" dist="38100" algn="l" rotWithShape="0">
                        <a:prstClr val="black">
                          <a:alpha val="40000"/>
                        </a:prstClr>
                      </a:outerShdw>
                    </a:effectLst>
                    <a:latin typeface="Arial Black" panose="020B0A04020102020204" pitchFamily="34" charset="0"/>
                  </a:rPr>
                  <a:t>STATE</a:t>
                </a:r>
              </a:p>
            </p:txBody>
          </p:sp>
          <p:grpSp>
            <p:nvGrpSpPr>
              <p:cNvPr id="9" name="Group 8">
                <a:extLst>
                  <a:ext uri="{FF2B5EF4-FFF2-40B4-BE49-F238E27FC236}">
                    <a16:creationId xmlns:a16="http://schemas.microsoft.com/office/drawing/2014/main" id="{67F777D9-E29A-4156-B8A9-28FE898398BA}"/>
                  </a:ext>
                </a:extLst>
              </p:cNvPr>
              <p:cNvGrpSpPr/>
              <p:nvPr/>
            </p:nvGrpSpPr>
            <p:grpSpPr>
              <a:xfrm>
                <a:off x="8708091" y="1738111"/>
                <a:ext cx="3106685" cy="3381742"/>
                <a:chOff x="8720072" y="1804247"/>
                <a:chExt cx="3106685" cy="3381742"/>
              </a:xfrm>
            </p:grpSpPr>
            <p:grpSp>
              <p:nvGrpSpPr>
                <p:cNvPr id="77" name="Group 76">
                  <a:extLst>
                    <a:ext uri="{FF2B5EF4-FFF2-40B4-BE49-F238E27FC236}">
                      <a16:creationId xmlns:a16="http://schemas.microsoft.com/office/drawing/2014/main" id="{3E4F6041-C166-4F14-9F8D-5E971EB89324}"/>
                    </a:ext>
                  </a:extLst>
                </p:cNvPr>
                <p:cNvGrpSpPr/>
                <p:nvPr/>
              </p:nvGrpSpPr>
              <p:grpSpPr>
                <a:xfrm>
                  <a:off x="9540757" y="1804247"/>
                  <a:ext cx="2286000" cy="1828800"/>
                  <a:chOff x="8615296" y="1573217"/>
                  <a:chExt cx="2286000" cy="1828800"/>
                </a:xfrm>
              </p:grpSpPr>
              <p:pic>
                <p:nvPicPr>
                  <p:cNvPr id="8" name="Picture 7"/>
                  <p:cNvPicPr>
                    <a:picLocks noChangeAspect="1"/>
                  </p:cNvPicPr>
                  <p:nvPr/>
                </p:nvPicPr>
                <p:blipFill>
                  <a:blip r:embed="rId3"/>
                  <a:stretch>
                    <a:fillRect/>
                  </a:stretch>
                </p:blipFill>
                <p:spPr>
                  <a:xfrm>
                    <a:off x="9986896" y="1593631"/>
                    <a:ext cx="914400" cy="914400"/>
                  </a:xfrm>
                  <a:prstGeom prst="rect">
                    <a:avLst/>
                  </a:prstGeom>
                  <a:ln>
                    <a:noFill/>
                  </a:ln>
                  <a:effectLst>
                    <a:outerShdw blurRad="190500" algn="tl" rotWithShape="0">
                      <a:srgbClr val="000000">
                        <a:alpha val="70000"/>
                      </a:srgbClr>
                    </a:outerShdw>
                  </a:effectLst>
                </p:spPr>
              </p:pic>
              <p:pic>
                <p:nvPicPr>
                  <p:cNvPr id="57" name="Graphic 56" descr="Bank">
                    <a:extLst>
                      <a:ext uri="{FF2B5EF4-FFF2-40B4-BE49-F238E27FC236}">
                        <a16:creationId xmlns:a16="http://schemas.microsoft.com/office/drawing/2014/main" id="{CA3A2A84-7EBF-48A5-9630-5A29475B46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15296" y="1573217"/>
                    <a:ext cx="1828800" cy="1828800"/>
                  </a:xfrm>
                  <a:prstGeom prst="rect">
                    <a:avLst/>
                  </a:prstGeom>
                  <a:effectLst>
                    <a:outerShdw blurRad="50800" dist="38100" dir="2700000" algn="tl" rotWithShape="0">
                      <a:prstClr val="black">
                        <a:alpha val="40000"/>
                      </a:prstClr>
                    </a:outerShdw>
                  </a:effectLst>
                </p:spPr>
              </p:pic>
            </p:grpSp>
            <p:sp>
              <p:nvSpPr>
                <p:cNvPr id="35" name="TextBox 34">
                  <a:extLst>
                    <a:ext uri="{FF2B5EF4-FFF2-40B4-BE49-F238E27FC236}">
                      <a16:creationId xmlns:a16="http://schemas.microsoft.com/office/drawing/2014/main" id="{36E649AE-A0B0-4116-BF18-2D200D7C36EA}"/>
                    </a:ext>
                  </a:extLst>
                </p:cNvPr>
                <p:cNvSpPr txBox="1"/>
                <p:nvPr/>
              </p:nvSpPr>
              <p:spPr>
                <a:xfrm>
                  <a:off x="8720072" y="4016438"/>
                  <a:ext cx="2840673" cy="1169551"/>
                </a:xfrm>
                <a:prstGeom prst="rect">
                  <a:avLst/>
                </a:prstGeom>
                <a:solidFill>
                  <a:srgbClr val="00B050"/>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171450" indent="-171450">
                    <a:buFontTx/>
                    <a:buChar char="-"/>
                  </a:pPr>
                  <a:r>
                    <a:rPr lang="en-US" sz="1400" dirty="0"/>
                    <a:t>Matches CALPADS data with other state department</a:t>
                  </a:r>
                </a:p>
                <a:p>
                  <a:pPr marL="171450" indent="-171450">
                    <a:buFontTx/>
                    <a:buChar char="-"/>
                  </a:pPr>
                  <a:r>
                    <a:rPr lang="en-US" sz="1400" dirty="0"/>
                    <a:t>TOMS for Assessments</a:t>
                  </a:r>
                </a:p>
                <a:p>
                  <a:pPr marL="171450" indent="-171450">
                    <a:buFontTx/>
                    <a:buChar char="-"/>
                  </a:pPr>
                  <a:r>
                    <a:rPr lang="en-US" sz="1400" dirty="0"/>
                    <a:t> CDSS databases for foster youth, direct certification </a:t>
                  </a:r>
                </a:p>
              </p:txBody>
            </p:sp>
          </p:grpSp>
        </p:grpSp>
        <p:grpSp>
          <p:nvGrpSpPr>
            <p:cNvPr id="4" name="Group 3">
              <a:extLst>
                <a:ext uri="{FF2B5EF4-FFF2-40B4-BE49-F238E27FC236}">
                  <a16:creationId xmlns:a16="http://schemas.microsoft.com/office/drawing/2014/main" id="{E4B9CACA-423D-49B8-B12F-351B17858EF0}"/>
                </a:ext>
              </a:extLst>
            </p:cNvPr>
            <p:cNvGrpSpPr/>
            <p:nvPr/>
          </p:nvGrpSpPr>
          <p:grpSpPr>
            <a:xfrm>
              <a:off x="365242" y="1752600"/>
              <a:ext cx="2110915" cy="3763150"/>
              <a:chOff x="365242" y="1752600"/>
              <a:chExt cx="2110915" cy="3763150"/>
            </a:xfrm>
          </p:grpSpPr>
          <p:grpSp>
            <p:nvGrpSpPr>
              <p:cNvPr id="89" name="Group 88">
                <a:extLst>
                  <a:ext uri="{FF2B5EF4-FFF2-40B4-BE49-F238E27FC236}">
                    <a16:creationId xmlns:a16="http://schemas.microsoft.com/office/drawing/2014/main" id="{EB5EE12C-89C8-46E4-8668-7F3237AC0FF5}"/>
                  </a:ext>
                </a:extLst>
              </p:cNvPr>
              <p:cNvGrpSpPr/>
              <p:nvPr/>
            </p:nvGrpSpPr>
            <p:grpSpPr>
              <a:xfrm>
                <a:off x="365242" y="1752600"/>
                <a:ext cx="1957477" cy="1733555"/>
                <a:chOff x="588437" y="1682723"/>
                <a:chExt cx="1957477" cy="1733555"/>
              </a:xfrm>
            </p:grpSpPr>
            <p:grpSp>
              <p:nvGrpSpPr>
                <p:cNvPr id="31" name="Graphic 12" descr="Schoolhouse">
                  <a:extLst>
                    <a:ext uri="{FF2B5EF4-FFF2-40B4-BE49-F238E27FC236}">
                      <a16:creationId xmlns:a16="http://schemas.microsoft.com/office/drawing/2014/main" id="{F8B64ADF-CBAE-4401-93C3-74DCAC8BC097}"/>
                    </a:ext>
                  </a:extLst>
                </p:cNvPr>
                <p:cNvGrpSpPr/>
                <p:nvPr/>
              </p:nvGrpSpPr>
              <p:grpSpPr>
                <a:xfrm>
                  <a:off x="807601" y="1682723"/>
                  <a:ext cx="1738313" cy="1497811"/>
                  <a:chOff x="2390756" y="3831199"/>
                  <a:chExt cx="695325" cy="599124"/>
                </a:xfrm>
                <a:solidFill>
                  <a:srgbClr val="33CCCC"/>
                </a:solidFill>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id="{1BCB5C97-06EC-450B-8BCA-633130CAC49F}"/>
                      </a:ext>
                    </a:extLst>
                  </p:cNvPr>
                  <p:cNvSpPr/>
                  <p:nvPr/>
                </p:nvSpPr>
                <p:spPr>
                  <a:xfrm>
                    <a:off x="2566015" y="3831199"/>
                    <a:ext cx="342900" cy="200025"/>
                  </a:xfrm>
                  <a:custGeom>
                    <a:avLst/>
                    <a:gdLst>
                      <a:gd name="connsiteX0" fmla="*/ 174784 w 342900"/>
                      <a:gd name="connsiteY0" fmla="*/ 52864 h 200025"/>
                      <a:gd name="connsiteX1" fmla="*/ 311944 w 342900"/>
                      <a:gd name="connsiteY1" fmla="*/ 190976 h 200025"/>
                      <a:gd name="connsiteX2" fmla="*/ 338614 w 342900"/>
                      <a:gd name="connsiteY2" fmla="*/ 164306 h 200025"/>
                      <a:gd name="connsiteX3" fmla="*/ 174784 w 342900"/>
                      <a:gd name="connsiteY3" fmla="*/ 7144 h 200025"/>
                      <a:gd name="connsiteX4" fmla="*/ 7144 w 342900"/>
                      <a:gd name="connsiteY4" fmla="*/ 167164 h 200025"/>
                      <a:gd name="connsiteX5" fmla="*/ 33814 w 342900"/>
                      <a:gd name="connsiteY5" fmla="*/ 19383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200025">
                        <a:moveTo>
                          <a:pt x="174784" y="52864"/>
                        </a:moveTo>
                        <a:lnTo>
                          <a:pt x="311944" y="190976"/>
                        </a:lnTo>
                        <a:lnTo>
                          <a:pt x="338614" y="164306"/>
                        </a:lnTo>
                        <a:lnTo>
                          <a:pt x="174784" y="7144"/>
                        </a:lnTo>
                        <a:lnTo>
                          <a:pt x="7144" y="167164"/>
                        </a:lnTo>
                        <a:lnTo>
                          <a:pt x="33814" y="193834"/>
                        </a:lnTo>
                        <a:close/>
                      </a:path>
                    </a:pathLst>
                  </a:custGeom>
                  <a:grpFill/>
                  <a:ln w="25400" cap="flat">
                    <a:solidFill>
                      <a:schemeClr val="bg1"/>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E26E439-5087-454D-9329-274FCF84EAAD}"/>
                      </a:ext>
                    </a:extLst>
                  </p:cNvPr>
                  <p:cNvSpPr/>
                  <p:nvPr/>
                </p:nvSpPr>
                <p:spPr>
                  <a:xfrm>
                    <a:off x="2390756" y="3925498"/>
                    <a:ext cx="695325" cy="504825"/>
                  </a:xfrm>
                  <a:custGeom>
                    <a:avLst/>
                    <a:gdLst>
                      <a:gd name="connsiteX0" fmla="*/ 654844 w 695325"/>
                      <a:gd name="connsiteY0" fmla="*/ 302419 h 504825"/>
                      <a:gd name="connsiteX1" fmla="*/ 578644 w 695325"/>
                      <a:gd name="connsiteY1" fmla="*/ 302419 h 504825"/>
                      <a:gd name="connsiteX2" fmla="*/ 578644 w 695325"/>
                      <a:gd name="connsiteY2" fmla="*/ 226219 h 504825"/>
                      <a:gd name="connsiteX3" fmla="*/ 654844 w 695325"/>
                      <a:gd name="connsiteY3" fmla="*/ 226219 h 504825"/>
                      <a:gd name="connsiteX4" fmla="*/ 654844 w 695325"/>
                      <a:gd name="connsiteY4" fmla="*/ 302419 h 504825"/>
                      <a:gd name="connsiteX5" fmla="*/ 654844 w 695325"/>
                      <a:gd name="connsiteY5" fmla="*/ 416719 h 504825"/>
                      <a:gd name="connsiteX6" fmla="*/ 578644 w 695325"/>
                      <a:gd name="connsiteY6" fmla="*/ 416719 h 504825"/>
                      <a:gd name="connsiteX7" fmla="*/ 578644 w 695325"/>
                      <a:gd name="connsiteY7" fmla="*/ 340519 h 504825"/>
                      <a:gd name="connsiteX8" fmla="*/ 654844 w 695325"/>
                      <a:gd name="connsiteY8" fmla="*/ 340519 h 504825"/>
                      <a:gd name="connsiteX9" fmla="*/ 654844 w 695325"/>
                      <a:gd name="connsiteY9" fmla="*/ 416719 h 504825"/>
                      <a:gd name="connsiteX10" fmla="*/ 540544 w 695325"/>
                      <a:gd name="connsiteY10" fmla="*/ 302419 h 504825"/>
                      <a:gd name="connsiteX11" fmla="*/ 464344 w 695325"/>
                      <a:gd name="connsiteY11" fmla="*/ 302419 h 504825"/>
                      <a:gd name="connsiteX12" fmla="*/ 464344 w 695325"/>
                      <a:gd name="connsiteY12" fmla="*/ 226219 h 504825"/>
                      <a:gd name="connsiteX13" fmla="*/ 540544 w 695325"/>
                      <a:gd name="connsiteY13" fmla="*/ 226219 h 504825"/>
                      <a:gd name="connsiteX14" fmla="*/ 540544 w 695325"/>
                      <a:gd name="connsiteY14" fmla="*/ 302419 h 504825"/>
                      <a:gd name="connsiteX15" fmla="*/ 540544 w 695325"/>
                      <a:gd name="connsiteY15" fmla="*/ 416719 h 504825"/>
                      <a:gd name="connsiteX16" fmla="*/ 464344 w 695325"/>
                      <a:gd name="connsiteY16" fmla="*/ 416719 h 504825"/>
                      <a:gd name="connsiteX17" fmla="*/ 464344 w 695325"/>
                      <a:gd name="connsiteY17" fmla="*/ 340519 h 504825"/>
                      <a:gd name="connsiteX18" fmla="*/ 540544 w 695325"/>
                      <a:gd name="connsiteY18" fmla="*/ 340519 h 504825"/>
                      <a:gd name="connsiteX19" fmla="*/ 540544 w 695325"/>
                      <a:gd name="connsiteY19" fmla="*/ 416719 h 504825"/>
                      <a:gd name="connsiteX20" fmla="*/ 416719 w 695325"/>
                      <a:gd name="connsiteY20" fmla="*/ 302419 h 504825"/>
                      <a:gd name="connsiteX21" fmla="*/ 283369 w 695325"/>
                      <a:gd name="connsiteY21" fmla="*/ 302419 h 504825"/>
                      <a:gd name="connsiteX22" fmla="*/ 283369 w 695325"/>
                      <a:gd name="connsiteY22" fmla="*/ 264319 h 504825"/>
                      <a:gd name="connsiteX23" fmla="*/ 416719 w 695325"/>
                      <a:gd name="connsiteY23" fmla="*/ 264319 h 504825"/>
                      <a:gd name="connsiteX24" fmla="*/ 416719 w 695325"/>
                      <a:gd name="connsiteY24" fmla="*/ 302419 h 504825"/>
                      <a:gd name="connsiteX25" fmla="*/ 350044 w 695325"/>
                      <a:gd name="connsiteY25" fmla="*/ 121444 h 504825"/>
                      <a:gd name="connsiteX26" fmla="*/ 378619 w 695325"/>
                      <a:gd name="connsiteY26" fmla="*/ 150019 h 504825"/>
                      <a:gd name="connsiteX27" fmla="*/ 350044 w 695325"/>
                      <a:gd name="connsiteY27" fmla="*/ 178594 h 504825"/>
                      <a:gd name="connsiteX28" fmla="*/ 321469 w 695325"/>
                      <a:gd name="connsiteY28" fmla="*/ 150019 h 504825"/>
                      <a:gd name="connsiteX29" fmla="*/ 350044 w 695325"/>
                      <a:gd name="connsiteY29" fmla="*/ 121444 h 504825"/>
                      <a:gd name="connsiteX30" fmla="*/ 235744 w 695325"/>
                      <a:gd name="connsiteY30" fmla="*/ 302419 h 504825"/>
                      <a:gd name="connsiteX31" fmla="*/ 159544 w 695325"/>
                      <a:gd name="connsiteY31" fmla="*/ 302419 h 504825"/>
                      <a:gd name="connsiteX32" fmla="*/ 159544 w 695325"/>
                      <a:gd name="connsiteY32" fmla="*/ 226219 h 504825"/>
                      <a:gd name="connsiteX33" fmla="*/ 235744 w 695325"/>
                      <a:gd name="connsiteY33" fmla="*/ 226219 h 504825"/>
                      <a:gd name="connsiteX34" fmla="*/ 235744 w 695325"/>
                      <a:gd name="connsiteY34" fmla="*/ 302419 h 504825"/>
                      <a:gd name="connsiteX35" fmla="*/ 235744 w 695325"/>
                      <a:gd name="connsiteY35" fmla="*/ 416719 h 504825"/>
                      <a:gd name="connsiteX36" fmla="*/ 159544 w 695325"/>
                      <a:gd name="connsiteY36" fmla="*/ 416719 h 504825"/>
                      <a:gd name="connsiteX37" fmla="*/ 159544 w 695325"/>
                      <a:gd name="connsiteY37" fmla="*/ 340519 h 504825"/>
                      <a:gd name="connsiteX38" fmla="*/ 235744 w 695325"/>
                      <a:gd name="connsiteY38" fmla="*/ 340519 h 504825"/>
                      <a:gd name="connsiteX39" fmla="*/ 235744 w 695325"/>
                      <a:gd name="connsiteY39" fmla="*/ 416719 h 504825"/>
                      <a:gd name="connsiteX40" fmla="*/ 121444 w 695325"/>
                      <a:gd name="connsiteY40" fmla="*/ 302419 h 504825"/>
                      <a:gd name="connsiteX41" fmla="*/ 45244 w 695325"/>
                      <a:gd name="connsiteY41" fmla="*/ 302419 h 504825"/>
                      <a:gd name="connsiteX42" fmla="*/ 45244 w 695325"/>
                      <a:gd name="connsiteY42" fmla="*/ 226219 h 504825"/>
                      <a:gd name="connsiteX43" fmla="*/ 121444 w 695325"/>
                      <a:gd name="connsiteY43" fmla="*/ 226219 h 504825"/>
                      <a:gd name="connsiteX44" fmla="*/ 121444 w 695325"/>
                      <a:gd name="connsiteY44" fmla="*/ 302419 h 504825"/>
                      <a:gd name="connsiteX45" fmla="*/ 121444 w 695325"/>
                      <a:gd name="connsiteY45" fmla="*/ 416719 h 504825"/>
                      <a:gd name="connsiteX46" fmla="*/ 45244 w 695325"/>
                      <a:gd name="connsiteY46" fmla="*/ 416719 h 504825"/>
                      <a:gd name="connsiteX47" fmla="*/ 45244 w 695325"/>
                      <a:gd name="connsiteY47" fmla="*/ 340519 h 504825"/>
                      <a:gd name="connsiteX48" fmla="*/ 121444 w 695325"/>
                      <a:gd name="connsiteY48" fmla="*/ 340519 h 504825"/>
                      <a:gd name="connsiteX49" fmla="*/ 121444 w 695325"/>
                      <a:gd name="connsiteY49" fmla="*/ 416719 h 504825"/>
                      <a:gd name="connsiteX50" fmla="*/ 464344 w 695325"/>
                      <a:gd name="connsiteY50" fmla="*/ 178594 h 504825"/>
                      <a:gd name="connsiteX51" fmla="*/ 464344 w 695325"/>
                      <a:gd name="connsiteY51" fmla="*/ 121444 h 504825"/>
                      <a:gd name="connsiteX52" fmla="*/ 350044 w 695325"/>
                      <a:gd name="connsiteY52" fmla="*/ 7144 h 504825"/>
                      <a:gd name="connsiteX53" fmla="*/ 235744 w 695325"/>
                      <a:gd name="connsiteY53" fmla="*/ 121444 h 504825"/>
                      <a:gd name="connsiteX54" fmla="*/ 235744 w 695325"/>
                      <a:gd name="connsiteY54" fmla="*/ 178594 h 504825"/>
                      <a:gd name="connsiteX55" fmla="*/ 7144 w 695325"/>
                      <a:gd name="connsiteY55" fmla="*/ 178594 h 504825"/>
                      <a:gd name="connsiteX56" fmla="*/ 7144 w 695325"/>
                      <a:gd name="connsiteY56" fmla="*/ 502444 h 504825"/>
                      <a:gd name="connsiteX57" fmla="*/ 283369 w 695325"/>
                      <a:gd name="connsiteY57" fmla="*/ 502444 h 504825"/>
                      <a:gd name="connsiteX58" fmla="*/ 283369 w 695325"/>
                      <a:gd name="connsiteY58" fmla="*/ 397669 h 504825"/>
                      <a:gd name="connsiteX59" fmla="*/ 350044 w 695325"/>
                      <a:gd name="connsiteY59" fmla="*/ 340519 h 504825"/>
                      <a:gd name="connsiteX60" fmla="*/ 416719 w 695325"/>
                      <a:gd name="connsiteY60" fmla="*/ 397669 h 504825"/>
                      <a:gd name="connsiteX61" fmla="*/ 416719 w 695325"/>
                      <a:gd name="connsiteY61" fmla="*/ 502444 h 504825"/>
                      <a:gd name="connsiteX62" fmla="*/ 692944 w 695325"/>
                      <a:gd name="connsiteY62" fmla="*/ 502444 h 504825"/>
                      <a:gd name="connsiteX63" fmla="*/ 692944 w 695325"/>
                      <a:gd name="connsiteY63" fmla="*/ 178594 h 504825"/>
                      <a:gd name="connsiteX64" fmla="*/ 464344 w 695325"/>
                      <a:gd name="connsiteY64" fmla="*/ 178594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95325" h="504825">
                        <a:moveTo>
                          <a:pt x="654844" y="302419"/>
                        </a:moveTo>
                        <a:lnTo>
                          <a:pt x="578644" y="302419"/>
                        </a:lnTo>
                        <a:lnTo>
                          <a:pt x="578644" y="226219"/>
                        </a:lnTo>
                        <a:lnTo>
                          <a:pt x="654844" y="226219"/>
                        </a:lnTo>
                        <a:lnTo>
                          <a:pt x="654844" y="302419"/>
                        </a:lnTo>
                        <a:close/>
                        <a:moveTo>
                          <a:pt x="654844" y="416719"/>
                        </a:moveTo>
                        <a:lnTo>
                          <a:pt x="578644" y="416719"/>
                        </a:lnTo>
                        <a:lnTo>
                          <a:pt x="578644" y="340519"/>
                        </a:lnTo>
                        <a:lnTo>
                          <a:pt x="654844" y="340519"/>
                        </a:lnTo>
                        <a:lnTo>
                          <a:pt x="654844" y="416719"/>
                        </a:lnTo>
                        <a:close/>
                        <a:moveTo>
                          <a:pt x="540544" y="302419"/>
                        </a:moveTo>
                        <a:lnTo>
                          <a:pt x="464344" y="302419"/>
                        </a:lnTo>
                        <a:lnTo>
                          <a:pt x="464344" y="226219"/>
                        </a:lnTo>
                        <a:lnTo>
                          <a:pt x="540544" y="226219"/>
                        </a:lnTo>
                        <a:lnTo>
                          <a:pt x="540544" y="302419"/>
                        </a:lnTo>
                        <a:close/>
                        <a:moveTo>
                          <a:pt x="540544" y="416719"/>
                        </a:moveTo>
                        <a:lnTo>
                          <a:pt x="464344" y="416719"/>
                        </a:lnTo>
                        <a:lnTo>
                          <a:pt x="464344" y="340519"/>
                        </a:lnTo>
                        <a:lnTo>
                          <a:pt x="540544" y="340519"/>
                        </a:lnTo>
                        <a:lnTo>
                          <a:pt x="540544" y="416719"/>
                        </a:lnTo>
                        <a:close/>
                        <a:moveTo>
                          <a:pt x="416719" y="302419"/>
                        </a:moveTo>
                        <a:lnTo>
                          <a:pt x="283369" y="302419"/>
                        </a:lnTo>
                        <a:lnTo>
                          <a:pt x="283369" y="264319"/>
                        </a:lnTo>
                        <a:lnTo>
                          <a:pt x="416719" y="264319"/>
                        </a:lnTo>
                        <a:lnTo>
                          <a:pt x="416719" y="302419"/>
                        </a:lnTo>
                        <a:close/>
                        <a:moveTo>
                          <a:pt x="350044" y="121444"/>
                        </a:moveTo>
                        <a:cubicBezTo>
                          <a:pt x="366236" y="121444"/>
                          <a:pt x="378619" y="133826"/>
                          <a:pt x="378619" y="150019"/>
                        </a:cubicBezTo>
                        <a:cubicBezTo>
                          <a:pt x="378619" y="166211"/>
                          <a:pt x="366236" y="178594"/>
                          <a:pt x="350044" y="178594"/>
                        </a:cubicBezTo>
                        <a:cubicBezTo>
                          <a:pt x="333851" y="178594"/>
                          <a:pt x="321469" y="166211"/>
                          <a:pt x="321469" y="150019"/>
                        </a:cubicBezTo>
                        <a:cubicBezTo>
                          <a:pt x="321469" y="133826"/>
                          <a:pt x="333851" y="121444"/>
                          <a:pt x="350044" y="121444"/>
                        </a:cubicBezTo>
                        <a:close/>
                        <a:moveTo>
                          <a:pt x="235744" y="302419"/>
                        </a:moveTo>
                        <a:lnTo>
                          <a:pt x="159544" y="302419"/>
                        </a:lnTo>
                        <a:lnTo>
                          <a:pt x="159544" y="226219"/>
                        </a:lnTo>
                        <a:lnTo>
                          <a:pt x="235744" y="226219"/>
                        </a:lnTo>
                        <a:lnTo>
                          <a:pt x="235744" y="302419"/>
                        </a:lnTo>
                        <a:close/>
                        <a:moveTo>
                          <a:pt x="235744" y="416719"/>
                        </a:moveTo>
                        <a:lnTo>
                          <a:pt x="159544" y="416719"/>
                        </a:lnTo>
                        <a:lnTo>
                          <a:pt x="159544" y="340519"/>
                        </a:lnTo>
                        <a:lnTo>
                          <a:pt x="235744" y="340519"/>
                        </a:lnTo>
                        <a:lnTo>
                          <a:pt x="235744" y="416719"/>
                        </a:lnTo>
                        <a:close/>
                        <a:moveTo>
                          <a:pt x="121444" y="302419"/>
                        </a:moveTo>
                        <a:lnTo>
                          <a:pt x="45244" y="302419"/>
                        </a:lnTo>
                        <a:lnTo>
                          <a:pt x="45244" y="226219"/>
                        </a:lnTo>
                        <a:lnTo>
                          <a:pt x="121444" y="226219"/>
                        </a:lnTo>
                        <a:lnTo>
                          <a:pt x="121444" y="302419"/>
                        </a:lnTo>
                        <a:close/>
                        <a:moveTo>
                          <a:pt x="121444" y="416719"/>
                        </a:moveTo>
                        <a:lnTo>
                          <a:pt x="45244" y="416719"/>
                        </a:lnTo>
                        <a:lnTo>
                          <a:pt x="45244" y="340519"/>
                        </a:lnTo>
                        <a:lnTo>
                          <a:pt x="121444" y="340519"/>
                        </a:lnTo>
                        <a:lnTo>
                          <a:pt x="121444" y="416719"/>
                        </a:lnTo>
                        <a:close/>
                        <a:moveTo>
                          <a:pt x="464344" y="178594"/>
                        </a:moveTo>
                        <a:lnTo>
                          <a:pt x="464344" y="121444"/>
                        </a:lnTo>
                        <a:lnTo>
                          <a:pt x="350044" y="7144"/>
                        </a:lnTo>
                        <a:lnTo>
                          <a:pt x="235744" y="121444"/>
                        </a:lnTo>
                        <a:lnTo>
                          <a:pt x="235744" y="178594"/>
                        </a:lnTo>
                        <a:lnTo>
                          <a:pt x="7144" y="178594"/>
                        </a:lnTo>
                        <a:lnTo>
                          <a:pt x="7144" y="502444"/>
                        </a:lnTo>
                        <a:lnTo>
                          <a:pt x="283369" y="502444"/>
                        </a:lnTo>
                        <a:lnTo>
                          <a:pt x="283369" y="397669"/>
                        </a:lnTo>
                        <a:cubicBezTo>
                          <a:pt x="283369" y="370999"/>
                          <a:pt x="302419" y="340519"/>
                          <a:pt x="350044" y="340519"/>
                        </a:cubicBezTo>
                        <a:cubicBezTo>
                          <a:pt x="397669" y="340519"/>
                          <a:pt x="416719" y="370999"/>
                          <a:pt x="416719" y="397669"/>
                        </a:cubicBezTo>
                        <a:lnTo>
                          <a:pt x="416719" y="502444"/>
                        </a:lnTo>
                        <a:lnTo>
                          <a:pt x="692944" y="502444"/>
                        </a:lnTo>
                        <a:lnTo>
                          <a:pt x="692944" y="178594"/>
                        </a:lnTo>
                        <a:lnTo>
                          <a:pt x="464344" y="178594"/>
                        </a:lnTo>
                        <a:close/>
                      </a:path>
                    </a:pathLst>
                  </a:custGeom>
                  <a:grpFill/>
                  <a:ln w="25400" cap="flat">
                    <a:solidFill>
                      <a:schemeClr val="bg1"/>
                    </a:solidFill>
                    <a:prstDash val="solid"/>
                    <a:miter/>
                  </a:ln>
                </p:spPr>
                <p:txBody>
                  <a:bodyPr rtlCol="0" anchor="ctr"/>
                  <a:lstStyle/>
                  <a:p>
                    <a:endParaRPr lang="en-US" dirty="0"/>
                  </a:p>
                </p:txBody>
              </p:sp>
            </p:grpSp>
            <p:grpSp>
              <p:nvGrpSpPr>
                <p:cNvPr id="62" name="Graphic 58" descr="Children">
                  <a:extLst>
                    <a:ext uri="{FF2B5EF4-FFF2-40B4-BE49-F238E27FC236}">
                      <a16:creationId xmlns:a16="http://schemas.microsoft.com/office/drawing/2014/main" id="{E2626076-3D1B-4391-8119-CEB25DEA2BED}"/>
                    </a:ext>
                  </a:extLst>
                </p:cNvPr>
                <p:cNvGrpSpPr/>
                <p:nvPr/>
              </p:nvGrpSpPr>
              <p:grpSpPr>
                <a:xfrm>
                  <a:off x="588437" y="2501878"/>
                  <a:ext cx="914400" cy="914400"/>
                  <a:chOff x="5638800" y="2971800"/>
                  <a:chExt cx="914400" cy="914400"/>
                </a:xfrm>
                <a:effectLst>
                  <a:outerShdw blurRad="50800" dist="38100" dir="2700000" algn="tl" rotWithShape="0">
                    <a:prstClr val="black">
                      <a:alpha val="40000"/>
                    </a:prstClr>
                  </a:outerShdw>
                </a:effectLst>
              </p:grpSpPr>
              <p:sp>
                <p:nvSpPr>
                  <p:cNvPr id="63" name="Freeform: Shape 62">
                    <a:extLst>
                      <a:ext uri="{FF2B5EF4-FFF2-40B4-BE49-F238E27FC236}">
                        <a16:creationId xmlns:a16="http://schemas.microsoft.com/office/drawing/2014/main" id="{9416EAF3-748E-4BDB-A8DF-E892BAE8F5F8}"/>
                      </a:ext>
                    </a:extLst>
                  </p:cNvPr>
                  <p:cNvSpPr/>
                  <p:nvPr/>
                </p:nvSpPr>
                <p:spPr>
                  <a:xfrm>
                    <a:off x="6322219" y="3174206"/>
                    <a:ext cx="123825" cy="123825"/>
                  </a:xfrm>
                  <a:custGeom>
                    <a:avLst/>
                    <a:gdLst>
                      <a:gd name="connsiteX0" fmla="*/ 121444 w 123825"/>
                      <a:gd name="connsiteY0" fmla="*/ 64294 h 123825"/>
                      <a:gd name="connsiteX1" fmla="*/ 64294 w 123825"/>
                      <a:gd name="connsiteY1" fmla="*/ 121444 h 123825"/>
                      <a:gd name="connsiteX2" fmla="*/ 7144 w 123825"/>
                      <a:gd name="connsiteY2" fmla="*/ 64294 h 123825"/>
                      <a:gd name="connsiteX3" fmla="*/ 64294 w 123825"/>
                      <a:gd name="connsiteY3" fmla="*/ 7144 h 123825"/>
                      <a:gd name="connsiteX4" fmla="*/ 121444 w 123825"/>
                      <a:gd name="connsiteY4" fmla="*/ 64294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1444" y="64294"/>
                        </a:moveTo>
                        <a:cubicBezTo>
                          <a:pt x="121444" y="95857"/>
                          <a:pt x="95857" y="121444"/>
                          <a:pt x="64294" y="121444"/>
                        </a:cubicBezTo>
                        <a:cubicBezTo>
                          <a:pt x="32731" y="121444"/>
                          <a:pt x="7144" y="95857"/>
                          <a:pt x="7144" y="64294"/>
                        </a:cubicBezTo>
                        <a:cubicBezTo>
                          <a:pt x="7144" y="32731"/>
                          <a:pt x="32731" y="7144"/>
                          <a:pt x="64294" y="7144"/>
                        </a:cubicBezTo>
                        <a:cubicBezTo>
                          <a:pt x="95857" y="7144"/>
                          <a:pt x="121444" y="32731"/>
                          <a:pt x="121444" y="64294"/>
                        </a:cubicBezTo>
                        <a:close/>
                      </a:path>
                    </a:pathLst>
                  </a:custGeom>
                  <a:solidFill>
                    <a:srgbClr val="000000"/>
                  </a:solidFill>
                  <a:ln w="12700" cap="flat">
                    <a:solidFill>
                      <a:schemeClr val="bg1"/>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75B3AD3-D9B3-45EA-8FC0-F7D3520E4325}"/>
                      </a:ext>
                    </a:extLst>
                  </p:cNvPr>
                  <p:cNvSpPr/>
                  <p:nvPr/>
                </p:nvSpPr>
                <p:spPr>
                  <a:xfrm>
                    <a:off x="5690372" y="3307556"/>
                    <a:ext cx="819150" cy="342900"/>
                  </a:xfrm>
                  <a:custGeom>
                    <a:avLst/>
                    <a:gdLst>
                      <a:gd name="connsiteX0" fmla="*/ 814251 w 819150"/>
                      <a:gd name="connsiteY0" fmla="*/ 160496 h 342900"/>
                      <a:gd name="connsiteX1" fmla="*/ 785676 w 819150"/>
                      <a:gd name="connsiteY1" fmla="*/ 73819 h 342900"/>
                      <a:gd name="connsiteX2" fmla="*/ 776151 w 819150"/>
                      <a:gd name="connsiteY2" fmla="*/ 46196 h 342900"/>
                      <a:gd name="connsiteX3" fmla="*/ 772341 w 819150"/>
                      <a:gd name="connsiteY3" fmla="*/ 38576 h 342900"/>
                      <a:gd name="connsiteX4" fmla="*/ 714238 w 819150"/>
                      <a:gd name="connsiteY4" fmla="*/ 8096 h 342900"/>
                      <a:gd name="connsiteX5" fmla="*/ 696141 w 819150"/>
                      <a:gd name="connsiteY5" fmla="*/ 7144 h 342900"/>
                      <a:gd name="connsiteX6" fmla="*/ 679948 w 819150"/>
                      <a:gd name="connsiteY6" fmla="*/ 8096 h 342900"/>
                      <a:gd name="connsiteX7" fmla="*/ 621845 w 819150"/>
                      <a:gd name="connsiteY7" fmla="*/ 38576 h 342900"/>
                      <a:gd name="connsiteX8" fmla="*/ 618036 w 819150"/>
                      <a:gd name="connsiteY8" fmla="*/ 46196 h 342900"/>
                      <a:gd name="connsiteX9" fmla="*/ 608511 w 819150"/>
                      <a:gd name="connsiteY9" fmla="*/ 73819 h 342900"/>
                      <a:gd name="connsiteX10" fmla="*/ 601843 w 819150"/>
                      <a:gd name="connsiteY10" fmla="*/ 93821 h 342900"/>
                      <a:gd name="connsiteX11" fmla="*/ 594223 w 819150"/>
                      <a:gd name="connsiteY11" fmla="*/ 73819 h 342900"/>
                      <a:gd name="connsiteX12" fmla="*/ 584698 w 819150"/>
                      <a:gd name="connsiteY12" fmla="*/ 46196 h 342900"/>
                      <a:gd name="connsiteX13" fmla="*/ 580888 w 819150"/>
                      <a:gd name="connsiteY13" fmla="*/ 38576 h 342900"/>
                      <a:gd name="connsiteX14" fmla="*/ 522785 w 819150"/>
                      <a:gd name="connsiteY14" fmla="*/ 8096 h 342900"/>
                      <a:gd name="connsiteX15" fmla="*/ 505640 w 819150"/>
                      <a:gd name="connsiteY15" fmla="*/ 7144 h 342900"/>
                      <a:gd name="connsiteX16" fmla="*/ 489448 w 819150"/>
                      <a:gd name="connsiteY16" fmla="*/ 8096 h 342900"/>
                      <a:gd name="connsiteX17" fmla="*/ 431345 w 819150"/>
                      <a:gd name="connsiteY17" fmla="*/ 38576 h 342900"/>
                      <a:gd name="connsiteX18" fmla="*/ 427535 w 819150"/>
                      <a:gd name="connsiteY18" fmla="*/ 46196 h 342900"/>
                      <a:gd name="connsiteX19" fmla="*/ 418010 w 819150"/>
                      <a:gd name="connsiteY19" fmla="*/ 73819 h 342900"/>
                      <a:gd name="connsiteX20" fmla="*/ 411343 w 819150"/>
                      <a:gd name="connsiteY20" fmla="*/ 93821 h 342900"/>
                      <a:gd name="connsiteX21" fmla="*/ 403723 w 819150"/>
                      <a:gd name="connsiteY21" fmla="*/ 73819 h 342900"/>
                      <a:gd name="connsiteX22" fmla="*/ 394198 w 819150"/>
                      <a:gd name="connsiteY22" fmla="*/ 46196 h 342900"/>
                      <a:gd name="connsiteX23" fmla="*/ 390388 w 819150"/>
                      <a:gd name="connsiteY23" fmla="*/ 38576 h 342900"/>
                      <a:gd name="connsiteX24" fmla="*/ 332285 w 819150"/>
                      <a:gd name="connsiteY24" fmla="*/ 8096 h 342900"/>
                      <a:gd name="connsiteX25" fmla="*/ 315140 w 819150"/>
                      <a:gd name="connsiteY25" fmla="*/ 7144 h 342900"/>
                      <a:gd name="connsiteX26" fmla="*/ 298948 w 819150"/>
                      <a:gd name="connsiteY26" fmla="*/ 8096 h 342900"/>
                      <a:gd name="connsiteX27" fmla="*/ 240845 w 819150"/>
                      <a:gd name="connsiteY27" fmla="*/ 38576 h 342900"/>
                      <a:gd name="connsiteX28" fmla="*/ 237035 w 819150"/>
                      <a:gd name="connsiteY28" fmla="*/ 46196 h 342900"/>
                      <a:gd name="connsiteX29" fmla="*/ 227510 w 819150"/>
                      <a:gd name="connsiteY29" fmla="*/ 73819 h 342900"/>
                      <a:gd name="connsiteX30" fmla="*/ 220843 w 819150"/>
                      <a:gd name="connsiteY30" fmla="*/ 93821 h 342900"/>
                      <a:gd name="connsiteX31" fmla="*/ 213223 w 819150"/>
                      <a:gd name="connsiteY31" fmla="*/ 73819 h 342900"/>
                      <a:gd name="connsiteX32" fmla="*/ 203698 w 819150"/>
                      <a:gd name="connsiteY32" fmla="*/ 46196 h 342900"/>
                      <a:gd name="connsiteX33" fmla="*/ 199888 w 819150"/>
                      <a:gd name="connsiteY33" fmla="*/ 38576 h 342900"/>
                      <a:gd name="connsiteX34" fmla="*/ 141785 w 819150"/>
                      <a:gd name="connsiteY34" fmla="*/ 8096 h 342900"/>
                      <a:gd name="connsiteX35" fmla="*/ 124640 w 819150"/>
                      <a:gd name="connsiteY35" fmla="*/ 7144 h 342900"/>
                      <a:gd name="connsiteX36" fmla="*/ 108448 w 819150"/>
                      <a:gd name="connsiteY36" fmla="*/ 8096 h 342900"/>
                      <a:gd name="connsiteX37" fmla="*/ 50345 w 819150"/>
                      <a:gd name="connsiteY37" fmla="*/ 38576 h 342900"/>
                      <a:gd name="connsiteX38" fmla="*/ 46535 w 819150"/>
                      <a:gd name="connsiteY38" fmla="*/ 46196 h 342900"/>
                      <a:gd name="connsiteX39" fmla="*/ 37010 w 819150"/>
                      <a:gd name="connsiteY39" fmla="*/ 73819 h 342900"/>
                      <a:gd name="connsiteX40" fmla="*/ 8435 w 819150"/>
                      <a:gd name="connsiteY40" fmla="*/ 160496 h 342900"/>
                      <a:gd name="connsiteX41" fmla="*/ 20818 w 819150"/>
                      <a:gd name="connsiteY41" fmla="*/ 190976 h 342900"/>
                      <a:gd name="connsiteX42" fmla="*/ 31295 w 819150"/>
                      <a:gd name="connsiteY42" fmla="*/ 192881 h 342900"/>
                      <a:gd name="connsiteX43" fmla="*/ 54155 w 819150"/>
                      <a:gd name="connsiteY43" fmla="*/ 176689 h 342900"/>
                      <a:gd name="connsiteX44" fmla="*/ 69395 w 819150"/>
                      <a:gd name="connsiteY44" fmla="*/ 130016 h 342900"/>
                      <a:gd name="connsiteX45" fmla="*/ 69395 w 819150"/>
                      <a:gd name="connsiteY45" fmla="*/ 177641 h 342900"/>
                      <a:gd name="connsiteX46" fmla="*/ 40820 w 819150"/>
                      <a:gd name="connsiteY46" fmla="*/ 253841 h 342900"/>
                      <a:gd name="connsiteX47" fmla="*/ 69395 w 819150"/>
                      <a:gd name="connsiteY47" fmla="*/ 253841 h 342900"/>
                      <a:gd name="connsiteX48" fmla="*/ 69395 w 819150"/>
                      <a:gd name="connsiteY48" fmla="*/ 339566 h 342900"/>
                      <a:gd name="connsiteX49" fmla="*/ 117020 w 819150"/>
                      <a:gd name="connsiteY49" fmla="*/ 339566 h 342900"/>
                      <a:gd name="connsiteX50" fmla="*/ 117020 w 819150"/>
                      <a:gd name="connsiteY50" fmla="*/ 253841 h 342900"/>
                      <a:gd name="connsiteX51" fmla="*/ 136070 w 819150"/>
                      <a:gd name="connsiteY51" fmla="*/ 253841 h 342900"/>
                      <a:gd name="connsiteX52" fmla="*/ 136070 w 819150"/>
                      <a:gd name="connsiteY52" fmla="*/ 339566 h 342900"/>
                      <a:gd name="connsiteX53" fmla="*/ 183695 w 819150"/>
                      <a:gd name="connsiteY53" fmla="*/ 339566 h 342900"/>
                      <a:gd name="connsiteX54" fmla="*/ 183695 w 819150"/>
                      <a:gd name="connsiteY54" fmla="*/ 253841 h 342900"/>
                      <a:gd name="connsiteX55" fmla="*/ 212270 w 819150"/>
                      <a:gd name="connsiteY55" fmla="*/ 253841 h 342900"/>
                      <a:gd name="connsiteX56" fmla="*/ 183695 w 819150"/>
                      <a:gd name="connsiteY56" fmla="*/ 175736 h 342900"/>
                      <a:gd name="connsiteX57" fmla="*/ 183695 w 819150"/>
                      <a:gd name="connsiteY57" fmla="*/ 129064 h 342900"/>
                      <a:gd name="connsiteX58" fmla="*/ 198935 w 819150"/>
                      <a:gd name="connsiteY58" fmla="*/ 175736 h 342900"/>
                      <a:gd name="connsiteX59" fmla="*/ 221795 w 819150"/>
                      <a:gd name="connsiteY59" fmla="*/ 191929 h 342900"/>
                      <a:gd name="connsiteX60" fmla="*/ 221795 w 819150"/>
                      <a:gd name="connsiteY60" fmla="*/ 191929 h 342900"/>
                      <a:gd name="connsiteX61" fmla="*/ 221795 w 819150"/>
                      <a:gd name="connsiteY61" fmla="*/ 191929 h 342900"/>
                      <a:gd name="connsiteX62" fmla="*/ 221795 w 819150"/>
                      <a:gd name="connsiteY62" fmla="*/ 191929 h 342900"/>
                      <a:gd name="connsiteX63" fmla="*/ 221795 w 819150"/>
                      <a:gd name="connsiteY63" fmla="*/ 191929 h 342900"/>
                      <a:gd name="connsiteX64" fmla="*/ 244655 w 819150"/>
                      <a:gd name="connsiteY64" fmla="*/ 175736 h 342900"/>
                      <a:gd name="connsiteX65" fmla="*/ 259895 w 819150"/>
                      <a:gd name="connsiteY65" fmla="*/ 129064 h 342900"/>
                      <a:gd name="connsiteX66" fmla="*/ 259895 w 819150"/>
                      <a:gd name="connsiteY66" fmla="*/ 340519 h 342900"/>
                      <a:gd name="connsiteX67" fmla="*/ 307520 w 819150"/>
                      <a:gd name="connsiteY67" fmla="*/ 340519 h 342900"/>
                      <a:gd name="connsiteX68" fmla="*/ 307520 w 819150"/>
                      <a:gd name="connsiteY68" fmla="*/ 197644 h 342900"/>
                      <a:gd name="connsiteX69" fmla="*/ 326570 w 819150"/>
                      <a:gd name="connsiteY69" fmla="*/ 197644 h 342900"/>
                      <a:gd name="connsiteX70" fmla="*/ 326570 w 819150"/>
                      <a:gd name="connsiteY70" fmla="*/ 340519 h 342900"/>
                      <a:gd name="connsiteX71" fmla="*/ 374195 w 819150"/>
                      <a:gd name="connsiteY71" fmla="*/ 340519 h 342900"/>
                      <a:gd name="connsiteX72" fmla="*/ 374195 w 819150"/>
                      <a:gd name="connsiteY72" fmla="*/ 130016 h 342900"/>
                      <a:gd name="connsiteX73" fmla="*/ 389435 w 819150"/>
                      <a:gd name="connsiteY73" fmla="*/ 176689 h 342900"/>
                      <a:gd name="connsiteX74" fmla="*/ 412295 w 819150"/>
                      <a:gd name="connsiteY74" fmla="*/ 192881 h 342900"/>
                      <a:gd name="connsiteX75" fmla="*/ 412295 w 819150"/>
                      <a:gd name="connsiteY75" fmla="*/ 192881 h 342900"/>
                      <a:gd name="connsiteX76" fmla="*/ 412295 w 819150"/>
                      <a:gd name="connsiteY76" fmla="*/ 192881 h 342900"/>
                      <a:gd name="connsiteX77" fmla="*/ 435155 w 819150"/>
                      <a:gd name="connsiteY77" fmla="*/ 176689 h 342900"/>
                      <a:gd name="connsiteX78" fmla="*/ 450395 w 819150"/>
                      <a:gd name="connsiteY78" fmla="*/ 130016 h 342900"/>
                      <a:gd name="connsiteX79" fmla="*/ 450395 w 819150"/>
                      <a:gd name="connsiteY79" fmla="*/ 176689 h 342900"/>
                      <a:gd name="connsiteX80" fmla="*/ 421820 w 819150"/>
                      <a:gd name="connsiteY80" fmla="*/ 254794 h 342900"/>
                      <a:gd name="connsiteX81" fmla="*/ 450395 w 819150"/>
                      <a:gd name="connsiteY81" fmla="*/ 254794 h 342900"/>
                      <a:gd name="connsiteX82" fmla="*/ 450395 w 819150"/>
                      <a:gd name="connsiteY82" fmla="*/ 340519 h 342900"/>
                      <a:gd name="connsiteX83" fmla="*/ 498020 w 819150"/>
                      <a:gd name="connsiteY83" fmla="*/ 340519 h 342900"/>
                      <a:gd name="connsiteX84" fmla="*/ 498020 w 819150"/>
                      <a:gd name="connsiteY84" fmla="*/ 254794 h 342900"/>
                      <a:gd name="connsiteX85" fmla="*/ 517070 w 819150"/>
                      <a:gd name="connsiteY85" fmla="*/ 254794 h 342900"/>
                      <a:gd name="connsiteX86" fmla="*/ 517070 w 819150"/>
                      <a:gd name="connsiteY86" fmla="*/ 340519 h 342900"/>
                      <a:gd name="connsiteX87" fmla="*/ 564695 w 819150"/>
                      <a:gd name="connsiteY87" fmla="*/ 340519 h 342900"/>
                      <a:gd name="connsiteX88" fmla="*/ 564695 w 819150"/>
                      <a:gd name="connsiteY88" fmla="*/ 254794 h 342900"/>
                      <a:gd name="connsiteX89" fmla="*/ 593270 w 819150"/>
                      <a:gd name="connsiteY89" fmla="*/ 254794 h 342900"/>
                      <a:gd name="connsiteX90" fmla="*/ 564695 w 819150"/>
                      <a:gd name="connsiteY90" fmla="*/ 178594 h 342900"/>
                      <a:gd name="connsiteX91" fmla="*/ 564695 w 819150"/>
                      <a:gd name="connsiteY91" fmla="*/ 130969 h 342900"/>
                      <a:gd name="connsiteX92" fmla="*/ 579936 w 819150"/>
                      <a:gd name="connsiteY92" fmla="*/ 177641 h 342900"/>
                      <a:gd name="connsiteX93" fmla="*/ 602795 w 819150"/>
                      <a:gd name="connsiteY93" fmla="*/ 193834 h 342900"/>
                      <a:gd name="connsiteX94" fmla="*/ 602795 w 819150"/>
                      <a:gd name="connsiteY94" fmla="*/ 193834 h 342900"/>
                      <a:gd name="connsiteX95" fmla="*/ 602795 w 819150"/>
                      <a:gd name="connsiteY95" fmla="*/ 193834 h 342900"/>
                      <a:gd name="connsiteX96" fmla="*/ 602795 w 819150"/>
                      <a:gd name="connsiteY96" fmla="*/ 193834 h 342900"/>
                      <a:gd name="connsiteX97" fmla="*/ 602795 w 819150"/>
                      <a:gd name="connsiteY97" fmla="*/ 193834 h 342900"/>
                      <a:gd name="connsiteX98" fmla="*/ 625655 w 819150"/>
                      <a:gd name="connsiteY98" fmla="*/ 177641 h 342900"/>
                      <a:gd name="connsiteX99" fmla="*/ 640895 w 819150"/>
                      <a:gd name="connsiteY99" fmla="*/ 130969 h 342900"/>
                      <a:gd name="connsiteX100" fmla="*/ 640895 w 819150"/>
                      <a:gd name="connsiteY100" fmla="*/ 340519 h 342900"/>
                      <a:gd name="connsiteX101" fmla="*/ 688520 w 819150"/>
                      <a:gd name="connsiteY101" fmla="*/ 340519 h 342900"/>
                      <a:gd name="connsiteX102" fmla="*/ 688520 w 819150"/>
                      <a:gd name="connsiteY102" fmla="*/ 197644 h 342900"/>
                      <a:gd name="connsiteX103" fmla="*/ 707570 w 819150"/>
                      <a:gd name="connsiteY103" fmla="*/ 197644 h 342900"/>
                      <a:gd name="connsiteX104" fmla="*/ 707570 w 819150"/>
                      <a:gd name="connsiteY104" fmla="*/ 340519 h 342900"/>
                      <a:gd name="connsiteX105" fmla="*/ 755195 w 819150"/>
                      <a:gd name="connsiteY105" fmla="*/ 340519 h 342900"/>
                      <a:gd name="connsiteX106" fmla="*/ 755195 w 819150"/>
                      <a:gd name="connsiteY106" fmla="*/ 130016 h 342900"/>
                      <a:gd name="connsiteX107" fmla="*/ 770436 w 819150"/>
                      <a:gd name="connsiteY107" fmla="*/ 176689 h 342900"/>
                      <a:gd name="connsiteX108" fmla="*/ 793295 w 819150"/>
                      <a:gd name="connsiteY108" fmla="*/ 192881 h 342900"/>
                      <a:gd name="connsiteX109" fmla="*/ 803773 w 819150"/>
                      <a:gd name="connsiteY109" fmla="*/ 190976 h 342900"/>
                      <a:gd name="connsiteX110" fmla="*/ 814251 w 819150"/>
                      <a:gd name="connsiteY110" fmla="*/ 160496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19150" h="342900">
                        <a:moveTo>
                          <a:pt x="814251" y="160496"/>
                        </a:moveTo>
                        <a:lnTo>
                          <a:pt x="785676" y="73819"/>
                        </a:lnTo>
                        <a:lnTo>
                          <a:pt x="776151" y="46196"/>
                        </a:lnTo>
                        <a:cubicBezTo>
                          <a:pt x="775198" y="43339"/>
                          <a:pt x="774245" y="41434"/>
                          <a:pt x="772341" y="38576"/>
                        </a:cubicBezTo>
                        <a:cubicBezTo>
                          <a:pt x="757101" y="22384"/>
                          <a:pt x="737098" y="11906"/>
                          <a:pt x="714238" y="8096"/>
                        </a:cubicBezTo>
                        <a:cubicBezTo>
                          <a:pt x="707570" y="7144"/>
                          <a:pt x="701855" y="7144"/>
                          <a:pt x="696141" y="7144"/>
                        </a:cubicBezTo>
                        <a:cubicBezTo>
                          <a:pt x="690426" y="7144"/>
                          <a:pt x="684711" y="7144"/>
                          <a:pt x="679948" y="8096"/>
                        </a:cubicBezTo>
                        <a:cubicBezTo>
                          <a:pt x="657088" y="11906"/>
                          <a:pt x="637086" y="22384"/>
                          <a:pt x="621845" y="38576"/>
                        </a:cubicBezTo>
                        <a:cubicBezTo>
                          <a:pt x="619941" y="40481"/>
                          <a:pt x="618036" y="43339"/>
                          <a:pt x="618036" y="46196"/>
                        </a:cubicBezTo>
                        <a:lnTo>
                          <a:pt x="608511" y="73819"/>
                        </a:lnTo>
                        <a:lnTo>
                          <a:pt x="601843" y="93821"/>
                        </a:lnTo>
                        <a:lnTo>
                          <a:pt x="594223" y="73819"/>
                        </a:lnTo>
                        <a:lnTo>
                          <a:pt x="584698" y="46196"/>
                        </a:lnTo>
                        <a:cubicBezTo>
                          <a:pt x="583745" y="43339"/>
                          <a:pt x="582793" y="41434"/>
                          <a:pt x="580888" y="38576"/>
                        </a:cubicBezTo>
                        <a:cubicBezTo>
                          <a:pt x="565648" y="22384"/>
                          <a:pt x="545646" y="11906"/>
                          <a:pt x="522785" y="8096"/>
                        </a:cubicBezTo>
                        <a:cubicBezTo>
                          <a:pt x="517070" y="7144"/>
                          <a:pt x="511355" y="7144"/>
                          <a:pt x="505640" y="7144"/>
                        </a:cubicBezTo>
                        <a:cubicBezTo>
                          <a:pt x="499925" y="7144"/>
                          <a:pt x="494210" y="7144"/>
                          <a:pt x="489448" y="8096"/>
                        </a:cubicBezTo>
                        <a:cubicBezTo>
                          <a:pt x="466588" y="11906"/>
                          <a:pt x="446585" y="22384"/>
                          <a:pt x="431345" y="38576"/>
                        </a:cubicBezTo>
                        <a:cubicBezTo>
                          <a:pt x="429440" y="40481"/>
                          <a:pt x="427535" y="43339"/>
                          <a:pt x="427535" y="46196"/>
                        </a:cubicBezTo>
                        <a:lnTo>
                          <a:pt x="418010" y="73819"/>
                        </a:lnTo>
                        <a:lnTo>
                          <a:pt x="411343" y="93821"/>
                        </a:lnTo>
                        <a:lnTo>
                          <a:pt x="403723" y="73819"/>
                        </a:lnTo>
                        <a:lnTo>
                          <a:pt x="394198" y="46196"/>
                        </a:lnTo>
                        <a:cubicBezTo>
                          <a:pt x="393245" y="43339"/>
                          <a:pt x="392293" y="41434"/>
                          <a:pt x="390388" y="38576"/>
                        </a:cubicBezTo>
                        <a:cubicBezTo>
                          <a:pt x="375148" y="22384"/>
                          <a:pt x="355145" y="11906"/>
                          <a:pt x="332285" y="8096"/>
                        </a:cubicBezTo>
                        <a:cubicBezTo>
                          <a:pt x="326570" y="7144"/>
                          <a:pt x="320855" y="7144"/>
                          <a:pt x="315140" y="7144"/>
                        </a:cubicBezTo>
                        <a:cubicBezTo>
                          <a:pt x="309425" y="7144"/>
                          <a:pt x="303710" y="7144"/>
                          <a:pt x="298948" y="8096"/>
                        </a:cubicBezTo>
                        <a:cubicBezTo>
                          <a:pt x="276088" y="11906"/>
                          <a:pt x="256085" y="22384"/>
                          <a:pt x="240845" y="38576"/>
                        </a:cubicBezTo>
                        <a:cubicBezTo>
                          <a:pt x="238940" y="40481"/>
                          <a:pt x="237035" y="43339"/>
                          <a:pt x="237035" y="46196"/>
                        </a:cubicBezTo>
                        <a:lnTo>
                          <a:pt x="227510" y="73819"/>
                        </a:lnTo>
                        <a:lnTo>
                          <a:pt x="220843" y="93821"/>
                        </a:lnTo>
                        <a:lnTo>
                          <a:pt x="213223" y="73819"/>
                        </a:lnTo>
                        <a:lnTo>
                          <a:pt x="203698" y="46196"/>
                        </a:lnTo>
                        <a:cubicBezTo>
                          <a:pt x="202745" y="43339"/>
                          <a:pt x="201793" y="41434"/>
                          <a:pt x="199888" y="38576"/>
                        </a:cubicBezTo>
                        <a:cubicBezTo>
                          <a:pt x="184648" y="22384"/>
                          <a:pt x="164645" y="11906"/>
                          <a:pt x="141785" y="8096"/>
                        </a:cubicBezTo>
                        <a:cubicBezTo>
                          <a:pt x="135118" y="7144"/>
                          <a:pt x="130355" y="7144"/>
                          <a:pt x="124640" y="7144"/>
                        </a:cubicBezTo>
                        <a:cubicBezTo>
                          <a:pt x="118925" y="7144"/>
                          <a:pt x="113210" y="7144"/>
                          <a:pt x="108448" y="8096"/>
                        </a:cubicBezTo>
                        <a:cubicBezTo>
                          <a:pt x="85588" y="11906"/>
                          <a:pt x="65585" y="22384"/>
                          <a:pt x="50345" y="38576"/>
                        </a:cubicBezTo>
                        <a:cubicBezTo>
                          <a:pt x="48440" y="40481"/>
                          <a:pt x="46535" y="43339"/>
                          <a:pt x="46535" y="46196"/>
                        </a:cubicBezTo>
                        <a:lnTo>
                          <a:pt x="37010" y="73819"/>
                        </a:lnTo>
                        <a:lnTo>
                          <a:pt x="8435" y="160496"/>
                        </a:lnTo>
                        <a:cubicBezTo>
                          <a:pt x="4625" y="171926"/>
                          <a:pt x="9388" y="185261"/>
                          <a:pt x="20818" y="190976"/>
                        </a:cubicBezTo>
                        <a:cubicBezTo>
                          <a:pt x="24628" y="192881"/>
                          <a:pt x="27485" y="192881"/>
                          <a:pt x="31295" y="192881"/>
                        </a:cubicBezTo>
                        <a:cubicBezTo>
                          <a:pt x="40820" y="192881"/>
                          <a:pt x="50345" y="186214"/>
                          <a:pt x="54155" y="176689"/>
                        </a:cubicBezTo>
                        <a:lnTo>
                          <a:pt x="69395" y="130016"/>
                        </a:lnTo>
                        <a:lnTo>
                          <a:pt x="69395" y="177641"/>
                        </a:lnTo>
                        <a:lnTo>
                          <a:pt x="40820" y="253841"/>
                        </a:lnTo>
                        <a:lnTo>
                          <a:pt x="69395" y="253841"/>
                        </a:lnTo>
                        <a:lnTo>
                          <a:pt x="69395" y="339566"/>
                        </a:lnTo>
                        <a:lnTo>
                          <a:pt x="117020" y="339566"/>
                        </a:lnTo>
                        <a:lnTo>
                          <a:pt x="117020" y="253841"/>
                        </a:lnTo>
                        <a:lnTo>
                          <a:pt x="136070" y="253841"/>
                        </a:lnTo>
                        <a:lnTo>
                          <a:pt x="136070" y="339566"/>
                        </a:lnTo>
                        <a:lnTo>
                          <a:pt x="183695" y="339566"/>
                        </a:lnTo>
                        <a:lnTo>
                          <a:pt x="183695" y="253841"/>
                        </a:lnTo>
                        <a:lnTo>
                          <a:pt x="212270" y="253841"/>
                        </a:lnTo>
                        <a:lnTo>
                          <a:pt x="183695" y="175736"/>
                        </a:lnTo>
                        <a:lnTo>
                          <a:pt x="183695" y="129064"/>
                        </a:lnTo>
                        <a:lnTo>
                          <a:pt x="198935" y="175736"/>
                        </a:lnTo>
                        <a:cubicBezTo>
                          <a:pt x="201793" y="185261"/>
                          <a:pt x="211318" y="191929"/>
                          <a:pt x="221795" y="191929"/>
                        </a:cubicBezTo>
                        <a:cubicBezTo>
                          <a:pt x="221795" y="191929"/>
                          <a:pt x="221795" y="191929"/>
                          <a:pt x="221795" y="191929"/>
                        </a:cubicBezTo>
                        <a:cubicBezTo>
                          <a:pt x="221795" y="191929"/>
                          <a:pt x="221795" y="191929"/>
                          <a:pt x="221795" y="191929"/>
                        </a:cubicBezTo>
                        <a:lnTo>
                          <a:pt x="221795" y="191929"/>
                        </a:lnTo>
                        <a:lnTo>
                          <a:pt x="221795" y="191929"/>
                        </a:lnTo>
                        <a:cubicBezTo>
                          <a:pt x="231320" y="191929"/>
                          <a:pt x="240845" y="185261"/>
                          <a:pt x="244655" y="175736"/>
                        </a:cubicBezTo>
                        <a:lnTo>
                          <a:pt x="259895" y="129064"/>
                        </a:lnTo>
                        <a:lnTo>
                          <a:pt x="259895" y="340519"/>
                        </a:lnTo>
                        <a:lnTo>
                          <a:pt x="307520" y="340519"/>
                        </a:lnTo>
                        <a:lnTo>
                          <a:pt x="307520" y="197644"/>
                        </a:lnTo>
                        <a:lnTo>
                          <a:pt x="326570" y="197644"/>
                        </a:lnTo>
                        <a:lnTo>
                          <a:pt x="326570" y="340519"/>
                        </a:lnTo>
                        <a:lnTo>
                          <a:pt x="374195" y="340519"/>
                        </a:lnTo>
                        <a:lnTo>
                          <a:pt x="374195" y="130016"/>
                        </a:lnTo>
                        <a:lnTo>
                          <a:pt x="389435" y="176689"/>
                        </a:lnTo>
                        <a:cubicBezTo>
                          <a:pt x="393245" y="187166"/>
                          <a:pt x="401818" y="192881"/>
                          <a:pt x="412295" y="192881"/>
                        </a:cubicBezTo>
                        <a:lnTo>
                          <a:pt x="412295" y="192881"/>
                        </a:lnTo>
                        <a:cubicBezTo>
                          <a:pt x="412295" y="192881"/>
                          <a:pt x="412295" y="192881"/>
                          <a:pt x="412295" y="192881"/>
                        </a:cubicBezTo>
                        <a:cubicBezTo>
                          <a:pt x="421820" y="192881"/>
                          <a:pt x="431345" y="186214"/>
                          <a:pt x="435155" y="176689"/>
                        </a:cubicBezTo>
                        <a:lnTo>
                          <a:pt x="450395" y="130016"/>
                        </a:lnTo>
                        <a:lnTo>
                          <a:pt x="450395" y="176689"/>
                        </a:lnTo>
                        <a:lnTo>
                          <a:pt x="421820" y="254794"/>
                        </a:lnTo>
                        <a:lnTo>
                          <a:pt x="450395" y="254794"/>
                        </a:lnTo>
                        <a:lnTo>
                          <a:pt x="450395" y="340519"/>
                        </a:lnTo>
                        <a:lnTo>
                          <a:pt x="498020" y="340519"/>
                        </a:lnTo>
                        <a:lnTo>
                          <a:pt x="498020" y="254794"/>
                        </a:lnTo>
                        <a:lnTo>
                          <a:pt x="517070" y="254794"/>
                        </a:lnTo>
                        <a:lnTo>
                          <a:pt x="517070" y="340519"/>
                        </a:lnTo>
                        <a:lnTo>
                          <a:pt x="564695" y="340519"/>
                        </a:lnTo>
                        <a:lnTo>
                          <a:pt x="564695" y="254794"/>
                        </a:lnTo>
                        <a:lnTo>
                          <a:pt x="593270" y="254794"/>
                        </a:lnTo>
                        <a:lnTo>
                          <a:pt x="564695" y="178594"/>
                        </a:lnTo>
                        <a:lnTo>
                          <a:pt x="564695" y="130969"/>
                        </a:lnTo>
                        <a:lnTo>
                          <a:pt x="579936" y="177641"/>
                        </a:lnTo>
                        <a:cubicBezTo>
                          <a:pt x="582793" y="187166"/>
                          <a:pt x="592318" y="193834"/>
                          <a:pt x="602795" y="193834"/>
                        </a:cubicBezTo>
                        <a:cubicBezTo>
                          <a:pt x="602795" y="193834"/>
                          <a:pt x="602795" y="193834"/>
                          <a:pt x="602795" y="193834"/>
                        </a:cubicBezTo>
                        <a:cubicBezTo>
                          <a:pt x="602795" y="193834"/>
                          <a:pt x="602795" y="193834"/>
                          <a:pt x="602795" y="193834"/>
                        </a:cubicBezTo>
                        <a:cubicBezTo>
                          <a:pt x="602795" y="193834"/>
                          <a:pt x="602795" y="193834"/>
                          <a:pt x="602795" y="193834"/>
                        </a:cubicBezTo>
                        <a:cubicBezTo>
                          <a:pt x="602795" y="193834"/>
                          <a:pt x="602795" y="193834"/>
                          <a:pt x="602795" y="193834"/>
                        </a:cubicBezTo>
                        <a:cubicBezTo>
                          <a:pt x="612320" y="193834"/>
                          <a:pt x="621845" y="187166"/>
                          <a:pt x="625655" y="177641"/>
                        </a:cubicBezTo>
                        <a:lnTo>
                          <a:pt x="640895" y="130969"/>
                        </a:lnTo>
                        <a:lnTo>
                          <a:pt x="640895" y="340519"/>
                        </a:lnTo>
                        <a:lnTo>
                          <a:pt x="688520" y="340519"/>
                        </a:lnTo>
                        <a:lnTo>
                          <a:pt x="688520" y="197644"/>
                        </a:lnTo>
                        <a:lnTo>
                          <a:pt x="707570" y="197644"/>
                        </a:lnTo>
                        <a:lnTo>
                          <a:pt x="707570" y="340519"/>
                        </a:lnTo>
                        <a:lnTo>
                          <a:pt x="755195" y="340519"/>
                        </a:lnTo>
                        <a:lnTo>
                          <a:pt x="755195" y="130016"/>
                        </a:lnTo>
                        <a:lnTo>
                          <a:pt x="770436" y="176689"/>
                        </a:lnTo>
                        <a:cubicBezTo>
                          <a:pt x="773293" y="186214"/>
                          <a:pt x="782818" y="192881"/>
                          <a:pt x="793295" y="192881"/>
                        </a:cubicBezTo>
                        <a:cubicBezTo>
                          <a:pt x="797105" y="192881"/>
                          <a:pt x="799963" y="191929"/>
                          <a:pt x="803773" y="190976"/>
                        </a:cubicBezTo>
                        <a:cubicBezTo>
                          <a:pt x="813298" y="185261"/>
                          <a:pt x="818061" y="171926"/>
                          <a:pt x="814251" y="160496"/>
                        </a:cubicBezTo>
                        <a:close/>
                      </a:path>
                    </a:pathLst>
                  </a:custGeom>
                  <a:solidFill>
                    <a:srgbClr val="000000"/>
                  </a:solidFill>
                  <a:ln w="12700" cap="flat">
                    <a:solidFill>
                      <a:schemeClr val="bg1"/>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1A0F944E-27E5-4BEB-B8E2-F42F89CCE4BC}"/>
                      </a:ext>
                    </a:extLst>
                  </p:cNvPr>
                  <p:cNvSpPr/>
                  <p:nvPr/>
                </p:nvSpPr>
                <p:spPr>
                  <a:xfrm>
                    <a:off x="5750719" y="3174206"/>
                    <a:ext cx="123825" cy="123825"/>
                  </a:xfrm>
                  <a:custGeom>
                    <a:avLst/>
                    <a:gdLst>
                      <a:gd name="connsiteX0" fmla="*/ 121444 w 123825"/>
                      <a:gd name="connsiteY0" fmla="*/ 64294 h 123825"/>
                      <a:gd name="connsiteX1" fmla="*/ 64294 w 123825"/>
                      <a:gd name="connsiteY1" fmla="*/ 121444 h 123825"/>
                      <a:gd name="connsiteX2" fmla="*/ 7144 w 123825"/>
                      <a:gd name="connsiteY2" fmla="*/ 64294 h 123825"/>
                      <a:gd name="connsiteX3" fmla="*/ 64294 w 123825"/>
                      <a:gd name="connsiteY3" fmla="*/ 7144 h 123825"/>
                      <a:gd name="connsiteX4" fmla="*/ 121444 w 123825"/>
                      <a:gd name="connsiteY4" fmla="*/ 64294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1444" y="64294"/>
                        </a:moveTo>
                        <a:cubicBezTo>
                          <a:pt x="121444" y="95857"/>
                          <a:pt x="95857" y="121444"/>
                          <a:pt x="64294" y="121444"/>
                        </a:cubicBezTo>
                        <a:cubicBezTo>
                          <a:pt x="32731" y="121444"/>
                          <a:pt x="7144" y="95857"/>
                          <a:pt x="7144" y="64294"/>
                        </a:cubicBezTo>
                        <a:cubicBezTo>
                          <a:pt x="7144" y="32731"/>
                          <a:pt x="32731" y="7144"/>
                          <a:pt x="64294" y="7144"/>
                        </a:cubicBezTo>
                        <a:cubicBezTo>
                          <a:pt x="95857" y="7144"/>
                          <a:pt x="121444" y="32731"/>
                          <a:pt x="121444" y="64294"/>
                        </a:cubicBezTo>
                        <a:close/>
                      </a:path>
                    </a:pathLst>
                  </a:custGeom>
                  <a:solidFill>
                    <a:srgbClr val="000000"/>
                  </a:solidFill>
                  <a:ln w="12700" cap="flat">
                    <a:solidFill>
                      <a:schemeClr val="bg1"/>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D9E09E8-8186-4C83-9EAA-C70B3F6D254E}"/>
                      </a:ext>
                    </a:extLst>
                  </p:cNvPr>
                  <p:cNvSpPr/>
                  <p:nvPr/>
                </p:nvSpPr>
                <p:spPr>
                  <a:xfrm>
                    <a:off x="6131719" y="3174206"/>
                    <a:ext cx="123825" cy="123825"/>
                  </a:xfrm>
                  <a:custGeom>
                    <a:avLst/>
                    <a:gdLst>
                      <a:gd name="connsiteX0" fmla="*/ 121444 w 123825"/>
                      <a:gd name="connsiteY0" fmla="*/ 64294 h 123825"/>
                      <a:gd name="connsiteX1" fmla="*/ 64294 w 123825"/>
                      <a:gd name="connsiteY1" fmla="*/ 121444 h 123825"/>
                      <a:gd name="connsiteX2" fmla="*/ 7144 w 123825"/>
                      <a:gd name="connsiteY2" fmla="*/ 64294 h 123825"/>
                      <a:gd name="connsiteX3" fmla="*/ 64294 w 123825"/>
                      <a:gd name="connsiteY3" fmla="*/ 7144 h 123825"/>
                      <a:gd name="connsiteX4" fmla="*/ 121444 w 123825"/>
                      <a:gd name="connsiteY4" fmla="*/ 64294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1444" y="64294"/>
                        </a:moveTo>
                        <a:cubicBezTo>
                          <a:pt x="121444" y="95857"/>
                          <a:pt x="95857" y="121444"/>
                          <a:pt x="64294" y="121444"/>
                        </a:cubicBezTo>
                        <a:cubicBezTo>
                          <a:pt x="32731" y="121444"/>
                          <a:pt x="7144" y="95857"/>
                          <a:pt x="7144" y="64294"/>
                        </a:cubicBezTo>
                        <a:cubicBezTo>
                          <a:pt x="7144" y="32731"/>
                          <a:pt x="32731" y="7144"/>
                          <a:pt x="64294" y="7144"/>
                        </a:cubicBezTo>
                        <a:cubicBezTo>
                          <a:pt x="95857" y="7144"/>
                          <a:pt x="121444" y="32731"/>
                          <a:pt x="121444" y="64294"/>
                        </a:cubicBezTo>
                        <a:close/>
                      </a:path>
                    </a:pathLst>
                  </a:custGeom>
                  <a:solidFill>
                    <a:srgbClr val="000000"/>
                  </a:solidFill>
                  <a:ln w="12700" cap="flat">
                    <a:solidFill>
                      <a:schemeClr val="bg1"/>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DF6CD54-445D-40BD-866C-D08CC2499B50}"/>
                      </a:ext>
                    </a:extLst>
                  </p:cNvPr>
                  <p:cNvSpPr/>
                  <p:nvPr/>
                </p:nvSpPr>
                <p:spPr>
                  <a:xfrm>
                    <a:off x="5941219" y="3174206"/>
                    <a:ext cx="123825" cy="123825"/>
                  </a:xfrm>
                  <a:custGeom>
                    <a:avLst/>
                    <a:gdLst>
                      <a:gd name="connsiteX0" fmla="*/ 121444 w 123825"/>
                      <a:gd name="connsiteY0" fmla="*/ 64294 h 123825"/>
                      <a:gd name="connsiteX1" fmla="*/ 64294 w 123825"/>
                      <a:gd name="connsiteY1" fmla="*/ 121444 h 123825"/>
                      <a:gd name="connsiteX2" fmla="*/ 7144 w 123825"/>
                      <a:gd name="connsiteY2" fmla="*/ 64294 h 123825"/>
                      <a:gd name="connsiteX3" fmla="*/ 64294 w 123825"/>
                      <a:gd name="connsiteY3" fmla="*/ 7144 h 123825"/>
                      <a:gd name="connsiteX4" fmla="*/ 121444 w 123825"/>
                      <a:gd name="connsiteY4" fmla="*/ 64294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1444" y="64294"/>
                        </a:moveTo>
                        <a:cubicBezTo>
                          <a:pt x="121444" y="95857"/>
                          <a:pt x="95857" y="121444"/>
                          <a:pt x="64294" y="121444"/>
                        </a:cubicBezTo>
                        <a:cubicBezTo>
                          <a:pt x="32731" y="121444"/>
                          <a:pt x="7144" y="95857"/>
                          <a:pt x="7144" y="64294"/>
                        </a:cubicBezTo>
                        <a:cubicBezTo>
                          <a:pt x="7144" y="32731"/>
                          <a:pt x="32731" y="7144"/>
                          <a:pt x="64294" y="7144"/>
                        </a:cubicBezTo>
                        <a:cubicBezTo>
                          <a:pt x="95857" y="7144"/>
                          <a:pt x="121444" y="32731"/>
                          <a:pt x="121444" y="64294"/>
                        </a:cubicBezTo>
                        <a:close/>
                      </a:path>
                    </a:pathLst>
                  </a:custGeom>
                  <a:solidFill>
                    <a:srgbClr val="000000"/>
                  </a:solidFill>
                  <a:ln w="12700" cap="flat">
                    <a:solidFill>
                      <a:schemeClr val="bg1"/>
                    </a:solidFill>
                    <a:prstDash val="solid"/>
                    <a:miter/>
                  </a:ln>
                </p:spPr>
                <p:txBody>
                  <a:bodyPr rtlCol="0" anchor="ctr"/>
                  <a:lstStyle/>
                  <a:p>
                    <a:endParaRPr lang="en-US"/>
                  </a:p>
                </p:txBody>
              </p:sp>
            </p:grpSp>
          </p:grpSp>
          <p:sp>
            <p:nvSpPr>
              <p:cNvPr id="36" name="TextBox 35">
                <a:extLst>
                  <a:ext uri="{FF2B5EF4-FFF2-40B4-BE49-F238E27FC236}">
                    <a16:creationId xmlns:a16="http://schemas.microsoft.com/office/drawing/2014/main" id="{7A9B044D-3825-4B64-A6EA-CFE61C3615EC}"/>
                  </a:ext>
                </a:extLst>
              </p:cNvPr>
              <p:cNvSpPr txBox="1"/>
              <p:nvPr/>
            </p:nvSpPr>
            <p:spPr>
              <a:xfrm>
                <a:off x="571157" y="3915312"/>
                <a:ext cx="1905000" cy="1600438"/>
              </a:xfrm>
              <a:prstGeom prst="rect">
                <a:avLst/>
              </a:prstGeom>
              <a:solidFill>
                <a:srgbClr val="33CCCC"/>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marL="171450" indent="-171450">
                  <a:buFontTx/>
                  <a:buChar char="-"/>
                </a:pPr>
                <a:r>
                  <a:rPr lang="en-US" sz="1400" dirty="0"/>
                  <a:t>Local SIS maintain student data </a:t>
                </a:r>
              </a:p>
              <a:p>
                <a:pPr marL="171450" indent="-171450">
                  <a:buFontTx/>
                  <a:buChar char="-"/>
                </a:pPr>
                <a:r>
                  <a:rPr lang="en-US" sz="1400" dirty="0"/>
                  <a:t>LEA extract files and send to CALPADS for matching and reporting</a:t>
                </a:r>
              </a:p>
            </p:txBody>
          </p:sp>
        </p:grpSp>
      </p:grpSp>
      <p:sp>
        <p:nvSpPr>
          <p:cNvPr id="46" name="AutoShape 2">
            <a:extLst>
              <a:ext uri="{FF2B5EF4-FFF2-40B4-BE49-F238E27FC236}">
                <a16:creationId xmlns:a16="http://schemas.microsoft.com/office/drawing/2014/main" id="{DF47B041-5B0D-43CF-AD06-705D6ADE2DB3}"/>
              </a:ext>
            </a:extLst>
          </p:cNvPr>
          <p:cNvSpPr txBox="1">
            <a:spLocks noGrp="1" noChangeArrowheads="1"/>
          </p:cNvSpPr>
          <p:nvPr>
            <p:ph type="title" idx="4294967295"/>
          </p:nvPr>
        </p:nvSpPr>
        <p:spPr bwMode="auto">
          <a:xfrm>
            <a:off x="416814" y="282915"/>
            <a:ext cx="6172200" cy="533400"/>
          </a:xfrm>
          <a:prstGeom prst="roundRect">
            <a:avLst>
              <a:gd name="adj" fmla="val 21667"/>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rtl="0" eaLnBrk="1" fontAlgn="base" hangingPunct="1">
              <a:lnSpc>
                <a:spcPct val="90000"/>
              </a:lnSpc>
              <a:spcBef>
                <a:spcPct val="0"/>
              </a:spcBef>
              <a:spcAft>
                <a:spcPct val="0"/>
              </a:spcAft>
              <a:defRPr sz="4000" b="1" cap="all">
                <a:solidFill>
                  <a:schemeClr val="bg1">
                    <a:lumMod val="95000"/>
                  </a:schemeClr>
                </a:solidFill>
                <a:effectLst/>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chemeClr val="tx1"/>
                </a:solidFill>
                <a:effectLst/>
                <a:uLnTx/>
                <a:uFillTx/>
                <a:latin typeface="+mj-lt"/>
                <a:ea typeface="+mj-ea"/>
                <a:cs typeface="+mj-cs"/>
              </a:rPr>
              <a:t>Overview</a:t>
            </a:r>
          </a:p>
        </p:txBody>
      </p:sp>
      <p:sp>
        <p:nvSpPr>
          <p:cNvPr id="3" name="Slide Number Placeholder 2">
            <a:extLst>
              <a:ext uri="{FF2B5EF4-FFF2-40B4-BE49-F238E27FC236}">
                <a16:creationId xmlns:a16="http://schemas.microsoft.com/office/drawing/2014/main" id="{CC612C03-3F19-9757-C15D-D41CA42F045E}"/>
              </a:ext>
            </a:extLst>
          </p:cNvPr>
          <p:cNvSpPr>
            <a:spLocks noGrp="1"/>
          </p:cNvSpPr>
          <p:nvPr>
            <p:ph type="sldNum" sz="quarter" idx="11"/>
          </p:nvPr>
        </p:nvSpPr>
        <p:spPr/>
        <p:txBody>
          <a:bodyPr/>
          <a:lstStyle/>
          <a:p>
            <a:fld id="{4B73C415-D670-4716-A5EC-CC4D52CA2BAC}" type="slidenum">
              <a:rPr lang="en-US" noProof="0" smtClean="0"/>
              <a:pPr/>
              <a:t>9</a:t>
            </a:fld>
            <a:endParaRPr lang="en-US" noProof="0" dirty="0"/>
          </a:p>
        </p:txBody>
      </p:sp>
      <p:sp>
        <p:nvSpPr>
          <p:cNvPr id="2" name="Footer Placeholder 2">
            <a:extLst>
              <a:ext uri="{FF2B5EF4-FFF2-40B4-BE49-F238E27FC236}">
                <a16:creationId xmlns:a16="http://schemas.microsoft.com/office/drawing/2014/main" id="{DC218BB8-D5FB-81F1-C100-3FF6A29694F1}"/>
              </a:ext>
            </a:extLst>
          </p:cNvPr>
          <p:cNvSpPr>
            <a:spLocks noGrp="1"/>
          </p:cNvSpPr>
          <p:nvPr>
            <p:ph type="ftr" sz="quarter" idx="10"/>
          </p:nvPr>
        </p:nvSpPr>
        <p:spPr>
          <a:xfrm>
            <a:off x="432000" y="6365363"/>
            <a:ext cx="5472000" cy="412431"/>
          </a:xfrm>
        </p:spPr>
        <p:txBody>
          <a:bodyPr/>
          <a:lstStyle/>
          <a:p>
            <a:r>
              <a:rPr lang="en-US" noProof="0" dirty="0"/>
              <a:t>SSID Request and Enrollment v1.1 September</a:t>
            </a:r>
            <a:r>
              <a:rPr lang="en-US" dirty="0"/>
              <a:t> 5</a:t>
            </a:r>
            <a:r>
              <a:rPr lang="en-US" noProof="0" dirty="0"/>
              <a:t>, 2024</a:t>
            </a:r>
          </a:p>
        </p:txBody>
      </p:sp>
    </p:spTree>
    <p:extLst>
      <p:ext uri="{BB962C8B-B14F-4D97-AF65-F5344CB8AC3E}">
        <p14:creationId xmlns:p14="http://schemas.microsoft.com/office/powerpoint/2010/main" val="2879455440"/>
      </p:ext>
    </p:extLst>
  </p:cSld>
  <p:clrMapOvr>
    <a:masterClrMapping/>
  </p:clrMapOvr>
</p:sld>
</file>

<file path=ppt/theme/theme1.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BE157F-4C13-8048-8E32-FD9855A27C5B}">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This course provides detailed instructions for requesting and enrolling Statewide Student Identifiers (SSIDs) in CALPADS. The process for requesting and enrolling SSIDs in both Online Maintenance and Batch File Upload are demonstrated. This training centers on enrollments, and does not replace the SENR Data Population Training which additionally speaks to exits and validations. </DocShortBody>
    <DocBody xmlns="186db01c-c4a5-44d8-a310-3ab2db9d5f5c">This course provides detailed instructions for requesting and enrolling Statewide Student Identifiers (SSIDs) in CALPADS. The process for requesting and enrolling SSIDs in both Online Maintenance and Batch File Upload are demonstrated. This training centers on enrollments, and does not replace the SENR Data Population Training which additionally speaks to exits and validations. </DocBody>
    <DocTitle xmlns="186db01c-c4a5-44d8-a310-3ab2db9d5f5c">SSID Request and Enrollment (SENR) Training PowerPoint with Notes v1.1</DocTitle>
    <ReportPeriod xmlns="186db01c-c4a5-44d8-a310-3ab2db9d5f5c">Fall 1</ReportPeriod>
    <_dlc_DocId xmlns="88c68383-87e6-47d9-bddd-bf3f846e2f30">V2FRC72ACC37-661584439-328</_dlc_DocId>
    <_dlc_DocIdUrl xmlns="88c68383-87e6-47d9-bddd-bf3f846e2f30">
      <Url>https://fcmat2.sharepoint.com/sites/intranet/_layouts/15/DocIdRedir.aspx?ID=V2FRC72ACC37-661584439-328</Url>
      <Description>V2FRC72ACC37-661584439-328</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2.xml><?xml version="1.0" encoding="utf-8"?>
<ds:datastoreItem xmlns:ds="http://schemas.openxmlformats.org/officeDocument/2006/customXml" ds:itemID="{B1E71B05-227A-46A4-83E0-D326617214A6}"/>
</file>

<file path=customXml/itemProps3.xml><?xml version="1.0" encoding="utf-8"?>
<ds:datastoreItem xmlns:ds="http://schemas.openxmlformats.org/officeDocument/2006/customXml" ds:itemID="{C9C0BFDF-D948-4F4A-854E-477525F57792}">
  <ds:schemaRefs>
    <ds:schemaRef ds:uri="http://purl.org/dc/dcmityp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 ds:uri="http://schemas.microsoft.com/office/2006/metadata/properties"/>
    <ds:schemaRef ds:uri="b92034fb-4666-4cb2-aacd-159b1af3bd6a"/>
    <ds:schemaRef ds:uri="43b4253e-c274-4962-85a2-d8f7662acfe4"/>
    <ds:schemaRef ds:uri="http://purl.org/dc/elements/1.1/"/>
  </ds:schemaRefs>
</ds:datastoreItem>
</file>

<file path=customXml/itemProps4.xml><?xml version="1.0" encoding="utf-8"?>
<ds:datastoreItem xmlns:ds="http://schemas.openxmlformats.org/officeDocument/2006/customXml" ds:itemID="{41F1BF0E-C56C-41A7-BE0E-DE7544C862DB}"/>
</file>

<file path=docProps/app.xml><?xml version="1.0" encoding="utf-8"?>
<Properties xmlns="http://schemas.openxmlformats.org/officeDocument/2006/extended-properties" xmlns:vt="http://schemas.openxmlformats.org/officeDocument/2006/docPropsVTypes">
  <Template>Theme</Template>
  <TotalTime>0</TotalTime>
  <Words>5738</Words>
  <Application>Microsoft Office PowerPoint</Application>
  <PresentationFormat>Widescreen</PresentationFormat>
  <Paragraphs>660</Paragraphs>
  <Slides>60</Slides>
  <Notes>60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60</vt:i4>
      </vt:variant>
    </vt:vector>
  </HeadingPairs>
  <TitlesOfParts>
    <vt:vector size="73" baseType="lpstr">
      <vt:lpstr>Arial</vt:lpstr>
      <vt:lpstr>Arial Black</vt:lpstr>
      <vt:lpstr>Calibri</vt:lpstr>
      <vt:lpstr>Calibri Light</vt:lpstr>
      <vt:lpstr>Symbol</vt:lpstr>
      <vt:lpstr>Tahoma</vt:lpstr>
      <vt:lpstr>Tehama</vt:lpstr>
      <vt:lpstr>Times New Roman</vt:lpstr>
      <vt:lpstr>Verdana Pro Black</vt:lpstr>
      <vt:lpstr>Wingdings</vt:lpstr>
      <vt:lpstr>Office Theme</vt:lpstr>
      <vt:lpstr>1_Office Theme</vt:lpstr>
      <vt:lpstr>2_Office Theme</vt:lpstr>
      <vt:lpstr>SSID Request &amp; Enrollment (SENR)  Data Population</vt:lpstr>
      <vt:lpstr>Target Audience</vt:lpstr>
      <vt:lpstr>Objectives</vt:lpstr>
      <vt:lpstr>Agenda</vt:lpstr>
      <vt:lpstr>Overview</vt:lpstr>
      <vt:lpstr>Just a Piece of the Pie</vt:lpstr>
      <vt:lpstr>Student Enrollment (SENR)</vt:lpstr>
      <vt:lpstr>SENR Submission Guidelines</vt:lpstr>
      <vt:lpstr>Overview</vt:lpstr>
      <vt:lpstr>Statewide Student Identifier (SSID)</vt:lpstr>
      <vt:lpstr>Data Submission Methods</vt:lpstr>
      <vt:lpstr>SSID Enrollment Process</vt:lpstr>
      <vt:lpstr>Ownership</vt:lpstr>
      <vt:lpstr>Student Profile</vt:lpstr>
      <vt:lpstr>Online Maintenance Demonstration</vt:lpstr>
      <vt:lpstr>Search for Student</vt:lpstr>
      <vt:lpstr>Student Detail</vt:lpstr>
      <vt:lpstr>Add New Record</vt:lpstr>
      <vt:lpstr>Student Enrollment</vt:lpstr>
      <vt:lpstr>Reporting LEA and School of Attendance</vt:lpstr>
      <vt:lpstr>NPS Enrollment</vt:lpstr>
      <vt:lpstr>Enrollment Status</vt:lpstr>
      <vt:lpstr>Enrollment Start &amp; Date Grade Level</vt:lpstr>
      <vt:lpstr>Student Transfer Agreements</vt:lpstr>
      <vt:lpstr>Search by Enrollment</vt:lpstr>
      <vt:lpstr>Request SSID</vt:lpstr>
      <vt:lpstr>Request SSID Results</vt:lpstr>
      <vt:lpstr>Request SSID</vt:lpstr>
      <vt:lpstr>Create New SSID</vt:lpstr>
      <vt:lpstr>New SSID Enrollment</vt:lpstr>
      <vt:lpstr>Batch File Demonstration</vt:lpstr>
      <vt:lpstr>SSID Enrollment Process</vt:lpstr>
      <vt:lpstr>Student Enrollment (SENR) File</vt:lpstr>
      <vt:lpstr>Student Enrollment (SENR) Fields</vt:lpstr>
      <vt:lpstr>SSID Matching Logic</vt:lpstr>
      <vt:lpstr>SSID Match Tool Tab</vt:lpstr>
      <vt:lpstr>   Upload Match File</vt:lpstr>
      <vt:lpstr>Select Match File</vt:lpstr>
      <vt:lpstr>Submit File to Matching Process</vt:lpstr>
      <vt:lpstr>View SSID Match Submissions Screen</vt:lpstr>
      <vt:lpstr>Matching Formula</vt:lpstr>
      <vt:lpstr>Match Result Fields</vt:lpstr>
      <vt:lpstr>View Match Results</vt:lpstr>
      <vt:lpstr>Downloadable file</vt:lpstr>
      <vt:lpstr>Match Result File Details</vt:lpstr>
      <vt:lpstr>Match Result Records</vt:lpstr>
      <vt:lpstr>Selection Process</vt:lpstr>
      <vt:lpstr>File Upload</vt:lpstr>
      <vt:lpstr>Upload SSID File </vt:lpstr>
      <vt:lpstr>View Submission</vt:lpstr>
      <vt:lpstr>Submission Details</vt:lpstr>
      <vt:lpstr>Review Submission</vt:lpstr>
      <vt:lpstr>View Submission Details</vt:lpstr>
      <vt:lpstr>Wrap Up</vt:lpstr>
      <vt:lpstr>Summary</vt:lpstr>
      <vt:lpstr>SENR Reference Documentation</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SSID Request and Enrollment (SENR) Training PowerPoint with Notes v1.1</dc:title>
  <dc:creator/>
  <cp:lastModifiedBy/>
  <cp:revision>1</cp:revision>
  <dcterms:created xsi:type="dcterms:W3CDTF">2019-09-07T18:15:13Z</dcterms:created>
  <dcterms:modified xsi:type="dcterms:W3CDTF">2024-09-05T17:50:53Z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ff32b5f5-38d5-4b64-8596-ac2e88370fa5</vt:lpwstr>
  </property>
  <property fmtid="{D5CDD505-2E9C-101B-9397-08002B2CF9AE}" pid="4" name="Document Status">
    <vt:lpwstr>1-Draft</vt:lpwstr>
  </property>
  <property fmtid="{D5CDD505-2E9C-101B-9397-08002B2CF9AE}" pid="5" name="MediaServiceImageTags">
    <vt:lpwstr/>
  </property>
</Properties>
</file>