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53" r:id="rId4"/>
    <p:sldMasterId id="2147484283" r:id="rId5"/>
    <p:sldMasterId id="2147484360" r:id="rId6"/>
    <p:sldMasterId id="2147484390" r:id="rId7"/>
    <p:sldMasterId id="2147484421" r:id="rId8"/>
  </p:sldMasterIdLst>
  <p:notesMasterIdLst>
    <p:notesMasterId r:id="rId109"/>
  </p:notesMasterIdLst>
  <p:sldIdLst>
    <p:sldId id="4459" r:id="rId9"/>
    <p:sldId id="4460" r:id="rId10"/>
    <p:sldId id="4442" r:id="rId11"/>
    <p:sldId id="4462" r:id="rId12"/>
    <p:sldId id="4463" r:id="rId13"/>
    <p:sldId id="4464" r:id="rId14"/>
    <p:sldId id="4465" r:id="rId15"/>
    <p:sldId id="4466" r:id="rId16"/>
    <p:sldId id="4467" r:id="rId17"/>
    <p:sldId id="4468" r:id="rId18"/>
    <p:sldId id="4469" r:id="rId19"/>
    <p:sldId id="4470" r:id="rId20"/>
    <p:sldId id="4471" r:id="rId21"/>
    <p:sldId id="4472" r:id="rId22"/>
    <p:sldId id="4452" r:id="rId23"/>
    <p:sldId id="4473" r:id="rId24"/>
    <p:sldId id="4474" r:id="rId25"/>
    <p:sldId id="4475" r:id="rId26"/>
    <p:sldId id="4476" r:id="rId27"/>
    <p:sldId id="4477" r:id="rId28"/>
    <p:sldId id="4478" r:id="rId29"/>
    <p:sldId id="4479" r:id="rId30"/>
    <p:sldId id="4480" r:id="rId31"/>
    <p:sldId id="4481" r:id="rId32"/>
    <p:sldId id="3068" r:id="rId33"/>
    <p:sldId id="4482" r:id="rId34"/>
    <p:sldId id="4556" r:id="rId35"/>
    <p:sldId id="4484" r:id="rId36"/>
    <p:sldId id="4485" r:id="rId37"/>
    <p:sldId id="4486" r:id="rId38"/>
    <p:sldId id="4487" r:id="rId39"/>
    <p:sldId id="4488" r:id="rId40"/>
    <p:sldId id="4489" r:id="rId41"/>
    <p:sldId id="4490" r:id="rId42"/>
    <p:sldId id="4491" r:id="rId43"/>
    <p:sldId id="4492" r:id="rId44"/>
    <p:sldId id="4493" r:id="rId45"/>
    <p:sldId id="4494" r:id="rId46"/>
    <p:sldId id="4495" r:id="rId47"/>
    <p:sldId id="4496" r:id="rId48"/>
    <p:sldId id="4497" r:id="rId49"/>
    <p:sldId id="4498" r:id="rId50"/>
    <p:sldId id="4499" r:id="rId51"/>
    <p:sldId id="4450" r:id="rId52"/>
    <p:sldId id="2400" r:id="rId53"/>
    <p:sldId id="2401" r:id="rId54"/>
    <p:sldId id="4503" r:id="rId55"/>
    <p:sldId id="4504" r:id="rId56"/>
    <p:sldId id="4505" r:id="rId57"/>
    <p:sldId id="4506" r:id="rId58"/>
    <p:sldId id="4507" r:id="rId59"/>
    <p:sldId id="4508" r:id="rId60"/>
    <p:sldId id="4509" r:id="rId61"/>
    <p:sldId id="4510" r:id="rId62"/>
    <p:sldId id="4512" r:id="rId63"/>
    <p:sldId id="4511" r:id="rId64"/>
    <p:sldId id="3044" r:id="rId65"/>
    <p:sldId id="3045" r:id="rId66"/>
    <p:sldId id="3046" r:id="rId67"/>
    <p:sldId id="4513" r:id="rId68"/>
    <p:sldId id="4514" r:id="rId69"/>
    <p:sldId id="4515" r:id="rId70"/>
    <p:sldId id="4518" r:id="rId71"/>
    <p:sldId id="4519" r:id="rId72"/>
    <p:sldId id="4520" r:id="rId73"/>
    <p:sldId id="4521" r:id="rId74"/>
    <p:sldId id="4522" r:id="rId75"/>
    <p:sldId id="4523" r:id="rId76"/>
    <p:sldId id="4524" r:id="rId77"/>
    <p:sldId id="4525" r:id="rId78"/>
    <p:sldId id="4526" r:id="rId79"/>
    <p:sldId id="4527" r:id="rId80"/>
    <p:sldId id="4528" r:id="rId81"/>
    <p:sldId id="4529" r:id="rId82"/>
    <p:sldId id="4530" r:id="rId83"/>
    <p:sldId id="4531" r:id="rId84"/>
    <p:sldId id="4532" r:id="rId85"/>
    <p:sldId id="4533" r:id="rId86"/>
    <p:sldId id="4534" r:id="rId87"/>
    <p:sldId id="4535" r:id="rId88"/>
    <p:sldId id="4536" r:id="rId89"/>
    <p:sldId id="4537" r:id="rId90"/>
    <p:sldId id="4538" r:id="rId91"/>
    <p:sldId id="4539" r:id="rId92"/>
    <p:sldId id="4540" r:id="rId93"/>
    <p:sldId id="4541" r:id="rId94"/>
    <p:sldId id="4542" r:id="rId95"/>
    <p:sldId id="4543" r:id="rId96"/>
    <p:sldId id="4544" r:id="rId97"/>
    <p:sldId id="4545" r:id="rId98"/>
    <p:sldId id="4546" r:id="rId99"/>
    <p:sldId id="4547" r:id="rId100"/>
    <p:sldId id="4548" r:id="rId101"/>
    <p:sldId id="4549" r:id="rId102"/>
    <p:sldId id="4555" r:id="rId103"/>
    <p:sldId id="256" r:id="rId104"/>
    <p:sldId id="288" r:id="rId105"/>
    <p:sldId id="4552" r:id="rId106"/>
    <p:sldId id="2254" r:id="rId107"/>
    <p:sldId id="4554"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15C"/>
    <a:srgbClr val="FAE9D3"/>
    <a:srgbClr val="FBEBDE"/>
    <a:srgbClr val="5D657F"/>
    <a:srgbClr val="FBDABB"/>
    <a:srgbClr val="C65F15"/>
    <a:srgbClr val="FF0000"/>
    <a:srgbClr val="FFDED9"/>
    <a:srgbClr val="F0EBF4"/>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CC4A2F-3B57-4AD3-BB76-E399068F0682}" v="4" dt="2025-01-08T06:22:16.1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5" autoAdjust="0"/>
    <p:restoredTop sz="89545" autoAdjust="0"/>
  </p:normalViewPr>
  <p:slideViewPr>
    <p:cSldViewPr snapToGrid="0">
      <p:cViewPr varScale="1">
        <p:scale>
          <a:sx n="99" d="100"/>
          <a:sy n="99" d="100"/>
        </p:scale>
        <p:origin x="10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customXml" Target="../customXml/item4.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viewProps" Target="view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commentAuthors" Target="commentAuthors.xml"/><Relationship Id="rId115" Type="http://schemas.microsoft.com/office/2016/11/relationships/changesInfo" Target="changesInfos/changesInfo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presProps" Target="pres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iel Holmes" userId="64289d95-6088-4187-967a-18d22f07cfb8" providerId="ADAL" clId="{170F4C3C-78AA-40C0-B95E-B9F6D8798D3F}"/>
    <pc:docChg chg="undo custSel modSld">
      <pc:chgData name="Nathaniel Holmes" userId="64289d95-6088-4187-967a-18d22f07cfb8" providerId="ADAL" clId="{170F4C3C-78AA-40C0-B95E-B9F6D8798D3F}" dt="2022-02-01T19:01:38.359" v="105" actId="113"/>
      <pc:docMkLst>
        <pc:docMk/>
      </pc:docMkLst>
      <pc:sldChg chg="addSp modSp mod">
        <pc:chgData name="Nathaniel Holmes" userId="64289d95-6088-4187-967a-18d22f07cfb8" providerId="ADAL" clId="{170F4C3C-78AA-40C0-B95E-B9F6D8798D3F}" dt="2022-02-01T19:01:38.359" v="105" actId="113"/>
        <pc:sldMkLst>
          <pc:docMk/>
          <pc:sldMk cId="2504154516" sldId="2403"/>
        </pc:sldMkLst>
      </pc:sldChg>
    </pc:docChg>
  </pc:docChgLst>
  <pc:docChgLst>
    <pc:chgData name="Nathaniel Holmes" userId="64289d95-6088-4187-967a-18d22f07cfb8" providerId="ADAL" clId="{600FB2A7-B26B-469A-BFB9-49D3B588D1FE}"/>
    <pc:docChg chg="custSel addSld delSld modSld">
      <pc:chgData name="Nathaniel Holmes" userId="64289d95-6088-4187-967a-18d22f07cfb8" providerId="ADAL" clId="{600FB2A7-B26B-469A-BFB9-49D3B588D1FE}" dt="2024-12-10T21:53:09.632" v="146" actId="20577"/>
      <pc:docMkLst>
        <pc:docMk/>
      </pc:docMkLst>
      <pc:sldChg chg="modSp mod">
        <pc:chgData name="Nathaniel Holmes" userId="64289d95-6088-4187-967a-18d22f07cfb8" providerId="ADAL" clId="{600FB2A7-B26B-469A-BFB9-49D3B588D1FE}" dt="2024-12-10T21:53:09.632" v="146" actId="20577"/>
        <pc:sldMkLst>
          <pc:docMk/>
          <pc:sldMk cId="288991353" sldId="3068"/>
        </pc:sldMkLst>
        <pc:spChg chg="mod">
          <ac:chgData name="Nathaniel Holmes" userId="64289d95-6088-4187-967a-18d22f07cfb8" providerId="ADAL" clId="{600FB2A7-B26B-469A-BFB9-49D3B588D1FE}" dt="2024-12-10T21:53:09.632" v="146" actId="20577"/>
          <ac:spMkLst>
            <pc:docMk/>
            <pc:sldMk cId="288991353" sldId="3068"/>
            <ac:spMk id="2" creationId="{BD8E60E6-A171-110F-CCF0-B39DABC4CAD9}"/>
          </ac:spMkLst>
        </pc:spChg>
      </pc:sldChg>
      <pc:sldChg chg="modSp add mod">
        <pc:chgData name="Nathaniel Holmes" userId="64289d95-6088-4187-967a-18d22f07cfb8" providerId="ADAL" clId="{600FB2A7-B26B-469A-BFB9-49D3B588D1FE}" dt="2024-12-10T21:45:26.893" v="87" actId="1076"/>
        <pc:sldMkLst>
          <pc:docMk/>
          <pc:sldMk cId="3282497919" sldId="4452"/>
        </pc:sldMkLst>
        <pc:spChg chg="mod">
          <ac:chgData name="Nathaniel Holmes" userId="64289d95-6088-4187-967a-18d22f07cfb8" providerId="ADAL" clId="{600FB2A7-B26B-469A-BFB9-49D3B588D1FE}" dt="2024-12-10T21:45:26.893" v="87" actId="1076"/>
          <ac:spMkLst>
            <pc:docMk/>
            <pc:sldMk cId="3282497919" sldId="4452"/>
            <ac:spMk id="7" creationId="{CB9459AD-674F-CF85-C1B7-C58AF7BDBF63}"/>
          </ac:spMkLst>
        </pc:spChg>
      </pc:sldChg>
      <pc:sldChg chg="addSp delSp modSp mod">
        <pc:chgData name="Nathaniel Holmes" userId="64289d95-6088-4187-967a-18d22f07cfb8" providerId="ADAL" clId="{600FB2A7-B26B-469A-BFB9-49D3B588D1FE}" dt="2024-12-10T21:42:49.982" v="83" actId="20577"/>
        <pc:sldMkLst>
          <pc:docMk/>
          <pc:sldMk cId="2673234460" sldId="4467"/>
        </pc:sldMkLst>
        <pc:spChg chg="mod">
          <ac:chgData name="Nathaniel Holmes" userId="64289d95-6088-4187-967a-18d22f07cfb8" providerId="ADAL" clId="{600FB2A7-B26B-469A-BFB9-49D3B588D1FE}" dt="2024-12-10T21:39:17.782" v="11" actId="1076"/>
          <ac:spMkLst>
            <pc:docMk/>
            <pc:sldMk cId="2673234460" sldId="4467"/>
            <ac:spMk id="4" creationId="{BD62AF65-BCCB-9C43-A711-43C66FA5F374}"/>
          </ac:spMkLst>
        </pc:spChg>
        <pc:spChg chg="add mod">
          <ac:chgData name="Nathaniel Holmes" userId="64289d95-6088-4187-967a-18d22f07cfb8" providerId="ADAL" clId="{600FB2A7-B26B-469A-BFB9-49D3B588D1FE}" dt="2024-12-10T21:41:38.522" v="41" actId="207"/>
          <ac:spMkLst>
            <pc:docMk/>
            <pc:sldMk cId="2673234460" sldId="4467"/>
            <ac:spMk id="10" creationId="{99099DB1-86C5-C7F3-FA82-0A7B0FD47305}"/>
          </ac:spMkLst>
        </pc:spChg>
        <pc:spChg chg="add mod">
          <ac:chgData name="Nathaniel Holmes" userId="64289d95-6088-4187-967a-18d22f07cfb8" providerId="ADAL" clId="{600FB2A7-B26B-469A-BFB9-49D3B588D1FE}" dt="2024-12-10T21:41:45.364" v="42" actId="207"/>
          <ac:spMkLst>
            <pc:docMk/>
            <pc:sldMk cId="2673234460" sldId="4467"/>
            <ac:spMk id="11" creationId="{4F5E36EE-FB37-72B5-33F9-BC97D459AA17}"/>
          </ac:spMkLst>
        </pc:spChg>
        <pc:spChg chg="add mod">
          <ac:chgData name="Nathaniel Holmes" userId="64289d95-6088-4187-967a-18d22f07cfb8" providerId="ADAL" clId="{600FB2A7-B26B-469A-BFB9-49D3B588D1FE}" dt="2024-12-10T21:41:18.546" v="34" actId="20577"/>
          <ac:spMkLst>
            <pc:docMk/>
            <pc:sldMk cId="2673234460" sldId="4467"/>
            <ac:spMk id="12" creationId="{15D60388-4A87-4B4E-CD8B-093E73BAF7FB}"/>
          </ac:spMkLst>
        </pc:spChg>
        <pc:spChg chg="add mod">
          <ac:chgData name="Nathaniel Holmes" userId="64289d95-6088-4187-967a-18d22f07cfb8" providerId="ADAL" clId="{600FB2A7-B26B-469A-BFB9-49D3B588D1FE}" dt="2024-12-10T21:41:58.320" v="44" actId="1076"/>
          <ac:spMkLst>
            <pc:docMk/>
            <pc:sldMk cId="2673234460" sldId="4467"/>
            <ac:spMk id="13" creationId="{14F20006-6CCD-0874-FBDD-9DD77CFA7304}"/>
          </ac:spMkLst>
        </pc:spChg>
        <pc:spChg chg="add mod">
          <ac:chgData name="Nathaniel Holmes" userId="64289d95-6088-4187-967a-18d22f07cfb8" providerId="ADAL" clId="{600FB2A7-B26B-469A-BFB9-49D3B588D1FE}" dt="2024-12-10T21:42:10.620" v="46" actId="1076"/>
          <ac:spMkLst>
            <pc:docMk/>
            <pc:sldMk cId="2673234460" sldId="4467"/>
            <ac:spMk id="14" creationId="{D9376D78-B81D-1102-AD7A-5BB5FC55479A}"/>
          </ac:spMkLst>
        </pc:spChg>
        <pc:spChg chg="mod">
          <ac:chgData name="Nathaniel Holmes" userId="64289d95-6088-4187-967a-18d22f07cfb8" providerId="ADAL" clId="{600FB2A7-B26B-469A-BFB9-49D3B588D1FE}" dt="2024-12-10T21:39:17.782" v="11" actId="1076"/>
          <ac:spMkLst>
            <pc:docMk/>
            <pc:sldMk cId="2673234460" sldId="4467"/>
            <ac:spMk id="26" creationId="{3D7490B4-A1C2-A645-8239-C5FD347E8F1E}"/>
          </ac:spMkLst>
        </pc:spChg>
        <pc:spChg chg="mod">
          <ac:chgData name="Nathaniel Holmes" userId="64289d95-6088-4187-967a-18d22f07cfb8" providerId="ADAL" clId="{600FB2A7-B26B-469A-BFB9-49D3B588D1FE}" dt="2024-12-10T21:39:17.782" v="11" actId="1076"/>
          <ac:spMkLst>
            <pc:docMk/>
            <pc:sldMk cId="2673234460" sldId="4467"/>
            <ac:spMk id="27" creationId="{4171605C-F1AE-7645-8987-C680775AAD52}"/>
          </ac:spMkLst>
        </pc:spChg>
        <pc:spChg chg="mod">
          <ac:chgData name="Nathaniel Holmes" userId="64289d95-6088-4187-967a-18d22f07cfb8" providerId="ADAL" clId="{600FB2A7-B26B-469A-BFB9-49D3B588D1FE}" dt="2024-12-10T21:41:24.236" v="40" actId="20577"/>
          <ac:spMkLst>
            <pc:docMk/>
            <pc:sldMk cId="2673234460" sldId="4467"/>
            <ac:spMk id="28" creationId="{693DCC5E-D3F8-D44D-84DE-53510B48154E}"/>
          </ac:spMkLst>
        </pc:spChg>
        <pc:spChg chg="mod">
          <ac:chgData name="Nathaniel Holmes" userId="64289d95-6088-4187-967a-18d22f07cfb8" providerId="ADAL" clId="{600FB2A7-B26B-469A-BFB9-49D3B588D1FE}" dt="2024-12-10T21:39:17.782" v="11" actId="1076"/>
          <ac:spMkLst>
            <pc:docMk/>
            <pc:sldMk cId="2673234460" sldId="4467"/>
            <ac:spMk id="34" creationId="{A5E2FCF8-DCFC-4241-9DC7-4BA154854309}"/>
          </ac:spMkLst>
        </pc:spChg>
        <pc:spChg chg="mod">
          <ac:chgData name="Nathaniel Holmes" userId="64289d95-6088-4187-967a-18d22f07cfb8" providerId="ADAL" clId="{600FB2A7-B26B-469A-BFB9-49D3B588D1FE}" dt="2024-12-10T21:39:17.782" v="11" actId="1076"/>
          <ac:spMkLst>
            <pc:docMk/>
            <pc:sldMk cId="2673234460" sldId="4467"/>
            <ac:spMk id="35" creationId="{25A0C6BD-EED0-BF42-A3C6-709265EDB369}"/>
          </ac:spMkLst>
        </pc:spChg>
        <pc:spChg chg="mod">
          <ac:chgData name="Nathaniel Holmes" userId="64289d95-6088-4187-967a-18d22f07cfb8" providerId="ADAL" clId="{600FB2A7-B26B-469A-BFB9-49D3B588D1FE}" dt="2024-12-10T21:39:17.782" v="11" actId="1076"/>
          <ac:spMkLst>
            <pc:docMk/>
            <pc:sldMk cId="2673234460" sldId="4467"/>
            <ac:spMk id="36" creationId="{78E26811-51E1-174F-8E3D-0BB5F715A33D}"/>
          </ac:spMkLst>
        </pc:spChg>
        <pc:spChg chg="mod">
          <ac:chgData name="Nathaniel Holmes" userId="64289d95-6088-4187-967a-18d22f07cfb8" providerId="ADAL" clId="{600FB2A7-B26B-469A-BFB9-49D3B588D1FE}" dt="2024-12-10T21:39:17.782" v="11" actId="1076"/>
          <ac:spMkLst>
            <pc:docMk/>
            <pc:sldMk cId="2673234460" sldId="4467"/>
            <ac:spMk id="52" creationId="{07254615-C330-A54C-BBCB-975670D55F17}"/>
          </ac:spMkLst>
        </pc:spChg>
        <pc:spChg chg="mod">
          <ac:chgData name="Nathaniel Holmes" userId="64289d95-6088-4187-967a-18d22f07cfb8" providerId="ADAL" clId="{600FB2A7-B26B-469A-BFB9-49D3B588D1FE}" dt="2024-12-10T21:39:17.782" v="11" actId="1076"/>
          <ac:spMkLst>
            <pc:docMk/>
            <pc:sldMk cId="2673234460" sldId="4467"/>
            <ac:spMk id="53" creationId="{7990B9C5-11FE-4C43-B0E6-14D1D09D19D8}"/>
          </ac:spMkLst>
        </pc:spChg>
        <pc:spChg chg="mod">
          <ac:chgData name="Nathaniel Holmes" userId="64289d95-6088-4187-967a-18d22f07cfb8" providerId="ADAL" clId="{600FB2A7-B26B-469A-BFB9-49D3B588D1FE}" dt="2024-12-10T21:39:17.782" v="11" actId="1076"/>
          <ac:spMkLst>
            <pc:docMk/>
            <pc:sldMk cId="2673234460" sldId="4467"/>
            <ac:spMk id="54" creationId="{298B76E2-2EDD-4842-B555-559C5CF0CA8B}"/>
          </ac:spMkLst>
        </pc:spChg>
        <pc:spChg chg="mod">
          <ac:chgData name="Nathaniel Holmes" userId="64289d95-6088-4187-967a-18d22f07cfb8" providerId="ADAL" clId="{600FB2A7-B26B-469A-BFB9-49D3B588D1FE}" dt="2024-12-10T21:39:17.782" v="11" actId="1076"/>
          <ac:spMkLst>
            <pc:docMk/>
            <pc:sldMk cId="2673234460" sldId="4467"/>
            <ac:spMk id="59" creationId="{D4F452D8-D53E-EB40-96C5-2A4E1F14738E}"/>
          </ac:spMkLst>
        </pc:spChg>
        <pc:spChg chg="mod">
          <ac:chgData name="Nathaniel Holmes" userId="64289d95-6088-4187-967a-18d22f07cfb8" providerId="ADAL" clId="{600FB2A7-B26B-469A-BFB9-49D3B588D1FE}" dt="2024-12-10T21:39:17.782" v="11" actId="1076"/>
          <ac:spMkLst>
            <pc:docMk/>
            <pc:sldMk cId="2673234460" sldId="4467"/>
            <ac:spMk id="62" creationId="{13DF3B1D-8D84-7746-A061-56CD0348DD13}"/>
          </ac:spMkLst>
        </pc:spChg>
        <pc:spChg chg="mod">
          <ac:chgData name="Nathaniel Holmes" userId="64289d95-6088-4187-967a-18d22f07cfb8" providerId="ADAL" clId="{600FB2A7-B26B-469A-BFB9-49D3B588D1FE}" dt="2024-12-10T21:39:17.782" v="11" actId="1076"/>
          <ac:spMkLst>
            <pc:docMk/>
            <pc:sldMk cId="2673234460" sldId="4467"/>
            <ac:spMk id="65" creationId="{12706A1F-6F70-164A-A75C-1A94A8BE7505}"/>
          </ac:spMkLst>
        </pc:spChg>
        <pc:spChg chg="mod">
          <ac:chgData name="Nathaniel Holmes" userId="64289d95-6088-4187-967a-18d22f07cfb8" providerId="ADAL" clId="{600FB2A7-B26B-469A-BFB9-49D3B588D1FE}" dt="2024-12-10T21:39:17.782" v="11" actId="1076"/>
          <ac:spMkLst>
            <pc:docMk/>
            <pc:sldMk cId="2673234460" sldId="4467"/>
            <ac:spMk id="67" creationId="{B88449DD-7669-0B47-8BC2-5B538594D415}"/>
          </ac:spMkLst>
        </pc:spChg>
        <pc:spChg chg="mod">
          <ac:chgData name="Nathaniel Holmes" userId="64289d95-6088-4187-967a-18d22f07cfb8" providerId="ADAL" clId="{600FB2A7-B26B-469A-BFB9-49D3B588D1FE}" dt="2024-12-10T21:42:49.982" v="83" actId="20577"/>
          <ac:spMkLst>
            <pc:docMk/>
            <pc:sldMk cId="2673234460" sldId="4467"/>
            <ac:spMk id="69" creationId="{7FCF7C98-3F86-FF46-A592-1D5AFE60CAB1}"/>
          </ac:spMkLst>
        </pc:spChg>
        <pc:grpChg chg="mod">
          <ac:chgData name="Nathaniel Holmes" userId="64289d95-6088-4187-967a-18d22f07cfb8" providerId="ADAL" clId="{600FB2A7-B26B-469A-BFB9-49D3B588D1FE}" dt="2024-12-10T21:39:17.782" v="11" actId="1076"/>
          <ac:grpSpMkLst>
            <pc:docMk/>
            <pc:sldMk cId="2673234460" sldId="4467"/>
            <ac:grpSpMk id="7" creationId="{758EBF16-EF98-5744-89D5-96F2144032FA}"/>
          </ac:grpSpMkLst>
        </pc:grpChg>
        <pc:grpChg chg="mod">
          <ac:chgData name="Nathaniel Holmes" userId="64289d95-6088-4187-967a-18d22f07cfb8" providerId="ADAL" clId="{600FB2A7-B26B-469A-BFB9-49D3B588D1FE}" dt="2024-12-10T21:39:17.782" v="11" actId="1076"/>
          <ac:grpSpMkLst>
            <pc:docMk/>
            <pc:sldMk cId="2673234460" sldId="4467"/>
            <ac:grpSpMk id="8" creationId="{069E76B7-09E2-BD49-8758-8E9EC076D2A2}"/>
          </ac:grpSpMkLst>
        </pc:grpChg>
      </pc:sldChg>
      <pc:sldChg chg="new del">
        <pc:chgData name="Nathaniel Holmes" userId="64289d95-6088-4187-967a-18d22f07cfb8" providerId="ADAL" clId="{600FB2A7-B26B-469A-BFB9-49D3B588D1FE}" dt="2024-12-10T21:45:21.263" v="86" actId="47"/>
        <pc:sldMkLst>
          <pc:docMk/>
          <pc:sldMk cId="1096096406" sldId="4555"/>
        </pc:sldMkLst>
      </pc:sldChg>
      <pc:sldChg chg="modSp mod">
        <pc:chgData name="Nathaniel Holmes" userId="64289d95-6088-4187-967a-18d22f07cfb8" providerId="ADAL" clId="{600FB2A7-B26B-469A-BFB9-49D3B588D1FE}" dt="2024-12-10T21:49:23.483" v="136" actId="20577"/>
        <pc:sldMkLst>
          <pc:docMk/>
          <pc:sldMk cId="1185537611" sldId="4555"/>
        </pc:sldMkLst>
        <pc:spChg chg="mod">
          <ac:chgData name="Nathaniel Holmes" userId="64289d95-6088-4187-967a-18d22f07cfb8" providerId="ADAL" clId="{600FB2A7-B26B-469A-BFB9-49D3B588D1FE}" dt="2024-12-10T21:49:23.483" v="136" actId="20577"/>
          <ac:spMkLst>
            <pc:docMk/>
            <pc:sldMk cId="1185537611" sldId="4555"/>
            <ac:spMk id="3" creationId="{BDA51CA3-73EC-22B6-7CC2-0011997DE599}"/>
          </ac:spMkLst>
        </pc:spChg>
      </pc:sldChg>
    </pc:docChg>
  </pc:docChgLst>
  <pc:docChgLst>
    <pc:chgData name="Kyran Pagulayan" userId="4f5bf68c-3e6a-4653-b22b-6a8c4ff83ae3" providerId="ADAL" clId="{F1AF1AD9-A39C-4566-9219-C866AFE1925C}"/>
    <pc:docChg chg="undo redo custSel addSld delSld modSld sldOrd delMainMaster">
      <pc:chgData name="Kyran Pagulayan" userId="4f5bf68c-3e6a-4653-b22b-6a8c4ff83ae3" providerId="ADAL" clId="{F1AF1AD9-A39C-4566-9219-C866AFE1925C}" dt="2024-01-12T17:55:01.320" v="6934" actId="47"/>
      <pc:docMkLst>
        <pc:docMk/>
      </pc:docMkLst>
      <pc:sldChg chg="modSp del mod modNotesTx">
        <pc:chgData name="Kyran Pagulayan" userId="4f5bf68c-3e6a-4653-b22b-6a8c4ff83ae3" providerId="ADAL" clId="{F1AF1AD9-A39C-4566-9219-C866AFE1925C}" dt="2024-01-12T17:55:01.320" v="6934" actId="47"/>
        <pc:sldMkLst>
          <pc:docMk/>
          <pc:sldMk cId="1495405934" sldId="256"/>
        </pc:sldMkLst>
      </pc:sldChg>
      <pc:sldChg chg="addSp delSp modSp del mod modClrScheme delDesignElem chgLayout">
        <pc:chgData name="Kyran Pagulayan" userId="4f5bf68c-3e6a-4653-b22b-6a8c4ff83ae3" providerId="ADAL" clId="{F1AF1AD9-A39C-4566-9219-C866AFE1925C}" dt="2024-01-12T17:55:01.320" v="6934" actId="47"/>
        <pc:sldMkLst>
          <pc:docMk/>
          <pc:sldMk cId="3320468459" sldId="257"/>
        </pc:sldMkLst>
      </pc:sldChg>
      <pc:sldChg chg="modSp del mod">
        <pc:chgData name="Kyran Pagulayan" userId="4f5bf68c-3e6a-4653-b22b-6a8c4ff83ae3" providerId="ADAL" clId="{F1AF1AD9-A39C-4566-9219-C866AFE1925C}" dt="2024-01-12T17:55:01.320" v="6934" actId="47"/>
        <pc:sldMkLst>
          <pc:docMk/>
          <pc:sldMk cId="3745170393" sldId="274"/>
        </pc:sldMkLst>
      </pc:sldChg>
      <pc:sldChg chg="del">
        <pc:chgData name="Kyran Pagulayan" userId="4f5bf68c-3e6a-4653-b22b-6a8c4ff83ae3" providerId="ADAL" clId="{F1AF1AD9-A39C-4566-9219-C866AFE1925C}" dt="2024-01-12T17:55:01.320" v="6934" actId="47"/>
        <pc:sldMkLst>
          <pc:docMk/>
          <pc:sldMk cId="2811499314" sldId="279"/>
        </pc:sldMkLst>
      </pc:sldChg>
      <pc:sldChg chg="addSp delSp modSp del mod modAnim">
        <pc:chgData name="Kyran Pagulayan" userId="4f5bf68c-3e6a-4653-b22b-6a8c4ff83ae3" providerId="ADAL" clId="{F1AF1AD9-A39C-4566-9219-C866AFE1925C}" dt="2024-01-12T17:55:01.320" v="6934" actId="47"/>
        <pc:sldMkLst>
          <pc:docMk/>
          <pc:sldMk cId="547183384" sldId="288"/>
        </pc:sldMkLst>
      </pc:sldChg>
      <pc:sldChg chg="modSp del mod">
        <pc:chgData name="Kyran Pagulayan" userId="4f5bf68c-3e6a-4653-b22b-6a8c4ff83ae3" providerId="ADAL" clId="{F1AF1AD9-A39C-4566-9219-C866AFE1925C}" dt="2024-01-12T17:55:01.320" v="6934" actId="47"/>
        <pc:sldMkLst>
          <pc:docMk/>
          <pc:sldMk cId="696266471" sldId="294"/>
        </pc:sldMkLst>
      </pc:sldChg>
      <pc:sldChg chg="addSp modSp del mod">
        <pc:chgData name="Kyran Pagulayan" userId="4f5bf68c-3e6a-4653-b22b-6a8c4ff83ae3" providerId="ADAL" clId="{F1AF1AD9-A39C-4566-9219-C866AFE1925C}" dt="2024-01-12T17:55:01.320" v="6934" actId="47"/>
        <pc:sldMkLst>
          <pc:docMk/>
          <pc:sldMk cId="1085199466" sldId="306"/>
        </pc:sldMkLst>
      </pc:sldChg>
      <pc:sldChg chg="del">
        <pc:chgData name="Kyran Pagulayan" userId="4f5bf68c-3e6a-4653-b22b-6a8c4ff83ae3" providerId="ADAL" clId="{F1AF1AD9-A39C-4566-9219-C866AFE1925C}" dt="2024-01-12T17:55:01.320" v="6934" actId="47"/>
        <pc:sldMkLst>
          <pc:docMk/>
          <pc:sldMk cId="3259364457" sldId="311"/>
        </pc:sldMkLst>
      </pc:sldChg>
      <pc:sldChg chg="modSp del">
        <pc:chgData name="Kyran Pagulayan" userId="4f5bf68c-3e6a-4653-b22b-6a8c4ff83ae3" providerId="ADAL" clId="{F1AF1AD9-A39C-4566-9219-C866AFE1925C}" dt="2024-01-12T17:55:01.320" v="6934" actId="47"/>
        <pc:sldMkLst>
          <pc:docMk/>
          <pc:sldMk cId="2736872270" sldId="334"/>
        </pc:sldMkLst>
      </pc:sldChg>
      <pc:sldChg chg="del">
        <pc:chgData name="Kyran Pagulayan" userId="4f5bf68c-3e6a-4653-b22b-6a8c4ff83ae3" providerId="ADAL" clId="{F1AF1AD9-A39C-4566-9219-C866AFE1925C}" dt="2024-01-12T17:55:01.320" v="6934" actId="47"/>
        <pc:sldMkLst>
          <pc:docMk/>
          <pc:sldMk cId="1624251185" sldId="350"/>
        </pc:sldMkLst>
      </pc:sldChg>
      <pc:sldChg chg="addSp modSp del mod modAnim">
        <pc:chgData name="Kyran Pagulayan" userId="4f5bf68c-3e6a-4653-b22b-6a8c4ff83ae3" providerId="ADAL" clId="{F1AF1AD9-A39C-4566-9219-C866AFE1925C}" dt="2024-01-12T17:55:01.320" v="6934" actId="47"/>
        <pc:sldMkLst>
          <pc:docMk/>
          <pc:sldMk cId="2827036825" sldId="463"/>
        </pc:sldMkLst>
      </pc:sldChg>
      <pc:sldChg chg="modSp del mod">
        <pc:chgData name="Kyran Pagulayan" userId="4f5bf68c-3e6a-4653-b22b-6a8c4ff83ae3" providerId="ADAL" clId="{F1AF1AD9-A39C-4566-9219-C866AFE1925C}" dt="2024-01-12T17:55:01.320" v="6934" actId="47"/>
        <pc:sldMkLst>
          <pc:docMk/>
          <pc:sldMk cId="452867364" sldId="858"/>
        </pc:sldMkLst>
      </pc:sldChg>
      <pc:sldChg chg="modSp del mod">
        <pc:chgData name="Kyran Pagulayan" userId="4f5bf68c-3e6a-4653-b22b-6a8c4ff83ae3" providerId="ADAL" clId="{F1AF1AD9-A39C-4566-9219-C866AFE1925C}" dt="2024-01-12T17:55:01.320" v="6934" actId="47"/>
        <pc:sldMkLst>
          <pc:docMk/>
          <pc:sldMk cId="3094300224" sldId="1239"/>
        </pc:sldMkLst>
      </pc:sldChg>
      <pc:sldChg chg="modSp del mod ord">
        <pc:chgData name="Kyran Pagulayan" userId="4f5bf68c-3e6a-4653-b22b-6a8c4ff83ae3" providerId="ADAL" clId="{F1AF1AD9-A39C-4566-9219-C866AFE1925C}" dt="2024-01-12T17:55:01.320" v="6934" actId="47"/>
        <pc:sldMkLst>
          <pc:docMk/>
          <pc:sldMk cId="1277863102" sldId="1241"/>
        </pc:sldMkLst>
      </pc:sldChg>
      <pc:sldChg chg="del">
        <pc:chgData name="Kyran Pagulayan" userId="4f5bf68c-3e6a-4653-b22b-6a8c4ff83ae3" providerId="ADAL" clId="{F1AF1AD9-A39C-4566-9219-C866AFE1925C}" dt="2024-01-12T17:55:01.320" v="6934" actId="47"/>
        <pc:sldMkLst>
          <pc:docMk/>
          <pc:sldMk cId="22271149" sldId="1281"/>
        </pc:sldMkLst>
      </pc:sldChg>
      <pc:sldChg chg="modSp del mod">
        <pc:chgData name="Kyran Pagulayan" userId="4f5bf68c-3e6a-4653-b22b-6a8c4ff83ae3" providerId="ADAL" clId="{F1AF1AD9-A39C-4566-9219-C866AFE1925C}" dt="2023-12-22T23:09:34.042" v="725" actId="47"/>
        <pc:sldMkLst>
          <pc:docMk/>
          <pc:sldMk cId="2206113861" sldId="1849"/>
        </pc:sldMkLst>
      </pc:sldChg>
      <pc:sldChg chg="modSp del mod">
        <pc:chgData name="Kyran Pagulayan" userId="4f5bf68c-3e6a-4653-b22b-6a8c4ff83ae3" providerId="ADAL" clId="{F1AF1AD9-A39C-4566-9219-C866AFE1925C}" dt="2024-01-12T17:55:01.320" v="6934" actId="47"/>
        <pc:sldMkLst>
          <pc:docMk/>
          <pc:sldMk cId="963558260" sldId="1853"/>
        </pc:sldMkLst>
      </pc:sldChg>
      <pc:sldChg chg="modSp del mod">
        <pc:chgData name="Kyran Pagulayan" userId="4f5bf68c-3e6a-4653-b22b-6a8c4ff83ae3" providerId="ADAL" clId="{F1AF1AD9-A39C-4566-9219-C866AFE1925C}" dt="2024-01-12T17:55:01.320" v="6934" actId="47"/>
        <pc:sldMkLst>
          <pc:docMk/>
          <pc:sldMk cId="2690595175" sldId="1863"/>
        </pc:sldMkLst>
      </pc:sldChg>
      <pc:sldChg chg="modSp del mod">
        <pc:chgData name="Kyran Pagulayan" userId="4f5bf68c-3e6a-4653-b22b-6a8c4ff83ae3" providerId="ADAL" clId="{F1AF1AD9-A39C-4566-9219-C866AFE1925C}" dt="2024-01-12T17:55:01.320" v="6934" actId="47"/>
        <pc:sldMkLst>
          <pc:docMk/>
          <pc:sldMk cId="2309568983" sldId="2264"/>
        </pc:sldMkLst>
      </pc:sldChg>
      <pc:sldChg chg="modSp del mod">
        <pc:chgData name="Kyran Pagulayan" userId="4f5bf68c-3e6a-4653-b22b-6a8c4ff83ae3" providerId="ADAL" clId="{F1AF1AD9-A39C-4566-9219-C866AFE1925C}" dt="2023-12-27T23:51:48.940" v="2046" actId="47"/>
        <pc:sldMkLst>
          <pc:docMk/>
          <pc:sldMk cId="2026370319" sldId="2265"/>
        </pc:sldMkLst>
      </pc:sldChg>
      <pc:sldChg chg="del">
        <pc:chgData name="Kyran Pagulayan" userId="4f5bf68c-3e6a-4653-b22b-6a8c4ff83ae3" providerId="ADAL" clId="{F1AF1AD9-A39C-4566-9219-C866AFE1925C}" dt="2024-01-12T17:55:01.320" v="6934" actId="47"/>
        <pc:sldMkLst>
          <pc:docMk/>
          <pc:sldMk cId="1878077354" sldId="2274"/>
        </pc:sldMkLst>
      </pc:sldChg>
      <pc:sldChg chg="addSp delSp modSp del mod modNotesTx">
        <pc:chgData name="Kyran Pagulayan" userId="4f5bf68c-3e6a-4653-b22b-6a8c4ff83ae3" providerId="ADAL" clId="{F1AF1AD9-A39C-4566-9219-C866AFE1925C}" dt="2024-01-12T17:55:01.320" v="6934" actId="47"/>
        <pc:sldMkLst>
          <pc:docMk/>
          <pc:sldMk cId="484652315" sldId="2278"/>
        </pc:sldMkLst>
      </pc:sldChg>
      <pc:sldChg chg="modSp del mod">
        <pc:chgData name="Kyran Pagulayan" userId="4f5bf68c-3e6a-4653-b22b-6a8c4ff83ae3" providerId="ADAL" clId="{F1AF1AD9-A39C-4566-9219-C866AFE1925C}" dt="2024-01-12T17:55:01.320" v="6934" actId="47"/>
        <pc:sldMkLst>
          <pc:docMk/>
          <pc:sldMk cId="458413000" sldId="2282"/>
        </pc:sldMkLst>
      </pc:sldChg>
      <pc:sldChg chg="modSp del mod ord modShow">
        <pc:chgData name="Kyran Pagulayan" userId="4f5bf68c-3e6a-4653-b22b-6a8c4ff83ae3" providerId="ADAL" clId="{F1AF1AD9-A39C-4566-9219-C866AFE1925C}" dt="2023-12-27T21:54:43.823" v="908" actId="47"/>
        <pc:sldMkLst>
          <pc:docMk/>
          <pc:sldMk cId="143579200" sldId="2288"/>
        </pc:sldMkLst>
      </pc:sldChg>
      <pc:sldChg chg="del">
        <pc:chgData name="Kyran Pagulayan" userId="4f5bf68c-3e6a-4653-b22b-6a8c4ff83ae3" providerId="ADAL" clId="{F1AF1AD9-A39C-4566-9219-C866AFE1925C}" dt="2023-12-22T19:57:29.959" v="93" actId="47"/>
        <pc:sldMkLst>
          <pc:docMk/>
          <pc:sldMk cId="4015063200" sldId="2290"/>
        </pc:sldMkLst>
      </pc:sldChg>
      <pc:sldChg chg="del modNotesTx">
        <pc:chgData name="Kyran Pagulayan" userId="4f5bf68c-3e6a-4653-b22b-6a8c4ff83ae3" providerId="ADAL" clId="{F1AF1AD9-A39C-4566-9219-C866AFE1925C}" dt="2023-12-22T20:08:17.322" v="185" actId="47"/>
        <pc:sldMkLst>
          <pc:docMk/>
          <pc:sldMk cId="2336940284" sldId="2293"/>
        </pc:sldMkLst>
      </pc:sldChg>
      <pc:sldChg chg="modSp del mod">
        <pc:chgData name="Kyran Pagulayan" userId="4f5bf68c-3e6a-4653-b22b-6a8c4ff83ae3" providerId="ADAL" clId="{F1AF1AD9-A39C-4566-9219-C866AFE1925C}" dt="2024-01-12T17:55:01.320" v="6934" actId="47"/>
        <pc:sldMkLst>
          <pc:docMk/>
          <pc:sldMk cId="2444967842" sldId="2295"/>
        </pc:sldMkLst>
      </pc:sldChg>
      <pc:sldChg chg="modSp del mod">
        <pc:chgData name="Kyran Pagulayan" userId="4f5bf68c-3e6a-4653-b22b-6a8c4ff83ae3" providerId="ADAL" clId="{F1AF1AD9-A39C-4566-9219-C866AFE1925C}" dt="2024-01-12T17:55:01.320" v="6934" actId="47"/>
        <pc:sldMkLst>
          <pc:docMk/>
          <pc:sldMk cId="2317192475" sldId="2296"/>
        </pc:sldMkLst>
      </pc:sldChg>
      <pc:sldChg chg="modSp del mod">
        <pc:chgData name="Kyran Pagulayan" userId="4f5bf68c-3e6a-4653-b22b-6a8c4ff83ae3" providerId="ADAL" clId="{F1AF1AD9-A39C-4566-9219-C866AFE1925C}" dt="2024-01-12T17:55:01.320" v="6934" actId="47"/>
        <pc:sldMkLst>
          <pc:docMk/>
          <pc:sldMk cId="2139578776" sldId="2297"/>
        </pc:sldMkLst>
      </pc:sldChg>
      <pc:sldChg chg="addSp delSp modSp del mod modClrScheme chgLayout modNotesTx">
        <pc:chgData name="Kyran Pagulayan" userId="4f5bf68c-3e6a-4653-b22b-6a8c4ff83ae3" providerId="ADAL" clId="{F1AF1AD9-A39C-4566-9219-C866AFE1925C}" dt="2024-01-12T17:55:01.320" v="6934" actId="47"/>
        <pc:sldMkLst>
          <pc:docMk/>
          <pc:sldMk cId="956168142" sldId="2299"/>
        </pc:sldMkLst>
      </pc:sldChg>
      <pc:sldChg chg="addSp delSp modSp del mod ord modClrScheme delDesignElem chgLayout modNotesTx">
        <pc:chgData name="Kyran Pagulayan" userId="4f5bf68c-3e6a-4653-b22b-6a8c4ff83ae3" providerId="ADAL" clId="{F1AF1AD9-A39C-4566-9219-C866AFE1925C}" dt="2024-01-12T17:55:01.320" v="6934" actId="47"/>
        <pc:sldMkLst>
          <pc:docMk/>
          <pc:sldMk cId="360348954" sldId="2300"/>
        </pc:sldMkLst>
      </pc:sldChg>
      <pc:sldChg chg="modSp del mod">
        <pc:chgData name="Kyran Pagulayan" userId="4f5bf68c-3e6a-4653-b22b-6a8c4ff83ae3" providerId="ADAL" clId="{F1AF1AD9-A39C-4566-9219-C866AFE1925C}" dt="2024-01-12T17:55:01.320" v="6934" actId="47"/>
        <pc:sldMkLst>
          <pc:docMk/>
          <pc:sldMk cId="3782255580" sldId="2301"/>
        </pc:sldMkLst>
      </pc:sldChg>
      <pc:sldChg chg="modSp del mod">
        <pc:chgData name="Kyran Pagulayan" userId="4f5bf68c-3e6a-4653-b22b-6a8c4ff83ae3" providerId="ADAL" clId="{F1AF1AD9-A39C-4566-9219-C866AFE1925C}" dt="2024-01-12T17:55:01.320" v="6934" actId="47"/>
        <pc:sldMkLst>
          <pc:docMk/>
          <pc:sldMk cId="1913484145" sldId="2302"/>
        </pc:sldMkLst>
      </pc:sldChg>
      <pc:sldChg chg="modSp del mod ord modClrScheme chgLayout">
        <pc:chgData name="Kyran Pagulayan" userId="4f5bf68c-3e6a-4653-b22b-6a8c4ff83ae3" providerId="ADAL" clId="{F1AF1AD9-A39C-4566-9219-C866AFE1925C}" dt="2023-12-27T21:54:43.823" v="908" actId="47"/>
        <pc:sldMkLst>
          <pc:docMk/>
          <pc:sldMk cId="3289180057" sldId="2303"/>
        </pc:sldMkLst>
      </pc:sldChg>
      <pc:sldChg chg="del">
        <pc:chgData name="Kyran Pagulayan" userId="4f5bf68c-3e6a-4653-b22b-6a8c4ff83ae3" providerId="ADAL" clId="{F1AF1AD9-A39C-4566-9219-C866AFE1925C}" dt="2023-12-21T18:12:10.202" v="25" actId="2696"/>
        <pc:sldMkLst>
          <pc:docMk/>
          <pc:sldMk cId="4222956165" sldId="2303"/>
        </pc:sldMkLst>
      </pc:sldChg>
      <pc:sldChg chg="addSp delSp modSp del mod ord">
        <pc:chgData name="Kyran Pagulayan" userId="4f5bf68c-3e6a-4653-b22b-6a8c4ff83ae3" providerId="ADAL" clId="{F1AF1AD9-A39C-4566-9219-C866AFE1925C}" dt="2024-01-12T17:55:01.320" v="6934" actId="47"/>
        <pc:sldMkLst>
          <pc:docMk/>
          <pc:sldMk cId="775571040" sldId="2304"/>
        </pc:sldMkLst>
      </pc:sldChg>
      <pc:sldChg chg="del">
        <pc:chgData name="Kyran Pagulayan" userId="4f5bf68c-3e6a-4653-b22b-6a8c4ff83ae3" providerId="ADAL" clId="{F1AF1AD9-A39C-4566-9219-C866AFE1925C}" dt="2023-12-21T18:12:10.202" v="25" actId="2696"/>
        <pc:sldMkLst>
          <pc:docMk/>
          <pc:sldMk cId="3517513037" sldId="2304"/>
        </pc:sldMkLst>
      </pc:sldChg>
      <pc:sldChg chg="modSp del mod">
        <pc:chgData name="Kyran Pagulayan" userId="4f5bf68c-3e6a-4653-b22b-6a8c4ff83ae3" providerId="ADAL" clId="{F1AF1AD9-A39C-4566-9219-C866AFE1925C}" dt="2024-01-12T17:55:01.320" v="6934" actId="47"/>
        <pc:sldMkLst>
          <pc:docMk/>
          <pc:sldMk cId="347499427" sldId="2305"/>
        </pc:sldMkLst>
      </pc:sldChg>
      <pc:sldChg chg="modSp del mod">
        <pc:chgData name="Kyran Pagulayan" userId="4f5bf68c-3e6a-4653-b22b-6a8c4ff83ae3" providerId="ADAL" clId="{F1AF1AD9-A39C-4566-9219-C866AFE1925C}" dt="2024-01-12T17:55:01.320" v="6934" actId="47"/>
        <pc:sldMkLst>
          <pc:docMk/>
          <pc:sldMk cId="1998591478" sldId="2307"/>
        </pc:sldMkLst>
      </pc:sldChg>
      <pc:sldChg chg="addSp delSp modSp del mod">
        <pc:chgData name="Kyran Pagulayan" userId="4f5bf68c-3e6a-4653-b22b-6a8c4ff83ae3" providerId="ADAL" clId="{F1AF1AD9-A39C-4566-9219-C866AFE1925C}" dt="2024-01-12T17:55:01.320" v="6934" actId="47"/>
        <pc:sldMkLst>
          <pc:docMk/>
          <pc:sldMk cId="1156469944" sldId="2308"/>
        </pc:sldMkLst>
      </pc:sldChg>
      <pc:sldChg chg="addSp delSp modSp del mod ord delAnim">
        <pc:chgData name="Kyran Pagulayan" userId="4f5bf68c-3e6a-4653-b22b-6a8c4ff83ae3" providerId="ADAL" clId="{F1AF1AD9-A39C-4566-9219-C866AFE1925C}" dt="2024-01-12T17:55:01.320" v="6934" actId="47"/>
        <pc:sldMkLst>
          <pc:docMk/>
          <pc:sldMk cId="4102265542" sldId="2309"/>
        </pc:sldMkLst>
      </pc:sldChg>
      <pc:sldChg chg="modSp del mod">
        <pc:chgData name="Kyran Pagulayan" userId="4f5bf68c-3e6a-4653-b22b-6a8c4ff83ae3" providerId="ADAL" clId="{F1AF1AD9-A39C-4566-9219-C866AFE1925C}" dt="2024-01-12T17:55:01.320" v="6934" actId="47"/>
        <pc:sldMkLst>
          <pc:docMk/>
          <pc:sldMk cId="1495397419" sldId="2310"/>
        </pc:sldMkLst>
      </pc:sldChg>
      <pc:sldChg chg="modSp del mod">
        <pc:chgData name="Kyran Pagulayan" userId="4f5bf68c-3e6a-4653-b22b-6a8c4ff83ae3" providerId="ADAL" clId="{F1AF1AD9-A39C-4566-9219-C866AFE1925C}" dt="2024-01-12T17:55:01.320" v="6934" actId="47"/>
        <pc:sldMkLst>
          <pc:docMk/>
          <pc:sldMk cId="2559856965" sldId="2311"/>
        </pc:sldMkLst>
      </pc:sldChg>
      <pc:sldChg chg="modSp del">
        <pc:chgData name="Kyran Pagulayan" userId="4f5bf68c-3e6a-4653-b22b-6a8c4ff83ae3" providerId="ADAL" clId="{F1AF1AD9-A39C-4566-9219-C866AFE1925C}" dt="2024-01-12T17:55:01.320" v="6934" actId="47"/>
        <pc:sldMkLst>
          <pc:docMk/>
          <pc:sldMk cId="3899821789" sldId="2312"/>
        </pc:sldMkLst>
      </pc:sldChg>
      <pc:sldChg chg="modSp del mod">
        <pc:chgData name="Kyran Pagulayan" userId="4f5bf68c-3e6a-4653-b22b-6a8c4ff83ae3" providerId="ADAL" clId="{F1AF1AD9-A39C-4566-9219-C866AFE1925C}" dt="2024-01-12T17:55:01.320" v="6934" actId="47"/>
        <pc:sldMkLst>
          <pc:docMk/>
          <pc:sldMk cId="702258466" sldId="2313"/>
        </pc:sldMkLst>
      </pc:sldChg>
      <pc:sldChg chg="modSp del">
        <pc:chgData name="Kyran Pagulayan" userId="4f5bf68c-3e6a-4653-b22b-6a8c4ff83ae3" providerId="ADAL" clId="{F1AF1AD9-A39C-4566-9219-C866AFE1925C}" dt="2024-01-12T17:55:01.320" v="6934" actId="47"/>
        <pc:sldMkLst>
          <pc:docMk/>
          <pc:sldMk cId="450357419" sldId="2314"/>
        </pc:sldMkLst>
      </pc:sldChg>
      <pc:sldChg chg="addSp delSp modSp del mod">
        <pc:chgData name="Kyran Pagulayan" userId="4f5bf68c-3e6a-4653-b22b-6a8c4ff83ae3" providerId="ADAL" clId="{F1AF1AD9-A39C-4566-9219-C866AFE1925C}" dt="2024-01-12T17:55:01.320" v="6934" actId="47"/>
        <pc:sldMkLst>
          <pc:docMk/>
          <pc:sldMk cId="359476439" sldId="2315"/>
        </pc:sldMkLst>
      </pc:sldChg>
      <pc:sldChg chg="addSp delSp modSp del mod">
        <pc:chgData name="Kyran Pagulayan" userId="4f5bf68c-3e6a-4653-b22b-6a8c4ff83ae3" providerId="ADAL" clId="{F1AF1AD9-A39C-4566-9219-C866AFE1925C}" dt="2024-01-12T17:55:01.320" v="6934" actId="47"/>
        <pc:sldMkLst>
          <pc:docMk/>
          <pc:sldMk cId="4217017883" sldId="2316"/>
        </pc:sldMkLst>
      </pc:sldChg>
      <pc:sldChg chg="addSp delSp modSp del mod">
        <pc:chgData name="Kyran Pagulayan" userId="4f5bf68c-3e6a-4653-b22b-6a8c4ff83ae3" providerId="ADAL" clId="{F1AF1AD9-A39C-4566-9219-C866AFE1925C}" dt="2024-01-12T17:55:01.320" v="6934" actId="47"/>
        <pc:sldMkLst>
          <pc:docMk/>
          <pc:sldMk cId="2257809260" sldId="2317"/>
        </pc:sldMkLst>
      </pc:sldChg>
      <pc:sldChg chg="modSp del mod">
        <pc:chgData name="Kyran Pagulayan" userId="4f5bf68c-3e6a-4653-b22b-6a8c4ff83ae3" providerId="ADAL" clId="{F1AF1AD9-A39C-4566-9219-C866AFE1925C}" dt="2024-01-09T17:16:49.124" v="6146" actId="47"/>
        <pc:sldMkLst>
          <pc:docMk/>
          <pc:sldMk cId="1670733831" sldId="2318"/>
        </pc:sldMkLst>
      </pc:sldChg>
      <pc:sldChg chg="modSp del mod">
        <pc:chgData name="Kyran Pagulayan" userId="4f5bf68c-3e6a-4653-b22b-6a8c4ff83ae3" providerId="ADAL" clId="{F1AF1AD9-A39C-4566-9219-C866AFE1925C}" dt="2024-01-05T17:06:45.773" v="3845" actId="47"/>
        <pc:sldMkLst>
          <pc:docMk/>
          <pc:sldMk cId="208040637" sldId="2319"/>
        </pc:sldMkLst>
      </pc:sldChg>
      <pc:sldChg chg="addSp delSp modSp del mod modNotesTx">
        <pc:chgData name="Kyran Pagulayan" userId="4f5bf68c-3e6a-4653-b22b-6a8c4ff83ae3" providerId="ADAL" clId="{F1AF1AD9-A39C-4566-9219-C866AFE1925C}" dt="2024-01-12T17:55:01.320" v="6934" actId="47"/>
        <pc:sldMkLst>
          <pc:docMk/>
          <pc:sldMk cId="1190030667" sldId="2321"/>
        </pc:sldMkLst>
      </pc:sldChg>
      <pc:sldChg chg="modSp del modNotesTx">
        <pc:chgData name="Kyran Pagulayan" userId="4f5bf68c-3e6a-4653-b22b-6a8c4ff83ae3" providerId="ADAL" clId="{F1AF1AD9-A39C-4566-9219-C866AFE1925C}" dt="2024-01-12T17:55:01.320" v="6934" actId="47"/>
        <pc:sldMkLst>
          <pc:docMk/>
          <pc:sldMk cId="653244742" sldId="2322"/>
        </pc:sldMkLst>
      </pc:sldChg>
      <pc:sldChg chg="del">
        <pc:chgData name="Kyran Pagulayan" userId="4f5bf68c-3e6a-4653-b22b-6a8c4ff83ae3" providerId="ADAL" clId="{F1AF1AD9-A39C-4566-9219-C866AFE1925C}" dt="2024-01-12T17:55:01.320" v="6934" actId="47"/>
        <pc:sldMkLst>
          <pc:docMk/>
          <pc:sldMk cId="166143627" sldId="2324"/>
        </pc:sldMkLst>
      </pc:sldChg>
      <pc:sldChg chg="del">
        <pc:chgData name="Kyran Pagulayan" userId="4f5bf68c-3e6a-4653-b22b-6a8c4ff83ae3" providerId="ADAL" clId="{F1AF1AD9-A39C-4566-9219-C866AFE1925C}" dt="2024-01-12T17:55:01.320" v="6934" actId="47"/>
        <pc:sldMkLst>
          <pc:docMk/>
          <pc:sldMk cId="3310303399" sldId="2325"/>
        </pc:sldMkLst>
      </pc:sldChg>
      <pc:sldChg chg="del">
        <pc:chgData name="Kyran Pagulayan" userId="4f5bf68c-3e6a-4653-b22b-6a8c4ff83ae3" providerId="ADAL" clId="{F1AF1AD9-A39C-4566-9219-C866AFE1925C}" dt="2024-01-12T17:55:01.320" v="6934" actId="47"/>
        <pc:sldMkLst>
          <pc:docMk/>
          <pc:sldMk cId="2332097177" sldId="2326"/>
        </pc:sldMkLst>
      </pc:sldChg>
      <pc:sldChg chg="del">
        <pc:chgData name="Kyran Pagulayan" userId="4f5bf68c-3e6a-4653-b22b-6a8c4ff83ae3" providerId="ADAL" clId="{F1AF1AD9-A39C-4566-9219-C866AFE1925C}" dt="2023-12-27T18:09:36.263" v="779" actId="2696"/>
        <pc:sldMkLst>
          <pc:docMk/>
          <pc:sldMk cId="1163189827" sldId="2331"/>
        </pc:sldMkLst>
      </pc:sldChg>
      <pc:sldChg chg="delSp modSp add del mod setBg delDesignElem">
        <pc:chgData name="Kyran Pagulayan" userId="4f5bf68c-3e6a-4653-b22b-6a8c4ff83ae3" providerId="ADAL" clId="{F1AF1AD9-A39C-4566-9219-C866AFE1925C}" dt="2023-12-27T21:54:43.823" v="908" actId="47"/>
        <pc:sldMkLst>
          <pc:docMk/>
          <pc:sldMk cId="1331894913" sldId="2331"/>
        </pc:sldMkLst>
      </pc:sldChg>
      <pc:sldChg chg="addSp delSp modSp del mod">
        <pc:chgData name="Kyran Pagulayan" userId="4f5bf68c-3e6a-4653-b22b-6a8c4ff83ae3" providerId="ADAL" clId="{F1AF1AD9-A39C-4566-9219-C866AFE1925C}" dt="2024-01-12T17:55:01.320" v="6934" actId="47"/>
        <pc:sldMkLst>
          <pc:docMk/>
          <pc:sldMk cId="1854764222" sldId="2332"/>
        </pc:sldMkLst>
      </pc:sldChg>
      <pc:sldChg chg="modSp del mod ord">
        <pc:chgData name="Kyran Pagulayan" userId="4f5bf68c-3e6a-4653-b22b-6a8c4ff83ae3" providerId="ADAL" clId="{F1AF1AD9-A39C-4566-9219-C866AFE1925C}" dt="2024-01-12T17:55:01.320" v="6934" actId="47"/>
        <pc:sldMkLst>
          <pc:docMk/>
          <pc:sldMk cId="3478460511" sldId="2333"/>
        </pc:sldMkLst>
      </pc:sldChg>
      <pc:sldChg chg="modSp del mod ord">
        <pc:chgData name="Kyran Pagulayan" userId="4f5bf68c-3e6a-4653-b22b-6a8c4ff83ae3" providerId="ADAL" clId="{F1AF1AD9-A39C-4566-9219-C866AFE1925C}" dt="2024-01-12T17:55:01.320" v="6934" actId="47"/>
        <pc:sldMkLst>
          <pc:docMk/>
          <pc:sldMk cId="780465156" sldId="2343"/>
        </pc:sldMkLst>
      </pc:sldChg>
      <pc:sldChg chg="del">
        <pc:chgData name="Kyran Pagulayan" userId="4f5bf68c-3e6a-4653-b22b-6a8c4ff83ae3" providerId="ADAL" clId="{F1AF1AD9-A39C-4566-9219-C866AFE1925C}" dt="2024-01-12T17:55:01.320" v="6934" actId="47"/>
        <pc:sldMkLst>
          <pc:docMk/>
          <pc:sldMk cId="1340337485" sldId="2345"/>
        </pc:sldMkLst>
      </pc:sldChg>
      <pc:sldChg chg="del">
        <pc:chgData name="Kyran Pagulayan" userId="4f5bf68c-3e6a-4653-b22b-6a8c4ff83ae3" providerId="ADAL" clId="{F1AF1AD9-A39C-4566-9219-C866AFE1925C}" dt="2024-01-12T17:55:01.320" v="6934" actId="47"/>
        <pc:sldMkLst>
          <pc:docMk/>
          <pc:sldMk cId="2298719675" sldId="2350"/>
        </pc:sldMkLst>
      </pc:sldChg>
      <pc:sldChg chg="modSp del modNotes">
        <pc:chgData name="Kyran Pagulayan" userId="4f5bf68c-3e6a-4653-b22b-6a8c4ff83ae3" providerId="ADAL" clId="{F1AF1AD9-A39C-4566-9219-C866AFE1925C}" dt="2024-01-12T17:55:01.320" v="6934" actId="47"/>
        <pc:sldMkLst>
          <pc:docMk/>
          <pc:sldMk cId="2510433995" sldId="2351"/>
        </pc:sldMkLst>
      </pc:sldChg>
      <pc:sldChg chg="addSp delSp modSp del mod">
        <pc:chgData name="Kyran Pagulayan" userId="4f5bf68c-3e6a-4653-b22b-6a8c4ff83ae3" providerId="ADAL" clId="{F1AF1AD9-A39C-4566-9219-C866AFE1925C}" dt="2024-01-12T17:55:01.320" v="6934" actId="47"/>
        <pc:sldMkLst>
          <pc:docMk/>
          <pc:sldMk cId="1978460568" sldId="2352"/>
        </pc:sldMkLst>
      </pc:sldChg>
      <pc:sldChg chg="del">
        <pc:chgData name="Kyran Pagulayan" userId="4f5bf68c-3e6a-4653-b22b-6a8c4ff83ae3" providerId="ADAL" clId="{F1AF1AD9-A39C-4566-9219-C866AFE1925C}" dt="2023-12-28T19:24:01.023" v="2832" actId="47"/>
        <pc:sldMkLst>
          <pc:docMk/>
          <pc:sldMk cId="1135462907" sldId="2353"/>
        </pc:sldMkLst>
      </pc:sldChg>
      <pc:sldChg chg="del">
        <pc:chgData name="Kyran Pagulayan" userId="4f5bf68c-3e6a-4653-b22b-6a8c4ff83ae3" providerId="ADAL" clId="{F1AF1AD9-A39C-4566-9219-C866AFE1925C}" dt="2024-01-12T17:55:01.320" v="6934" actId="47"/>
        <pc:sldMkLst>
          <pc:docMk/>
          <pc:sldMk cId="1717463234" sldId="2357"/>
        </pc:sldMkLst>
      </pc:sldChg>
      <pc:sldChg chg="modSp del mod">
        <pc:chgData name="Kyran Pagulayan" userId="4f5bf68c-3e6a-4653-b22b-6a8c4ff83ae3" providerId="ADAL" clId="{F1AF1AD9-A39C-4566-9219-C866AFE1925C}" dt="2024-01-12T17:55:01.320" v="6934" actId="47"/>
        <pc:sldMkLst>
          <pc:docMk/>
          <pc:sldMk cId="2403014530" sldId="2358"/>
        </pc:sldMkLst>
      </pc:sldChg>
      <pc:sldChg chg="modSp del mod">
        <pc:chgData name="Kyran Pagulayan" userId="4f5bf68c-3e6a-4653-b22b-6a8c4ff83ae3" providerId="ADAL" clId="{F1AF1AD9-A39C-4566-9219-C866AFE1925C}" dt="2024-01-12T17:55:01.320" v="6934" actId="47"/>
        <pc:sldMkLst>
          <pc:docMk/>
          <pc:sldMk cId="1484785638" sldId="2359"/>
        </pc:sldMkLst>
      </pc:sldChg>
      <pc:sldChg chg="modSp del mod">
        <pc:chgData name="Kyran Pagulayan" userId="4f5bf68c-3e6a-4653-b22b-6a8c4ff83ae3" providerId="ADAL" clId="{F1AF1AD9-A39C-4566-9219-C866AFE1925C}" dt="2024-01-12T17:55:01.320" v="6934" actId="47"/>
        <pc:sldMkLst>
          <pc:docMk/>
          <pc:sldMk cId="4292708711" sldId="2360"/>
        </pc:sldMkLst>
      </pc:sldChg>
      <pc:sldChg chg="modSp del mod">
        <pc:chgData name="Kyran Pagulayan" userId="4f5bf68c-3e6a-4653-b22b-6a8c4ff83ae3" providerId="ADAL" clId="{F1AF1AD9-A39C-4566-9219-C866AFE1925C}" dt="2024-01-12T17:55:01.320" v="6934" actId="47"/>
        <pc:sldMkLst>
          <pc:docMk/>
          <pc:sldMk cId="2030588766" sldId="2361"/>
        </pc:sldMkLst>
      </pc:sldChg>
      <pc:sldChg chg="modSp del mod">
        <pc:chgData name="Kyran Pagulayan" userId="4f5bf68c-3e6a-4653-b22b-6a8c4ff83ae3" providerId="ADAL" clId="{F1AF1AD9-A39C-4566-9219-C866AFE1925C}" dt="2023-12-22T20:10:22.873" v="254" actId="47"/>
        <pc:sldMkLst>
          <pc:docMk/>
          <pc:sldMk cId="1011948984" sldId="2365"/>
        </pc:sldMkLst>
      </pc:sldChg>
      <pc:sldChg chg="delSp modSp add del setBg delDesignElem">
        <pc:chgData name="Kyran Pagulayan" userId="4f5bf68c-3e6a-4653-b22b-6a8c4ff83ae3" providerId="ADAL" clId="{F1AF1AD9-A39C-4566-9219-C866AFE1925C}" dt="2023-12-27T21:54:43.823" v="908" actId="47"/>
        <pc:sldMkLst>
          <pc:docMk/>
          <pc:sldMk cId="467618199" sldId="2366"/>
        </pc:sldMkLst>
      </pc:sldChg>
      <pc:sldChg chg="del">
        <pc:chgData name="Kyran Pagulayan" userId="4f5bf68c-3e6a-4653-b22b-6a8c4ff83ae3" providerId="ADAL" clId="{F1AF1AD9-A39C-4566-9219-C866AFE1925C}" dt="2023-12-27T18:09:36.263" v="779" actId="2696"/>
        <pc:sldMkLst>
          <pc:docMk/>
          <pc:sldMk cId="3787481673" sldId="2366"/>
        </pc:sldMkLst>
      </pc:sldChg>
      <pc:sldChg chg="delSp modSp del mod setBg">
        <pc:chgData name="Kyran Pagulayan" userId="4f5bf68c-3e6a-4653-b22b-6a8c4ff83ae3" providerId="ADAL" clId="{F1AF1AD9-A39C-4566-9219-C866AFE1925C}" dt="2024-01-12T17:55:01.320" v="6934" actId="47"/>
        <pc:sldMkLst>
          <pc:docMk/>
          <pc:sldMk cId="1694432972" sldId="2372"/>
        </pc:sldMkLst>
      </pc:sldChg>
      <pc:sldChg chg="delSp modSp del mod setBg">
        <pc:chgData name="Kyran Pagulayan" userId="4f5bf68c-3e6a-4653-b22b-6a8c4ff83ae3" providerId="ADAL" clId="{F1AF1AD9-A39C-4566-9219-C866AFE1925C}" dt="2024-01-12T17:55:01.320" v="6934" actId="47"/>
        <pc:sldMkLst>
          <pc:docMk/>
          <pc:sldMk cId="3056315706" sldId="2374"/>
        </pc:sldMkLst>
      </pc:sldChg>
      <pc:sldChg chg="del">
        <pc:chgData name="Kyran Pagulayan" userId="4f5bf68c-3e6a-4653-b22b-6a8c4ff83ae3" providerId="ADAL" clId="{F1AF1AD9-A39C-4566-9219-C866AFE1925C}" dt="2023-12-22T22:53:12.076" v="557" actId="47"/>
        <pc:sldMkLst>
          <pc:docMk/>
          <pc:sldMk cId="2139239317" sldId="2376"/>
        </pc:sldMkLst>
      </pc:sldChg>
      <pc:sldChg chg="modSp del mod ord modClrScheme modShow chgLayout">
        <pc:chgData name="Kyran Pagulayan" userId="4f5bf68c-3e6a-4653-b22b-6a8c4ff83ae3" providerId="ADAL" clId="{F1AF1AD9-A39C-4566-9219-C866AFE1925C}" dt="2023-12-27T21:54:43.823" v="908" actId="47"/>
        <pc:sldMkLst>
          <pc:docMk/>
          <pc:sldMk cId="4116248016" sldId="2377"/>
        </pc:sldMkLst>
      </pc:sldChg>
      <pc:sldChg chg="delSp modSp del mod modClrScheme delDesignElem chgLayout">
        <pc:chgData name="Kyran Pagulayan" userId="4f5bf68c-3e6a-4653-b22b-6a8c4ff83ae3" providerId="ADAL" clId="{F1AF1AD9-A39C-4566-9219-C866AFE1925C}" dt="2024-01-12T17:55:01.320" v="6934" actId="47"/>
        <pc:sldMkLst>
          <pc:docMk/>
          <pc:sldMk cId="1769950041" sldId="2379"/>
        </pc:sldMkLst>
      </pc:sldChg>
      <pc:sldChg chg="modSp del mod setBg">
        <pc:chgData name="Kyran Pagulayan" userId="4f5bf68c-3e6a-4653-b22b-6a8c4ff83ae3" providerId="ADAL" clId="{F1AF1AD9-A39C-4566-9219-C866AFE1925C}" dt="2024-01-12T17:54:35.491" v="6933" actId="47"/>
        <pc:sldMkLst>
          <pc:docMk/>
          <pc:sldMk cId="3843356575" sldId="2380"/>
        </pc:sldMkLst>
      </pc:sldChg>
      <pc:sldChg chg="del">
        <pc:chgData name="Kyran Pagulayan" userId="4f5bf68c-3e6a-4653-b22b-6a8c4ff83ae3" providerId="ADAL" clId="{F1AF1AD9-A39C-4566-9219-C866AFE1925C}" dt="2024-01-12T17:55:01.320" v="6934" actId="47"/>
        <pc:sldMkLst>
          <pc:docMk/>
          <pc:sldMk cId="2705693" sldId="2381"/>
        </pc:sldMkLst>
      </pc:sldChg>
      <pc:sldChg chg="modSp del mod">
        <pc:chgData name="Kyran Pagulayan" userId="4f5bf68c-3e6a-4653-b22b-6a8c4ff83ae3" providerId="ADAL" clId="{F1AF1AD9-A39C-4566-9219-C866AFE1925C}" dt="2024-01-12T17:55:01.320" v="6934" actId="47"/>
        <pc:sldMkLst>
          <pc:docMk/>
          <pc:sldMk cId="3292654840" sldId="2396"/>
        </pc:sldMkLst>
      </pc:sldChg>
      <pc:sldChg chg="modSp del modNotesTx">
        <pc:chgData name="Kyran Pagulayan" userId="4f5bf68c-3e6a-4653-b22b-6a8c4ff83ae3" providerId="ADAL" clId="{F1AF1AD9-A39C-4566-9219-C866AFE1925C}" dt="2024-01-12T17:55:01.320" v="6934" actId="47"/>
        <pc:sldMkLst>
          <pc:docMk/>
          <pc:sldMk cId="3279739223" sldId="2397"/>
        </pc:sldMkLst>
      </pc:sldChg>
      <pc:sldChg chg="modSp del mod modNotesTx">
        <pc:chgData name="Kyran Pagulayan" userId="4f5bf68c-3e6a-4653-b22b-6a8c4ff83ae3" providerId="ADAL" clId="{F1AF1AD9-A39C-4566-9219-C866AFE1925C}" dt="2024-01-12T17:55:01.320" v="6934" actId="47"/>
        <pc:sldMkLst>
          <pc:docMk/>
          <pc:sldMk cId="1057230276" sldId="2398"/>
        </pc:sldMkLst>
      </pc:sldChg>
      <pc:sldChg chg="modSp del mod">
        <pc:chgData name="Kyran Pagulayan" userId="4f5bf68c-3e6a-4653-b22b-6a8c4ff83ae3" providerId="ADAL" clId="{F1AF1AD9-A39C-4566-9219-C866AFE1925C}" dt="2024-01-12T17:55:01.320" v="6934" actId="47"/>
        <pc:sldMkLst>
          <pc:docMk/>
          <pc:sldMk cId="165867708" sldId="2399"/>
        </pc:sldMkLst>
      </pc:sldChg>
      <pc:sldChg chg="del">
        <pc:chgData name="Kyran Pagulayan" userId="4f5bf68c-3e6a-4653-b22b-6a8c4ff83ae3" providerId="ADAL" clId="{F1AF1AD9-A39C-4566-9219-C866AFE1925C}" dt="2024-01-12T17:55:01.320" v="6934" actId="47"/>
        <pc:sldMkLst>
          <pc:docMk/>
          <pc:sldMk cId="2504154516" sldId="2403"/>
        </pc:sldMkLst>
      </pc:sldChg>
      <pc:sldChg chg="modSp del mod">
        <pc:chgData name="Kyran Pagulayan" userId="4f5bf68c-3e6a-4653-b22b-6a8c4ff83ae3" providerId="ADAL" clId="{F1AF1AD9-A39C-4566-9219-C866AFE1925C}" dt="2024-01-12T17:55:01.320" v="6934" actId="47"/>
        <pc:sldMkLst>
          <pc:docMk/>
          <pc:sldMk cId="3420883369" sldId="2404"/>
        </pc:sldMkLst>
      </pc:sldChg>
      <pc:sldChg chg="modSp del mod ord">
        <pc:chgData name="Kyran Pagulayan" userId="4f5bf68c-3e6a-4653-b22b-6a8c4ff83ae3" providerId="ADAL" clId="{F1AF1AD9-A39C-4566-9219-C866AFE1925C}" dt="2024-01-12T17:55:01.320" v="6934" actId="47"/>
        <pc:sldMkLst>
          <pc:docMk/>
          <pc:sldMk cId="2065087273" sldId="2405"/>
        </pc:sldMkLst>
      </pc:sldChg>
      <pc:sldChg chg="add del mod ord modShow">
        <pc:chgData name="Kyran Pagulayan" userId="4f5bf68c-3e6a-4653-b22b-6a8c4ff83ae3" providerId="ADAL" clId="{F1AF1AD9-A39C-4566-9219-C866AFE1925C}" dt="2023-12-27T21:54:43.823" v="908" actId="47"/>
        <pc:sldMkLst>
          <pc:docMk/>
          <pc:sldMk cId="2136659665" sldId="2406"/>
        </pc:sldMkLst>
      </pc:sldChg>
      <pc:sldChg chg="modSp del mod">
        <pc:chgData name="Kyran Pagulayan" userId="4f5bf68c-3e6a-4653-b22b-6a8c4ff83ae3" providerId="ADAL" clId="{F1AF1AD9-A39C-4566-9219-C866AFE1925C}" dt="2024-01-12T17:55:01.320" v="6934" actId="47"/>
        <pc:sldMkLst>
          <pc:docMk/>
          <pc:sldMk cId="2167802413" sldId="2410"/>
        </pc:sldMkLst>
      </pc:sldChg>
      <pc:sldChg chg="modSp del mod">
        <pc:chgData name="Kyran Pagulayan" userId="4f5bf68c-3e6a-4653-b22b-6a8c4ff83ae3" providerId="ADAL" clId="{F1AF1AD9-A39C-4566-9219-C866AFE1925C}" dt="2024-01-12T17:55:01.320" v="6934" actId="47"/>
        <pc:sldMkLst>
          <pc:docMk/>
          <pc:sldMk cId="639994022" sldId="2413"/>
        </pc:sldMkLst>
      </pc:sldChg>
      <pc:sldChg chg="modSp del mod">
        <pc:chgData name="Kyran Pagulayan" userId="4f5bf68c-3e6a-4653-b22b-6a8c4ff83ae3" providerId="ADAL" clId="{F1AF1AD9-A39C-4566-9219-C866AFE1925C}" dt="2024-01-12T17:55:01.320" v="6934" actId="47"/>
        <pc:sldMkLst>
          <pc:docMk/>
          <pc:sldMk cId="19232832" sldId="2414"/>
        </pc:sldMkLst>
      </pc:sldChg>
      <pc:sldChg chg="modSp del mod">
        <pc:chgData name="Kyran Pagulayan" userId="4f5bf68c-3e6a-4653-b22b-6a8c4ff83ae3" providerId="ADAL" clId="{F1AF1AD9-A39C-4566-9219-C866AFE1925C}" dt="2024-01-12T17:55:01.320" v="6934" actId="47"/>
        <pc:sldMkLst>
          <pc:docMk/>
          <pc:sldMk cId="1410951561" sldId="2415"/>
        </pc:sldMkLst>
      </pc:sldChg>
      <pc:sldChg chg="del">
        <pc:chgData name="Kyran Pagulayan" userId="4f5bf68c-3e6a-4653-b22b-6a8c4ff83ae3" providerId="ADAL" clId="{F1AF1AD9-A39C-4566-9219-C866AFE1925C}" dt="2024-01-12T17:55:01.320" v="6934" actId="47"/>
        <pc:sldMkLst>
          <pc:docMk/>
          <pc:sldMk cId="743267948" sldId="2419"/>
        </pc:sldMkLst>
      </pc:sldChg>
      <pc:sldChg chg="del">
        <pc:chgData name="Kyran Pagulayan" userId="4f5bf68c-3e6a-4653-b22b-6a8c4ff83ae3" providerId="ADAL" clId="{F1AF1AD9-A39C-4566-9219-C866AFE1925C}" dt="2024-01-12T17:55:01.320" v="6934" actId="47"/>
        <pc:sldMkLst>
          <pc:docMk/>
          <pc:sldMk cId="373566707" sldId="2423"/>
        </pc:sldMkLst>
      </pc:sldChg>
      <pc:sldChg chg="del">
        <pc:chgData name="Kyran Pagulayan" userId="4f5bf68c-3e6a-4653-b22b-6a8c4ff83ae3" providerId="ADAL" clId="{F1AF1AD9-A39C-4566-9219-C866AFE1925C}" dt="2024-01-12T17:55:01.320" v="6934" actId="47"/>
        <pc:sldMkLst>
          <pc:docMk/>
          <pc:sldMk cId="3889980037" sldId="2426"/>
        </pc:sldMkLst>
      </pc:sldChg>
      <pc:sldChg chg="del mod ord modShow">
        <pc:chgData name="Kyran Pagulayan" userId="4f5bf68c-3e6a-4653-b22b-6a8c4ff83ae3" providerId="ADAL" clId="{F1AF1AD9-A39C-4566-9219-C866AFE1925C}" dt="2023-12-27T21:54:43.823" v="908" actId="47"/>
        <pc:sldMkLst>
          <pc:docMk/>
          <pc:sldMk cId="2181584857" sldId="2435"/>
        </pc:sldMkLst>
      </pc:sldChg>
      <pc:sldChg chg="del mod ord modShow">
        <pc:chgData name="Kyran Pagulayan" userId="4f5bf68c-3e6a-4653-b22b-6a8c4ff83ae3" providerId="ADAL" clId="{F1AF1AD9-A39C-4566-9219-C866AFE1925C}" dt="2023-12-27T21:54:43.823" v="908" actId="47"/>
        <pc:sldMkLst>
          <pc:docMk/>
          <pc:sldMk cId="389512852" sldId="2438"/>
        </pc:sldMkLst>
      </pc:sldChg>
      <pc:sldChg chg="del">
        <pc:chgData name="Kyran Pagulayan" userId="4f5bf68c-3e6a-4653-b22b-6a8c4ff83ae3" providerId="ADAL" clId="{F1AF1AD9-A39C-4566-9219-C866AFE1925C}" dt="2023-12-28T01:20:46.241" v="2701" actId="47"/>
        <pc:sldMkLst>
          <pc:docMk/>
          <pc:sldMk cId="110796806" sldId="2442"/>
        </pc:sldMkLst>
      </pc:sldChg>
      <pc:sldChg chg="del">
        <pc:chgData name="Kyran Pagulayan" userId="4f5bf68c-3e6a-4653-b22b-6a8c4ff83ae3" providerId="ADAL" clId="{F1AF1AD9-A39C-4566-9219-C866AFE1925C}" dt="2023-12-28T01:22:50.698" v="2713" actId="47"/>
        <pc:sldMkLst>
          <pc:docMk/>
          <pc:sldMk cId="1954398028" sldId="2457"/>
        </pc:sldMkLst>
      </pc:sldChg>
      <pc:sldChg chg="modSp del mod">
        <pc:chgData name="Kyran Pagulayan" userId="4f5bf68c-3e6a-4653-b22b-6a8c4ff83ae3" providerId="ADAL" clId="{F1AF1AD9-A39C-4566-9219-C866AFE1925C}" dt="2024-01-12T17:55:01.320" v="6934" actId="47"/>
        <pc:sldMkLst>
          <pc:docMk/>
          <pc:sldMk cId="506470830" sldId="2642"/>
        </pc:sldMkLst>
      </pc:sldChg>
      <pc:sldChg chg="modSp del mod">
        <pc:chgData name="Kyran Pagulayan" userId="4f5bf68c-3e6a-4653-b22b-6a8c4ff83ae3" providerId="ADAL" clId="{F1AF1AD9-A39C-4566-9219-C866AFE1925C}" dt="2024-01-12T17:55:01.320" v="6934" actId="47"/>
        <pc:sldMkLst>
          <pc:docMk/>
          <pc:sldMk cId="2651056313" sldId="2656"/>
        </pc:sldMkLst>
      </pc:sldChg>
      <pc:sldChg chg="addSp delSp modSp del mod">
        <pc:chgData name="Kyran Pagulayan" userId="4f5bf68c-3e6a-4653-b22b-6a8c4ff83ae3" providerId="ADAL" clId="{F1AF1AD9-A39C-4566-9219-C866AFE1925C}" dt="2024-01-12T17:55:01.320" v="6934" actId="47"/>
        <pc:sldMkLst>
          <pc:docMk/>
          <pc:sldMk cId="3748862812" sldId="2841"/>
        </pc:sldMkLst>
      </pc:sldChg>
      <pc:sldChg chg="modSp del mod">
        <pc:chgData name="Kyran Pagulayan" userId="4f5bf68c-3e6a-4653-b22b-6a8c4ff83ae3" providerId="ADAL" clId="{F1AF1AD9-A39C-4566-9219-C866AFE1925C}" dt="2024-01-12T17:55:01.320" v="6934" actId="47"/>
        <pc:sldMkLst>
          <pc:docMk/>
          <pc:sldMk cId="1840767067" sldId="2849"/>
        </pc:sldMkLst>
      </pc:sldChg>
      <pc:sldChg chg="addSp delSp modSp del mod modNotesTx">
        <pc:chgData name="Kyran Pagulayan" userId="4f5bf68c-3e6a-4653-b22b-6a8c4ff83ae3" providerId="ADAL" clId="{F1AF1AD9-A39C-4566-9219-C866AFE1925C}" dt="2024-01-12T17:55:01.320" v="6934" actId="47"/>
        <pc:sldMkLst>
          <pc:docMk/>
          <pc:sldMk cId="3499988938" sldId="2882"/>
        </pc:sldMkLst>
      </pc:sldChg>
      <pc:sldChg chg="addSp delSp modSp del mod">
        <pc:chgData name="Kyran Pagulayan" userId="4f5bf68c-3e6a-4653-b22b-6a8c4ff83ae3" providerId="ADAL" clId="{F1AF1AD9-A39C-4566-9219-C866AFE1925C}" dt="2024-01-12T17:55:01.320" v="6934" actId="47"/>
        <pc:sldMkLst>
          <pc:docMk/>
          <pc:sldMk cId="424336934" sldId="3032"/>
        </pc:sldMkLst>
      </pc:sldChg>
      <pc:sldChg chg="del">
        <pc:chgData name="Kyran Pagulayan" userId="4f5bf68c-3e6a-4653-b22b-6a8c4ff83ae3" providerId="ADAL" clId="{F1AF1AD9-A39C-4566-9219-C866AFE1925C}" dt="2023-12-28T00:16:04.641" v="2296" actId="47"/>
        <pc:sldMkLst>
          <pc:docMk/>
          <pc:sldMk cId="410641267" sldId="4383"/>
        </pc:sldMkLst>
      </pc:sldChg>
      <pc:sldChg chg="modSp del mod">
        <pc:chgData name="Kyran Pagulayan" userId="4f5bf68c-3e6a-4653-b22b-6a8c4ff83ae3" providerId="ADAL" clId="{F1AF1AD9-A39C-4566-9219-C866AFE1925C}" dt="2024-01-12T17:55:01.320" v="6934" actId="47"/>
        <pc:sldMkLst>
          <pc:docMk/>
          <pc:sldMk cId="3756506790" sldId="4435"/>
        </pc:sldMkLst>
      </pc:sldChg>
      <pc:sldChg chg="addSp delSp modSp del mod chgLayout modNotesTx">
        <pc:chgData name="Kyran Pagulayan" userId="4f5bf68c-3e6a-4653-b22b-6a8c4ff83ae3" providerId="ADAL" clId="{F1AF1AD9-A39C-4566-9219-C866AFE1925C}" dt="2024-01-12T17:55:01.320" v="6934" actId="47"/>
        <pc:sldMkLst>
          <pc:docMk/>
          <pc:sldMk cId="1609829668" sldId="4436"/>
        </pc:sldMkLst>
      </pc:sldChg>
      <pc:sldChg chg="modSp del mod">
        <pc:chgData name="Kyran Pagulayan" userId="4f5bf68c-3e6a-4653-b22b-6a8c4ff83ae3" providerId="ADAL" clId="{F1AF1AD9-A39C-4566-9219-C866AFE1925C}" dt="2024-01-12T17:55:01.320" v="6934" actId="47"/>
        <pc:sldMkLst>
          <pc:docMk/>
          <pc:sldMk cId="2319546495" sldId="4439"/>
        </pc:sldMkLst>
      </pc:sldChg>
      <pc:sldChg chg="modSp del mod modClrScheme chgLayout">
        <pc:chgData name="Kyran Pagulayan" userId="4f5bf68c-3e6a-4653-b22b-6a8c4ff83ae3" providerId="ADAL" clId="{F1AF1AD9-A39C-4566-9219-C866AFE1925C}" dt="2024-01-12T17:55:01.320" v="6934" actId="47"/>
        <pc:sldMkLst>
          <pc:docMk/>
          <pc:sldMk cId="1952393579" sldId="4440"/>
        </pc:sldMkLst>
      </pc:sldChg>
      <pc:sldChg chg="delSp modSp del mod modClrScheme chgLayout">
        <pc:chgData name="Kyran Pagulayan" userId="4f5bf68c-3e6a-4653-b22b-6a8c4ff83ae3" providerId="ADAL" clId="{F1AF1AD9-A39C-4566-9219-C866AFE1925C}" dt="2024-01-12T17:55:01.320" v="6934" actId="47"/>
        <pc:sldMkLst>
          <pc:docMk/>
          <pc:sldMk cId="1064494118" sldId="4441"/>
        </pc:sldMkLst>
      </pc:sldChg>
      <pc:sldChg chg="del">
        <pc:chgData name="Kyran Pagulayan" userId="4f5bf68c-3e6a-4653-b22b-6a8c4ff83ae3" providerId="ADAL" clId="{F1AF1AD9-A39C-4566-9219-C866AFE1925C}" dt="2024-01-12T17:55:01.320" v="6934" actId="47"/>
        <pc:sldMkLst>
          <pc:docMk/>
          <pc:sldMk cId="2939833955" sldId="4442"/>
        </pc:sldMkLst>
      </pc:sldChg>
      <pc:sldChg chg="del">
        <pc:chgData name="Kyran Pagulayan" userId="4f5bf68c-3e6a-4653-b22b-6a8c4ff83ae3" providerId="ADAL" clId="{F1AF1AD9-A39C-4566-9219-C866AFE1925C}" dt="2024-01-12T17:55:01.320" v="6934" actId="47"/>
        <pc:sldMkLst>
          <pc:docMk/>
          <pc:sldMk cId="2308288017" sldId="4443"/>
        </pc:sldMkLst>
      </pc:sldChg>
      <pc:sldChg chg="modSp del">
        <pc:chgData name="Kyran Pagulayan" userId="4f5bf68c-3e6a-4653-b22b-6a8c4ff83ae3" providerId="ADAL" clId="{F1AF1AD9-A39C-4566-9219-C866AFE1925C}" dt="2024-01-12T17:55:01.320" v="6934" actId="47"/>
        <pc:sldMkLst>
          <pc:docMk/>
          <pc:sldMk cId="1178785249" sldId="4444"/>
        </pc:sldMkLst>
      </pc:sldChg>
      <pc:sldChg chg="addSp delSp modSp del mod ord modClrScheme chgLayout">
        <pc:chgData name="Kyran Pagulayan" userId="4f5bf68c-3e6a-4653-b22b-6a8c4ff83ae3" providerId="ADAL" clId="{F1AF1AD9-A39C-4566-9219-C866AFE1925C}" dt="2024-01-12T17:55:01.320" v="6934" actId="47"/>
        <pc:sldMkLst>
          <pc:docMk/>
          <pc:sldMk cId="1385833439" sldId="4448"/>
        </pc:sldMkLst>
      </pc:sldChg>
      <pc:sldChg chg="modSp del mod setBg modNotesTx">
        <pc:chgData name="Kyran Pagulayan" userId="4f5bf68c-3e6a-4653-b22b-6a8c4ff83ae3" providerId="ADAL" clId="{F1AF1AD9-A39C-4566-9219-C866AFE1925C}" dt="2024-01-12T17:55:01.320" v="6934" actId="47"/>
        <pc:sldMkLst>
          <pc:docMk/>
          <pc:sldMk cId="2347493567" sldId="4449"/>
        </pc:sldMkLst>
      </pc:sldChg>
      <pc:sldChg chg="modSp del mod setBg modNotesTx">
        <pc:chgData name="Kyran Pagulayan" userId="4f5bf68c-3e6a-4653-b22b-6a8c4ff83ae3" providerId="ADAL" clId="{F1AF1AD9-A39C-4566-9219-C866AFE1925C}" dt="2024-01-12T17:55:01.320" v="6934" actId="47"/>
        <pc:sldMkLst>
          <pc:docMk/>
          <pc:sldMk cId="44147993" sldId="4450"/>
        </pc:sldMkLst>
      </pc:sldChg>
      <pc:sldChg chg="add del">
        <pc:chgData name="Kyran Pagulayan" userId="4f5bf68c-3e6a-4653-b22b-6a8c4ff83ae3" providerId="ADAL" clId="{F1AF1AD9-A39C-4566-9219-C866AFE1925C}" dt="2023-12-28T00:34:24.997" v="2637" actId="47"/>
        <pc:sldMkLst>
          <pc:docMk/>
          <pc:sldMk cId="2612892040" sldId="4451"/>
        </pc:sldMkLst>
      </pc:sldChg>
      <pc:sldChg chg="addSp delSp modSp add del mod">
        <pc:chgData name="Kyran Pagulayan" userId="4f5bf68c-3e6a-4653-b22b-6a8c4ff83ae3" providerId="ADAL" clId="{F1AF1AD9-A39C-4566-9219-C866AFE1925C}" dt="2024-01-12T17:55:01.320" v="6934" actId="47"/>
        <pc:sldMkLst>
          <pc:docMk/>
          <pc:sldMk cId="3816425760" sldId="4452"/>
        </pc:sldMkLst>
      </pc:sldChg>
      <pc:sldChg chg="addSp modSp new del mod ord modClrScheme chgLayout">
        <pc:chgData name="Kyran Pagulayan" userId="4f5bf68c-3e6a-4653-b22b-6a8c4ff83ae3" providerId="ADAL" clId="{F1AF1AD9-A39C-4566-9219-C866AFE1925C}" dt="2024-01-12T17:55:01.320" v="6934" actId="47"/>
        <pc:sldMkLst>
          <pc:docMk/>
          <pc:sldMk cId="493890122" sldId="4453"/>
        </pc:sldMkLst>
      </pc:sldChg>
      <pc:sldChg chg="addSp delSp modSp new del mod modClrScheme chgLayout">
        <pc:chgData name="Kyran Pagulayan" userId="4f5bf68c-3e6a-4653-b22b-6a8c4ff83ae3" providerId="ADAL" clId="{F1AF1AD9-A39C-4566-9219-C866AFE1925C}" dt="2024-01-05T21:00:13.016" v="4300" actId="47"/>
        <pc:sldMkLst>
          <pc:docMk/>
          <pc:sldMk cId="231292064" sldId="4454"/>
        </pc:sldMkLst>
      </pc:sldChg>
      <pc:sldChg chg="addSp delSp modSp new del mod modClrScheme chgLayout">
        <pc:chgData name="Kyran Pagulayan" userId="4f5bf68c-3e6a-4653-b22b-6a8c4ff83ae3" providerId="ADAL" clId="{F1AF1AD9-A39C-4566-9219-C866AFE1925C}" dt="2024-01-05T22:46:39.820" v="4774" actId="47"/>
        <pc:sldMkLst>
          <pc:docMk/>
          <pc:sldMk cId="2621449387" sldId="4454"/>
        </pc:sldMkLst>
      </pc:sldChg>
      <pc:sldChg chg="addSp delSp modSp new del mod modClrScheme chgLayout">
        <pc:chgData name="Kyran Pagulayan" userId="4f5bf68c-3e6a-4653-b22b-6a8c4ff83ae3" providerId="ADAL" clId="{F1AF1AD9-A39C-4566-9219-C866AFE1925C}" dt="2024-01-05T21:10:58.640" v="4304" actId="47"/>
        <pc:sldMkLst>
          <pc:docMk/>
          <pc:sldMk cId="3768137998" sldId="4454"/>
        </pc:sldMkLst>
      </pc:sldChg>
      <pc:sldChg chg="addSp delSp modSp add del mod">
        <pc:chgData name="Kyran Pagulayan" userId="4f5bf68c-3e6a-4653-b22b-6a8c4ff83ae3" providerId="ADAL" clId="{F1AF1AD9-A39C-4566-9219-C866AFE1925C}" dt="2024-01-12T17:55:01.320" v="6934" actId="47"/>
        <pc:sldMkLst>
          <pc:docMk/>
          <pc:sldMk cId="3412329004" sldId="4455"/>
        </pc:sldMkLst>
      </pc:sldChg>
      <pc:sldChg chg="modSp add del mod">
        <pc:chgData name="Kyran Pagulayan" userId="4f5bf68c-3e6a-4653-b22b-6a8c4ff83ae3" providerId="ADAL" clId="{F1AF1AD9-A39C-4566-9219-C866AFE1925C}" dt="2024-01-08T20:05:46.001" v="5134" actId="47"/>
        <pc:sldMkLst>
          <pc:docMk/>
          <pc:sldMk cId="861545589" sldId="4456"/>
        </pc:sldMkLst>
      </pc:sldChg>
      <pc:sldChg chg="addSp delSp modSp new del mod modClrScheme chgLayout">
        <pc:chgData name="Kyran Pagulayan" userId="4f5bf68c-3e6a-4653-b22b-6a8c4ff83ae3" providerId="ADAL" clId="{F1AF1AD9-A39C-4566-9219-C866AFE1925C}" dt="2024-01-06T23:57:27.920" v="4804" actId="47"/>
        <pc:sldMkLst>
          <pc:docMk/>
          <pc:sldMk cId="1066844347" sldId="4457"/>
        </pc:sldMkLst>
      </pc:sldChg>
      <pc:sldChg chg="addSp delSp modSp add del mod">
        <pc:chgData name="Kyran Pagulayan" userId="4f5bf68c-3e6a-4653-b22b-6a8c4ff83ae3" providerId="ADAL" clId="{F1AF1AD9-A39C-4566-9219-C866AFE1925C}" dt="2024-01-12T17:55:01.320" v="6934" actId="47"/>
        <pc:sldMkLst>
          <pc:docMk/>
          <pc:sldMk cId="3720447266" sldId="4457"/>
        </pc:sldMkLst>
      </pc:sldChg>
      <pc:sldChg chg="addSp delSp modSp new del mod modClrScheme chgLayout">
        <pc:chgData name="Kyran Pagulayan" userId="4f5bf68c-3e6a-4653-b22b-6a8c4ff83ae3" providerId="ADAL" clId="{F1AF1AD9-A39C-4566-9219-C866AFE1925C}" dt="2024-01-09T18:52:42.337" v="6492" actId="47"/>
        <pc:sldMkLst>
          <pc:docMk/>
          <pc:sldMk cId="3635379779" sldId="4458"/>
        </pc:sldMkLst>
      </pc:sldChg>
      <pc:sldChg chg="del">
        <pc:chgData name="Kyran Pagulayan" userId="4f5bf68c-3e6a-4653-b22b-6a8c4ff83ae3" providerId="ADAL" clId="{F1AF1AD9-A39C-4566-9219-C866AFE1925C}" dt="2024-01-12T17:55:01.320" v="6934" actId="47"/>
        <pc:sldMkLst>
          <pc:docMk/>
          <pc:sldMk cId="4045261982" sldId="4458"/>
        </pc:sldMkLst>
      </pc:sldChg>
      <pc:sldMasterChg chg="del delSldLayout">
        <pc:chgData name="Kyran Pagulayan" userId="4f5bf68c-3e6a-4653-b22b-6a8c4ff83ae3" providerId="ADAL" clId="{F1AF1AD9-A39C-4566-9219-C866AFE1925C}" dt="2024-01-12T17:55:01.320" v="6934" actId="47"/>
        <pc:sldMasterMkLst>
          <pc:docMk/>
          <pc:sldMasterMk cId="1860466193" sldId="2147483648"/>
        </pc:sldMasterMkLst>
        <pc:sldLayoutChg chg="del">
          <pc:chgData name="Kyran Pagulayan" userId="4f5bf68c-3e6a-4653-b22b-6a8c4ff83ae3" providerId="ADAL" clId="{F1AF1AD9-A39C-4566-9219-C866AFE1925C}" dt="2024-01-12T17:55:01.320" v="6934" actId="47"/>
          <pc:sldLayoutMkLst>
            <pc:docMk/>
            <pc:sldMasterMk cId="1860466193" sldId="2147483648"/>
            <pc:sldLayoutMk cId="2366349772" sldId="2147483649"/>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3175171216" sldId="2147483650"/>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405667940" sldId="2147483651"/>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2258179836" sldId="2147483652"/>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2944910325" sldId="2147483653"/>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563992356" sldId="2147483654"/>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1836124879" sldId="2147483655"/>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3422168123" sldId="2147483656"/>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4135073247" sldId="2147483657"/>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3161115264" sldId="2147483658"/>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2532273215" sldId="2147483659"/>
          </pc:sldLayoutMkLst>
        </pc:sldLayoutChg>
        <pc:sldLayoutChg chg="del">
          <pc:chgData name="Kyran Pagulayan" userId="4f5bf68c-3e6a-4653-b22b-6a8c4ff83ae3" providerId="ADAL" clId="{F1AF1AD9-A39C-4566-9219-C866AFE1925C}" dt="2024-01-12T17:55:01.320" v="6934" actId="47"/>
          <pc:sldLayoutMkLst>
            <pc:docMk/>
            <pc:sldMasterMk cId="1860466193" sldId="2147483648"/>
            <pc:sldLayoutMk cId="2184813171" sldId="2147483782"/>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821649220" sldId="2147483660"/>
        </pc:sldMasterMkLst>
        <pc:sldLayoutChg chg="del">
          <pc:chgData name="Kyran Pagulayan" userId="4f5bf68c-3e6a-4653-b22b-6a8c4ff83ae3" providerId="ADAL" clId="{F1AF1AD9-A39C-4566-9219-C866AFE1925C}" dt="2024-01-12T17:55:01.320" v="6934" actId="47"/>
          <pc:sldLayoutMkLst>
            <pc:docMk/>
            <pc:sldMasterMk cId="821649220" sldId="2147483660"/>
            <pc:sldLayoutMk cId="1705076038" sldId="2147483661"/>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616778946" sldId="2147483662"/>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312322992" sldId="2147483663"/>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386361241" sldId="2147483664"/>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934896526" sldId="2147483665"/>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286600084" sldId="2147483666"/>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57819552" sldId="2147483667"/>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194961692" sldId="2147483668"/>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953144203" sldId="2147483669"/>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345139967" sldId="2147483670"/>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356261891" sldId="2147483671"/>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080022171" sldId="2147483672"/>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424273356" sldId="2147483673"/>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3023358270" sldId="2147483674"/>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462002630" sldId="2147483675"/>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3458350003" sldId="2147483676"/>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862767347" sldId="2147483677"/>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779133800" sldId="2147483678"/>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647176350" sldId="2147483679"/>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214302148" sldId="2147483680"/>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3332853015" sldId="2147483682"/>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297285494" sldId="2147483683"/>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581146482" sldId="2147483684"/>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664339754" sldId="2147483685"/>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273077950" sldId="2147483686"/>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3116474943" sldId="2147483687"/>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4257104916" sldId="2147483688"/>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106267493" sldId="2147483689"/>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011896412" sldId="2147483690"/>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2687469666" sldId="2147483826"/>
          </pc:sldLayoutMkLst>
        </pc:sldLayoutChg>
        <pc:sldLayoutChg chg="del">
          <pc:chgData name="Kyran Pagulayan" userId="4f5bf68c-3e6a-4653-b22b-6a8c4ff83ae3" providerId="ADAL" clId="{F1AF1AD9-A39C-4566-9219-C866AFE1925C}" dt="2024-01-12T17:55:01.320" v="6934" actId="47"/>
          <pc:sldLayoutMkLst>
            <pc:docMk/>
            <pc:sldMasterMk cId="821649220" sldId="2147483660"/>
            <pc:sldLayoutMk cId="1525241759" sldId="2147484162"/>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145936477" sldId="2147483691"/>
        </pc:sldMasterMkLst>
        <pc:sldLayoutChg chg="del">
          <pc:chgData name="Kyran Pagulayan" userId="4f5bf68c-3e6a-4653-b22b-6a8c4ff83ae3" providerId="ADAL" clId="{F1AF1AD9-A39C-4566-9219-C866AFE1925C}" dt="2024-01-12T17:55:01.320" v="6934" actId="47"/>
          <pc:sldLayoutMkLst>
            <pc:docMk/>
            <pc:sldMasterMk cId="145936477" sldId="2147483691"/>
            <pc:sldLayoutMk cId="3339116922" sldId="2147483692"/>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1483524284" sldId="2147483693"/>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2660823669" sldId="2147483694"/>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1643972292" sldId="2147483695"/>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2132094257" sldId="2147483696"/>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2586026131" sldId="2147483697"/>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2886013145" sldId="2147483698"/>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3617069928" sldId="2147483699"/>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2591061157" sldId="2147483700"/>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1018526726" sldId="2147483701"/>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56532307" sldId="2147483702"/>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1987285593" sldId="2147483703"/>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2059494395" sldId="2147483704"/>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4234260169" sldId="2147483705"/>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992407169" sldId="2147483706"/>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4198685322" sldId="2147483707"/>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2572392272" sldId="2147483708"/>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1249802370" sldId="2147483709"/>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3416897897" sldId="2147483710"/>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409807632" sldId="2147483711"/>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2963608686" sldId="2147483712"/>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880271500" sldId="2147483713"/>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1292874543" sldId="2147483714"/>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183792931" sldId="2147483715"/>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1743535729" sldId="2147483716"/>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1308965717" sldId="2147483717"/>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4102034363" sldId="2147483718"/>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794691674" sldId="2147483719"/>
          </pc:sldLayoutMkLst>
        </pc:sldLayoutChg>
        <pc:sldLayoutChg chg="del">
          <pc:chgData name="Kyran Pagulayan" userId="4f5bf68c-3e6a-4653-b22b-6a8c4ff83ae3" providerId="ADAL" clId="{F1AF1AD9-A39C-4566-9219-C866AFE1925C}" dt="2024-01-12T17:55:01.320" v="6934" actId="47"/>
          <pc:sldLayoutMkLst>
            <pc:docMk/>
            <pc:sldMasterMk cId="145936477" sldId="2147483691"/>
            <pc:sldLayoutMk cId="4109180410" sldId="2147483720"/>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2101960234" sldId="2147483721"/>
        </pc:sldMasterMkLst>
        <pc:sldLayoutChg chg="del">
          <pc:chgData name="Kyran Pagulayan" userId="4f5bf68c-3e6a-4653-b22b-6a8c4ff83ae3" providerId="ADAL" clId="{F1AF1AD9-A39C-4566-9219-C866AFE1925C}" dt="2024-01-12T17:55:01.320" v="6934" actId="47"/>
          <pc:sldLayoutMkLst>
            <pc:docMk/>
            <pc:sldMasterMk cId="2101960234" sldId="2147483721"/>
            <pc:sldLayoutMk cId="4066925533" sldId="2147483722"/>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216301553" sldId="2147483723"/>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1936491701" sldId="2147483724"/>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772969245" sldId="2147483725"/>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86520237" sldId="2147483726"/>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2421542811" sldId="2147483727"/>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656979918" sldId="2147483728"/>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2033785197" sldId="2147483729"/>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1923897390" sldId="2147483730"/>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2957864335" sldId="2147483731"/>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323527725" sldId="2147483732"/>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125834354" sldId="2147483733"/>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4240164974" sldId="2147483734"/>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829141203" sldId="2147483735"/>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814924245" sldId="2147483736"/>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172419827" sldId="2147483737"/>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4187262551" sldId="2147483738"/>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757262253" sldId="2147483739"/>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1659026680" sldId="2147483740"/>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2430440541" sldId="2147483741"/>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1678616878" sldId="2147483742"/>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161311378" sldId="2147483743"/>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267368815" sldId="2147483744"/>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2446093481" sldId="2147483745"/>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1537633718" sldId="2147483746"/>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319943244" sldId="2147483747"/>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39861165" sldId="2147483748"/>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3372091864" sldId="2147483749"/>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1427628047" sldId="2147483750"/>
          </pc:sldLayoutMkLst>
        </pc:sldLayoutChg>
        <pc:sldLayoutChg chg="del">
          <pc:chgData name="Kyran Pagulayan" userId="4f5bf68c-3e6a-4653-b22b-6a8c4ff83ae3" providerId="ADAL" clId="{F1AF1AD9-A39C-4566-9219-C866AFE1925C}" dt="2024-01-12T17:55:01.320" v="6934" actId="47"/>
          <pc:sldLayoutMkLst>
            <pc:docMk/>
            <pc:sldMasterMk cId="2101960234" sldId="2147483721"/>
            <pc:sldLayoutMk cId="1047701545" sldId="2147483751"/>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224487801" sldId="2147483752"/>
        </pc:sldMasterMkLst>
        <pc:sldLayoutChg chg="del">
          <pc:chgData name="Kyran Pagulayan" userId="4f5bf68c-3e6a-4653-b22b-6a8c4ff83ae3" providerId="ADAL" clId="{F1AF1AD9-A39C-4566-9219-C866AFE1925C}" dt="2024-01-12T17:55:01.320" v="6934" actId="47"/>
          <pc:sldLayoutMkLst>
            <pc:docMk/>
            <pc:sldMasterMk cId="224487801" sldId="2147483752"/>
            <pc:sldLayoutMk cId="1142963955" sldId="2147483681"/>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2937700007" sldId="2147483753"/>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1001286175" sldId="2147483754"/>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149566694" sldId="2147483755"/>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3420662008" sldId="2147483756"/>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4064838207" sldId="2147483757"/>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5466232" sldId="2147483758"/>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3040843187" sldId="2147483759"/>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77450071" sldId="2147483760"/>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2306804006" sldId="2147483761"/>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4175959500" sldId="2147483762"/>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3897170746" sldId="2147483763"/>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966920480" sldId="2147483764"/>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150211121" sldId="2147483765"/>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4050061805" sldId="2147483766"/>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553097730" sldId="2147483767"/>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1601538988" sldId="2147483768"/>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529110738" sldId="2147483769"/>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1638949303" sldId="2147483770"/>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3462051607" sldId="2147483771"/>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2434267410" sldId="2147483772"/>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3059284623" sldId="2147483773"/>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1760238107" sldId="2147483774"/>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4100815357" sldId="2147483775"/>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1230127651" sldId="2147483776"/>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2362715593" sldId="2147483777"/>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118310230" sldId="2147483778"/>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4186834934" sldId="2147483779"/>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1199675771" sldId="2147483780"/>
          </pc:sldLayoutMkLst>
        </pc:sldLayoutChg>
        <pc:sldLayoutChg chg="del">
          <pc:chgData name="Kyran Pagulayan" userId="4f5bf68c-3e6a-4653-b22b-6a8c4ff83ae3" providerId="ADAL" clId="{F1AF1AD9-A39C-4566-9219-C866AFE1925C}" dt="2024-01-12T17:55:01.320" v="6934" actId="47"/>
          <pc:sldLayoutMkLst>
            <pc:docMk/>
            <pc:sldMasterMk cId="224487801" sldId="2147483752"/>
            <pc:sldLayoutMk cId="877188007" sldId="2147483781"/>
          </pc:sldLayoutMkLst>
        </pc:sldLayoutChg>
      </pc:sldMasterChg>
      <pc:sldMasterChg chg="del delSldLayout">
        <pc:chgData name="Kyran Pagulayan" userId="4f5bf68c-3e6a-4653-b22b-6a8c4ff83ae3" providerId="ADAL" clId="{F1AF1AD9-A39C-4566-9219-C866AFE1925C}" dt="2023-12-27T18:09:36.263" v="779" actId="2696"/>
        <pc:sldMasterMkLst>
          <pc:docMk/>
          <pc:sldMasterMk cId="3477302476" sldId="2147483783"/>
        </pc:sldMasterMkLst>
        <pc:sldLayoutChg chg="del">
          <pc:chgData name="Kyran Pagulayan" userId="4f5bf68c-3e6a-4653-b22b-6a8c4ff83ae3" providerId="ADAL" clId="{F1AF1AD9-A39C-4566-9219-C866AFE1925C}" dt="2023-12-27T18:09:36.263" v="779" actId="2696"/>
          <pc:sldLayoutMkLst>
            <pc:docMk/>
            <pc:sldMasterMk cId="3477302476" sldId="2147483783"/>
            <pc:sldLayoutMk cId="4278063380" sldId="2147483784"/>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1215331368" sldId="2147483785"/>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172669731" sldId="2147483786"/>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3281910756" sldId="2147483787"/>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1395572553" sldId="2147483788"/>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3744972051" sldId="2147483789"/>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247276815" sldId="2147483790"/>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1555205359" sldId="2147483791"/>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3671683597" sldId="2147483792"/>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3959566008" sldId="2147483793"/>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3092275981" sldId="2147483794"/>
          </pc:sldLayoutMkLst>
        </pc:sldLayoutChg>
        <pc:sldLayoutChg chg="del">
          <pc:chgData name="Kyran Pagulayan" userId="4f5bf68c-3e6a-4653-b22b-6a8c4ff83ae3" providerId="ADAL" clId="{F1AF1AD9-A39C-4566-9219-C866AFE1925C}" dt="2023-12-27T18:09:36.263" v="779" actId="2696"/>
          <pc:sldLayoutMkLst>
            <pc:docMk/>
            <pc:sldMasterMk cId="3477302476" sldId="2147483783"/>
            <pc:sldLayoutMk cId="2683600360" sldId="2147483795"/>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2138089273" sldId="2147483796"/>
        </pc:sldMasterMkLst>
        <pc:sldLayoutChg chg="del">
          <pc:chgData name="Kyran Pagulayan" userId="4f5bf68c-3e6a-4653-b22b-6a8c4ff83ae3" providerId="ADAL" clId="{F1AF1AD9-A39C-4566-9219-C866AFE1925C}" dt="2024-01-12T17:55:01.320" v="6934" actId="47"/>
          <pc:sldLayoutMkLst>
            <pc:docMk/>
            <pc:sldMasterMk cId="2138089273" sldId="2147483796"/>
            <pc:sldLayoutMk cId="3041404425" sldId="2147483797"/>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372434866" sldId="2147483798"/>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1412832116" sldId="2147483799"/>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835295007" sldId="2147483800"/>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991827812" sldId="2147483801"/>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1954273207" sldId="2147483802"/>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645402263" sldId="2147483803"/>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3989051655" sldId="2147483804"/>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822990234" sldId="2147483805"/>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1872188012" sldId="2147483806"/>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912161395" sldId="2147483807"/>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432277022" sldId="2147483808"/>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653434599" sldId="2147483809"/>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019062786" sldId="2147483810"/>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688878998" sldId="2147483811"/>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200246323" sldId="2147483812"/>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1561508430" sldId="2147483813"/>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92784089" sldId="2147483814"/>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425439841" sldId="2147483815"/>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092832678" sldId="2147483816"/>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3588184890" sldId="2147483817"/>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308850268" sldId="2147483818"/>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195446259" sldId="2147483819"/>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2074579542" sldId="2147483820"/>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3709270804" sldId="2147483821"/>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1331588167" sldId="2147483822"/>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3985875932" sldId="2147483823"/>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743455212" sldId="2147483824"/>
          </pc:sldLayoutMkLst>
        </pc:sldLayoutChg>
        <pc:sldLayoutChg chg="del">
          <pc:chgData name="Kyran Pagulayan" userId="4f5bf68c-3e6a-4653-b22b-6a8c4ff83ae3" providerId="ADAL" clId="{F1AF1AD9-A39C-4566-9219-C866AFE1925C}" dt="2024-01-12T17:55:01.320" v="6934" actId="47"/>
          <pc:sldLayoutMkLst>
            <pc:docMk/>
            <pc:sldMasterMk cId="2138089273" sldId="2147483796"/>
            <pc:sldLayoutMk cId="1273838478" sldId="2147483825"/>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4156808907" sldId="2147483827"/>
        </pc:sldMasterMkLst>
        <pc:sldLayoutChg chg="del">
          <pc:chgData name="Kyran Pagulayan" userId="4f5bf68c-3e6a-4653-b22b-6a8c4ff83ae3" providerId="ADAL" clId="{F1AF1AD9-A39C-4566-9219-C866AFE1925C}" dt="2024-01-12T17:55:01.320" v="6934" actId="47"/>
          <pc:sldLayoutMkLst>
            <pc:docMk/>
            <pc:sldMasterMk cId="4156808907" sldId="2147483827"/>
            <pc:sldLayoutMk cId="2635218541" sldId="2147483828"/>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066477392" sldId="2147483829"/>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980616815" sldId="2147483830"/>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325331698" sldId="2147483831"/>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556936450" sldId="2147483832"/>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2121238470" sldId="2147483833"/>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2404255406" sldId="2147483834"/>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14514392" sldId="2147483835"/>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2035052090" sldId="2147483836"/>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4003490784" sldId="2147483837"/>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2781080073" sldId="2147483838"/>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037854491" sldId="2147483839"/>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3584331539" sldId="2147483840"/>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3242905034" sldId="2147483841"/>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849720537" sldId="2147483842"/>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400983986" sldId="2147483843"/>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850032324" sldId="2147483844"/>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3294304387" sldId="2147483845"/>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3105459835" sldId="2147483846"/>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3930552937" sldId="2147483847"/>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392429696" sldId="2147483848"/>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3488195956" sldId="2147483849"/>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231196346" sldId="2147483850"/>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645305386" sldId="2147483851"/>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313877239" sldId="2147483852"/>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908869939" sldId="2147483853"/>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701216420" sldId="2147483854"/>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3347048864" sldId="2147483855"/>
          </pc:sldLayoutMkLst>
        </pc:sldLayoutChg>
        <pc:sldLayoutChg chg="del">
          <pc:chgData name="Kyran Pagulayan" userId="4f5bf68c-3e6a-4653-b22b-6a8c4ff83ae3" providerId="ADAL" clId="{F1AF1AD9-A39C-4566-9219-C866AFE1925C}" dt="2024-01-12T17:55:01.320" v="6934" actId="47"/>
          <pc:sldLayoutMkLst>
            <pc:docMk/>
            <pc:sldMasterMk cId="4156808907" sldId="2147483827"/>
            <pc:sldLayoutMk cId="1407194141" sldId="2147483856"/>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762736053" sldId="2147483857"/>
        </pc:sldMasterMkLst>
        <pc:sldLayoutChg chg="del">
          <pc:chgData name="Kyran Pagulayan" userId="4f5bf68c-3e6a-4653-b22b-6a8c4ff83ae3" providerId="ADAL" clId="{F1AF1AD9-A39C-4566-9219-C866AFE1925C}" dt="2024-01-12T17:55:01.320" v="6934" actId="47"/>
          <pc:sldLayoutMkLst>
            <pc:docMk/>
            <pc:sldMasterMk cId="762736053" sldId="2147483857"/>
            <pc:sldLayoutMk cId="3097158758" sldId="2147483858"/>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350358249" sldId="2147483859"/>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4253918097" sldId="2147483860"/>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2224379264" sldId="2147483861"/>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3827666562" sldId="2147483862"/>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2590064314" sldId="2147483863"/>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1502999717" sldId="2147483864"/>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33677528" sldId="2147483865"/>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1470755786" sldId="2147483866"/>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3747099726" sldId="2147483867"/>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524855677" sldId="2147483868"/>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2698779675" sldId="2147483869"/>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157516269" sldId="2147483870"/>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2004180583" sldId="2147483871"/>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670006038" sldId="2147483872"/>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3528700673" sldId="2147483873"/>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3767851506" sldId="2147483874"/>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3938095448" sldId="2147483875"/>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2130886332" sldId="2147483876"/>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861831912" sldId="2147483877"/>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3904104326" sldId="2147483878"/>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1482450555" sldId="2147483879"/>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1525273573" sldId="2147483880"/>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1435385237" sldId="2147483881"/>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2544925131" sldId="2147483882"/>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2415725825" sldId="2147483883"/>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747692554" sldId="2147483884"/>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2575502921" sldId="2147483885"/>
          </pc:sldLayoutMkLst>
        </pc:sldLayoutChg>
        <pc:sldLayoutChg chg="del">
          <pc:chgData name="Kyran Pagulayan" userId="4f5bf68c-3e6a-4653-b22b-6a8c4ff83ae3" providerId="ADAL" clId="{F1AF1AD9-A39C-4566-9219-C866AFE1925C}" dt="2024-01-12T17:55:01.320" v="6934" actId="47"/>
          <pc:sldLayoutMkLst>
            <pc:docMk/>
            <pc:sldMasterMk cId="762736053" sldId="2147483857"/>
            <pc:sldLayoutMk cId="638523181" sldId="2147483886"/>
          </pc:sldLayoutMkLst>
        </pc:sldLayoutChg>
      </pc:sldMasterChg>
      <pc:sldMasterChg chg="del delSldLayout">
        <pc:chgData name="Kyran Pagulayan" userId="4f5bf68c-3e6a-4653-b22b-6a8c4ff83ae3" providerId="ADAL" clId="{F1AF1AD9-A39C-4566-9219-C866AFE1925C}" dt="2024-01-12T17:54:35.491" v="6933" actId="47"/>
        <pc:sldMasterMkLst>
          <pc:docMk/>
          <pc:sldMasterMk cId="2849261873" sldId="2147483887"/>
        </pc:sldMasterMkLst>
        <pc:sldLayoutChg chg="del">
          <pc:chgData name="Kyran Pagulayan" userId="4f5bf68c-3e6a-4653-b22b-6a8c4ff83ae3" providerId="ADAL" clId="{F1AF1AD9-A39C-4566-9219-C866AFE1925C}" dt="2024-01-12T17:54:35.491" v="6933" actId="47"/>
          <pc:sldLayoutMkLst>
            <pc:docMk/>
            <pc:sldMasterMk cId="2849261873" sldId="2147483887"/>
            <pc:sldLayoutMk cId="3539298488" sldId="2147483888"/>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1527294519" sldId="2147483889"/>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3252631591" sldId="2147483890"/>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1822031344" sldId="2147483891"/>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2746775934" sldId="2147483892"/>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1638137847" sldId="2147483893"/>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2828199715" sldId="2147483894"/>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2638823488" sldId="2147483895"/>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3661033379" sldId="2147483896"/>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2484195232" sldId="2147483897"/>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8752822" sldId="2147483898"/>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2216871655" sldId="2147483899"/>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4050880888" sldId="2147483900"/>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1274789662" sldId="2147483901"/>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3570077742" sldId="2147483902"/>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2306553381" sldId="2147483903"/>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1997529194" sldId="2147483904"/>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4023912815" sldId="2147483905"/>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1278831217" sldId="2147483906"/>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482085274" sldId="2147483907"/>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345644715" sldId="2147483908"/>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480666708" sldId="2147483909"/>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740541826" sldId="2147483910"/>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3348539700" sldId="2147483911"/>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334375935" sldId="2147483912"/>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1820369978" sldId="2147483913"/>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508252455" sldId="2147483914"/>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1858911776" sldId="2147483915"/>
          </pc:sldLayoutMkLst>
        </pc:sldLayoutChg>
        <pc:sldLayoutChg chg="del">
          <pc:chgData name="Kyran Pagulayan" userId="4f5bf68c-3e6a-4653-b22b-6a8c4ff83ae3" providerId="ADAL" clId="{F1AF1AD9-A39C-4566-9219-C866AFE1925C}" dt="2024-01-12T17:54:35.491" v="6933" actId="47"/>
          <pc:sldLayoutMkLst>
            <pc:docMk/>
            <pc:sldMasterMk cId="2849261873" sldId="2147483887"/>
            <pc:sldLayoutMk cId="2863101265" sldId="2147483916"/>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2264175520" sldId="2147483917"/>
        </pc:sldMasterMkLst>
        <pc:sldLayoutChg chg="del">
          <pc:chgData name="Kyran Pagulayan" userId="4f5bf68c-3e6a-4653-b22b-6a8c4ff83ae3" providerId="ADAL" clId="{F1AF1AD9-A39C-4566-9219-C866AFE1925C}" dt="2024-01-12T17:55:01.320" v="6934" actId="47"/>
          <pc:sldLayoutMkLst>
            <pc:docMk/>
            <pc:sldMasterMk cId="2264175520" sldId="2147483917"/>
            <pc:sldLayoutMk cId="1022389093" sldId="2147483918"/>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1081184833" sldId="2147483919"/>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1449487066" sldId="2147483920"/>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765783411" sldId="2147483921"/>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127751832" sldId="2147483922"/>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383678086" sldId="2147483923"/>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2451855429" sldId="2147483924"/>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3221065440" sldId="2147483925"/>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2879808408" sldId="2147483926"/>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3450862313" sldId="2147483927"/>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868453713" sldId="2147483928"/>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3942658628" sldId="2147483929"/>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782781473" sldId="2147483930"/>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1440392127" sldId="2147483931"/>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3302363930" sldId="2147483932"/>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269002959" sldId="2147483933"/>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3650825806" sldId="2147483934"/>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2425770122" sldId="2147483935"/>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1288637408" sldId="2147483936"/>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2945964253" sldId="2147483937"/>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964414366" sldId="2147483938"/>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4171716818" sldId="2147483939"/>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1987874285" sldId="2147483940"/>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1558728332" sldId="2147483941"/>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2444827338" sldId="2147483942"/>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2141725706" sldId="2147483943"/>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1775378544" sldId="2147483944"/>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3425011260" sldId="2147483945"/>
          </pc:sldLayoutMkLst>
        </pc:sldLayoutChg>
        <pc:sldLayoutChg chg="del">
          <pc:chgData name="Kyran Pagulayan" userId="4f5bf68c-3e6a-4653-b22b-6a8c4ff83ae3" providerId="ADAL" clId="{F1AF1AD9-A39C-4566-9219-C866AFE1925C}" dt="2024-01-12T17:55:01.320" v="6934" actId="47"/>
          <pc:sldLayoutMkLst>
            <pc:docMk/>
            <pc:sldMasterMk cId="2264175520" sldId="2147483917"/>
            <pc:sldLayoutMk cId="46311221" sldId="2147483946"/>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2702631693" sldId="2147483947"/>
        </pc:sldMasterMkLst>
        <pc:sldLayoutChg chg="del">
          <pc:chgData name="Kyran Pagulayan" userId="4f5bf68c-3e6a-4653-b22b-6a8c4ff83ae3" providerId="ADAL" clId="{F1AF1AD9-A39C-4566-9219-C866AFE1925C}" dt="2024-01-12T17:55:01.320" v="6934" actId="47"/>
          <pc:sldLayoutMkLst>
            <pc:docMk/>
            <pc:sldMasterMk cId="2702631693" sldId="2147483947"/>
            <pc:sldLayoutMk cId="3590896070" sldId="2147483948"/>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2194224405" sldId="2147483949"/>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918043723" sldId="2147483950"/>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1186694940" sldId="2147483951"/>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4051903638" sldId="2147483952"/>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763120441" sldId="2147483953"/>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893777111" sldId="2147483954"/>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2963445893" sldId="2147483955"/>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3519624648" sldId="2147483956"/>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1080728584" sldId="2147483957"/>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4145567845" sldId="2147483958"/>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3026770344" sldId="2147483959"/>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3984288230" sldId="2147483960"/>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1304691216" sldId="2147483961"/>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2042030472" sldId="2147483962"/>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2591839037" sldId="2147483963"/>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2722280913" sldId="2147483964"/>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2421796771" sldId="2147483965"/>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394953580" sldId="2147483966"/>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1849654646" sldId="2147483967"/>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522493098" sldId="2147483968"/>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515676138" sldId="2147483969"/>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4107437976" sldId="2147483970"/>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711653076" sldId="2147483971"/>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2304570428" sldId="2147483972"/>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693682236" sldId="2147483973"/>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738784959" sldId="2147483974"/>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3134957665" sldId="2147483975"/>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2347815715" sldId="2147483976"/>
          </pc:sldLayoutMkLst>
        </pc:sldLayoutChg>
        <pc:sldLayoutChg chg="del">
          <pc:chgData name="Kyran Pagulayan" userId="4f5bf68c-3e6a-4653-b22b-6a8c4ff83ae3" providerId="ADAL" clId="{F1AF1AD9-A39C-4566-9219-C866AFE1925C}" dt="2024-01-12T17:55:01.320" v="6934" actId="47"/>
          <pc:sldLayoutMkLst>
            <pc:docMk/>
            <pc:sldMasterMk cId="2702631693" sldId="2147483947"/>
            <pc:sldLayoutMk cId="505268225" sldId="2147483977"/>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1627733741" sldId="2147483978"/>
        </pc:sldMasterMkLst>
        <pc:sldLayoutChg chg="del">
          <pc:chgData name="Kyran Pagulayan" userId="4f5bf68c-3e6a-4653-b22b-6a8c4ff83ae3" providerId="ADAL" clId="{F1AF1AD9-A39C-4566-9219-C866AFE1925C}" dt="2024-01-12T17:55:01.320" v="6934" actId="47"/>
          <pc:sldLayoutMkLst>
            <pc:docMk/>
            <pc:sldMasterMk cId="1627733741" sldId="2147483978"/>
            <pc:sldLayoutMk cId="432817163" sldId="2147483979"/>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93163370" sldId="2147483980"/>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273082137" sldId="2147483981"/>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687567624" sldId="2147483982"/>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956916914" sldId="2147483983"/>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786498180" sldId="2147483984"/>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3270716431" sldId="2147483985"/>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3702283804" sldId="2147483986"/>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115714296" sldId="2147483987"/>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778824996" sldId="2147483988"/>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900147555" sldId="2147483989"/>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174813570" sldId="2147483990"/>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985849039" sldId="2147483991"/>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75761190" sldId="2147483992"/>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87238893" sldId="2147483993"/>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919909434" sldId="2147483994"/>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771761047" sldId="2147483995"/>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022950740" sldId="2147483996"/>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834763783" sldId="2147483997"/>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925864928" sldId="2147483998"/>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161595843" sldId="2147483999"/>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891477047" sldId="2147484000"/>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3068377617" sldId="2147484001"/>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898967524" sldId="2147484002"/>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2779554682" sldId="2147484003"/>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902279583" sldId="2147484004"/>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117988861" sldId="2147484005"/>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117923206" sldId="2147484006"/>
          </pc:sldLayoutMkLst>
        </pc:sldLayoutChg>
        <pc:sldLayoutChg chg="del">
          <pc:chgData name="Kyran Pagulayan" userId="4f5bf68c-3e6a-4653-b22b-6a8c4ff83ae3" providerId="ADAL" clId="{F1AF1AD9-A39C-4566-9219-C866AFE1925C}" dt="2024-01-12T17:55:01.320" v="6934" actId="47"/>
          <pc:sldLayoutMkLst>
            <pc:docMk/>
            <pc:sldMasterMk cId="1627733741" sldId="2147483978"/>
            <pc:sldLayoutMk cId="1270117414" sldId="2147484007"/>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3225329776" sldId="2147484068"/>
        </pc:sldMasterMkLst>
        <pc:sldLayoutChg chg="del">
          <pc:chgData name="Kyran Pagulayan" userId="4f5bf68c-3e6a-4653-b22b-6a8c4ff83ae3" providerId="ADAL" clId="{F1AF1AD9-A39C-4566-9219-C866AFE1925C}" dt="2024-01-12T17:55:01.320" v="6934" actId="47"/>
          <pc:sldLayoutMkLst>
            <pc:docMk/>
            <pc:sldMasterMk cId="3225329776" sldId="2147484068"/>
            <pc:sldLayoutMk cId="4068045134" sldId="2147484069"/>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80283836" sldId="2147484070"/>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1141020567" sldId="2147484071"/>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1042434805" sldId="2147484072"/>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1378010646" sldId="2147484073"/>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133997409" sldId="2147484074"/>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622655667" sldId="2147484075"/>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561771449" sldId="2147484076"/>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580736142" sldId="2147484077"/>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1478680923" sldId="2147484078"/>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1864884587" sldId="2147484079"/>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1147625074" sldId="2147484080"/>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016052017" sldId="2147484081"/>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3732105412" sldId="2147484082"/>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954022078" sldId="2147484083"/>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990076780" sldId="2147484084"/>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817269637" sldId="2147484085"/>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4043390857" sldId="2147484086"/>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3319179809" sldId="2147484087"/>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4231363175" sldId="2147484088"/>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1190356302" sldId="2147484089"/>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775740023" sldId="2147484090"/>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007269655" sldId="2147484091"/>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546752484" sldId="2147484092"/>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3982363550" sldId="2147484093"/>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3610635624" sldId="2147484094"/>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241307714" sldId="2147484095"/>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3236800408" sldId="2147484096"/>
          </pc:sldLayoutMkLst>
        </pc:sldLayoutChg>
        <pc:sldLayoutChg chg="del">
          <pc:chgData name="Kyran Pagulayan" userId="4f5bf68c-3e6a-4653-b22b-6a8c4ff83ae3" providerId="ADAL" clId="{F1AF1AD9-A39C-4566-9219-C866AFE1925C}" dt="2024-01-12T17:55:01.320" v="6934" actId="47"/>
          <pc:sldLayoutMkLst>
            <pc:docMk/>
            <pc:sldMasterMk cId="3225329776" sldId="2147484068"/>
            <pc:sldLayoutMk cId="2460994370" sldId="2147484097"/>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3351389853" sldId="2147484098"/>
        </pc:sldMasterMkLst>
        <pc:sldLayoutChg chg="del">
          <pc:chgData name="Kyran Pagulayan" userId="4f5bf68c-3e6a-4653-b22b-6a8c4ff83ae3" providerId="ADAL" clId="{F1AF1AD9-A39C-4566-9219-C866AFE1925C}" dt="2024-01-12T17:55:01.320" v="6934" actId="47"/>
          <pc:sldLayoutMkLst>
            <pc:docMk/>
            <pc:sldMasterMk cId="3351389853" sldId="2147484098"/>
            <pc:sldLayoutMk cId="3493642352" sldId="2147484099"/>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638646284" sldId="2147484100"/>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2970292351" sldId="2147484101"/>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4112364509" sldId="2147484102"/>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2181642858" sldId="2147484103"/>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4103771655" sldId="2147484104"/>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912869930" sldId="2147484105"/>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447885881" sldId="2147484106"/>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467297771" sldId="2147484107"/>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1746654" sldId="2147484108"/>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2105621592" sldId="2147484109"/>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731973700" sldId="2147484110"/>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200489517" sldId="2147484111"/>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998107314" sldId="2147484112"/>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1738992320" sldId="2147484113"/>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1798302674" sldId="2147484114"/>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82520290" sldId="2147484115"/>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537483180" sldId="2147484116"/>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1193834439" sldId="2147484117"/>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28693417" sldId="2147484118"/>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281959492" sldId="2147484119"/>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2503604454" sldId="2147484120"/>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507655960" sldId="2147484121"/>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982988563" sldId="2147484122"/>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827398098" sldId="2147484123"/>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1972232620" sldId="2147484124"/>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120786097" sldId="2147484125"/>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3925159465" sldId="2147484126"/>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492904005" sldId="2147484127"/>
          </pc:sldLayoutMkLst>
        </pc:sldLayoutChg>
        <pc:sldLayoutChg chg="del">
          <pc:chgData name="Kyran Pagulayan" userId="4f5bf68c-3e6a-4653-b22b-6a8c4ff83ae3" providerId="ADAL" clId="{F1AF1AD9-A39C-4566-9219-C866AFE1925C}" dt="2024-01-12T17:55:01.320" v="6934" actId="47"/>
          <pc:sldLayoutMkLst>
            <pc:docMk/>
            <pc:sldMasterMk cId="3351389853" sldId="2147484098"/>
            <pc:sldLayoutMk cId="1349306839" sldId="2147484128"/>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2565528311" sldId="2147484129"/>
        </pc:sldMasterMkLst>
        <pc:sldLayoutChg chg="del">
          <pc:chgData name="Kyran Pagulayan" userId="4f5bf68c-3e6a-4653-b22b-6a8c4ff83ae3" providerId="ADAL" clId="{F1AF1AD9-A39C-4566-9219-C866AFE1925C}" dt="2024-01-12T17:55:01.320" v="6934" actId="47"/>
          <pc:sldLayoutMkLst>
            <pc:docMk/>
            <pc:sldMasterMk cId="2565528311" sldId="2147484129"/>
            <pc:sldLayoutMk cId="1242907285" sldId="2147484130"/>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3133919621" sldId="2147484131"/>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3524154315" sldId="2147484132"/>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730242761" sldId="2147484133"/>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1391000498" sldId="2147484134"/>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2967953764" sldId="2147484135"/>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2597705197" sldId="2147484136"/>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1000013033" sldId="2147484137"/>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2740015071" sldId="2147484138"/>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2976277218" sldId="2147484139"/>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845174150" sldId="2147484140"/>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717389262" sldId="2147484141"/>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2519282081" sldId="2147484142"/>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776337788" sldId="2147484143"/>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336618601" sldId="2147484144"/>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1935554653" sldId="2147484145"/>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3947197793" sldId="2147484146"/>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3813968569" sldId="2147484147"/>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2157814756" sldId="2147484148"/>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1446549690" sldId="2147484149"/>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3269589384" sldId="2147484150"/>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800545221" sldId="2147484151"/>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4245735791" sldId="2147484152"/>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1136285321" sldId="2147484153"/>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1443473391" sldId="2147484154"/>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3202256221" sldId="2147484155"/>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2857336378" sldId="2147484156"/>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2919729666" sldId="2147484157"/>
          </pc:sldLayoutMkLst>
        </pc:sldLayoutChg>
        <pc:sldLayoutChg chg="del">
          <pc:chgData name="Kyran Pagulayan" userId="4f5bf68c-3e6a-4653-b22b-6a8c4ff83ae3" providerId="ADAL" clId="{F1AF1AD9-A39C-4566-9219-C866AFE1925C}" dt="2024-01-12T17:55:01.320" v="6934" actId="47"/>
          <pc:sldLayoutMkLst>
            <pc:docMk/>
            <pc:sldMasterMk cId="2565528311" sldId="2147484129"/>
            <pc:sldLayoutMk cId="1145281980" sldId="2147484158"/>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433896438" sldId="2147484163"/>
        </pc:sldMasterMkLst>
        <pc:sldLayoutChg chg="del">
          <pc:chgData name="Kyran Pagulayan" userId="4f5bf68c-3e6a-4653-b22b-6a8c4ff83ae3" providerId="ADAL" clId="{F1AF1AD9-A39C-4566-9219-C866AFE1925C}" dt="2024-01-12T17:55:01.320" v="6934" actId="47"/>
          <pc:sldLayoutMkLst>
            <pc:docMk/>
            <pc:sldMasterMk cId="433896438" sldId="2147484163"/>
            <pc:sldLayoutMk cId="388979199" sldId="2147484164"/>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936003978" sldId="2147484165"/>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4073353099" sldId="2147484166"/>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873272740" sldId="2147484167"/>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661656218" sldId="2147484168"/>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43186094" sldId="2147484169"/>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212477138" sldId="2147484170"/>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041822119" sldId="2147484171"/>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939229548" sldId="2147484172"/>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263473901" sldId="2147484173"/>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923712451" sldId="2147484174"/>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175571979" sldId="2147484175"/>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148450463" sldId="2147484176"/>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827748972" sldId="2147484177"/>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1048653785" sldId="2147484178"/>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141323291" sldId="2147484179"/>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135517697" sldId="2147484180"/>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1724002581" sldId="2147484181"/>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723575993" sldId="2147484182"/>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545402446" sldId="2147484183"/>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925976114" sldId="2147484184"/>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728757737" sldId="2147484185"/>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1303082710" sldId="2147484186"/>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440336598" sldId="2147484187"/>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744810103" sldId="2147484188"/>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185109394" sldId="2147484189"/>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584663110" sldId="2147484190"/>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1396139658" sldId="2147484191"/>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294105504" sldId="2147484192"/>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659563171" sldId="2147484193"/>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1544680920" sldId="2147484194"/>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063258361" sldId="2147484195"/>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4024424291" sldId="2147484196"/>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792828006" sldId="2147484198"/>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777267887" sldId="2147484199"/>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1114259977" sldId="2147484200"/>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056722679" sldId="2147484204"/>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716828942" sldId="2147484207"/>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622271764" sldId="2147484209"/>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842376194" sldId="2147484214"/>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3551590864" sldId="2147484215"/>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641246817" sldId="2147484217"/>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367137441" sldId="2147484218"/>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255811225" sldId="2147484219"/>
          </pc:sldLayoutMkLst>
        </pc:sldLayoutChg>
        <pc:sldLayoutChg chg="del">
          <pc:chgData name="Kyran Pagulayan" userId="4f5bf68c-3e6a-4653-b22b-6a8c4ff83ae3" providerId="ADAL" clId="{F1AF1AD9-A39C-4566-9219-C866AFE1925C}" dt="2024-01-12T17:55:01.320" v="6934" actId="47"/>
          <pc:sldLayoutMkLst>
            <pc:docMk/>
            <pc:sldMasterMk cId="433896438" sldId="2147484163"/>
            <pc:sldLayoutMk cId="734791556" sldId="2147484220"/>
          </pc:sldLayoutMkLst>
        </pc:sldLayoutChg>
      </pc:sldMasterChg>
      <pc:sldMasterChg chg="del delSldLayout">
        <pc:chgData name="Kyran Pagulayan" userId="4f5bf68c-3e6a-4653-b22b-6a8c4ff83ae3" providerId="ADAL" clId="{F1AF1AD9-A39C-4566-9219-C866AFE1925C}" dt="2023-12-22T22:33:28.590" v="411" actId="700"/>
        <pc:sldMasterMkLst>
          <pc:docMk/>
          <pc:sldMasterMk cId="2565575953" sldId="2147484221"/>
        </pc:sldMasterMkLst>
        <pc:sldLayoutChg chg="del">
          <pc:chgData name="Kyran Pagulayan" userId="4f5bf68c-3e6a-4653-b22b-6a8c4ff83ae3" providerId="ADAL" clId="{F1AF1AD9-A39C-4566-9219-C866AFE1925C}" dt="2023-12-22T22:33:28.590" v="411" actId="700"/>
          <pc:sldLayoutMkLst>
            <pc:docMk/>
            <pc:sldMasterMk cId="2565575953" sldId="2147484221"/>
            <pc:sldLayoutMk cId="1782600578" sldId="2147484222"/>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1218425757" sldId="2147484223"/>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1434443972" sldId="2147484224"/>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2320445268" sldId="2147484225"/>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3973561972" sldId="2147484226"/>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2789804521" sldId="2147484227"/>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317100766" sldId="2147484228"/>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4146609986" sldId="2147484229"/>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1420899784" sldId="2147484230"/>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3073586047" sldId="2147484231"/>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2299381342" sldId="2147484232"/>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2301925120" sldId="2147484233"/>
          </pc:sldLayoutMkLst>
        </pc:sldLayoutChg>
        <pc:sldLayoutChg chg="del">
          <pc:chgData name="Kyran Pagulayan" userId="4f5bf68c-3e6a-4653-b22b-6a8c4ff83ae3" providerId="ADAL" clId="{F1AF1AD9-A39C-4566-9219-C866AFE1925C}" dt="2023-12-22T22:33:28.590" v="411" actId="700"/>
          <pc:sldLayoutMkLst>
            <pc:docMk/>
            <pc:sldMasterMk cId="2565575953" sldId="2147484221"/>
            <pc:sldLayoutMk cId="856252125" sldId="2147484234"/>
          </pc:sldLayoutMkLst>
        </pc:sldLayoutChg>
      </pc:sldMasterChg>
      <pc:sldMasterChg chg="del delSldLayout">
        <pc:chgData name="Kyran Pagulayan" userId="4f5bf68c-3e6a-4653-b22b-6a8c4ff83ae3" providerId="ADAL" clId="{F1AF1AD9-A39C-4566-9219-C866AFE1925C}" dt="2024-01-12T17:55:01.320" v="6934" actId="47"/>
        <pc:sldMasterMkLst>
          <pc:docMk/>
          <pc:sldMasterMk cId="2960840190" sldId="2147484221"/>
        </pc:sldMasterMkLst>
        <pc:sldLayoutChg chg="del">
          <pc:chgData name="Kyran Pagulayan" userId="4f5bf68c-3e6a-4653-b22b-6a8c4ff83ae3" providerId="ADAL" clId="{F1AF1AD9-A39C-4566-9219-C866AFE1925C}" dt="2024-01-12T17:55:01.320" v="6934" actId="47"/>
          <pc:sldLayoutMkLst>
            <pc:docMk/>
            <pc:sldMasterMk cId="2960840190" sldId="2147484221"/>
            <pc:sldLayoutMk cId="1788637177" sldId="2147484222"/>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792527511" sldId="2147484223"/>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229246250" sldId="2147484224"/>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1241558042" sldId="2147484225"/>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756708753" sldId="2147484226"/>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2017003312" sldId="2147484227"/>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1054513008" sldId="2147484228"/>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108765235" sldId="2147484229"/>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2723106652" sldId="2147484230"/>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79575304" sldId="2147484231"/>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1748916961" sldId="2147484232"/>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53128824" sldId="2147484233"/>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742946668" sldId="2147484234"/>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1709984014" sldId="2147484235"/>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4171825513" sldId="2147484236"/>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1120036908" sldId="2147484237"/>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652786241" sldId="2147484238"/>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2962000025" sldId="2147484239"/>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1767641283" sldId="2147484240"/>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690958539" sldId="2147484241"/>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383955990" sldId="2147484242"/>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2702578596" sldId="2147484243"/>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787882314" sldId="2147484244"/>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101095068" sldId="2147484245"/>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2995922015" sldId="2147484246"/>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2617641709" sldId="2147484247"/>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658581237" sldId="2147484248"/>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2733570768" sldId="2147484249"/>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97770333" sldId="2147484250"/>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1388224368" sldId="2147484251"/>
          </pc:sldLayoutMkLst>
        </pc:sldLayoutChg>
        <pc:sldLayoutChg chg="del">
          <pc:chgData name="Kyran Pagulayan" userId="4f5bf68c-3e6a-4653-b22b-6a8c4ff83ae3" providerId="ADAL" clId="{F1AF1AD9-A39C-4566-9219-C866AFE1925C}" dt="2024-01-12T17:55:01.320" v="6934" actId="47"/>
          <pc:sldLayoutMkLst>
            <pc:docMk/>
            <pc:sldMasterMk cId="2960840190" sldId="2147484221"/>
            <pc:sldLayoutMk cId="3164153030" sldId="2147484252"/>
          </pc:sldLayoutMkLst>
        </pc:sldLayoutChg>
      </pc:sldMasterChg>
    </pc:docChg>
  </pc:docChgLst>
  <pc:docChgLst>
    <pc:chgData name="Nathaniel Holmes" userId="64289d95-6088-4187-967a-18d22f07cfb8" providerId="ADAL" clId="{D01A08C0-5C50-46FD-8120-6A03D1400CB2}"/>
    <pc:docChg chg="undo custSel addSld modSld sldOrd">
      <pc:chgData name="Nathaniel Holmes" userId="64289d95-6088-4187-967a-18d22f07cfb8" providerId="ADAL" clId="{D01A08C0-5C50-46FD-8120-6A03D1400CB2}" dt="2024-12-20T23:35:20.011" v="359" actId="688"/>
      <pc:docMkLst>
        <pc:docMk/>
      </pc:docMkLst>
      <pc:sldChg chg="add">
        <pc:chgData name="Nathaniel Holmes" userId="64289d95-6088-4187-967a-18d22f07cfb8" providerId="ADAL" clId="{D01A08C0-5C50-46FD-8120-6A03D1400CB2}" dt="2024-12-20T23:26:17.284" v="336"/>
        <pc:sldMkLst>
          <pc:docMk/>
          <pc:sldMk cId="2723959099" sldId="3044"/>
        </pc:sldMkLst>
      </pc:sldChg>
      <pc:sldChg chg="addSp add">
        <pc:chgData name="Nathaniel Holmes" userId="64289d95-6088-4187-967a-18d22f07cfb8" providerId="ADAL" clId="{D01A08C0-5C50-46FD-8120-6A03D1400CB2}" dt="2024-12-20T23:32:06.031" v="352"/>
        <pc:sldMkLst>
          <pc:docMk/>
          <pc:sldMk cId="3728008631" sldId="3045"/>
        </pc:sldMkLst>
      </pc:sldChg>
      <pc:sldChg chg="add ord">
        <pc:chgData name="Nathaniel Holmes" userId="64289d95-6088-4187-967a-18d22f07cfb8" providerId="ADAL" clId="{D01A08C0-5C50-46FD-8120-6A03D1400CB2}" dt="2024-12-20T23:27:02.846" v="350"/>
        <pc:sldMkLst>
          <pc:docMk/>
          <pc:sldMk cId="2314145843" sldId="3046"/>
        </pc:sldMkLst>
      </pc:sldChg>
      <pc:sldChg chg="modSp mod">
        <pc:chgData name="Nathaniel Holmes" userId="64289d95-6088-4187-967a-18d22f07cfb8" providerId="ADAL" clId="{D01A08C0-5C50-46FD-8120-6A03D1400CB2}" dt="2024-12-20T23:19:31.294" v="335" actId="20577"/>
        <pc:sldMkLst>
          <pc:docMk/>
          <pc:sldMk cId="288991353" sldId="3068"/>
        </pc:sldMkLst>
        <pc:spChg chg="mod">
          <ac:chgData name="Nathaniel Holmes" userId="64289d95-6088-4187-967a-18d22f07cfb8" providerId="ADAL" clId="{D01A08C0-5C50-46FD-8120-6A03D1400CB2}" dt="2024-12-20T23:19:31.294" v="335" actId="20577"/>
          <ac:spMkLst>
            <pc:docMk/>
            <pc:sldMk cId="288991353" sldId="3068"/>
            <ac:spMk id="5" creationId="{0743F47F-CD2F-D484-31A2-4BA20BA6FBDE}"/>
          </ac:spMkLst>
        </pc:spChg>
      </pc:sldChg>
      <pc:sldChg chg="modSp mod">
        <pc:chgData name="Nathaniel Holmes" userId="64289d95-6088-4187-967a-18d22f07cfb8" providerId="ADAL" clId="{D01A08C0-5C50-46FD-8120-6A03D1400CB2}" dt="2024-12-17T23:29:17.293" v="23" actId="1076"/>
        <pc:sldMkLst>
          <pc:docMk/>
          <pc:sldMk cId="3282497919" sldId="4452"/>
        </pc:sldMkLst>
        <pc:spChg chg="mod">
          <ac:chgData name="Nathaniel Holmes" userId="64289d95-6088-4187-967a-18d22f07cfb8" providerId="ADAL" clId="{D01A08C0-5C50-46FD-8120-6A03D1400CB2}" dt="2024-12-17T23:29:17.293" v="23" actId="1076"/>
          <ac:spMkLst>
            <pc:docMk/>
            <pc:sldMk cId="3282497919" sldId="4452"/>
            <ac:spMk id="6" creationId="{D7D3FC5E-D33F-2311-50C3-F9309AAC63BF}"/>
          </ac:spMkLst>
        </pc:spChg>
      </pc:sldChg>
      <pc:sldChg chg="modSp mod">
        <pc:chgData name="Nathaniel Holmes" userId="64289d95-6088-4187-967a-18d22f07cfb8" providerId="ADAL" clId="{D01A08C0-5C50-46FD-8120-6A03D1400CB2}" dt="2024-12-20T23:04:44.034" v="113" actId="14100"/>
        <pc:sldMkLst>
          <pc:docMk/>
          <pc:sldMk cId="1438151647" sldId="4459"/>
        </pc:sldMkLst>
        <pc:spChg chg="mod">
          <ac:chgData name="Nathaniel Holmes" userId="64289d95-6088-4187-967a-18d22f07cfb8" providerId="ADAL" clId="{D01A08C0-5C50-46FD-8120-6A03D1400CB2}" dt="2024-12-20T23:04:44.034" v="113" actId="14100"/>
          <ac:spMkLst>
            <pc:docMk/>
            <pc:sldMk cId="1438151647" sldId="4459"/>
            <ac:spMk id="28" creationId="{E93CFE69-79B0-440B-949E-DA17AD834A10}"/>
          </ac:spMkLst>
        </pc:spChg>
      </pc:sldChg>
      <pc:sldChg chg="modSp mod">
        <pc:chgData name="Nathaniel Holmes" userId="64289d95-6088-4187-967a-18d22f07cfb8" providerId="ADAL" clId="{D01A08C0-5C50-46FD-8120-6A03D1400CB2}" dt="2024-12-17T23:27:35.218" v="3" actId="2711"/>
        <pc:sldMkLst>
          <pc:docMk/>
          <pc:sldMk cId="2042274211" sldId="4469"/>
        </pc:sldMkLst>
        <pc:spChg chg="mod">
          <ac:chgData name="Nathaniel Holmes" userId="64289d95-6088-4187-967a-18d22f07cfb8" providerId="ADAL" clId="{D01A08C0-5C50-46FD-8120-6A03D1400CB2}" dt="2024-12-17T23:27:28.686" v="2" actId="1076"/>
          <ac:spMkLst>
            <pc:docMk/>
            <pc:sldMk cId="2042274211" sldId="4469"/>
            <ac:spMk id="3" creationId="{696702CE-0BDB-49E6-8EC0-85FF72380441}"/>
          </ac:spMkLst>
        </pc:spChg>
        <pc:spChg chg="mod">
          <ac:chgData name="Nathaniel Holmes" userId="64289d95-6088-4187-967a-18d22f07cfb8" providerId="ADAL" clId="{D01A08C0-5C50-46FD-8120-6A03D1400CB2}" dt="2024-12-17T23:27:35.218" v="3" actId="2711"/>
          <ac:spMkLst>
            <pc:docMk/>
            <pc:sldMk cId="2042274211" sldId="4469"/>
            <ac:spMk id="9" creationId="{BE6DAE24-F13A-4833-9E5C-DC0E07B049FA}"/>
          </ac:spMkLst>
        </pc:spChg>
      </pc:sldChg>
      <pc:sldChg chg="modSp mod">
        <pc:chgData name="Nathaniel Holmes" userId="64289d95-6088-4187-967a-18d22f07cfb8" providerId="ADAL" clId="{D01A08C0-5C50-46FD-8120-6A03D1400CB2}" dt="2024-12-17T23:27:45.913" v="6" actId="20577"/>
        <pc:sldMkLst>
          <pc:docMk/>
          <pc:sldMk cId="1410571164" sldId="4470"/>
        </pc:sldMkLst>
        <pc:spChg chg="mod">
          <ac:chgData name="Nathaniel Holmes" userId="64289d95-6088-4187-967a-18d22f07cfb8" providerId="ADAL" clId="{D01A08C0-5C50-46FD-8120-6A03D1400CB2}" dt="2024-12-17T23:27:45.913" v="6" actId="20577"/>
          <ac:spMkLst>
            <pc:docMk/>
            <pc:sldMk cId="1410571164" sldId="4470"/>
            <ac:spMk id="3" creationId="{1A3F2E9D-6176-4427-B496-CCAC5E5DA4AF}"/>
          </ac:spMkLst>
        </pc:spChg>
      </pc:sldChg>
      <pc:sldChg chg="modSp mod">
        <pc:chgData name="Nathaniel Holmes" userId="64289d95-6088-4187-967a-18d22f07cfb8" providerId="ADAL" clId="{D01A08C0-5C50-46FD-8120-6A03D1400CB2}" dt="2024-12-17T23:28:57.360" v="21" actId="1076"/>
        <pc:sldMkLst>
          <pc:docMk/>
          <pc:sldMk cId="4053214462" sldId="4472"/>
        </pc:sldMkLst>
        <pc:spChg chg="mod">
          <ac:chgData name="Nathaniel Holmes" userId="64289d95-6088-4187-967a-18d22f07cfb8" providerId="ADAL" clId="{D01A08C0-5C50-46FD-8120-6A03D1400CB2}" dt="2024-12-17T23:28:52.287" v="18" actId="14100"/>
          <ac:spMkLst>
            <pc:docMk/>
            <pc:sldMk cId="4053214462" sldId="4472"/>
            <ac:spMk id="2" creationId="{56C24F3B-3EED-4D2F-B5C0-8C4DEE63186E}"/>
          </ac:spMkLst>
        </pc:spChg>
        <pc:picChg chg="mod">
          <ac:chgData name="Nathaniel Holmes" userId="64289d95-6088-4187-967a-18d22f07cfb8" providerId="ADAL" clId="{D01A08C0-5C50-46FD-8120-6A03D1400CB2}" dt="2024-12-17T23:28:57.360" v="21" actId="1076"/>
          <ac:picMkLst>
            <pc:docMk/>
            <pc:sldMk cId="4053214462" sldId="4472"/>
            <ac:picMk id="9" creationId="{12393DB8-C08E-347E-5286-5F42C35980DC}"/>
          </ac:picMkLst>
        </pc:picChg>
      </pc:sldChg>
      <pc:sldChg chg="modSp mod">
        <pc:chgData name="Nathaniel Holmes" userId="64289d95-6088-4187-967a-18d22f07cfb8" providerId="ADAL" clId="{D01A08C0-5C50-46FD-8120-6A03D1400CB2}" dt="2024-12-17T23:30:07.240" v="30" actId="20577"/>
        <pc:sldMkLst>
          <pc:docMk/>
          <pc:sldMk cId="1947361802" sldId="4473"/>
        </pc:sldMkLst>
        <pc:spChg chg="mod">
          <ac:chgData name="Nathaniel Holmes" userId="64289d95-6088-4187-967a-18d22f07cfb8" providerId="ADAL" clId="{D01A08C0-5C50-46FD-8120-6A03D1400CB2}" dt="2024-12-17T23:30:07.240" v="30" actId="20577"/>
          <ac:spMkLst>
            <pc:docMk/>
            <pc:sldMk cId="1947361802" sldId="4473"/>
            <ac:spMk id="3" creationId="{CE71A41E-FB9A-47EB-A91F-0BDB1CA1F694}"/>
          </ac:spMkLst>
        </pc:spChg>
      </pc:sldChg>
      <pc:sldChg chg="modSp mod">
        <pc:chgData name="Nathaniel Holmes" userId="64289d95-6088-4187-967a-18d22f07cfb8" providerId="ADAL" clId="{D01A08C0-5C50-46FD-8120-6A03D1400CB2}" dt="2024-12-17T23:30:38.978" v="33" actId="20577"/>
        <pc:sldMkLst>
          <pc:docMk/>
          <pc:sldMk cId="3121101386" sldId="4476"/>
        </pc:sldMkLst>
        <pc:spChg chg="mod">
          <ac:chgData name="Nathaniel Holmes" userId="64289d95-6088-4187-967a-18d22f07cfb8" providerId="ADAL" clId="{D01A08C0-5C50-46FD-8120-6A03D1400CB2}" dt="2024-12-17T23:30:38.978" v="33" actId="20577"/>
          <ac:spMkLst>
            <pc:docMk/>
            <pc:sldMk cId="3121101386" sldId="4476"/>
            <ac:spMk id="9" creationId="{BB943C8B-43A1-9F5C-C0B2-9AAF6AAFD500}"/>
          </ac:spMkLst>
        </pc:spChg>
      </pc:sldChg>
      <pc:sldChg chg="modSp mod">
        <pc:chgData name="Nathaniel Holmes" userId="64289d95-6088-4187-967a-18d22f07cfb8" providerId="ADAL" clId="{D01A08C0-5C50-46FD-8120-6A03D1400CB2}" dt="2024-12-17T23:31:11.278" v="45" actId="20577"/>
        <pc:sldMkLst>
          <pc:docMk/>
          <pc:sldMk cId="2683745072" sldId="4477"/>
        </pc:sldMkLst>
        <pc:spChg chg="mod">
          <ac:chgData name="Nathaniel Holmes" userId="64289d95-6088-4187-967a-18d22f07cfb8" providerId="ADAL" clId="{D01A08C0-5C50-46FD-8120-6A03D1400CB2}" dt="2024-12-17T23:31:11.278" v="45" actId="20577"/>
          <ac:spMkLst>
            <pc:docMk/>
            <pc:sldMk cId="2683745072" sldId="4477"/>
            <ac:spMk id="3" creationId="{45EAB3F5-03D3-400D-A8BB-07B678406CEB}"/>
          </ac:spMkLst>
        </pc:spChg>
      </pc:sldChg>
      <pc:sldChg chg="modSp mod">
        <pc:chgData name="Nathaniel Holmes" userId="64289d95-6088-4187-967a-18d22f07cfb8" providerId="ADAL" clId="{D01A08C0-5C50-46FD-8120-6A03D1400CB2}" dt="2024-12-17T23:31:59.656" v="56" actId="20577"/>
        <pc:sldMkLst>
          <pc:docMk/>
          <pc:sldMk cId="1743183002" sldId="4478"/>
        </pc:sldMkLst>
        <pc:spChg chg="mod">
          <ac:chgData name="Nathaniel Holmes" userId="64289d95-6088-4187-967a-18d22f07cfb8" providerId="ADAL" clId="{D01A08C0-5C50-46FD-8120-6A03D1400CB2}" dt="2024-12-17T23:31:31.055" v="48" actId="20577"/>
          <ac:spMkLst>
            <pc:docMk/>
            <pc:sldMk cId="1743183002" sldId="4478"/>
            <ac:spMk id="14" creationId="{7E306DD9-7B8A-4C24-A2E4-926B6BF6C2E8}"/>
          </ac:spMkLst>
        </pc:spChg>
        <pc:spChg chg="mod">
          <ac:chgData name="Nathaniel Holmes" userId="64289d95-6088-4187-967a-18d22f07cfb8" providerId="ADAL" clId="{D01A08C0-5C50-46FD-8120-6A03D1400CB2}" dt="2024-12-17T23:31:40.984" v="51" actId="20577"/>
          <ac:spMkLst>
            <pc:docMk/>
            <pc:sldMk cId="1743183002" sldId="4478"/>
            <ac:spMk id="15" creationId="{F8D751D2-CF20-41EC-9EC0-FE072FB9707B}"/>
          </ac:spMkLst>
        </pc:spChg>
        <pc:spChg chg="mod">
          <ac:chgData name="Nathaniel Holmes" userId="64289d95-6088-4187-967a-18d22f07cfb8" providerId="ADAL" clId="{D01A08C0-5C50-46FD-8120-6A03D1400CB2}" dt="2024-12-17T23:31:50.568" v="53" actId="20577"/>
          <ac:spMkLst>
            <pc:docMk/>
            <pc:sldMk cId="1743183002" sldId="4478"/>
            <ac:spMk id="16" creationId="{D854B138-BB2C-4433-AB1E-94E987A3E662}"/>
          </ac:spMkLst>
        </pc:spChg>
        <pc:spChg chg="mod">
          <ac:chgData name="Nathaniel Holmes" userId="64289d95-6088-4187-967a-18d22f07cfb8" providerId="ADAL" clId="{D01A08C0-5C50-46FD-8120-6A03D1400CB2}" dt="2024-12-17T23:31:59.656" v="56" actId="20577"/>
          <ac:spMkLst>
            <pc:docMk/>
            <pc:sldMk cId="1743183002" sldId="4478"/>
            <ac:spMk id="30" creationId="{B0A05CB3-DC99-46FD-9EF8-304F55589B57}"/>
          </ac:spMkLst>
        </pc:spChg>
      </pc:sldChg>
      <pc:sldChg chg="modSp mod">
        <pc:chgData name="Nathaniel Holmes" userId="64289d95-6088-4187-967a-18d22f07cfb8" providerId="ADAL" clId="{D01A08C0-5C50-46FD-8120-6A03D1400CB2}" dt="2024-12-17T23:32:12.912" v="58" actId="20577"/>
        <pc:sldMkLst>
          <pc:docMk/>
          <pc:sldMk cId="209570946" sldId="4480"/>
        </pc:sldMkLst>
        <pc:spChg chg="mod">
          <ac:chgData name="Nathaniel Holmes" userId="64289d95-6088-4187-967a-18d22f07cfb8" providerId="ADAL" clId="{D01A08C0-5C50-46FD-8120-6A03D1400CB2}" dt="2024-12-17T23:32:12.912" v="58" actId="20577"/>
          <ac:spMkLst>
            <pc:docMk/>
            <pc:sldMk cId="209570946" sldId="4480"/>
            <ac:spMk id="2056" creationId="{E12FAFBC-939D-4E06-98C1-C6CEAE216BC3}"/>
          </ac:spMkLst>
        </pc:spChg>
      </pc:sldChg>
      <pc:sldChg chg="modSp mod">
        <pc:chgData name="Nathaniel Holmes" userId="64289d95-6088-4187-967a-18d22f07cfb8" providerId="ADAL" clId="{D01A08C0-5C50-46FD-8120-6A03D1400CB2}" dt="2024-12-17T23:32:21.856" v="59" actId="20577"/>
        <pc:sldMkLst>
          <pc:docMk/>
          <pc:sldMk cId="3967722379" sldId="4481"/>
        </pc:sldMkLst>
        <pc:spChg chg="mod">
          <ac:chgData name="Nathaniel Holmes" userId="64289d95-6088-4187-967a-18d22f07cfb8" providerId="ADAL" clId="{D01A08C0-5C50-46FD-8120-6A03D1400CB2}" dt="2024-12-17T23:32:21.856" v="59" actId="20577"/>
          <ac:spMkLst>
            <pc:docMk/>
            <pc:sldMk cId="3967722379" sldId="4481"/>
            <ac:spMk id="5" creationId="{0407EAEB-AAE7-4711-9E0F-BF0464D41C83}"/>
          </ac:spMkLst>
        </pc:spChg>
      </pc:sldChg>
      <pc:sldChg chg="modSp mod">
        <pc:chgData name="Nathaniel Holmes" userId="64289d95-6088-4187-967a-18d22f07cfb8" providerId="ADAL" clId="{D01A08C0-5C50-46FD-8120-6A03D1400CB2}" dt="2024-12-17T23:33:18.699" v="63" actId="20577"/>
        <pc:sldMkLst>
          <pc:docMk/>
          <pc:sldMk cId="407061029" sldId="4492"/>
        </pc:sldMkLst>
        <pc:spChg chg="mod">
          <ac:chgData name="Nathaniel Holmes" userId="64289d95-6088-4187-967a-18d22f07cfb8" providerId="ADAL" clId="{D01A08C0-5C50-46FD-8120-6A03D1400CB2}" dt="2024-12-17T23:33:18.699" v="63" actId="20577"/>
          <ac:spMkLst>
            <pc:docMk/>
            <pc:sldMk cId="407061029" sldId="4492"/>
            <ac:spMk id="13" creationId="{D7E3C200-669B-A2E3-0436-2FEA6F1A37DD}"/>
          </ac:spMkLst>
        </pc:spChg>
        <pc:spChg chg="mod">
          <ac:chgData name="Nathaniel Holmes" userId="64289d95-6088-4187-967a-18d22f07cfb8" providerId="ADAL" clId="{D01A08C0-5C50-46FD-8120-6A03D1400CB2}" dt="2024-12-17T23:33:10.675" v="60" actId="2711"/>
          <ac:spMkLst>
            <pc:docMk/>
            <pc:sldMk cId="407061029" sldId="4492"/>
            <ac:spMk id="15" creationId="{9EB09469-0BC6-266B-4375-0146A6E6D3FD}"/>
          </ac:spMkLst>
        </pc:spChg>
      </pc:sldChg>
      <pc:sldChg chg="modSp mod">
        <pc:chgData name="Nathaniel Holmes" userId="64289d95-6088-4187-967a-18d22f07cfb8" providerId="ADAL" clId="{D01A08C0-5C50-46FD-8120-6A03D1400CB2}" dt="2024-12-17T23:33:52.345" v="69" actId="20577"/>
        <pc:sldMkLst>
          <pc:docMk/>
          <pc:sldMk cId="1985831694" sldId="4493"/>
        </pc:sldMkLst>
        <pc:spChg chg="mod">
          <ac:chgData name="Nathaniel Holmes" userId="64289d95-6088-4187-967a-18d22f07cfb8" providerId="ADAL" clId="{D01A08C0-5C50-46FD-8120-6A03D1400CB2}" dt="2024-12-17T23:33:31.685" v="66" actId="20577"/>
          <ac:spMkLst>
            <pc:docMk/>
            <pc:sldMk cId="1985831694" sldId="4493"/>
            <ac:spMk id="5" creationId="{CF8463E6-1CBD-4F3A-AD1E-0F0FFBC917CC}"/>
          </ac:spMkLst>
        </pc:spChg>
        <pc:spChg chg="mod">
          <ac:chgData name="Nathaniel Holmes" userId="64289d95-6088-4187-967a-18d22f07cfb8" providerId="ADAL" clId="{D01A08C0-5C50-46FD-8120-6A03D1400CB2}" dt="2024-12-17T23:33:52.345" v="69" actId="20577"/>
          <ac:spMkLst>
            <pc:docMk/>
            <pc:sldMk cId="1985831694" sldId="4493"/>
            <ac:spMk id="10" creationId="{F5A76737-A1A6-4704-80A0-B325459F7C39}"/>
          </ac:spMkLst>
        </pc:spChg>
      </pc:sldChg>
      <pc:sldChg chg="modSp mod">
        <pc:chgData name="Nathaniel Holmes" userId="64289d95-6088-4187-967a-18d22f07cfb8" providerId="ADAL" clId="{D01A08C0-5C50-46FD-8120-6A03D1400CB2}" dt="2024-12-17T23:34:21.104" v="74" actId="1076"/>
        <pc:sldMkLst>
          <pc:docMk/>
          <pc:sldMk cId="2488987358" sldId="4496"/>
        </pc:sldMkLst>
        <pc:spChg chg="mod">
          <ac:chgData name="Nathaniel Holmes" userId="64289d95-6088-4187-967a-18d22f07cfb8" providerId="ADAL" clId="{D01A08C0-5C50-46FD-8120-6A03D1400CB2}" dt="2024-12-17T23:34:21.104" v="74" actId="1076"/>
          <ac:spMkLst>
            <pc:docMk/>
            <pc:sldMk cId="2488987358" sldId="4496"/>
            <ac:spMk id="22" creationId="{1E8EC2F4-04DA-4F1D-9D10-032FA4B71004}"/>
          </ac:spMkLst>
        </pc:spChg>
      </pc:sldChg>
      <pc:sldChg chg="modSp mod">
        <pc:chgData name="Nathaniel Holmes" userId="64289d95-6088-4187-967a-18d22f07cfb8" providerId="ADAL" clId="{D01A08C0-5C50-46FD-8120-6A03D1400CB2}" dt="2024-12-17T23:35:45.674" v="83" actId="1076"/>
        <pc:sldMkLst>
          <pc:docMk/>
          <pc:sldMk cId="1023806276" sldId="4500"/>
        </pc:sldMkLst>
      </pc:sldChg>
      <pc:sldChg chg="modSp mod">
        <pc:chgData name="Nathaniel Holmes" userId="64289d95-6088-4187-967a-18d22f07cfb8" providerId="ADAL" clId="{D01A08C0-5C50-46FD-8120-6A03D1400CB2}" dt="2024-12-17T23:36:21.539" v="88" actId="1076"/>
        <pc:sldMkLst>
          <pc:docMk/>
          <pc:sldMk cId="2702200154" sldId="4502"/>
        </pc:sldMkLst>
      </pc:sldChg>
      <pc:sldChg chg="modSp mod">
        <pc:chgData name="Nathaniel Holmes" userId="64289d95-6088-4187-967a-18d22f07cfb8" providerId="ADAL" clId="{D01A08C0-5C50-46FD-8120-6A03D1400CB2}" dt="2024-12-17T23:36:30.764" v="89" actId="20577"/>
        <pc:sldMkLst>
          <pc:docMk/>
          <pc:sldMk cId="1716209575" sldId="4503"/>
        </pc:sldMkLst>
        <pc:spChg chg="mod">
          <ac:chgData name="Nathaniel Holmes" userId="64289d95-6088-4187-967a-18d22f07cfb8" providerId="ADAL" clId="{D01A08C0-5C50-46FD-8120-6A03D1400CB2}" dt="2024-12-17T23:36:30.764" v="89" actId="20577"/>
          <ac:spMkLst>
            <pc:docMk/>
            <pc:sldMk cId="1716209575" sldId="4503"/>
            <ac:spMk id="4" creationId="{3C2E0799-9C26-427F-BBB9-9ABCC4D7C6AC}"/>
          </ac:spMkLst>
        </pc:spChg>
      </pc:sldChg>
      <pc:sldChg chg="modSp mod">
        <pc:chgData name="Nathaniel Holmes" userId="64289d95-6088-4187-967a-18d22f07cfb8" providerId="ADAL" clId="{D01A08C0-5C50-46FD-8120-6A03D1400CB2}" dt="2024-12-17T23:37:01.553" v="91" actId="20577"/>
        <pc:sldMkLst>
          <pc:docMk/>
          <pc:sldMk cId="2710541527" sldId="4509"/>
        </pc:sldMkLst>
        <pc:spChg chg="mod">
          <ac:chgData name="Nathaniel Holmes" userId="64289d95-6088-4187-967a-18d22f07cfb8" providerId="ADAL" clId="{D01A08C0-5C50-46FD-8120-6A03D1400CB2}" dt="2024-12-17T23:37:01.553" v="91" actId="20577"/>
          <ac:spMkLst>
            <pc:docMk/>
            <pc:sldMk cId="2710541527" sldId="4509"/>
            <ac:spMk id="7" creationId="{CDAF4469-C8AC-2CE9-3712-44F0305D294D}"/>
          </ac:spMkLst>
        </pc:spChg>
      </pc:sldChg>
      <pc:sldChg chg="addSp modSp mod ord">
        <pc:chgData name="Nathaniel Holmes" userId="64289d95-6088-4187-967a-18d22f07cfb8" providerId="ADAL" clId="{D01A08C0-5C50-46FD-8120-6A03D1400CB2}" dt="2024-12-20T23:35:20.011" v="359" actId="688"/>
        <pc:sldMkLst>
          <pc:docMk/>
          <pc:sldMk cId="436095624" sldId="4511"/>
        </pc:sldMkLst>
        <pc:picChg chg="add mod">
          <ac:chgData name="Nathaniel Holmes" userId="64289d95-6088-4187-967a-18d22f07cfb8" providerId="ADAL" clId="{D01A08C0-5C50-46FD-8120-6A03D1400CB2}" dt="2024-12-20T23:35:20.011" v="359" actId="688"/>
          <ac:picMkLst>
            <pc:docMk/>
            <pc:sldMk cId="436095624" sldId="4511"/>
            <ac:picMk id="6" creationId="{C5B0F1C4-9B8E-B67D-F0A7-D9B948642494}"/>
          </ac:picMkLst>
        </pc:picChg>
      </pc:sldChg>
      <pc:sldChg chg="ord">
        <pc:chgData name="Nathaniel Holmes" userId="64289d95-6088-4187-967a-18d22f07cfb8" providerId="ADAL" clId="{D01A08C0-5C50-46FD-8120-6A03D1400CB2}" dt="2024-12-20T23:26:36.584" v="340"/>
        <pc:sldMkLst>
          <pc:docMk/>
          <pc:sldMk cId="1776677367" sldId="4512"/>
        </pc:sldMkLst>
      </pc:sldChg>
      <pc:sldChg chg="modSp mod">
        <pc:chgData name="Nathaniel Holmes" userId="64289d95-6088-4187-967a-18d22f07cfb8" providerId="ADAL" clId="{D01A08C0-5C50-46FD-8120-6A03D1400CB2}" dt="2024-12-17T23:37:25.795" v="98" actId="20577"/>
        <pc:sldMkLst>
          <pc:docMk/>
          <pc:sldMk cId="4114385077" sldId="4513"/>
        </pc:sldMkLst>
        <pc:spChg chg="mod">
          <ac:chgData name="Nathaniel Holmes" userId="64289d95-6088-4187-967a-18d22f07cfb8" providerId="ADAL" clId="{D01A08C0-5C50-46FD-8120-6A03D1400CB2}" dt="2024-12-17T23:37:25.795" v="98" actId="20577"/>
          <ac:spMkLst>
            <pc:docMk/>
            <pc:sldMk cId="4114385077" sldId="4513"/>
            <ac:spMk id="9" creationId="{BCDC0155-6A98-4DC2-906A-54FE10A3F17E}"/>
          </ac:spMkLst>
        </pc:spChg>
        <pc:spChg chg="mod">
          <ac:chgData name="Nathaniel Holmes" userId="64289d95-6088-4187-967a-18d22f07cfb8" providerId="ADAL" clId="{D01A08C0-5C50-46FD-8120-6A03D1400CB2}" dt="2024-12-17T23:37:21.132" v="94" actId="20577"/>
          <ac:spMkLst>
            <pc:docMk/>
            <pc:sldMk cId="4114385077" sldId="4513"/>
            <ac:spMk id="29" creationId="{78E8E56E-5406-98BF-0852-FC9C0A131857}"/>
          </ac:spMkLst>
        </pc:spChg>
      </pc:sldChg>
      <pc:sldChg chg="modSp mod">
        <pc:chgData name="Nathaniel Holmes" userId="64289d95-6088-4187-967a-18d22f07cfb8" providerId="ADAL" clId="{D01A08C0-5C50-46FD-8120-6A03D1400CB2}" dt="2024-12-17T23:37:39.851" v="99" actId="20577"/>
        <pc:sldMkLst>
          <pc:docMk/>
          <pc:sldMk cId="1993667989" sldId="4515"/>
        </pc:sldMkLst>
        <pc:spChg chg="mod">
          <ac:chgData name="Nathaniel Holmes" userId="64289d95-6088-4187-967a-18d22f07cfb8" providerId="ADAL" clId="{D01A08C0-5C50-46FD-8120-6A03D1400CB2}" dt="2024-12-17T23:37:39.851" v="99" actId="20577"/>
          <ac:spMkLst>
            <pc:docMk/>
            <pc:sldMk cId="1993667989" sldId="4515"/>
            <ac:spMk id="9" creationId="{BCDC0155-6A98-4DC2-906A-54FE10A3F17E}"/>
          </ac:spMkLst>
        </pc:spChg>
      </pc:sldChg>
      <pc:sldChg chg="modSp mod">
        <pc:chgData name="Nathaniel Holmes" userId="64289d95-6088-4187-967a-18d22f07cfb8" providerId="ADAL" clId="{D01A08C0-5C50-46FD-8120-6A03D1400CB2}" dt="2024-12-17T23:37:46.810" v="100" actId="20577"/>
        <pc:sldMkLst>
          <pc:docMk/>
          <pc:sldMk cId="3343911182" sldId="4516"/>
        </pc:sldMkLst>
      </pc:sldChg>
      <pc:sldChg chg="modSp mod">
        <pc:chgData name="Nathaniel Holmes" userId="64289d95-6088-4187-967a-18d22f07cfb8" providerId="ADAL" clId="{D01A08C0-5C50-46FD-8120-6A03D1400CB2}" dt="2024-12-17T23:37:54.265" v="101" actId="20577"/>
        <pc:sldMkLst>
          <pc:docMk/>
          <pc:sldMk cId="2002098507" sldId="4517"/>
        </pc:sldMkLst>
      </pc:sldChg>
      <pc:sldChg chg="modSp mod">
        <pc:chgData name="Nathaniel Holmes" userId="64289d95-6088-4187-967a-18d22f07cfb8" providerId="ADAL" clId="{D01A08C0-5C50-46FD-8120-6A03D1400CB2}" dt="2024-12-17T23:38:00.667" v="102" actId="20577"/>
        <pc:sldMkLst>
          <pc:docMk/>
          <pc:sldMk cId="641216127" sldId="4518"/>
        </pc:sldMkLst>
        <pc:spChg chg="mod">
          <ac:chgData name="Nathaniel Holmes" userId="64289d95-6088-4187-967a-18d22f07cfb8" providerId="ADAL" clId="{D01A08C0-5C50-46FD-8120-6A03D1400CB2}" dt="2024-12-17T23:38:00.667" v="102" actId="20577"/>
          <ac:spMkLst>
            <pc:docMk/>
            <pc:sldMk cId="641216127" sldId="4518"/>
            <ac:spMk id="9" creationId="{BCDC0155-6A98-4DC2-906A-54FE10A3F17E}"/>
          </ac:spMkLst>
        </pc:spChg>
      </pc:sldChg>
      <pc:sldChg chg="modSp mod">
        <pc:chgData name="Nathaniel Holmes" userId="64289d95-6088-4187-967a-18d22f07cfb8" providerId="ADAL" clId="{D01A08C0-5C50-46FD-8120-6A03D1400CB2}" dt="2024-12-17T23:38:17.937" v="106" actId="14100"/>
        <pc:sldMkLst>
          <pc:docMk/>
          <pc:sldMk cId="1349022364" sldId="4519"/>
        </pc:sldMkLst>
        <pc:spChg chg="mod">
          <ac:chgData name="Nathaniel Holmes" userId="64289d95-6088-4187-967a-18d22f07cfb8" providerId="ADAL" clId="{D01A08C0-5C50-46FD-8120-6A03D1400CB2}" dt="2024-12-17T23:38:17.937" v="106" actId="14100"/>
          <ac:spMkLst>
            <pc:docMk/>
            <pc:sldMk cId="1349022364" sldId="4519"/>
            <ac:spMk id="16" creationId="{DDA2FFD4-F734-4249-822E-2B917E1C194E}"/>
          </ac:spMkLst>
        </pc:spChg>
      </pc:sldChg>
      <pc:sldChg chg="modSp mod">
        <pc:chgData name="Nathaniel Holmes" userId="64289d95-6088-4187-967a-18d22f07cfb8" providerId="ADAL" clId="{D01A08C0-5C50-46FD-8120-6A03D1400CB2}" dt="2024-12-17T23:39:00.282" v="107" actId="20577"/>
        <pc:sldMkLst>
          <pc:docMk/>
          <pc:sldMk cId="2807211554" sldId="4535"/>
        </pc:sldMkLst>
        <pc:spChg chg="mod">
          <ac:chgData name="Nathaniel Holmes" userId="64289d95-6088-4187-967a-18d22f07cfb8" providerId="ADAL" clId="{D01A08C0-5C50-46FD-8120-6A03D1400CB2}" dt="2024-12-17T23:39:00.282" v="107" actId="20577"/>
          <ac:spMkLst>
            <pc:docMk/>
            <pc:sldMk cId="2807211554" sldId="4535"/>
            <ac:spMk id="8" creationId="{2873D3BD-BDA5-4256-B263-805CDA82E180}"/>
          </ac:spMkLst>
        </pc:spChg>
      </pc:sldChg>
    </pc:docChg>
  </pc:docChgLst>
  <pc:docChgLst>
    <pc:chgData name="Nathaniel Holmes" userId="64289d95-6088-4187-967a-18d22f07cfb8" providerId="ADAL" clId="{3ACC4A2F-3B57-4AD3-BB76-E399068F0682}"/>
    <pc:docChg chg="undo redo custSel delSld modSld sldOrd delMainMaster">
      <pc:chgData name="Nathaniel Holmes" userId="64289d95-6088-4187-967a-18d22f07cfb8" providerId="ADAL" clId="{3ACC4A2F-3B57-4AD3-BB76-E399068F0682}" dt="2025-01-09T16:08:33.395" v="322" actId="20577"/>
      <pc:docMkLst>
        <pc:docMk/>
      </pc:docMkLst>
      <pc:sldChg chg="addSp delSp modSp mod">
        <pc:chgData name="Nathaniel Holmes" userId="64289d95-6088-4187-967a-18d22f07cfb8" providerId="ADAL" clId="{3ACC4A2F-3B57-4AD3-BB76-E399068F0682}" dt="2025-01-06T16:39:22.493" v="284" actId="1076"/>
        <pc:sldMkLst>
          <pc:docMk/>
          <pc:sldMk cId="248156804" sldId="256"/>
        </pc:sldMkLst>
        <pc:spChg chg="mod">
          <ac:chgData name="Nathaniel Holmes" userId="64289d95-6088-4187-967a-18d22f07cfb8" providerId="ADAL" clId="{3ACC4A2F-3B57-4AD3-BB76-E399068F0682}" dt="2025-01-06T16:39:16.782" v="282" actId="207"/>
          <ac:spMkLst>
            <pc:docMk/>
            <pc:sldMk cId="248156804" sldId="256"/>
            <ac:spMk id="4" creationId="{00000000-0000-0000-0000-000000000000}"/>
          </ac:spMkLst>
        </pc:spChg>
        <pc:spChg chg="add mod">
          <ac:chgData name="Nathaniel Holmes" userId="64289d95-6088-4187-967a-18d22f07cfb8" providerId="ADAL" clId="{3ACC4A2F-3B57-4AD3-BB76-E399068F0682}" dt="2025-01-06T16:30:40.744" v="190"/>
          <ac:spMkLst>
            <pc:docMk/>
            <pc:sldMk cId="248156804" sldId="256"/>
            <ac:spMk id="23" creationId="{ACD2D74F-AC46-0735-44A0-F59DD24D4BF6}"/>
          </ac:spMkLst>
        </pc:spChg>
        <pc:spChg chg="mod">
          <ac:chgData name="Nathaniel Holmes" userId="64289d95-6088-4187-967a-18d22f07cfb8" providerId="ADAL" clId="{3ACC4A2F-3B57-4AD3-BB76-E399068F0682}" dt="2025-01-06T16:39:22.493" v="284" actId="1076"/>
          <ac:spMkLst>
            <pc:docMk/>
            <pc:sldMk cId="248156804" sldId="256"/>
            <ac:spMk id="44" creationId="{D0E17711-C6FC-4DC9-80C3-4C88B5729BC5}"/>
          </ac:spMkLst>
        </pc:spChg>
        <pc:grpChg chg="mod">
          <ac:chgData name="Nathaniel Holmes" userId="64289d95-6088-4187-967a-18d22f07cfb8" providerId="ADAL" clId="{3ACC4A2F-3B57-4AD3-BB76-E399068F0682}" dt="2025-01-06T16:39:17.492" v="283" actId="1076"/>
          <ac:grpSpMkLst>
            <pc:docMk/>
            <pc:sldMk cId="248156804" sldId="256"/>
            <ac:grpSpMk id="56" creationId="{1AA1190B-9C38-31F2-6E1E-8D36F130638F}"/>
          </ac:grpSpMkLst>
        </pc:grpChg>
      </pc:sldChg>
      <pc:sldChg chg="ord">
        <pc:chgData name="Nathaniel Holmes" userId="64289d95-6088-4187-967a-18d22f07cfb8" providerId="ADAL" clId="{3ACC4A2F-3B57-4AD3-BB76-E399068F0682}" dt="2025-01-06T16:07:12.309" v="4"/>
        <pc:sldMkLst>
          <pc:docMk/>
          <pc:sldMk cId="547183384" sldId="288"/>
        </pc:sldMkLst>
      </pc:sldChg>
      <pc:sldChg chg="addSp delSp modSp mod">
        <pc:chgData name="Nathaniel Holmes" userId="64289d95-6088-4187-967a-18d22f07cfb8" providerId="ADAL" clId="{3ACC4A2F-3B57-4AD3-BB76-E399068F0682}" dt="2025-01-06T16:06:32.867" v="1"/>
        <pc:sldMkLst>
          <pc:docMk/>
          <pc:sldMk cId="1273063063" sldId="2254"/>
        </pc:sldMkLst>
        <pc:spChg chg="add mod">
          <ac:chgData name="Nathaniel Holmes" userId="64289d95-6088-4187-967a-18d22f07cfb8" providerId="ADAL" clId="{3ACC4A2F-3B57-4AD3-BB76-E399068F0682}" dt="2025-01-06T16:06:32.867" v="1"/>
          <ac:spMkLst>
            <pc:docMk/>
            <pc:sldMk cId="1273063063" sldId="2254"/>
            <ac:spMk id="3" creationId="{C6AA5525-BB2E-619D-6593-79430135D700}"/>
          </ac:spMkLst>
        </pc:spChg>
      </pc:sldChg>
      <pc:sldChg chg="modSp mod">
        <pc:chgData name="Nathaniel Holmes" userId="64289d95-6088-4187-967a-18d22f07cfb8" providerId="ADAL" clId="{3ACC4A2F-3B57-4AD3-BB76-E399068F0682}" dt="2025-01-06T16:34:35.212" v="235" actId="20577"/>
        <pc:sldMkLst>
          <pc:docMk/>
          <pc:sldMk cId="615130843" sldId="2401"/>
        </pc:sldMkLst>
        <pc:spChg chg="mod">
          <ac:chgData name="Nathaniel Holmes" userId="64289d95-6088-4187-967a-18d22f07cfb8" providerId="ADAL" clId="{3ACC4A2F-3B57-4AD3-BB76-E399068F0682}" dt="2025-01-06T16:34:35.212" v="235" actId="20577"/>
          <ac:spMkLst>
            <pc:docMk/>
            <pc:sldMk cId="615130843" sldId="2401"/>
            <ac:spMk id="2" creationId="{A8175480-77C0-46CA-A274-D0E1E0FF95C0}"/>
          </ac:spMkLst>
        </pc:spChg>
      </pc:sldChg>
      <pc:sldChg chg="addSp delSp modSp mod">
        <pc:chgData name="Nathaniel Holmes" userId="64289d95-6088-4187-967a-18d22f07cfb8" providerId="ADAL" clId="{3ACC4A2F-3B57-4AD3-BB76-E399068F0682}" dt="2025-01-06T16:19:18.065" v="95"/>
        <pc:sldMkLst>
          <pc:docMk/>
          <pc:sldMk cId="2785897514" sldId="4442"/>
        </pc:sldMkLst>
        <pc:spChg chg="add mod">
          <ac:chgData name="Nathaniel Holmes" userId="64289d95-6088-4187-967a-18d22f07cfb8" providerId="ADAL" clId="{3ACC4A2F-3B57-4AD3-BB76-E399068F0682}" dt="2025-01-06T16:19:18.065" v="95"/>
          <ac:spMkLst>
            <pc:docMk/>
            <pc:sldMk cId="2785897514" sldId="4442"/>
            <ac:spMk id="6" creationId="{794DE4BF-9D60-A517-3F8A-F3EC91B18AE8}"/>
          </ac:spMkLst>
        </pc:spChg>
      </pc:sldChg>
      <pc:sldChg chg="del">
        <pc:chgData name="Nathaniel Holmes" userId="64289d95-6088-4187-967a-18d22f07cfb8" providerId="ADAL" clId="{3ACC4A2F-3B57-4AD3-BB76-E399068F0682}" dt="2025-01-06T16:19:21.765" v="96" actId="47"/>
        <pc:sldMkLst>
          <pc:docMk/>
          <pc:sldMk cId="1104946449" sldId="4461"/>
        </pc:sldMkLst>
      </pc:sldChg>
      <pc:sldChg chg="modSp mod">
        <pc:chgData name="Nathaniel Holmes" userId="64289d95-6088-4187-967a-18d22f07cfb8" providerId="ADAL" clId="{3ACC4A2F-3B57-4AD3-BB76-E399068F0682}" dt="2025-01-09T16:08:13.179" v="320" actId="20577"/>
        <pc:sldMkLst>
          <pc:docMk/>
          <pc:sldMk cId="1315562051" sldId="4466"/>
        </pc:sldMkLst>
        <pc:spChg chg="mod">
          <ac:chgData name="Nathaniel Holmes" userId="64289d95-6088-4187-967a-18d22f07cfb8" providerId="ADAL" clId="{3ACC4A2F-3B57-4AD3-BB76-E399068F0682}" dt="2025-01-06T16:10:58.959" v="67" actId="207"/>
          <ac:spMkLst>
            <pc:docMk/>
            <pc:sldMk cId="1315562051" sldId="4466"/>
            <ac:spMk id="2" creationId="{81D1B532-9A3C-4AEE-AC77-CEAD56C6988F}"/>
          </ac:spMkLst>
        </pc:spChg>
        <pc:spChg chg="mod">
          <ac:chgData name="Nathaniel Holmes" userId="64289d95-6088-4187-967a-18d22f07cfb8" providerId="ADAL" clId="{3ACC4A2F-3B57-4AD3-BB76-E399068F0682}" dt="2025-01-09T16:08:11.123" v="319" actId="20577"/>
          <ac:spMkLst>
            <pc:docMk/>
            <pc:sldMk cId="1315562051" sldId="4466"/>
            <ac:spMk id="17" creationId="{92FCB7F3-C6E2-4201-A1D0-B36202E40B9C}"/>
          </ac:spMkLst>
        </pc:spChg>
        <pc:spChg chg="mod">
          <ac:chgData name="Nathaniel Holmes" userId="64289d95-6088-4187-967a-18d22f07cfb8" providerId="ADAL" clId="{3ACC4A2F-3B57-4AD3-BB76-E399068F0682}" dt="2025-01-09T16:08:13.179" v="320" actId="20577"/>
          <ac:spMkLst>
            <pc:docMk/>
            <pc:sldMk cId="1315562051" sldId="4466"/>
            <ac:spMk id="18" creationId="{B2F3B17A-4F1B-4740-B1DB-57B4E0FE7F17}"/>
          </ac:spMkLst>
        </pc:spChg>
      </pc:sldChg>
      <pc:sldChg chg="modSp mod">
        <pc:chgData name="Nathaniel Holmes" userId="64289d95-6088-4187-967a-18d22f07cfb8" providerId="ADAL" clId="{3ACC4A2F-3B57-4AD3-BB76-E399068F0682}" dt="2025-01-09T16:08:02.178" v="317" actId="20577"/>
        <pc:sldMkLst>
          <pc:docMk/>
          <pc:sldMk cId="2673234460" sldId="4467"/>
        </pc:sldMkLst>
        <pc:spChg chg="mod">
          <ac:chgData name="Nathaniel Holmes" userId="64289d95-6088-4187-967a-18d22f07cfb8" providerId="ADAL" clId="{3ACC4A2F-3B57-4AD3-BB76-E399068F0682}" dt="2025-01-09T16:07:51.954" v="316" actId="20577"/>
          <ac:spMkLst>
            <pc:docMk/>
            <pc:sldMk cId="2673234460" sldId="4467"/>
            <ac:spMk id="12" creationId="{15D60388-4A87-4B4E-CD8B-093E73BAF7FB}"/>
          </ac:spMkLst>
        </pc:spChg>
        <pc:spChg chg="mod">
          <ac:chgData name="Nathaniel Holmes" userId="64289d95-6088-4187-967a-18d22f07cfb8" providerId="ADAL" clId="{3ACC4A2F-3B57-4AD3-BB76-E399068F0682}" dt="2025-01-09T16:08:02.178" v="317" actId="20577"/>
          <ac:spMkLst>
            <pc:docMk/>
            <pc:sldMk cId="2673234460" sldId="4467"/>
            <ac:spMk id="45" creationId="{14CCF53B-4E8A-804A-9EAC-C1FF6A3EC7E9}"/>
          </ac:spMkLst>
        </pc:spChg>
      </pc:sldChg>
      <pc:sldChg chg="modSp mod">
        <pc:chgData name="Nathaniel Holmes" userId="64289d95-6088-4187-967a-18d22f07cfb8" providerId="ADAL" clId="{3ACC4A2F-3B57-4AD3-BB76-E399068F0682}" dt="2025-01-09T16:08:33.395" v="322" actId="20577"/>
        <pc:sldMkLst>
          <pc:docMk/>
          <pc:sldMk cId="2042274211" sldId="4469"/>
        </pc:sldMkLst>
        <pc:spChg chg="mod">
          <ac:chgData name="Nathaniel Holmes" userId="64289d95-6088-4187-967a-18d22f07cfb8" providerId="ADAL" clId="{3ACC4A2F-3B57-4AD3-BB76-E399068F0682}" dt="2025-01-06T16:11:34.684" v="70" actId="1076"/>
          <ac:spMkLst>
            <pc:docMk/>
            <pc:sldMk cId="2042274211" sldId="4469"/>
            <ac:spMk id="2" creationId="{3FC9BB2B-5D2C-404F-8387-1082D8C1F2F9}"/>
          </ac:spMkLst>
        </pc:spChg>
        <pc:spChg chg="mod">
          <ac:chgData name="Nathaniel Holmes" userId="64289d95-6088-4187-967a-18d22f07cfb8" providerId="ADAL" clId="{3ACC4A2F-3B57-4AD3-BB76-E399068F0682}" dt="2025-01-09T16:08:29.491" v="321" actId="20577"/>
          <ac:spMkLst>
            <pc:docMk/>
            <pc:sldMk cId="2042274211" sldId="4469"/>
            <ac:spMk id="3" creationId="{696702CE-0BDB-49E6-8EC0-85FF72380441}"/>
          </ac:spMkLst>
        </pc:spChg>
        <pc:spChg chg="mod">
          <ac:chgData name="Nathaniel Holmes" userId="64289d95-6088-4187-967a-18d22f07cfb8" providerId="ADAL" clId="{3ACC4A2F-3B57-4AD3-BB76-E399068F0682}" dt="2025-01-09T16:08:33.395" v="322" actId="20577"/>
          <ac:spMkLst>
            <pc:docMk/>
            <pc:sldMk cId="2042274211" sldId="4469"/>
            <ac:spMk id="9" creationId="{BE6DAE24-F13A-4833-9E5C-DC0E07B049FA}"/>
          </ac:spMkLst>
        </pc:spChg>
        <pc:picChg chg="mod">
          <ac:chgData name="Nathaniel Holmes" userId="64289d95-6088-4187-967a-18d22f07cfb8" providerId="ADAL" clId="{3ACC4A2F-3B57-4AD3-BB76-E399068F0682}" dt="2025-01-06T16:11:48.844" v="74" actId="1076"/>
          <ac:picMkLst>
            <pc:docMk/>
            <pc:sldMk cId="2042274211" sldId="4469"/>
            <ac:picMk id="5" creationId="{05CB36DE-BB50-5905-7183-C7CBCE1F7236}"/>
          </ac:picMkLst>
        </pc:picChg>
      </pc:sldChg>
      <pc:sldChg chg="modSp mod">
        <pc:chgData name="Nathaniel Holmes" userId="64289d95-6088-4187-967a-18d22f07cfb8" providerId="ADAL" clId="{3ACC4A2F-3B57-4AD3-BB76-E399068F0682}" dt="2025-01-06T16:32:39.419" v="203" actId="13238"/>
        <pc:sldMkLst>
          <pc:docMk/>
          <pc:sldMk cId="1410571164" sldId="4470"/>
        </pc:sldMkLst>
        <pc:graphicFrameChg chg="modGraphic">
          <ac:chgData name="Nathaniel Holmes" userId="64289d95-6088-4187-967a-18d22f07cfb8" providerId="ADAL" clId="{3ACC4A2F-3B57-4AD3-BB76-E399068F0682}" dt="2025-01-06T16:32:39.419" v="203" actId="13238"/>
          <ac:graphicFrameMkLst>
            <pc:docMk/>
            <pc:sldMk cId="1410571164" sldId="4470"/>
            <ac:graphicFrameMk id="4" creationId="{D8AE646A-2DD2-4FA6-BA8C-CC878A97649F}"/>
          </ac:graphicFrameMkLst>
        </pc:graphicFrameChg>
      </pc:sldChg>
      <pc:sldChg chg="modSp mod">
        <pc:chgData name="Nathaniel Holmes" userId="64289d95-6088-4187-967a-18d22f07cfb8" providerId="ADAL" clId="{3ACC4A2F-3B57-4AD3-BB76-E399068F0682}" dt="2025-01-06T16:12:28.148" v="76" actId="1076"/>
        <pc:sldMkLst>
          <pc:docMk/>
          <pc:sldMk cId="4053214462" sldId="4472"/>
        </pc:sldMkLst>
        <pc:spChg chg="mod">
          <ac:chgData name="Nathaniel Holmes" userId="64289d95-6088-4187-967a-18d22f07cfb8" providerId="ADAL" clId="{3ACC4A2F-3B57-4AD3-BB76-E399068F0682}" dt="2025-01-06T16:12:25.797" v="75" actId="1076"/>
          <ac:spMkLst>
            <pc:docMk/>
            <pc:sldMk cId="4053214462" sldId="4472"/>
            <ac:spMk id="2" creationId="{56C24F3B-3EED-4D2F-B5C0-8C4DEE63186E}"/>
          </ac:spMkLst>
        </pc:spChg>
        <pc:spChg chg="mod">
          <ac:chgData name="Nathaniel Holmes" userId="64289d95-6088-4187-967a-18d22f07cfb8" providerId="ADAL" clId="{3ACC4A2F-3B57-4AD3-BB76-E399068F0682}" dt="2025-01-06T16:12:28.148" v="76" actId="1076"/>
          <ac:spMkLst>
            <pc:docMk/>
            <pc:sldMk cId="4053214462" sldId="4472"/>
            <ac:spMk id="4" creationId="{EBDD22A8-D1EC-4A80-A0A5-736E5DC458F7}"/>
          </ac:spMkLst>
        </pc:spChg>
      </pc:sldChg>
      <pc:sldChg chg="modSp mod">
        <pc:chgData name="Nathaniel Holmes" userId="64289d95-6088-4187-967a-18d22f07cfb8" providerId="ADAL" clId="{3ACC4A2F-3B57-4AD3-BB76-E399068F0682}" dt="2025-01-06T16:12:31.907" v="77" actId="1076"/>
        <pc:sldMkLst>
          <pc:docMk/>
          <pc:sldMk cId="1947361802" sldId="4473"/>
        </pc:sldMkLst>
        <pc:spChg chg="mod">
          <ac:chgData name="Nathaniel Holmes" userId="64289d95-6088-4187-967a-18d22f07cfb8" providerId="ADAL" clId="{3ACC4A2F-3B57-4AD3-BB76-E399068F0682}" dt="2025-01-06T16:12:31.907" v="77" actId="1076"/>
          <ac:spMkLst>
            <pc:docMk/>
            <pc:sldMk cId="1947361802" sldId="4473"/>
            <ac:spMk id="2" creationId="{1D7FB9F0-6E40-4B56-A983-1D2628429FF2}"/>
          </ac:spMkLst>
        </pc:spChg>
      </pc:sldChg>
      <pc:sldChg chg="modSp mod">
        <pc:chgData name="Nathaniel Holmes" userId="64289d95-6088-4187-967a-18d22f07cfb8" providerId="ADAL" clId="{3ACC4A2F-3B57-4AD3-BB76-E399068F0682}" dt="2025-01-06T16:33:09.124" v="204" actId="33553"/>
        <pc:sldMkLst>
          <pc:docMk/>
          <pc:sldMk cId="4034891876" sldId="4475"/>
        </pc:sldMkLst>
        <pc:spChg chg="mod">
          <ac:chgData name="Nathaniel Holmes" userId="64289d95-6088-4187-967a-18d22f07cfb8" providerId="ADAL" clId="{3ACC4A2F-3B57-4AD3-BB76-E399068F0682}" dt="2025-01-06T16:14:53.020" v="79" actId="14100"/>
          <ac:spMkLst>
            <pc:docMk/>
            <pc:sldMk cId="4034891876" sldId="4475"/>
            <ac:spMk id="3" creationId="{B400F93F-87F9-40FB-8829-8AFC699E5884}"/>
          </ac:spMkLst>
        </pc:spChg>
        <pc:spChg chg="mod">
          <ac:chgData name="Nathaniel Holmes" userId="64289d95-6088-4187-967a-18d22f07cfb8" providerId="ADAL" clId="{3ACC4A2F-3B57-4AD3-BB76-E399068F0682}" dt="2025-01-06T16:33:09.124" v="204" actId="33553"/>
          <ac:spMkLst>
            <pc:docMk/>
            <pc:sldMk cId="4034891876" sldId="4475"/>
            <ac:spMk id="6" creationId="{1F1D28E8-35E1-4DA2-85A6-B5443D109FEB}"/>
          </ac:spMkLst>
        </pc:spChg>
      </pc:sldChg>
      <pc:sldChg chg="modSp mod">
        <pc:chgData name="Nathaniel Holmes" userId="64289d95-6088-4187-967a-18d22f07cfb8" providerId="ADAL" clId="{3ACC4A2F-3B57-4AD3-BB76-E399068F0682}" dt="2025-01-06T16:15:22.173" v="86" actId="1076"/>
        <pc:sldMkLst>
          <pc:docMk/>
          <pc:sldMk cId="3121101386" sldId="4476"/>
        </pc:sldMkLst>
        <pc:spChg chg="mod">
          <ac:chgData name="Nathaniel Holmes" userId="64289d95-6088-4187-967a-18d22f07cfb8" providerId="ADAL" clId="{3ACC4A2F-3B57-4AD3-BB76-E399068F0682}" dt="2025-01-06T16:15:22.173" v="86" actId="1076"/>
          <ac:spMkLst>
            <pc:docMk/>
            <pc:sldMk cId="3121101386" sldId="4476"/>
            <ac:spMk id="2" creationId="{DA7A1100-FC7A-48BA-9587-6CEC272E106C}"/>
          </ac:spMkLst>
        </pc:spChg>
        <pc:spChg chg="mod">
          <ac:chgData name="Nathaniel Holmes" userId="64289d95-6088-4187-967a-18d22f07cfb8" providerId="ADAL" clId="{3ACC4A2F-3B57-4AD3-BB76-E399068F0682}" dt="2025-01-06T16:15:16.420" v="85" actId="20577"/>
          <ac:spMkLst>
            <pc:docMk/>
            <pc:sldMk cId="3121101386" sldId="4476"/>
            <ac:spMk id="4" creationId="{23A79598-4F82-4E4F-BEE2-F165B17E3C7B}"/>
          </ac:spMkLst>
        </pc:spChg>
        <pc:spChg chg="mod">
          <ac:chgData name="Nathaniel Holmes" userId="64289d95-6088-4187-967a-18d22f07cfb8" providerId="ADAL" clId="{3ACC4A2F-3B57-4AD3-BB76-E399068F0682}" dt="2025-01-06T16:15:10.533" v="82" actId="1076"/>
          <ac:spMkLst>
            <pc:docMk/>
            <pc:sldMk cId="3121101386" sldId="4476"/>
            <ac:spMk id="9" creationId="{BB943C8B-43A1-9F5C-C0B2-9AAF6AAFD500}"/>
          </ac:spMkLst>
        </pc:spChg>
      </pc:sldChg>
      <pc:sldChg chg="modSp mod">
        <pc:chgData name="Nathaniel Holmes" userId="64289d95-6088-4187-967a-18d22f07cfb8" providerId="ADAL" clId="{3ACC4A2F-3B57-4AD3-BB76-E399068F0682}" dt="2025-01-06T16:15:56.243" v="89" actId="1076"/>
        <pc:sldMkLst>
          <pc:docMk/>
          <pc:sldMk cId="1743183002" sldId="4478"/>
        </pc:sldMkLst>
        <pc:spChg chg="mod">
          <ac:chgData name="Nathaniel Holmes" userId="64289d95-6088-4187-967a-18d22f07cfb8" providerId="ADAL" clId="{3ACC4A2F-3B57-4AD3-BB76-E399068F0682}" dt="2025-01-06T16:15:56.243" v="89" actId="1076"/>
          <ac:spMkLst>
            <pc:docMk/>
            <pc:sldMk cId="1743183002" sldId="4478"/>
            <ac:spMk id="2" creationId="{2B7D1F8E-48FE-488B-A9FF-5984CD8E40B3}"/>
          </ac:spMkLst>
        </pc:spChg>
        <pc:spChg chg="mod">
          <ac:chgData name="Nathaniel Holmes" userId="64289d95-6088-4187-967a-18d22f07cfb8" providerId="ADAL" clId="{3ACC4A2F-3B57-4AD3-BB76-E399068F0682}" dt="2025-01-06T16:15:54.468" v="88" actId="1076"/>
          <ac:spMkLst>
            <pc:docMk/>
            <pc:sldMk cId="1743183002" sldId="4478"/>
            <ac:spMk id="3" creationId="{65ADB5E6-B409-4DC6-A6BD-4CDB7349C1DD}"/>
          </ac:spMkLst>
        </pc:spChg>
        <pc:spChg chg="mod">
          <ac:chgData name="Nathaniel Holmes" userId="64289d95-6088-4187-967a-18d22f07cfb8" providerId="ADAL" clId="{3ACC4A2F-3B57-4AD3-BB76-E399068F0682}" dt="2025-01-06T16:15:52.333" v="87" actId="1076"/>
          <ac:spMkLst>
            <pc:docMk/>
            <pc:sldMk cId="1743183002" sldId="4478"/>
            <ac:spMk id="14" creationId="{7E306DD9-7B8A-4C24-A2E4-926B6BF6C2E8}"/>
          </ac:spMkLst>
        </pc:spChg>
        <pc:spChg chg="mod">
          <ac:chgData name="Nathaniel Holmes" userId="64289d95-6088-4187-967a-18d22f07cfb8" providerId="ADAL" clId="{3ACC4A2F-3B57-4AD3-BB76-E399068F0682}" dt="2025-01-06T16:15:52.333" v="87" actId="1076"/>
          <ac:spMkLst>
            <pc:docMk/>
            <pc:sldMk cId="1743183002" sldId="4478"/>
            <ac:spMk id="15" creationId="{F8D751D2-CF20-41EC-9EC0-FE072FB9707B}"/>
          </ac:spMkLst>
        </pc:spChg>
        <pc:spChg chg="mod">
          <ac:chgData name="Nathaniel Holmes" userId="64289d95-6088-4187-967a-18d22f07cfb8" providerId="ADAL" clId="{3ACC4A2F-3B57-4AD3-BB76-E399068F0682}" dt="2025-01-06T16:15:52.333" v="87" actId="1076"/>
          <ac:spMkLst>
            <pc:docMk/>
            <pc:sldMk cId="1743183002" sldId="4478"/>
            <ac:spMk id="16" creationId="{D854B138-BB2C-4433-AB1E-94E987A3E662}"/>
          </ac:spMkLst>
        </pc:spChg>
        <pc:spChg chg="mod">
          <ac:chgData name="Nathaniel Holmes" userId="64289d95-6088-4187-967a-18d22f07cfb8" providerId="ADAL" clId="{3ACC4A2F-3B57-4AD3-BB76-E399068F0682}" dt="2025-01-06T16:15:52.333" v="87" actId="1076"/>
          <ac:spMkLst>
            <pc:docMk/>
            <pc:sldMk cId="1743183002" sldId="4478"/>
            <ac:spMk id="17" creationId="{14084BC5-2173-45D5-9E56-563C563D35B0}"/>
          </ac:spMkLst>
        </pc:spChg>
        <pc:spChg chg="mod">
          <ac:chgData name="Nathaniel Holmes" userId="64289d95-6088-4187-967a-18d22f07cfb8" providerId="ADAL" clId="{3ACC4A2F-3B57-4AD3-BB76-E399068F0682}" dt="2025-01-06T16:15:52.333" v="87" actId="1076"/>
          <ac:spMkLst>
            <pc:docMk/>
            <pc:sldMk cId="1743183002" sldId="4478"/>
            <ac:spMk id="18" creationId="{5EB121FC-C0E3-46F5-8451-FEBDE3886C91}"/>
          </ac:spMkLst>
        </pc:spChg>
        <pc:spChg chg="mod">
          <ac:chgData name="Nathaniel Holmes" userId="64289d95-6088-4187-967a-18d22f07cfb8" providerId="ADAL" clId="{3ACC4A2F-3B57-4AD3-BB76-E399068F0682}" dt="2025-01-06T16:15:52.333" v="87" actId="1076"/>
          <ac:spMkLst>
            <pc:docMk/>
            <pc:sldMk cId="1743183002" sldId="4478"/>
            <ac:spMk id="19" creationId="{04988242-F2AD-4512-B0A1-DB6CCA2AC2F0}"/>
          </ac:spMkLst>
        </pc:spChg>
        <pc:spChg chg="mod">
          <ac:chgData name="Nathaniel Holmes" userId="64289d95-6088-4187-967a-18d22f07cfb8" providerId="ADAL" clId="{3ACC4A2F-3B57-4AD3-BB76-E399068F0682}" dt="2025-01-06T16:15:52.333" v="87" actId="1076"/>
          <ac:spMkLst>
            <pc:docMk/>
            <pc:sldMk cId="1743183002" sldId="4478"/>
            <ac:spMk id="28" creationId="{AFEBE92B-3DFD-4914-B14E-6F37FC123374}"/>
          </ac:spMkLst>
        </pc:spChg>
        <pc:spChg chg="mod">
          <ac:chgData name="Nathaniel Holmes" userId="64289d95-6088-4187-967a-18d22f07cfb8" providerId="ADAL" clId="{3ACC4A2F-3B57-4AD3-BB76-E399068F0682}" dt="2025-01-06T16:15:52.333" v="87" actId="1076"/>
          <ac:spMkLst>
            <pc:docMk/>
            <pc:sldMk cId="1743183002" sldId="4478"/>
            <ac:spMk id="30" creationId="{B0A05CB3-DC99-46FD-9EF8-304F55589B57}"/>
          </ac:spMkLst>
        </pc:spChg>
        <pc:picChg chg="mod">
          <ac:chgData name="Nathaniel Holmes" userId="64289d95-6088-4187-967a-18d22f07cfb8" providerId="ADAL" clId="{3ACC4A2F-3B57-4AD3-BB76-E399068F0682}" dt="2025-01-06T16:15:52.333" v="87" actId="1076"/>
          <ac:picMkLst>
            <pc:docMk/>
            <pc:sldMk cId="1743183002" sldId="4478"/>
            <ac:picMk id="7" creationId="{47C83532-078D-4222-9F0B-636EAD7830A7}"/>
          </ac:picMkLst>
        </pc:picChg>
        <pc:picChg chg="mod">
          <ac:chgData name="Nathaniel Holmes" userId="64289d95-6088-4187-967a-18d22f07cfb8" providerId="ADAL" clId="{3ACC4A2F-3B57-4AD3-BB76-E399068F0682}" dt="2025-01-06T16:15:52.333" v="87" actId="1076"/>
          <ac:picMkLst>
            <pc:docMk/>
            <pc:sldMk cId="1743183002" sldId="4478"/>
            <ac:picMk id="9" creationId="{41184126-ADD8-4F01-A13B-AAFEFB8A0FCF}"/>
          </ac:picMkLst>
        </pc:picChg>
        <pc:picChg chg="mod">
          <ac:chgData name="Nathaniel Holmes" userId="64289d95-6088-4187-967a-18d22f07cfb8" providerId="ADAL" clId="{3ACC4A2F-3B57-4AD3-BB76-E399068F0682}" dt="2025-01-06T16:15:52.333" v="87" actId="1076"/>
          <ac:picMkLst>
            <pc:docMk/>
            <pc:sldMk cId="1743183002" sldId="4478"/>
            <ac:picMk id="11" creationId="{CAFD888E-91CA-4A42-A095-B8A7FFF3423E}"/>
          </ac:picMkLst>
        </pc:picChg>
        <pc:picChg chg="mod">
          <ac:chgData name="Nathaniel Holmes" userId="64289d95-6088-4187-967a-18d22f07cfb8" providerId="ADAL" clId="{3ACC4A2F-3B57-4AD3-BB76-E399068F0682}" dt="2025-01-06T16:15:52.333" v="87" actId="1076"/>
          <ac:picMkLst>
            <pc:docMk/>
            <pc:sldMk cId="1743183002" sldId="4478"/>
            <ac:picMk id="13" creationId="{52355A16-149D-4498-91E9-CEFE40A90D44}"/>
          </ac:picMkLst>
        </pc:picChg>
        <pc:cxnChg chg="mod">
          <ac:chgData name="Nathaniel Holmes" userId="64289d95-6088-4187-967a-18d22f07cfb8" providerId="ADAL" clId="{3ACC4A2F-3B57-4AD3-BB76-E399068F0682}" dt="2025-01-06T16:15:52.333" v="87" actId="1076"/>
          <ac:cxnSpMkLst>
            <pc:docMk/>
            <pc:sldMk cId="1743183002" sldId="4478"/>
            <ac:cxnSpMk id="20" creationId="{3FBD2CC2-A27F-456D-8D6B-3CFE314DBA1A}"/>
          </ac:cxnSpMkLst>
        </pc:cxnChg>
        <pc:cxnChg chg="mod">
          <ac:chgData name="Nathaniel Holmes" userId="64289d95-6088-4187-967a-18d22f07cfb8" providerId="ADAL" clId="{3ACC4A2F-3B57-4AD3-BB76-E399068F0682}" dt="2025-01-06T16:15:52.333" v="87" actId="1076"/>
          <ac:cxnSpMkLst>
            <pc:docMk/>
            <pc:sldMk cId="1743183002" sldId="4478"/>
            <ac:cxnSpMk id="21" creationId="{91E2A3AC-B89F-458B-A103-9681AD901A0B}"/>
          </ac:cxnSpMkLst>
        </pc:cxnChg>
        <pc:cxnChg chg="mod">
          <ac:chgData name="Nathaniel Holmes" userId="64289d95-6088-4187-967a-18d22f07cfb8" providerId="ADAL" clId="{3ACC4A2F-3B57-4AD3-BB76-E399068F0682}" dt="2025-01-06T16:15:52.333" v="87" actId="1076"/>
          <ac:cxnSpMkLst>
            <pc:docMk/>
            <pc:sldMk cId="1743183002" sldId="4478"/>
            <ac:cxnSpMk id="22" creationId="{F494E1CA-0600-4970-93CD-9FB5EC22F9D8}"/>
          </ac:cxnSpMkLst>
        </pc:cxnChg>
        <pc:cxnChg chg="mod">
          <ac:chgData name="Nathaniel Holmes" userId="64289d95-6088-4187-967a-18d22f07cfb8" providerId="ADAL" clId="{3ACC4A2F-3B57-4AD3-BB76-E399068F0682}" dt="2025-01-06T16:15:52.333" v="87" actId="1076"/>
          <ac:cxnSpMkLst>
            <pc:docMk/>
            <pc:sldMk cId="1743183002" sldId="4478"/>
            <ac:cxnSpMk id="29" creationId="{3AFCD98C-7816-49EA-B905-9BC691D9AEA7}"/>
          </ac:cxnSpMkLst>
        </pc:cxnChg>
      </pc:sldChg>
      <pc:sldChg chg="modSp mod">
        <pc:chgData name="Nathaniel Holmes" userId="64289d95-6088-4187-967a-18d22f07cfb8" providerId="ADAL" clId="{3ACC4A2F-3B57-4AD3-BB76-E399068F0682}" dt="2025-01-06T16:16:10.389" v="90" actId="1076"/>
        <pc:sldMkLst>
          <pc:docMk/>
          <pc:sldMk cId="1834203706" sldId="4479"/>
        </pc:sldMkLst>
        <pc:spChg chg="mod">
          <ac:chgData name="Nathaniel Holmes" userId="64289d95-6088-4187-967a-18d22f07cfb8" providerId="ADAL" clId="{3ACC4A2F-3B57-4AD3-BB76-E399068F0682}" dt="2025-01-06T16:16:10.389" v="90" actId="1076"/>
          <ac:spMkLst>
            <pc:docMk/>
            <pc:sldMk cId="1834203706" sldId="4479"/>
            <ac:spMk id="16" creationId="{9E1D8A1E-55B5-4BAA-BF27-610D331690BB}"/>
          </ac:spMkLst>
        </pc:spChg>
        <pc:spChg chg="mod">
          <ac:chgData name="Nathaniel Holmes" userId="64289d95-6088-4187-967a-18d22f07cfb8" providerId="ADAL" clId="{3ACC4A2F-3B57-4AD3-BB76-E399068F0682}" dt="2025-01-06T16:16:10.389" v="90" actId="1076"/>
          <ac:spMkLst>
            <pc:docMk/>
            <pc:sldMk cId="1834203706" sldId="4479"/>
            <ac:spMk id="17" creationId="{165BC4B5-43FE-422F-8817-B6B0A27EA468}"/>
          </ac:spMkLst>
        </pc:spChg>
        <pc:spChg chg="mod">
          <ac:chgData name="Nathaniel Holmes" userId="64289d95-6088-4187-967a-18d22f07cfb8" providerId="ADAL" clId="{3ACC4A2F-3B57-4AD3-BB76-E399068F0682}" dt="2025-01-06T16:16:10.389" v="90" actId="1076"/>
          <ac:spMkLst>
            <pc:docMk/>
            <pc:sldMk cId="1834203706" sldId="4479"/>
            <ac:spMk id="18" creationId="{EA23F587-2327-41CB-886A-A0DC2627D386}"/>
          </ac:spMkLst>
        </pc:spChg>
        <pc:spChg chg="mod">
          <ac:chgData name="Nathaniel Holmes" userId="64289d95-6088-4187-967a-18d22f07cfb8" providerId="ADAL" clId="{3ACC4A2F-3B57-4AD3-BB76-E399068F0682}" dt="2025-01-06T16:16:10.389" v="90" actId="1076"/>
          <ac:spMkLst>
            <pc:docMk/>
            <pc:sldMk cId="1834203706" sldId="4479"/>
            <ac:spMk id="19" creationId="{CD644F7D-03EC-4222-8AEB-923AB7A00148}"/>
          </ac:spMkLst>
        </pc:spChg>
        <pc:grpChg chg="mod">
          <ac:chgData name="Nathaniel Holmes" userId="64289d95-6088-4187-967a-18d22f07cfb8" providerId="ADAL" clId="{3ACC4A2F-3B57-4AD3-BB76-E399068F0682}" dt="2025-01-06T16:16:10.389" v="90" actId="1076"/>
          <ac:grpSpMkLst>
            <pc:docMk/>
            <pc:sldMk cId="1834203706" sldId="4479"/>
            <ac:grpSpMk id="13" creationId="{B23C45E7-35F5-4C42-91B9-49BACCD44BD5}"/>
          </ac:grpSpMkLst>
        </pc:grpChg>
      </pc:sldChg>
      <pc:sldChg chg="modSp mod modShow">
        <pc:chgData name="Nathaniel Holmes" userId="64289d95-6088-4187-967a-18d22f07cfb8" providerId="ADAL" clId="{3ACC4A2F-3B57-4AD3-BB76-E399068F0682}" dt="2025-01-06T16:16:48.971" v="93" actId="729"/>
        <pc:sldMkLst>
          <pc:docMk/>
          <pc:sldMk cId="3696340999" sldId="4484"/>
        </pc:sldMkLst>
        <pc:graphicFrameChg chg="modGraphic">
          <ac:chgData name="Nathaniel Holmes" userId="64289d95-6088-4187-967a-18d22f07cfb8" providerId="ADAL" clId="{3ACC4A2F-3B57-4AD3-BB76-E399068F0682}" dt="2025-01-06T16:16:33.364" v="92" actId="20577"/>
          <ac:graphicFrameMkLst>
            <pc:docMk/>
            <pc:sldMk cId="3696340999" sldId="4484"/>
            <ac:graphicFrameMk id="3" creationId="{958108A7-DC01-62EA-313F-A8FE8D2E7B82}"/>
          </ac:graphicFrameMkLst>
        </pc:graphicFrameChg>
      </pc:sldChg>
      <pc:sldChg chg="modSp mod">
        <pc:chgData name="Nathaniel Holmes" userId="64289d95-6088-4187-967a-18d22f07cfb8" providerId="ADAL" clId="{3ACC4A2F-3B57-4AD3-BB76-E399068F0682}" dt="2025-01-06T16:33:11.734" v="205" actId="33553"/>
        <pc:sldMkLst>
          <pc:docMk/>
          <pc:sldMk cId="1577181452" sldId="4489"/>
        </pc:sldMkLst>
        <pc:spChg chg="mod">
          <ac:chgData name="Nathaniel Holmes" userId="64289d95-6088-4187-967a-18d22f07cfb8" providerId="ADAL" clId="{3ACC4A2F-3B57-4AD3-BB76-E399068F0682}" dt="2025-01-06T16:33:11.734" v="205" actId="33553"/>
          <ac:spMkLst>
            <pc:docMk/>
            <pc:sldMk cId="1577181452" sldId="4489"/>
            <ac:spMk id="14" creationId="{90DE00EC-551E-4554-A735-6F828DC1E0F2}"/>
          </ac:spMkLst>
        </pc:spChg>
      </pc:sldChg>
      <pc:sldChg chg="modSp mod">
        <pc:chgData name="Nathaniel Holmes" userId="64289d95-6088-4187-967a-18d22f07cfb8" providerId="ADAL" clId="{3ACC4A2F-3B57-4AD3-BB76-E399068F0682}" dt="2025-01-06T16:33:13.782" v="206" actId="33553"/>
        <pc:sldMkLst>
          <pc:docMk/>
          <pc:sldMk cId="3740429881" sldId="4507"/>
        </pc:sldMkLst>
        <pc:spChg chg="mod">
          <ac:chgData name="Nathaniel Holmes" userId="64289d95-6088-4187-967a-18d22f07cfb8" providerId="ADAL" clId="{3ACC4A2F-3B57-4AD3-BB76-E399068F0682}" dt="2025-01-06T16:33:13.782" v="206" actId="33553"/>
          <ac:spMkLst>
            <pc:docMk/>
            <pc:sldMk cId="3740429881" sldId="4507"/>
            <ac:spMk id="8" creationId="{DB321719-43DD-4AA9-B62C-D752E8171C3A}"/>
          </ac:spMkLst>
        </pc:spChg>
      </pc:sldChg>
      <pc:sldChg chg="modSp mod">
        <pc:chgData name="Nathaniel Holmes" userId="64289d95-6088-4187-967a-18d22f07cfb8" providerId="ADAL" clId="{3ACC4A2F-3B57-4AD3-BB76-E399068F0682}" dt="2025-01-06T16:35:17.204" v="257" actId="20577"/>
        <pc:sldMkLst>
          <pc:docMk/>
          <pc:sldMk cId="507470246" sldId="4508"/>
        </pc:sldMkLst>
        <pc:spChg chg="mod">
          <ac:chgData name="Nathaniel Holmes" userId="64289d95-6088-4187-967a-18d22f07cfb8" providerId="ADAL" clId="{3ACC4A2F-3B57-4AD3-BB76-E399068F0682}" dt="2025-01-06T16:35:17.204" v="257" actId="20577"/>
          <ac:spMkLst>
            <pc:docMk/>
            <pc:sldMk cId="507470246" sldId="4508"/>
            <ac:spMk id="27" creationId="{62EA943C-CCD2-482E-A874-B4C27840B183}"/>
          </ac:spMkLst>
        </pc:spChg>
        <pc:grpChg chg="mod">
          <ac:chgData name="Nathaniel Holmes" userId="64289d95-6088-4187-967a-18d22f07cfb8" providerId="ADAL" clId="{3ACC4A2F-3B57-4AD3-BB76-E399068F0682}" dt="2025-01-06T16:20:38.573" v="98" actId="962"/>
          <ac:grpSpMkLst>
            <pc:docMk/>
            <pc:sldMk cId="507470246" sldId="4508"/>
            <ac:grpSpMk id="28" creationId="{06266AA3-74BA-470B-B7F4-2625E3B4A7A7}"/>
          </ac:grpSpMkLst>
        </pc:grpChg>
        <pc:grpChg chg="mod">
          <ac:chgData name="Nathaniel Holmes" userId="64289d95-6088-4187-967a-18d22f07cfb8" providerId="ADAL" clId="{3ACC4A2F-3B57-4AD3-BB76-E399068F0682}" dt="2025-01-06T16:21:00.826" v="100" actId="962"/>
          <ac:grpSpMkLst>
            <pc:docMk/>
            <pc:sldMk cId="507470246" sldId="4508"/>
            <ac:grpSpMk id="29" creationId="{AC87CA30-2AF8-482C-A486-4CCD316D2451}"/>
          </ac:grpSpMkLst>
        </pc:grpChg>
        <pc:grpChg chg="mod">
          <ac:chgData name="Nathaniel Holmes" userId="64289d95-6088-4187-967a-18d22f07cfb8" providerId="ADAL" clId="{3ACC4A2F-3B57-4AD3-BB76-E399068F0682}" dt="2025-01-06T16:21:20.296" v="103" actId="962"/>
          <ac:grpSpMkLst>
            <pc:docMk/>
            <pc:sldMk cId="507470246" sldId="4508"/>
            <ac:grpSpMk id="37" creationId="{D0645E05-EB32-485A-A671-655CCE30006B}"/>
          </ac:grpSpMkLst>
        </pc:grpChg>
        <pc:grpChg chg="mod">
          <ac:chgData name="Nathaniel Holmes" userId="64289d95-6088-4187-967a-18d22f07cfb8" providerId="ADAL" clId="{3ACC4A2F-3B57-4AD3-BB76-E399068F0682}" dt="2025-01-06T16:21:21.831" v="104" actId="962"/>
          <ac:grpSpMkLst>
            <pc:docMk/>
            <pc:sldMk cId="507470246" sldId="4508"/>
            <ac:grpSpMk id="38" creationId="{383A4CB1-D7BC-4E16-9720-14FDF03203F2}"/>
          </ac:grpSpMkLst>
        </pc:grpChg>
        <pc:picChg chg="mod">
          <ac:chgData name="Nathaniel Holmes" userId="64289d95-6088-4187-967a-18d22f07cfb8" providerId="ADAL" clId="{3ACC4A2F-3B57-4AD3-BB76-E399068F0682}" dt="2025-01-06T16:21:17.473" v="102" actId="962"/>
          <ac:picMkLst>
            <pc:docMk/>
            <pc:sldMk cId="507470246" sldId="4508"/>
            <ac:picMk id="30" creationId="{BFA46482-22C9-4C12-A596-61CD3E124CF1}"/>
          </ac:picMkLst>
        </pc:picChg>
      </pc:sldChg>
      <pc:sldChg chg="modSp mod">
        <pc:chgData name="Nathaniel Holmes" userId="64289d95-6088-4187-967a-18d22f07cfb8" providerId="ADAL" clId="{3ACC4A2F-3B57-4AD3-BB76-E399068F0682}" dt="2025-01-06T16:33:30.359" v="208" actId="33553"/>
        <pc:sldMkLst>
          <pc:docMk/>
          <pc:sldMk cId="1311926938" sldId="4510"/>
        </pc:sldMkLst>
        <pc:spChg chg="mod">
          <ac:chgData name="Nathaniel Holmes" userId="64289d95-6088-4187-967a-18d22f07cfb8" providerId="ADAL" clId="{3ACC4A2F-3B57-4AD3-BB76-E399068F0682}" dt="2025-01-06T16:33:30.359" v="208" actId="33553"/>
          <ac:spMkLst>
            <pc:docMk/>
            <pc:sldMk cId="1311926938" sldId="4510"/>
            <ac:spMk id="2" creationId="{248873DC-0269-42BD-B214-2DE0E3032EE0}"/>
          </ac:spMkLst>
        </pc:spChg>
        <pc:grpChg chg="mod">
          <ac:chgData name="Nathaniel Holmes" userId="64289d95-6088-4187-967a-18d22f07cfb8" providerId="ADAL" clId="{3ACC4A2F-3B57-4AD3-BB76-E399068F0682}" dt="2025-01-06T16:21:42.978" v="106" actId="962"/>
          <ac:grpSpMkLst>
            <pc:docMk/>
            <pc:sldMk cId="1311926938" sldId="4510"/>
            <ac:grpSpMk id="17" creationId="{66C127CB-B04B-4551-AB7F-80E8837E4CA1}"/>
          </ac:grpSpMkLst>
        </pc:grpChg>
      </pc:sldChg>
      <pc:sldChg chg="modSp mod">
        <pc:chgData name="Nathaniel Holmes" userId="64289d95-6088-4187-967a-18d22f07cfb8" providerId="ADAL" clId="{3ACC4A2F-3B57-4AD3-BB76-E399068F0682}" dt="2025-01-06T16:21:58.169" v="108" actId="962"/>
        <pc:sldMkLst>
          <pc:docMk/>
          <pc:sldMk cId="4114385077" sldId="4513"/>
        </pc:sldMkLst>
        <pc:grpChg chg="mod">
          <ac:chgData name="Nathaniel Holmes" userId="64289d95-6088-4187-967a-18d22f07cfb8" providerId="ADAL" clId="{3ACC4A2F-3B57-4AD3-BB76-E399068F0682}" dt="2025-01-06T16:21:58.169" v="108" actId="962"/>
          <ac:grpSpMkLst>
            <pc:docMk/>
            <pc:sldMk cId="4114385077" sldId="4513"/>
            <ac:grpSpMk id="6" creationId="{11D97A35-910C-D3FA-8E7A-52F73D944D9E}"/>
          </ac:grpSpMkLst>
        </pc:grpChg>
      </pc:sldChg>
      <pc:sldChg chg="addSp modSp mod">
        <pc:chgData name="Nathaniel Holmes" userId="64289d95-6088-4187-967a-18d22f07cfb8" providerId="ADAL" clId="{3ACC4A2F-3B57-4AD3-BB76-E399068F0682}" dt="2025-01-06T16:22:39.825" v="111" actId="962"/>
        <pc:sldMkLst>
          <pc:docMk/>
          <pc:sldMk cId="1991345955" sldId="4514"/>
        </pc:sldMkLst>
        <pc:grpChg chg="add mod">
          <ac:chgData name="Nathaniel Holmes" userId="64289d95-6088-4187-967a-18d22f07cfb8" providerId="ADAL" clId="{3ACC4A2F-3B57-4AD3-BB76-E399068F0682}" dt="2025-01-06T16:22:39.825" v="111" actId="962"/>
          <ac:grpSpMkLst>
            <pc:docMk/>
            <pc:sldMk cId="1991345955" sldId="4514"/>
            <ac:grpSpMk id="5" creationId="{E1E188F6-7A01-6C68-D9E4-A0572052BAB4}"/>
          </ac:grpSpMkLst>
        </pc:grpChg>
        <pc:grpChg chg="mod">
          <ac:chgData name="Nathaniel Holmes" userId="64289d95-6088-4187-967a-18d22f07cfb8" providerId="ADAL" clId="{3ACC4A2F-3B57-4AD3-BB76-E399068F0682}" dt="2025-01-06T16:22:13.374" v="109" actId="164"/>
          <ac:grpSpMkLst>
            <pc:docMk/>
            <pc:sldMk cId="1991345955" sldId="4514"/>
            <ac:grpSpMk id="35" creationId="{40A63922-30EE-7006-7DBB-98B89E35B811}"/>
          </ac:grpSpMkLst>
        </pc:grpChg>
        <pc:grpChg chg="mod">
          <ac:chgData name="Nathaniel Holmes" userId="64289d95-6088-4187-967a-18d22f07cfb8" providerId="ADAL" clId="{3ACC4A2F-3B57-4AD3-BB76-E399068F0682}" dt="2025-01-06T16:22:13.374" v="109" actId="164"/>
          <ac:grpSpMkLst>
            <pc:docMk/>
            <pc:sldMk cId="1991345955" sldId="4514"/>
            <ac:grpSpMk id="36" creationId="{00AB912B-3637-B2DE-C022-BE5483185899}"/>
          </ac:grpSpMkLst>
        </pc:grpChg>
        <pc:picChg chg="mod">
          <ac:chgData name="Nathaniel Holmes" userId="64289d95-6088-4187-967a-18d22f07cfb8" providerId="ADAL" clId="{3ACC4A2F-3B57-4AD3-BB76-E399068F0682}" dt="2025-01-06T16:22:13.374" v="109" actId="164"/>
          <ac:picMkLst>
            <pc:docMk/>
            <pc:sldMk cId="1991345955" sldId="4514"/>
            <ac:picMk id="10" creationId="{5EF52D54-DAFA-6A20-97DB-9F913B9C18D3}"/>
          </ac:picMkLst>
        </pc:picChg>
        <pc:picChg chg="mod">
          <ac:chgData name="Nathaniel Holmes" userId="64289d95-6088-4187-967a-18d22f07cfb8" providerId="ADAL" clId="{3ACC4A2F-3B57-4AD3-BB76-E399068F0682}" dt="2025-01-06T16:22:13.374" v="109" actId="164"/>
          <ac:picMkLst>
            <pc:docMk/>
            <pc:sldMk cId="1991345955" sldId="4514"/>
            <ac:picMk id="13" creationId="{9D62B281-88F8-620C-8FA2-4BA02716648A}"/>
          </ac:picMkLst>
        </pc:picChg>
      </pc:sldChg>
      <pc:sldChg chg="addSp modSp mod">
        <pc:chgData name="Nathaniel Holmes" userId="64289d95-6088-4187-967a-18d22f07cfb8" providerId="ADAL" clId="{3ACC4A2F-3B57-4AD3-BB76-E399068F0682}" dt="2025-01-06T16:23:22.457" v="114" actId="962"/>
        <pc:sldMkLst>
          <pc:docMk/>
          <pc:sldMk cId="1993667989" sldId="4515"/>
        </pc:sldMkLst>
        <pc:spChg chg="mod">
          <ac:chgData name="Nathaniel Holmes" userId="64289d95-6088-4187-967a-18d22f07cfb8" providerId="ADAL" clId="{3ACC4A2F-3B57-4AD3-BB76-E399068F0682}" dt="2025-01-06T16:23:02.173" v="112" actId="164"/>
          <ac:spMkLst>
            <pc:docMk/>
            <pc:sldMk cId="1993667989" sldId="4515"/>
            <ac:spMk id="8" creationId="{274F82CC-91CB-B0D4-0F1E-24417FADC806}"/>
          </ac:spMkLst>
        </pc:spChg>
        <pc:spChg chg="mod">
          <ac:chgData name="Nathaniel Holmes" userId="64289d95-6088-4187-967a-18d22f07cfb8" providerId="ADAL" clId="{3ACC4A2F-3B57-4AD3-BB76-E399068F0682}" dt="2025-01-06T16:23:02.173" v="112" actId="164"/>
          <ac:spMkLst>
            <pc:docMk/>
            <pc:sldMk cId="1993667989" sldId="4515"/>
            <ac:spMk id="11" creationId="{FCED11BB-65BC-424D-9351-F8707759859A}"/>
          </ac:spMkLst>
        </pc:spChg>
        <pc:spChg chg="mod">
          <ac:chgData name="Nathaniel Holmes" userId="64289d95-6088-4187-967a-18d22f07cfb8" providerId="ADAL" clId="{3ACC4A2F-3B57-4AD3-BB76-E399068F0682}" dt="2025-01-06T16:23:02.173" v="112" actId="164"/>
          <ac:spMkLst>
            <pc:docMk/>
            <pc:sldMk cId="1993667989" sldId="4515"/>
            <ac:spMk id="22" creationId="{0EC74D59-0301-462B-95A8-D1A1154745F2}"/>
          </ac:spMkLst>
        </pc:spChg>
        <pc:spChg chg="mod">
          <ac:chgData name="Nathaniel Holmes" userId="64289d95-6088-4187-967a-18d22f07cfb8" providerId="ADAL" clId="{3ACC4A2F-3B57-4AD3-BB76-E399068F0682}" dt="2025-01-06T16:23:02.173" v="112" actId="164"/>
          <ac:spMkLst>
            <pc:docMk/>
            <pc:sldMk cId="1993667989" sldId="4515"/>
            <ac:spMk id="25" creationId="{5B61BEEC-F1F7-057D-AAFE-3276FDEE99EA}"/>
          </ac:spMkLst>
        </pc:spChg>
        <pc:grpChg chg="add mod">
          <ac:chgData name="Nathaniel Holmes" userId="64289d95-6088-4187-967a-18d22f07cfb8" providerId="ADAL" clId="{3ACC4A2F-3B57-4AD3-BB76-E399068F0682}" dt="2025-01-06T16:23:22.457" v="114" actId="962"/>
          <ac:grpSpMkLst>
            <pc:docMk/>
            <pc:sldMk cId="1993667989" sldId="4515"/>
            <ac:grpSpMk id="6" creationId="{470916E3-5062-98DD-9533-9B173BB3F321}"/>
          </ac:grpSpMkLst>
        </pc:grpChg>
        <pc:picChg chg="mod">
          <ac:chgData name="Nathaniel Holmes" userId="64289d95-6088-4187-967a-18d22f07cfb8" providerId="ADAL" clId="{3ACC4A2F-3B57-4AD3-BB76-E399068F0682}" dt="2025-01-06T16:23:02.173" v="112" actId="164"/>
          <ac:picMkLst>
            <pc:docMk/>
            <pc:sldMk cId="1993667989" sldId="4515"/>
            <ac:picMk id="5" creationId="{8A1187B4-BC3F-40B6-AA54-2867580DA475}"/>
          </ac:picMkLst>
        </pc:picChg>
        <pc:cxnChg chg="mod">
          <ac:chgData name="Nathaniel Holmes" userId="64289d95-6088-4187-967a-18d22f07cfb8" providerId="ADAL" clId="{3ACC4A2F-3B57-4AD3-BB76-E399068F0682}" dt="2025-01-06T16:23:02.173" v="112" actId="164"/>
          <ac:cxnSpMkLst>
            <pc:docMk/>
            <pc:sldMk cId="1993667989" sldId="4515"/>
            <ac:cxnSpMk id="24" creationId="{0A93B6FD-6960-4562-B2C2-D07CBEC25216}"/>
          </ac:cxnSpMkLst>
        </pc:cxnChg>
      </pc:sldChg>
      <pc:sldChg chg="addSp modSp mod">
        <pc:chgData name="Nathaniel Holmes" userId="64289d95-6088-4187-967a-18d22f07cfb8" providerId="ADAL" clId="{3ACC4A2F-3B57-4AD3-BB76-E399068F0682}" dt="2025-01-06T16:23:54.746" v="117" actId="962"/>
        <pc:sldMkLst>
          <pc:docMk/>
          <pc:sldMk cId="641216127" sldId="4518"/>
        </pc:sldMkLst>
        <pc:grpChg chg="add mod">
          <ac:chgData name="Nathaniel Holmes" userId="64289d95-6088-4187-967a-18d22f07cfb8" providerId="ADAL" clId="{3ACC4A2F-3B57-4AD3-BB76-E399068F0682}" dt="2025-01-06T16:23:54.746" v="117" actId="962"/>
          <ac:grpSpMkLst>
            <pc:docMk/>
            <pc:sldMk cId="641216127" sldId="4518"/>
            <ac:grpSpMk id="5" creationId="{71B99956-AE3D-A056-C00C-9ABE5471991A}"/>
          </ac:grpSpMkLst>
        </pc:grpChg>
        <pc:grpChg chg="mod">
          <ac:chgData name="Nathaniel Holmes" userId="64289d95-6088-4187-967a-18d22f07cfb8" providerId="ADAL" clId="{3ACC4A2F-3B57-4AD3-BB76-E399068F0682}" dt="2025-01-06T16:23:30.505" v="115" actId="164"/>
          <ac:grpSpMkLst>
            <pc:docMk/>
            <pc:sldMk cId="641216127" sldId="4518"/>
            <ac:grpSpMk id="20" creationId="{5DFF6208-4EF1-42B8-8604-773C3F6C2574}"/>
          </ac:grpSpMkLst>
        </pc:grpChg>
        <pc:picChg chg="mod">
          <ac:chgData name="Nathaniel Holmes" userId="64289d95-6088-4187-967a-18d22f07cfb8" providerId="ADAL" clId="{3ACC4A2F-3B57-4AD3-BB76-E399068F0682}" dt="2025-01-06T16:23:30.505" v="115" actId="164"/>
          <ac:picMkLst>
            <pc:docMk/>
            <pc:sldMk cId="641216127" sldId="4518"/>
            <ac:picMk id="8" creationId="{4D5A2F67-C232-12A4-CDF5-0D847BAA178E}"/>
          </ac:picMkLst>
        </pc:picChg>
        <pc:picChg chg="mod">
          <ac:chgData name="Nathaniel Holmes" userId="64289d95-6088-4187-967a-18d22f07cfb8" providerId="ADAL" clId="{3ACC4A2F-3B57-4AD3-BB76-E399068F0682}" dt="2025-01-06T16:23:30.505" v="115" actId="164"/>
          <ac:picMkLst>
            <pc:docMk/>
            <pc:sldMk cId="641216127" sldId="4518"/>
            <ac:picMk id="26" creationId="{9F12C778-FA65-CBB1-ED3D-EF8BFEE1A10D}"/>
          </ac:picMkLst>
        </pc:picChg>
      </pc:sldChg>
      <pc:sldChg chg="addSp modSp mod">
        <pc:chgData name="Nathaniel Holmes" userId="64289d95-6088-4187-967a-18d22f07cfb8" providerId="ADAL" clId="{3ACC4A2F-3B57-4AD3-BB76-E399068F0682}" dt="2025-01-06T16:24:52.812" v="120" actId="962"/>
        <pc:sldMkLst>
          <pc:docMk/>
          <pc:sldMk cId="1349022364" sldId="4519"/>
        </pc:sldMkLst>
        <pc:spChg chg="mod">
          <ac:chgData name="Nathaniel Holmes" userId="64289d95-6088-4187-967a-18d22f07cfb8" providerId="ADAL" clId="{3ACC4A2F-3B57-4AD3-BB76-E399068F0682}" dt="2025-01-06T16:24:01.442" v="118" actId="164"/>
          <ac:spMkLst>
            <pc:docMk/>
            <pc:sldMk cId="1349022364" sldId="4519"/>
            <ac:spMk id="32" creationId="{97D420C2-8D52-1D90-7965-51750EC36628}"/>
          </ac:spMkLst>
        </pc:spChg>
        <pc:spChg chg="mod">
          <ac:chgData name="Nathaniel Holmes" userId="64289d95-6088-4187-967a-18d22f07cfb8" providerId="ADAL" clId="{3ACC4A2F-3B57-4AD3-BB76-E399068F0682}" dt="2025-01-06T16:24:01.442" v="118" actId="164"/>
          <ac:spMkLst>
            <pc:docMk/>
            <pc:sldMk cId="1349022364" sldId="4519"/>
            <ac:spMk id="36" creationId="{D426CCA9-A817-379E-B67B-063D1F7ED56C}"/>
          </ac:spMkLst>
        </pc:spChg>
        <pc:spChg chg="mod">
          <ac:chgData name="Nathaniel Holmes" userId="64289d95-6088-4187-967a-18d22f07cfb8" providerId="ADAL" clId="{3ACC4A2F-3B57-4AD3-BB76-E399068F0682}" dt="2025-01-06T16:24:01.442" v="118" actId="164"/>
          <ac:spMkLst>
            <pc:docMk/>
            <pc:sldMk cId="1349022364" sldId="4519"/>
            <ac:spMk id="37" creationId="{791A3B78-E49D-AC47-35BB-2D1B6B7DD25E}"/>
          </ac:spMkLst>
        </pc:spChg>
        <pc:grpChg chg="add mod">
          <ac:chgData name="Nathaniel Holmes" userId="64289d95-6088-4187-967a-18d22f07cfb8" providerId="ADAL" clId="{3ACC4A2F-3B57-4AD3-BB76-E399068F0682}" dt="2025-01-06T16:24:52.812" v="120" actId="962"/>
          <ac:grpSpMkLst>
            <pc:docMk/>
            <pc:sldMk cId="1349022364" sldId="4519"/>
            <ac:grpSpMk id="5" creationId="{0667B7D8-D585-8CF3-0D08-79820AD2B24F}"/>
          </ac:grpSpMkLst>
        </pc:grpChg>
        <pc:grpChg chg="mod">
          <ac:chgData name="Nathaniel Holmes" userId="64289d95-6088-4187-967a-18d22f07cfb8" providerId="ADAL" clId="{3ACC4A2F-3B57-4AD3-BB76-E399068F0682}" dt="2025-01-06T16:24:01.442" v="118" actId="164"/>
          <ac:grpSpMkLst>
            <pc:docMk/>
            <pc:sldMk cId="1349022364" sldId="4519"/>
            <ac:grpSpMk id="17" creationId="{FE681882-EC09-44E8-9F3C-FFD436E3DE1D}"/>
          </ac:grpSpMkLst>
        </pc:grpChg>
        <pc:picChg chg="mod">
          <ac:chgData name="Nathaniel Holmes" userId="64289d95-6088-4187-967a-18d22f07cfb8" providerId="ADAL" clId="{3ACC4A2F-3B57-4AD3-BB76-E399068F0682}" dt="2025-01-06T16:24:01.442" v="118" actId="164"/>
          <ac:picMkLst>
            <pc:docMk/>
            <pc:sldMk cId="1349022364" sldId="4519"/>
            <ac:picMk id="8" creationId="{D140B17A-3EFE-451F-9323-A1A73B4913A9}"/>
          </ac:picMkLst>
        </pc:picChg>
        <pc:picChg chg="mod">
          <ac:chgData name="Nathaniel Holmes" userId="64289d95-6088-4187-967a-18d22f07cfb8" providerId="ADAL" clId="{3ACC4A2F-3B57-4AD3-BB76-E399068F0682}" dt="2025-01-06T16:24:01.442" v="118" actId="164"/>
          <ac:picMkLst>
            <pc:docMk/>
            <pc:sldMk cId="1349022364" sldId="4519"/>
            <ac:picMk id="28" creationId="{B2EB2B49-AB93-BA71-FAFA-CD0542C6E92F}"/>
          </ac:picMkLst>
        </pc:picChg>
        <pc:picChg chg="mod">
          <ac:chgData name="Nathaniel Holmes" userId="64289d95-6088-4187-967a-18d22f07cfb8" providerId="ADAL" clId="{3ACC4A2F-3B57-4AD3-BB76-E399068F0682}" dt="2025-01-06T16:24:01.442" v="118" actId="164"/>
          <ac:picMkLst>
            <pc:docMk/>
            <pc:sldMk cId="1349022364" sldId="4519"/>
            <ac:picMk id="49" creationId="{A688DA52-9577-5D99-EACC-5569C4F37900}"/>
          </ac:picMkLst>
        </pc:picChg>
        <pc:cxnChg chg="mod">
          <ac:chgData name="Nathaniel Holmes" userId="64289d95-6088-4187-967a-18d22f07cfb8" providerId="ADAL" clId="{3ACC4A2F-3B57-4AD3-BB76-E399068F0682}" dt="2025-01-06T16:24:01.442" v="118" actId="164"/>
          <ac:cxnSpMkLst>
            <pc:docMk/>
            <pc:sldMk cId="1349022364" sldId="4519"/>
            <ac:cxnSpMk id="33" creationId="{54FFF5CA-C84C-3315-670D-68A8DD6DFF30}"/>
          </ac:cxnSpMkLst>
        </pc:cxnChg>
        <pc:cxnChg chg="mod">
          <ac:chgData name="Nathaniel Holmes" userId="64289d95-6088-4187-967a-18d22f07cfb8" providerId="ADAL" clId="{3ACC4A2F-3B57-4AD3-BB76-E399068F0682}" dt="2025-01-06T16:24:01.442" v="118" actId="164"/>
          <ac:cxnSpMkLst>
            <pc:docMk/>
            <pc:sldMk cId="1349022364" sldId="4519"/>
            <ac:cxnSpMk id="45" creationId="{49AA3695-EFF4-8AC8-C2F8-1B290D316587}"/>
          </ac:cxnSpMkLst>
        </pc:cxnChg>
        <pc:cxnChg chg="mod">
          <ac:chgData name="Nathaniel Holmes" userId="64289d95-6088-4187-967a-18d22f07cfb8" providerId="ADAL" clId="{3ACC4A2F-3B57-4AD3-BB76-E399068F0682}" dt="2025-01-06T16:24:01.442" v="118" actId="164"/>
          <ac:cxnSpMkLst>
            <pc:docMk/>
            <pc:sldMk cId="1349022364" sldId="4519"/>
            <ac:cxnSpMk id="55" creationId="{4CE074BB-E060-2A5D-EDE2-644C2F1E2311}"/>
          </ac:cxnSpMkLst>
        </pc:cxnChg>
      </pc:sldChg>
      <pc:sldChg chg="modSp mod">
        <pc:chgData name="Nathaniel Holmes" userId="64289d95-6088-4187-967a-18d22f07cfb8" providerId="ADAL" clId="{3ACC4A2F-3B57-4AD3-BB76-E399068F0682}" dt="2025-01-06T16:25:12.701" v="127" actId="962"/>
        <pc:sldMkLst>
          <pc:docMk/>
          <pc:sldMk cId="2019866034" sldId="4520"/>
        </pc:sldMkLst>
        <pc:spChg chg="mod">
          <ac:chgData name="Nathaniel Holmes" userId="64289d95-6088-4187-967a-18d22f07cfb8" providerId="ADAL" clId="{3ACC4A2F-3B57-4AD3-BB76-E399068F0682}" dt="2025-01-06T16:25:10.595" v="125" actId="962"/>
          <ac:spMkLst>
            <pc:docMk/>
            <pc:sldMk cId="2019866034" sldId="4520"/>
            <ac:spMk id="8" creationId="{757FFFAF-AE13-B08D-7FD9-4E7D67B265B2}"/>
          </ac:spMkLst>
        </pc:spChg>
        <pc:spChg chg="mod">
          <ac:chgData name="Nathaniel Holmes" userId="64289d95-6088-4187-967a-18d22f07cfb8" providerId="ADAL" clId="{3ACC4A2F-3B57-4AD3-BB76-E399068F0682}" dt="2025-01-06T16:25:06.819" v="121" actId="962"/>
          <ac:spMkLst>
            <pc:docMk/>
            <pc:sldMk cId="2019866034" sldId="4520"/>
            <ac:spMk id="11" creationId="{FCED11BB-65BC-424D-9351-F8707759859A}"/>
          </ac:spMkLst>
        </pc:spChg>
        <pc:spChg chg="mod">
          <ac:chgData name="Nathaniel Holmes" userId="64289d95-6088-4187-967a-18d22f07cfb8" providerId="ADAL" clId="{3ACC4A2F-3B57-4AD3-BB76-E399068F0682}" dt="2025-01-06T16:25:09.028" v="123" actId="962"/>
          <ac:spMkLst>
            <pc:docMk/>
            <pc:sldMk cId="2019866034" sldId="4520"/>
            <ac:spMk id="25" creationId="{FA7097A4-922C-4F1F-A245-06B80587A9D3}"/>
          </ac:spMkLst>
        </pc:spChg>
        <pc:spChg chg="mod">
          <ac:chgData name="Nathaniel Holmes" userId="64289d95-6088-4187-967a-18d22f07cfb8" providerId="ADAL" clId="{3ACC4A2F-3B57-4AD3-BB76-E399068F0682}" dt="2025-01-06T16:25:11.671" v="126" actId="962"/>
          <ac:spMkLst>
            <pc:docMk/>
            <pc:sldMk cId="2019866034" sldId="4520"/>
            <ac:spMk id="40" creationId="{92580540-5A25-F216-CFFB-B66DEA9B9311}"/>
          </ac:spMkLst>
        </pc:spChg>
        <pc:spChg chg="mod">
          <ac:chgData name="Nathaniel Holmes" userId="64289d95-6088-4187-967a-18d22f07cfb8" providerId="ADAL" clId="{3ACC4A2F-3B57-4AD3-BB76-E399068F0682}" dt="2025-01-06T16:25:12.701" v="127" actId="962"/>
          <ac:spMkLst>
            <pc:docMk/>
            <pc:sldMk cId="2019866034" sldId="4520"/>
            <ac:spMk id="44" creationId="{8677C744-A32D-E058-ED10-F6C8A79A3029}"/>
          </ac:spMkLst>
        </pc:spChg>
        <pc:cxnChg chg="mod">
          <ac:chgData name="Nathaniel Holmes" userId="64289d95-6088-4187-967a-18d22f07cfb8" providerId="ADAL" clId="{3ACC4A2F-3B57-4AD3-BB76-E399068F0682}" dt="2025-01-06T16:25:09.963" v="124" actId="962"/>
          <ac:cxnSpMkLst>
            <pc:docMk/>
            <pc:sldMk cId="2019866034" sldId="4520"/>
            <ac:cxnSpMk id="22" creationId="{C58E1BD0-A22F-4713-B9CC-57AC743B8452}"/>
          </ac:cxnSpMkLst>
        </pc:cxnChg>
        <pc:cxnChg chg="mod">
          <ac:chgData name="Nathaniel Holmes" userId="64289d95-6088-4187-967a-18d22f07cfb8" providerId="ADAL" clId="{3ACC4A2F-3B57-4AD3-BB76-E399068F0682}" dt="2025-01-06T16:25:08.180" v="122" actId="962"/>
          <ac:cxnSpMkLst>
            <pc:docMk/>
            <pc:sldMk cId="2019866034" sldId="4520"/>
            <ac:cxnSpMk id="23" creationId="{CDD6EB31-45BE-447B-9580-42F577DAA7C3}"/>
          </ac:cxnSpMkLst>
        </pc:cxnChg>
      </pc:sldChg>
      <pc:sldChg chg="modSp mod">
        <pc:chgData name="Nathaniel Holmes" userId="64289d95-6088-4187-967a-18d22f07cfb8" providerId="ADAL" clId="{3ACC4A2F-3B57-4AD3-BB76-E399068F0682}" dt="2025-01-06T16:25:18.467" v="132" actId="962"/>
        <pc:sldMkLst>
          <pc:docMk/>
          <pc:sldMk cId="1768297111" sldId="4521"/>
        </pc:sldMkLst>
        <pc:spChg chg="mod">
          <ac:chgData name="Nathaniel Holmes" userId="64289d95-6088-4187-967a-18d22f07cfb8" providerId="ADAL" clId="{3ACC4A2F-3B57-4AD3-BB76-E399068F0682}" dt="2025-01-06T16:25:16.603" v="130" actId="962"/>
          <ac:spMkLst>
            <pc:docMk/>
            <pc:sldMk cId="1768297111" sldId="4521"/>
            <ac:spMk id="8" creationId="{757FFFAF-AE13-B08D-7FD9-4E7D67B265B2}"/>
          </ac:spMkLst>
        </pc:spChg>
        <pc:spChg chg="mod">
          <ac:chgData name="Nathaniel Holmes" userId="64289d95-6088-4187-967a-18d22f07cfb8" providerId="ADAL" clId="{3ACC4A2F-3B57-4AD3-BB76-E399068F0682}" dt="2025-01-06T16:25:14.901" v="128" actId="962"/>
          <ac:spMkLst>
            <pc:docMk/>
            <pc:sldMk cId="1768297111" sldId="4521"/>
            <ac:spMk id="11" creationId="{FCED11BB-65BC-424D-9351-F8707759859A}"/>
          </ac:spMkLst>
        </pc:spChg>
        <pc:spChg chg="mod">
          <ac:chgData name="Nathaniel Holmes" userId="64289d95-6088-4187-967a-18d22f07cfb8" providerId="ADAL" clId="{3ACC4A2F-3B57-4AD3-BB76-E399068F0682}" dt="2025-01-06T16:25:17.396" v="131" actId="962"/>
          <ac:spMkLst>
            <pc:docMk/>
            <pc:sldMk cId="1768297111" sldId="4521"/>
            <ac:spMk id="13" creationId="{FE8C6EC7-EB01-19DD-9138-BD863D5FFB6B}"/>
          </ac:spMkLst>
        </pc:spChg>
        <pc:cxnChg chg="mod">
          <ac:chgData name="Nathaniel Holmes" userId="64289d95-6088-4187-967a-18d22f07cfb8" providerId="ADAL" clId="{3ACC4A2F-3B57-4AD3-BB76-E399068F0682}" dt="2025-01-06T16:25:15.901" v="129" actId="962"/>
          <ac:cxnSpMkLst>
            <pc:docMk/>
            <pc:sldMk cId="1768297111" sldId="4521"/>
            <ac:cxnSpMk id="22" creationId="{C58E1BD0-A22F-4713-B9CC-57AC743B8452}"/>
          </ac:cxnSpMkLst>
        </pc:cxnChg>
        <pc:cxnChg chg="mod">
          <ac:chgData name="Nathaniel Holmes" userId="64289d95-6088-4187-967a-18d22f07cfb8" providerId="ADAL" clId="{3ACC4A2F-3B57-4AD3-BB76-E399068F0682}" dt="2025-01-06T16:25:18.467" v="132" actId="962"/>
          <ac:cxnSpMkLst>
            <pc:docMk/>
            <pc:sldMk cId="1768297111" sldId="4521"/>
            <ac:cxnSpMk id="26" creationId="{95A747FE-A248-626B-892A-84DD8A434CA3}"/>
          </ac:cxnSpMkLst>
        </pc:cxnChg>
      </pc:sldChg>
      <pc:sldChg chg="addSp modSp mod">
        <pc:chgData name="Nathaniel Holmes" userId="64289d95-6088-4187-967a-18d22f07cfb8" providerId="ADAL" clId="{3ACC4A2F-3B57-4AD3-BB76-E399068F0682}" dt="2025-01-06T16:33:34.589" v="209" actId="33553"/>
        <pc:sldMkLst>
          <pc:docMk/>
          <pc:sldMk cId="2126505864" sldId="4523"/>
        </pc:sldMkLst>
        <pc:spChg chg="mod">
          <ac:chgData name="Nathaniel Holmes" userId="64289d95-6088-4187-967a-18d22f07cfb8" providerId="ADAL" clId="{3ACC4A2F-3B57-4AD3-BB76-E399068F0682}" dt="2025-01-06T16:33:34.589" v="209" actId="33553"/>
          <ac:spMkLst>
            <pc:docMk/>
            <pc:sldMk cId="2126505864" sldId="4523"/>
            <ac:spMk id="21" creationId="{6EDF618B-EDB4-4E8A-AF4D-D0B2D9790B53}"/>
          </ac:spMkLst>
        </pc:spChg>
        <pc:grpChg chg="add mod">
          <ac:chgData name="Nathaniel Holmes" userId="64289d95-6088-4187-967a-18d22f07cfb8" providerId="ADAL" clId="{3ACC4A2F-3B57-4AD3-BB76-E399068F0682}" dt="2025-01-06T16:25:55.551" v="135" actId="962"/>
          <ac:grpSpMkLst>
            <pc:docMk/>
            <pc:sldMk cId="2126505864" sldId="4523"/>
            <ac:grpSpMk id="4" creationId="{DF6A0DDA-64BE-4BA1-1B4F-C2D18FCD7E8C}"/>
          </ac:grpSpMkLst>
        </pc:grpChg>
        <pc:graphicFrameChg chg="mod">
          <ac:chgData name="Nathaniel Holmes" userId="64289d95-6088-4187-967a-18d22f07cfb8" providerId="ADAL" clId="{3ACC4A2F-3B57-4AD3-BB76-E399068F0682}" dt="2025-01-06T16:25:28.542" v="133" actId="164"/>
          <ac:graphicFrameMkLst>
            <pc:docMk/>
            <pc:sldMk cId="2126505864" sldId="4523"/>
            <ac:graphicFrameMk id="16" creationId="{4C43D0E1-7A45-4371-B9C0-F6939E442FE9}"/>
          </ac:graphicFrameMkLst>
        </pc:graphicFrameChg>
        <pc:graphicFrameChg chg="mod">
          <ac:chgData name="Nathaniel Holmes" userId="64289d95-6088-4187-967a-18d22f07cfb8" providerId="ADAL" clId="{3ACC4A2F-3B57-4AD3-BB76-E399068F0682}" dt="2025-01-06T16:25:28.542" v="133" actId="164"/>
          <ac:graphicFrameMkLst>
            <pc:docMk/>
            <pc:sldMk cId="2126505864" sldId="4523"/>
            <ac:graphicFrameMk id="17" creationId="{56715B47-C39C-4B38-87F3-F4D40E4CB77C}"/>
          </ac:graphicFrameMkLst>
        </pc:graphicFrameChg>
        <pc:graphicFrameChg chg="mod">
          <ac:chgData name="Nathaniel Holmes" userId="64289d95-6088-4187-967a-18d22f07cfb8" providerId="ADAL" clId="{3ACC4A2F-3B57-4AD3-BB76-E399068F0682}" dt="2025-01-06T16:25:28.542" v="133" actId="164"/>
          <ac:graphicFrameMkLst>
            <pc:docMk/>
            <pc:sldMk cId="2126505864" sldId="4523"/>
            <ac:graphicFrameMk id="18" creationId="{026F8AF7-3BAD-4944-B6A3-D2AA448EB06C}"/>
          </ac:graphicFrameMkLst>
        </pc:graphicFrameChg>
        <pc:graphicFrameChg chg="mod">
          <ac:chgData name="Nathaniel Holmes" userId="64289d95-6088-4187-967a-18d22f07cfb8" providerId="ADAL" clId="{3ACC4A2F-3B57-4AD3-BB76-E399068F0682}" dt="2025-01-06T16:25:28.542" v="133" actId="164"/>
          <ac:graphicFrameMkLst>
            <pc:docMk/>
            <pc:sldMk cId="2126505864" sldId="4523"/>
            <ac:graphicFrameMk id="19" creationId="{9AB30353-8451-4D16-A2F4-277CA6BA1204}"/>
          </ac:graphicFrameMkLst>
        </pc:graphicFrameChg>
        <pc:graphicFrameChg chg="mod">
          <ac:chgData name="Nathaniel Holmes" userId="64289d95-6088-4187-967a-18d22f07cfb8" providerId="ADAL" clId="{3ACC4A2F-3B57-4AD3-BB76-E399068F0682}" dt="2025-01-06T16:25:28.542" v="133" actId="164"/>
          <ac:graphicFrameMkLst>
            <pc:docMk/>
            <pc:sldMk cId="2126505864" sldId="4523"/>
            <ac:graphicFrameMk id="22" creationId="{531C76C9-736A-476D-B646-24E8FA6CDEC3}"/>
          </ac:graphicFrameMkLst>
        </pc:graphicFrameChg>
      </pc:sldChg>
      <pc:sldChg chg="modSp mod">
        <pc:chgData name="Nathaniel Holmes" userId="64289d95-6088-4187-967a-18d22f07cfb8" providerId="ADAL" clId="{3ACC4A2F-3B57-4AD3-BB76-E399068F0682}" dt="2025-01-06T16:33:37.501" v="210" actId="33553"/>
        <pc:sldMkLst>
          <pc:docMk/>
          <pc:sldMk cId="3912866721" sldId="4524"/>
        </pc:sldMkLst>
        <pc:spChg chg="mod">
          <ac:chgData name="Nathaniel Holmes" userId="64289d95-6088-4187-967a-18d22f07cfb8" providerId="ADAL" clId="{3ACC4A2F-3B57-4AD3-BB76-E399068F0682}" dt="2025-01-06T16:33:37.501" v="210" actId="33553"/>
          <ac:spMkLst>
            <pc:docMk/>
            <pc:sldMk cId="3912866721" sldId="4524"/>
            <ac:spMk id="17" creationId="{A1CE50A0-624C-4501-B66F-1D4E47A5EA6B}"/>
          </ac:spMkLst>
        </pc:spChg>
        <pc:grpChg chg="mod">
          <ac:chgData name="Nathaniel Holmes" userId="64289d95-6088-4187-967a-18d22f07cfb8" providerId="ADAL" clId="{3ACC4A2F-3B57-4AD3-BB76-E399068F0682}" dt="2025-01-06T16:26:51.727" v="137" actId="962"/>
          <ac:grpSpMkLst>
            <pc:docMk/>
            <pc:sldMk cId="3912866721" sldId="4524"/>
            <ac:grpSpMk id="18" creationId="{825A37E5-CA2C-44E6-B8AA-FDCF5A8AA6BB}"/>
          </ac:grpSpMkLst>
        </pc:grpChg>
      </pc:sldChg>
      <pc:sldChg chg="modSp mod">
        <pc:chgData name="Nathaniel Holmes" userId="64289d95-6088-4187-967a-18d22f07cfb8" providerId="ADAL" clId="{3ACC4A2F-3B57-4AD3-BB76-E399068F0682}" dt="2025-01-06T16:36:17.565" v="259" actId="207"/>
        <pc:sldMkLst>
          <pc:docMk/>
          <pc:sldMk cId="3451081026" sldId="4525"/>
        </pc:sldMkLst>
        <pc:spChg chg="mod">
          <ac:chgData name="Nathaniel Holmes" userId="64289d95-6088-4187-967a-18d22f07cfb8" providerId="ADAL" clId="{3ACC4A2F-3B57-4AD3-BB76-E399068F0682}" dt="2025-01-06T16:36:17.565" v="259" actId="207"/>
          <ac:spMkLst>
            <pc:docMk/>
            <pc:sldMk cId="3451081026" sldId="4525"/>
            <ac:spMk id="5" creationId="{F5B491BF-22EF-4C1A-B31D-4082EAEA99AA}"/>
          </ac:spMkLst>
        </pc:spChg>
        <pc:spChg chg="mod">
          <ac:chgData name="Nathaniel Holmes" userId="64289d95-6088-4187-967a-18d22f07cfb8" providerId="ADAL" clId="{3ACC4A2F-3B57-4AD3-BB76-E399068F0682}" dt="2025-01-06T16:26:54.383" v="138" actId="962"/>
          <ac:spMkLst>
            <pc:docMk/>
            <pc:sldMk cId="3451081026" sldId="4525"/>
            <ac:spMk id="8" creationId="{4169ADC0-BB16-4E34-BEFD-87BA502CF0F2}"/>
          </ac:spMkLst>
        </pc:spChg>
      </pc:sldChg>
      <pc:sldChg chg="modSp mod">
        <pc:chgData name="Nathaniel Holmes" userId="64289d95-6088-4187-967a-18d22f07cfb8" providerId="ADAL" clId="{3ACC4A2F-3B57-4AD3-BB76-E399068F0682}" dt="2025-01-06T16:36:28.037" v="260" actId="207"/>
        <pc:sldMkLst>
          <pc:docMk/>
          <pc:sldMk cId="544019350" sldId="4526"/>
        </pc:sldMkLst>
        <pc:spChg chg="mod">
          <ac:chgData name="Nathaniel Holmes" userId="64289d95-6088-4187-967a-18d22f07cfb8" providerId="ADAL" clId="{3ACC4A2F-3B57-4AD3-BB76-E399068F0682}" dt="2025-01-06T16:36:28.037" v="260" actId="207"/>
          <ac:spMkLst>
            <pc:docMk/>
            <pc:sldMk cId="544019350" sldId="4526"/>
            <ac:spMk id="5" creationId="{56C09364-A524-4AE8-821F-B06A8E7F2810}"/>
          </ac:spMkLst>
        </pc:spChg>
      </pc:sldChg>
      <pc:sldChg chg="modSp mod">
        <pc:chgData name="Nathaniel Holmes" userId="64289d95-6088-4187-967a-18d22f07cfb8" providerId="ADAL" clId="{3ACC4A2F-3B57-4AD3-BB76-E399068F0682}" dt="2025-01-06T16:36:37.629" v="261" actId="207"/>
        <pc:sldMkLst>
          <pc:docMk/>
          <pc:sldMk cId="2981730302" sldId="4527"/>
        </pc:sldMkLst>
        <pc:spChg chg="mod">
          <ac:chgData name="Nathaniel Holmes" userId="64289d95-6088-4187-967a-18d22f07cfb8" providerId="ADAL" clId="{3ACC4A2F-3B57-4AD3-BB76-E399068F0682}" dt="2025-01-06T16:36:37.629" v="261" actId="207"/>
          <ac:spMkLst>
            <pc:docMk/>
            <pc:sldMk cId="2981730302" sldId="4527"/>
            <ac:spMk id="5" creationId="{78B54D26-06C1-4ECD-9A2C-3A9E272E6F19}"/>
          </ac:spMkLst>
        </pc:spChg>
        <pc:grpChg chg="mod">
          <ac:chgData name="Nathaniel Holmes" userId="64289d95-6088-4187-967a-18d22f07cfb8" providerId="ADAL" clId="{3ACC4A2F-3B57-4AD3-BB76-E399068F0682}" dt="2025-01-06T16:26:57.208" v="139" actId="962"/>
          <ac:grpSpMkLst>
            <pc:docMk/>
            <pc:sldMk cId="2981730302" sldId="4527"/>
            <ac:grpSpMk id="6" creationId="{5EA7BEF4-F2D0-4F9C-B884-B88CF8D3BDE5}"/>
          </ac:grpSpMkLst>
        </pc:grpChg>
        <pc:grpChg chg="mod">
          <ac:chgData name="Nathaniel Holmes" userId="64289d95-6088-4187-967a-18d22f07cfb8" providerId="ADAL" clId="{3ACC4A2F-3B57-4AD3-BB76-E399068F0682}" dt="2025-01-06T16:26:57.886" v="140" actId="962"/>
          <ac:grpSpMkLst>
            <pc:docMk/>
            <pc:sldMk cId="2981730302" sldId="4527"/>
            <ac:grpSpMk id="9" creationId="{2767DE35-4D4E-4152-9077-4E879B37C122}"/>
          </ac:grpSpMkLst>
        </pc:grpChg>
        <pc:grpChg chg="mod">
          <ac:chgData name="Nathaniel Holmes" userId="64289d95-6088-4187-967a-18d22f07cfb8" providerId="ADAL" clId="{3ACC4A2F-3B57-4AD3-BB76-E399068F0682}" dt="2025-01-06T16:26:58.630" v="141" actId="962"/>
          <ac:grpSpMkLst>
            <pc:docMk/>
            <pc:sldMk cId="2981730302" sldId="4527"/>
            <ac:grpSpMk id="15" creationId="{F5F6EA12-6123-4B68-A5F5-3E4A9B6BFA10}"/>
          </ac:grpSpMkLst>
        </pc:grpChg>
      </pc:sldChg>
      <pc:sldChg chg="modSp mod">
        <pc:chgData name="Nathaniel Holmes" userId="64289d95-6088-4187-967a-18d22f07cfb8" providerId="ADAL" clId="{3ACC4A2F-3B57-4AD3-BB76-E399068F0682}" dt="2025-01-06T16:36:43.461" v="262" actId="207"/>
        <pc:sldMkLst>
          <pc:docMk/>
          <pc:sldMk cId="3464464177" sldId="4528"/>
        </pc:sldMkLst>
        <pc:spChg chg="mod">
          <ac:chgData name="Nathaniel Holmes" userId="64289d95-6088-4187-967a-18d22f07cfb8" providerId="ADAL" clId="{3ACC4A2F-3B57-4AD3-BB76-E399068F0682}" dt="2025-01-06T16:36:43.461" v="262" actId="207"/>
          <ac:spMkLst>
            <pc:docMk/>
            <pc:sldMk cId="3464464177" sldId="4528"/>
            <ac:spMk id="5" creationId="{D3705472-7FCD-404D-A11B-63102ACCFC7C}"/>
          </ac:spMkLst>
        </pc:spChg>
        <pc:spChg chg="mod">
          <ac:chgData name="Nathaniel Holmes" userId="64289d95-6088-4187-967a-18d22f07cfb8" providerId="ADAL" clId="{3ACC4A2F-3B57-4AD3-BB76-E399068F0682}" dt="2025-01-06T16:26:59.718" v="142" actId="962"/>
          <ac:spMkLst>
            <pc:docMk/>
            <pc:sldMk cId="3464464177" sldId="4528"/>
            <ac:spMk id="6" creationId="{646AD59E-75AA-43A1-8C02-71C3E7C765C0}"/>
          </ac:spMkLst>
        </pc:spChg>
      </pc:sldChg>
      <pc:sldChg chg="modSp mod">
        <pc:chgData name="Nathaniel Holmes" userId="64289d95-6088-4187-967a-18d22f07cfb8" providerId="ADAL" clId="{3ACC4A2F-3B57-4AD3-BB76-E399068F0682}" dt="2025-01-06T16:36:49.547" v="263" actId="207"/>
        <pc:sldMkLst>
          <pc:docMk/>
          <pc:sldMk cId="2461026777" sldId="4529"/>
        </pc:sldMkLst>
        <pc:spChg chg="mod">
          <ac:chgData name="Nathaniel Holmes" userId="64289d95-6088-4187-967a-18d22f07cfb8" providerId="ADAL" clId="{3ACC4A2F-3B57-4AD3-BB76-E399068F0682}" dt="2025-01-06T16:36:49.547" v="263" actId="207"/>
          <ac:spMkLst>
            <pc:docMk/>
            <pc:sldMk cId="2461026777" sldId="4529"/>
            <ac:spMk id="5" creationId="{73FD7A03-3EA0-42C2-8120-FBE698CD0210}"/>
          </ac:spMkLst>
        </pc:spChg>
      </pc:sldChg>
      <pc:sldChg chg="modSp mod">
        <pc:chgData name="Nathaniel Holmes" userId="64289d95-6088-4187-967a-18d22f07cfb8" providerId="ADAL" clId="{3ACC4A2F-3B57-4AD3-BB76-E399068F0682}" dt="2025-01-06T16:36:56.421" v="264" actId="207"/>
        <pc:sldMkLst>
          <pc:docMk/>
          <pc:sldMk cId="2784160705" sldId="4530"/>
        </pc:sldMkLst>
        <pc:spChg chg="mod">
          <ac:chgData name="Nathaniel Holmes" userId="64289d95-6088-4187-967a-18d22f07cfb8" providerId="ADAL" clId="{3ACC4A2F-3B57-4AD3-BB76-E399068F0682}" dt="2025-01-06T16:36:56.421" v="264" actId="207"/>
          <ac:spMkLst>
            <pc:docMk/>
            <pc:sldMk cId="2784160705" sldId="4530"/>
            <ac:spMk id="5" creationId="{78276E92-718D-4F28-8A04-647AF9A42FF7}"/>
          </ac:spMkLst>
        </pc:spChg>
        <pc:spChg chg="mod">
          <ac:chgData name="Nathaniel Holmes" userId="64289d95-6088-4187-967a-18d22f07cfb8" providerId="ADAL" clId="{3ACC4A2F-3B57-4AD3-BB76-E399068F0682}" dt="2025-01-06T16:27:00.606" v="143" actId="962"/>
          <ac:spMkLst>
            <pc:docMk/>
            <pc:sldMk cId="2784160705" sldId="4530"/>
            <ac:spMk id="6" creationId="{890CA601-E06E-455C-82E1-C5FF762FA59C}"/>
          </ac:spMkLst>
        </pc:spChg>
      </pc:sldChg>
      <pc:sldChg chg="modSp mod">
        <pc:chgData name="Nathaniel Holmes" userId="64289d95-6088-4187-967a-18d22f07cfb8" providerId="ADAL" clId="{3ACC4A2F-3B57-4AD3-BB76-E399068F0682}" dt="2025-01-06T16:33:51.326" v="217" actId="33553"/>
        <pc:sldMkLst>
          <pc:docMk/>
          <pc:sldMk cId="3358197212" sldId="4531"/>
        </pc:sldMkLst>
        <pc:spChg chg="mod">
          <ac:chgData name="Nathaniel Holmes" userId="64289d95-6088-4187-967a-18d22f07cfb8" providerId="ADAL" clId="{3ACC4A2F-3B57-4AD3-BB76-E399068F0682}" dt="2025-01-06T16:33:51.326" v="217" actId="33553"/>
          <ac:spMkLst>
            <pc:docMk/>
            <pc:sldMk cId="3358197212" sldId="4531"/>
            <ac:spMk id="5" creationId="{8174A92A-288F-4B2A-AE69-740FECE54513}"/>
          </ac:spMkLst>
        </pc:spChg>
      </pc:sldChg>
      <pc:sldChg chg="modSp mod">
        <pc:chgData name="Nathaniel Holmes" userId="64289d95-6088-4187-967a-18d22f07cfb8" providerId="ADAL" clId="{3ACC4A2F-3B57-4AD3-BB76-E399068F0682}" dt="2025-01-06T16:33:54.111" v="218" actId="33553"/>
        <pc:sldMkLst>
          <pc:docMk/>
          <pc:sldMk cId="2423260525" sldId="4532"/>
        </pc:sldMkLst>
        <pc:spChg chg="mod">
          <ac:chgData name="Nathaniel Holmes" userId="64289d95-6088-4187-967a-18d22f07cfb8" providerId="ADAL" clId="{3ACC4A2F-3B57-4AD3-BB76-E399068F0682}" dt="2025-01-06T16:33:54.111" v="218" actId="33553"/>
          <ac:spMkLst>
            <pc:docMk/>
            <pc:sldMk cId="2423260525" sldId="4532"/>
            <ac:spMk id="6" creationId="{8A226649-FDC9-4C5B-A20F-8278E73BDF23}"/>
          </ac:spMkLst>
        </pc:spChg>
        <pc:grpChg chg="mod">
          <ac:chgData name="Nathaniel Holmes" userId="64289d95-6088-4187-967a-18d22f07cfb8" providerId="ADAL" clId="{3ACC4A2F-3B57-4AD3-BB76-E399068F0682}" dt="2025-01-06T16:27:20.367" v="145" actId="962"/>
          <ac:grpSpMkLst>
            <pc:docMk/>
            <pc:sldMk cId="2423260525" sldId="4532"/>
            <ac:grpSpMk id="14" creationId="{E60E273E-04D0-49C1-98AE-18F7F104DC1F}"/>
          </ac:grpSpMkLst>
        </pc:grpChg>
      </pc:sldChg>
      <pc:sldChg chg="modSp mod">
        <pc:chgData name="Nathaniel Holmes" userId="64289d95-6088-4187-967a-18d22f07cfb8" providerId="ADAL" clId="{3ACC4A2F-3B57-4AD3-BB76-E399068F0682}" dt="2025-01-06T16:33:56.165" v="219" actId="33553"/>
        <pc:sldMkLst>
          <pc:docMk/>
          <pc:sldMk cId="3290877919" sldId="4533"/>
        </pc:sldMkLst>
        <pc:spChg chg="mod">
          <ac:chgData name="Nathaniel Holmes" userId="64289d95-6088-4187-967a-18d22f07cfb8" providerId="ADAL" clId="{3ACC4A2F-3B57-4AD3-BB76-E399068F0682}" dt="2025-01-06T16:33:56.165" v="219" actId="33553"/>
          <ac:spMkLst>
            <pc:docMk/>
            <pc:sldMk cId="3290877919" sldId="4533"/>
            <ac:spMk id="5" creationId="{FF55FDE8-BB9B-4D98-84C3-763BEB85E7FE}"/>
          </ac:spMkLst>
        </pc:spChg>
        <pc:spChg chg="mod">
          <ac:chgData name="Nathaniel Holmes" userId="64289d95-6088-4187-967a-18d22f07cfb8" providerId="ADAL" clId="{3ACC4A2F-3B57-4AD3-BB76-E399068F0682}" dt="2025-01-06T16:27:22.855" v="146" actId="962"/>
          <ac:spMkLst>
            <pc:docMk/>
            <pc:sldMk cId="3290877919" sldId="4533"/>
            <ac:spMk id="6" creationId="{201AE24E-E1E3-426A-958B-8613BD14A0AF}"/>
          </ac:spMkLst>
        </pc:spChg>
        <pc:spChg chg="mod">
          <ac:chgData name="Nathaniel Holmes" userId="64289d95-6088-4187-967a-18d22f07cfb8" providerId="ADAL" clId="{3ACC4A2F-3B57-4AD3-BB76-E399068F0682}" dt="2025-01-06T16:27:23.455" v="147" actId="962"/>
          <ac:spMkLst>
            <pc:docMk/>
            <pc:sldMk cId="3290877919" sldId="4533"/>
            <ac:spMk id="7" creationId="{D9F33C2B-A8B3-475E-9621-1EE1BC36D8DC}"/>
          </ac:spMkLst>
        </pc:spChg>
      </pc:sldChg>
      <pc:sldChg chg="modSp mod">
        <pc:chgData name="Nathaniel Holmes" userId="64289d95-6088-4187-967a-18d22f07cfb8" providerId="ADAL" clId="{3ACC4A2F-3B57-4AD3-BB76-E399068F0682}" dt="2025-01-06T16:37:10.619" v="265" actId="207"/>
        <pc:sldMkLst>
          <pc:docMk/>
          <pc:sldMk cId="1011601720" sldId="4534"/>
        </pc:sldMkLst>
        <pc:spChg chg="mod">
          <ac:chgData name="Nathaniel Holmes" userId="64289d95-6088-4187-967a-18d22f07cfb8" providerId="ADAL" clId="{3ACC4A2F-3B57-4AD3-BB76-E399068F0682}" dt="2025-01-06T16:37:10.619" v="265" actId="207"/>
          <ac:spMkLst>
            <pc:docMk/>
            <pc:sldMk cId="1011601720" sldId="4534"/>
            <ac:spMk id="5" creationId="{52C2F2E5-9A15-49AA-A6D0-B190EC225870}"/>
          </ac:spMkLst>
        </pc:spChg>
      </pc:sldChg>
      <pc:sldChg chg="modSp mod">
        <pc:chgData name="Nathaniel Holmes" userId="64289d95-6088-4187-967a-18d22f07cfb8" providerId="ADAL" clId="{3ACC4A2F-3B57-4AD3-BB76-E399068F0682}" dt="2025-01-06T16:37:17.264" v="266" actId="207"/>
        <pc:sldMkLst>
          <pc:docMk/>
          <pc:sldMk cId="2807211554" sldId="4535"/>
        </pc:sldMkLst>
        <pc:spChg chg="mod">
          <ac:chgData name="Nathaniel Holmes" userId="64289d95-6088-4187-967a-18d22f07cfb8" providerId="ADAL" clId="{3ACC4A2F-3B57-4AD3-BB76-E399068F0682}" dt="2025-01-06T16:27:25.799" v="148" actId="962"/>
          <ac:spMkLst>
            <pc:docMk/>
            <pc:sldMk cId="2807211554" sldId="4535"/>
            <ac:spMk id="4" creationId="{E7D44C44-F309-4F52-A50D-5DA6B919FD05}"/>
          </ac:spMkLst>
        </pc:spChg>
        <pc:spChg chg="mod">
          <ac:chgData name="Nathaniel Holmes" userId="64289d95-6088-4187-967a-18d22f07cfb8" providerId="ADAL" clId="{3ACC4A2F-3B57-4AD3-BB76-E399068F0682}" dt="2025-01-06T16:37:17.264" v="266" actId="207"/>
          <ac:spMkLst>
            <pc:docMk/>
            <pc:sldMk cId="2807211554" sldId="4535"/>
            <ac:spMk id="14" creationId="{D97B4D55-B427-4164-A289-6F5EFD5A51F1}"/>
          </ac:spMkLst>
        </pc:spChg>
        <pc:spChg chg="mod">
          <ac:chgData name="Nathaniel Holmes" userId="64289d95-6088-4187-967a-18d22f07cfb8" providerId="ADAL" clId="{3ACC4A2F-3B57-4AD3-BB76-E399068F0682}" dt="2025-01-06T16:27:26.543" v="149" actId="962"/>
          <ac:spMkLst>
            <pc:docMk/>
            <pc:sldMk cId="2807211554" sldId="4535"/>
            <ac:spMk id="17" creationId="{6F0ECB1A-2C20-42B4-AD71-B7AEAD6989EA}"/>
          </ac:spMkLst>
        </pc:spChg>
        <pc:spChg chg="mod">
          <ac:chgData name="Nathaniel Holmes" userId="64289d95-6088-4187-967a-18d22f07cfb8" providerId="ADAL" clId="{3ACC4A2F-3B57-4AD3-BB76-E399068F0682}" dt="2025-01-06T16:27:27.254" v="150" actId="962"/>
          <ac:spMkLst>
            <pc:docMk/>
            <pc:sldMk cId="2807211554" sldId="4535"/>
            <ac:spMk id="18" creationId="{93791074-0435-4358-8E86-DD4A57D32E62}"/>
          </ac:spMkLst>
        </pc:spChg>
        <pc:grpChg chg="mod">
          <ac:chgData name="Nathaniel Holmes" userId="64289d95-6088-4187-967a-18d22f07cfb8" providerId="ADAL" clId="{3ACC4A2F-3B57-4AD3-BB76-E399068F0682}" dt="2025-01-06T16:27:40.449" v="152" actId="962"/>
          <ac:grpSpMkLst>
            <pc:docMk/>
            <pc:sldMk cId="2807211554" sldId="4535"/>
            <ac:grpSpMk id="19" creationId="{65909879-02AD-47E6-90E2-9566F30BFACA}"/>
          </ac:grpSpMkLst>
        </pc:grpChg>
      </pc:sldChg>
      <pc:sldChg chg="modSp mod">
        <pc:chgData name="Nathaniel Holmes" userId="64289d95-6088-4187-967a-18d22f07cfb8" providerId="ADAL" clId="{3ACC4A2F-3B57-4AD3-BB76-E399068F0682}" dt="2025-01-06T16:37:29.990" v="268" actId="207"/>
        <pc:sldMkLst>
          <pc:docMk/>
          <pc:sldMk cId="3635507120" sldId="4536"/>
        </pc:sldMkLst>
        <pc:spChg chg="mod">
          <ac:chgData name="Nathaniel Holmes" userId="64289d95-6088-4187-967a-18d22f07cfb8" providerId="ADAL" clId="{3ACC4A2F-3B57-4AD3-BB76-E399068F0682}" dt="2025-01-06T16:37:29.990" v="268" actId="207"/>
          <ac:spMkLst>
            <pc:docMk/>
            <pc:sldMk cId="3635507120" sldId="4536"/>
            <ac:spMk id="5" creationId="{5E360AEA-5010-4B81-944D-9697ECF427B2}"/>
          </ac:spMkLst>
        </pc:spChg>
      </pc:sldChg>
      <pc:sldChg chg="modSp mod">
        <pc:chgData name="Nathaniel Holmes" userId="64289d95-6088-4187-967a-18d22f07cfb8" providerId="ADAL" clId="{3ACC4A2F-3B57-4AD3-BB76-E399068F0682}" dt="2025-01-06T16:34:03.574" v="223" actId="33553"/>
        <pc:sldMkLst>
          <pc:docMk/>
          <pc:sldMk cId="790471857" sldId="4537"/>
        </pc:sldMkLst>
        <pc:spChg chg="mod">
          <ac:chgData name="Nathaniel Holmes" userId="64289d95-6088-4187-967a-18d22f07cfb8" providerId="ADAL" clId="{3ACC4A2F-3B57-4AD3-BB76-E399068F0682}" dt="2025-01-06T16:34:03.574" v="223" actId="33553"/>
          <ac:spMkLst>
            <pc:docMk/>
            <pc:sldMk cId="790471857" sldId="4537"/>
            <ac:spMk id="5" creationId="{063F91D4-F371-4009-A072-1367C012E520}"/>
          </ac:spMkLst>
        </pc:spChg>
        <pc:grpChg chg="mod">
          <ac:chgData name="Nathaniel Holmes" userId="64289d95-6088-4187-967a-18d22f07cfb8" providerId="ADAL" clId="{3ACC4A2F-3B57-4AD3-BB76-E399068F0682}" dt="2025-01-06T16:27:49.682" v="154" actId="962"/>
          <ac:grpSpMkLst>
            <pc:docMk/>
            <pc:sldMk cId="790471857" sldId="4537"/>
            <ac:grpSpMk id="13" creationId="{4B1595FA-623F-4F1E-89F6-731CED055A3B}"/>
          </ac:grpSpMkLst>
        </pc:grpChg>
      </pc:sldChg>
      <pc:sldChg chg="modSp mod">
        <pc:chgData name="Nathaniel Holmes" userId="64289d95-6088-4187-967a-18d22f07cfb8" providerId="ADAL" clId="{3ACC4A2F-3B57-4AD3-BB76-E399068F0682}" dt="2025-01-06T16:37:42.541" v="269" actId="207"/>
        <pc:sldMkLst>
          <pc:docMk/>
          <pc:sldMk cId="3870857601" sldId="4538"/>
        </pc:sldMkLst>
        <pc:spChg chg="mod">
          <ac:chgData name="Nathaniel Holmes" userId="64289d95-6088-4187-967a-18d22f07cfb8" providerId="ADAL" clId="{3ACC4A2F-3B57-4AD3-BB76-E399068F0682}" dt="2025-01-06T16:37:42.541" v="269" actId="207"/>
          <ac:spMkLst>
            <pc:docMk/>
            <pc:sldMk cId="3870857601" sldId="4538"/>
            <ac:spMk id="5" creationId="{063F91D4-F371-4009-A072-1367C012E520}"/>
          </ac:spMkLst>
        </pc:spChg>
      </pc:sldChg>
      <pc:sldChg chg="modSp mod">
        <pc:chgData name="Nathaniel Holmes" userId="64289d95-6088-4187-967a-18d22f07cfb8" providerId="ADAL" clId="{3ACC4A2F-3B57-4AD3-BB76-E399068F0682}" dt="2025-01-06T16:37:50.887" v="270" actId="207"/>
        <pc:sldMkLst>
          <pc:docMk/>
          <pc:sldMk cId="3535697982" sldId="4539"/>
        </pc:sldMkLst>
        <pc:spChg chg="mod">
          <ac:chgData name="Nathaniel Holmes" userId="64289d95-6088-4187-967a-18d22f07cfb8" providerId="ADAL" clId="{3ACC4A2F-3B57-4AD3-BB76-E399068F0682}" dt="2025-01-06T16:37:50.887" v="270" actId="207"/>
          <ac:spMkLst>
            <pc:docMk/>
            <pc:sldMk cId="3535697982" sldId="4539"/>
            <ac:spMk id="5" creationId="{063F91D4-F371-4009-A072-1367C012E520}"/>
          </ac:spMkLst>
        </pc:spChg>
      </pc:sldChg>
      <pc:sldChg chg="modSp mod">
        <pc:chgData name="Nathaniel Holmes" userId="64289d95-6088-4187-967a-18d22f07cfb8" providerId="ADAL" clId="{3ACC4A2F-3B57-4AD3-BB76-E399068F0682}" dt="2025-01-06T16:34:09.190" v="226" actId="33553"/>
        <pc:sldMkLst>
          <pc:docMk/>
          <pc:sldMk cId="2394879121" sldId="4540"/>
        </pc:sldMkLst>
        <pc:spChg chg="mod">
          <ac:chgData name="Nathaniel Holmes" userId="64289d95-6088-4187-967a-18d22f07cfb8" providerId="ADAL" clId="{3ACC4A2F-3B57-4AD3-BB76-E399068F0682}" dt="2025-01-06T16:09:49.978" v="57" actId="20577"/>
          <ac:spMkLst>
            <pc:docMk/>
            <pc:sldMk cId="2394879121" sldId="4540"/>
            <ac:spMk id="2" creationId="{248873DC-0269-42BD-B214-2DE0E3032EE0}"/>
          </ac:spMkLst>
        </pc:spChg>
        <pc:spChg chg="mod">
          <ac:chgData name="Nathaniel Holmes" userId="64289d95-6088-4187-967a-18d22f07cfb8" providerId="ADAL" clId="{3ACC4A2F-3B57-4AD3-BB76-E399068F0682}" dt="2025-01-06T16:34:09.190" v="226" actId="33553"/>
          <ac:spMkLst>
            <pc:docMk/>
            <pc:sldMk cId="2394879121" sldId="4540"/>
            <ac:spMk id="10" creationId="{ECD4B5A4-2946-3AC4-E9B0-5F61689B649C}"/>
          </ac:spMkLst>
        </pc:spChg>
        <pc:picChg chg="mod">
          <ac:chgData name="Nathaniel Holmes" userId="64289d95-6088-4187-967a-18d22f07cfb8" providerId="ADAL" clId="{3ACC4A2F-3B57-4AD3-BB76-E399068F0682}" dt="2025-01-06T16:28:36.760" v="159" actId="962"/>
          <ac:picMkLst>
            <pc:docMk/>
            <pc:sldMk cId="2394879121" sldId="4540"/>
            <ac:picMk id="6" creationId="{DCC1F84B-3DC0-4BE8-80EE-CF4C006437F0}"/>
          </ac:picMkLst>
        </pc:picChg>
        <pc:picChg chg="mod">
          <ac:chgData name="Nathaniel Holmes" userId="64289d95-6088-4187-967a-18d22f07cfb8" providerId="ADAL" clId="{3ACC4A2F-3B57-4AD3-BB76-E399068F0682}" dt="2025-01-06T16:28:40.112" v="161" actId="962"/>
          <ac:picMkLst>
            <pc:docMk/>
            <pc:sldMk cId="2394879121" sldId="4540"/>
            <ac:picMk id="7" creationId="{BDFC3AD6-2D27-4CCD-8A01-A0CD2C5B6004}"/>
          </ac:picMkLst>
        </pc:picChg>
      </pc:sldChg>
      <pc:sldChg chg="addSp modSp mod">
        <pc:chgData name="Nathaniel Holmes" userId="64289d95-6088-4187-967a-18d22f07cfb8" providerId="ADAL" clId="{3ACC4A2F-3B57-4AD3-BB76-E399068F0682}" dt="2025-01-06T16:34:11.222" v="227" actId="33553"/>
        <pc:sldMkLst>
          <pc:docMk/>
          <pc:sldMk cId="86560619" sldId="4541"/>
        </pc:sldMkLst>
        <pc:spChg chg="add mod">
          <ac:chgData name="Nathaniel Holmes" userId="64289d95-6088-4187-967a-18d22f07cfb8" providerId="ADAL" clId="{3ACC4A2F-3B57-4AD3-BB76-E399068F0682}" dt="2025-01-06T16:34:11.222" v="227" actId="33553"/>
          <ac:spMkLst>
            <pc:docMk/>
            <pc:sldMk cId="86560619" sldId="4541"/>
            <ac:spMk id="13" creationId="{BC6CD416-A84F-BB87-53BF-5CFA998A82C2}"/>
          </ac:spMkLst>
        </pc:spChg>
        <pc:spChg chg="mod">
          <ac:chgData name="Nathaniel Holmes" userId="64289d95-6088-4187-967a-18d22f07cfb8" providerId="ADAL" clId="{3ACC4A2F-3B57-4AD3-BB76-E399068F0682}" dt="2025-01-06T16:09:26.562" v="52" actId="1076"/>
          <ac:spMkLst>
            <pc:docMk/>
            <pc:sldMk cId="86560619" sldId="4541"/>
            <ac:spMk id="15" creationId="{E01EEA6F-2AE1-4682-B15A-28023ACBB82A}"/>
          </ac:spMkLst>
        </pc:spChg>
        <pc:picChg chg="mod">
          <ac:chgData name="Nathaniel Holmes" userId="64289d95-6088-4187-967a-18d22f07cfb8" providerId="ADAL" clId="{3ACC4A2F-3B57-4AD3-BB76-E399068F0682}" dt="2025-01-06T16:08:35.170" v="8" actId="1076"/>
          <ac:picMkLst>
            <pc:docMk/>
            <pc:sldMk cId="86560619" sldId="4541"/>
            <ac:picMk id="5" creationId="{A7A104D9-F893-428D-B622-7528319B10E1}"/>
          </ac:picMkLst>
        </pc:picChg>
      </pc:sldChg>
      <pc:sldChg chg="modSp mod">
        <pc:chgData name="Nathaniel Holmes" userId="64289d95-6088-4187-967a-18d22f07cfb8" providerId="ADAL" clId="{3ACC4A2F-3B57-4AD3-BB76-E399068F0682}" dt="2025-01-06T16:38:01.471" v="271" actId="255"/>
        <pc:sldMkLst>
          <pc:docMk/>
          <pc:sldMk cId="1162302781" sldId="4543"/>
        </pc:sldMkLst>
        <pc:spChg chg="mod">
          <ac:chgData name="Nathaniel Holmes" userId="64289d95-6088-4187-967a-18d22f07cfb8" providerId="ADAL" clId="{3ACC4A2F-3B57-4AD3-BB76-E399068F0682}" dt="2025-01-06T16:38:01.471" v="271" actId="255"/>
          <ac:spMkLst>
            <pc:docMk/>
            <pc:sldMk cId="1162302781" sldId="4543"/>
            <ac:spMk id="2" creationId="{2237A6F7-059B-4192-BEEF-5F9803D44CBB}"/>
          </ac:spMkLst>
        </pc:spChg>
        <pc:graphicFrameChg chg="mod">
          <ac:chgData name="Nathaniel Holmes" userId="64289d95-6088-4187-967a-18d22f07cfb8" providerId="ADAL" clId="{3ACC4A2F-3B57-4AD3-BB76-E399068F0682}" dt="2025-01-06T16:28:42.064" v="162" actId="962"/>
          <ac:graphicFrameMkLst>
            <pc:docMk/>
            <pc:sldMk cId="1162302781" sldId="4543"/>
            <ac:graphicFrameMk id="5" creationId="{7C33D1B3-B3B2-49AF-8CE4-3632CD2212E2}"/>
          </ac:graphicFrameMkLst>
        </pc:graphicFrameChg>
      </pc:sldChg>
      <pc:sldChg chg="modSp mod">
        <pc:chgData name="Nathaniel Holmes" userId="64289d95-6088-4187-967a-18d22f07cfb8" providerId="ADAL" clId="{3ACC4A2F-3B57-4AD3-BB76-E399068F0682}" dt="2025-01-06T16:38:11.320" v="272" actId="255"/>
        <pc:sldMkLst>
          <pc:docMk/>
          <pc:sldMk cId="1906558001" sldId="4544"/>
        </pc:sldMkLst>
        <pc:spChg chg="mod">
          <ac:chgData name="Nathaniel Holmes" userId="64289d95-6088-4187-967a-18d22f07cfb8" providerId="ADAL" clId="{3ACC4A2F-3B57-4AD3-BB76-E399068F0682}" dt="2025-01-06T16:38:11.320" v="272" actId="255"/>
          <ac:spMkLst>
            <pc:docMk/>
            <pc:sldMk cId="1906558001" sldId="4544"/>
            <ac:spMk id="2" creationId="{E3305282-0073-4DB2-A083-CC8416B67634}"/>
          </ac:spMkLst>
        </pc:spChg>
        <pc:grpChg chg="mod">
          <ac:chgData name="Nathaniel Holmes" userId="64289d95-6088-4187-967a-18d22f07cfb8" providerId="ADAL" clId="{3ACC4A2F-3B57-4AD3-BB76-E399068F0682}" dt="2025-01-06T16:28:43.745" v="163" actId="962"/>
          <ac:grpSpMkLst>
            <pc:docMk/>
            <pc:sldMk cId="1906558001" sldId="4544"/>
            <ac:grpSpMk id="18" creationId="{275E1B46-8C6A-D365-F6B6-7CF4F37CB09B}"/>
          </ac:grpSpMkLst>
        </pc:grpChg>
      </pc:sldChg>
      <pc:sldChg chg="modSp mod">
        <pc:chgData name="Nathaniel Holmes" userId="64289d95-6088-4187-967a-18d22f07cfb8" providerId="ADAL" clId="{3ACC4A2F-3B57-4AD3-BB76-E399068F0682}" dt="2025-01-06T16:38:19.857" v="273" actId="255"/>
        <pc:sldMkLst>
          <pc:docMk/>
          <pc:sldMk cId="2811382486" sldId="4545"/>
        </pc:sldMkLst>
        <pc:spChg chg="mod">
          <ac:chgData name="Nathaniel Holmes" userId="64289d95-6088-4187-967a-18d22f07cfb8" providerId="ADAL" clId="{3ACC4A2F-3B57-4AD3-BB76-E399068F0682}" dt="2025-01-06T16:38:19.857" v="273" actId="255"/>
          <ac:spMkLst>
            <pc:docMk/>
            <pc:sldMk cId="2811382486" sldId="4545"/>
            <ac:spMk id="2" creationId="{FC103006-2138-FAE1-458A-419BD9E7FD3B}"/>
          </ac:spMkLst>
        </pc:spChg>
      </pc:sldChg>
      <pc:sldChg chg="modSp mod">
        <pc:chgData name="Nathaniel Holmes" userId="64289d95-6088-4187-967a-18d22f07cfb8" providerId="ADAL" clId="{3ACC4A2F-3B57-4AD3-BB76-E399068F0682}" dt="2025-01-06T16:38:28.596" v="275" actId="1076"/>
        <pc:sldMkLst>
          <pc:docMk/>
          <pc:sldMk cId="3291011244" sldId="4546"/>
        </pc:sldMkLst>
        <pc:spChg chg="mod">
          <ac:chgData name="Nathaniel Holmes" userId="64289d95-6088-4187-967a-18d22f07cfb8" providerId="ADAL" clId="{3ACC4A2F-3B57-4AD3-BB76-E399068F0682}" dt="2025-01-06T16:38:28.596" v="275" actId="1076"/>
          <ac:spMkLst>
            <pc:docMk/>
            <pc:sldMk cId="3291011244" sldId="4546"/>
            <ac:spMk id="2" creationId="{FC103006-2138-FAE1-458A-419BD9E7FD3B}"/>
          </ac:spMkLst>
        </pc:spChg>
        <pc:spChg chg="mod">
          <ac:chgData name="Nathaniel Holmes" userId="64289d95-6088-4187-967a-18d22f07cfb8" providerId="ADAL" clId="{3ACC4A2F-3B57-4AD3-BB76-E399068F0682}" dt="2025-01-06T16:28:46.129" v="164" actId="962"/>
          <ac:spMkLst>
            <pc:docMk/>
            <pc:sldMk cId="3291011244" sldId="4546"/>
            <ac:spMk id="3" creationId="{DF33F977-AC74-A0FA-3DAF-BAC3E84A9A3A}"/>
          </ac:spMkLst>
        </pc:spChg>
        <pc:spChg chg="mod">
          <ac:chgData name="Nathaniel Holmes" userId="64289d95-6088-4187-967a-18d22f07cfb8" providerId="ADAL" clId="{3ACC4A2F-3B57-4AD3-BB76-E399068F0682}" dt="2025-01-06T16:28:46.849" v="165" actId="962"/>
          <ac:spMkLst>
            <pc:docMk/>
            <pc:sldMk cId="3291011244" sldId="4546"/>
            <ac:spMk id="8" creationId="{A8236654-22E9-E1A4-9191-63A478B5E904}"/>
          </ac:spMkLst>
        </pc:spChg>
        <pc:spChg chg="mod">
          <ac:chgData name="Nathaniel Holmes" userId="64289d95-6088-4187-967a-18d22f07cfb8" providerId="ADAL" clId="{3ACC4A2F-3B57-4AD3-BB76-E399068F0682}" dt="2025-01-06T16:28:47.502" v="166" actId="962"/>
          <ac:spMkLst>
            <pc:docMk/>
            <pc:sldMk cId="3291011244" sldId="4546"/>
            <ac:spMk id="9" creationId="{55B17052-99B7-38B0-8E94-57CAA17F78B8}"/>
          </ac:spMkLst>
        </pc:spChg>
        <pc:spChg chg="mod">
          <ac:chgData name="Nathaniel Holmes" userId="64289d95-6088-4187-967a-18d22f07cfb8" providerId="ADAL" clId="{3ACC4A2F-3B57-4AD3-BB76-E399068F0682}" dt="2025-01-06T16:28:48.217" v="167" actId="962"/>
          <ac:spMkLst>
            <pc:docMk/>
            <pc:sldMk cId="3291011244" sldId="4546"/>
            <ac:spMk id="10" creationId="{87CBF303-8AE7-71A1-A8BF-E24B5A9B4E70}"/>
          </ac:spMkLst>
        </pc:spChg>
        <pc:spChg chg="mod">
          <ac:chgData name="Nathaniel Holmes" userId="64289d95-6088-4187-967a-18d22f07cfb8" providerId="ADAL" clId="{3ACC4A2F-3B57-4AD3-BB76-E399068F0682}" dt="2025-01-06T16:28:49.031" v="168" actId="962"/>
          <ac:spMkLst>
            <pc:docMk/>
            <pc:sldMk cId="3291011244" sldId="4546"/>
            <ac:spMk id="11" creationId="{970875F9-4B59-E507-9EDB-72A809790B38}"/>
          </ac:spMkLst>
        </pc:spChg>
        <pc:spChg chg="mod">
          <ac:chgData name="Nathaniel Holmes" userId="64289d95-6088-4187-967a-18d22f07cfb8" providerId="ADAL" clId="{3ACC4A2F-3B57-4AD3-BB76-E399068F0682}" dt="2025-01-06T16:28:49.718" v="169" actId="962"/>
          <ac:spMkLst>
            <pc:docMk/>
            <pc:sldMk cId="3291011244" sldId="4546"/>
            <ac:spMk id="12" creationId="{2A3909C2-91C2-7DEA-A3A1-4069DC209A5D}"/>
          </ac:spMkLst>
        </pc:spChg>
        <pc:spChg chg="mod">
          <ac:chgData name="Nathaniel Holmes" userId="64289d95-6088-4187-967a-18d22f07cfb8" providerId="ADAL" clId="{3ACC4A2F-3B57-4AD3-BB76-E399068F0682}" dt="2025-01-06T16:28:50.504" v="170" actId="962"/>
          <ac:spMkLst>
            <pc:docMk/>
            <pc:sldMk cId="3291011244" sldId="4546"/>
            <ac:spMk id="13" creationId="{98E7BA5B-7BA3-875F-CD14-27EDB3B8B1D2}"/>
          </ac:spMkLst>
        </pc:spChg>
        <pc:cxnChg chg="mod">
          <ac:chgData name="Nathaniel Holmes" userId="64289d95-6088-4187-967a-18d22f07cfb8" providerId="ADAL" clId="{3ACC4A2F-3B57-4AD3-BB76-E399068F0682}" dt="2025-01-06T16:28:53.770" v="171" actId="962"/>
          <ac:cxnSpMkLst>
            <pc:docMk/>
            <pc:sldMk cId="3291011244" sldId="4546"/>
            <ac:cxnSpMk id="18" creationId="{0DCDC8EE-D614-5233-76B2-18AF46530545}"/>
          </ac:cxnSpMkLst>
        </pc:cxnChg>
        <pc:cxnChg chg="mod">
          <ac:chgData name="Nathaniel Holmes" userId="64289d95-6088-4187-967a-18d22f07cfb8" providerId="ADAL" clId="{3ACC4A2F-3B57-4AD3-BB76-E399068F0682}" dt="2025-01-06T16:28:55.727" v="172" actId="962"/>
          <ac:cxnSpMkLst>
            <pc:docMk/>
            <pc:sldMk cId="3291011244" sldId="4546"/>
            <ac:cxnSpMk id="21" creationId="{2CA241AB-1250-4589-CE7D-ED2C430CE5F0}"/>
          </ac:cxnSpMkLst>
        </pc:cxnChg>
        <pc:cxnChg chg="mod">
          <ac:chgData name="Nathaniel Holmes" userId="64289d95-6088-4187-967a-18d22f07cfb8" providerId="ADAL" clId="{3ACC4A2F-3B57-4AD3-BB76-E399068F0682}" dt="2025-01-06T16:28:57.569" v="173" actId="962"/>
          <ac:cxnSpMkLst>
            <pc:docMk/>
            <pc:sldMk cId="3291011244" sldId="4546"/>
            <ac:cxnSpMk id="22" creationId="{1CA52960-228C-EC27-5E97-D3F7C3D5268B}"/>
          </ac:cxnSpMkLst>
        </pc:cxnChg>
        <pc:cxnChg chg="mod">
          <ac:chgData name="Nathaniel Holmes" userId="64289d95-6088-4187-967a-18d22f07cfb8" providerId="ADAL" clId="{3ACC4A2F-3B57-4AD3-BB76-E399068F0682}" dt="2025-01-06T16:29:06.280" v="174" actId="962"/>
          <ac:cxnSpMkLst>
            <pc:docMk/>
            <pc:sldMk cId="3291011244" sldId="4546"/>
            <ac:cxnSpMk id="28" creationId="{2A67253D-7B49-94D6-2CC8-D3517B862FD0}"/>
          </ac:cxnSpMkLst>
        </pc:cxnChg>
        <pc:cxnChg chg="mod">
          <ac:chgData name="Nathaniel Holmes" userId="64289d95-6088-4187-967a-18d22f07cfb8" providerId="ADAL" clId="{3ACC4A2F-3B57-4AD3-BB76-E399068F0682}" dt="2025-01-06T16:29:08.494" v="175" actId="962"/>
          <ac:cxnSpMkLst>
            <pc:docMk/>
            <pc:sldMk cId="3291011244" sldId="4546"/>
            <ac:cxnSpMk id="32" creationId="{39F95A1D-0BFE-EABA-AB92-66E7AD464EF5}"/>
          </ac:cxnSpMkLst>
        </pc:cxnChg>
        <pc:cxnChg chg="mod">
          <ac:chgData name="Nathaniel Holmes" userId="64289d95-6088-4187-967a-18d22f07cfb8" providerId="ADAL" clId="{3ACC4A2F-3B57-4AD3-BB76-E399068F0682}" dt="2025-01-06T16:29:09.808" v="178" actId="962"/>
          <ac:cxnSpMkLst>
            <pc:docMk/>
            <pc:sldMk cId="3291011244" sldId="4546"/>
            <ac:cxnSpMk id="42" creationId="{471E04E8-77CD-68F4-DFF5-B588FA52F158}"/>
          </ac:cxnSpMkLst>
        </pc:cxnChg>
        <pc:cxnChg chg="mod">
          <ac:chgData name="Nathaniel Holmes" userId="64289d95-6088-4187-967a-18d22f07cfb8" providerId="ADAL" clId="{3ACC4A2F-3B57-4AD3-BB76-E399068F0682}" dt="2025-01-06T16:29:10.464" v="179" actId="962"/>
          <ac:cxnSpMkLst>
            <pc:docMk/>
            <pc:sldMk cId="3291011244" sldId="4546"/>
            <ac:cxnSpMk id="45" creationId="{675DAE8F-C24A-7A4A-1B2E-5A7B74D64F45}"/>
          </ac:cxnSpMkLst>
        </pc:cxnChg>
        <pc:cxnChg chg="mod">
          <ac:chgData name="Nathaniel Holmes" userId="64289d95-6088-4187-967a-18d22f07cfb8" providerId="ADAL" clId="{3ACC4A2F-3B57-4AD3-BB76-E399068F0682}" dt="2025-01-06T16:29:11.169" v="180" actId="962"/>
          <ac:cxnSpMkLst>
            <pc:docMk/>
            <pc:sldMk cId="3291011244" sldId="4546"/>
            <ac:cxnSpMk id="48" creationId="{3755C6DD-3311-48EB-55FC-BE676E173903}"/>
          </ac:cxnSpMkLst>
        </pc:cxnChg>
      </pc:sldChg>
      <pc:sldChg chg="addSp modSp mod">
        <pc:chgData name="Nathaniel Holmes" userId="64289d95-6088-4187-967a-18d22f07cfb8" providerId="ADAL" clId="{3ACC4A2F-3B57-4AD3-BB76-E399068F0682}" dt="2025-01-06T16:40:56.034" v="294" actId="962"/>
        <pc:sldMkLst>
          <pc:docMk/>
          <pc:sldMk cId="1964295649" sldId="4547"/>
        </pc:sldMkLst>
        <pc:spChg chg="mod">
          <ac:chgData name="Nathaniel Holmes" userId="64289d95-6088-4187-967a-18d22f07cfb8" providerId="ADAL" clId="{3ACC4A2F-3B57-4AD3-BB76-E399068F0682}" dt="2025-01-06T16:38:37.016" v="276" actId="255"/>
          <ac:spMkLst>
            <pc:docMk/>
            <pc:sldMk cId="1964295649" sldId="4547"/>
            <ac:spMk id="2" creationId="{FC103006-2138-FAE1-458A-419BD9E7FD3B}"/>
          </ac:spMkLst>
        </pc:spChg>
        <pc:spChg chg="mod">
          <ac:chgData name="Nathaniel Holmes" userId="64289d95-6088-4187-967a-18d22f07cfb8" providerId="ADAL" clId="{3ACC4A2F-3B57-4AD3-BB76-E399068F0682}" dt="2025-01-06T16:38:55.468" v="280" actId="164"/>
          <ac:spMkLst>
            <pc:docMk/>
            <pc:sldMk cId="1964295649" sldId="4547"/>
            <ac:spMk id="3" creationId="{DF33F977-AC74-A0FA-3DAF-BAC3E84A9A3A}"/>
          </ac:spMkLst>
        </pc:spChg>
        <pc:spChg chg="mod">
          <ac:chgData name="Nathaniel Holmes" userId="64289d95-6088-4187-967a-18d22f07cfb8" providerId="ADAL" clId="{3ACC4A2F-3B57-4AD3-BB76-E399068F0682}" dt="2025-01-06T16:38:55.468" v="280" actId="164"/>
          <ac:spMkLst>
            <pc:docMk/>
            <pc:sldMk cId="1964295649" sldId="4547"/>
            <ac:spMk id="8" creationId="{A8236654-22E9-E1A4-9191-63A478B5E904}"/>
          </ac:spMkLst>
        </pc:spChg>
        <pc:spChg chg="mod">
          <ac:chgData name="Nathaniel Holmes" userId="64289d95-6088-4187-967a-18d22f07cfb8" providerId="ADAL" clId="{3ACC4A2F-3B57-4AD3-BB76-E399068F0682}" dt="2025-01-06T16:38:55.468" v="280" actId="164"/>
          <ac:spMkLst>
            <pc:docMk/>
            <pc:sldMk cId="1964295649" sldId="4547"/>
            <ac:spMk id="9" creationId="{55B17052-99B7-38B0-8E94-57CAA17F78B8}"/>
          </ac:spMkLst>
        </pc:spChg>
        <pc:spChg chg="mod">
          <ac:chgData name="Nathaniel Holmes" userId="64289d95-6088-4187-967a-18d22f07cfb8" providerId="ADAL" clId="{3ACC4A2F-3B57-4AD3-BB76-E399068F0682}" dt="2025-01-06T16:38:55.468" v="280" actId="164"/>
          <ac:spMkLst>
            <pc:docMk/>
            <pc:sldMk cId="1964295649" sldId="4547"/>
            <ac:spMk id="14" creationId="{1FD0E267-3301-9970-6132-D46280F05093}"/>
          </ac:spMkLst>
        </pc:spChg>
        <pc:grpChg chg="add mod">
          <ac:chgData name="Nathaniel Holmes" userId="64289d95-6088-4187-967a-18d22f07cfb8" providerId="ADAL" clId="{3ACC4A2F-3B57-4AD3-BB76-E399068F0682}" dt="2025-01-06T16:40:56.034" v="294" actId="962"/>
          <ac:grpSpMkLst>
            <pc:docMk/>
            <pc:sldMk cId="1964295649" sldId="4547"/>
            <ac:grpSpMk id="5" creationId="{D307DAA1-8B83-748F-F6D3-F04BD2E0A30F}"/>
          </ac:grpSpMkLst>
        </pc:grpChg>
        <pc:picChg chg="mod">
          <ac:chgData name="Nathaniel Holmes" userId="64289d95-6088-4187-967a-18d22f07cfb8" providerId="ADAL" clId="{3ACC4A2F-3B57-4AD3-BB76-E399068F0682}" dt="2025-01-06T16:38:55.468" v="280" actId="164"/>
          <ac:picMkLst>
            <pc:docMk/>
            <pc:sldMk cId="1964295649" sldId="4547"/>
            <ac:picMk id="17" creationId="{BDBFDF5A-DD72-BDBB-7448-39AF64A01124}"/>
          </ac:picMkLst>
        </pc:picChg>
        <pc:cxnChg chg="mod">
          <ac:chgData name="Nathaniel Holmes" userId="64289d95-6088-4187-967a-18d22f07cfb8" providerId="ADAL" clId="{3ACC4A2F-3B57-4AD3-BB76-E399068F0682}" dt="2025-01-06T16:38:55.468" v="280" actId="164"/>
          <ac:cxnSpMkLst>
            <pc:docMk/>
            <pc:sldMk cId="1964295649" sldId="4547"/>
            <ac:cxnSpMk id="18" creationId="{0DCDC8EE-D614-5233-76B2-18AF46530545}"/>
          </ac:cxnSpMkLst>
        </pc:cxnChg>
        <pc:cxnChg chg="mod">
          <ac:chgData name="Nathaniel Holmes" userId="64289d95-6088-4187-967a-18d22f07cfb8" providerId="ADAL" clId="{3ACC4A2F-3B57-4AD3-BB76-E399068F0682}" dt="2025-01-06T16:38:55.468" v="280" actId="164"/>
          <ac:cxnSpMkLst>
            <pc:docMk/>
            <pc:sldMk cId="1964295649" sldId="4547"/>
            <ac:cxnSpMk id="21" creationId="{2CA241AB-1250-4589-CE7D-ED2C430CE5F0}"/>
          </ac:cxnSpMkLst>
        </pc:cxnChg>
        <pc:cxnChg chg="mod">
          <ac:chgData name="Nathaniel Holmes" userId="64289d95-6088-4187-967a-18d22f07cfb8" providerId="ADAL" clId="{3ACC4A2F-3B57-4AD3-BB76-E399068F0682}" dt="2025-01-06T16:38:55.468" v="280" actId="164"/>
          <ac:cxnSpMkLst>
            <pc:docMk/>
            <pc:sldMk cId="1964295649" sldId="4547"/>
            <ac:cxnSpMk id="22" creationId="{1CA52960-228C-EC27-5E97-D3F7C3D5268B}"/>
          </ac:cxnSpMkLst>
        </pc:cxnChg>
      </pc:sldChg>
      <pc:sldChg chg="modSp mod">
        <pc:chgData name="Nathaniel Holmes" userId="64289d95-6088-4187-967a-18d22f07cfb8" providerId="ADAL" clId="{3ACC4A2F-3B57-4AD3-BB76-E399068F0682}" dt="2025-01-06T16:34:13.414" v="228" actId="33553"/>
        <pc:sldMkLst>
          <pc:docMk/>
          <pc:sldMk cId="3627322964" sldId="4549"/>
        </pc:sldMkLst>
        <pc:spChg chg="mod">
          <ac:chgData name="Nathaniel Holmes" userId="64289d95-6088-4187-967a-18d22f07cfb8" providerId="ADAL" clId="{3ACC4A2F-3B57-4AD3-BB76-E399068F0682}" dt="2025-01-06T16:34:13.414" v="228" actId="33553"/>
          <ac:spMkLst>
            <pc:docMk/>
            <pc:sldMk cId="3627322964" sldId="4549"/>
            <ac:spMk id="7" creationId="{2888C203-FA6E-4741-A161-643D9CE240A0}"/>
          </ac:spMkLst>
        </pc:spChg>
        <pc:picChg chg="mod">
          <ac:chgData name="Nathaniel Holmes" userId="64289d95-6088-4187-967a-18d22f07cfb8" providerId="ADAL" clId="{3ACC4A2F-3B57-4AD3-BB76-E399068F0682}" dt="2025-01-06T16:29:45.879" v="188" actId="962"/>
          <ac:picMkLst>
            <pc:docMk/>
            <pc:sldMk cId="3627322964" sldId="4549"/>
            <ac:picMk id="10" creationId="{C8F059B4-9B60-48CE-B1ED-291560A1AC03}"/>
          </ac:picMkLst>
        </pc:picChg>
      </pc:sldChg>
      <pc:sldChg chg="del">
        <pc:chgData name="Nathaniel Holmes" userId="64289d95-6088-4187-967a-18d22f07cfb8" providerId="ADAL" clId="{3ACC4A2F-3B57-4AD3-BB76-E399068F0682}" dt="2025-01-06T16:30:43.474" v="191" actId="47"/>
        <pc:sldMkLst>
          <pc:docMk/>
          <pc:sldMk cId="691611913" sldId="4550"/>
        </pc:sldMkLst>
      </pc:sldChg>
      <pc:sldChg chg="del">
        <pc:chgData name="Nathaniel Holmes" userId="64289d95-6088-4187-967a-18d22f07cfb8" providerId="ADAL" clId="{3ACC4A2F-3B57-4AD3-BB76-E399068F0682}" dt="2025-01-06T16:07:21.109" v="5" actId="47"/>
        <pc:sldMkLst>
          <pc:docMk/>
          <pc:sldMk cId="216179300" sldId="4551"/>
        </pc:sldMkLst>
      </pc:sldChg>
      <pc:sldChg chg="addSp delSp modSp mod delAnim">
        <pc:chgData name="Nathaniel Holmes" userId="64289d95-6088-4187-967a-18d22f07cfb8" providerId="ADAL" clId="{3ACC4A2F-3B57-4AD3-BB76-E399068F0682}" dt="2025-01-08T06:22:03.728" v="312" actId="255"/>
        <pc:sldMkLst>
          <pc:docMk/>
          <pc:sldMk cId="1039141031" sldId="4552"/>
        </pc:sldMkLst>
        <pc:spChg chg="mod">
          <ac:chgData name="Nathaniel Holmes" userId="64289d95-6088-4187-967a-18d22f07cfb8" providerId="ADAL" clId="{3ACC4A2F-3B57-4AD3-BB76-E399068F0682}" dt="2025-01-06T16:40:18.020" v="292" actId="20577"/>
          <ac:spMkLst>
            <pc:docMk/>
            <pc:sldMk cId="1039141031" sldId="4552"/>
            <ac:spMk id="5" creationId="{B3873866-C6DF-4447-8D2F-8A88CF14E6CB}"/>
          </ac:spMkLst>
        </pc:spChg>
        <pc:spChg chg="add mod">
          <ac:chgData name="Nathaniel Holmes" userId="64289d95-6088-4187-967a-18d22f07cfb8" providerId="ADAL" clId="{3ACC4A2F-3B57-4AD3-BB76-E399068F0682}" dt="2025-01-08T06:22:03.728" v="312" actId="255"/>
          <ac:spMkLst>
            <pc:docMk/>
            <pc:sldMk cId="1039141031" sldId="4552"/>
            <ac:spMk id="9" creationId="{E9DC4CE7-58BC-29BB-D813-D591FC14A905}"/>
          </ac:spMkLst>
        </pc:spChg>
        <pc:spChg chg="mod">
          <ac:chgData name="Nathaniel Holmes" userId="64289d95-6088-4187-967a-18d22f07cfb8" providerId="ADAL" clId="{3ACC4A2F-3B57-4AD3-BB76-E399068F0682}" dt="2025-01-06T16:39:59.940" v="289" actId="1076"/>
          <ac:spMkLst>
            <pc:docMk/>
            <pc:sldMk cId="1039141031" sldId="4552"/>
            <ac:spMk id="11" creationId="{9F69524E-5D65-4CCF-A82F-1147E1AEAD32}"/>
          </ac:spMkLst>
        </pc:spChg>
        <pc:spChg chg="mod">
          <ac:chgData name="Nathaniel Holmes" userId="64289d95-6088-4187-967a-18d22f07cfb8" providerId="ADAL" clId="{3ACC4A2F-3B57-4AD3-BB76-E399068F0682}" dt="2025-01-08T06:20:51.207" v="304" actId="1076"/>
          <ac:spMkLst>
            <pc:docMk/>
            <pc:sldMk cId="1039141031" sldId="4552"/>
            <ac:spMk id="18" creationId="{F329A3E3-C1D2-46CE-9275-28037523FA55}"/>
          </ac:spMkLst>
        </pc:spChg>
        <pc:grpChg chg="mod">
          <ac:chgData name="Nathaniel Holmes" userId="64289d95-6088-4187-967a-18d22f07cfb8" providerId="ADAL" clId="{3ACC4A2F-3B57-4AD3-BB76-E399068F0682}" dt="2025-01-08T06:20:51.207" v="304" actId="1076"/>
          <ac:grpSpMkLst>
            <pc:docMk/>
            <pc:sldMk cId="1039141031" sldId="4552"/>
            <ac:grpSpMk id="7" creationId="{25A6D89E-4E4F-4D73-AAF5-B16AD6D37075}"/>
          </ac:grpSpMkLst>
        </pc:grpChg>
        <pc:grpChg chg="mod">
          <ac:chgData name="Nathaniel Holmes" userId="64289d95-6088-4187-967a-18d22f07cfb8" providerId="ADAL" clId="{3ACC4A2F-3B57-4AD3-BB76-E399068F0682}" dt="2025-01-08T06:20:54.425" v="305" actId="1076"/>
          <ac:grpSpMkLst>
            <pc:docMk/>
            <pc:sldMk cId="1039141031" sldId="4552"/>
            <ac:grpSpMk id="8" creationId="{BA6FD092-1345-4701-8A40-7B7B376559C7}"/>
          </ac:grpSpMkLst>
        </pc:grpChg>
        <pc:grpChg chg="mod">
          <ac:chgData name="Nathaniel Holmes" userId="64289d95-6088-4187-967a-18d22f07cfb8" providerId="ADAL" clId="{3ACC4A2F-3B57-4AD3-BB76-E399068F0682}" dt="2025-01-06T16:31:23.024" v="198" actId="962"/>
          <ac:grpSpMkLst>
            <pc:docMk/>
            <pc:sldMk cId="1039141031" sldId="4552"/>
            <ac:grpSpMk id="19" creationId="{BE2146C9-B743-4D35-BD9F-5FBF424A647D}"/>
          </ac:grpSpMkLst>
        </pc:grpChg>
        <pc:grpChg chg="mod">
          <ac:chgData name="Nathaniel Holmes" userId="64289d95-6088-4187-967a-18d22f07cfb8" providerId="ADAL" clId="{3ACC4A2F-3B57-4AD3-BB76-E399068F0682}" dt="2025-01-08T06:20:57.743" v="306" actId="1076"/>
          <ac:grpSpMkLst>
            <pc:docMk/>
            <pc:sldMk cId="1039141031" sldId="4552"/>
            <ac:grpSpMk id="21" creationId="{9EB8A4A8-B102-439F-8478-2B95EEB3676B}"/>
          </ac:grpSpMkLst>
        </pc:grpChg>
        <pc:picChg chg="add mod">
          <ac:chgData name="Nathaniel Holmes" userId="64289d95-6088-4187-967a-18d22f07cfb8" providerId="ADAL" clId="{3ACC4A2F-3B57-4AD3-BB76-E399068F0682}" dt="2025-01-08T06:21:02.024" v="308" actId="1076"/>
          <ac:picMkLst>
            <pc:docMk/>
            <pc:sldMk cId="1039141031" sldId="4552"/>
            <ac:picMk id="4" creationId="{E5DCDBF9-3056-09BF-5289-2295579B4019}"/>
          </ac:picMkLst>
        </pc:picChg>
        <pc:picChg chg="mod">
          <ac:chgData name="Nathaniel Holmes" userId="64289d95-6088-4187-967a-18d22f07cfb8" providerId="ADAL" clId="{3ACC4A2F-3B57-4AD3-BB76-E399068F0682}" dt="2025-01-08T06:20:51.207" v="304" actId="1076"/>
          <ac:picMkLst>
            <pc:docMk/>
            <pc:sldMk cId="1039141031" sldId="4552"/>
            <ac:picMk id="1028" creationId="{A80D2A53-7247-44AF-BDFB-2B6D0D9E328D}"/>
          </ac:picMkLst>
        </pc:picChg>
      </pc:sldChg>
      <pc:sldChg chg="del">
        <pc:chgData name="Nathaniel Holmes" userId="64289d95-6088-4187-967a-18d22f07cfb8" providerId="ADAL" clId="{3ACC4A2F-3B57-4AD3-BB76-E399068F0682}" dt="2025-01-06T16:06:36.085" v="2" actId="47"/>
        <pc:sldMkLst>
          <pc:docMk/>
          <pc:sldMk cId="2574553267" sldId="4553"/>
        </pc:sldMkLst>
      </pc:sldChg>
      <pc:sldChg chg="modSp mod">
        <pc:chgData name="Nathaniel Holmes" userId="64289d95-6088-4187-967a-18d22f07cfb8" providerId="ADAL" clId="{3ACC4A2F-3B57-4AD3-BB76-E399068F0682}" dt="2025-01-06T16:31:45.866" v="202" actId="962"/>
        <pc:sldMkLst>
          <pc:docMk/>
          <pc:sldMk cId="3623148934" sldId="4554"/>
        </pc:sldMkLst>
        <pc:picChg chg="mod">
          <ac:chgData name="Nathaniel Holmes" userId="64289d95-6088-4187-967a-18d22f07cfb8" providerId="ADAL" clId="{3ACC4A2F-3B57-4AD3-BB76-E399068F0682}" dt="2025-01-06T16:31:45.866" v="202" actId="962"/>
          <ac:picMkLst>
            <pc:docMk/>
            <pc:sldMk cId="3623148934" sldId="4554"/>
            <ac:picMk id="15" creationId="{F70BEA4E-5272-4EB3-8E71-8C131B18C4C8}"/>
          </ac:picMkLst>
        </pc:picChg>
      </pc:sldChg>
      <pc:sldMasterChg chg="del delSldLayout">
        <pc:chgData name="Nathaniel Holmes" userId="64289d95-6088-4187-967a-18d22f07cfb8" providerId="ADAL" clId="{3ACC4A2F-3B57-4AD3-BB76-E399068F0682}" dt="2025-01-06T16:19:21.765" v="96" actId="47"/>
        <pc:sldMasterMkLst>
          <pc:docMk/>
          <pc:sldMasterMk cId="83610714" sldId="2147484314"/>
        </pc:sldMasterMkLst>
        <pc:sldLayoutChg chg="del">
          <pc:chgData name="Nathaniel Holmes" userId="64289d95-6088-4187-967a-18d22f07cfb8" providerId="ADAL" clId="{3ACC4A2F-3B57-4AD3-BB76-E399068F0682}" dt="2025-01-06T16:19:21.765" v="96" actId="47"/>
          <pc:sldLayoutMkLst>
            <pc:docMk/>
            <pc:sldMasterMk cId="83610714" sldId="2147484314"/>
            <pc:sldLayoutMk cId="2911140102" sldId="2147484315"/>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495380328" sldId="2147484316"/>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657056721" sldId="2147484317"/>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429435499" sldId="2147484318"/>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381524294" sldId="2147484319"/>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111249522" sldId="2147484320"/>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18691068" sldId="2147484321"/>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273228667" sldId="2147484322"/>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682213107" sldId="2147484323"/>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066931888" sldId="2147484324"/>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101824110" sldId="2147484325"/>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753355218" sldId="2147484326"/>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193629088" sldId="2147484327"/>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987326098" sldId="2147484328"/>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450694369" sldId="2147484329"/>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498331456" sldId="2147484330"/>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537673359" sldId="2147484331"/>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682988797" sldId="2147484332"/>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440002529" sldId="2147484333"/>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702157425" sldId="2147484334"/>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547866737" sldId="2147484335"/>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814724575" sldId="2147484336"/>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545092073" sldId="2147484337"/>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781433546" sldId="2147484338"/>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950455984" sldId="2147484339"/>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929338999" sldId="2147484340"/>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273175036" sldId="2147484341"/>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51842952" sldId="2147484342"/>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13916827" sldId="2147484343"/>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071733945" sldId="2147484344"/>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972023556" sldId="2147484345"/>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414912430" sldId="2147484346"/>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611647994" sldId="2147484347"/>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90446356" sldId="2147484348"/>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497465417" sldId="2147484349"/>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710731942" sldId="2147484350"/>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1205223933" sldId="2147484351"/>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781539329" sldId="2147484352"/>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4196000439" sldId="2147484353"/>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467180913" sldId="2147484354"/>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599593467" sldId="2147484355"/>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2511222664" sldId="2147484356"/>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075392128" sldId="2147484357"/>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317130813" sldId="2147484358"/>
          </pc:sldLayoutMkLst>
        </pc:sldLayoutChg>
        <pc:sldLayoutChg chg="del">
          <pc:chgData name="Nathaniel Holmes" userId="64289d95-6088-4187-967a-18d22f07cfb8" providerId="ADAL" clId="{3ACC4A2F-3B57-4AD3-BB76-E399068F0682}" dt="2025-01-06T16:19:21.765" v="96" actId="47"/>
          <pc:sldLayoutMkLst>
            <pc:docMk/>
            <pc:sldMasterMk cId="83610714" sldId="2147484314"/>
            <pc:sldLayoutMk cId="4068404685" sldId="2147484359"/>
          </pc:sldLayoutMkLst>
        </pc:sldLayoutChg>
      </pc:sldMasterChg>
    </pc:docChg>
  </pc:docChgLst>
  <pc:docChgLst>
    <pc:chgData name="Kyran Pagulayan" userId="4f5bf68c-3e6a-4653-b22b-6a8c4ff83ae3" providerId="ADAL" clId="{96C341DE-DB6F-4539-A3B8-0BF3EF2D7E88}"/>
    <pc:docChg chg="undo custSel delSld modSld">
      <pc:chgData name="Kyran Pagulayan" userId="4f5bf68c-3e6a-4653-b22b-6a8c4ff83ae3" providerId="ADAL" clId="{96C341DE-DB6F-4539-A3B8-0BF3EF2D7E88}" dt="2025-01-07T23:47:14.795" v="234"/>
      <pc:docMkLst>
        <pc:docMk/>
      </pc:docMkLst>
      <pc:sldChg chg="addSp modSp mod">
        <pc:chgData name="Kyran Pagulayan" userId="4f5bf68c-3e6a-4653-b22b-6a8c4ff83ae3" providerId="ADAL" clId="{96C341DE-DB6F-4539-A3B8-0BF3EF2D7E88}" dt="2025-01-02T19:27:05.324" v="174" actId="962"/>
        <pc:sldMkLst>
          <pc:docMk/>
          <pc:sldMk cId="1347796103" sldId="2400"/>
        </pc:sldMkLst>
        <pc:spChg chg="mod">
          <ac:chgData name="Kyran Pagulayan" userId="4f5bf68c-3e6a-4653-b22b-6a8c4ff83ae3" providerId="ADAL" clId="{96C341DE-DB6F-4539-A3B8-0BF3EF2D7E88}" dt="2025-01-02T19:26:54.822" v="172" actId="164"/>
          <ac:spMkLst>
            <pc:docMk/>
            <pc:sldMk cId="1347796103" sldId="2400"/>
            <ac:spMk id="8" creationId="{5ACC5982-0389-C3D9-7A54-A918799C8DC9}"/>
          </ac:spMkLst>
        </pc:spChg>
        <pc:spChg chg="mod">
          <ac:chgData name="Kyran Pagulayan" userId="4f5bf68c-3e6a-4653-b22b-6a8c4ff83ae3" providerId="ADAL" clId="{96C341DE-DB6F-4539-A3B8-0BF3EF2D7E88}" dt="2025-01-02T19:26:54.822" v="172" actId="164"/>
          <ac:spMkLst>
            <pc:docMk/>
            <pc:sldMk cId="1347796103" sldId="2400"/>
            <ac:spMk id="9" creationId="{D349CD3F-7191-C1BA-9A66-1C4A46E88875}"/>
          </ac:spMkLst>
        </pc:spChg>
        <pc:spChg chg="mod">
          <ac:chgData name="Kyran Pagulayan" userId="4f5bf68c-3e6a-4653-b22b-6a8c4ff83ae3" providerId="ADAL" clId="{96C341DE-DB6F-4539-A3B8-0BF3EF2D7E88}" dt="2025-01-02T19:26:54.822" v="172" actId="164"/>
          <ac:spMkLst>
            <pc:docMk/>
            <pc:sldMk cId="1347796103" sldId="2400"/>
            <ac:spMk id="15" creationId="{44F19CE4-E959-4461-B36D-37D9F0CEFA6D}"/>
          </ac:spMkLst>
        </pc:spChg>
        <pc:spChg chg="mod">
          <ac:chgData name="Kyran Pagulayan" userId="4f5bf68c-3e6a-4653-b22b-6a8c4ff83ae3" providerId="ADAL" clId="{96C341DE-DB6F-4539-A3B8-0BF3EF2D7E88}" dt="2025-01-02T19:26:54.822" v="172" actId="164"/>
          <ac:spMkLst>
            <pc:docMk/>
            <pc:sldMk cId="1347796103" sldId="2400"/>
            <ac:spMk id="16" creationId="{D1799EAD-07BA-45E0-AFC4-DD2433940F71}"/>
          </ac:spMkLst>
        </pc:spChg>
        <pc:grpChg chg="add mod">
          <ac:chgData name="Kyran Pagulayan" userId="4f5bf68c-3e6a-4653-b22b-6a8c4ff83ae3" providerId="ADAL" clId="{96C341DE-DB6F-4539-A3B8-0BF3EF2D7E88}" dt="2025-01-02T19:27:05.324" v="174" actId="962"/>
          <ac:grpSpMkLst>
            <pc:docMk/>
            <pc:sldMk cId="1347796103" sldId="2400"/>
            <ac:grpSpMk id="4" creationId="{C1A4AA30-9195-8C64-7613-D71C848F1257}"/>
          </ac:grpSpMkLst>
        </pc:grpChg>
        <pc:grpChg chg="mod">
          <ac:chgData name="Kyran Pagulayan" userId="4f5bf68c-3e6a-4653-b22b-6a8c4ff83ae3" providerId="ADAL" clId="{96C341DE-DB6F-4539-A3B8-0BF3EF2D7E88}" dt="2025-01-02T19:26:54.822" v="172" actId="164"/>
          <ac:grpSpMkLst>
            <pc:docMk/>
            <pc:sldMk cId="1347796103" sldId="2400"/>
            <ac:grpSpMk id="11" creationId="{7287BC4A-C0D2-4D52-B095-7F7DA7D3B4D6}"/>
          </ac:grpSpMkLst>
        </pc:grpChg>
      </pc:sldChg>
      <pc:sldChg chg="delSp modSp mod">
        <pc:chgData name="Kyran Pagulayan" userId="4f5bf68c-3e6a-4653-b22b-6a8c4ff83ae3" providerId="ADAL" clId="{96C341DE-DB6F-4539-A3B8-0BF3EF2D7E88}" dt="2025-01-02T19:27:48.336" v="178" actId="478"/>
        <pc:sldMkLst>
          <pc:docMk/>
          <pc:sldMk cId="615130843" sldId="2401"/>
        </pc:sldMkLst>
      </pc:sldChg>
      <pc:sldChg chg="modSp mod">
        <pc:chgData name="Kyran Pagulayan" userId="4f5bf68c-3e6a-4653-b22b-6a8c4ff83ae3" providerId="ADAL" clId="{96C341DE-DB6F-4539-A3B8-0BF3EF2D7E88}" dt="2025-01-02T19:32:49.993" v="204" actId="962"/>
        <pc:sldMkLst>
          <pc:docMk/>
          <pc:sldMk cId="2314145843" sldId="3046"/>
        </pc:sldMkLst>
        <pc:picChg chg="mod">
          <ac:chgData name="Kyran Pagulayan" userId="4f5bf68c-3e6a-4653-b22b-6a8c4ff83ae3" providerId="ADAL" clId="{96C341DE-DB6F-4539-A3B8-0BF3EF2D7E88}" dt="2025-01-02T19:32:49.993" v="204" actId="962"/>
          <ac:picMkLst>
            <pc:docMk/>
            <pc:sldMk cId="2314145843" sldId="3046"/>
            <ac:picMk id="7" creationId="{81477EAC-E229-3B10-BD41-04F4C2ABBAFB}"/>
          </ac:picMkLst>
        </pc:picChg>
      </pc:sldChg>
      <pc:sldChg chg="modSp mod">
        <pc:chgData name="Kyran Pagulayan" userId="4f5bf68c-3e6a-4653-b22b-6a8c4ff83ae3" providerId="ADAL" clId="{96C341DE-DB6F-4539-A3B8-0BF3EF2D7E88}" dt="2025-01-02T19:26:00.469" v="169" actId="962"/>
        <pc:sldMkLst>
          <pc:docMk/>
          <pc:sldMk cId="736524785" sldId="4450"/>
        </pc:sldMkLst>
        <pc:spChg chg="mod">
          <ac:chgData name="Kyran Pagulayan" userId="4f5bf68c-3e6a-4653-b22b-6a8c4ff83ae3" providerId="ADAL" clId="{96C341DE-DB6F-4539-A3B8-0BF3EF2D7E88}" dt="2025-01-02T18:23:29.547" v="72" actId="20577"/>
          <ac:spMkLst>
            <pc:docMk/>
            <pc:sldMk cId="736524785" sldId="4450"/>
            <ac:spMk id="8" creationId="{B401DCE9-9D4B-40F6-B51E-FB0AB35C9852}"/>
          </ac:spMkLst>
        </pc:spChg>
        <pc:grpChg chg="mod">
          <ac:chgData name="Kyran Pagulayan" userId="4f5bf68c-3e6a-4653-b22b-6a8c4ff83ae3" providerId="ADAL" clId="{96C341DE-DB6F-4539-A3B8-0BF3EF2D7E88}" dt="2025-01-02T19:26:00.469" v="169" actId="962"/>
          <ac:grpSpMkLst>
            <pc:docMk/>
            <pc:sldMk cId="736524785" sldId="4450"/>
            <ac:grpSpMk id="18" creationId="{D5404A04-27B8-4853-8371-65EFAF836166}"/>
          </ac:grpSpMkLst>
        </pc:grpChg>
        <pc:grpChg chg="mod">
          <ac:chgData name="Kyran Pagulayan" userId="4f5bf68c-3e6a-4653-b22b-6a8c4ff83ae3" providerId="ADAL" clId="{96C341DE-DB6F-4539-A3B8-0BF3EF2D7E88}" dt="2025-01-02T19:25:40.701" v="167" actId="962"/>
          <ac:grpSpMkLst>
            <pc:docMk/>
            <pc:sldMk cId="736524785" sldId="4450"/>
            <ac:grpSpMk id="19" creationId="{322BE575-A3EF-4DF5-BD9D-C65B77EF7C59}"/>
          </ac:grpSpMkLst>
        </pc:grpChg>
      </pc:sldChg>
      <pc:sldChg chg="modSp mod">
        <pc:chgData name="Kyran Pagulayan" userId="4f5bf68c-3e6a-4653-b22b-6a8c4ff83ae3" providerId="ADAL" clId="{96C341DE-DB6F-4539-A3B8-0BF3EF2D7E88}" dt="2025-01-02T18:10:14.678" v="34" actId="1076"/>
        <pc:sldMkLst>
          <pc:docMk/>
          <pc:sldMk cId="3282497919" sldId="4452"/>
        </pc:sldMkLst>
        <pc:spChg chg="mod">
          <ac:chgData name="Kyran Pagulayan" userId="4f5bf68c-3e6a-4653-b22b-6a8c4ff83ae3" providerId="ADAL" clId="{96C341DE-DB6F-4539-A3B8-0BF3EF2D7E88}" dt="2025-01-02T18:10:14.678" v="34" actId="1076"/>
          <ac:spMkLst>
            <pc:docMk/>
            <pc:sldMk cId="3282497919" sldId="4452"/>
            <ac:spMk id="6" creationId="{D7D3FC5E-D33F-2311-50C3-F9309AAC63BF}"/>
          </ac:spMkLst>
        </pc:spChg>
        <pc:spChg chg="mod">
          <ac:chgData name="Kyran Pagulayan" userId="4f5bf68c-3e6a-4653-b22b-6a8c4ff83ae3" providerId="ADAL" clId="{96C341DE-DB6F-4539-A3B8-0BF3EF2D7E88}" dt="2025-01-02T18:10:12.934" v="33" actId="1076"/>
          <ac:spMkLst>
            <pc:docMk/>
            <pc:sldMk cId="3282497919" sldId="4452"/>
            <ac:spMk id="7" creationId="{CB9459AD-674F-CF85-C1B7-C58AF7BDBF63}"/>
          </ac:spMkLst>
        </pc:spChg>
      </pc:sldChg>
      <pc:sldChg chg="modSp mod">
        <pc:chgData name="Kyran Pagulayan" userId="4f5bf68c-3e6a-4653-b22b-6a8c4ff83ae3" providerId="ADAL" clId="{96C341DE-DB6F-4539-A3B8-0BF3EF2D7E88}" dt="2025-01-02T19:11:30.872" v="92" actId="962"/>
        <pc:sldMkLst>
          <pc:docMk/>
          <pc:sldMk cId="620081377" sldId="4462"/>
        </pc:sldMkLst>
        <pc:picChg chg="mod">
          <ac:chgData name="Kyran Pagulayan" userId="4f5bf68c-3e6a-4653-b22b-6a8c4ff83ae3" providerId="ADAL" clId="{96C341DE-DB6F-4539-A3B8-0BF3EF2D7E88}" dt="2025-01-02T19:11:16.350" v="90" actId="962"/>
          <ac:picMkLst>
            <pc:docMk/>
            <pc:sldMk cId="620081377" sldId="4462"/>
            <ac:picMk id="17" creationId="{6449BBFB-CA06-403B-A774-11459956BDA0}"/>
          </ac:picMkLst>
        </pc:picChg>
        <pc:picChg chg="mod">
          <ac:chgData name="Kyran Pagulayan" userId="4f5bf68c-3e6a-4653-b22b-6a8c4ff83ae3" providerId="ADAL" clId="{96C341DE-DB6F-4539-A3B8-0BF3EF2D7E88}" dt="2025-01-02T19:11:28.538" v="91" actId="962"/>
          <ac:picMkLst>
            <pc:docMk/>
            <pc:sldMk cId="620081377" sldId="4462"/>
            <ac:picMk id="43" creationId="{3A7E12C8-81B9-4B69-8557-9B66C1AD1251}"/>
          </ac:picMkLst>
        </pc:picChg>
        <pc:picChg chg="mod">
          <ac:chgData name="Kyran Pagulayan" userId="4f5bf68c-3e6a-4653-b22b-6a8c4ff83ae3" providerId="ADAL" clId="{96C341DE-DB6F-4539-A3B8-0BF3EF2D7E88}" dt="2025-01-02T19:11:30.872" v="92" actId="962"/>
          <ac:picMkLst>
            <pc:docMk/>
            <pc:sldMk cId="620081377" sldId="4462"/>
            <ac:picMk id="71" creationId="{C698E7AD-8D61-4952-9F38-6E6313EE4B05}"/>
          </ac:picMkLst>
        </pc:picChg>
      </pc:sldChg>
      <pc:sldChg chg="modSp mod">
        <pc:chgData name="Kyran Pagulayan" userId="4f5bf68c-3e6a-4653-b22b-6a8c4ff83ae3" providerId="ADAL" clId="{96C341DE-DB6F-4539-A3B8-0BF3EF2D7E88}" dt="2025-01-02T19:11:33.049" v="93" actId="962"/>
        <pc:sldMkLst>
          <pc:docMk/>
          <pc:sldMk cId="1927627214" sldId="4463"/>
        </pc:sldMkLst>
        <pc:picChg chg="mod">
          <ac:chgData name="Kyran Pagulayan" userId="4f5bf68c-3e6a-4653-b22b-6a8c4ff83ae3" providerId="ADAL" clId="{96C341DE-DB6F-4539-A3B8-0BF3EF2D7E88}" dt="2025-01-02T19:11:33.049" v="93" actId="962"/>
          <ac:picMkLst>
            <pc:docMk/>
            <pc:sldMk cId="1927627214" sldId="4463"/>
            <ac:picMk id="29" creationId="{3BF36C36-FBAB-4E4C-9CCB-B99344157B38}"/>
          </ac:picMkLst>
        </pc:picChg>
      </pc:sldChg>
      <pc:sldChg chg="delSp modSp mod chgLayout">
        <pc:chgData name="Kyran Pagulayan" userId="4f5bf68c-3e6a-4653-b22b-6a8c4ff83ae3" providerId="ADAL" clId="{96C341DE-DB6F-4539-A3B8-0BF3EF2D7E88}" dt="2025-01-02T19:12:46.927" v="100" actId="478"/>
        <pc:sldMkLst>
          <pc:docMk/>
          <pc:sldMk cId="895928520" sldId="4465"/>
        </pc:sldMkLst>
        <pc:spChg chg="mod ord">
          <ac:chgData name="Kyran Pagulayan" userId="4f5bf68c-3e6a-4653-b22b-6a8c4ff83ae3" providerId="ADAL" clId="{96C341DE-DB6F-4539-A3B8-0BF3EF2D7E88}" dt="2025-01-02T19:12:04.479" v="94" actId="700"/>
          <ac:spMkLst>
            <pc:docMk/>
            <pc:sldMk cId="895928520" sldId="4465"/>
            <ac:spMk id="2" creationId="{2C82C3EB-14DC-4DDC-A9F2-19E80227678F}"/>
          </ac:spMkLst>
        </pc:spChg>
        <pc:spChg chg="mod ord">
          <ac:chgData name="Kyran Pagulayan" userId="4f5bf68c-3e6a-4653-b22b-6a8c4ff83ae3" providerId="ADAL" clId="{96C341DE-DB6F-4539-A3B8-0BF3EF2D7E88}" dt="2025-01-02T19:12:04.479" v="94" actId="700"/>
          <ac:spMkLst>
            <pc:docMk/>
            <pc:sldMk cId="895928520" sldId="4465"/>
            <ac:spMk id="3" creationId="{E638671F-1F37-4C63-BF6F-CD290DE375E7}"/>
          </ac:spMkLst>
        </pc:spChg>
        <pc:spChg chg="mod ord">
          <ac:chgData name="Kyran Pagulayan" userId="4f5bf68c-3e6a-4653-b22b-6a8c4ff83ae3" providerId="ADAL" clId="{96C341DE-DB6F-4539-A3B8-0BF3EF2D7E88}" dt="2025-01-02T19:12:04.479" v="94" actId="700"/>
          <ac:spMkLst>
            <pc:docMk/>
            <pc:sldMk cId="895928520" sldId="4465"/>
            <ac:spMk id="4" creationId="{D7E4E8A7-A98A-4D62-AC50-87D02AA53072}"/>
          </ac:spMkLst>
        </pc:spChg>
      </pc:sldChg>
      <pc:sldChg chg="modSp mod">
        <pc:chgData name="Kyran Pagulayan" userId="4f5bf68c-3e6a-4653-b22b-6a8c4ff83ae3" providerId="ADAL" clId="{96C341DE-DB6F-4539-A3B8-0BF3EF2D7E88}" dt="2025-01-02T19:13:00.727" v="103" actId="962"/>
        <pc:sldMkLst>
          <pc:docMk/>
          <pc:sldMk cId="1315562051" sldId="4466"/>
        </pc:sldMkLst>
        <pc:grpChg chg="mod">
          <ac:chgData name="Kyran Pagulayan" userId="4f5bf68c-3e6a-4653-b22b-6a8c4ff83ae3" providerId="ADAL" clId="{96C341DE-DB6F-4539-A3B8-0BF3EF2D7E88}" dt="2025-01-02T19:13:00.031" v="102" actId="962"/>
          <ac:grpSpMkLst>
            <pc:docMk/>
            <pc:sldMk cId="1315562051" sldId="4466"/>
            <ac:grpSpMk id="4" creationId="{31836894-C07A-4D7C-B4AE-3251DA33E5BC}"/>
          </ac:grpSpMkLst>
        </pc:grpChg>
        <pc:grpChg chg="mod">
          <ac:chgData name="Kyran Pagulayan" userId="4f5bf68c-3e6a-4653-b22b-6a8c4ff83ae3" providerId="ADAL" clId="{96C341DE-DB6F-4539-A3B8-0BF3EF2D7E88}" dt="2025-01-02T19:12:58.173" v="101" actId="962"/>
          <ac:grpSpMkLst>
            <pc:docMk/>
            <pc:sldMk cId="1315562051" sldId="4466"/>
            <ac:grpSpMk id="7" creationId="{29D97308-25FC-488A-8274-2747696ABE90}"/>
          </ac:grpSpMkLst>
        </pc:grpChg>
        <pc:grpChg chg="mod">
          <ac:chgData name="Kyran Pagulayan" userId="4f5bf68c-3e6a-4653-b22b-6a8c4ff83ae3" providerId="ADAL" clId="{96C341DE-DB6F-4539-A3B8-0BF3EF2D7E88}" dt="2025-01-02T19:13:00.727" v="103" actId="962"/>
          <ac:grpSpMkLst>
            <pc:docMk/>
            <pc:sldMk cId="1315562051" sldId="4466"/>
            <ac:grpSpMk id="31" creationId="{C0C20039-9226-462A-BF15-16F8D98C52D8}"/>
          </ac:grpSpMkLst>
        </pc:grpChg>
      </pc:sldChg>
      <pc:sldChg chg="modSp mod">
        <pc:chgData name="Kyran Pagulayan" userId="4f5bf68c-3e6a-4653-b22b-6a8c4ff83ae3" providerId="ADAL" clId="{96C341DE-DB6F-4539-A3B8-0BF3EF2D7E88}" dt="2025-01-02T19:13:04.830" v="106" actId="962"/>
        <pc:sldMkLst>
          <pc:docMk/>
          <pc:sldMk cId="2673234460" sldId="4467"/>
        </pc:sldMkLst>
        <pc:spChg chg="mod">
          <ac:chgData name="Kyran Pagulayan" userId="4f5bf68c-3e6a-4653-b22b-6a8c4ff83ae3" providerId="ADAL" clId="{96C341DE-DB6F-4539-A3B8-0BF3EF2D7E88}" dt="2025-01-02T19:13:02.528" v="104" actId="962"/>
          <ac:spMkLst>
            <pc:docMk/>
            <pc:sldMk cId="2673234460" sldId="4467"/>
            <ac:spMk id="10" creationId="{99099DB1-86C5-C7F3-FA82-0A7B0FD47305}"/>
          </ac:spMkLst>
        </pc:spChg>
        <pc:spChg chg="mod">
          <ac:chgData name="Kyran Pagulayan" userId="4f5bf68c-3e6a-4653-b22b-6a8c4ff83ae3" providerId="ADAL" clId="{96C341DE-DB6F-4539-A3B8-0BF3EF2D7E88}" dt="2025-01-02T19:13:03.391" v="105" actId="962"/>
          <ac:spMkLst>
            <pc:docMk/>
            <pc:sldMk cId="2673234460" sldId="4467"/>
            <ac:spMk id="11" creationId="{4F5E36EE-FB37-72B5-33F9-BC97D459AA17}"/>
          </ac:spMkLst>
        </pc:spChg>
        <pc:spChg chg="mod">
          <ac:chgData name="Kyran Pagulayan" userId="4f5bf68c-3e6a-4653-b22b-6a8c4ff83ae3" providerId="ADAL" clId="{96C341DE-DB6F-4539-A3B8-0BF3EF2D7E88}" dt="2025-01-02T19:13:04.830" v="106" actId="962"/>
          <ac:spMkLst>
            <pc:docMk/>
            <pc:sldMk cId="2673234460" sldId="4467"/>
            <ac:spMk id="13" creationId="{14F20006-6CCD-0874-FBDD-9DD77CFA7304}"/>
          </ac:spMkLst>
        </pc:spChg>
      </pc:sldChg>
      <pc:sldChg chg="modSp mod">
        <pc:chgData name="Kyran Pagulayan" userId="4f5bf68c-3e6a-4653-b22b-6a8c4ff83ae3" providerId="ADAL" clId="{96C341DE-DB6F-4539-A3B8-0BF3EF2D7E88}" dt="2025-01-02T19:13:29.601" v="108" actId="962"/>
        <pc:sldMkLst>
          <pc:docMk/>
          <pc:sldMk cId="1965022442" sldId="4468"/>
        </pc:sldMkLst>
        <pc:picChg chg="mod">
          <ac:chgData name="Kyran Pagulayan" userId="4f5bf68c-3e6a-4653-b22b-6a8c4ff83ae3" providerId="ADAL" clId="{96C341DE-DB6F-4539-A3B8-0BF3EF2D7E88}" dt="2025-01-02T19:13:29.601" v="108" actId="962"/>
          <ac:picMkLst>
            <pc:docMk/>
            <pc:sldMk cId="1965022442" sldId="4468"/>
            <ac:picMk id="14" creationId="{5CEBB809-38CF-1437-65AD-7915CABA1645}"/>
          </ac:picMkLst>
        </pc:picChg>
      </pc:sldChg>
      <pc:sldChg chg="modSp mod">
        <pc:chgData name="Kyran Pagulayan" userId="4f5bf68c-3e6a-4653-b22b-6a8c4ff83ae3" providerId="ADAL" clId="{96C341DE-DB6F-4539-A3B8-0BF3EF2D7E88}" dt="2025-01-07T23:34:29.704" v="207" actId="20577"/>
        <pc:sldMkLst>
          <pc:docMk/>
          <pc:sldMk cId="2042274211" sldId="4469"/>
        </pc:sldMkLst>
        <pc:spChg chg="mod">
          <ac:chgData name="Kyran Pagulayan" userId="4f5bf68c-3e6a-4653-b22b-6a8c4ff83ae3" providerId="ADAL" clId="{96C341DE-DB6F-4539-A3B8-0BF3EF2D7E88}" dt="2025-01-07T23:34:29.704" v="207" actId="20577"/>
          <ac:spMkLst>
            <pc:docMk/>
            <pc:sldMk cId="2042274211" sldId="4469"/>
            <ac:spMk id="3" creationId="{696702CE-0BDB-49E6-8EC0-85FF72380441}"/>
          </ac:spMkLst>
        </pc:spChg>
      </pc:sldChg>
      <pc:sldChg chg="modSp">
        <pc:chgData name="Kyran Pagulayan" userId="4f5bf68c-3e6a-4653-b22b-6a8c4ff83ae3" providerId="ADAL" clId="{96C341DE-DB6F-4539-A3B8-0BF3EF2D7E88}" dt="2025-01-02T19:15:18.526" v="115" actId="962"/>
        <pc:sldMkLst>
          <pc:docMk/>
          <pc:sldMk cId="1410571164" sldId="4470"/>
        </pc:sldMkLst>
        <pc:graphicFrameChg chg="mod">
          <ac:chgData name="Kyran Pagulayan" userId="4f5bf68c-3e6a-4653-b22b-6a8c4ff83ae3" providerId="ADAL" clId="{96C341DE-DB6F-4539-A3B8-0BF3EF2D7E88}" dt="2025-01-02T19:15:18.526" v="115" actId="962"/>
          <ac:graphicFrameMkLst>
            <pc:docMk/>
            <pc:sldMk cId="1410571164" sldId="4470"/>
            <ac:graphicFrameMk id="8" creationId="{83E53D3C-F233-7F48-8FAC-3A194C558843}"/>
          </ac:graphicFrameMkLst>
        </pc:graphicFrameChg>
      </pc:sldChg>
      <pc:sldChg chg="delSp modSp mod chgLayout">
        <pc:chgData name="Kyran Pagulayan" userId="4f5bf68c-3e6a-4653-b22b-6a8c4ff83ae3" providerId="ADAL" clId="{96C341DE-DB6F-4539-A3B8-0BF3EF2D7E88}" dt="2025-01-02T18:10:09.723" v="32" actId="1076"/>
        <pc:sldMkLst>
          <pc:docMk/>
          <pc:sldMk cId="4053214462" sldId="4472"/>
        </pc:sldMkLst>
        <pc:spChg chg="mod">
          <ac:chgData name="Kyran Pagulayan" userId="4f5bf68c-3e6a-4653-b22b-6a8c4ff83ae3" providerId="ADAL" clId="{96C341DE-DB6F-4539-A3B8-0BF3EF2D7E88}" dt="2025-01-02T18:10:09.723" v="32" actId="1076"/>
          <ac:spMkLst>
            <pc:docMk/>
            <pc:sldMk cId="4053214462" sldId="4472"/>
            <ac:spMk id="2" creationId="{56C24F3B-3EED-4D2F-B5C0-8C4DEE63186E}"/>
          </ac:spMkLst>
        </pc:spChg>
        <pc:spChg chg="mod ord">
          <ac:chgData name="Kyran Pagulayan" userId="4f5bf68c-3e6a-4653-b22b-6a8c4ff83ae3" providerId="ADAL" clId="{96C341DE-DB6F-4539-A3B8-0BF3EF2D7E88}" dt="2025-01-02T18:10:03.656" v="29" actId="1076"/>
          <ac:spMkLst>
            <pc:docMk/>
            <pc:sldMk cId="4053214462" sldId="4472"/>
            <ac:spMk id="4" creationId="{EBDD22A8-D1EC-4A80-A0A5-736E5DC458F7}"/>
          </ac:spMkLst>
        </pc:spChg>
      </pc:sldChg>
      <pc:sldChg chg="modSp mod">
        <pc:chgData name="Kyran Pagulayan" userId="4f5bf68c-3e6a-4653-b22b-6a8c4ff83ae3" providerId="ADAL" clId="{96C341DE-DB6F-4539-A3B8-0BF3EF2D7E88}" dt="2025-01-02T19:16:44.871" v="123" actId="962"/>
        <pc:sldMkLst>
          <pc:docMk/>
          <pc:sldMk cId="4126654221" sldId="4474"/>
        </pc:sldMkLst>
        <pc:grpChg chg="mod">
          <ac:chgData name="Kyran Pagulayan" userId="4f5bf68c-3e6a-4653-b22b-6a8c4ff83ae3" providerId="ADAL" clId="{96C341DE-DB6F-4539-A3B8-0BF3EF2D7E88}" dt="2025-01-02T19:16:22.008" v="121" actId="962"/>
          <ac:grpSpMkLst>
            <pc:docMk/>
            <pc:sldMk cId="4126654221" sldId="4474"/>
            <ac:grpSpMk id="7" creationId="{45F76C44-F516-4B4E-A55F-E13374472F5B}"/>
          </ac:grpSpMkLst>
        </pc:grpChg>
        <pc:grpChg chg="mod">
          <ac:chgData name="Kyran Pagulayan" userId="4f5bf68c-3e6a-4653-b22b-6a8c4ff83ae3" providerId="ADAL" clId="{96C341DE-DB6F-4539-A3B8-0BF3EF2D7E88}" dt="2025-01-02T19:16:44.871" v="123" actId="962"/>
          <ac:grpSpMkLst>
            <pc:docMk/>
            <pc:sldMk cId="4126654221" sldId="4474"/>
            <ac:grpSpMk id="24" creationId="{80217279-1AA0-027E-9FDA-4DB183C16EE3}"/>
          </ac:grpSpMkLst>
        </pc:grpChg>
        <pc:grpChg chg="mod">
          <ac:chgData name="Kyran Pagulayan" userId="4f5bf68c-3e6a-4653-b22b-6a8c4ff83ae3" providerId="ADAL" clId="{96C341DE-DB6F-4539-A3B8-0BF3EF2D7E88}" dt="2025-01-02T19:16:02.141" v="117" actId="962"/>
          <ac:grpSpMkLst>
            <pc:docMk/>
            <pc:sldMk cId="4126654221" sldId="4474"/>
            <ac:grpSpMk id="25" creationId="{1C705A38-BAE3-718C-8EDC-D662263C222F}"/>
          </ac:grpSpMkLst>
        </pc:grpChg>
        <pc:grpChg chg="mod">
          <ac:chgData name="Kyran Pagulayan" userId="4f5bf68c-3e6a-4653-b22b-6a8c4ff83ae3" providerId="ADAL" clId="{96C341DE-DB6F-4539-A3B8-0BF3EF2D7E88}" dt="2025-01-02T19:16:11.002" v="119" actId="962"/>
          <ac:grpSpMkLst>
            <pc:docMk/>
            <pc:sldMk cId="4126654221" sldId="4474"/>
            <ac:grpSpMk id="26" creationId="{4E257D63-D936-A0EB-6592-42D117C3DCAB}"/>
          </ac:grpSpMkLst>
        </pc:grpChg>
      </pc:sldChg>
      <pc:sldChg chg="modSp mod">
        <pc:chgData name="Kyran Pagulayan" userId="4f5bf68c-3e6a-4653-b22b-6a8c4ff83ae3" providerId="ADAL" clId="{96C341DE-DB6F-4539-A3B8-0BF3EF2D7E88}" dt="2025-01-02T19:17:10.104" v="125" actId="962"/>
        <pc:sldMkLst>
          <pc:docMk/>
          <pc:sldMk cId="4034891876" sldId="4475"/>
        </pc:sldMkLst>
        <pc:picChg chg="mod">
          <ac:chgData name="Kyran Pagulayan" userId="4f5bf68c-3e6a-4653-b22b-6a8c4ff83ae3" providerId="ADAL" clId="{96C341DE-DB6F-4539-A3B8-0BF3EF2D7E88}" dt="2025-01-02T19:17:10.104" v="125" actId="962"/>
          <ac:picMkLst>
            <pc:docMk/>
            <pc:sldMk cId="4034891876" sldId="4475"/>
            <ac:picMk id="5" creationId="{C6DD0E0F-05A8-CC56-41DB-AD346B3C5829}"/>
          </ac:picMkLst>
        </pc:picChg>
      </pc:sldChg>
      <pc:sldChg chg="addSp modSp mod">
        <pc:chgData name="Kyran Pagulayan" userId="4f5bf68c-3e6a-4653-b22b-6a8c4ff83ae3" providerId="ADAL" clId="{96C341DE-DB6F-4539-A3B8-0BF3EF2D7E88}" dt="2025-01-02T18:10:03.649" v="26" actId="1076"/>
        <pc:sldMkLst>
          <pc:docMk/>
          <pc:sldMk cId="2683745072" sldId="4477"/>
        </pc:sldMkLst>
        <pc:spChg chg="mod">
          <ac:chgData name="Kyran Pagulayan" userId="4f5bf68c-3e6a-4653-b22b-6a8c4ff83ae3" providerId="ADAL" clId="{96C341DE-DB6F-4539-A3B8-0BF3EF2D7E88}" dt="2025-01-02T18:10:03.649" v="26" actId="1076"/>
          <ac:spMkLst>
            <pc:docMk/>
            <pc:sldMk cId="2683745072" sldId="4477"/>
            <ac:spMk id="2" creationId="{EE5FF062-B7A1-4DFC-BEEE-94EDB67CD2CA}"/>
          </ac:spMkLst>
        </pc:spChg>
      </pc:sldChg>
      <pc:sldChg chg="modSp mod">
        <pc:chgData name="Kyran Pagulayan" userId="4f5bf68c-3e6a-4653-b22b-6a8c4ff83ae3" providerId="ADAL" clId="{96C341DE-DB6F-4539-A3B8-0BF3EF2D7E88}" dt="2025-01-02T19:17:23.465" v="129" actId="962"/>
        <pc:sldMkLst>
          <pc:docMk/>
          <pc:sldMk cId="1743183002" sldId="4478"/>
        </pc:sldMkLst>
        <pc:picChg chg="mod">
          <ac:chgData name="Kyran Pagulayan" userId="4f5bf68c-3e6a-4653-b22b-6a8c4ff83ae3" providerId="ADAL" clId="{96C341DE-DB6F-4539-A3B8-0BF3EF2D7E88}" dt="2025-01-02T19:17:16.846" v="126" actId="962"/>
          <ac:picMkLst>
            <pc:docMk/>
            <pc:sldMk cId="1743183002" sldId="4478"/>
            <ac:picMk id="7" creationId="{47C83532-078D-4222-9F0B-636EAD7830A7}"/>
          </ac:picMkLst>
        </pc:picChg>
        <pc:picChg chg="mod">
          <ac:chgData name="Kyran Pagulayan" userId="4f5bf68c-3e6a-4653-b22b-6a8c4ff83ae3" providerId="ADAL" clId="{96C341DE-DB6F-4539-A3B8-0BF3EF2D7E88}" dt="2025-01-02T19:17:20.419" v="127" actId="962"/>
          <ac:picMkLst>
            <pc:docMk/>
            <pc:sldMk cId="1743183002" sldId="4478"/>
            <ac:picMk id="9" creationId="{41184126-ADD8-4F01-A13B-AAFEFB8A0FCF}"/>
          </ac:picMkLst>
        </pc:picChg>
        <pc:picChg chg="mod">
          <ac:chgData name="Kyran Pagulayan" userId="4f5bf68c-3e6a-4653-b22b-6a8c4ff83ae3" providerId="ADAL" clId="{96C341DE-DB6F-4539-A3B8-0BF3EF2D7E88}" dt="2025-01-02T19:17:22.241" v="128" actId="962"/>
          <ac:picMkLst>
            <pc:docMk/>
            <pc:sldMk cId="1743183002" sldId="4478"/>
            <ac:picMk id="11" creationId="{CAFD888E-91CA-4A42-A095-B8A7FFF3423E}"/>
          </ac:picMkLst>
        </pc:picChg>
        <pc:picChg chg="mod">
          <ac:chgData name="Kyran Pagulayan" userId="4f5bf68c-3e6a-4653-b22b-6a8c4ff83ae3" providerId="ADAL" clId="{96C341DE-DB6F-4539-A3B8-0BF3EF2D7E88}" dt="2025-01-02T19:17:23.465" v="129" actId="962"/>
          <ac:picMkLst>
            <pc:docMk/>
            <pc:sldMk cId="1743183002" sldId="4478"/>
            <ac:picMk id="13" creationId="{52355A16-149D-4498-91E9-CEFE40A90D44}"/>
          </ac:picMkLst>
        </pc:picChg>
      </pc:sldChg>
      <pc:sldChg chg="modSp mod">
        <pc:chgData name="Kyran Pagulayan" userId="4f5bf68c-3e6a-4653-b22b-6a8c4ff83ae3" providerId="ADAL" clId="{96C341DE-DB6F-4539-A3B8-0BF3EF2D7E88}" dt="2025-01-02T19:18:20.089" v="131" actId="962"/>
        <pc:sldMkLst>
          <pc:docMk/>
          <pc:sldMk cId="1834203706" sldId="4479"/>
        </pc:sldMkLst>
        <pc:grpChg chg="mod">
          <ac:chgData name="Kyran Pagulayan" userId="4f5bf68c-3e6a-4653-b22b-6a8c4ff83ae3" providerId="ADAL" clId="{96C341DE-DB6F-4539-A3B8-0BF3EF2D7E88}" dt="2025-01-02T19:18:20.089" v="131" actId="962"/>
          <ac:grpSpMkLst>
            <pc:docMk/>
            <pc:sldMk cId="1834203706" sldId="4479"/>
            <ac:grpSpMk id="13" creationId="{B23C45E7-35F5-4C42-91B9-49BACCD44BD5}"/>
          </ac:grpSpMkLst>
        </pc:grpChg>
      </pc:sldChg>
      <pc:sldChg chg="modSp">
        <pc:chgData name="Kyran Pagulayan" userId="4f5bf68c-3e6a-4653-b22b-6a8c4ff83ae3" providerId="ADAL" clId="{96C341DE-DB6F-4539-A3B8-0BF3EF2D7E88}" dt="2025-01-02T19:18:33.001" v="135" actId="962"/>
        <pc:sldMkLst>
          <pc:docMk/>
          <pc:sldMk cId="209570946" sldId="4480"/>
        </pc:sldMkLst>
        <pc:picChg chg="mod">
          <ac:chgData name="Kyran Pagulayan" userId="4f5bf68c-3e6a-4653-b22b-6a8c4ff83ae3" providerId="ADAL" clId="{96C341DE-DB6F-4539-A3B8-0BF3EF2D7E88}" dt="2025-01-02T19:18:33.001" v="135" actId="962"/>
          <ac:picMkLst>
            <pc:docMk/>
            <pc:sldMk cId="209570946" sldId="4480"/>
            <ac:picMk id="2050" creationId="{E958B741-88DB-4D6F-BD7C-E421C0465885}"/>
          </ac:picMkLst>
        </pc:picChg>
        <pc:picChg chg="mod">
          <ac:chgData name="Kyran Pagulayan" userId="4f5bf68c-3e6a-4653-b22b-6a8c4ff83ae3" providerId="ADAL" clId="{96C341DE-DB6F-4539-A3B8-0BF3EF2D7E88}" dt="2025-01-02T19:18:30.426" v="133" actId="962"/>
          <ac:picMkLst>
            <pc:docMk/>
            <pc:sldMk cId="209570946" sldId="4480"/>
            <ac:picMk id="2052" creationId="{10D0F31A-1FA4-42AE-A41F-8660C7518A12}"/>
          </ac:picMkLst>
        </pc:picChg>
      </pc:sldChg>
      <pc:sldChg chg="modSp mod">
        <pc:chgData name="Kyran Pagulayan" userId="4f5bf68c-3e6a-4653-b22b-6a8c4ff83ae3" providerId="ADAL" clId="{96C341DE-DB6F-4539-A3B8-0BF3EF2D7E88}" dt="2025-01-02T19:19:36.091" v="137" actId="962"/>
        <pc:sldMkLst>
          <pc:docMk/>
          <pc:sldMk cId="3967722379" sldId="4481"/>
        </pc:sldMkLst>
        <pc:spChg chg="mod">
          <ac:chgData name="Kyran Pagulayan" userId="4f5bf68c-3e6a-4653-b22b-6a8c4ff83ae3" providerId="ADAL" clId="{96C341DE-DB6F-4539-A3B8-0BF3EF2D7E88}" dt="2025-01-02T19:19:36.091" v="137" actId="962"/>
          <ac:spMkLst>
            <pc:docMk/>
            <pc:sldMk cId="3967722379" sldId="4481"/>
            <ac:spMk id="7" creationId="{2237DD08-909D-4A05-A25D-2FF6D2731CCB}"/>
          </ac:spMkLst>
        </pc:spChg>
      </pc:sldChg>
      <pc:sldChg chg="del">
        <pc:chgData name="Kyran Pagulayan" userId="4f5bf68c-3e6a-4653-b22b-6a8c4ff83ae3" providerId="ADAL" clId="{96C341DE-DB6F-4539-A3B8-0BF3EF2D7E88}" dt="2025-01-02T18:20:13.040" v="43" actId="47"/>
        <pc:sldMkLst>
          <pc:docMk/>
          <pc:sldMk cId="317203896" sldId="4483"/>
        </pc:sldMkLst>
      </pc:sldChg>
      <pc:sldChg chg="modSp mod">
        <pc:chgData name="Kyran Pagulayan" userId="4f5bf68c-3e6a-4653-b22b-6a8c4ff83ae3" providerId="ADAL" clId="{96C341DE-DB6F-4539-A3B8-0BF3EF2D7E88}" dt="2025-01-02T18:23:13.334" v="70" actId="27636"/>
        <pc:sldMkLst>
          <pc:docMk/>
          <pc:sldMk cId="3696340999" sldId="4484"/>
        </pc:sldMkLst>
        <pc:spChg chg="mod">
          <ac:chgData name="Kyran Pagulayan" userId="4f5bf68c-3e6a-4653-b22b-6a8c4ff83ae3" providerId="ADAL" clId="{96C341DE-DB6F-4539-A3B8-0BF3EF2D7E88}" dt="2025-01-02T18:23:13.334" v="70" actId="27636"/>
          <ac:spMkLst>
            <pc:docMk/>
            <pc:sldMk cId="3696340999" sldId="4484"/>
            <ac:spMk id="2" creationId="{FC103006-2138-FAE1-458A-419BD9E7FD3B}"/>
          </ac:spMkLst>
        </pc:spChg>
      </pc:sldChg>
      <pc:sldChg chg="delSp modSp mod modClrScheme chgLayout">
        <pc:chgData name="Kyran Pagulayan" userId="4f5bf68c-3e6a-4653-b22b-6a8c4ff83ae3" providerId="ADAL" clId="{96C341DE-DB6F-4539-A3B8-0BF3EF2D7E88}" dt="2025-01-02T19:20:31.144" v="146" actId="478"/>
        <pc:sldMkLst>
          <pc:docMk/>
          <pc:sldMk cId="3729344646" sldId="4485"/>
        </pc:sldMkLst>
        <pc:spChg chg="mod ord">
          <ac:chgData name="Kyran Pagulayan" userId="4f5bf68c-3e6a-4653-b22b-6a8c4ff83ae3" providerId="ADAL" clId="{96C341DE-DB6F-4539-A3B8-0BF3EF2D7E88}" dt="2025-01-02T19:20:22.759" v="144" actId="1076"/>
          <ac:spMkLst>
            <pc:docMk/>
            <pc:sldMk cId="3729344646" sldId="4485"/>
            <ac:spMk id="2" creationId="{75A24D27-C2D7-4352-B821-90BA74EC6E01}"/>
          </ac:spMkLst>
        </pc:spChg>
        <pc:spChg chg="mod ord">
          <ac:chgData name="Kyran Pagulayan" userId="4f5bf68c-3e6a-4653-b22b-6a8c4ff83ae3" providerId="ADAL" clId="{96C341DE-DB6F-4539-A3B8-0BF3EF2D7E88}" dt="2025-01-02T19:20:18.928" v="142" actId="700"/>
          <ac:spMkLst>
            <pc:docMk/>
            <pc:sldMk cId="3729344646" sldId="4485"/>
            <ac:spMk id="4" creationId="{5D9DF2E5-3901-4899-AB02-9E2BA2935EE6}"/>
          </ac:spMkLst>
        </pc:spChg>
        <pc:spChg chg="mod ord">
          <ac:chgData name="Kyran Pagulayan" userId="4f5bf68c-3e6a-4653-b22b-6a8c4ff83ae3" providerId="ADAL" clId="{96C341DE-DB6F-4539-A3B8-0BF3EF2D7E88}" dt="2025-01-02T19:20:18.928" v="142" actId="700"/>
          <ac:spMkLst>
            <pc:docMk/>
            <pc:sldMk cId="3729344646" sldId="4485"/>
            <ac:spMk id="6" creationId="{C342B051-8A40-4146-AE18-BB58D8C17A9E}"/>
          </ac:spMkLst>
        </pc:spChg>
      </pc:sldChg>
      <pc:sldChg chg="modSp mod">
        <pc:chgData name="Kyran Pagulayan" userId="4f5bf68c-3e6a-4653-b22b-6a8c4ff83ae3" providerId="ADAL" clId="{96C341DE-DB6F-4539-A3B8-0BF3EF2D7E88}" dt="2025-01-02T19:21:09.789" v="148" actId="962"/>
        <pc:sldMkLst>
          <pc:docMk/>
          <pc:sldMk cId="2829510877" sldId="4487"/>
        </pc:sldMkLst>
        <pc:grpChg chg="mod">
          <ac:chgData name="Kyran Pagulayan" userId="4f5bf68c-3e6a-4653-b22b-6a8c4ff83ae3" providerId="ADAL" clId="{96C341DE-DB6F-4539-A3B8-0BF3EF2D7E88}" dt="2025-01-02T19:21:09.789" v="148" actId="962"/>
          <ac:grpSpMkLst>
            <pc:docMk/>
            <pc:sldMk cId="2829510877" sldId="4487"/>
            <ac:grpSpMk id="4" creationId="{250D33F5-419D-414C-BCE1-2AFCFC8F1C54}"/>
          </ac:grpSpMkLst>
        </pc:grpChg>
      </pc:sldChg>
      <pc:sldChg chg="modSp mod">
        <pc:chgData name="Kyran Pagulayan" userId="4f5bf68c-3e6a-4653-b22b-6a8c4ff83ae3" providerId="ADAL" clId="{96C341DE-DB6F-4539-A3B8-0BF3EF2D7E88}" dt="2025-01-02T19:21:37.569" v="152" actId="962"/>
        <pc:sldMkLst>
          <pc:docMk/>
          <pc:sldMk cId="3581042042" sldId="4488"/>
        </pc:sldMkLst>
        <pc:graphicFrameChg chg="mod">
          <ac:chgData name="Kyran Pagulayan" userId="4f5bf68c-3e6a-4653-b22b-6a8c4ff83ae3" providerId="ADAL" clId="{96C341DE-DB6F-4539-A3B8-0BF3EF2D7E88}" dt="2025-01-02T19:21:29.399" v="150" actId="962"/>
          <ac:graphicFrameMkLst>
            <pc:docMk/>
            <pc:sldMk cId="3581042042" sldId="4488"/>
            <ac:graphicFrameMk id="43" creationId="{23517E2B-7CFB-495F-9DAB-DA37D4C8C8D5}"/>
          </ac:graphicFrameMkLst>
        </pc:graphicFrameChg>
        <pc:picChg chg="mod">
          <ac:chgData name="Kyran Pagulayan" userId="4f5bf68c-3e6a-4653-b22b-6a8c4ff83ae3" providerId="ADAL" clId="{96C341DE-DB6F-4539-A3B8-0BF3EF2D7E88}" dt="2025-01-02T19:21:37.569" v="152" actId="962"/>
          <ac:picMkLst>
            <pc:docMk/>
            <pc:sldMk cId="3581042042" sldId="4488"/>
            <ac:picMk id="4" creationId="{68AF3D05-4135-42DE-8B49-5F716EB4FE48}"/>
          </ac:picMkLst>
        </pc:picChg>
      </pc:sldChg>
      <pc:sldChg chg="modSp mod">
        <pc:chgData name="Kyran Pagulayan" userId="4f5bf68c-3e6a-4653-b22b-6a8c4ff83ae3" providerId="ADAL" clId="{96C341DE-DB6F-4539-A3B8-0BF3EF2D7E88}" dt="2025-01-02T19:22:46.837" v="157" actId="962"/>
        <pc:sldMkLst>
          <pc:docMk/>
          <pc:sldMk cId="1577181452" sldId="4489"/>
        </pc:sldMkLst>
        <pc:spChg chg="mod">
          <ac:chgData name="Kyran Pagulayan" userId="4f5bf68c-3e6a-4653-b22b-6a8c4ff83ae3" providerId="ADAL" clId="{96C341DE-DB6F-4539-A3B8-0BF3EF2D7E88}" dt="2025-01-02T19:22:46.837" v="157" actId="962"/>
          <ac:spMkLst>
            <pc:docMk/>
            <pc:sldMk cId="1577181452" sldId="4489"/>
            <ac:spMk id="15" creationId="{BAE3C9B8-63DF-46C3-8ECB-32BB01C6840E}"/>
          </ac:spMkLst>
        </pc:spChg>
        <pc:grpChg chg="mod">
          <ac:chgData name="Kyran Pagulayan" userId="4f5bf68c-3e6a-4653-b22b-6a8c4ff83ae3" providerId="ADAL" clId="{96C341DE-DB6F-4539-A3B8-0BF3EF2D7E88}" dt="2025-01-02T19:22:15.080" v="154" actId="962"/>
          <ac:grpSpMkLst>
            <pc:docMk/>
            <pc:sldMk cId="1577181452" sldId="4489"/>
            <ac:grpSpMk id="4" creationId="{6452E5C8-CDD9-4C91-AD24-214F81C510F8}"/>
          </ac:grpSpMkLst>
        </pc:grpChg>
      </pc:sldChg>
      <pc:sldChg chg="modSp mod">
        <pc:chgData name="Kyran Pagulayan" userId="4f5bf68c-3e6a-4653-b22b-6a8c4ff83ae3" providerId="ADAL" clId="{96C341DE-DB6F-4539-A3B8-0BF3EF2D7E88}" dt="2025-01-02T19:23:22.772" v="159" actId="962"/>
        <pc:sldMkLst>
          <pc:docMk/>
          <pc:sldMk cId="407061029" sldId="4492"/>
        </pc:sldMkLst>
        <pc:picChg chg="mod">
          <ac:chgData name="Kyran Pagulayan" userId="4f5bf68c-3e6a-4653-b22b-6a8c4ff83ae3" providerId="ADAL" clId="{96C341DE-DB6F-4539-A3B8-0BF3EF2D7E88}" dt="2025-01-02T19:23:22.772" v="159" actId="962"/>
          <ac:picMkLst>
            <pc:docMk/>
            <pc:sldMk cId="407061029" sldId="4492"/>
            <ac:picMk id="11" creationId="{4BCFEDE6-9E06-6E9F-BC50-A7A0E13962EA}"/>
          </ac:picMkLst>
        </pc:picChg>
      </pc:sldChg>
      <pc:sldChg chg="modNotesTx">
        <pc:chgData name="Kyran Pagulayan" userId="4f5bf68c-3e6a-4653-b22b-6a8c4ff83ae3" providerId="ADAL" clId="{96C341DE-DB6F-4539-A3B8-0BF3EF2D7E88}" dt="2025-01-07T23:39:49.622" v="233" actId="20577"/>
        <pc:sldMkLst>
          <pc:docMk/>
          <pc:sldMk cId="1985831694" sldId="4493"/>
        </pc:sldMkLst>
      </pc:sldChg>
      <pc:sldChg chg="modSp">
        <pc:chgData name="Kyran Pagulayan" userId="4f5bf68c-3e6a-4653-b22b-6a8c4ff83ae3" providerId="ADAL" clId="{96C341DE-DB6F-4539-A3B8-0BF3EF2D7E88}" dt="2025-01-02T19:23:42.833" v="161" actId="962"/>
        <pc:sldMkLst>
          <pc:docMk/>
          <pc:sldMk cId="1052161798" sldId="4495"/>
        </pc:sldMkLst>
        <pc:graphicFrameChg chg="mod">
          <ac:chgData name="Kyran Pagulayan" userId="4f5bf68c-3e6a-4653-b22b-6a8c4ff83ae3" providerId="ADAL" clId="{96C341DE-DB6F-4539-A3B8-0BF3EF2D7E88}" dt="2025-01-02T19:23:42.833" v="161" actId="962"/>
          <ac:graphicFrameMkLst>
            <pc:docMk/>
            <pc:sldMk cId="1052161798" sldId="4495"/>
            <ac:graphicFrameMk id="11" creationId="{60C5C1A2-7B7E-4A94-9D12-1FA41EA36DA5}"/>
          </ac:graphicFrameMkLst>
        </pc:graphicFrameChg>
      </pc:sldChg>
      <pc:sldChg chg="modSp mod modNotesTx">
        <pc:chgData name="Kyran Pagulayan" userId="4f5bf68c-3e6a-4653-b22b-6a8c4ff83ae3" providerId="ADAL" clId="{96C341DE-DB6F-4539-A3B8-0BF3EF2D7E88}" dt="2025-01-07T23:47:14.795" v="234"/>
        <pc:sldMkLst>
          <pc:docMk/>
          <pc:sldMk cId="2488987358" sldId="4496"/>
        </pc:sldMkLst>
        <pc:grpChg chg="mod">
          <ac:chgData name="Kyran Pagulayan" userId="4f5bf68c-3e6a-4653-b22b-6a8c4ff83ae3" providerId="ADAL" clId="{96C341DE-DB6F-4539-A3B8-0BF3EF2D7E88}" dt="2025-01-02T19:24:27.419" v="163" actId="962"/>
          <ac:grpSpMkLst>
            <pc:docMk/>
            <pc:sldMk cId="2488987358" sldId="4496"/>
            <ac:grpSpMk id="3" creationId="{0BC0CEBE-6280-1D09-D578-705EACCCD9C7}"/>
          </ac:grpSpMkLst>
        </pc:grpChg>
      </pc:sldChg>
      <pc:sldChg chg="modSp modNotesTx">
        <pc:chgData name="Kyran Pagulayan" userId="4f5bf68c-3e6a-4653-b22b-6a8c4ff83ae3" providerId="ADAL" clId="{96C341DE-DB6F-4539-A3B8-0BF3EF2D7E88}" dt="2025-01-02T19:24:35.694" v="165" actId="962"/>
        <pc:sldMkLst>
          <pc:docMk/>
          <pc:sldMk cId="1901118021" sldId="4498"/>
        </pc:sldMkLst>
        <pc:picChg chg="mod">
          <ac:chgData name="Kyran Pagulayan" userId="4f5bf68c-3e6a-4653-b22b-6a8c4ff83ae3" providerId="ADAL" clId="{96C341DE-DB6F-4539-A3B8-0BF3EF2D7E88}" dt="2025-01-02T19:24:35.694" v="165" actId="962"/>
          <ac:picMkLst>
            <pc:docMk/>
            <pc:sldMk cId="1901118021" sldId="4498"/>
            <ac:picMk id="4098" creationId="{007EFF20-BDF7-4EFB-968B-EF5FE3390A38}"/>
          </ac:picMkLst>
        </pc:picChg>
      </pc:sldChg>
      <pc:sldChg chg="modSp mod">
        <pc:chgData name="Kyran Pagulayan" userId="4f5bf68c-3e6a-4653-b22b-6a8c4ff83ae3" providerId="ADAL" clId="{96C341DE-DB6F-4539-A3B8-0BF3EF2D7E88}" dt="2025-01-02T18:21:34.176" v="69" actId="6549"/>
        <pc:sldMkLst>
          <pc:docMk/>
          <pc:sldMk cId="2073769040" sldId="4499"/>
        </pc:sldMkLst>
        <pc:spChg chg="mod">
          <ac:chgData name="Kyran Pagulayan" userId="4f5bf68c-3e6a-4653-b22b-6a8c4ff83ae3" providerId="ADAL" clId="{96C341DE-DB6F-4539-A3B8-0BF3EF2D7E88}" dt="2025-01-02T18:21:34.176" v="69" actId="6549"/>
          <ac:spMkLst>
            <pc:docMk/>
            <pc:sldMk cId="2073769040" sldId="4499"/>
            <ac:spMk id="14" creationId="{10A010EC-B448-429B-BBD0-76B5809D5ED1}"/>
          </ac:spMkLst>
        </pc:spChg>
      </pc:sldChg>
      <pc:sldChg chg="del">
        <pc:chgData name="Kyran Pagulayan" userId="4f5bf68c-3e6a-4653-b22b-6a8c4ff83ae3" providerId="ADAL" clId="{96C341DE-DB6F-4539-A3B8-0BF3EF2D7E88}" dt="2025-01-02T18:23:54.806" v="73" actId="47"/>
        <pc:sldMkLst>
          <pc:docMk/>
          <pc:sldMk cId="1023806276" sldId="4500"/>
        </pc:sldMkLst>
      </pc:sldChg>
      <pc:sldChg chg="del">
        <pc:chgData name="Kyran Pagulayan" userId="4f5bf68c-3e6a-4653-b22b-6a8c4ff83ae3" providerId="ADAL" clId="{96C341DE-DB6F-4539-A3B8-0BF3EF2D7E88}" dt="2025-01-02T18:23:54.806" v="73" actId="47"/>
        <pc:sldMkLst>
          <pc:docMk/>
          <pc:sldMk cId="1981584523" sldId="4501"/>
        </pc:sldMkLst>
      </pc:sldChg>
      <pc:sldChg chg="del">
        <pc:chgData name="Kyran Pagulayan" userId="4f5bf68c-3e6a-4653-b22b-6a8c4ff83ae3" providerId="ADAL" clId="{96C341DE-DB6F-4539-A3B8-0BF3EF2D7E88}" dt="2025-01-02T18:23:54.806" v="73" actId="47"/>
        <pc:sldMkLst>
          <pc:docMk/>
          <pc:sldMk cId="2702200154" sldId="4502"/>
        </pc:sldMkLst>
      </pc:sldChg>
      <pc:sldChg chg="modSp mod">
        <pc:chgData name="Kyran Pagulayan" userId="4f5bf68c-3e6a-4653-b22b-6a8c4ff83ae3" providerId="ADAL" clId="{96C341DE-DB6F-4539-A3B8-0BF3EF2D7E88}" dt="2025-01-02T19:28:54.347" v="182" actId="962"/>
        <pc:sldMkLst>
          <pc:docMk/>
          <pc:sldMk cId="1716209575" sldId="4503"/>
        </pc:sldMkLst>
        <pc:picChg chg="mod">
          <ac:chgData name="Kyran Pagulayan" userId="4f5bf68c-3e6a-4653-b22b-6a8c4ff83ae3" providerId="ADAL" clId="{96C341DE-DB6F-4539-A3B8-0BF3EF2D7E88}" dt="2025-01-02T19:28:31.914" v="180" actId="962"/>
          <ac:picMkLst>
            <pc:docMk/>
            <pc:sldMk cId="1716209575" sldId="4503"/>
            <ac:picMk id="8" creationId="{B13FC071-85B5-4B31-9144-A681A234CBF7}"/>
          </ac:picMkLst>
        </pc:picChg>
        <pc:picChg chg="mod">
          <ac:chgData name="Kyran Pagulayan" userId="4f5bf68c-3e6a-4653-b22b-6a8c4ff83ae3" providerId="ADAL" clId="{96C341DE-DB6F-4539-A3B8-0BF3EF2D7E88}" dt="2025-01-02T19:28:54.347" v="182" actId="962"/>
          <ac:picMkLst>
            <pc:docMk/>
            <pc:sldMk cId="1716209575" sldId="4503"/>
            <ac:picMk id="10" creationId="{5C95E0DA-EF66-480B-90B9-5F30E728596D}"/>
          </ac:picMkLst>
        </pc:picChg>
      </pc:sldChg>
      <pc:sldChg chg="modSp mod">
        <pc:chgData name="Kyran Pagulayan" userId="4f5bf68c-3e6a-4653-b22b-6a8c4ff83ae3" providerId="ADAL" clId="{96C341DE-DB6F-4539-A3B8-0BF3EF2D7E88}" dt="2025-01-02T19:29:06.805" v="186" actId="962"/>
        <pc:sldMkLst>
          <pc:docMk/>
          <pc:sldMk cId="1566128006" sldId="4504"/>
        </pc:sldMkLst>
        <pc:picChg chg="mod">
          <ac:chgData name="Kyran Pagulayan" userId="4f5bf68c-3e6a-4653-b22b-6a8c4ff83ae3" providerId="ADAL" clId="{96C341DE-DB6F-4539-A3B8-0BF3EF2D7E88}" dt="2025-01-02T19:28:57.281" v="184" actId="962"/>
          <ac:picMkLst>
            <pc:docMk/>
            <pc:sldMk cId="1566128006" sldId="4504"/>
            <ac:picMk id="7170" creationId="{79F75F83-B1DE-41A8-A778-86E6BFA963D3}"/>
          </ac:picMkLst>
        </pc:picChg>
        <pc:cxnChg chg="mod">
          <ac:chgData name="Kyran Pagulayan" userId="4f5bf68c-3e6a-4653-b22b-6a8c4ff83ae3" providerId="ADAL" clId="{96C341DE-DB6F-4539-A3B8-0BF3EF2D7E88}" dt="2025-01-02T19:29:05.122" v="185" actId="962"/>
          <ac:cxnSpMkLst>
            <pc:docMk/>
            <pc:sldMk cId="1566128006" sldId="4504"/>
            <ac:cxnSpMk id="4" creationId="{51ED25BC-9195-4FE0-B84C-DFFD92958361}"/>
          </ac:cxnSpMkLst>
        </pc:cxnChg>
        <pc:cxnChg chg="mod">
          <ac:chgData name="Kyran Pagulayan" userId="4f5bf68c-3e6a-4653-b22b-6a8c4ff83ae3" providerId="ADAL" clId="{96C341DE-DB6F-4539-A3B8-0BF3EF2D7E88}" dt="2025-01-02T19:29:06.805" v="186" actId="962"/>
          <ac:cxnSpMkLst>
            <pc:docMk/>
            <pc:sldMk cId="1566128006" sldId="4504"/>
            <ac:cxnSpMk id="21" creationId="{E373C7F9-3F08-4DB0-8047-0DDC2EACB2ED}"/>
          </ac:cxnSpMkLst>
        </pc:cxnChg>
      </pc:sldChg>
      <pc:sldChg chg="addSp modSp mod">
        <pc:chgData name="Kyran Pagulayan" userId="4f5bf68c-3e6a-4653-b22b-6a8c4ff83ae3" providerId="ADAL" clId="{96C341DE-DB6F-4539-A3B8-0BF3EF2D7E88}" dt="2025-01-02T19:30:18.368" v="189" actId="962"/>
        <pc:sldMkLst>
          <pc:docMk/>
          <pc:sldMk cId="2001659277" sldId="4506"/>
        </pc:sldMkLst>
        <pc:spChg chg="mod">
          <ac:chgData name="Kyran Pagulayan" userId="4f5bf68c-3e6a-4653-b22b-6a8c4ff83ae3" providerId="ADAL" clId="{96C341DE-DB6F-4539-A3B8-0BF3EF2D7E88}" dt="2025-01-02T19:29:22.870" v="187" actId="164"/>
          <ac:spMkLst>
            <pc:docMk/>
            <pc:sldMk cId="2001659277" sldId="4506"/>
            <ac:spMk id="61" creationId="{5E76E100-556F-DCF2-75FE-2016466F4E95}"/>
          </ac:spMkLst>
        </pc:spChg>
        <pc:spChg chg="mod">
          <ac:chgData name="Kyran Pagulayan" userId="4f5bf68c-3e6a-4653-b22b-6a8c4ff83ae3" providerId="ADAL" clId="{96C341DE-DB6F-4539-A3B8-0BF3EF2D7E88}" dt="2025-01-02T19:29:22.870" v="187" actId="164"/>
          <ac:spMkLst>
            <pc:docMk/>
            <pc:sldMk cId="2001659277" sldId="4506"/>
            <ac:spMk id="71" creationId="{71716F92-1AC6-B696-0F6D-ABFA073CD88B}"/>
          </ac:spMkLst>
        </pc:spChg>
        <pc:spChg chg="mod">
          <ac:chgData name="Kyran Pagulayan" userId="4f5bf68c-3e6a-4653-b22b-6a8c4ff83ae3" providerId="ADAL" clId="{96C341DE-DB6F-4539-A3B8-0BF3EF2D7E88}" dt="2025-01-02T19:29:22.870" v="187" actId="164"/>
          <ac:spMkLst>
            <pc:docMk/>
            <pc:sldMk cId="2001659277" sldId="4506"/>
            <ac:spMk id="72" creationId="{DEE12C8B-D748-AC11-524D-4B64C8EDB1D4}"/>
          </ac:spMkLst>
        </pc:spChg>
        <pc:grpChg chg="mod">
          <ac:chgData name="Kyran Pagulayan" userId="4f5bf68c-3e6a-4653-b22b-6a8c4ff83ae3" providerId="ADAL" clId="{96C341DE-DB6F-4539-A3B8-0BF3EF2D7E88}" dt="2025-01-02T19:29:22.870" v="187" actId="164"/>
          <ac:grpSpMkLst>
            <pc:docMk/>
            <pc:sldMk cId="2001659277" sldId="4506"/>
            <ac:grpSpMk id="3" creationId="{29BB41C6-1C96-3B97-2609-6148AE0B7DCD}"/>
          </ac:grpSpMkLst>
        </pc:grpChg>
        <pc:grpChg chg="add mod">
          <ac:chgData name="Kyran Pagulayan" userId="4f5bf68c-3e6a-4653-b22b-6a8c4ff83ae3" providerId="ADAL" clId="{96C341DE-DB6F-4539-A3B8-0BF3EF2D7E88}" dt="2025-01-02T19:30:18.368" v="189" actId="962"/>
          <ac:grpSpMkLst>
            <pc:docMk/>
            <pc:sldMk cId="2001659277" sldId="4506"/>
            <ac:grpSpMk id="6" creationId="{A894A135-915D-F825-0C3F-545371F2D341}"/>
          </ac:grpSpMkLst>
        </pc:grpChg>
        <pc:grpChg chg="mod">
          <ac:chgData name="Kyran Pagulayan" userId="4f5bf68c-3e6a-4653-b22b-6a8c4ff83ae3" providerId="ADAL" clId="{96C341DE-DB6F-4539-A3B8-0BF3EF2D7E88}" dt="2025-01-02T19:29:22.870" v="187" actId="164"/>
          <ac:grpSpMkLst>
            <pc:docMk/>
            <pc:sldMk cId="2001659277" sldId="4506"/>
            <ac:grpSpMk id="73" creationId="{DCF52F77-6D3C-5D0C-B636-855EBD2BD0FC}"/>
          </ac:grpSpMkLst>
        </pc:grpChg>
        <pc:picChg chg="mod">
          <ac:chgData name="Kyran Pagulayan" userId="4f5bf68c-3e6a-4653-b22b-6a8c4ff83ae3" providerId="ADAL" clId="{96C341DE-DB6F-4539-A3B8-0BF3EF2D7E88}" dt="2025-01-02T19:29:22.870" v="187" actId="164"/>
          <ac:picMkLst>
            <pc:docMk/>
            <pc:sldMk cId="2001659277" sldId="4506"/>
            <ac:picMk id="11" creationId="{AC2E6769-B89A-AD3A-6F22-72DB621093FE}"/>
          </ac:picMkLst>
        </pc:picChg>
      </pc:sldChg>
      <pc:sldChg chg="modSp mod">
        <pc:chgData name="Kyran Pagulayan" userId="4f5bf68c-3e6a-4653-b22b-6a8c4ff83ae3" providerId="ADAL" clId="{96C341DE-DB6F-4539-A3B8-0BF3EF2D7E88}" dt="2025-01-02T19:30:47.477" v="195" actId="962"/>
        <pc:sldMkLst>
          <pc:docMk/>
          <pc:sldMk cId="3740429881" sldId="4507"/>
        </pc:sldMkLst>
        <pc:grpChg chg="mod">
          <ac:chgData name="Kyran Pagulayan" userId="4f5bf68c-3e6a-4653-b22b-6a8c4ff83ae3" providerId="ADAL" clId="{96C341DE-DB6F-4539-A3B8-0BF3EF2D7E88}" dt="2025-01-02T19:30:43.859" v="192" actId="962"/>
          <ac:grpSpMkLst>
            <pc:docMk/>
            <pc:sldMk cId="3740429881" sldId="4507"/>
            <ac:grpSpMk id="11" creationId="{307D7556-7121-4599-B99F-4D8E7CCA73FB}"/>
          </ac:grpSpMkLst>
        </pc:grpChg>
        <pc:grpChg chg="mod">
          <ac:chgData name="Kyran Pagulayan" userId="4f5bf68c-3e6a-4653-b22b-6a8c4ff83ae3" providerId="ADAL" clId="{96C341DE-DB6F-4539-A3B8-0BF3EF2D7E88}" dt="2025-01-02T19:30:45.696" v="193" actId="962"/>
          <ac:grpSpMkLst>
            <pc:docMk/>
            <pc:sldMk cId="3740429881" sldId="4507"/>
            <ac:grpSpMk id="15" creationId="{77E211DB-4136-4663-B93F-8AA482700816}"/>
          </ac:grpSpMkLst>
        </pc:grpChg>
        <pc:grpChg chg="mod">
          <ac:chgData name="Kyran Pagulayan" userId="4f5bf68c-3e6a-4653-b22b-6a8c4ff83ae3" providerId="ADAL" clId="{96C341DE-DB6F-4539-A3B8-0BF3EF2D7E88}" dt="2025-01-02T19:30:46.581" v="194" actId="962"/>
          <ac:grpSpMkLst>
            <pc:docMk/>
            <pc:sldMk cId="3740429881" sldId="4507"/>
            <ac:grpSpMk id="18" creationId="{3CC5783F-7AAC-44A1-8B48-A61847288D35}"/>
          </ac:grpSpMkLst>
        </pc:grpChg>
        <pc:grpChg chg="mod">
          <ac:chgData name="Kyran Pagulayan" userId="4f5bf68c-3e6a-4653-b22b-6a8c4ff83ae3" providerId="ADAL" clId="{96C341DE-DB6F-4539-A3B8-0BF3EF2D7E88}" dt="2025-01-02T19:30:47.477" v="195" actId="962"/>
          <ac:grpSpMkLst>
            <pc:docMk/>
            <pc:sldMk cId="3740429881" sldId="4507"/>
            <ac:grpSpMk id="21" creationId="{1DE3F766-067D-492D-B4E0-D32E9FFCF7EF}"/>
          </ac:grpSpMkLst>
        </pc:grpChg>
        <pc:picChg chg="mod">
          <ac:chgData name="Kyran Pagulayan" userId="4f5bf68c-3e6a-4653-b22b-6a8c4ff83ae3" providerId="ADAL" clId="{96C341DE-DB6F-4539-A3B8-0BF3EF2D7E88}" dt="2025-01-02T19:30:38.684" v="191" actId="962"/>
          <ac:picMkLst>
            <pc:docMk/>
            <pc:sldMk cId="3740429881" sldId="4507"/>
            <ac:picMk id="7" creationId="{56AFE6B4-46BB-43E5-8B51-B200B7096EAD}"/>
          </ac:picMkLst>
        </pc:picChg>
      </pc:sldChg>
      <pc:sldChg chg="modSp mod">
        <pc:chgData name="Kyran Pagulayan" userId="4f5bf68c-3e6a-4653-b22b-6a8c4ff83ae3" providerId="ADAL" clId="{96C341DE-DB6F-4539-A3B8-0BF3EF2D7E88}" dt="2025-01-02T19:31:22.769" v="197" actId="962"/>
        <pc:sldMkLst>
          <pc:docMk/>
          <pc:sldMk cId="2710541527" sldId="4509"/>
        </pc:sldMkLst>
        <pc:picChg chg="mod">
          <ac:chgData name="Kyran Pagulayan" userId="4f5bf68c-3e6a-4653-b22b-6a8c4ff83ae3" providerId="ADAL" clId="{96C341DE-DB6F-4539-A3B8-0BF3EF2D7E88}" dt="2025-01-02T19:31:22.769" v="197" actId="962"/>
          <ac:picMkLst>
            <pc:docMk/>
            <pc:sldMk cId="2710541527" sldId="4509"/>
            <ac:picMk id="5" creationId="{B4E8FA96-2A68-05C6-718D-33B16FC56336}"/>
          </ac:picMkLst>
        </pc:picChg>
      </pc:sldChg>
      <pc:sldChg chg="delSp modSp mod">
        <pc:chgData name="Kyran Pagulayan" userId="4f5bf68c-3e6a-4653-b22b-6a8c4ff83ae3" providerId="ADAL" clId="{96C341DE-DB6F-4539-A3B8-0BF3EF2D7E88}" dt="2025-01-02T19:32:06.041" v="200" actId="478"/>
        <pc:sldMkLst>
          <pc:docMk/>
          <pc:sldMk cId="1311926938" sldId="4510"/>
        </pc:sldMkLst>
      </pc:sldChg>
      <pc:sldChg chg="modSp mod">
        <pc:chgData name="Kyran Pagulayan" userId="4f5bf68c-3e6a-4653-b22b-6a8c4ff83ae3" providerId="ADAL" clId="{96C341DE-DB6F-4539-A3B8-0BF3EF2D7E88}" dt="2025-01-02T19:32:22.756" v="202" actId="962"/>
        <pc:sldMkLst>
          <pc:docMk/>
          <pc:sldMk cId="436095624" sldId="4511"/>
        </pc:sldMkLst>
        <pc:picChg chg="mod">
          <ac:chgData name="Kyran Pagulayan" userId="4f5bf68c-3e6a-4653-b22b-6a8c4ff83ae3" providerId="ADAL" clId="{96C341DE-DB6F-4539-A3B8-0BF3EF2D7E88}" dt="2025-01-02T19:32:22.756" v="202" actId="962"/>
          <ac:picMkLst>
            <pc:docMk/>
            <pc:sldMk cId="436095624" sldId="4511"/>
            <ac:picMk id="6" creationId="{C5B0F1C4-9B8E-B67D-F0A7-D9B948642494}"/>
          </ac:picMkLst>
        </pc:picChg>
      </pc:sldChg>
      <pc:sldChg chg="addSp modSp mod">
        <pc:chgData name="Kyran Pagulayan" userId="4f5bf68c-3e6a-4653-b22b-6a8c4ff83ae3" providerId="ADAL" clId="{96C341DE-DB6F-4539-A3B8-0BF3EF2D7E88}" dt="2025-01-02T19:32:59.477" v="205" actId="164"/>
        <pc:sldMkLst>
          <pc:docMk/>
          <pc:sldMk cId="4114385077" sldId="4513"/>
        </pc:sldMkLst>
        <pc:spChg chg="mod">
          <ac:chgData name="Kyran Pagulayan" userId="4f5bf68c-3e6a-4653-b22b-6a8c4ff83ae3" providerId="ADAL" clId="{96C341DE-DB6F-4539-A3B8-0BF3EF2D7E88}" dt="2025-01-02T18:25:07.964" v="74"/>
          <ac:spMkLst>
            <pc:docMk/>
            <pc:sldMk cId="4114385077" sldId="4513"/>
            <ac:spMk id="2" creationId="{618B2F48-EA63-4C31-A2BD-E57B892ABA57}"/>
          </ac:spMkLst>
        </pc:spChg>
        <pc:spChg chg="mod">
          <ac:chgData name="Kyran Pagulayan" userId="4f5bf68c-3e6a-4653-b22b-6a8c4ff83ae3" providerId="ADAL" clId="{96C341DE-DB6F-4539-A3B8-0BF3EF2D7E88}" dt="2025-01-02T19:32:59.477" v="205" actId="164"/>
          <ac:spMkLst>
            <pc:docMk/>
            <pc:sldMk cId="4114385077" sldId="4513"/>
            <ac:spMk id="5" creationId="{7157FC85-EEF2-8F16-E1FF-6F3D5C1AC409}"/>
          </ac:spMkLst>
        </pc:spChg>
        <pc:spChg chg="mod">
          <ac:chgData name="Kyran Pagulayan" userId="4f5bf68c-3e6a-4653-b22b-6a8c4ff83ae3" providerId="ADAL" clId="{96C341DE-DB6F-4539-A3B8-0BF3EF2D7E88}" dt="2025-01-02T19:32:59.477" v="205" actId="164"/>
          <ac:spMkLst>
            <pc:docMk/>
            <pc:sldMk cId="4114385077" sldId="4513"/>
            <ac:spMk id="25" creationId="{FA7097A4-922C-4F1F-A245-06B80587A9D3}"/>
          </ac:spMkLst>
        </pc:spChg>
        <pc:spChg chg="mod">
          <ac:chgData name="Kyran Pagulayan" userId="4f5bf68c-3e6a-4653-b22b-6a8c4ff83ae3" providerId="ADAL" clId="{96C341DE-DB6F-4539-A3B8-0BF3EF2D7E88}" dt="2025-01-02T19:32:59.477" v="205" actId="164"/>
          <ac:spMkLst>
            <pc:docMk/>
            <pc:sldMk cId="4114385077" sldId="4513"/>
            <ac:spMk id="30" creationId="{3DE81629-222A-B2F6-9DA4-886FE21D3BB6}"/>
          </ac:spMkLst>
        </pc:spChg>
        <pc:spChg chg="mod">
          <ac:chgData name="Kyran Pagulayan" userId="4f5bf68c-3e6a-4653-b22b-6a8c4ff83ae3" providerId="ADAL" clId="{96C341DE-DB6F-4539-A3B8-0BF3EF2D7E88}" dt="2025-01-02T19:32:59.477" v="205" actId="164"/>
          <ac:spMkLst>
            <pc:docMk/>
            <pc:sldMk cId="4114385077" sldId="4513"/>
            <ac:spMk id="31" creationId="{EE8FC0AE-11C6-2899-DAD5-82C269B55BBD}"/>
          </ac:spMkLst>
        </pc:spChg>
        <pc:grpChg chg="add mod">
          <ac:chgData name="Kyran Pagulayan" userId="4f5bf68c-3e6a-4653-b22b-6a8c4ff83ae3" providerId="ADAL" clId="{96C341DE-DB6F-4539-A3B8-0BF3EF2D7E88}" dt="2025-01-02T19:32:59.477" v="205" actId="164"/>
          <ac:grpSpMkLst>
            <pc:docMk/>
            <pc:sldMk cId="4114385077" sldId="4513"/>
            <ac:grpSpMk id="6" creationId="{11D97A35-910C-D3FA-8E7A-52F73D944D9E}"/>
          </ac:grpSpMkLst>
        </pc:grpChg>
        <pc:picChg chg="mod">
          <ac:chgData name="Kyran Pagulayan" userId="4f5bf68c-3e6a-4653-b22b-6a8c4ff83ae3" providerId="ADAL" clId="{96C341DE-DB6F-4539-A3B8-0BF3EF2D7E88}" dt="2025-01-02T19:32:59.477" v="205" actId="164"/>
          <ac:picMkLst>
            <pc:docMk/>
            <pc:sldMk cId="4114385077" sldId="4513"/>
            <ac:picMk id="26" creationId="{87CD0BB7-BDA2-A2DF-E023-2F53235D1298}"/>
          </ac:picMkLst>
        </pc:picChg>
      </pc:sldChg>
      <pc:sldChg chg="modSp mod">
        <pc:chgData name="Kyran Pagulayan" userId="4f5bf68c-3e6a-4653-b22b-6a8c4ff83ae3" providerId="ADAL" clId="{96C341DE-DB6F-4539-A3B8-0BF3EF2D7E88}" dt="2025-01-02T18:25:31.006" v="75"/>
        <pc:sldMkLst>
          <pc:docMk/>
          <pc:sldMk cId="1991345955" sldId="4514"/>
        </pc:sldMkLst>
        <pc:spChg chg="mod">
          <ac:chgData name="Kyran Pagulayan" userId="4f5bf68c-3e6a-4653-b22b-6a8c4ff83ae3" providerId="ADAL" clId="{96C341DE-DB6F-4539-A3B8-0BF3EF2D7E88}" dt="2025-01-02T18:25:31.006" v="75"/>
          <ac:spMkLst>
            <pc:docMk/>
            <pc:sldMk cId="1991345955" sldId="4514"/>
            <ac:spMk id="2" creationId="{618B2F48-EA63-4C31-A2BD-E57B892ABA57}"/>
          </ac:spMkLst>
        </pc:spChg>
      </pc:sldChg>
      <pc:sldChg chg="modSp mod">
        <pc:chgData name="Kyran Pagulayan" userId="4f5bf68c-3e6a-4653-b22b-6a8c4ff83ae3" providerId="ADAL" clId="{96C341DE-DB6F-4539-A3B8-0BF3EF2D7E88}" dt="2025-01-02T18:25:52.372" v="77"/>
        <pc:sldMkLst>
          <pc:docMk/>
          <pc:sldMk cId="1993667989" sldId="4515"/>
        </pc:sldMkLst>
        <pc:spChg chg="mod">
          <ac:chgData name="Kyran Pagulayan" userId="4f5bf68c-3e6a-4653-b22b-6a8c4ff83ae3" providerId="ADAL" clId="{96C341DE-DB6F-4539-A3B8-0BF3EF2D7E88}" dt="2025-01-02T18:25:52.372" v="77"/>
          <ac:spMkLst>
            <pc:docMk/>
            <pc:sldMk cId="1993667989" sldId="4515"/>
            <ac:spMk id="2" creationId="{618B2F48-EA63-4C31-A2BD-E57B892ABA57}"/>
          </ac:spMkLst>
        </pc:spChg>
      </pc:sldChg>
      <pc:sldChg chg="modSp del mod">
        <pc:chgData name="Kyran Pagulayan" userId="4f5bf68c-3e6a-4653-b22b-6a8c4ff83ae3" providerId="ADAL" clId="{96C341DE-DB6F-4539-A3B8-0BF3EF2D7E88}" dt="2025-01-02T18:28:07.129" v="80" actId="2696"/>
        <pc:sldMkLst>
          <pc:docMk/>
          <pc:sldMk cId="3343911182" sldId="4516"/>
        </pc:sldMkLst>
      </pc:sldChg>
      <pc:sldChg chg="del mod modShow">
        <pc:chgData name="Kyran Pagulayan" userId="4f5bf68c-3e6a-4653-b22b-6a8c4ff83ae3" providerId="ADAL" clId="{96C341DE-DB6F-4539-A3B8-0BF3EF2D7E88}" dt="2025-01-02T18:28:32.042" v="83"/>
        <pc:sldMkLst>
          <pc:docMk/>
          <pc:sldMk cId="4073797306" sldId="4516"/>
        </pc:sldMkLst>
      </pc:sldChg>
      <pc:sldChg chg="del mod modShow">
        <pc:chgData name="Kyran Pagulayan" userId="4f5bf68c-3e6a-4653-b22b-6a8c4ff83ae3" providerId="ADAL" clId="{96C341DE-DB6F-4539-A3B8-0BF3EF2D7E88}" dt="2025-01-02T18:28:32.042" v="83"/>
        <pc:sldMkLst>
          <pc:docMk/>
          <pc:sldMk cId="188801333" sldId="4517"/>
        </pc:sldMkLst>
      </pc:sldChg>
      <pc:sldChg chg="del">
        <pc:chgData name="Kyran Pagulayan" userId="4f5bf68c-3e6a-4653-b22b-6a8c4ff83ae3" providerId="ADAL" clId="{96C341DE-DB6F-4539-A3B8-0BF3EF2D7E88}" dt="2025-01-02T18:28:07.129" v="80" actId="2696"/>
        <pc:sldMkLst>
          <pc:docMk/>
          <pc:sldMk cId="2002098507" sldId="4517"/>
        </pc:sldMkLst>
      </pc:sldChg>
      <pc:sldChg chg="modSp mod">
        <pc:chgData name="Kyran Pagulayan" userId="4f5bf68c-3e6a-4653-b22b-6a8c4ff83ae3" providerId="ADAL" clId="{96C341DE-DB6F-4539-A3B8-0BF3EF2D7E88}" dt="2025-01-02T18:30:51.436" v="85"/>
        <pc:sldMkLst>
          <pc:docMk/>
          <pc:sldMk cId="641216127" sldId="4518"/>
        </pc:sldMkLst>
        <pc:spChg chg="mod">
          <ac:chgData name="Kyran Pagulayan" userId="4f5bf68c-3e6a-4653-b22b-6a8c4ff83ae3" providerId="ADAL" clId="{96C341DE-DB6F-4539-A3B8-0BF3EF2D7E88}" dt="2025-01-02T18:30:51.436" v="85"/>
          <ac:spMkLst>
            <pc:docMk/>
            <pc:sldMk cId="641216127" sldId="4518"/>
            <ac:spMk id="2" creationId="{618B2F48-EA63-4C31-A2BD-E57B892ABA57}"/>
          </ac:spMkLst>
        </pc:spChg>
      </pc:sldChg>
      <pc:sldChg chg="modSp mod">
        <pc:chgData name="Kyran Pagulayan" userId="4f5bf68c-3e6a-4653-b22b-6a8c4ff83ae3" providerId="ADAL" clId="{96C341DE-DB6F-4539-A3B8-0BF3EF2D7E88}" dt="2025-01-02T18:31:10.824" v="86"/>
        <pc:sldMkLst>
          <pc:docMk/>
          <pc:sldMk cId="1349022364" sldId="4519"/>
        </pc:sldMkLst>
        <pc:spChg chg="mod">
          <ac:chgData name="Kyran Pagulayan" userId="4f5bf68c-3e6a-4653-b22b-6a8c4ff83ae3" providerId="ADAL" clId="{96C341DE-DB6F-4539-A3B8-0BF3EF2D7E88}" dt="2025-01-02T18:31:10.824" v="86"/>
          <ac:spMkLst>
            <pc:docMk/>
            <pc:sldMk cId="1349022364" sldId="4519"/>
            <ac:spMk id="2" creationId="{618B2F48-EA63-4C31-A2BD-E57B892ABA57}"/>
          </ac:spMkLst>
        </pc:spChg>
      </pc:sldChg>
      <pc:sldChg chg="addSp delSp modSp mod modClrScheme chgLayout">
        <pc:chgData name="Kyran Pagulayan" userId="4f5bf68c-3e6a-4653-b22b-6a8c4ff83ae3" providerId="ADAL" clId="{96C341DE-DB6F-4539-A3B8-0BF3EF2D7E88}" dt="2025-01-07T23:38:55.716" v="230" actId="20577"/>
        <pc:sldMkLst>
          <pc:docMk/>
          <pc:sldMk cId="593793805" sldId="4556"/>
        </pc:sldMkLst>
        <pc:spChg chg="mod ord">
          <ac:chgData name="Kyran Pagulayan" userId="4f5bf68c-3e6a-4653-b22b-6a8c4ff83ae3" providerId="ADAL" clId="{96C341DE-DB6F-4539-A3B8-0BF3EF2D7E88}" dt="2025-01-02T18:18:58.632" v="35" actId="700"/>
          <ac:spMkLst>
            <pc:docMk/>
            <pc:sldMk cId="593793805" sldId="4556"/>
            <ac:spMk id="4" creationId="{9A1EDCA1-D736-19D4-EB6C-3196D7E7C0BB}"/>
          </ac:spMkLst>
        </pc:spChg>
        <pc:spChg chg="mod ord">
          <ac:chgData name="Kyran Pagulayan" userId="4f5bf68c-3e6a-4653-b22b-6a8c4ff83ae3" providerId="ADAL" clId="{96C341DE-DB6F-4539-A3B8-0BF3EF2D7E88}" dt="2025-01-02T18:18:58.632" v="35" actId="700"/>
          <ac:spMkLst>
            <pc:docMk/>
            <pc:sldMk cId="593793805" sldId="4556"/>
            <ac:spMk id="5" creationId="{5BBA771C-99A7-3F36-1A8D-34C51677C8FC}"/>
          </ac:spMkLst>
        </pc:spChg>
        <pc:spChg chg="add mod ord">
          <ac:chgData name="Kyran Pagulayan" userId="4f5bf68c-3e6a-4653-b22b-6a8c4ff83ae3" providerId="ADAL" clId="{96C341DE-DB6F-4539-A3B8-0BF3EF2D7E88}" dt="2025-01-02T18:19:36.676" v="40" actId="1076"/>
          <ac:spMkLst>
            <pc:docMk/>
            <pc:sldMk cId="593793805" sldId="4556"/>
            <ac:spMk id="6" creationId="{00EBD6F7-E7EF-2ECC-E565-0716B1A5D6EB}"/>
          </ac:spMkLst>
        </pc:spChg>
        <pc:graphicFrameChg chg="mod modGraphic">
          <ac:chgData name="Kyran Pagulayan" userId="4f5bf68c-3e6a-4653-b22b-6a8c4ff83ae3" providerId="ADAL" clId="{96C341DE-DB6F-4539-A3B8-0BF3EF2D7E88}" dt="2025-01-07T23:38:55.716" v="230" actId="20577"/>
          <ac:graphicFrameMkLst>
            <pc:docMk/>
            <pc:sldMk cId="593793805" sldId="4556"/>
            <ac:graphicFrameMk id="3" creationId="{5CDD2C80-1753-7A02-E253-4F53AF8FB17A}"/>
          </ac:graphicFrameMkLst>
        </pc:graphicFrameChg>
      </pc:sldChg>
    </pc:docChg>
  </pc:docChgLst>
  <pc:docChgLst>
    <pc:chgData name="Nathaniel Holmes" userId="64289d95-6088-4187-967a-18d22f07cfb8" providerId="ADAL" clId="{C676BEAC-0F3B-41B1-962D-324544C9FD94}"/>
    <pc:docChg chg="undo custSel addSld delSld modSld sldOrd">
      <pc:chgData name="Nathaniel Holmes" userId="64289d95-6088-4187-967a-18d22f07cfb8" providerId="ADAL" clId="{C676BEAC-0F3B-41B1-962D-324544C9FD94}" dt="2022-12-20T20:40:45.262" v="1252" actId="1076"/>
      <pc:docMkLst>
        <pc:docMk/>
      </pc:docMkLst>
      <pc:sldChg chg="addSp delSp modSp mod">
        <pc:chgData name="Nathaniel Holmes" userId="64289d95-6088-4187-967a-18d22f07cfb8" providerId="ADAL" clId="{C676BEAC-0F3B-41B1-962D-324544C9FD94}" dt="2022-12-19T18:11:23.645" v="124" actId="1076"/>
        <pc:sldMkLst>
          <pc:docMk/>
          <pc:sldMk cId="3320468459" sldId="257"/>
        </pc:sldMkLst>
      </pc:sldChg>
      <pc:sldChg chg="del ord">
        <pc:chgData name="Nathaniel Holmes" userId="64289d95-6088-4187-967a-18d22f07cfb8" providerId="ADAL" clId="{C676BEAC-0F3B-41B1-962D-324544C9FD94}" dt="2022-12-19T18:23:20.374" v="227" actId="47"/>
        <pc:sldMkLst>
          <pc:docMk/>
          <pc:sldMk cId="3442546732" sldId="259"/>
        </pc:sldMkLst>
      </pc:sldChg>
      <pc:sldChg chg="modSp mod modAnim">
        <pc:chgData name="Nathaniel Holmes" userId="64289d95-6088-4187-967a-18d22f07cfb8" providerId="ADAL" clId="{C676BEAC-0F3B-41B1-962D-324544C9FD94}" dt="2022-12-19T23:56:04.553" v="775" actId="14100"/>
        <pc:sldMkLst>
          <pc:docMk/>
          <pc:sldMk cId="3745170393" sldId="274"/>
        </pc:sldMkLst>
      </pc:sldChg>
      <pc:sldChg chg="ord">
        <pc:chgData name="Nathaniel Holmes" userId="64289d95-6088-4187-967a-18d22f07cfb8" providerId="ADAL" clId="{C676BEAC-0F3B-41B1-962D-324544C9FD94}" dt="2022-12-20T00:03:39.294" v="843"/>
        <pc:sldMkLst>
          <pc:docMk/>
          <pc:sldMk cId="1624251185" sldId="350"/>
        </pc:sldMkLst>
      </pc:sldChg>
      <pc:sldChg chg="addSp modSp mod">
        <pc:chgData name="Nathaniel Holmes" userId="64289d95-6088-4187-967a-18d22f07cfb8" providerId="ADAL" clId="{C676BEAC-0F3B-41B1-962D-324544C9FD94}" dt="2022-12-14T20:19:33.740" v="15" actId="1076"/>
        <pc:sldMkLst>
          <pc:docMk/>
          <pc:sldMk cId="963558260" sldId="1853"/>
        </pc:sldMkLst>
      </pc:sldChg>
      <pc:sldChg chg="modSp mod ord modNotesTx">
        <pc:chgData name="Nathaniel Holmes" userId="64289d95-6088-4187-967a-18d22f07cfb8" providerId="ADAL" clId="{C676BEAC-0F3B-41B1-962D-324544C9FD94}" dt="2022-12-19T18:51:52.124" v="254" actId="20577"/>
        <pc:sldMkLst>
          <pc:docMk/>
          <pc:sldMk cId="4015063200" sldId="2290"/>
        </pc:sldMkLst>
      </pc:sldChg>
      <pc:sldChg chg="del">
        <pc:chgData name="Nathaniel Holmes" userId="64289d95-6088-4187-967a-18d22f07cfb8" providerId="ADAL" clId="{C676BEAC-0F3B-41B1-962D-324544C9FD94}" dt="2022-12-19T18:17:10.500" v="155" actId="47"/>
        <pc:sldMkLst>
          <pc:docMk/>
          <pc:sldMk cId="3280487822" sldId="2291"/>
        </pc:sldMkLst>
      </pc:sldChg>
      <pc:sldChg chg="modSp mod">
        <pc:chgData name="Nathaniel Holmes" userId="64289d95-6088-4187-967a-18d22f07cfb8" providerId="ADAL" clId="{C676BEAC-0F3B-41B1-962D-324544C9FD94}" dt="2022-12-19T18:52:00.465" v="255" actId="20577"/>
        <pc:sldMkLst>
          <pc:docMk/>
          <pc:sldMk cId="2336940284" sldId="2293"/>
        </pc:sldMkLst>
      </pc:sldChg>
      <pc:sldChg chg="modSp mod">
        <pc:chgData name="Nathaniel Holmes" userId="64289d95-6088-4187-967a-18d22f07cfb8" providerId="ADAL" clId="{C676BEAC-0F3B-41B1-962D-324544C9FD94}" dt="2022-12-19T18:53:33.565" v="282" actId="20577"/>
        <pc:sldMkLst>
          <pc:docMk/>
          <pc:sldMk cId="4222956165" sldId="2303"/>
        </pc:sldMkLst>
      </pc:sldChg>
      <pc:sldChg chg="modSp mod">
        <pc:chgData name="Nathaniel Holmes" userId="64289d95-6088-4187-967a-18d22f07cfb8" providerId="ADAL" clId="{C676BEAC-0F3B-41B1-962D-324544C9FD94}" dt="2022-12-19T18:53:48.380" v="284" actId="1076"/>
        <pc:sldMkLst>
          <pc:docMk/>
          <pc:sldMk cId="3517513037" sldId="2304"/>
        </pc:sldMkLst>
      </pc:sldChg>
      <pc:sldChg chg="addSp delSp modSp mod modNotesTx">
        <pc:chgData name="Nathaniel Holmes" userId="64289d95-6088-4187-967a-18d22f07cfb8" providerId="ADAL" clId="{C676BEAC-0F3B-41B1-962D-324544C9FD94}" dt="2022-12-19T18:23:07.263" v="226" actId="20577"/>
        <pc:sldMkLst>
          <pc:docMk/>
          <pc:sldMk cId="653244742" sldId="2322"/>
        </pc:sldMkLst>
      </pc:sldChg>
      <pc:sldChg chg="addSp delSp modSp mod">
        <pc:chgData name="Nathaniel Holmes" userId="64289d95-6088-4187-967a-18d22f07cfb8" providerId="ADAL" clId="{C676BEAC-0F3B-41B1-962D-324544C9FD94}" dt="2022-12-19T23:57:22.720" v="783" actId="1076"/>
        <pc:sldMkLst>
          <pc:docMk/>
          <pc:sldMk cId="1854764222" sldId="2332"/>
        </pc:sldMkLst>
      </pc:sldChg>
      <pc:sldChg chg="modSp mod">
        <pc:chgData name="Nathaniel Holmes" userId="64289d95-6088-4187-967a-18d22f07cfb8" providerId="ADAL" clId="{C676BEAC-0F3B-41B1-962D-324544C9FD94}" dt="2022-12-14T20:20:20.324" v="17" actId="20577"/>
        <pc:sldMkLst>
          <pc:docMk/>
          <pc:sldMk cId="3478460511" sldId="2333"/>
        </pc:sldMkLst>
      </pc:sldChg>
      <pc:sldChg chg="del">
        <pc:chgData name="Nathaniel Holmes" userId="64289d95-6088-4187-967a-18d22f07cfb8" providerId="ADAL" clId="{C676BEAC-0F3B-41B1-962D-324544C9FD94}" dt="2022-12-20T00:00:28.318" v="815" actId="47"/>
        <pc:sldMkLst>
          <pc:docMk/>
          <pc:sldMk cId="2555360634" sldId="2341"/>
        </pc:sldMkLst>
      </pc:sldChg>
      <pc:sldChg chg="delSp modSp mod">
        <pc:chgData name="Nathaniel Holmes" userId="64289d95-6088-4187-967a-18d22f07cfb8" providerId="ADAL" clId="{C676BEAC-0F3B-41B1-962D-324544C9FD94}" dt="2022-12-20T20:16:12.323" v="1239" actId="478"/>
        <pc:sldMkLst>
          <pc:docMk/>
          <pc:sldMk cId="248156804" sldId="2354"/>
        </pc:sldMkLst>
      </pc:sldChg>
      <pc:sldChg chg="modSp mod">
        <pc:chgData name="Nathaniel Holmes" userId="64289d95-6088-4187-967a-18d22f07cfb8" providerId="ADAL" clId="{C676BEAC-0F3B-41B1-962D-324544C9FD94}" dt="2022-12-19T18:52:18.697" v="259" actId="20577"/>
        <pc:sldMkLst>
          <pc:docMk/>
          <pc:sldMk cId="1011948984" sldId="2365"/>
        </pc:sldMkLst>
      </pc:sldChg>
      <pc:sldChg chg="addSp modSp mod ord">
        <pc:chgData name="Nathaniel Holmes" userId="64289d95-6088-4187-967a-18d22f07cfb8" providerId="ADAL" clId="{C676BEAC-0F3B-41B1-962D-324544C9FD94}" dt="2022-12-19T18:24:16.007" v="233"/>
        <pc:sldMkLst>
          <pc:docMk/>
          <pc:sldMk cId="4116248016" sldId="2377"/>
        </pc:sldMkLst>
      </pc:sldChg>
      <pc:sldChg chg="del">
        <pc:chgData name="Nathaniel Holmes" userId="64289d95-6088-4187-967a-18d22f07cfb8" providerId="ADAL" clId="{C676BEAC-0F3B-41B1-962D-324544C9FD94}" dt="2022-12-19T23:56:45.334" v="776" actId="47"/>
        <pc:sldMkLst>
          <pc:docMk/>
          <pc:sldMk cId="410571538" sldId="2407"/>
        </pc:sldMkLst>
      </pc:sldChg>
      <pc:sldChg chg="del">
        <pc:chgData name="Nathaniel Holmes" userId="64289d95-6088-4187-967a-18d22f07cfb8" providerId="ADAL" clId="{C676BEAC-0F3B-41B1-962D-324544C9FD94}" dt="2022-12-14T20:17:56.587" v="5" actId="2696"/>
        <pc:sldMkLst>
          <pc:docMk/>
          <pc:sldMk cId="4162016853" sldId="2408"/>
        </pc:sldMkLst>
      </pc:sldChg>
      <pc:sldChg chg="del">
        <pc:chgData name="Nathaniel Holmes" userId="64289d95-6088-4187-967a-18d22f07cfb8" providerId="ADAL" clId="{C676BEAC-0F3B-41B1-962D-324544C9FD94}" dt="2022-12-14T20:18:08.213" v="6" actId="2696"/>
        <pc:sldMkLst>
          <pc:docMk/>
          <pc:sldMk cId="15177817" sldId="2409"/>
        </pc:sldMkLst>
      </pc:sldChg>
      <pc:sldChg chg="ord">
        <pc:chgData name="Nathaniel Holmes" userId="64289d95-6088-4187-967a-18d22f07cfb8" providerId="ADAL" clId="{C676BEAC-0F3B-41B1-962D-324544C9FD94}" dt="2022-12-19T18:23:32.857" v="229"/>
        <pc:sldMkLst>
          <pc:docMk/>
          <pc:sldMk cId="1410951561" sldId="2415"/>
        </pc:sldMkLst>
      </pc:sldChg>
      <pc:sldChg chg="modSp add del mod">
        <pc:chgData name="Nathaniel Holmes" userId="64289d95-6088-4187-967a-18d22f07cfb8" providerId="ADAL" clId="{C676BEAC-0F3B-41B1-962D-324544C9FD94}" dt="2022-12-14T20:36:23.464" v="24" actId="47"/>
        <pc:sldMkLst>
          <pc:docMk/>
          <pc:sldMk cId="2398149813" sldId="2418"/>
        </pc:sldMkLst>
      </pc:sldChg>
      <pc:sldChg chg="delSp modSp add mod modClrScheme chgLayout">
        <pc:chgData name="Nathaniel Holmes" userId="64289d95-6088-4187-967a-18d22f07cfb8" providerId="ADAL" clId="{C676BEAC-0F3B-41B1-962D-324544C9FD94}" dt="2022-12-20T20:40:17.877" v="1250" actId="1076"/>
        <pc:sldMkLst>
          <pc:docMk/>
          <pc:sldMk cId="743267948" sldId="2419"/>
        </pc:sldMkLst>
      </pc:sldChg>
      <pc:sldChg chg="modSp add mod">
        <pc:chgData name="Nathaniel Holmes" userId="64289d95-6088-4187-967a-18d22f07cfb8" providerId="ADAL" clId="{C676BEAC-0F3B-41B1-962D-324544C9FD94}" dt="2022-12-20T20:40:45.262" v="1252" actId="1076"/>
        <pc:sldMkLst>
          <pc:docMk/>
          <pc:sldMk cId="373566707" sldId="2423"/>
        </pc:sldMkLst>
      </pc:sldChg>
      <pc:sldChg chg="delSp modSp mod">
        <pc:chgData name="Nathaniel Holmes" userId="64289d95-6088-4187-967a-18d22f07cfb8" providerId="ADAL" clId="{C676BEAC-0F3B-41B1-962D-324544C9FD94}" dt="2022-12-20T20:38:19.324" v="1243" actId="108"/>
        <pc:sldMkLst>
          <pc:docMk/>
          <pc:sldMk cId="3889980037" sldId="2426"/>
        </pc:sldMkLst>
      </pc:sldChg>
      <pc:sldChg chg="add del">
        <pc:chgData name="Nathaniel Holmes" userId="64289d95-6088-4187-967a-18d22f07cfb8" providerId="ADAL" clId="{C676BEAC-0F3B-41B1-962D-324544C9FD94}" dt="2022-12-14T20:36:21.202" v="23" actId="47"/>
        <pc:sldMkLst>
          <pc:docMk/>
          <pc:sldMk cId="2782256898" sldId="2431"/>
        </pc:sldMkLst>
      </pc:sldChg>
      <pc:sldChg chg="modSp del mod modClrScheme chgLayout">
        <pc:chgData name="Nathaniel Holmes" userId="64289d95-6088-4187-967a-18d22f07cfb8" providerId="ADAL" clId="{C676BEAC-0F3B-41B1-962D-324544C9FD94}" dt="2022-12-19T18:15:06.310" v="148" actId="47"/>
        <pc:sldMkLst>
          <pc:docMk/>
          <pc:sldMk cId="2946871420" sldId="2432"/>
        </pc:sldMkLst>
      </pc:sldChg>
      <pc:sldChg chg="addSp delSp modSp mod modClrScheme chgLayout">
        <pc:chgData name="Nathaniel Holmes" userId="64289d95-6088-4187-967a-18d22f07cfb8" providerId="ADAL" clId="{C676BEAC-0F3B-41B1-962D-324544C9FD94}" dt="2022-12-20T17:39:59.616" v="1124" actId="1076"/>
        <pc:sldMkLst>
          <pc:docMk/>
          <pc:sldMk cId="2181584857" sldId="2435"/>
        </pc:sldMkLst>
      </pc:sldChg>
      <pc:sldChg chg="delSp modSp mod modClrScheme chgLayout">
        <pc:chgData name="Nathaniel Holmes" userId="64289d95-6088-4187-967a-18d22f07cfb8" providerId="ADAL" clId="{C676BEAC-0F3B-41B1-962D-324544C9FD94}" dt="2022-12-20T20:38:10.645" v="1242" actId="108"/>
        <pc:sldMkLst>
          <pc:docMk/>
          <pc:sldMk cId="389512852" sldId="2438"/>
        </pc:sldMkLst>
      </pc:sldChg>
      <pc:sldChg chg="modSp mod">
        <pc:chgData name="Nathaniel Holmes" userId="64289d95-6088-4187-967a-18d22f07cfb8" providerId="ADAL" clId="{C676BEAC-0F3B-41B1-962D-324544C9FD94}" dt="2022-12-20T00:01:25.450" v="822" actId="14100"/>
        <pc:sldMkLst>
          <pc:docMk/>
          <pc:sldMk cId="110796806" sldId="2442"/>
        </pc:sldMkLst>
      </pc:sldChg>
      <pc:sldChg chg="modSp mod modClrScheme chgLayout">
        <pc:chgData name="Nathaniel Holmes" userId="64289d95-6088-4187-967a-18d22f07cfb8" providerId="ADAL" clId="{C676BEAC-0F3B-41B1-962D-324544C9FD94}" dt="2022-12-20T17:40:32.473" v="1126" actId="700"/>
        <pc:sldMkLst>
          <pc:docMk/>
          <pc:sldMk cId="506470830" sldId="2642"/>
        </pc:sldMkLst>
      </pc:sldChg>
      <pc:sldChg chg="modSp mod modClrScheme chgLayout">
        <pc:chgData name="Nathaniel Holmes" userId="64289d95-6088-4187-967a-18d22f07cfb8" providerId="ADAL" clId="{C676BEAC-0F3B-41B1-962D-324544C9FD94}" dt="2022-12-20T00:04:02.854" v="845" actId="1076"/>
        <pc:sldMkLst>
          <pc:docMk/>
          <pc:sldMk cId="2651056313" sldId="2656"/>
        </pc:sldMkLst>
      </pc:sldChg>
      <pc:sldChg chg="modSp mod">
        <pc:chgData name="Nathaniel Holmes" userId="64289d95-6088-4187-967a-18d22f07cfb8" providerId="ADAL" clId="{C676BEAC-0F3B-41B1-962D-324544C9FD94}" dt="2022-12-20T00:00:23.184" v="814" actId="1076"/>
        <pc:sldMkLst>
          <pc:docMk/>
          <pc:sldMk cId="410641267" sldId="4383"/>
        </pc:sldMkLst>
      </pc:sldChg>
      <pc:sldChg chg="modSp mod ord modClrScheme chgLayout">
        <pc:chgData name="Nathaniel Holmes" userId="64289d95-6088-4187-967a-18d22f07cfb8" providerId="ADAL" clId="{C676BEAC-0F3B-41B1-962D-324544C9FD94}" dt="2022-12-19T18:23:46.530" v="231"/>
        <pc:sldMkLst>
          <pc:docMk/>
          <pc:sldMk cId="3756506790" sldId="4435"/>
        </pc:sldMkLst>
      </pc:sldChg>
      <pc:sldChg chg="del ord">
        <pc:chgData name="Nathaniel Holmes" userId="64289d95-6088-4187-967a-18d22f07cfb8" providerId="ADAL" clId="{C676BEAC-0F3B-41B1-962D-324544C9FD94}" dt="2022-12-19T18:20:15.583" v="186" actId="47"/>
        <pc:sldMkLst>
          <pc:docMk/>
          <pc:sldMk cId="1609829668" sldId="4436"/>
        </pc:sldMkLst>
      </pc:sldChg>
      <pc:sldChg chg="del">
        <pc:chgData name="Nathaniel Holmes" userId="64289d95-6088-4187-967a-18d22f07cfb8" providerId="ADAL" clId="{C676BEAC-0F3B-41B1-962D-324544C9FD94}" dt="2022-12-19T18:16:49.019" v="154" actId="47"/>
        <pc:sldMkLst>
          <pc:docMk/>
          <pc:sldMk cId="3873969507" sldId="4437"/>
        </pc:sldMkLst>
      </pc:sldChg>
      <pc:sldChg chg="modSp del mod">
        <pc:chgData name="Nathaniel Holmes" userId="64289d95-6088-4187-967a-18d22f07cfb8" providerId="ADAL" clId="{C676BEAC-0F3B-41B1-962D-324544C9FD94}" dt="2022-12-19T23:57:27.446" v="784" actId="47"/>
        <pc:sldMkLst>
          <pc:docMk/>
          <pc:sldMk cId="1519218547" sldId="4438"/>
        </pc:sldMkLst>
      </pc:sldChg>
      <pc:sldChg chg="addSp delSp modSp mod setBg modClrScheme chgLayout">
        <pc:chgData name="Nathaniel Holmes" userId="64289d95-6088-4187-967a-18d22f07cfb8" providerId="ADAL" clId="{C676BEAC-0F3B-41B1-962D-324544C9FD94}" dt="2022-12-20T20:38:39.896" v="1247" actId="14100"/>
        <pc:sldMkLst>
          <pc:docMk/>
          <pc:sldMk cId="2319546495" sldId="4439"/>
        </pc:sldMkLst>
      </pc:sldChg>
      <pc:sldChg chg="delSp modSp mod modClrScheme chgLayout">
        <pc:chgData name="Nathaniel Holmes" userId="64289d95-6088-4187-967a-18d22f07cfb8" providerId="ADAL" clId="{C676BEAC-0F3B-41B1-962D-324544C9FD94}" dt="2022-12-20T20:37:54.566" v="1240" actId="108"/>
        <pc:sldMkLst>
          <pc:docMk/>
          <pc:sldMk cId="1952393579" sldId="4440"/>
        </pc:sldMkLst>
      </pc:sldChg>
      <pc:sldChg chg="delSp modSp mod modClrScheme chgLayout">
        <pc:chgData name="Nathaniel Holmes" userId="64289d95-6088-4187-967a-18d22f07cfb8" providerId="ADAL" clId="{C676BEAC-0F3B-41B1-962D-324544C9FD94}" dt="2022-12-20T20:38:01.621" v="1241" actId="108"/>
        <pc:sldMkLst>
          <pc:docMk/>
          <pc:sldMk cId="1064494118" sldId="4441"/>
        </pc:sldMkLst>
      </pc:sldChg>
      <pc:sldMasterChg chg="delSldLayout">
        <pc:chgData name="Nathaniel Holmes" userId="64289d95-6088-4187-967a-18d22f07cfb8" providerId="ADAL" clId="{C676BEAC-0F3B-41B1-962D-324544C9FD94}" dt="2022-12-19T23:57:27.446" v="784" actId="47"/>
        <pc:sldMasterMkLst>
          <pc:docMk/>
          <pc:sldMasterMk cId="2101960234" sldId="2147483721"/>
        </pc:sldMasterMkLst>
        <pc:sldLayoutChg chg="del">
          <pc:chgData name="Nathaniel Holmes" userId="64289d95-6088-4187-967a-18d22f07cfb8" providerId="ADAL" clId="{C676BEAC-0F3B-41B1-962D-324544C9FD94}" dt="2022-12-19T23:57:27.446" v="784" actId="47"/>
          <pc:sldLayoutMkLst>
            <pc:docMk/>
            <pc:sldMasterMk cId="2101960234" sldId="2147483721"/>
            <pc:sldLayoutMk cId="1069917726" sldId="2147484161"/>
          </pc:sldLayoutMkLst>
        </pc:sldLayoutChg>
      </pc:sldMasterChg>
      <pc:sldMasterChg chg="delSldLayout">
        <pc:chgData name="Nathaniel Holmes" userId="64289d95-6088-4187-967a-18d22f07cfb8" providerId="ADAL" clId="{C676BEAC-0F3B-41B1-962D-324544C9FD94}" dt="2022-12-19T18:20:15.583" v="186" actId="47"/>
        <pc:sldMasterMkLst>
          <pc:docMk/>
          <pc:sldMasterMk cId="762736053" sldId="2147483857"/>
        </pc:sldMasterMkLst>
        <pc:sldLayoutChg chg="del">
          <pc:chgData name="Nathaniel Holmes" userId="64289d95-6088-4187-967a-18d22f07cfb8" providerId="ADAL" clId="{C676BEAC-0F3B-41B1-962D-324544C9FD94}" dt="2022-12-19T18:20:15.583" v="186" actId="47"/>
          <pc:sldLayoutMkLst>
            <pc:docMk/>
            <pc:sldMasterMk cId="762736053" sldId="2147483857"/>
            <pc:sldLayoutMk cId="2805995552" sldId="2147484159"/>
          </pc:sldLayoutMkLst>
        </pc:sldLayoutChg>
      </pc:sldMasterChg>
      <pc:sldMasterChg chg="delSldLayout">
        <pc:chgData name="Nathaniel Holmes" userId="64289d95-6088-4187-967a-18d22f07cfb8" providerId="ADAL" clId="{C676BEAC-0F3B-41B1-962D-324544C9FD94}" dt="2022-12-19T18:16:49.019" v="154" actId="47"/>
        <pc:sldMasterMkLst>
          <pc:docMk/>
          <pc:sldMasterMk cId="2849261873" sldId="2147483887"/>
        </pc:sldMasterMkLst>
        <pc:sldLayoutChg chg="del">
          <pc:chgData name="Nathaniel Holmes" userId="64289d95-6088-4187-967a-18d22f07cfb8" providerId="ADAL" clId="{C676BEAC-0F3B-41B1-962D-324544C9FD94}" dt="2022-12-19T18:16:49.019" v="154" actId="47"/>
          <pc:sldLayoutMkLst>
            <pc:docMk/>
            <pc:sldMasterMk cId="2849261873" sldId="2147483887"/>
            <pc:sldLayoutMk cId="2903891579" sldId="2147484160"/>
          </pc:sldLayoutMkLst>
        </pc:sldLayoutChg>
      </pc:sldMasterChg>
    </pc:docChg>
  </pc:docChgLst>
  <pc:docChgLst>
    <pc:chgData name="Kyran Pagulayan" userId="4f5bf68c-3e6a-4653-b22b-6a8c4ff83ae3" providerId="ADAL" clId="{CC227C5A-89CB-4167-A11F-F6F2B3C0EE7A}"/>
    <pc:docChg chg="modSld">
      <pc:chgData name="Kyran Pagulayan" userId="4f5bf68c-3e6a-4653-b22b-6a8c4ff83ae3" providerId="ADAL" clId="{CC227C5A-89CB-4167-A11F-F6F2B3C0EE7A}" dt="2024-08-29T15:42:55.161" v="51" actId="20577"/>
      <pc:docMkLst>
        <pc:docMk/>
      </pc:docMkLst>
      <pc:sldChg chg="modSp mod">
        <pc:chgData name="Kyran Pagulayan" userId="4f5bf68c-3e6a-4653-b22b-6a8c4ff83ae3" providerId="ADAL" clId="{CC227C5A-89CB-4167-A11F-F6F2B3C0EE7A}" dt="2024-08-29T15:42:55.161" v="51" actId="20577"/>
        <pc:sldMkLst>
          <pc:docMk/>
          <pc:sldMk cId="691611913" sldId="4550"/>
        </pc:sldMkLst>
      </pc:sldChg>
    </pc:docChg>
  </pc:docChgLst>
  <pc:docChgLst>
    <pc:chgData name="Kyran Pagulayan" userId="4f5bf68c-3e6a-4653-b22b-6a8c4ff83ae3" providerId="ADAL" clId="{F9AF78F9-E859-4411-A88B-C60AD7E25785}"/>
    <pc:docChg chg="custSel addSld delSld modSld">
      <pc:chgData name="Kyran Pagulayan" userId="4f5bf68c-3e6a-4653-b22b-6a8c4ff83ae3" providerId="ADAL" clId="{F9AF78F9-E859-4411-A88B-C60AD7E25785}" dt="2023-01-12T00:22:14.708" v="127"/>
      <pc:docMkLst>
        <pc:docMk/>
      </pc:docMkLst>
      <pc:sldChg chg="addSp delSp modSp mod">
        <pc:chgData name="Kyran Pagulayan" userId="4f5bf68c-3e6a-4653-b22b-6a8c4ff83ae3" providerId="ADAL" clId="{F9AF78F9-E859-4411-A88B-C60AD7E25785}" dt="2022-12-20T21:01:21.604" v="38"/>
        <pc:sldMkLst>
          <pc:docMk/>
          <pc:sldMk cId="2736872270" sldId="334"/>
        </pc:sldMkLst>
      </pc:sldChg>
      <pc:sldChg chg="del mod modShow">
        <pc:chgData name="Kyran Pagulayan" userId="4f5bf68c-3e6a-4653-b22b-6a8c4ff83ae3" providerId="ADAL" clId="{F9AF78F9-E859-4411-A88B-C60AD7E25785}" dt="2022-12-20T21:08:06.105" v="58" actId="47"/>
        <pc:sldMkLst>
          <pc:docMk/>
          <pc:sldMk cId="3350095282" sldId="1311"/>
        </pc:sldMkLst>
      </pc:sldChg>
      <pc:sldChg chg="modSp mod">
        <pc:chgData name="Kyran Pagulayan" userId="4f5bf68c-3e6a-4653-b22b-6a8c4ff83ae3" providerId="ADAL" clId="{F9AF78F9-E859-4411-A88B-C60AD7E25785}" dt="2022-12-20T20:55:38.356" v="13" actId="14100"/>
        <pc:sldMkLst>
          <pc:docMk/>
          <pc:sldMk cId="484652315" sldId="2278"/>
        </pc:sldMkLst>
      </pc:sldChg>
      <pc:sldChg chg="modSp mod">
        <pc:chgData name="Kyran Pagulayan" userId="4f5bf68c-3e6a-4653-b22b-6a8c4ff83ae3" providerId="ADAL" clId="{F9AF78F9-E859-4411-A88B-C60AD7E25785}" dt="2022-12-20T20:53:27.680" v="7" actId="1076"/>
        <pc:sldMkLst>
          <pc:docMk/>
          <pc:sldMk cId="4015063200" sldId="2290"/>
        </pc:sldMkLst>
      </pc:sldChg>
      <pc:sldChg chg="del">
        <pc:chgData name="Kyran Pagulayan" userId="4f5bf68c-3e6a-4653-b22b-6a8c4ff83ae3" providerId="ADAL" clId="{F9AF78F9-E859-4411-A88B-C60AD7E25785}" dt="2023-01-10T22:26:36.423" v="103" actId="2696"/>
        <pc:sldMkLst>
          <pc:docMk/>
          <pc:sldMk cId="877257145" sldId="2321"/>
        </pc:sldMkLst>
      </pc:sldChg>
      <pc:sldChg chg="del">
        <pc:chgData name="Kyran Pagulayan" userId="4f5bf68c-3e6a-4653-b22b-6a8c4ff83ae3" providerId="ADAL" clId="{F9AF78F9-E859-4411-A88B-C60AD7E25785}" dt="2023-01-10T22:26:36.423" v="103" actId="2696"/>
        <pc:sldMkLst>
          <pc:docMk/>
          <pc:sldMk cId="2303717560" sldId="2353"/>
        </pc:sldMkLst>
      </pc:sldChg>
      <pc:sldChg chg="modSp del mod modNotesTx">
        <pc:chgData name="Kyran Pagulayan" userId="4f5bf68c-3e6a-4653-b22b-6a8c4ff83ae3" providerId="ADAL" clId="{F9AF78F9-E859-4411-A88B-C60AD7E25785}" dt="2022-12-30T00:29:20.890" v="102" actId="47"/>
        <pc:sldMkLst>
          <pc:docMk/>
          <pc:sldMk cId="248156804" sldId="2354"/>
        </pc:sldMkLst>
      </pc:sldChg>
      <pc:sldChg chg="modSp mod modNotesTx">
        <pc:chgData name="Kyran Pagulayan" userId="4f5bf68c-3e6a-4653-b22b-6a8c4ff83ae3" providerId="ADAL" clId="{F9AF78F9-E859-4411-A88B-C60AD7E25785}" dt="2023-01-12T00:12:28.568" v="112" actId="20577"/>
        <pc:sldMkLst>
          <pc:docMk/>
          <pc:sldMk cId="1011948984" sldId="2365"/>
        </pc:sldMkLst>
      </pc:sldChg>
      <pc:sldChg chg="modNotesTx">
        <pc:chgData name="Kyran Pagulayan" userId="4f5bf68c-3e6a-4653-b22b-6a8c4ff83ae3" providerId="ADAL" clId="{F9AF78F9-E859-4411-A88B-C60AD7E25785}" dt="2023-01-12T00:16:07.543" v="116" actId="20577"/>
        <pc:sldMkLst>
          <pc:docMk/>
          <pc:sldMk cId="3279739223" sldId="2397"/>
        </pc:sldMkLst>
      </pc:sldChg>
      <pc:sldChg chg="modSp mod">
        <pc:chgData name="Kyran Pagulayan" userId="4f5bf68c-3e6a-4653-b22b-6a8c4ff83ae3" providerId="ADAL" clId="{F9AF78F9-E859-4411-A88B-C60AD7E25785}" dt="2023-01-12T00:15:06.529" v="113" actId="1076"/>
        <pc:sldMkLst>
          <pc:docMk/>
          <pc:sldMk cId="2504154516" sldId="2403"/>
        </pc:sldMkLst>
      </pc:sldChg>
      <pc:sldChg chg="del">
        <pc:chgData name="Kyran Pagulayan" userId="4f5bf68c-3e6a-4653-b22b-6a8c4ff83ae3" providerId="ADAL" clId="{F9AF78F9-E859-4411-A88B-C60AD7E25785}" dt="2022-12-20T20:57:41.821" v="17" actId="47"/>
        <pc:sldMkLst>
          <pc:docMk/>
          <pc:sldMk cId="118188415" sldId="2411"/>
        </pc:sldMkLst>
      </pc:sldChg>
      <pc:sldChg chg="del">
        <pc:chgData name="Kyran Pagulayan" userId="4f5bf68c-3e6a-4653-b22b-6a8c4ff83ae3" providerId="ADAL" clId="{F9AF78F9-E859-4411-A88B-C60AD7E25785}" dt="2022-12-20T20:58:15.555" v="18" actId="47"/>
        <pc:sldMkLst>
          <pc:docMk/>
          <pc:sldMk cId="3738259779" sldId="2412"/>
        </pc:sldMkLst>
      </pc:sldChg>
      <pc:sldChg chg="delSp modSp mod">
        <pc:chgData name="Kyran Pagulayan" userId="4f5bf68c-3e6a-4653-b22b-6a8c4ff83ae3" providerId="ADAL" clId="{F9AF78F9-E859-4411-A88B-C60AD7E25785}" dt="2022-12-28T18:06:49.687" v="90" actId="14100"/>
        <pc:sldMkLst>
          <pc:docMk/>
          <pc:sldMk cId="639994022" sldId="2413"/>
        </pc:sldMkLst>
      </pc:sldChg>
      <pc:sldChg chg="modSp mod">
        <pc:chgData name="Kyran Pagulayan" userId="4f5bf68c-3e6a-4653-b22b-6a8c4ff83ae3" providerId="ADAL" clId="{F9AF78F9-E859-4411-A88B-C60AD7E25785}" dt="2022-12-20T21:00:39.396" v="34" actId="20577"/>
        <pc:sldMkLst>
          <pc:docMk/>
          <pc:sldMk cId="19232832" sldId="2414"/>
        </pc:sldMkLst>
      </pc:sldChg>
      <pc:sldChg chg="modSp mod">
        <pc:chgData name="Kyran Pagulayan" userId="4f5bf68c-3e6a-4653-b22b-6a8c4ff83ae3" providerId="ADAL" clId="{F9AF78F9-E859-4411-A88B-C60AD7E25785}" dt="2022-12-20T20:54:50.768" v="9" actId="14734"/>
        <pc:sldMkLst>
          <pc:docMk/>
          <pc:sldMk cId="743267948" sldId="2419"/>
        </pc:sldMkLst>
      </pc:sldChg>
      <pc:sldChg chg="delSp modSp mod">
        <pc:chgData name="Kyran Pagulayan" userId="4f5bf68c-3e6a-4653-b22b-6a8c4ff83ae3" providerId="ADAL" clId="{F9AF78F9-E859-4411-A88B-C60AD7E25785}" dt="2023-01-12T00:19:10.056" v="122" actId="255"/>
        <pc:sldMkLst>
          <pc:docMk/>
          <pc:sldMk cId="3889980037" sldId="2426"/>
        </pc:sldMkLst>
      </pc:sldChg>
      <pc:sldChg chg="modSp mod">
        <pc:chgData name="Kyran Pagulayan" userId="4f5bf68c-3e6a-4653-b22b-6a8c4ff83ae3" providerId="ADAL" clId="{F9AF78F9-E859-4411-A88B-C60AD7E25785}" dt="2022-12-28T18:08:48.169" v="93" actId="14861"/>
        <pc:sldMkLst>
          <pc:docMk/>
          <pc:sldMk cId="1840767067" sldId="2849"/>
        </pc:sldMkLst>
      </pc:sldChg>
      <pc:sldChg chg="delSp mod">
        <pc:chgData name="Kyran Pagulayan" userId="4f5bf68c-3e6a-4653-b22b-6a8c4ff83ae3" providerId="ADAL" clId="{F9AF78F9-E859-4411-A88B-C60AD7E25785}" dt="2022-12-20T21:01:04.953" v="35" actId="478"/>
        <pc:sldMkLst>
          <pc:docMk/>
          <pc:sldMk cId="410641267" sldId="4383"/>
        </pc:sldMkLst>
      </pc:sldChg>
      <pc:sldChg chg="addSp delSp modSp mod">
        <pc:chgData name="Kyran Pagulayan" userId="4f5bf68c-3e6a-4653-b22b-6a8c4ff83ae3" providerId="ADAL" clId="{F9AF78F9-E859-4411-A88B-C60AD7E25785}" dt="2023-01-12T00:22:14.708" v="127"/>
        <pc:sldMkLst>
          <pc:docMk/>
          <pc:sldMk cId="2939833955" sldId="4442"/>
        </pc:sldMkLst>
      </pc:sldChg>
      <pc:sldChg chg="addSp delSp modSp add mod modNotesTx">
        <pc:chgData name="Kyran Pagulayan" userId="4f5bf68c-3e6a-4653-b22b-6a8c4ff83ae3" providerId="ADAL" clId="{F9AF78F9-E859-4411-A88B-C60AD7E25785}" dt="2022-12-20T21:05:30.942" v="51"/>
        <pc:sldMkLst>
          <pc:docMk/>
          <pc:sldMk cId="2308288017" sldId="4443"/>
        </pc:sldMkLst>
      </pc:sldChg>
      <pc:sldChg chg="modSp add mod modNotesTx">
        <pc:chgData name="Kyran Pagulayan" userId="4f5bf68c-3e6a-4653-b22b-6a8c4ff83ae3" providerId="ADAL" clId="{F9AF78F9-E859-4411-A88B-C60AD7E25785}" dt="2022-12-20T21:07:14.251" v="57"/>
        <pc:sldMkLst>
          <pc:docMk/>
          <pc:sldMk cId="1178785249" sldId="4444"/>
        </pc:sldMkLst>
      </pc:sldChg>
    </pc:docChg>
  </pc:docChgLst>
  <pc:docChgLst>
    <pc:chgData name="Nathaniel Holmes" userId="64289d95-6088-4187-967a-18d22f07cfb8" providerId="ADAL" clId="{71990A83-8D29-47CF-A3E7-CF53DB73588B}"/>
    <pc:docChg chg="custSel addSld delSld modSld">
      <pc:chgData name="Nathaniel Holmes" userId="64289d95-6088-4187-967a-18d22f07cfb8" providerId="ADAL" clId="{71990A83-8D29-47CF-A3E7-CF53DB73588B}" dt="2022-01-04T20:37:25.546" v="447"/>
      <pc:docMkLst>
        <pc:docMk/>
      </pc:docMkLst>
      <pc:sldChg chg="modSp mod">
        <pc:chgData name="Nathaniel Holmes" userId="64289d95-6088-4187-967a-18d22f07cfb8" providerId="ADAL" clId="{71990A83-8D29-47CF-A3E7-CF53DB73588B}" dt="2022-01-04T16:28:51.489" v="65" actId="20577"/>
        <pc:sldMkLst>
          <pc:docMk/>
          <pc:sldMk cId="1624251185" sldId="350"/>
        </pc:sldMkLst>
      </pc:sldChg>
      <pc:sldChg chg="addSp delSp modSp mod">
        <pc:chgData name="Nathaniel Holmes" userId="64289d95-6088-4187-967a-18d22f07cfb8" providerId="ADAL" clId="{71990A83-8D29-47CF-A3E7-CF53DB73588B}" dt="2022-01-04T20:05:46.633" v="425" actId="1076"/>
        <pc:sldMkLst>
          <pc:docMk/>
          <pc:sldMk cId="963558260" sldId="1853"/>
        </pc:sldMkLst>
      </pc:sldChg>
      <pc:sldChg chg="modNotesTx">
        <pc:chgData name="Nathaniel Holmes" userId="64289d95-6088-4187-967a-18d22f07cfb8" providerId="ADAL" clId="{71990A83-8D29-47CF-A3E7-CF53DB73588B}" dt="2022-01-04T19:25:00.060" v="289"/>
        <pc:sldMkLst>
          <pc:docMk/>
          <pc:sldMk cId="484652315" sldId="2278"/>
        </pc:sldMkLst>
      </pc:sldChg>
      <pc:sldChg chg="modSp mod">
        <pc:chgData name="Nathaniel Holmes" userId="64289d95-6088-4187-967a-18d22f07cfb8" providerId="ADAL" clId="{71990A83-8D29-47CF-A3E7-CF53DB73588B}" dt="2022-01-04T16:33:35.683" v="91" actId="20577"/>
        <pc:sldMkLst>
          <pc:docMk/>
          <pc:sldMk cId="458413000" sldId="2282"/>
        </pc:sldMkLst>
      </pc:sldChg>
      <pc:sldChg chg="modSp mod">
        <pc:chgData name="Nathaniel Holmes" userId="64289d95-6088-4187-967a-18d22f07cfb8" providerId="ADAL" clId="{71990A83-8D29-47CF-A3E7-CF53DB73588B}" dt="2022-01-04T20:37:25.546" v="447"/>
        <pc:sldMkLst>
          <pc:docMk/>
          <pc:sldMk cId="1156469944" sldId="2308"/>
        </pc:sldMkLst>
      </pc:sldChg>
      <pc:sldChg chg="modNotesTx">
        <pc:chgData name="Nathaniel Holmes" userId="64289d95-6088-4187-967a-18d22f07cfb8" providerId="ADAL" clId="{71990A83-8D29-47CF-A3E7-CF53DB73588B}" dt="2022-01-04T16:37:06.782" v="201" actId="20577"/>
        <pc:sldMkLst>
          <pc:docMk/>
          <pc:sldMk cId="3899821789" sldId="2312"/>
        </pc:sldMkLst>
      </pc:sldChg>
      <pc:sldChg chg="modNotesTx">
        <pc:chgData name="Nathaniel Holmes" userId="64289d95-6088-4187-967a-18d22f07cfb8" providerId="ADAL" clId="{71990A83-8D29-47CF-A3E7-CF53DB73588B}" dt="2022-01-04T15:28:27.405" v="26" actId="20577"/>
        <pc:sldMkLst>
          <pc:docMk/>
          <pc:sldMk cId="653244742" sldId="2322"/>
        </pc:sldMkLst>
      </pc:sldChg>
      <pc:sldChg chg="modSp">
        <pc:chgData name="Nathaniel Holmes" userId="64289d95-6088-4187-967a-18d22f07cfb8" providerId="ADAL" clId="{71990A83-8D29-47CF-A3E7-CF53DB73588B}" dt="2022-01-04T16:31:19.326" v="66" actId="14826"/>
        <pc:sldMkLst>
          <pc:docMk/>
          <pc:sldMk cId="1163189827" sldId="2331"/>
        </pc:sldMkLst>
      </pc:sldChg>
      <pc:sldChg chg="delSp modSp mod">
        <pc:chgData name="Nathaniel Holmes" userId="64289d95-6088-4187-967a-18d22f07cfb8" providerId="ADAL" clId="{71990A83-8D29-47CF-A3E7-CF53DB73588B}" dt="2022-01-04T16:35:28.673" v="96" actId="1076"/>
        <pc:sldMkLst>
          <pc:docMk/>
          <pc:sldMk cId="2555360634" sldId="2341"/>
        </pc:sldMkLst>
      </pc:sldChg>
      <pc:sldChg chg="delSp mod">
        <pc:chgData name="Nathaniel Holmes" userId="64289d95-6088-4187-967a-18d22f07cfb8" providerId="ADAL" clId="{71990A83-8D29-47CF-A3E7-CF53DB73588B}" dt="2022-01-04T16:38:14.735" v="202" actId="478"/>
        <pc:sldMkLst>
          <pc:docMk/>
          <pc:sldMk cId="1717463234" sldId="2357"/>
        </pc:sldMkLst>
      </pc:sldChg>
      <pc:sldChg chg="modSp mod">
        <pc:chgData name="Nathaniel Holmes" userId="64289d95-6088-4187-967a-18d22f07cfb8" providerId="ADAL" clId="{71990A83-8D29-47CF-A3E7-CF53DB73588B}" dt="2022-01-04T16:27:57.857" v="49" actId="1076"/>
        <pc:sldMkLst>
          <pc:docMk/>
          <pc:sldMk cId="1011948984" sldId="2365"/>
        </pc:sldMkLst>
      </pc:sldChg>
      <pc:sldChg chg="modSp new mod modNotesTx">
        <pc:chgData name="Nathaniel Holmes" userId="64289d95-6088-4187-967a-18d22f07cfb8" providerId="ADAL" clId="{71990A83-8D29-47CF-A3E7-CF53DB73588B}" dt="2022-01-04T20:36:42.627" v="437" actId="20577"/>
        <pc:sldMkLst>
          <pc:docMk/>
          <pc:sldMk cId="15177817" sldId="2409"/>
        </pc:sldMkLst>
      </pc:sldChg>
      <pc:sldChg chg="addSp delSp modSp del mod">
        <pc:chgData name="Nathaniel Holmes" userId="64289d95-6088-4187-967a-18d22f07cfb8" providerId="ADAL" clId="{71990A83-8D29-47CF-A3E7-CF53DB73588B}" dt="2022-01-03T17:30:13.349" v="2" actId="2696"/>
        <pc:sldMkLst>
          <pc:docMk/>
          <pc:sldMk cId="3501749613" sldId="2409"/>
        </pc:sldMkLst>
      </pc:sldChg>
    </pc:docChg>
  </pc:docChgLst>
  <pc:docChgLst>
    <pc:chgData name="Kyran Pagulayan" userId="4f5bf68c-3e6a-4653-b22b-6a8c4ff83ae3" providerId="ADAL" clId="{BBC97BF6-958A-4825-8AFB-6FA1D14AE752}"/>
    <pc:docChg chg="undo custSel delSld modSld sldOrd delMainMaster">
      <pc:chgData name="Kyran Pagulayan" userId="4f5bf68c-3e6a-4653-b22b-6a8c4ff83ae3" providerId="ADAL" clId="{BBC97BF6-958A-4825-8AFB-6FA1D14AE752}" dt="2022-01-19T01:09:31.848" v="190" actId="478"/>
      <pc:docMkLst>
        <pc:docMk/>
      </pc:docMkLst>
      <pc:sldChg chg="ord">
        <pc:chgData name="Kyran Pagulayan" userId="4f5bf68c-3e6a-4653-b22b-6a8c4ff83ae3" providerId="ADAL" clId="{BBC97BF6-958A-4825-8AFB-6FA1D14AE752}" dt="2022-01-19T00:29:25.077" v="30"/>
        <pc:sldMkLst>
          <pc:docMk/>
          <pc:sldMk cId="696266471" sldId="294"/>
        </pc:sldMkLst>
      </pc:sldChg>
      <pc:sldChg chg="del">
        <pc:chgData name="Kyran Pagulayan" userId="4f5bf68c-3e6a-4653-b22b-6a8c4ff83ae3" providerId="ADAL" clId="{BBC97BF6-958A-4825-8AFB-6FA1D14AE752}" dt="2022-01-19T00:33:08.257" v="107" actId="47"/>
        <pc:sldMkLst>
          <pc:docMk/>
          <pc:sldMk cId="2702969667" sldId="2248"/>
        </pc:sldMkLst>
      </pc:sldChg>
      <pc:sldChg chg="modSp mod">
        <pc:chgData name="Kyran Pagulayan" userId="4f5bf68c-3e6a-4653-b22b-6a8c4ff83ae3" providerId="ADAL" clId="{BBC97BF6-958A-4825-8AFB-6FA1D14AE752}" dt="2022-01-19T00:28:41.586" v="28"/>
        <pc:sldMkLst>
          <pc:docMk/>
          <pc:sldMk cId="1878077354" sldId="2274"/>
        </pc:sldMkLst>
      </pc:sldChg>
      <pc:sldChg chg="addSp modSp mod modNotesTx">
        <pc:chgData name="Kyran Pagulayan" userId="4f5bf68c-3e6a-4653-b22b-6a8c4ff83ae3" providerId="ADAL" clId="{BBC97BF6-958A-4825-8AFB-6FA1D14AE752}" dt="2022-01-19T01:07:51.944" v="184" actId="20577"/>
        <pc:sldMkLst>
          <pc:docMk/>
          <pc:sldMk cId="347499427" sldId="2305"/>
        </pc:sldMkLst>
      </pc:sldChg>
      <pc:sldChg chg="addSp modSp mod modNotesTx">
        <pc:chgData name="Kyran Pagulayan" userId="4f5bf68c-3e6a-4653-b22b-6a8c4ff83ae3" providerId="ADAL" clId="{BBC97BF6-958A-4825-8AFB-6FA1D14AE752}" dt="2022-01-19T01:07:59.175" v="187"/>
        <pc:sldMkLst>
          <pc:docMk/>
          <pc:sldMk cId="3899821789" sldId="2312"/>
        </pc:sldMkLst>
      </pc:sldChg>
      <pc:sldChg chg="modSp mod">
        <pc:chgData name="Kyran Pagulayan" userId="4f5bf68c-3e6a-4653-b22b-6a8c4ff83ae3" providerId="ADAL" clId="{BBC97BF6-958A-4825-8AFB-6FA1D14AE752}" dt="2022-01-19T00:30:36.810" v="98" actId="6549"/>
        <pc:sldMkLst>
          <pc:docMk/>
          <pc:sldMk cId="3478460511" sldId="2333"/>
        </pc:sldMkLst>
      </pc:sldChg>
      <pc:sldChg chg="delSp mod">
        <pc:chgData name="Kyran Pagulayan" userId="4f5bf68c-3e6a-4653-b22b-6a8c4ff83ae3" providerId="ADAL" clId="{BBC97BF6-958A-4825-8AFB-6FA1D14AE752}" dt="2022-01-19T01:09:31.848" v="190" actId="478"/>
        <pc:sldMkLst>
          <pc:docMk/>
          <pc:sldMk cId="1717463234" sldId="2357"/>
        </pc:sldMkLst>
      </pc:sldChg>
      <pc:sldChg chg="modSp mod">
        <pc:chgData name="Kyran Pagulayan" userId="4f5bf68c-3e6a-4653-b22b-6a8c4ff83ae3" providerId="ADAL" clId="{BBC97BF6-958A-4825-8AFB-6FA1D14AE752}" dt="2022-01-19T00:27:40.016" v="27" actId="14826"/>
        <pc:sldMkLst>
          <pc:docMk/>
          <pc:sldMk cId="4292708711" sldId="2360"/>
        </pc:sldMkLst>
      </pc:sldChg>
      <pc:sldChg chg="addSp modSp mod modNotesTx">
        <pc:chgData name="Kyran Pagulayan" userId="4f5bf68c-3e6a-4653-b22b-6a8c4ff83ae3" providerId="ADAL" clId="{BBC97BF6-958A-4825-8AFB-6FA1D14AE752}" dt="2022-01-19T01:08:06.397" v="189"/>
        <pc:sldMkLst>
          <pc:docMk/>
          <pc:sldMk cId="2030588766" sldId="2361"/>
        </pc:sldMkLst>
      </pc:sldChg>
      <pc:sldChg chg="modNotesTx">
        <pc:chgData name="Kyran Pagulayan" userId="4f5bf68c-3e6a-4653-b22b-6a8c4ff83ae3" providerId="ADAL" clId="{BBC97BF6-958A-4825-8AFB-6FA1D14AE752}" dt="2022-01-19T00:25:39.775" v="25"/>
        <pc:sldMkLst>
          <pc:docMk/>
          <pc:sldMk cId="2705693" sldId="2381"/>
        </pc:sldMkLst>
      </pc:sldChg>
      <pc:sldChg chg="modNotesTx">
        <pc:chgData name="Kyran Pagulayan" userId="4f5bf68c-3e6a-4653-b22b-6a8c4ff83ae3" providerId="ADAL" clId="{BBC97BF6-958A-4825-8AFB-6FA1D14AE752}" dt="2022-01-19T00:31:26.727" v="106" actId="20577"/>
        <pc:sldMkLst>
          <pc:docMk/>
          <pc:sldMk cId="3279739223" sldId="2397"/>
        </pc:sldMkLst>
      </pc:sldChg>
      <pc:sldChg chg="del">
        <pc:chgData name="Kyran Pagulayan" userId="4f5bf68c-3e6a-4653-b22b-6a8c4ff83ae3" providerId="ADAL" clId="{BBC97BF6-958A-4825-8AFB-6FA1D14AE752}" dt="2022-01-19T00:26:27.985" v="26" actId="47"/>
        <pc:sldMkLst>
          <pc:docMk/>
          <pc:sldMk cId="1057230276" sldId="2398"/>
        </pc:sldMkLst>
      </pc:sldChg>
      <pc:sldChg chg="del">
        <pc:chgData name="Kyran Pagulayan" userId="4f5bf68c-3e6a-4653-b22b-6a8c4ff83ae3" providerId="ADAL" clId="{BBC97BF6-958A-4825-8AFB-6FA1D14AE752}" dt="2022-01-19T00:26:27.985" v="26" actId="47"/>
        <pc:sldMkLst>
          <pc:docMk/>
          <pc:sldMk cId="165867708" sldId="2399"/>
        </pc:sldMkLst>
      </pc:sldChg>
      <pc:sldChg chg="del">
        <pc:chgData name="Kyran Pagulayan" userId="4f5bf68c-3e6a-4653-b22b-6a8c4ff83ae3" providerId="ADAL" clId="{BBC97BF6-958A-4825-8AFB-6FA1D14AE752}" dt="2022-01-19T00:26:27.985" v="26" actId="47"/>
        <pc:sldMkLst>
          <pc:docMk/>
          <pc:sldMk cId="1485098365" sldId="2400"/>
        </pc:sldMkLst>
      </pc:sldChg>
      <pc:sldChg chg="del">
        <pc:chgData name="Kyran Pagulayan" userId="4f5bf68c-3e6a-4653-b22b-6a8c4ff83ae3" providerId="ADAL" clId="{BBC97BF6-958A-4825-8AFB-6FA1D14AE752}" dt="2022-01-19T00:26:27.985" v="26" actId="47"/>
        <pc:sldMkLst>
          <pc:docMk/>
          <pc:sldMk cId="3786734392" sldId="2401"/>
        </pc:sldMkLst>
      </pc:sldChg>
      <pc:sldChg chg="del">
        <pc:chgData name="Kyran Pagulayan" userId="4f5bf68c-3e6a-4653-b22b-6a8c4ff83ae3" providerId="ADAL" clId="{BBC97BF6-958A-4825-8AFB-6FA1D14AE752}" dt="2022-01-19T00:21:26.792" v="0" actId="2696"/>
        <pc:sldMkLst>
          <pc:docMk/>
          <pc:sldMk cId="2573543428" sldId="2402"/>
        </pc:sldMkLst>
      </pc:sldChg>
      <pc:sldMasterChg chg="del delSldLayout">
        <pc:chgData name="Kyran Pagulayan" userId="4f5bf68c-3e6a-4653-b22b-6a8c4ff83ae3" providerId="ADAL" clId="{BBC97BF6-958A-4825-8AFB-6FA1D14AE752}" dt="2022-01-19T00:26:27.985" v="26" actId="47"/>
        <pc:sldMasterMkLst>
          <pc:docMk/>
          <pc:sldMasterMk cId="1392543141" sldId="2147484008"/>
        </pc:sldMasterMkLst>
        <pc:sldLayoutChg chg="del">
          <pc:chgData name="Kyran Pagulayan" userId="4f5bf68c-3e6a-4653-b22b-6a8c4ff83ae3" providerId="ADAL" clId="{BBC97BF6-958A-4825-8AFB-6FA1D14AE752}" dt="2022-01-19T00:26:27.985" v="26" actId="47"/>
          <pc:sldLayoutMkLst>
            <pc:docMk/>
            <pc:sldMasterMk cId="1392543141" sldId="2147484008"/>
            <pc:sldLayoutMk cId="3537542204" sldId="2147484009"/>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758554462" sldId="2147484010"/>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1630829512" sldId="2147484011"/>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1070970127" sldId="2147484012"/>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704651135" sldId="2147484013"/>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246686068" sldId="2147484014"/>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4129216993" sldId="2147484015"/>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1630909258" sldId="2147484016"/>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1391196441" sldId="2147484017"/>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560850193" sldId="2147484018"/>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970332471" sldId="2147484019"/>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2333363420" sldId="2147484020"/>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4020754940" sldId="2147484021"/>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678769182" sldId="2147484022"/>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4237786501" sldId="2147484023"/>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526857417" sldId="2147484024"/>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2197913224" sldId="2147484025"/>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211901843" sldId="2147484026"/>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968470235" sldId="2147484027"/>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019105501" sldId="2147484028"/>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794439195" sldId="2147484029"/>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2537615407" sldId="2147484030"/>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4057290432" sldId="2147484031"/>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85323999" sldId="2147484032"/>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501190313" sldId="2147484033"/>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2821728358" sldId="2147484034"/>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2626490187" sldId="2147484035"/>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2210969924" sldId="2147484036"/>
          </pc:sldLayoutMkLst>
        </pc:sldLayoutChg>
        <pc:sldLayoutChg chg="del">
          <pc:chgData name="Kyran Pagulayan" userId="4f5bf68c-3e6a-4653-b22b-6a8c4ff83ae3" providerId="ADAL" clId="{BBC97BF6-958A-4825-8AFB-6FA1D14AE752}" dt="2022-01-19T00:26:27.985" v="26" actId="47"/>
          <pc:sldLayoutMkLst>
            <pc:docMk/>
            <pc:sldMasterMk cId="1392543141" sldId="2147484008"/>
            <pc:sldLayoutMk cId="3776881862" sldId="2147484037"/>
          </pc:sldLayoutMkLst>
        </pc:sldLayoutChg>
      </pc:sldMasterChg>
      <pc:sldMasterChg chg="del delSldLayout">
        <pc:chgData name="Kyran Pagulayan" userId="4f5bf68c-3e6a-4653-b22b-6a8c4ff83ae3" providerId="ADAL" clId="{BBC97BF6-958A-4825-8AFB-6FA1D14AE752}" dt="2022-01-19T00:21:26.792" v="0" actId="2696"/>
        <pc:sldMasterMkLst>
          <pc:docMk/>
          <pc:sldMasterMk cId="715373522" sldId="2147484038"/>
        </pc:sldMasterMkLst>
        <pc:sldLayoutChg chg="del">
          <pc:chgData name="Kyran Pagulayan" userId="4f5bf68c-3e6a-4653-b22b-6a8c4ff83ae3" providerId="ADAL" clId="{BBC97BF6-958A-4825-8AFB-6FA1D14AE752}" dt="2022-01-19T00:21:26.792" v="0" actId="2696"/>
          <pc:sldLayoutMkLst>
            <pc:docMk/>
            <pc:sldMasterMk cId="715373522" sldId="2147484038"/>
            <pc:sldLayoutMk cId="2231466632" sldId="2147484039"/>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4004005912" sldId="2147484040"/>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3339813061" sldId="2147484041"/>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2362303430" sldId="2147484042"/>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1209928719" sldId="2147484043"/>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3519661371" sldId="2147484044"/>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918340106" sldId="2147484045"/>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488383773" sldId="2147484046"/>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1753309527" sldId="2147484047"/>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252912569" sldId="2147484048"/>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254011631" sldId="2147484049"/>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3871981500" sldId="2147484050"/>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1104414565" sldId="2147484051"/>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2100589746" sldId="2147484052"/>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2392465378" sldId="2147484053"/>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2357484530" sldId="2147484054"/>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1979188509" sldId="2147484055"/>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889335661" sldId="2147484056"/>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3842199356" sldId="2147484057"/>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2786470378" sldId="2147484058"/>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3852828180" sldId="2147484059"/>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1541106706" sldId="2147484060"/>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713358734" sldId="2147484061"/>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3821528869" sldId="2147484062"/>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3385606733" sldId="2147484063"/>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3945429828" sldId="2147484064"/>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1481859649" sldId="2147484065"/>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752238364" sldId="2147484066"/>
          </pc:sldLayoutMkLst>
        </pc:sldLayoutChg>
        <pc:sldLayoutChg chg="del">
          <pc:chgData name="Kyran Pagulayan" userId="4f5bf68c-3e6a-4653-b22b-6a8c4ff83ae3" providerId="ADAL" clId="{BBC97BF6-958A-4825-8AFB-6FA1D14AE752}" dt="2022-01-19T00:21:26.792" v="0" actId="2696"/>
          <pc:sldLayoutMkLst>
            <pc:docMk/>
            <pc:sldMasterMk cId="715373522" sldId="2147484038"/>
            <pc:sldLayoutMk cId="3463685917" sldId="2147484067"/>
          </pc:sldLayoutMkLst>
        </pc:sldLayoutChg>
      </pc:sldMasterChg>
    </pc:docChg>
  </pc:docChgLst>
  <pc:docChgLst>
    <pc:chgData name="Kyran Pagulayan" userId="4f5bf68c-3e6a-4653-b22b-6a8c4ff83ae3" providerId="ADAL" clId="{7C5C3018-45F6-4F4D-AA4D-0EBC858195E2}"/>
    <pc:docChg chg="modSld">
      <pc:chgData name="Kyran Pagulayan" userId="4f5bf68c-3e6a-4653-b22b-6a8c4ff83ae3" providerId="ADAL" clId="{7C5C3018-45F6-4F4D-AA4D-0EBC858195E2}" dt="2023-10-06T23:06:35.241" v="60" actId="20577"/>
      <pc:docMkLst>
        <pc:docMk/>
      </pc:docMkLst>
      <pc:sldChg chg="addSp modSp mod">
        <pc:chgData name="Kyran Pagulayan" userId="4f5bf68c-3e6a-4653-b22b-6a8c4ff83ae3" providerId="ADAL" clId="{7C5C3018-45F6-4F4D-AA4D-0EBC858195E2}" dt="2023-10-06T23:06:35.241" v="60" actId="20577"/>
        <pc:sldMkLst>
          <pc:docMk/>
          <pc:sldMk cId="1495405934" sldId="256"/>
        </pc:sldMkLst>
      </pc:sldChg>
    </pc:docChg>
  </pc:docChgLst>
  <pc:docChgLst>
    <pc:chgData name="Nathaniel Holmes" userId="64289d95-6088-4187-967a-18d22f07cfb8" providerId="ADAL" clId="{F7D86B40-648F-4DED-8B25-65D54CA16926}"/>
    <pc:docChg chg="custSel addSld modSld">
      <pc:chgData name="Nathaniel Holmes" userId="64289d95-6088-4187-967a-18d22f07cfb8" providerId="ADAL" clId="{F7D86B40-648F-4DED-8B25-65D54CA16926}" dt="2024-01-10T20:24:39.695" v="295" actId="113"/>
      <pc:docMkLst>
        <pc:docMk/>
      </pc:docMkLst>
      <pc:sldChg chg="modSp mod">
        <pc:chgData name="Nathaniel Holmes" userId="64289d95-6088-4187-967a-18d22f07cfb8" providerId="ADAL" clId="{F7D86B40-648F-4DED-8B25-65D54CA16926}" dt="2024-01-10T17:34:12.515" v="36" actId="20577"/>
        <pc:sldMkLst>
          <pc:docMk/>
          <pc:sldMk cId="484652315" sldId="2278"/>
        </pc:sldMkLst>
      </pc:sldChg>
      <pc:sldChg chg="modNotesTx">
        <pc:chgData name="Nathaniel Holmes" userId="64289d95-6088-4187-967a-18d22f07cfb8" providerId="ADAL" clId="{F7D86B40-648F-4DED-8B25-65D54CA16926}" dt="2024-01-08T21:08:18.529" v="0"/>
        <pc:sldMkLst>
          <pc:docMk/>
          <pc:sldMk cId="1410951561" sldId="2415"/>
        </pc:sldMkLst>
      </pc:sldChg>
      <pc:sldChg chg="addSp delSp modSp new mod modNotesTx">
        <pc:chgData name="Nathaniel Holmes" userId="64289d95-6088-4187-967a-18d22f07cfb8" providerId="ADAL" clId="{F7D86B40-648F-4DED-8B25-65D54CA16926}" dt="2024-01-10T20:24:39.695" v="295" actId="113"/>
        <pc:sldMkLst>
          <pc:docMk/>
          <pc:sldMk cId="4045261982" sldId="4458"/>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 Id="rId4" Type="http://schemas.openxmlformats.org/officeDocument/2006/relationships/image" Target="../media/image29.jpeg"/></Relationships>
</file>

<file path=ppt/diagrams/_rels/data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 Id="rId4" Type="http://schemas.openxmlformats.org/officeDocument/2006/relationships/image" Target="../media/image29.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no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solidFill>
          <a:schemeClr val="accent2">
            <a:lumMod val="40000"/>
            <a:lumOff val="60000"/>
          </a:schemeClr>
        </a:solidFill>
        <a:ln w="12700">
          <a:solidFill>
            <a:schemeClr val="accent1"/>
          </a:solidFill>
        </a:ln>
      </dgm:spPr>
      <dgm:t>
        <a:bodyPr anchor="ctr"/>
        <a:lstStyle/>
        <a:p>
          <a:pPr algn="ctr"/>
          <a:r>
            <a:rPr lang="en-US" sz="1600" dirty="0"/>
            <a:t>Fall 1&amp;2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noFill/>
      </dgm:spPr>
      <dgm:t>
        <a:bodyPr anchor="ctr"/>
        <a:lstStyle/>
        <a:p>
          <a:pPr algn="ctr">
            <a:buNone/>
          </a:pPr>
          <a:r>
            <a:rPr lang="en-US" sz="1600" dirty="0"/>
            <a:t>EOY 1-4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4.1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4.2</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dgm:t>
        <a:bodyPr/>
        <a:lstStyle/>
        <a:p>
          <a:r>
            <a:rPr lang="en-US" dirty="0"/>
            <a:t>Report 4.4</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EC4F8AA7-42E4-4221-B660-17F8A23FA32E}">
      <dgm:prSet/>
      <dgm:spPr>
        <a:ln>
          <a:solidFill>
            <a:srgbClr val="FF9900"/>
          </a:solidFill>
        </a:ln>
      </dgm:spPr>
      <dgm:t>
        <a:bodyPr/>
        <a:lstStyle/>
        <a:p>
          <a:r>
            <a:rPr lang="en-US" dirty="0"/>
            <a:t>Staff Count and FTE by Job Classification</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15D3E8FF-A697-4BA4-B3CC-DDE673C0978E}">
      <dgm:prSet/>
      <dgm:spPr/>
      <dgm:t>
        <a:bodyPr/>
        <a:lstStyle/>
        <a:p>
          <a:r>
            <a:rPr lang="en-US" dirty="0"/>
            <a:t>Staff Teaching Assignments - Detail</a:t>
          </a:r>
        </a:p>
      </dgm:t>
    </dgm:pt>
    <dgm:pt modelId="{CB32DB15-B509-471F-9824-192023F371EB}" type="parTrans" cxnId="{0D3F122B-10CB-4B15-A1D4-CC1D418F2E35}">
      <dgm:prSet/>
      <dgm:spPr/>
      <dgm:t>
        <a:bodyPr/>
        <a:lstStyle/>
        <a:p>
          <a:endParaRPr lang="en-US"/>
        </a:p>
      </dgm:t>
    </dgm:pt>
    <dgm:pt modelId="{E6E1FCBA-09B6-4411-A519-B09C4606ABFB}" type="sibTrans" cxnId="{0D3F122B-10CB-4B15-A1D4-CC1D418F2E35}">
      <dgm:prSet/>
      <dgm:spPr/>
      <dgm:t>
        <a:bodyPr/>
        <a:lstStyle/>
        <a:p>
          <a:endParaRPr lang="en-US"/>
        </a:p>
      </dgm:t>
    </dgm:pt>
    <dgm:pt modelId="{B60057AC-8381-4D0A-AD5E-C271E94D2F94}">
      <dgm:prSet/>
      <dgm:spPr/>
      <dgm:t>
        <a:bodyPr/>
        <a:lstStyle/>
        <a:p>
          <a:r>
            <a:rPr lang="en-US" dirty="0"/>
            <a:t>Staff Profile - List </a:t>
          </a:r>
        </a:p>
      </dgm:t>
    </dgm:pt>
    <dgm:pt modelId="{FB5DB704-B574-45C7-BCC3-0B6A405A8E8E}" type="parTrans" cxnId="{2570ABC3-C76A-43F7-920D-BCCB5DA0FA3A}">
      <dgm:prSet/>
      <dgm:spPr/>
      <dgm:t>
        <a:bodyPr/>
        <a:lstStyle/>
        <a:p>
          <a:endParaRPr lang="en-US"/>
        </a:p>
      </dgm:t>
    </dgm:pt>
    <dgm:pt modelId="{1FC11CBA-8614-44D7-A474-605E571B3EF3}" type="sibTrans" cxnId="{2570ABC3-C76A-43F7-920D-BCCB5DA0FA3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3">
        <dgm:presLayoutVars>
          <dgm:chMax val="0"/>
          <dgm:chPref val="0"/>
          <dgm:bulletEnabled val="1"/>
        </dgm:presLayoutVars>
      </dgm:prSet>
      <dgm:spPr/>
    </dgm:pt>
    <dgm:pt modelId="{E1524A4B-CF01-43C7-B66F-17D7281328D2}" type="pres">
      <dgm:prSet presAssocID="{B9516B90-F720-467C-9D0A-343B150499FC}" presName="parSh" presStyleLbl="node1" presStyleIdx="0" presStyleCnt="3"/>
      <dgm:spPr/>
    </dgm:pt>
    <dgm:pt modelId="{01A871B4-AA96-41F9-9854-6A16387FB0F9}" type="pres">
      <dgm:prSet presAssocID="{B9516B90-F720-467C-9D0A-343B150499FC}" presName="desTx" presStyleLbl="fgAcc1" presStyleIdx="0" presStyleCnt="3">
        <dgm:presLayoutVars>
          <dgm:bulletEnabled val="1"/>
        </dgm:presLayoutVars>
      </dgm:prSet>
      <dgm:spPr/>
    </dgm:pt>
    <dgm:pt modelId="{57EB3723-66DE-4CA8-83D3-1E79CC64C503}" type="pres">
      <dgm:prSet presAssocID="{0F8C27DA-6DC1-4259-A2A3-54F9208C20BB}" presName="sibTrans" presStyleLbl="sibTrans2D1" presStyleIdx="0" presStyleCnt="2"/>
      <dgm:spPr/>
    </dgm:pt>
    <dgm:pt modelId="{0D020A39-4770-4187-A7E3-61A08E99A142}" type="pres">
      <dgm:prSet presAssocID="{0F8C27DA-6DC1-4259-A2A3-54F9208C20BB}" presName="connTx" presStyleLbl="sibTrans2D1" presStyleIdx="0" presStyleCnt="2"/>
      <dgm:spPr/>
    </dgm:pt>
    <dgm:pt modelId="{DFE6C37C-9076-4477-8276-4032265A41AE}" type="pres">
      <dgm:prSet presAssocID="{618AB715-26CB-42F6-A400-AEBCED27021F}" presName="composite" presStyleCnt="0"/>
      <dgm:spPr/>
    </dgm:pt>
    <dgm:pt modelId="{CE2D3696-023D-42C6-ABE2-0E4F3F52C97D}" type="pres">
      <dgm:prSet presAssocID="{618AB715-26CB-42F6-A400-AEBCED27021F}" presName="parTx" presStyleLbl="node1" presStyleIdx="0" presStyleCnt="3">
        <dgm:presLayoutVars>
          <dgm:chMax val="0"/>
          <dgm:chPref val="0"/>
          <dgm:bulletEnabled val="1"/>
        </dgm:presLayoutVars>
      </dgm:prSet>
      <dgm:spPr/>
    </dgm:pt>
    <dgm:pt modelId="{2418FCC7-E2E4-4667-97EE-5C1D20E7BC88}" type="pres">
      <dgm:prSet presAssocID="{618AB715-26CB-42F6-A400-AEBCED27021F}" presName="parSh" presStyleLbl="node1" presStyleIdx="1" presStyleCnt="3"/>
      <dgm:spPr/>
    </dgm:pt>
    <dgm:pt modelId="{0B69F65D-4E1B-421C-9A7E-0A22F4A34D67}" type="pres">
      <dgm:prSet presAssocID="{618AB715-26CB-42F6-A400-AEBCED27021F}" presName="desTx" presStyleLbl="fgAcc1" presStyleIdx="1" presStyleCnt="3" custLinFactNeighborX="277" custLinFactNeighborY="3987">
        <dgm:presLayoutVars>
          <dgm:bulletEnabled val="1"/>
        </dgm:presLayoutVars>
      </dgm:prSet>
      <dgm:spPr/>
    </dgm:pt>
    <dgm:pt modelId="{C514919B-A9AE-4448-A0FB-D4E3462342D9}" type="pres">
      <dgm:prSet presAssocID="{C0263583-3CD0-4D64-B33E-B5B1EA85CA93}" presName="sibTrans" presStyleLbl="sibTrans2D1" presStyleIdx="1" presStyleCnt="2"/>
      <dgm:spPr/>
    </dgm:pt>
    <dgm:pt modelId="{575D0042-2F3F-4762-B810-1D3988A87D87}" type="pres">
      <dgm:prSet presAssocID="{C0263583-3CD0-4D64-B33E-B5B1EA85CA93}" presName="connTx" presStyleLbl="sibTrans2D1" presStyleIdx="1" presStyleCnt="2"/>
      <dgm:spPr/>
    </dgm:pt>
    <dgm:pt modelId="{37BA1AA8-5F04-4084-9ABD-FE5F95AF3FCE}" type="pres">
      <dgm:prSet presAssocID="{6DCD60B3-D7B9-498F-A4C2-C56C296F24F7}" presName="composite" presStyleCnt="0"/>
      <dgm:spPr/>
    </dgm:pt>
    <dgm:pt modelId="{6634DAF4-E693-42DF-B9A2-B093E23BC526}" type="pres">
      <dgm:prSet presAssocID="{6DCD60B3-D7B9-498F-A4C2-C56C296F24F7}" presName="parTx" presStyleLbl="node1" presStyleIdx="1" presStyleCnt="3">
        <dgm:presLayoutVars>
          <dgm:chMax val="0"/>
          <dgm:chPref val="0"/>
          <dgm:bulletEnabled val="1"/>
        </dgm:presLayoutVars>
      </dgm:prSet>
      <dgm:spPr/>
    </dgm:pt>
    <dgm:pt modelId="{8B8EFCE5-9C69-410C-824D-881771FDFD22}" type="pres">
      <dgm:prSet presAssocID="{6DCD60B3-D7B9-498F-A4C2-C56C296F24F7}" presName="parSh" presStyleLbl="node1" presStyleIdx="2" presStyleCnt="3"/>
      <dgm:spPr/>
    </dgm:pt>
    <dgm:pt modelId="{8D561ACF-EA68-4631-BAF8-F5C0189E3CA0}" type="pres">
      <dgm:prSet presAssocID="{6DCD60B3-D7B9-498F-A4C2-C56C296F24F7}" presName="desTx" presStyleLbl="fgAcc1" presStyleIdx="2" presStyleCnt="3">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0D3F122B-10CB-4B15-A1D4-CC1D418F2E35}" srcId="{618AB715-26CB-42F6-A400-AEBCED27021F}" destId="{15D3E8FF-A697-4BA4-B3CC-DDE673C0978E}" srcOrd="0" destOrd="0" parTransId="{CB32DB15-B509-471F-9824-192023F371EB}" sibTransId="{E6E1FCBA-09B6-4411-A519-B09C4606ABFB}"/>
    <dgm:cxn modelId="{93382236-535D-488A-9709-ECA6B0BEFBFB}" type="presOf" srcId="{15D3E8FF-A697-4BA4-B3CC-DDE673C0978E}" destId="{0B69F65D-4E1B-421C-9A7E-0A22F4A34D6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664D266C-8073-4E3C-8266-1723DFEC3888}" type="presOf" srcId="{6DCD60B3-D7B9-498F-A4C2-C56C296F24F7}" destId="{8B8EFCE5-9C69-410C-824D-881771FDFD22}" srcOrd="1" destOrd="0" presId="urn:microsoft.com/office/officeart/2005/8/layout/process3"/>
    <dgm:cxn modelId="{36D09557-F282-4681-8E71-3F9144011F6A}" type="presOf" srcId="{C0263583-3CD0-4D64-B33E-B5B1EA85CA93}" destId="{C514919B-A9AE-4448-A0FB-D4E3462342D9}" srcOrd="0" destOrd="0" presId="urn:microsoft.com/office/officeart/2005/8/layout/process3"/>
    <dgm:cxn modelId="{4EF71079-4D19-4F02-8D6B-C5E939BAEB61}" type="presOf" srcId="{0F8C27DA-6DC1-4259-A2A3-54F9208C20BB}" destId="{0D020A39-4770-4187-A7E3-61A08E99A142}" srcOrd="1" destOrd="0" presId="urn:microsoft.com/office/officeart/2005/8/layout/process3"/>
    <dgm:cxn modelId="{E6C6D881-5EAE-41C9-890C-E4C5A0B4E919}" type="presOf" srcId="{618AB715-26CB-42F6-A400-AEBCED27021F}" destId="{CE2D3696-023D-42C6-ABE2-0E4F3F52C97D}" srcOrd="0" destOrd="0" presId="urn:microsoft.com/office/officeart/2005/8/layout/process3"/>
    <dgm:cxn modelId="{16546985-7610-43B4-A0C7-62C39ECF869A}" type="presOf" srcId="{B60057AC-8381-4D0A-AD5E-C271E94D2F94}" destId="{8D561ACF-EA68-4631-BAF8-F5C0189E3CA0}" srcOrd="0" destOrd="0" presId="urn:microsoft.com/office/officeart/2005/8/layout/process3"/>
    <dgm:cxn modelId="{67ED3B94-8ABB-4C7D-A8F3-AC0887E9B8AE}" type="presOf" srcId="{B9516B90-F720-467C-9D0A-343B150499FC}" destId="{F8E61158-E130-40EF-BA3B-14BFB14BB926}" srcOrd="0" destOrd="0" presId="urn:microsoft.com/office/officeart/2005/8/layout/process3"/>
    <dgm:cxn modelId="{C86385A2-2755-4C88-929D-815538D7A4E8}" type="presOf" srcId="{C0263583-3CD0-4D64-B33E-B5B1EA85CA93}" destId="{575D0042-2F3F-4762-B810-1D3988A87D87}" srcOrd="1"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570ABC3-C76A-43F7-920D-BCCB5DA0FA3A}" srcId="{6DCD60B3-D7B9-498F-A4C2-C56C296F24F7}" destId="{B60057AC-8381-4D0A-AD5E-C271E94D2F94}" srcOrd="0" destOrd="0" parTransId="{FB5DB704-B574-45C7-BCC3-0B6A405A8E8E}" sibTransId="{1FC11CBA-8614-44D7-A474-605E571B3EF3}"/>
    <dgm:cxn modelId="{E69D4ED0-F455-4A42-8C85-BAA19A28B63B}" srcId="{5854CFED-34C8-49A9-840D-CFD044C71F75}" destId="{6DCD60B3-D7B9-498F-A4C2-C56C296F24F7}" srcOrd="2" destOrd="0" parTransId="{EE7B729A-9E94-4965-AB87-EFC503C2B051}" sibTransId="{B0372DF0-896C-49AD-8E2D-41B6B9A43D10}"/>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7634EE9-CD21-4EE9-991E-81ECB4AC22CA}" type="presOf" srcId="{6DCD60B3-D7B9-498F-A4C2-C56C296F24F7}" destId="{6634DAF4-E693-42DF-B9A2-B093E23BC526}" srcOrd="0" destOrd="0" presId="urn:microsoft.com/office/officeart/2005/8/layout/process3"/>
    <dgm:cxn modelId="{91A8A8F3-461B-4BC7-B76D-1205D0FAF75C}" type="presOf" srcId="{618AB715-26CB-42F6-A400-AEBCED27021F}" destId="{2418FCC7-E2E4-4667-97EE-5C1D20E7BC88}" srcOrd="1" destOrd="0" presId="urn:microsoft.com/office/officeart/2005/8/layout/process3"/>
    <dgm:cxn modelId="{8AA9E0FB-0652-43B0-8401-350A769FB842}" type="presOf" srcId="{0F8C27DA-6DC1-4259-A2A3-54F9208C20BB}" destId="{57EB3723-66DE-4CA8-83D3-1E79CC64C503}"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 modelId="{3294813F-2F69-4BBD-B027-BF95CE02AAB3}" type="presParOf" srcId="{AB112317-E086-4BE3-B699-1B67A19975EA}" destId="{57EB3723-66DE-4CA8-83D3-1E79CC64C503}" srcOrd="1" destOrd="0" presId="urn:microsoft.com/office/officeart/2005/8/layout/process3"/>
    <dgm:cxn modelId="{E5FEE9FC-12AE-462E-83F4-ECEEC84BAAAD}" type="presParOf" srcId="{57EB3723-66DE-4CA8-83D3-1E79CC64C503}" destId="{0D020A39-4770-4187-A7E3-61A08E99A142}" srcOrd="0" destOrd="0" presId="urn:microsoft.com/office/officeart/2005/8/layout/process3"/>
    <dgm:cxn modelId="{8C279353-9F54-4D1C-86CC-2142F2296EC6}" type="presParOf" srcId="{AB112317-E086-4BE3-B699-1B67A19975EA}" destId="{DFE6C37C-9076-4477-8276-4032265A41AE}" srcOrd="2" destOrd="0" presId="urn:microsoft.com/office/officeart/2005/8/layout/process3"/>
    <dgm:cxn modelId="{A16E2ACD-2205-480D-ACD5-D7ED4FB8080F}" type="presParOf" srcId="{DFE6C37C-9076-4477-8276-4032265A41AE}" destId="{CE2D3696-023D-42C6-ABE2-0E4F3F52C97D}" srcOrd="0" destOrd="0" presId="urn:microsoft.com/office/officeart/2005/8/layout/process3"/>
    <dgm:cxn modelId="{F55D7CF9-0392-4639-8509-C69E4F3FBBDD}" type="presParOf" srcId="{DFE6C37C-9076-4477-8276-4032265A41AE}" destId="{2418FCC7-E2E4-4667-97EE-5C1D20E7BC88}" srcOrd="1" destOrd="0" presId="urn:microsoft.com/office/officeart/2005/8/layout/process3"/>
    <dgm:cxn modelId="{11AE0B29-EB6B-435F-9396-4B6AEA67BF04}" type="presParOf" srcId="{DFE6C37C-9076-4477-8276-4032265A41AE}" destId="{0B69F65D-4E1B-421C-9A7E-0A22F4A34D67}" srcOrd="2" destOrd="0" presId="urn:microsoft.com/office/officeart/2005/8/layout/process3"/>
    <dgm:cxn modelId="{7532CAB6-E8A4-4C06-BEE2-73BAB988255D}" type="presParOf" srcId="{AB112317-E086-4BE3-B699-1B67A19975EA}" destId="{C514919B-A9AE-4448-A0FB-D4E3462342D9}" srcOrd="3" destOrd="0" presId="urn:microsoft.com/office/officeart/2005/8/layout/process3"/>
    <dgm:cxn modelId="{0AAA1FBC-52AB-446E-926B-356FE693454B}" type="presParOf" srcId="{C514919B-A9AE-4448-A0FB-D4E3462342D9}" destId="{575D0042-2F3F-4762-B810-1D3988A87D87}" srcOrd="0" destOrd="0" presId="urn:microsoft.com/office/officeart/2005/8/layout/process3"/>
    <dgm:cxn modelId="{A6BA86E3-65B3-48FA-976B-5A96C551176C}" type="presParOf" srcId="{AB112317-E086-4BE3-B699-1B67A19975EA}" destId="{37BA1AA8-5F04-4084-9ABD-FE5F95AF3FCE}" srcOrd="4" destOrd="0" presId="urn:microsoft.com/office/officeart/2005/8/layout/process3"/>
    <dgm:cxn modelId="{D77F33FA-7157-4D12-85FF-223E18ADC167}" type="presParOf" srcId="{37BA1AA8-5F04-4084-9ABD-FE5F95AF3FCE}" destId="{6634DAF4-E693-42DF-B9A2-B093E23BC526}" srcOrd="0" destOrd="0" presId="urn:microsoft.com/office/officeart/2005/8/layout/process3"/>
    <dgm:cxn modelId="{E3425801-7092-4D54-A429-9CF8CC859CD8}" type="presParOf" srcId="{37BA1AA8-5F04-4084-9ABD-FE5F95AF3FCE}" destId="{8B8EFCE5-9C69-410C-824D-881771FDFD22}" srcOrd="1" destOrd="0" presId="urn:microsoft.com/office/officeart/2005/8/layout/process3"/>
    <dgm:cxn modelId="{64B39E9B-6A0E-4B61-808F-1E699065AE46}" type="presParOf" srcId="{37BA1AA8-5F04-4084-9ABD-FE5F95AF3FCE}" destId="{8D561ACF-EA68-4631-BAF8-F5C0189E3CA0}"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17.1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17.1</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a:ln>
          <a:solidFill>
            <a:srgbClr val="FF9900"/>
          </a:solidFill>
        </a:ln>
      </dgm:spPr>
      <dgm:t>
        <a:bodyPr/>
        <a:lstStyle/>
        <a:p>
          <a:r>
            <a:rPr lang="en-US" dirty="0"/>
            <a:t>Postsecondary Status Outcome - Count</a:t>
          </a:r>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t>Postsecondary Status Outcome - Student List</a:t>
          </a:r>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30EA6355-4645-4865-A789-AD92301D3253}" type="presOf" srcId="{74A30F1F-354D-46B0-A00F-E649AFADF7F1}" destId="{D855765C-B141-4752-A6F4-0599DBFDE7C3}" srcOrd="0" destOrd="0" presId="urn:microsoft.com/office/officeart/2005/8/layout/process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D73098D-1C73-4692-99F6-B570AF27CAF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994A275-8819-4667-9E26-D23694CF411F}">
      <dgm:prSet phldrT="[Text]"/>
      <dgm:spPr/>
      <dgm:t>
        <a:bodyPr/>
        <a:lstStyle/>
        <a:p>
          <a:r>
            <a:rPr lang="en-US" dirty="0"/>
            <a:t>Staff Demographic File</a:t>
          </a:r>
        </a:p>
      </dgm:t>
    </dgm:pt>
    <dgm:pt modelId="{0D54DD2C-145B-495D-BDBF-D64DA4CFABDF}" type="parTrans" cxnId="{B6CC9C8D-7CDF-4DF8-958C-748EC817A250}">
      <dgm:prSet/>
      <dgm:spPr/>
      <dgm:t>
        <a:bodyPr/>
        <a:lstStyle/>
        <a:p>
          <a:endParaRPr lang="en-US"/>
        </a:p>
      </dgm:t>
    </dgm:pt>
    <dgm:pt modelId="{17F98F92-6B51-4675-9909-07A3B75837DF}" type="sibTrans" cxnId="{B6CC9C8D-7CDF-4DF8-958C-748EC817A250}">
      <dgm:prSet/>
      <dgm:spPr/>
      <dgm:t>
        <a:bodyPr/>
        <a:lstStyle/>
        <a:p>
          <a:endParaRPr lang="en-US"/>
        </a:p>
      </dgm:t>
    </dgm:pt>
    <dgm:pt modelId="{A07E2E51-46B1-4CD6-8710-49DF5C1CC34A}">
      <dgm:prSet phldrT="[Text]"/>
      <dgm:spPr/>
      <dgm:t>
        <a:bodyPr/>
        <a:lstStyle/>
        <a:p>
          <a:r>
            <a:rPr lang="en-US" dirty="0"/>
            <a:t>Staff Assignment File</a:t>
          </a:r>
        </a:p>
      </dgm:t>
    </dgm:pt>
    <dgm:pt modelId="{9870CB48-ECF6-4186-8C03-93C6C67B921E}" type="parTrans" cxnId="{962DF4DB-414E-46D3-B380-51DFFA9A3776}">
      <dgm:prSet/>
      <dgm:spPr/>
      <dgm:t>
        <a:bodyPr/>
        <a:lstStyle/>
        <a:p>
          <a:endParaRPr lang="en-US"/>
        </a:p>
      </dgm:t>
    </dgm:pt>
    <dgm:pt modelId="{855EE4C0-E8ED-46F4-9FCA-269A26D35DD8}" type="sibTrans" cxnId="{962DF4DB-414E-46D3-B380-51DFFA9A3776}">
      <dgm:prSet/>
      <dgm:spPr/>
      <dgm:t>
        <a:bodyPr/>
        <a:lstStyle/>
        <a:p>
          <a:endParaRPr lang="en-US"/>
        </a:p>
      </dgm:t>
    </dgm:pt>
    <dgm:pt modelId="{D68D0198-2A7A-4935-A561-A4AE038433CD}">
      <dgm:prSet phldrT="[Text]"/>
      <dgm:spPr/>
      <dgm:t>
        <a:bodyPr/>
        <a:lstStyle/>
        <a:p>
          <a:r>
            <a:rPr lang="en-US"/>
            <a:t>Course Section Enrollments</a:t>
          </a:r>
        </a:p>
      </dgm:t>
    </dgm:pt>
    <dgm:pt modelId="{3D8287F3-88F5-4311-B816-10F8D5144A42}" type="parTrans" cxnId="{79B263AC-B0D7-43BA-BE07-9FD3029857FA}">
      <dgm:prSet/>
      <dgm:spPr/>
      <dgm:t>
        <a:bodyPr/>
        <a:lstStyle/>
        <a:p>
          <a:endParaRPr lang="en-US"/>
        </a:p>
      </dgm:t>
    </dgm:pt>
    <dgm:pt modelId="{7E2C790F-B555-476F-9FB6-F4563300FB03}" type="sibTrans" cxnId="{79B263AC-B0D7-43BA-BE07-9FD3029857FA}">
      <dgm:prSet/>
      <dgm:spPr/>
      <dgm:t>
        <a:bodyPr/>
        <a:lstStyle/>
        <a:p>
          <a:endParaRPr lang="en-US"/>
        </a:p>
      </dgm:t>
    </dgm:pt>
    <dgm:pt modelId="{FC8D17BE-7D36-4E03-8439-CC79D1BBC4FD}">
      <dgm:prSet phldrT="[Text]"/>
      <dgm:spPr/>
      <dgm:t>
        <a:bodyPr/>
        <a:lstStyle/>
        <a:p>
          <a:r>
            <a:rPr lang="en-US"/>
            <a:t>Student Course Section Enrollments</a:t>
          </a:r>
        </a:p>
      </dgm:t>
    </dgm:pt>
    <dgm:pt modelId="{8E49A591-8CC1-448B-B27D-F5CB44472740}" type="parTrans" cxnId="{8F2C5042-7BDD-4145-AD9A-22555AC8C635}">
      <dgm:prSet/>
      <dgm:spPr/>
      <dgm:t>
        <a:bodyPr/>
        <a:lstStyle/>
        <a:p>
          <a:endParaRPr lang="en-US"/>
        </a:p>
      </dgm:t>
    </dgm:pt>
    <dgm:pt modelId="{FBC097DF-5C76-41BD-A025-F7E1B46ACA18}" type="sibTrans" cxnId="{8F2C5042-7BDD-4145-AD9A-22555AC8C635}">
      <dgm:prSet/>
      <dgm:spPr/>
      <dgm:t>
        <a:bodyPr/>
        <a:lstStyle/>
        <a:p>
          <a:endParaRPr lang="en-US"/>
        </a:p>
      </dgm:t>
    </dgm:pt>
    <dgm:pt modelId="{BCB0A828-5DB4-4799-B16E-E36C75EEE35D}" type="pres">
      <dgm:prSet presAssocID="{2D73098D-1C73-4692-99F6-B570AF27CAF2}" presName="diagram" presStyleCnt="0">
        <dgm:presLayoutVars>
          <dgm:dir/>
          <dgm:resizeHandles val="exact"/>
        </dgm:presLayoutVars>
      </dgm:prSet>
      <dgm:spPr/>
    </dgm:pt>
    <dgm:pt modelId="{651E9E20-4C26-4086-AF56-D2C3A75C93A7}" type="pres">
      <dgm:prSet presAssocID="{3994A275-8819-4667-9E26-D23694CF411F}" presName="node" presStyleLbl="node1" presStyleIdx="0" presStyleCnt="4">
        <dgm:presLayoutVars>
          <dgm:bulletEnabled val="1"/>
        </dgm:presLayoutVars>
      </dgm:prSet>
      <dgm:spPr/>
    </dgm:pt>
    <dgm:pt modelId="{6ADE9927-FC2A-4F28-948A-7B66849145DA}" type="pres">
      <dgm:prSet presAssocID="{17F98F92-6B51-4675-9909-07A3B75837DF}" presName="sibTrans" presStyleCnt="0"/>
      <dgm:spPr/>
    </dgm:pt>
    <dgm:pt modelId="{C3D85B37-00E4-4A01-9714-7B1DD76F71A2}" type="pres">
      <dgm:prSet presAssocID="{A07E2E51-46B1-4CD6-8710-49DF5C1CC34A}" presName="node" presStyleLbl="node1" presStyleIdx="1" presStyleCnt="4">
        <dgm:presLayoutVars>
          <dgm:bulletEnabled val="1"/>
        </dgm:presLayoutVars>
      </dgm:prSet>
      <dgm:spPr/>
    </dgm:pt>
    <dgm:pt modelId="{FF93FD5C-618C-4B20-846D-CE7DCF7EA390}" type="pres">
      <dgm:prSet presAssocID="{855EE4C0-E8ED-46F4-9FCA-269A26D35DD8}" presName="sibTrans" presStyleCnt="0"/>
      <dgm:spPr/>
    </dgm:pt>
    <dgm:pt modelId="{D05257B6-9F84-485D-85C4-6104F563F9DA}" type="pres">
      <dgm:prSet presAssocID="{D68D0198-2A7A-4935-A561-A4AE038433CD}" presName="node" presStyleLbl="node1" presStyleIdx="2" presStyleCnt="4">
        <dgm:presLayoutVars>
          <dgm:bulletEnabled val="1"/>
        </dgm:presLayoutVars>
      </dgm:prSet>
      <dgm:spPr/>
    </dgm:pt>
    <dgm:pt modelId="{0FEA049C-3C17-44A0-B17D-8598D8AC8122}" type="pres">
      <dgm:prSet presAssocID="{7E2C790F-B555-476F-9FB6-F4563300FB03}" presName="sibTrans" presStyleCnt="0"/>
      <dgm:spPr/>
    </dgm:pt>
    <dgm:pt modelId="{7D9669CE-5914-4DF0-BCCB-C8EFAA69942B}" type="pres">
      <dgm:prSet presAssocID="{FC8D17BE-7D36-4E03-8439-CC79D1BBC4FD}" presName="node" presStyleLbl="node1" presStyleIdx="3" presStyleCnt="4">
        <dgm:presLayoutVars>
          <dgm:bulletEnabled val="1"/>
        </dgm:presLayoutVars>
      </dgm:prSet>
      <dgm:spPr/>
    </dgm:pt>
  </dgm:ptLst>
  <dgm:cxnLst>
    <dgm:cxn modelId="{A0A35E0A-6688-4119-9636-12E408FB0AE4}" type="presOf" srcId="{3994A275-8819-4667-9E26-D23694CF411F}" destId="{651E9E20-4C26-4086-AF56-D2C3A75C93A7}" srcOrd="0" destOrd="0" presId="urn:microsoft.com/office/officeart/2005/8/layout/default"/>
    <dgm:cxn modelId="{8F2C5042-7BDD-4145-AD9A-22555AC8C635}" srcId="{2D73098D-1C73-4692-99F6-B570AF27CAF2}" destId="{FC8D17BE-7D36-4E03-8439-CC79D1BBC4FD}" srcOrd="3" destOrd="0" parTransId="{8E49A591-8CC1-448B-B27D-F5CB44472740}" sibTransId="{FBC097DF-5C76-41BD-A025-F7E1B46ACA18}"/>
    <dgm:cxn modelId="{3780165A-B14A-4AB7-AC16-FF9467C98248}" type="presOf" srcId="{2D73098D-1C73-4692-99F6-B570AF27CAF2}" destId="{BCB0A828-5DB4-4799-B16E-E36C75EEE35D}" srcOrd="0" destOrd="0" presId="urn:microsoft.com/office/officeart/2005/8/layout/default"/>
    <dgm:cxn modelId="{0C27E67C-FA42-484C-B45C-695B89CFBF63}" type="presOf" srcId="{FC8D17BE-7D36-4E03-8439-CC79D1BBC4FD}" destId="{7D9669CE-5914-4DF0-BCCB-C8EFAA69942B}" srcOrd="0" destOrd="0" presId="urn:microsoft.com/office/officeart/2005/8/layout/default"/>
    <dgm:cxn modelId="{B6CC9C8D-7CDF-4DF8-958C-748EC817A250}" srcId="{2D73098D-1C73-4692-99F6-B570AF27CAF2}" destId="{3994A275-8819-4667-9E26-D23694CF411F}" srcOrd="0" destOrd="0" parTransId="{0D54DD2C-145B-495D-BDBF-D64DA4CFABDF}" sibTransId="{17F98F92-6B51-4675-9909-07A3B75837DF}"/>
    <dgm:cxn modelId="{79B263AC-B0D7-43BA-BE07-9FD3029857FA}" srcId="{2D73098D-1C73-4692-99F6-B570AF27CAF2}" destId="{D68D0198-2A7A-4935-A561-A4AE038433CD}" srcOrd="2" destOrd="0" parTransId="{3D8287F3-88F5-4311-B816-10F8D5144A42}" sibTransId="{7E2C790F-B555-476F-9FB6-F4563300FB03}"/>
    <dgm:cxn modelId="{962DF4DB-414E-46D3-B380-51DFFA9A3776}" srcId="{2D73098D-1C73-4692-99F6-B570AF27CAF2}" destId="{A07E2E51-46B1-4CD6-8710-49DF5C1CC34A}" srcOrd="1" destOrd="0" parTransId="{9870CB48-ECF6-4186-8C03-93C6C67B921E}" sibTransId="{855EE4C0-E8ED-46F4-9FCA-269A26D35DD8}"/>
    <dgm:cxn modelId="{4BDB59DE-7FB2-4168-9FCB-A2127EF3F904}" type="presOf" srcId="{D68D0198-2A7A-4935-A561-A4AE038433CD}" destId="{D05257B6-9F84-485D-85C4-6104F563F9DA}" srcOrd="0" destOrd="0" presId="urn:microsoft.com/office/officeart/2005/8/layout/default"/>
    <dgm:cxn modelId="{B26B22EF-5C5E-4CB4-B4E5-A025138086F8}" type="presOf" srcId="{A07E2E51-46B1-4CD6-8710-49DF5C1CC34A}" destId="{C3D85B37-00E4-4A01-9714-7B1DD76F71A2}" srcOrd="0" destOrd="0" presId="urn:microsoft.com/office/officeart/2005/8/layout/default"/>
    <dgm:cxn modelId="{6547C1AB-5ECD-4F57-BFCC-C21844D93610}" type="presParOf" srcId="{BCB0A828-5DB4-4799-B16E-E36C75EEE35D}" destId="{651E9E20-4C26-4086-AF56-D2C3A75C93A7}" srcOrd="0" destOrd="0" presId="urn:microsoft.com/office/officeart/2005/8/layout/default"/>
    <dgm:cxn modelId="{DA1FB54A-0102-44A6-A817-AE8F3D6DC5CF}" type="presParOf" srcId="{BCB0A828-5DB4-4799-B16E-E36C75EEE35D}" destId="{6ADE9927-FC2A-4F28-948A-7B66849145DA}" srcOrd="1" destOrd="0" presId="urn:microsoft.com/office/officeart/2005/8/layout/default"/>
    <dgm:cxn modelId="{763CEE38-BF7D-4E46-B352-8A174FE99E2B}" type="presParOf" srcId="{BCB0A828-5DB4-4799-B16E-E36C75EEE35D}" destId="{C3D85B37-00E4-4A01-9714-7B1DD76F71A2}" srcOrd="2" destOrd="0" presId="urn:microsoft.com/office/officeart/2005/8/layout/default"/>
    <dgm:cxn modelId="{54940963-196D-4C19-AEB1-82A39964959E}" type="presParOf" srcId="{BCB0A828-5DB4-4799-B16E-E36C75EEE35D}" destId="{FF93FD5C-618C-4B20-846D-CE7DCF7EA390}" srcOrd="3" destOrd="0" presId="urn:microsoft.com/office/officeart/2005/8/layout/default"/>
    <dgm:cxn modelId="{6589BBB2-EE65-4AB1-BB37-1D3A03249EA8}" type="presParOf" srcId="{BCB0A828-5DB4-4799-B16E-E36C75EEE35D}" destId="{D05257B6-9F84-485D-85C4-6104F563F9DA}" srcOrd="4" destOrd="0" presId="urn:microsoft.com/office/officeart/2005/8/layout/default"/>
    <dgm:cxn modelId="{EEBC3EAB-670E-4C92-8843-22620C6D0AC3}" type="presParOf" srcId="{BCB0A828-5DB4-4799-B16E-E36C75EEE35D}" destId="{0FEA049C-3C17-44A0-B17D-8598D8AC8122}" srcOrd="5" destOrd="0" presId="urn:microsoft.com/office/officeart/2005/8/layout/default"/>
    <dgm:cxn modelId="{83EFC8E2-523F-4843-843D-2EF3D7C20F6D}" type="presParOf" srcId="{BCB0A828-5DB4-4799-B16E-E36C75EEE35D}" destId="{7D9669CE-5914-4DF0-BCCB-C8EFAA69942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AE8C93-40CF-4FA7-A5A8-2198E07FCF4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82F229B-E977-498A-A26F-F62CFF32B816}">
      <dgm:prSet phldrT="[Text]"/>
      <dgm:spPr/>
      <dgm:t>
        <a:bodyPr/>
        <a:lstStyle/>
        <a:p>
          <a:r>
            <a:rPr lang="en-US"/>
            <a:t>Pull a report of staff course assignments from your local SIS</a:t>
          </a:r>
          <a:endParaRPr lang="en-US" dirty="0"/>
        </a:p>
      </dgm:t>
    </dgm:pt>
    <dgm:pt modelId="{D991F3C4-0FB5-4D59-96E7-0BF575ECB5DF}" type="parTrans" cxnId="{8F73C934-AF04-4171-A463-F46842227F7F}">
      <dgm:prSet/>
      <dgm:spPr/>
      <dgm:t>
        <a:bodyPr/>
        <a:lstStyle/>
        <a:p>
          <a:endParaRPr lang="en-US"/>
        </a:p>
      </dgm:t>
    </dgm:pt>
    <dgm:pt modelId="{DBC9AA0E-4445-4680-B08D-C4BCB0F93441}" type="sibTrans" cxnId="{8F73C934-AF04-4171-A463-F46842227F7F}">
      <dgm:prSet/>
      <dgm:spPr/>
      <dgm:t>
        <a:bodyPr/>
        <a:lstStyle/>
        <a:p>
          <a:endParaRPr lang="en-US"/>
        </a:p>
      </dgm:t>
    </dgm:pt>
    <dgm:pt modelId="{3AA90DD4-3CC2-4A85-A300-ECD735205295}">
      <dgm:prSet phldrT="[Text]"/>
      <dgm:spPr/>
      <dgm:t>
        <a:bodyPr/>
        <a:lstStyle/>
        <a:p>
          <a:r>
            <a:rPr lang="en-US"/>
            <a:t>Work with CALPADS Administrator to upload Staff and Course Files earlier, then review ODS Report 4.3 – Staff Teaching Assignment Detail</a:t>
          </a:r>
          <a:endParaRPr lang="en-US" dirty="0"/>
        </a:p>
      </dgm:t>
    </dgm:pt>
    <dgm:pt modelId="{CA9DE741-00F4-43B8-8779-4EA75B4F42E4}" type="parTrans" cxnId="{25F069AF-12E2-4681-8A91-11737A1362C2}">
      <dgm:prSet/>
      <dgm:spPr/>
      <dgm:t>
        <a:bodyPr/>
        <a:lstStyle/>
        <a:p>
          <a:endParaRPr lang="en-US"/>
        </a:p>
      </dgm:t>
    </dgm:pt>
    <dgm:pt modelId="{AE018C1D-12A0-427A-A8CB-5B6E9D3EB530}" type="sibTrans" cxnId="{25F069AF-12E2-4681-8A91-11737A1362C2}">
      <dgm:prSet/>
      <dgm:spPr/>
      <dgm:t>
        <a:bodyPr/>
        <a:lstStyle/>
        <a:p>
          <a:endParaRPr lang="en-US"/>
        </a:p>
      </dgm:t>
    </dgm:pt>
    <dgm:pt modelId="{F9FA35FC-072A-4C10-AAFB-F0AAE37D213A}" type="pres">
      <dgm:prSet presAssocID="{F1AE8C93-40CF-4FA7-A5A8-2198E07FCF4E}" presName="diagram" presStyleCnt="0">
        <dgm:presLayoutVars>
          <dgm:dir/>
          <dgm:resizeHandles val="exact"/>
        </dgm:presLayoutVars>
      </dgm:prSet>
      <dgm:spPr/>
    </dgm:pt>
    <dgm:pt modelId="{5499CFA3-726D-4FE4-B411-0E3A453008F9}" type="pres">
      <dgm:prSet presAssocID="{582F229B-E977-498A-A26F-F62CFF32B816}" presName="node" presStyleLbl="node1" presStyleIdx="0" presStyleCnt="2">
        <dgm:presLayoutVars>
          <dgm:bulletEnabled val="1"/>
        </dgm:presLayoutVars>
      </dgm:prSet>
      <dgm:spPr/>
    </dgm:pt>
    <dgm:pt modelId="{6649FF81-903F-47DE-ADF1-6C1E7ADEA87C}" type="pres">
      <dgm:prSet presAssocID="{DBC9AA0E-4445-4680-B08D-C4BCB0F93441}" presName="sibTrans" presStyleCnt="0"/>
      <dgm:spPr/>
    </dgm:pt>
    <dgm:pt modelId="{95FB7850-EDF9-4A54-8688-CBEAD9C305A2}" type="pres">
      <dgm:prSet presAssocID="{3AA90DD4-3CC2-4A85-A300-ECD735205295}" presName="node" presStyleLbl="node1" presStyleIdx="1" presStyleCnt="2">
        <dgm:presLayoutVars>
          <dgm:bulletEnabled val="1"/>
        </dgm:presLayoutVars>
      </dgm:prSet>
      <dgm:spPr/>
    </dgm:pt>
  </dgm:ptLst>
  <dgm:cxnLst>
    <dgm:cxn modelId="{8F73C934-AF04-4171-A463-F46842227F7F}" srcId="{F1AE8C93-40CF-4FA7-A5A8-2198E07FCF4E}" destId="{582F229B-E977-498A-A26F-F62CFF32B816}" srcOrd="0" destOrd="0" parTransId="{D991F3C4-0FB5-4D59-96E7-0BF575ECB5DF}" sibTransId="{DBC9AA0E-4445-4680-B08D-C4BCB0F93441}"/>
    <dgm:cxn modelId="{DD32906F-2E63-4619-A471-BB267B22F731}" type="presOf" srcId="{582F229B-E977-498A-A26F-F62CFF32B816}" destId="{5499CFA3-726D-4FE4-B411-0E3A453008F9}" srcOrd="0" destOrd="0" presId="urn:microsoft.com/office/officeart/2005/8/layout/default"/>
    <dgm:cxn modelId="{873E0079-6264-44A7-9F0B-CCDF44D00BEE}" type="presOf" srcId="{3AA90DD4-3CC2-4A85-A300-ECD735205295}" destId="{95FB7850-EDF9-4A54-8688-CBEAD9C305A2}" srcOrd="0" destOrd="0" presId="urn:microsoft.com/office/officeart/2005/8/layout/default"/>
    <dgm:cxn modelId="{8BA9A8A0-0B2A-42DE-B7BA-52780BC6A3F1}" type="presOf" srcId="{F1AE8C93-40CF-4FA7-A5A8-2198E07FCF4E}" destId="{F9FA35FC-072A-4C10-AAFB-F0AAE37D213A}" srcOrd="0" destOrd="0" presId="urn:microsoft.com/office/officeart/2005/8/layout/default"/>
    <dgm:cxn modelId="{25F069AF-12E2-4681-8A91-11737A1362C2}" srcId="{F1AE8C93-40CF-4FA7-A5A8-2198E07FCF4E}" destId="{3AA90DD4-3CC2-4A85-A300-ECD735205295}" srcOrd="1" destOrd="0" parTransId="{CA9DE741-00F4-43B8-8779-4EA75B4F42E4}" sibTransId="{AE018C1D-12A0-427A-A8CB-5B6E9D3EB530}"/>
    <dgm:cxn modelId="{F8C840B5-A1C7-417F-AE60-E46146A5400C}" type="presParOf" srcId="{F9FA35FC-072A-4C10-AAFB-F0AAE37D213A}" destId="{5499CFA3-726D-4FE4-B411-0E3A453008F9}" srcOrd="0" destOrd="0" presId="urn:microsoft.com/office/officeart/2005/8/layout/default"/>
    <dgm:cxn modelId="{233368B0-7C22-40F7-97A2-E13A5B264C4C}" type="presParOf" srcId="{F9FA35FC-072A-4C10-AAFB-F0AAE37D213A}" destId="{6649FF81-903F-47DE-ADF1-6C1E7ADEA87C}" srcOrd="1" destOrd="0" presId="urn:microsoft.com/office/officeart/2005/8/layout/default"/>
    <dgm:cxn modelId="{964A4B83-0F65-4197-931E-50680AB5BE9B}" type="presParOf" srcId="{F9FA35FC-072A-4C10-AAFB-F0AAE37D213A}" destId="{95FB7850-EDF9-4A54-8688-CBEAD9C305A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A3D80-17AB-4B1D-BD9E-BCBE3AB6A715}"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9F0F63B6-07F4-4064-B4A2-4569F11489FC}">
      <dgm:prSet phldrT="[Text]" custT="1"/>
      <dgm:spPr>
        <a:xfrm rot="10800000">
          <a:off x="824520" y="2232"/>
          <a:ext cx="6961558" cy="1526975"/>
        </a:xfrm>
        <a:prstGeom prst="homePlate">
          <a:avLst/>
        </a:prstGeom>
        <a:solidFill>
          <a:srgbClr val="F4ECEF"/>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None/>
          </a:pPr>
          <a:r>
            <a:rPr lang="en-US" sz="1200" b="1" dirty="0">
              <a:solidFill>
                <a:srgbClr val="46C1BD"/>
              </a:solidFill>
              <a:latin typeface="Tahoma"/>
              <a:ea typeface="+mn-ea"/>
              <a:cs typeface="+mn-cs"/>
            </a:rPr>
            <a:t>School Accountability Report Card (SARC)</a:t>
          </a:r>
        </a:p>
      </dgm:t>
    </dgm:pt>
    <dgm:pt modelId="{BE0A1DF8-36EE-41A7-8A9C-D70580B3EE83}" type="parTrans" cxnId="{94B66A7E-3C81-49C1-94AF-65AE2C966D24}">
      <dgm:prSet/>
      <dgm:spPr/>
      <dgm:t>
        <a:bodyPr/>
        <a:lstStyle/>
        <a:p>
          <a:endParaRPr lang="en-US" sz="1600">
            <a:solidFill>
              <a:schemeClr val="tx1">
                <a:lumMod val="75000"/>
                <a:lumOff val="25000"/>
              </a:schemeClr>
            </a:solidFill>
          </a:endParaRPr>
        </a:p>
      </dgm:t>
    </dgm:pt>
    <dgm:pt modelId="{EA7FA220-E35C-44EF-82D4-6F6054034C44}" type="sibTrans" cxnId="{94B66A7E-3C81-49C1-94AF-65AE2C966D24}">
      <dgm:prSet/>
      <dgm:spPr/>
      <dgm:t>
        <a:bodyPr/>
        <a:lstStyle/>
        <a:p>
          <a:endParaRPr lang="en-US" sz="1600">
            <a:solidFill>
              <a:schemeClr val="tx1">
                <a:lumMod val="75000"/>
                <a:lumOff val="25000"/>
              </a:schemeClr>
            </a:solidFill>
          </a:endParaRPr>
        </a:p>
      </dgm:t>
    </dgm:pt>
    <dgm:pt modelId="{F948468A-033A-4D3F-9E6D-3FB5763D165B}">
      <dgm:prSet phldrT="[Text]" custT="1"/>
      <dgm:spPr>
        <a:xfrm rot="10800000">
          <a:off x="824520" y="2232"/>
          <a:ext cx="6961558" cy="1526975"/>
        </a:xfrm>
        <a:prstGeom prst="homePlate">
          <a:avLst/>
        </a:prstGeom>
        <a:solidFill>
          <a:srgbClr val="F4ECEF"/>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dirty="0">
              <a:solidFill>
                <a:sysClr val="windowText" lastClr="000000">
                  <a:lumMod val="75000"/>
                  <a:lumOff val="25000"/>
                </a:sysClr>
              </a:solidFill>
              <a:latin typeface="Tahoma"/>
              <a:ea typeface="+mn-ea"/>
              <a:cs typeface="+mn-cs"/>
            </a:rPr>
            <a:t>UC/CSU course enrollment comes from certified CALPADS data</a:t>
          </a:r>
        </a:p>
      </dgm:t>
    </dgm:pt>
    <dgm:pt modelId="{571A978A-1DC8-4A5A-83DA-5E3FE4387713}" type="parTrans" cxnId="{F5377A31-C7CD-40AC-B96A-B338160AF938}">
      <dgm:prSet/>
      <dgm:spPr/>
      <dgm:t>
        <a:bodyPr/>
        <a:lstStyle/>
        <a:p>
          <a:endParaRPr lang="en-US" sz="1600">
            <a:solidFill>
              <a:schemeClr val="tx1">
                <a:lumMod val="75000"/>
                <a:lumOff val="25000"/>
              </a:schemeClr>
            </a:solidFill>
          </a:endParaRPr>
        </a:p>
      </dgm:t>
    </dgm:pt>
    <dgm:pt modelId="{25057B81-83AB-42EA-B042-B63BA34C5290}" type="sibTrans" cxnId="{F5377A31-C7CD-40AC-B96A-B338160AF938}">
      <dgm:prSet/>
      <dgm:spPr/>
      <dgm:t>
        <a:bodyPr/>
        <a:lstStyle/>
        <a:p>
          <a:endParaRPr lang="en-US" sz="1600">
            <a:solidFill>
              <a:schemeClr val="tx1">
                <a:lumMod val="75000"/>
                <a:lumOff val="25000"/>
              </a:schemeClr>
            </a:solidFill>
          </a:endParaRPr>
        </a:p>
      </dgm:t>
    </dgm:pt>
    <dgm:pt modelId="{414FBAF1-3C94-4DA8-B63E-35899A325A1D}">
      <dgm:prSet phldrT="[Text]" custT="1"/>
      <dgm:spPr>
        <a:xfrm rot="10800000">
          <a:off x="824520" y="1801652"/>
          <a:ext cx="6961558" cy="1648637"/>
        </a:xfrm>
        <a:prstGeom prst="homePlate">
          <a:avLst/>
        </a:prstGeom>
        <a:solidFill>
          <a:srgbClr val="F0EBF4"/>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None/>
          </a:pPr>
          <a:r>
            <a:rPr lang="en-US" sz="1200" b="1" dirty="0">
              <a:solidFill>
                <a:srgbClr val="FF735D"/>
              </a:solidFill>
              <a:latin typeface="Tahoma"/>
              <a:ea typeface="+mn-ea"/>
              <a:cs typeface="+mn-cs"/>
            </a:rPr>
            <a:t>Every Student Succeeds Act (ESSA)</a:t>
          </a:r>
        </a:p>
      </dgm:t>
    </dgm:pt>
    <dgm:pt modelId="{C4CECA79-02A9-4940-9233-59C26FC15ABB}" type="parTrans" cxnId="{C3C3145F-21C2-4466-80D3-A874252803A8}">
      <dgm:prSet/>
      <dgm:spPr/>
      <dgm:t>
        <a:bodyPr/>
        <a:lstStyle/>
        <a:p>
          <a:endParaRPr lang="en-US" sz="1600">
            <a:solidFill>
              <a:schemeClr val="tx1">
                <a:lumMod val="75000"/>
                <a:lumOff val="25000"/>
              </a:schemeClr>
            </a:solidFill>
          </a:endParaRPr>
        </a:p>
      </dgm:t>
    </dgm:pt>
    <dgm:pt modelId="{5973993E-7977-4172-AA27-5CCB40A9084A}" type="sibTrans" cxnId="{C3C3145F-21C2-4466-80D3-A874252803A8}">
      <dgm:prSet/>
      <dgm:spPr/>
      <dgm:t>
        <a:bodyPr/>
        <a:lstStyle/>
        <a:p>
          <a:endParaRPr lang="en-US" sz="1600">
            <a:solidFill>
              <a:schemeClr val="tx1">
                <a:lumMod val="75000"/>
                <a:lumOff val="25000"/>
              </a:schemeClr>
            </a:solidFill>
          </a:endParaRPr>
        </a:p>
      </dgm:t>
    </dgm:pt>
    <dgm:pt modelId="{BB151EC8-D380-4A8E-A42B-072DEDF58595}">
      <dgm:prSet phldrT="[Text]" custT="1"/>
      <dgm:spPr>
        <a:xfrm rot="10800000">
          <a:off x="824520" y="1801652"/>
          <a:ext cx="6961558" cy="1648637"/>
        </a:xfrm>
        <a:prstGeom prst="homePlate">
          <a:avLst/>
        </a:prstGeom>
        <a:solidFill>
          <a:srgbClr val="F0EBF4"/>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dirty="0">
              <a:solidFill>
                <a:sysClr val="windowText" lastClr="000000">
                  <a:lumMod val="75000"/>
                  <a:lumOff val="25000"/>
                </a:sysClr>
              </a:solidFill>
              <a:latin typeface="Tahoma"/>
              <a:ea typeface="+mn-ea"/>
              <a:cs typeface="+mn-cs"/>
            </a:rPr>
            <a:t>Title III of the ESEA, as amended by ESSA, requires LEAs and SEAs to report on a variety of key EL-related measures (see Sections 3121 and 3122) that can be used to improve local or state programs for Els</a:t>
          </a:r>
        </a:p>
      </dgm:t>
    </dgm:pt>
    <dgm:pt modelId="{F5D9CF30-CB81-4C67-AC56-95E0570B2ED5}" type="parTrans" cxnId="{C63983F6-F6CF-4791-874B-12881513EFDE}">
      <dgm:prSet/>
      <dgm:spPr/>
      <dgm:t>
        <a:bodyPr/>
        <a:lstStyle/>
        <a:p>
          <a:endParaRPr lang="en-US" sz="1600">
            <a:solidFill>
              <a:schemeClr val="tx1">
                <a:lumMod val="75000"/>
                <a:lumOff val="25000"/>
              </a:schemeClr>
            </a:solidFill>
          </a:endParaRPr>
        </a:p>
      </dgm:t>
    </dgm:pt>
    <dgm:pt modelId="{B1BC3E75-7173-4A3B-97BA-AB7468420124}" type="sibTrans" cxnId="{C63983F6-F6CF-4791-874B-12881513EFDE}">
      <dgm:prSet/>
      <dgm:spPr/>
      <dgm:t>
        <a:bodyPr/>
        <a:lstStyle/>
        <a:p>
          <a:endParaRPr lang="en-US" sz="1600">
            <a:solidFill>
              <a:schemeClr val="tx1">
                <a:lumMod val="75000"/>
                <a:lumOff val="25000"/>
              </a:schemeClr>
            </a:solidFill>
          </a:endParaRPr>
        </a:p>
      </dgm:t>
    </dgm:pt>
    <dgm:pt modelId="{04849BDB-A628-4E4D-BE0D-F370C610F9FE}">
      <dgm:prSet phldrT="[Text]" custT="1"/>
      <dgm:spPr>
        <a:xfrm rot="10800000">
          <a:off x="824520" y="3722735"/>
          <a:ext cx="6961558" cy="1217035"/>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None/>
          </a:pPr>
          <a:endParaRPr lang="en-US" sz="1200" b="1" dirty="0">
            <a:solidFill>
              <a:srgbClr val="555FAD"/>
            </a:solidFill>
            <a:latin typeface="Tahoma"/>
            <a:ea typeface="+mn-ea"/>
            <a:cs typeface="+mn-cs"/>
          </a:endParaRPr>
        </a:p>
        <a:p>
          <a:pPr algn="ctr">
            <a:buNone/>
          </a:pPr>
          <a:r>
            <a:rPr lang="en-US" sz="1200" b="1" dirty="0">
              <a:solidFill>
                <a:srgbClr val="555FAD"/>
              </a:solidFill>
              <a:latin typeface="Tahoma"/>
              <a:ea typeface="+mn-ea"/>
              <a:cs typeface="+mn-cs"/>
            </a:rPr>
            <a:t>U.S. Department of Education’s Office for Civil Rights (OCR)</a:t>
          </a:r>
        </a:p>
      </dgm:t>
    </dgm:pt>
    <dgm:pt modelId="{3EC9BC80-7417-4F9A-B780-D85A9363103A}" type="parTrans" cxnId="{3685BA37-2DBF-41DB-A218-31E24E5444E6}">
      <dgm:prSet/>
      <dgm:spPr/>
      <dgm:t>
        <a:bodyPr/>
        <a:lstStyle/>
        <a:p>
          <a:endParaRPr lang="en-US" sz="1600">
            <a:solidFill>
              <a:schemeClr val="tx1">
                <a:lumMod val="75000"/>
                <a:lumOff val="25000"/>
              </a:schemeClr>
            </a:solidFill>
          </a:endParaRPr>
        </a:p>
      </dgm:t>
    </dgm:pt>
    <dgm:pt modelId="{73B0571A-46E1-480E-806A-CA08887A05AB}" type="sibTrans" cxnId="{3685BA37-2DBF-41DB-A218-31E24E5444E6}">
      <dgm:prSet/>
      <dgm:spPr/>
      <dgm:t>
        <a:bodyPr/>
        <a:lstStyle/>
        <a:p>
          <a:endParaRPr lang="en-US" sz="1600">
            <a:solidFill>
              <a:schemeClr val="tx1">
                <a:lumMod val="75000"/>
                <a:lumOff val="25000"/>
              </a:schemeClr>
            </a:solidFill>
          </a:endParaRPr>
        </a:p>
      </dgm:t>
    </dgm:pt>
    <dgm:pt modelId="{0F4CB45C-6185-4593-B7CE-41A2D015CA22}">
      <dgm:prSet phldrT="[Text]" custT="1"/>
      <dgm:spPr>
        <a:xfrm rot="10800000">
          <a:off x="824520" y="3722735"/>
          <a:ext cx="6961558" cy="1217035"/>
        </a:xfr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b="1" i="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CA Commission on Teacher Credentialling (CTC)</a:t>
          </a:r>
          <a:endParaRPr lang="en-US" sz="12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dgm:t>
    </dgm:pt>
    <dgm:pt modelId="{C23E2080-F235-473F-A59C-FEB442E2CA2E}" type="parTrans" cxnId="{F402EB44-4D01-4626-8A40-C763C75AC8B9}">
      <dgm:prSet/>
      <dgm:spPr/>
      <dgm:t>
        <a:bodyPr/>
        <a:lstStyle/>
        <a:p>
          <a:endParaRPr lang="en-US"/>
        </a:p>
      </dgm:t>
    </dgm:pt>
    <dgm:pt modelId="{72528B84-9ADA-49DD-A977-8C493A4EA849}" type="sibTrans" cxnId="{F402EB44-4D01-4626-8A40-C763C75AC8B9}">
      <dgm:prSet/>
      <dgm:spPr/>
      <dgm:t>
        <a:bodyPr/>
        <a:lstStyle/>
        <a:p>
          <a:endParaRPr lang="en-US"/>
        </a:p>
      </dgm:t>
    </dgm:pt>
    <dgm:pt modelId="{B08D0223-7DFC-49B7-BB71-78C9ABCC0E5D}">
      <dgm:prSet phldrT="[Text]" custT="1"/>
      <dgm:spPr>
        <a:xfrm rot="10800000">
          <a:off x="824520" y="3722735"/>
          <a:ext cx="6961558" cy="1217035"/>
        </a:xfr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r>
            <a:rPr lang="en-US" sz="1200" b="0" i="0" dirty="0">
              <a:solidFill>
                <a:schemeClr val="tx1"/>
              </a:solidFill>
            </a:rPr>
            <a:t>Assignment monitoring. </a:t>
          </a:r>
          <a:endParaRPr lang="en-US" sz="1200" b="1" dirty="0">
            <a:solidFill>
              <a:schemeClr val="tx1"/>
            </a:solidFill>
            <a:latin typeface="Tahoma"/>
            <a:ea typeface="+mn-ea"/>
            <a:cs typeface="+mn-cs"/>
          </a:endParaRPr>
        </a:p>
      </dgm:t>
    </dgm:pt>
    <dgm:pt modelId="{88AA1CC9-32C9-44F7-89BE-027AC542F436}" type="parTrans" cxnId="{630F7701-649D-4093-9D73-3AC8CBA81772}">
      <dgm:prSet/>
      <dgm:spPr/>
      <dgm:t>
        <a:bodyPr/>
        <a:lstStyle/>
        <a:p>
          <a:endParaRPr lang="en-US"/>
        </a:p>
      </dgm:t>
    </dgm:pt>
    <dgm:pt modelId="{89CA0204-71C3-4477-BEF3-F6EE1276DE30}" type="sibTrans" cxnId="{630F7701-649D-4093-9D73-3AC8CBA81772}">
      <dgm:prSet/>
      <dgm:spPr/>
      <dgm:t>
        <a:bodyPr/>
        <a:lstStyle/>
        <a:p>
          <a:endParaRPr lang="en-US"/>
        </a:p>
      </dgm:t>
    </dgm:pt>
    <dgm:pt modelId="{DE0070F8-0F97-4F18-8D02-80F86B2048FD}">
      <dgm:prSet custT="1"/>
      <dgm:spPr/>
      <dgm:t>
        <a:bodyPr/>
        <a:lstStyle/>
        <a:p>
          <a:pPr algn="ctr">
            <a:buChar char="•"/>
          </a:pPr>
          <a:r>
            <a:rPr lang="en-US" sz="1200" dirty="0">
              <a:solidFill>
                <a:sysClr val="windowText" lastClr="000000">
                  <a:lumMod val="75000"/>
                  <a:lumOff val="25000"/>
                </a:sysClr>
              </a:solidFill>
              <a:latin typeface="Tahoma"/>
              <a:ea typeface="+mn-ea"/>
              <a:cs typeface="+mn-cs"/>
            </a:rPr>
            <a:t>Certified CALPADS course enrollment data is used for the number of classes by size </a:t>
          </a:r>
        </a:p>
      </dgm:t>
    </dgm:pt>
    <dgm:pt modelId="{C29474A4-1C57-4162-BE51-708711BDDE63}" type="parTrans" cxnId="{1A9B40A8-FF8C-4783-90BA-EA0747B8382E}">
      <dgm:prSet/>
      <dgm:spPr/>
      <dgm:t>
        <a:bodyPr/>
        <a:lstStyle/>
        <a:p>
          <a:endParaRPr lang="en-US"/>
        </a:p>
      </dgm:t>
    </dgm:pt>
    <dgm:pt modelId="{4352EB43-6167-47F0-AFC6-728300DFA3F5}" type="sibTrans" cxnId="{1A9B40A8-FF8C-4783-90BA-EA0747B8382E}">
      <dgm:prSet/>
      <dgm:spPr/>
      <dgm:t>
        <a:bodyPr/>
        <a:lstStyle/>
        <a:p>
          <a:endParaRPr lang="en-US"/>
        </a:p>
      </dgm:t>
    </dgm:pt>
    <dgm:pt modelId="{78202A6C-BF73-4326-BA23-05DECD973CEA}">
      <dgm:prSet custT="1"/>
      <dgm:spPr/>
      <dgm:t>
        <a:bodyPr/>
        <a:lstStyle/>
        <a:p>
          <a:pPr algn="ctr">
            <a:buChar char="•"/>
          </a:pPr>
          <a:r>
            <a:rPr lang="en-US" sz="1200" dirty="0">
              <a:solidFill>
                <a:sysClr val="windowText" lastClr="000000">
                  <a:lumMod val="75000"/>
                  <a:lumOff val="25000"/>
                </a:sysClr>
              </a:solidFill>
              <a:latin typeface="Tahoma"/>
              <a:ea typeface="+mn-ea"/>
              <a:cs typeface="+mn-cs"/>
            </a:rPr>
            <a:t>Number of unduplicated students enrolled in the total AP Courses comes from certified CALPADS data</a:t>
          </a:r>
        </a:p>
      </dgm:t>
    </dgm:pt>
    <dgm:pt modelId="{E1329989-41B4-4B9E-ABE5-FB60763D112E}" type="parTrans" cxnId="{49AF9B64-C1C3-4CB2-8DF7-DF46827F4043}">
      <dgm:prSet/>
      <dgm:spPr/>
      <dgm:t>
        <a:bodyPr/>
        <a:lstStyle/>
        <a:p>
          <a:endParaRPr lang="en-US"/>
        </a:p>
      </dgm:t>
    </dgm:pt>
    <dgm:pt modelId="{62937296-CCD4-4C79-A5C4-398BC3722619}" type="sibTrans" cxnId="{49AF9B64-C1C3-4CB2-8DF7-DF46827F4043}">
      <dgm:prSet/>
      <dgm:spPr/>
      <dgm:t>
        <a:bodyPr/>
        <a:lstStyle/>
        <a:p>
          <a:endParaRPr lang="en-US"/>
        </a:p>
      </dgm:t>
    </dgm:pt>
    <dgm:pt modelId="{435A77BA-6AF7-407F-BC5C-2D3AD08B2F26}">
      <dgm:prSet custT="1"/>
      <dgm:spPr/>
      <dgm:t>
        <a:bodyPr/>
        <a:lstStyle/>
        <a:p>
          <a:pPr algn="ctr">
            <a:buChar char="•"/>
          </a:pPr>
          <a:endParaRPr lang="en-US" sz="1200" dirty="0">
            <a:solidFill>
              <a:sysClr val="windowText" lastClr="000000">
                <a:lumMod val="75000"/>
                <a:lumOff val="25000"/>
              </a:sysClr>
            </a:solidFill>
            <a:latin typeface="Tahoma"/>
            <a:ea typeface="+mn-ea"/>
            <a:cs typeface="+mn-cs"/>
          </a:endParaRPr>
        </a:p>
      </dgm:t>
    </dgm:pt>
    <dgm:pt modelId="{67F83790-7395-4A91-8EE6-B35A84871A30}" type="parTrans" cxnId="{412F787F-591A-4A6B-BCE6-DAFFE5D4C6FD}">
      <dgm:prSet/>
      <dgm:spPr/>
      <dgm:t>
        <a:bodyPr/>
        <a:lstStyle/>
        <a:p>
          <a:endParaRPr lang="en-US"/>
        </a:p>
      </dgm:t>
    </dgm:pt>
    <dgm:pt modelId="{AD1634B8-8BF5-48BC-97FD-9F2F0AC1D210}" type="sibTrans" cxnId="{412F787F-591A-4A6B-BCE6-DAFFE5D4C6FD}">
      <dgm:prSet/>
      <dgm:spPr/>
      <dgm:t>
        <a:bodyPr/>
        <a:lstStyle/>
        <a:p>
          <a:endParaRPr lang="en-US"/>
        </a:p>
      </dgm:t>
    </dgm:pt>
    <dgm:pt modelId="{168772F3-6F11-48DC-AD3F-499D1AFD2220}">
      <dgm:prSet custT="1"/>
      <dgm:spPr/>
      <dgm:t>
        <a:bodyPr/>
        <a:lstStyle/>
        <a:p>
          <a:pPr algn="ctr">
            <a:buChar char="•"/>
          </a:pPr>
          <a:r>
            <a:rPr lang="en-US" sz="1200" dirty="0">
              <a:solidFill>
                <a:sysClr val="windowText" lastClr="000000">
                  <a:lumMod val="75000"/>
                  <a:lumOff val="25000"/>
                </a:sysClr>
              </a:solidFill>
              <a:latin typeface="Tahoma"/>
              <a:ea typeface="+mn-ea"/>
              <a:cs typeface="+mn-cs"/>
            </a:rPr>
            <a:t>Inexperienced teachers</a:t>
          </a:r>
        </a:p>
      </dgm:t>
    </dgm:pt>
    <dgm:pt modelId="{AC9EB8F1-931F-4FD6-977B-1C56CE0D401E}" type="parTrans" cxnId="{557EE8DA-6314-4160-A11A-2C60CDACD2AD}">
      <dgm:prSet/>
      <dgm:spPr/>
      <dgm:t>
        <a:bodyPr/>
        <a:lstStyle/>
        <a:p>
          <a:endParaRPr lang="en-US"/>
        </a:p>
      </dgm:t>
    </dgm:pt>
    <dgm:pt modelId="{0DEAD24E-B9C9-4879-8A04-E5A280E20E6B}" type="sibTrans" cxnId="{557EE8DA-6314-4160-A11A-2C60CDACD2AD}">
      <dgm:prSet/>
      <dgm:spPr/>
      <dgm:t>
        <a:bodyPr/>
        <a:lstStyle/>
        <a:p>
          <a:endParaRPr lang="en-US"/>
        </a:p>
      </dgm:t>
    </dgm:pt>
    <dgm:pt modelId="{D21E2D04-79AE-4120-940D-F9AF90DB2A31}">
      <dgm:prSet custT="1"/>
      <dgm:spPr/>
      <dgm:t>
        <a:bodyPr/>
        <a:lstStyle/>
        <a:p>
          <a:pPr algn="ctr">
            <a:buChar char="•"/>
          </a:pPr>
          <a:endParaRPr lang="en-US" sz="1200">
            <a:solidFill>
              <a:sysClr val="windowText" lastClr="000000">
                <a:lumMod val="75000"/>
                <a:lumOff val="25000"/>
              </a:sysClr>
            </a:solidFill>
            <a:latin typeface="Tahoma"/>
            <a:ea typeface="+mn-ea"/>
            <a:cs typeface="+mn-cs"/>
          </a:endParaRPr>
        </a:p>
      </dgm:t>
    </dgm:pt>
    <dgm:pt modelId="{361E8205-9369-4D0D-9DAD-CF89AA61AAF4}" type="parTrans" cxnId="{7F997274-D5FA-4E57-AE91-6997C61B78AD}">
      <dgm:prSet/>
      <dgm:spPr/>
      <dgm:t>
        <a:bodyPr/>
        <a:lstStyle/>
        <a:p>
          <a:endParaRPr lang="en-US"/>
        </a:p>
      </dgm:t>
    </dgm:pt>
    <dgm:pt modelId="{465129F5-7044-4AD7-8430-C7F515B28383}" type="sibTrans" cxnId="{7F997274-D5FA-4E57-AE91-6997C61B78AD}">
      <dgm:prSet/>
      <dgm:spPr/>
      <dgm:t>
        <a:bodyPr/>
        <a:lstStyle/>
        <a:p>
          <a:endParaRPr lang="en-US"/>
        </a:p>
      </dgm:t>
    </dgm:pt>
    <dgm:pt modelId="{81045FDE-36B7-41D8-B253-8BA36B8E5E33}">
      <dgm:prSet custT="1"/>
      <dgm:spPr/>
      <dgm:t>
        <a:bodyPr/>
        <a:lstStyle/>
        <a:p>
          <a:pPr algn="ctr">
            <a:buChar char="•"/>
          </a:pPr>
          <a:endParaRPr lang="en-US" sz="1200" dirty="0">
            <a:solidFill>
              <a:sysClr val="windowText" lastClr="000000">
                <a:lumMod val="75000"/>
                <a:lumOff val="25000"/>
              </a:sysClr>
            </a:solidFill>
            <a:latin typeface="Tahoma"/>
            <a:ea typeface="+mn-ea"/>
            <a:cs typeface="+mn-cs"/>
          </a:endParaRPr>
        </a:p>
      </dgm:t>
    </dgm:pt>
    <dgm:pt modelId="{DFEC6D9A-8073-414D-A84D-D07A8D3C1968}" type="parTrans" cxnId="{03BC987C-1369-4C9F-8FD1-9FE56EB4C066}">
      <dgm:prSet/>
      <dgm:spPr/>
      <dgm:t>
        <a:bodyPr/>
        <a:lstStyle/>
        <a:p>
          <a:endParaRPr lang="en-US"/>
        </a:p>
      </dgm:t>
    </dgm:pt>
    <dgm:pt modelId="{769B7196-353B-492A-9A48-D93F31AD433F}" type="sibTrans" cxnId="{03BC987C-1369-4C9F-8FD1-9FE56EB4C066}">
      <dgm:prSet/>
      <dgm:spPr/>
      <dgm:t>
        <a:bodyPr/>
        <a:lstStyle/>
        <a:p>
          <a:endParaRPr lang="en-US"/>
        </a:p>
      </dgm:t>
    </dgm:pt>
    <dgm:pt modelId="{8CAC9990-7A06-4713-A24F-D6C85797C36E}">
      <dgm:prSet phldrT="[Text]" custT="1"/>
      <dgm:spPr>
        <a:xfrm rot="10800000">
          <a:off x="824520" y="3722735"/>
          <a:ext cx="6961558" cy="1217035"/>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dirty="0">
              <a:solidFill>
                <a:sysClr val="windowText" lastClr="000000">
                  <a:lumMod val="75000"/>
                  <a:lumOff val="25000"/>
                </a:sysClr>
              </a:solidFill>
              <a:latin typeface="Tahoma"/>
              <a:ea typeface="+mn-ea"/>
              <a:cs typeface="+mn-cs"/>
            </a:rPr>
            <a:t>To meet and monitor legal obligations to Els</a:t>
          </a:r>
        </a:p>
      </dgm:t>
    </dgm:pt>
    <dgm:pt modelId="{08F7BC0F-4F5B-4133-9126-2A1C00F4E205}" type="sibTrans" cxnId="{6D5368B7-F962-404F-99FE-9415DACB94A9}">
      <dgm:prSet/>
      <dgm:spPr/>
      <dgm:t>
        <a:bodyPr/>
        <a:lstStyle/>
        <a:p>
          <a:endParaRPr lang="en-US" sz="1600">
            <a:solidFill>
              <a:schemeClr val="tx1">
                <a:lumMod val="75000"/>
                <a:lumOff val="25000"/>
              </a:schemeClr>
            </a:solidFill>
          </a:endParaRPr>
        </a:p>
      </dgm:t>
    </dgm:pt>
    <dgm:pt modelId="{F5AAF04B-16A2-4F9C-B697-063C11567B25}" type="parTrans" cxnId="{6D5368B7-F962-404F-99FE-9415DACB94A9}">
      <dgm:prSet/>
      <dgm:spPr/>
      <dgm:t>
        <a:bodyPr/>
        <a:lstStyle/>
        <a:p>
          <a:endParaRPr lang="en-US" sz="1600">
            <a:solidFill>
              <a:schemeClr val="tx1">
                <a:lumMod val="75000"/>
                <a:lumOff val="25000"/>
              </a:schemeClr>
            </a:solidFill>
          </a:endParaRPr>
        </a:p>
      </dgm:t>
    </dgm:pt>
    <dgm:pt modelId="{404FFF92-E80B-4830-A448-E17C60FF4E7C}">
      <dgm:prSet custT="1"/>
      <dgm:spPr/>
      <dgm:t>
        <a:bodyPr/>
        <a:lstStyle/>
        <a:p>
          <a:pPr algn="ctr"/>
          <a:endParaRPr lang="en-US" sz="1200" b="0" i="0" dirty="0">
            <a:solidFill>
              <a:schemeClr val="tx1"/>
            </a:solidFill>
          </a:endParaRPr>
        </a:p>
      </dgm:t>
    </dgm:pt>
    <dgm:pt modelId="{1F311A83-DBE3-474A-9340-96D05648B057}" type="parTrans" cxnId="{FC7C2CCB-7ACB-4567-A5FA-B0CAFBFA6099}">
      <dgm:prSet/>
      <dgm:spPr/>
      <dgm:t>
        <a:bodyPr/>
        <a:lstStyle/>
        <a:p>
          <a:endParaRPr lang="en-US"/>
        </a:p>
      </dgm:t>
    </dgm:pt>
    <dgm:pt modelId="{47B678B8-6259-48C8-919B-4F2F3D713C6F}" type="sibTrans" cxnId="{FC7C2CCB-7ACB-4567-A5FA-B0CAFBFA6099}">
      <dgm:prSet/>
      <dgm:spPr/>
      <dgm:t>
        <a:bodyPr/>
        <a:lstStyle/>
        <a:p>
          <a:endParaRPr lang="en-US"/>
        </a:p>
      </dgm:t>
    </dgm:pt>
    <dgm:pt modelId="{1D7219E5-ABAC-4BE7-9EBD-8483A1B32CBA}">
      <dgm:prSet phldrT="[Text]" custT="1"/>
      <dgm:spPr>
        <a:xfrm rot="10800000">
          <a:off x="824520" y="3722735"/>
          <a:ext cx="6961558" cy="1217035"/>
        </a:xfr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r>
            <a:rPr lang="en-US" sz="1200" b="0" i="0" dirty="0">
              <a:solidFill>
                <a:schemeClr val="tx1"/>
              </a:solidFill>
            </a:rPr>
            <a:t>Course data is compared with CTC’s credential data using the Statewide Educator Identification (SEID) number</a:t>
          </a:r>
          <a:endParaRPr lang="en-US" sz="1200" b="1" dirty="0">
            <a:solidFill>
              <a:schemeClr val="tx1"/>
            </a:solidFill>
            <a:latin typeface="Tahoma"/>
            <a:ea typeface="+mn-ea"/>
            <a:cs typeface="+mn-cs"/>
          </a:endParaRPr>
        </a:p>
      </dgm:t>
    </dgm:pt>
    <dgm:pt modelId="{32FA82C6-5CED-4F91-AB28-0AE11F0139DA}" type="parTrans" cxnId="{8DE2EA54-6CCE-4C98-86FE-76A483281A72}">
      <dgm:prSet/>
      <dgm:spPr/>
      <dgm:t>
        <a:bodyPr/>
        <a:lstStyle/>
        <a:p>
          <a:endParaRPr lang="en-US"/>
        </a:p>
      </dgm:t>
    </dgm:pt>
    <dgm:pt modelId="{066A838A-CE3F-4CFD-B83E-369957C1CFD7}" type="sibTrans" cxnId="{8DE2EA54-6CCE-4C98-86FE-76A483281A72}">
      <dgm:prSet/>
      <dgm:spPr/>
      <dgm:t>
        <a:bodyPr/>
        <a:lstStyle/>
        <a:p>
          <a:endParaRPr lang="en-US"/>
        </a:p>
      </dgm:t>
    </dgm:pt>
    <dgm:pt modelId="{8184BC09-C362-48EE-9F06-4E695773CA88}" type="pres">
      <dgm:prSet presAssocID="{FD4A3D80-17AB-4B1D-BD9E-BCBE3AB6A715}" presName="linearFlow" presStyleCnt="0">
        <dgm:presLayoutVars>
          <dgm:dir/>
          <dgm:resizeHandles val="exact"/>
        </dgm:presLayoutVars>
      </dgm:prSet>
      <dgm:spPr/>
    </dgm:pt>
    <dgm:pt modelId="{1E1F65AD-6880-4101-B7B2-62A07B75BD1E}" type="pres">
      <dgm:prSet presAssocID="{9F0F63B6-07F4-4064-B4A2-4569F11489FC}" presName="composite" presStyleCnt="0"/>
      <dgm:spPr/>
    </dgm:pt>
    <dgm:pt modelId="{097EB100-04AC-4F87-B299-66000192466D}" type="pres">
      <dgm:prSet presAssocID="{9F0F63B6-07F4-4064-B4A2-4569F11489FC}" presName="imgShp" presStyleLbl="fgImgPlace1" presStyleIdx="0" presStyleCnt="4" custLinFactX="-100000" custLinFactNeighborX="-171502" custLinFactNeighborY="-8753"/>
      <dgm:spPr>
        <a:xfrm>
          <a:off x="462575" y="309375"/>
          <a:ext cx="912689" cy="912689"/>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pt>
    <dgm:pt modelId="{AB1706E1-6B81-4A38-A194-521E4C9AEE61}" type="pres">
      <dgm:prSet presAssocID="{9F0F63B6-07F4-4064-B4A2-4569F11489FC}" presName="txShp" presStyleLbl="node1" presStyleIdx="0" presStyleCnt="4" custScaleX="150376" custScaleY="175305">
        <dgm:presLayoutVars>
          <dgm:bulletEnabled val="1"/>
        </dgm:presLayoutVars>
      </dgm:prSet>
      <dgm:spPr/>
    </dgm:pt>
    <dgm:pt modelId="{99C4678C-BCAB-49EC-BD23-E9443AB94CC2}" type="pres">
      <dgm:prSet presAssocID="{EA7FA220-E35C-44EF-82D4-6F6054034C44}" presName="spacing" presStyleCnt="0"/>
      <dgm:spPr/>
    </dgm:pt>
    <dgm:pt modelId="{2D004A02-A325-408E-BF5C-3E63AB9B58D9}" type="pres">
      <dgm:prSet presAssocID="{414FBAF1-3C94-4DA8-B63E-35899A325A1D}" presName="composite" presStyleCnt="0"/>
      <dgm:spPr/>
    </dgm:pt>
    <dgm:pt modelId="{E8674CAA-04B4-4E13-9F4C-02711627F086}" type="pres">
      <dgm:prSet presAssocID="{414FBAF1-3C94-4DA8-B63E-35899A325A1D}" presName="imgShp" presStyleLbl="fgImgPlace1" presStyleIdx="1" presStyleCnt="4" custLinFactX="-100000" custLinFactNeighborX="-103033" custLinFactNeighborY="9103"/>
      <dgm:spPr>
        <a:xfrm>
          <a:off x="462575" y="2169626"/>
          <a:ext cx="912689" cy="912689"/>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pt>
    <dgm:pt modelId="{56196E6D-2BA2-48C3-B0CE-8C5318B6B5CC}" type="pres">
      <dgm:prSet presAssocID="{414FBAF1-3C94-4DA8-B63E-35899A325A1D}" presName="txShp" presStyleLbl="node1" presStyleIdx="1" presStyleCnt="4" custScaleX="149523" custScaleY="144621">
        <dgm:presLayoutVars>
          <dgm:bulletEnabled val="1"/>
        </dgm:presLayoutVars>
      </dgm:prSet>
      <dgm:spPr/>
    </dgm:pt>
    <dgm:pt modelId="{C506ECB9-BB48-4EE9-9319-2485B3785490}" type="pres">
      <dgm:prSet presAssocID="{5973993E-7977-4172-AA27-5CCB40A9084A}" presName="spacing" presStyleCnt="0"/>
      <dgm:spPr/>
    </dgm:pt>
    <dgm:pt modelId="{18ED50F8-16B5-4343-AD53-BAD1EFC41EBC}" type="pres">
      <dgm:prSet presAssocID="{04849BDB-A628-4E4D-BE0D-F370C610F9FE}" presName="composite" presStyleCnt="0"/>
      <dgm:spPr/>
    </dgm:pt>
    <dgm:pt modelId="{16FC6082-1341-4E0F-ACC1-74A1EB95FFF2}" type="pres">
      <dgm:prSet presAssocID="{04849BDB-A628-4E4D-BE0D-F370C610F9FE}" presName="imgShp" presStyleLbl="fgImgPlace1" presStyleIdx="2" presStyleCnt="4" custLinFactX="-100000" custLinFactNeighborX="-121761" custLinFactNeighborY="4233"/>
      <dgm:spPr>
        <a:xfrm>
          <a:off x="462575" y="3874908"/>
          <a:ext cx="912689" cy="912689"/>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pt>
    <dgm:pt modelId="{5BF4C08E-84EE-4DC4-BC8D-233C55B1195F}" type="pres">
      <dgm:prSet presAssocID="{04849BDB-A628-4E4D-BE0D-F370C610F9FE}" presName="txShp" presStyleLbl="node1" presStyleIdx="2" presStyleCnt="4" custScaleX="149523" custScaleY="133346">
        <dgm:presLayoutVars>
          <dgm:bulletEnabled val="1"/>
        </dgm:presLayoutVars>
      </dgm:prSet>
      <dgm:spPr>
        <a:prstGeom prst="homePlate">
          <a:avLst/>
        </a:prstGeom>
      </dgm:spPr>
    </dgm:pt>
    <dgm:pt modelId="{2566515B-EA9D-48CA-BC69-98DBFE3E4B3D}" type="pres">
      <dgm:prSet presAssocID="{73B0571A-46E1-480E-806A-CA08887A05AB}" presName="spacing" presStyleCnt="0"/>
      <dgm:spPr/>
    </dgm:pt>
    <dgm:pt modelId="{2707FE02-7FBD-4F78-AF04-3817CE3977AE}" type="pres">
      <dgm:prSet presAssocID="{0F4CB45C-6185-4593-B7CE-41A2D015CA22}" presName="composite" presStyleCnt="0"/>
      <dgm:spPr/>
    </dgm:pt>
    <dgm:pt modelId="{898C00E3-7F16-4CC5-A666-BE66498B94BE}" type="pres">
      <dgm:prSet presAssocID="{0F4CB45C-6185-4593-B7CE-41A2D015CA22}" presName="imgShp" presStyleLbl="fgImgPlace1" presStyleIdx="3" presStyleCnt="4" custScaleX="129038" custScaleY="121524" custLinFactX="-67760" custLinFactNeighborX="-100000" custLinFactNeighborY="831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BE506C1A-923D-46C2-B243-75D29456DCEE}" type="pres">
      <dgm:prSet presAssocID="{0F4CB45C-6185-4593-B7CE-41A2D015CA22}" presName="txShp" presStyleLbl="node1" presStyleIdx="3" presStyleCnt="4" custScaleX="149523" custScaleY="141255" custLinFactNeighborX="28729" custLinFactNeighborY="447">
        <dgm:presLayoutVars>
          <dgm:bulletEnabled val="1"/>
        </dgm:presLayoutVars>
      </dgm:prSet>
      <dgm:spPr/>
    </dgm:pt>
  </dgm:ptLst>
  <dgm:cxnLst>
    <dgm:cxn modelId="{630F7701-649D-4093-9D73-3AC8CBA81772}" srcId="{0F4CB45C-6185-4593-B7CE-41A2D015CA22}" destId="{B08D0223-7DFC-49B7-BB71-78C9ABCC0E5D}" srcOrd="0" destOrd="0" parTransId="{88AA1CC9-32C9-44F7-89BE-027AC542F436}" sibTransId="{89CA0204-71C3-4477-BEF3-F6EE1276DE30}"/>
    <dgm:cxn modelId="{451F3E0B-41AC-41CA-981D-20844503BD5A}" type="presOf" srcId="{D21E2D04-79AE-4120-940D-F9AF90DB2A31}" destId="{56196E6D-2BA2-48C3-B0CE-8C5318B6B5CC}" srcOrd="0" destOrd="3" presId="urn:microsoft.com/office/officeart/2005/8/layout/vList3"/>
    <dgm:cxn modelId="{5E10ED23-92E2-4851-98DB-B4ED579BF062}" type="presOf" srcId="{435A77BA-6AF7-407F-BC5C-2D3AD08B2F26}" destId="{AB1706E1-6B81-4A38-A194-521E4C9AEE61}" srcOrd="0" destOrd="4" presId="urn:microsoft.com/office/officeart/2005/8/layout/vList3"/>
    <dgm:cxn modelId="{F5377A31-C7CD-40AC-B96A-B338160AF938}" srcId="{9F0F63B6-07F4-4064-B4A2-4569F11489FC}" destId="{F948468A-033A-4D3F-9E6D-3FB5763D165B}" srcOrd="0" destOrd="0" parTransId="{571A978A-1DC8-4A5A-83DA-5E3FE4387713}" sibTransId="{25057B81-83AB-42EA-B042-B63BA34C5290}"/>
    <dgm:cxn modelId="{3685BA37-2DBF-41DB-A218-31E24E5444E6}" srcId="{FD4A3D80-17AB-4B1D-BD9E-BCBE3AB6A715}" destId="{04849BDB-A628-4E4D-BE0D-F370C610F9FE}" srcOrd="2" destOrd="0" parTransId="{3EC9BC80-7417-4F9A-B780-D85A9363103A}" sibTransId="{73B0571A-46E1-480E-806A-CA08887A05AB}"/>
    <dgm:cxn modelId="{30BFC640-3D8E-42F5-9E83-CB86754AA4BC}" type="presOf" srcId="{DE0070F8-0F97-4F18-8D02-80F86B2048FD}" destId="{AB1706E1-6B81-4A38-A194-521E4C9AEE61}" srcOrd="0" destOrd="2" presId="urn:microsoft.com/office/officeart/2005/8/layout/vList3"/>
    <dgm:cxn modelId="{C3C3145F-21C2-4466-80D3-A874252803A8}" srcId="{FD4A3D80-17AB-4B1D-BD9E-BCBE3AB6A715}" destId="{414FBAF1-3C94-4DA8-B63E-35899A325A1D}" srcOrd="1" destOrd="0" parTransId="{C4CECA79-02A9-4940-9233-59C26FC15ABB}" sibTransId="{5973993E-7977-4172-AA27-5CCB40A9084A}"/>
    <dgm:cxn modelId="{5BEFA862-259A-4E0B-BC8F-66682E013CF4}" type="presOf" srcId="{414FBAF1-3C94-4DA8-B63E-35899A325A1D}" destId="{56196E6D-2BA2-48C3-B0CE-8C5318B6B5CC}" srcOrd="0" destOrd="0" presId="urn:microsoft.com/office/officeart/2005/8/layout/vList3"/>
    <dgm:cxn modelId="{49AF9B64-C1C3-4CB2-8DF7-DF46827F4043}" srcId="{9F0F63B6-07F4-4064-B4A2-4569F11489FC}" destId="{78202A6C-BF73-4326-BA23-05DECD973CEA}" srcOrd="1" destOrd="0" parTransId="{E1329989-41B4-4B9E-ABE5-FB60763D112E}" sibTransId="{62937296-CCD4-4C79-A5C4-398BC3722619}"/>
    <dgm:cxn modelId="{F402EB44-4D01-4626-8A40-C763C75AC8B9}" srcId="{FD4A3D80-17AB-4B1D-BD9E-BCBE3AB6A715}" destId="{0F4CB45C-6185-4593-B7CE-41A2D015CA22}" srcOrd="3" destOrd="0" parTransId="{C23E2080-F235-473F-A59C-FEB442E2CA2E}" sibTransId="{72528B84-9ADA-49DD-A977-8C493A4EA849}"/>
    <dgm:cxn modelId="{2C99746D-6F4E-45A8-A5CA-0954FBF246A8}" type="presOf" srcId="{8CAC9990-7A06-4713-A24F-D6C85797C36E}" destId="{5BF4C08E-84EE-4DC4-BC8D-233C55B1195F}" srcOrd="0" destOrd="1" presId="urn:microsoft.com/office/officeart/2005/8/layout/vList3"/>
    <dgm:cxn modelId="{7F997274-D5FA-4E57-AE91-6997C61B78AD}" srcId="{414FBAF1-3C94-4DA8-B63E-35899A325A1D}" destId="{D21E2D04-79AE-4120-940D-F9AF90DB2A31}" srcOrd="2" destOrd="0" parTransId="{361E8205-9369-4D0D-9DAD-CF89AA61AAF4}" sibTransId="{465129F5-7044-4AD7-8430-C7F515B28383}"/>
    <dgm:cxn modelId="{D3E7E774-C600-4C92-ACA5-D29E1799382A}" type="presOf" srcId="{1D7219E5-ABAC-4BE7-9EBD-8483A1B32CBA}" destId="{BE506C1A-923D-46C2-B243-75D29456DCEE}" srcOrd="0" destOrd="2" presId="urn:microsoft.com/office/officeart/2005/8/layout/vList3"/>
    <dgm:cxn modelId="{8DE2EA54-6CCE-4C98-86FE-76A483281A72}" srcId="{0F4CB45C-6185-4593-B7CE-41A2D015CA22}" destId="{1D7219E5-ABAC-4BE7-9EBD-8483A1B32CBA}" srcOrd="1" destOrd="0" parTransId="{32FA82C6-5CED-4F91-AB28-0AE11F0139DA}" sibTransId="{066A838A-CE3F-4CFD-B83E-369957C1CFD7}"/>
    <dgm:cxn modelId="{9E119459-F4D8-4388-8270-6AC5747E2FE2}" type="presOf" srcId="{168772F3-6F11-48DC-AD3F-499D1AFD2220}" destId="{56196E6D-2BA2-48C3-B0CE-8C5318B6B5CC}" srcOrd="0" destOrd="2" presId="urn:microsoft.com/office/officeart/2005/8/layout/vList3"/>
    <dgm:cxn modelId="{03BC987C-1369-4C9F-8FD1-9FE56EB4C066}" srcId="{04849BDB-A628-4E4D-BE0D-F370C610F9FE}" destId="{81045FDE-36B7-41D8-B253-8BA36B8E5E33}" srcOrd="1" destOrd="0" parTransId="{DFEC6D9A-8073-414D-A84D-D07A8D3C1968}" sibTransId="{769B7196-353B-492A-9A48-D93F31AD433F}"/>
    <dgm:cxn modelId="{94B66A7E-3C81-49C1-94AF-65AE2C966D24}" srcId="{FD4A3D80-17AB-4B1D-BD9E-BCBE3AB6A715}" destId="{9F0F63B6-07F4-4064-B4A2-4569F11489FC}" srcOrd="0" destOrd="0" parTransId="{BE0A1DF8-36EE-41A7-8A9C-D70580B3EE83}" sibTransId="{EA7FA220-E35C-44EF-82D4-6F6054034C44}"/>
    <dgm:cxn modelId="{412F787F-591A-4A6B-BCE6-DAFFE5D4C6FD}" srcId="{9F0F63B6-07F4-4064-B4A2-4569F11489FC}" destId="{435A77BA-6AF7-407F-BC5C-2D3AD08B2F26}" srcOrd="2" destOrd="0" parTransId="{67F83790-7395-4A91-8EE6-B35A84871A30}" sibTransId="{AD1634B8-8BF5-48BC-97FD-9F2F0AC1D210}"/>
    <dgm:cxn modelId="{8299907F-739E-4540-8F90-490B33AA12BB}" type="presOf" srcId="{04849BDB-A628-4E4D-BE0D-F370C610F9FE}" destId="{5BF4C08E-84EE-4DC4-BC8D-233C55B1195F}" srcOrd="0" destOrd="0" presId="urn:microsoft.com/office/officeart/2005/8/layout/vList3"/>
    <dgm:cxn modelId="{EB34868E-7EFD-4C1D-9990-8C5702BF14BE}" type="presOf" srcId="{9F0F63B6-07F4-4064-B4A2-4569F11489FC}" destId="{AB1706E1-6B81-4A38-A194-521E4C9AEE61}" srcOrd="0" destOrd="0" presId="urn:microsoft.com/office/officeart/2005/8/layout/vList3"/>
    <dgm:cxn modelId="{0930BC93-9D7E-4F72-9216-10C8739A6F22}" type="presOf" srcId="{F948468A-033A-4D3F-9E6D-3FB5763D165B}" destId="{AB1706E1-6B81-4A38-A194-521E4C9AEE61}" srcOrd="0" destOrd="1" presId="urn:microsoft.com/office/officeart/2005/8/layout/vList3"/>
    <dgm:cxn modelId="{DFE3E799-6105-43FD-8C00-19EC9A7974F0}" type="presOf" srcId="{0F4CB45C-6185-4593-B7CE-41A2D015CA22}" destId="{BE506C1A-923D-46C2-B243-75D29456DCEE}" srcOrd="0" destOrd="0" presId="urn:microsoft.com/office/officeart/2005/8/layout/vList3"/>
    <dgm:cxn modelId="{1A9B40A8-FF8C-4783-90BA-EA0747B8382E}" srcId="{F948468A-033A-4D3F-9E6D-3FB5763D165B}" destId="{DE0070F8-0F97-4F18-8D02-80F86B2048FD}" srcOrd="0" destOrd="0" parTransId="{C29474A4-1C57-4162-BE51-708711BDDE63}" sibTransId="{4352EB43-6167-47F0-AFC6-728300DFA3F5}"/>
    <dgm:cxn modelId="{9E66C8A9-5B9E-4EFA-848D-2266F430B8B3}" type="presOf" srcId="{404FFF92-E80B-4830-A448-E17C60FF4E7C}" destId="{BE506C1A-923D-46C2-B243-75D29456DCEE}" srcOrd="0" destOrd="3" presId="urn:microsoft.com/office/officeart/2005/8/layout/vList3"/>
    <dgm:cxn modelId="{1A46CAA9-228F-4434-A021-DFB57BB5D78F}" type="presOf" srcId="{FD4A3D80-17AB-4B1D-BD9E-BCBE3AB6A715}" destId="{8184BC09-C362-48EE-9F06-4E695773CA88}" srcOrd="0" destOrd="0" presId="urn:microsoft.com/office/officeart/2005/8/layout/vList3"/>
    <dgm:cxn modelId="{0A70A4AD-D3D0-4554-B535-BC0C447776BD}" type="presOf" srcId="{BB151EC8-D380-4A8E-A42B-072DEDF58595}" destId="{56196E6D-2BA2-48C3-B0CE-8C5318B6B5CC}" srcOrd="0" destOrd="1" presId="urn:microsoft.com/office/officeart/2005/8/layout/vList3"/>
    <dgm:cxn modelId="{6D5368B7-F962-404F-99FE-9415DACB94A9}" srcId="{04849BDB-A628-4E4D-BE0D-F370C610F9FE}" destId="{8CAC9990-7A06-4713-A24F-D6C85797C36E}" srcOrd="0" destOrd="0" parTransId="{F5AAF04B-16A2-4F9C-B697-063C11567B25}" sibTransId="{08F7BC0F-4F5B-4133-9126-2A1C00F4E205}"/>
    <dgm:cxn modelId="{FC7C2CCB-7ACB-4567-A5FA-B0CAFBFA6099}" srcId="{0F4CB45C-6185-4593-B7CE-41A2D015CA22}" destId="{404FFF92-E80B-4830-A448-E17C60FF4E7C}" srcOrd="2" destOrd="0" parTransId="{1F311A83-DBE3-474A-9340-96D05648B057}" sibTransId="{47B678B8-6259-48C8-919B-4F2F3D713C6F}"/>
    <dgm:cxn modelId="{39843BD2-0DE2-46C5-9B91-C8DECFAA945B}" type="presOf" srcId="{81045FDE-36B7-41D8-B253-8BA36B8E5E33}" destId="{5BF4C08E-84EE-4DC4-BC8D-233C55B1195F}" srcOrd="0" destOrd="2" presId="urn:microsoft.com/office/officeart/2005/8/layout/vList3"/>
    <dgm:cxn modelId="{4058EAD5-DF0B-4FBA-81F8-E4647C0D8E3F}" type="presOf" srcId="{78202A6C-BF73-4326-BA23-05DECD973CEA}" destId="{AB1706E1-6B81-4A38-A194-521E4C9AEE61}" srcOrd="0" destOrd="3" presId="urn:microsoft.com/office/officeart/2005/8/layout/vList3"/>
    <dgm:cxn modelId="{557EE8DA-6314-4160-A11A-2C60CDACD2AD}" srcId="{414FBAF1-3C94-4DA8-B63E-35899A325A1D}" destId="{168772F3-6F11-48DC-AD3F-499D1AFD2220}" srcOrd="1" destOrd="0" parTransId="{AC9EB8F1-931F-4FD6-977B-1C56CE0D401E}" sibTransId="{0DEAD24E-B9C9-4879-8A04-E5A280E20E6B}"/>
    <dgm:cxn modelId="{C26043EA-7570-4137-8DA3-9540A6212238}" type="presOf" srcId="{B08D0223-7DFC-49B7-BB71-78C9ABCC0E5D}" destId="{BE506C1A-923D-46C2-B243-75D29456DCEE}" srcOrd="0" destOrd="1" presId="urn:microsoft.com/office/officeart/2005/8/layout/vList3"/>
    <dgm:cxn modelId="{C63983F6-F6CF-4791-874B-12881513EFDE}" srcId="{414FBAF1-3C94-4DA8-B63E-35899A325A1D}" destId="{BB151EC8-D380-4A8E-A42B-072DEDF58595}" srcOrd="0" destOrd="0" parTransId="{F5D9CF30-CB81-4C67-AC56-95E0570B2ED5}" sibTransId="{B1BC3E75-7173-4A3B-97BA-AB7468420124}"/>
    <dgm:cxn modelId="{323591C0-77E6-48AC-8867-A9D167E16A03}" type="presParOf" srcId="{8184BC09-C362-48EE-9F06-4E695773CA88}" destId="{1E1F65AD-6880-4101-B7B2-62A07B75BD1E}" srcOrd="0" destOrd="0" presId="urn:microsoft.com/office/officeart/2005/8/layout/vList3"/>
    <dgm:cxn modelId="{82FFB6BC-3AD0-4015-99A2-9357A8FA7F01}" type="presParOf" srcId="{1E1F65AD-6880-4101-B7B2-62A07B75BD1E}" destId="{097EB100-04AC-4F87-B299-66000192466D}" srcOrd="0" destOrd="0" presId="urn:microsoft.com/office/officeart/2005/8/layout/vList3"/>
    <dgm:cxn modelId="{A1D638F9-39D4-44B2-BAC6-ADBE66CCD4D5}" type="presParOf" srcId="{1E1F65AD-6880-4101-B7B2-62A07B75BD1E}" destId="{AB1706E1-6B81-4A38-A194-521E4C9AEE61}" srcOrd="1" destOrd="0" presId="urn:microsoft.com/office/officeart/2005/8/layout/vList3"/>
    <dgm:cxn modelId="{2D6A4353-B27F-44D9-8B2D-1E44D70C88C4}" type="presParOf" srcId="{8184BC09-C362-48EE-9F06-4E695773CA88}" destId="{99C4678C-BCAB-49EC-BD23-E9443AB94CC2}" srcOrd="1" destOrd="0" presId="urn:microsoft.com/office/officeart/2005/8/layout/vList3"/>
    <dgm:cxn modelId="{A0BE6ABE-2AF5-426E-82B7-207874E92EF8}" type="presParOf" srcId="{8184BC09-C362-48EE-9F06-4E695773CA88}" destId="{2D004A02-A325-408E-BF5C-3E63AB9B58D9}" srcOrd="2" destOrd="0" presId="urn:microsoft.com/office/officeart/2005/8/layout/vList3"/>
    <dgm:cxn modelId="{939C914E-4034-4317-BDD3-7616D6599F15}" type="presParOf" srcId="{2D004A02-A325-408E-BF5C-3E63AB9B58D9}" destId="{E8674CAA-04B4-4E13-9F4C-02711627F086}" srcOrd="0" destOrd="0" presId="urn:microsoft.com/office/officeart/2005/8/layout/vList3"/>
    <dgm:cxn modelId="{FF7A8B2E-F12A-4D15-8640-CA960E4A246E}" type="presParOf" srcId="{2D004A02-A325-408E-BF5C-3E63AB9B58D9}" destId="{56196E6D-2BA2-48C3-B0CE-8C5318B6B5CC}" srcOrd="1" destOrd="0" presId="urn:microsoft.com/office/officeart/2005/8/layout/vList3"/>
    <dgm:cxn modelId="{A45ABA88-0AFE-4B36-89DC-D41101EDE6FE}" type="presParOf" srcId="{8184BC09-C362-48EE-9F06-4E695773CA88}" destId="{C506ECB9-BB48-4EE9-9319-2485B3785490}" srcOrd="3" destOrd="0" presId="urn:microsoft.com/office/officeart/2005/8/layout/vList3"/>
    <dgm:cxn modelId="{6CC27CE2-D570-45B4-8977-EDD506E76067}" type="presParOf" srcId="{8184BC09-C362-48EE-9F06-4E695773CA88}" destId="{18ED50F8-16B5-4343-AD53-BAD1EFC41EBC}" srcOrd="4" destOrd="0" presId="urn:microsoft.com/office/officeart/2005/8/layout/vList3"/>
    <dgm:cxn modelId="{FE6552CA-2DDD-4CCB-985B-31813FC49BC1}" type="presParOf" srcId="{18ED50F8-16B5-4343-AD53-BAD1EFC41EBC}" destId="{16FC6082-1341-4E0F-ACC1-74A1EB95FFF2}" srcOrd="0" destOrd="0" presId="urn:microsoft.com/office/officeart/2005/8/layout/vList3"/>
    <dgm:cxn modelId="{9AF1D2DC-E3FC-4051-A186-EED2428FB073}" type="presParOf" srcId="{18ED50F8-16B5-4343-AD53-BAD1EFC41EBC}" destId="{5BF4C08E-84EE-4DC4-BC8D-233C55B1195F}" srcOrd="1" destOrd="0" presId="urn:microsoft.com/office/officeart/2005/8/layout/vList3"/>
    <dgm:cxn modelId="{7A315690-BBD1-430E-BE79-50AC3D2A74BB}" type="presParOf" srcId="{8184BC09-C362-48EE-9F06-4E695773CA88}" destId="{2566515B-EA9D-48CA-BC69-98DBFE3E4B3D}" srcOrd="5" destOrd="0" presId="urn:microsoft.com/office/officeart/2005/8/layout/vList3"/>
    <dgm:cxn modelId="{672C207C-BD8A-4562-8FF6-6DE0A2BEE93B}" type="presParOf" srcId="{8184BC09-C362-48EE-9F06-4E695773CA88}" destId="{2707FE02-7FBD-4F78-AF04-3817CE3977AE}" srcOrd="6" destOrd="0" presId="urn:microsoft.com/office/officeart/2005/8/layout/vList3"/>
    <dgm:cxn modelId="{16584F19-F9FC-4D2D-875C-FB147697305C}" type="presParOf" srcId="{2707FE02-7FBD-4F78-AF04-3817CE3977AE}" destId="{898C00E3-7F16-4CC5-A666-BE66498B94BE}" srcOrd="0" destOrd="0" presId="urn:microsoft.com/office/officeart/2005/8/layout/vList3"/>
    <dgm:cxn modelId="{4440808E-4AD4-46A3-9E33-67A195392170}" type="presParOf" srcId="{2707FE02-7FBD-4F78-AF04-3817CE3977AE}" destId="{BE506C1A-923D-46C2-B243-75D29456DCE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B0ED08-85F4-4428-94F4-C1B5D46D1BA8}"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0A662246-71F1-4CBF-85EA-D67A7F619E00}">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Staff Assignment*</a:t>
          </a:r>
        </a:p>
        <a:p>
          <a:r>
            <a:rPr lang="en-US" sz="1600" b="1" dirty="0">
              <a:latin typeface="Tahoma" panose="020B0604030504040204" pitchFamily="34" charset="0"/>
              <a:ea typeface="Tahoma" panose="020B0604030504040204" pitchFamily="34" charset="0"/>
              <a:cs typeface="Tahoma" panose="020B0604030504040204" pitchFamily="34" charset="0"/>
            </a:rPr>
            <a:t>(SASS)</a:t>
          </a:r>
        </a:p>
      </dgm:t>
      <dgm:extLst>
        <a:ext uri="{E40237B7-FDA0-4F09-8148-C483321AD2D9}">
          <dgm14:cNvPr xmlns:dgm14="http://schemas.microsoft.com/office/drawing/2010/diagram" id="0" name="" descr="Fall 2 File types in recommended order of submission.&#10;"/>
        </a:ext>
      </dgm:extLst>
    </dgm:pt>
    <dgm:pt modelId="{95E1186F-E783-41F5-95BF-84B719BC78C2}" type="par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C499F21A-61B3-47D8-A7C7-3769A1DB4BEA}" type="sib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BE005AB9-C26E-47A3-A340-F430A5039AA1}">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(CRSE)</a:t>
          </a:r>
        </a:p>
      </dgm:t>
      <dgm:extLst>
        <a:ext uri="{E40237B7-FDA0-4F09-8148-C483321AD2D9}">
          <dgm14:cNvPr xmlns:dgm14="http://schemas.microsoft.com/office/drawing/2010/diagram" id="0" name="" descr="Fall 2 File types in recommended order of submission.&#10;"/>
        </a:ext>
      </dgm:extLst>
    </dgm:pt>
    <dgm:pt modelId="{C5FED786-95B7-4AD6-B6E6-7011E32E189C}" type="par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EF290A1B-A62A-4BB2-B9D7-FC9C4BE22E04}" type="sib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F804F104-2F24-4725-A482-66410EFC648E}">
      <dgm:prSet phldrT="[Text]" custT="1"/>
      <dgm:spPr>
        <a:solidFill>
          <a:srgbClr val="FEC4BA"/>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Staff Demographic </a:t>
          </a:r>
        </a:p>
        <a:p>
          <a:r>
            <a:rPr lang="en-US" sz="1600" b="1" dirty="0">
              <a:latin typeface="Tahoma" panose="020B0604030504040204" pitchFamily="34" charset="0"/>
              <a:ea typeface="Tahoma" panose="020B0604030504040204" pitchFamily="34" charset="0"/>
              <a:cs typeface="Tahoma" panose="020B0604030504040204" pitchFamily="34" charset="0"/>
            </a:rPr>
            <a:t>(SDEM)</a:t>
          </a:r>
        </a:p>
      </dgm:t>
      <dgm:extLst>
        <a:ext uri="{E40237B7-FDA0-4F09-8148-C483321AD2D9}">
          <dgm14:cNvPr xmlns:dgm14="http://schemas.microsoft.com/office/drawing/2010/diagram" id="0" name="" descr="Fall 2 File types in recommended order of submission.&#10;"/>
        </a:ext>
      </dgm:extLst>
    </dgm:pt>
    <dgm:pt modelId="{EF1E2983-770C-48C7-8148-EAEAA0D40DD6}" type="sib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706CF086-06A5-4F26-A1F7-D562C43ADE3D}" type="par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133DD5EC-1EB1-174D-B84E-46FD41F00D1F}">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(SCSE)</a:t>
          </a:r>
        </a:p>
      </dgm:t>
      <dgm:extLst>
        <a:ext uri="{E40237B7-FDA0-4F09-8148-C483321AD2D9}">
          <dgm14:cNvPr xmlns:dgm14="http://schemas.microsoft.com/office/drawing/2010/diagram" id="0" name="" descr="Fall 2 File types in recommended order of submission.&#10;"/>
        </a:ext>
      </dgm:extLst>
    </dgm:pt>
    <dgm:pt modelId="{F8ADDCE7-FF9B-6E40-9105-E537F02A6EE5}" type="par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CD9AC58-B944-2D40-92A7-A86F6CD3800B}" type="sib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536341E-B16D-4578-A7A3-C408AA5497E7}">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Postsecondary Status*</a:t>
          </a:r>
        </a:p>
        <a:p>
          <a:r>
            <a:rPr lang="en-US" sz="1600" b="1" dirty="0">
              <a:latin typeface="Tahoma" panose="020B0604030504040204" pitchFamily="34" charset="0"/>
              <a:ea typeface="Tahoma" panose="020B0604030504040204" pitchFamily="34" charset="0"/>
              <a:cs typeface="Tahoma" panose="020B0604030504040204" pitchFamily="34" charset="0"/>
            </a:rPr>
            <a:t>(PSTS)</a:t>
          </a:r>
        </a:p>
      </dgm:t>
      <dgm:extLst>
        <a:ext uri="{E40237B7-FDA0-4F09-8148-C483321AD2D9}">
          <dgm14:cNvPr xmlns:dgm14="http://schemas.microsoft.com/office/drawing/2010/diagram" id="0" name="" descr="Fall 2 File types in recommended order of submission.&#10;"/>
        </a:ext>
      </dgm:extLst>
    </dgm:pt>
    <dgm:pt modelId="{7BFD2052-EA20-4515-9643-79A0DE105942}" type="parTrans" cxnId="{2DC6A487-3FC2-4E84-8FA3-E015898D23AD}">
      <dgm:prSet/>
      <dgm:spPr/>
      <dgm:t>
        <a:bodyPr/>
        <a:lstStyle/>
        <a:p>
          <a:endParaRPr lang="en-US" sz="2400"/>
        </a:p>
      </dgm:t>
    </dgm:pt>
    <dgm:pt modelId="{47CF9D3B-C831-4AA9-BBCA-4C2800391790}" type="sibTrans" cxnId="{2DC6A487-3FC2-4E84-8FA3-E015898D23AD}">
      <dgm:prSet/>
      <dgm:spPr/>
      <dgm:t>
        <a:bodyPr/>
        <a:lstStyle/>
        <a:p>
          <a:endParaRPr lang="en-US" sz="2400"/>
        </a:p>
      </dgm:t>
    </dgm:pt>
    <dgm:pt modelId="{9C7D6B81-F911-432D-BEB8-44767995D9D5}" type="pres">
      <dgm:prSet presAssocID="{16B0ED08-85F4-4428-94F4-C1B5D46D1BA8}" presName="hierChild1" presStyleCnt="0">
        <dgm:presLayoutVars>
          <dgm:chPref val="1"/>
          <dgm:dir/>
          <dgm:animOne val="branch"/>
          <dgm:animLvl val="lvl"/>
          <dgm:resizeHandles/>
        </dgm:presLayoutVars>
      </dgm:prSet>
      <dgm:spPr/>
    </dgm:pt>
    <dgm:pt modelId="{F945EDE4-E0FB-7C48-A62D-058B9D783369}" type="pres">
      <dgm:prSet presAssocID="{F804F104-2F24-4725-A482-66410EFC648E}" presName="hierRoot1" presStyleCnt="0"/>
      <dgm:spPr/>
    </dgm:pt>
    <dgm:pt modelId="{744335FA-2B74-6348-B6BC-37F666200889}" type="pres">
      <dgm:prSet presAssocID="{F804F104-2F24-4725-A482-66410EFC648E}" presName="composite" presStyleCnt="0"/>
      <dgm:spPr/>
    </dgm:pt>
    <dgm:pt modelId="{CC307D02-3FA9-F64C-A238-ED44C26BC725}" type="pres">
      <dgm:prSet presAssocID="{F804F104-2F24-4725-A482-66410EFC648E}" presName="background" presStyleLbl="node0" presStyleIdx="0" presStyleCnt="1"/>
      <dgm:spPr>
        <a:solidFill>
          <a:srgbClr val="F8F5F9"/>
        </a:solidFill>
        <a:ln>
          <a:noFill/>
        </a:ln>
        <a:effectLst>
          <a:outerShdw blurRad="63500" algn="ctr" rotWithShape="0">
            <a:prstClr val="black">
              <a:alpha val="40000"/>
            </a:prstClr>
          </a:outerShdw>
        </a:effectLst>
      </dgm:spPr>
    </dgm:pt>
    <dgm:pt modelId="{DE4B00C6-93CD-EA48-AD4C-D3FDA2F31988}" type="pres">
      <dgm:prSet presAssocID="{F804F104-2F24-4725-A482-66410EFC648E}" presName="text" presStyleLbl="fgAcc0" presStyleIdx="0" presStyleCnt="1" custScaleX="227479">
        <dgm:presLayoutVars>
          <dgm:chPref val="3"/>
        </dgm:presLayoutVars>
      </dgm:prSet>
      <dgm:spPr/>
    </dgm:pt>
    <dgm:pt modelId="{2DF3E283-5689-3F44-827B-435ABB0AC5CF}" type="pres">
      <dgm:prSet presAssocID="{F804F104-2F24-4725-A482-66410EFC648E}" presName="hierChild2" presStyleCnt="0"/>
      <dgm:spPr/>
    </dgm:pt>
    <dgm:pt modelId="{FDE4F6DD-F05D-4A45-849C-7F568B6A47B4}" type="pres">
      <dgm:prSet presAssocID="{95E1186F-E783-41F5-95BF-84B719BC78C2}" presName="Name10" presStyleLbl="parChTrans1D2" presStyleIdx="0" presStyleCnt="1"/>
      <dgm:spPr/>
    </dgm:pt>
    <dgm:pt modelId="{7DE95EC3-684D-054B-9DD9-57E0CE9C67EE}" type="pres">
      <dgm:prSet presAssocID="{0A662246-71F1-4CBF-85EA-D67A7F619E00}" presName="hierRoot2" presStyleCnt="0"/>
      <dgm:spPr/>
    </dgm:pt>
    <dgm:pt modelId="{071F313C-5D38-8D4D-9754-18A3286581E3}" type="pres">
      <dgm:prSet presAssocID="{0A662246-71F1-4CBF-85EA-D67A7F619E00}" presName="composite2" presStyleCnt="0"/>
      <dgm:spPr/>
    </dgm:pt>
    <dgm:pt modelId="{A3A52CAA-FF06-2B4C-A559-A8AF925AB580}" type="pres">
      <dgm:prSet presAssocID="{0A662246-71F1-4CBF-85EA-D67A7F619E00}" presName="background2" presStyleLbl="node2" presStyleIdx="0" presStyleCnt="1"/>
      <dgm:spPr>
        <a:solidFill>
          <a:srgbClr val="F8F5F9"/>
        </a:solidFill>
        <a:ln>
          <a:noFill/>
        </a:ln>
        <a:effectLst>
          <a:outerShdw blurRad="63500" algn="ctr" rotWithShape="0">
            <a:prstClr val="black">
              <a:alpha val="40000"/>
            </a:prstClr>
          </a:outerShdw>
        </a:effectLst>
      </dgm:spPr>
    </dgm:pt>
    <dgm:pt modelId="{166C1A5B-2F2B-6346-BBA2-918BAE37896A}" type="pres">
      <dgm:prSet presAssocID="{0A662246-71F1-4CBF-85EA-D67A7F619E00}" presName="text2" presStyleLbl="fgAcc2" presStyleIdx="0" presStyleCnt="1" custScaleX="227479">
        <dgm:presLayoutVars>
          <dgm:chPref val="3"/>
        </dgm:presLayoutVars>
      </dgm:prSet>
      <dgm:spPr/>
    </dgm:pt>
    <dgm:pt modelId="{9755FEEE-1468-E946-98CB-3AB3229C412B}" type="pres">
      <dgm:prSet presAssocID="{0A662246-71F1-4CBF-85EA-D67A7F619E00}" presName="hierChild3" presStyleCnt="0"/>
      <dgm:spPr/>
    </dgm:pt>
    <dgm:pt modelId="{24FCE110-0366-8744-9E26-4B7139C7C50A}" type="pres">
      <dgm:prSet presAssocID="{C5FED786-95B7-4AD6-B6E6-7011E32E189C}" presName="Name17" presStyleLbl="parChTrans1D3" presStyleIdx="0" presStyleCnt="1"/>
      <dgm:spPr/>
    </dgm:pt>
    <dgm:pt modelId="{64489F8E-D1AE-2642-8DD4-8CD68168C313}" type="pres">
      <dgm:prSet presAssocID="{BE005AB9-C26E-47A3-A340-F430A5039AA1}" presName="hierRoot3" presStyleCnt="0"/>
      <dgm:spPr/>
    </dgm:pt>
    <dgm:pt modelId="{D71D3809-5DEF-0444-9CDE-CF0ED587F685}" type="pres">
      <dgm:prSet presAssocID="{BE005AB9-C26E-47A3-A340-F430A5039AA1}" presName="composite3" presStyleCnt="0"/>
      <dgm:spPr/>
    </dgm:pt>
    <dgm:pt modelId="{3B97A4D7-A874-C245-9AB0-640D457A3A1A}" type="pres">
      <dgm:prSet presAssocID="{BE005AB9-C26E-47A3-A340-F430A5039AA1}" presName="background3" presStyleLbl="node3" presStyleIdx="0" presStyleCnt="1"/>
      <dgm:spPr>
        <a:solidFill>
          <a:srgbClr val="F8F5F9"/>
        </a:solidFill>
        <a:ln>
          <a:noFill/>
        </a:ln>
        <a:effectLst>
          <a:outerShdw blurRad="63500" algn="ctr" rotWithShape="0">
            <a:prstClr val="black">
              <a:alpha val="40000"/>
            </a:prstClr>
          </a:outerShdw>
        </a:effectLst>
      </dgm:spPr>
    </dgm:pt>
    <dgm:pt modelId="{2BFC011F-6220-D341-BFE0-528C6EE41DC5}" type="pres">
      <dgm:prSet presAssocID="{BE005AB9-C26E-47A3-A340-F430A5039AA1}" presName="text3" presStyleLbl="fgAcc3" presStyleIdx="0" presStyleCnt="1" custScaleX="227479">
        <dgm:presLayoutVars>
          <dgm:chPref val="3"/>
        </dgm:presLayoutVars>
      </dgm:prSet>
      <dgm:spPr/>
    </dgm:pt>
    <dgm:pt modelId="{43C5BC25-9229-7244-AE41-7219868AF899}" type="pres">
      <dgm:prSet presAssocID="{BE005AB9-C26E-47A3-A340-F430A5039AA1}" presName="hierChild4" presStyleCnt="0"/>
      <dgm:spPr/>
    </dgm:pt>
    <dgm:pt modelId="{7D5C29F1-0B5B-EB41-A28E-CE6D1C38C0D0}" type="pres">
      <dgm:prSet presAssocID="{F8ADDCE7-FF9B-6E40-9105-E537F02A6EE5}" presName="Name23" presStyleLbl="parChTrans1D4" presStyleIdx="0" presStyleCnt="2"/>
      <dgm:spPr/>
    </dgm:pt>
    <dgm:pt modelId="{CABE7737-0286-B744-AEF0-D9D9C425B3BC}" type="pres">
      <dgm:prSet presAssocID="{133DD5EC-1EB1-174D-B84E-46FD41F00D1F}" presName="hierRoot4" presStyleCnt="0"/>
      <dgm:spPr/>
    </dgm:pt>
    <dgm:pt modelId="{965EB240-5C55-E144-88F9-A4748AEBCD7F}" type="pres">
      <dgm:prSet presAssocID="{133DD5EC-1EB1-174D-B84E-46FD41F00D1F}" presName="composite4" presStyleCnt="0"/>
      <dgm:spPr/>
    </dgm:pt>
    <dgm:pt modelId="{7E4E368B-90DD-5D48-872B-019D4C11301B}" type="pres">
      <dgm:prSet presAssocID="{133DD5EC-1EB1-174D-B84E-46FD41F00D1F}" presName="background4" presStyleLbl="node4" presStyleIdx="0" presStyleCnt="2"/>
      <dgm:spPr>
        <a:solidFill>
          <a:srgbClr val="F8F5F9"/>
        </a:solidFill>
        <a:ln>
          <a:noFill/>
        </a:ln>
        <a:effectLst>
          <a:outerShdw blurRad="63500" algn="ctr" rotWithShape="0">
            <a:prstClr val="black">
              <a:alpha val="40000"/>
            </a:prstClr>
          </a:outerShdw>
        </a:effectLst>
      </dgm:spPr>
    </dgm:pt>
    <dgm:pt modelId="{688896EB-5CAB-AE49-8100-0270623F6293}" type="pres">
      <dgm:prSet presAssocID="{133DD5EC-1EB1-174D-B84E-46FD41F00D1F}" presName="text4" presStyleLbl="fgAcc4" presStyleIdx="0" presStyleCnt="2" custScaleX="227479">
        <dgm:presLayoutVars>
          <dgm:chPref val="3"/>
        </dgm:presLayoutVars>
      </dgm:prSet>
      <dgm:spPr/>
    </dgm:pt>
    <dgm:pt modelId="{95904C1F-7E26-CD4D-AE2B-5F924E5C3335}" type="pres">
      <dgm:prSet presAssocID="{133DD5EC-1EB1-174D-B84E-46FD41F00D1F}" presName="hierChild5" presStyleCnt="0"/>
      <dgm:spPr/>
    </dgm:pt>
    <dgm:pt modelId="{72EE6D57-FD1F-40EC-9F95-3F6C83F20B70}" type="pres">
      <dgm:prSet presAssocID="{7BFD2052-EA20-4515-9643-79A0DE105942}" presName="Name23" presStyleLbl="parChTrans1D4" presStyleIdx="1" presStyleCnt="2"/>
      <dgm:spPr/>
    </dgm:pt>
    <dgm:pt modelId="{219FA626-4950-4FDF-9093-D9AB97740966}" type="pres">
      <dgm:prSet presAssocID="{8536341E-B16D-4578-A7A3-C408AA5497E7}" presName="hierRoot4" presStyleCnt="0"/>
      <dgm:spPr/>
    </dgm:pt>
    <dgm:pt modelId="{3B933C35-4315-427D-8DCD-5AB80D0B5D0D}" type="pres">
      <dgm:prSet presAssocID="{8536341E-B16D-4578-A7A3-C408AA5497E7}" presName="composite4" presStyleCnt="0"/>
      <dgm:spPr/>
    </dgm:pt>
    <dgm:pt modelId="{470B0C71-7F36-45F0-829F-1FD450A32118}" type="pres">
      <dgm:prSet presAssocID="{8536341E-B16D-4578-A7A3-C408AA5497E7}" presName="background4" presStyleLbl="node4" presStyleIdx="1" presStyleCnt="2"/>
      <dgm:spPr>
        <a:solidFill>
          <a:srgbClr val="F8F5F9"/>
        </a:solidFill>
        <a:effectLst>
          <a:outerShdw blurRad="63500" algn="ctr" rotWithShape="0">
            <a:prstClr val="black">
              <a:alpha val="40000"/>
            </a:prstClr>
          </a:outerShdw>
        </a:effectLst>
      </dgm:spPr>
    </dgm:pt>
    <dgm:pt modelId="{270FF600-43D4-41EE-B384-7E041879091A}" type="pres">
      <dgm:prSet presAssocID="{8536341E-B16D-4578-A7A3-C408AA5497E7}" presName="text4" presStyleLbl="fgAcc4" presStyleIdx="1" presStyleCnt="2" custScaleX="222184">
        <dgm:presLayoutVars>
          <dgm:chPref val="3"/>
        </dgm:presLayoutVars>
      </dgm:prSet>
      <dgm:spPr/>
    </dgm:pt>
    <dgm:pt modelId="{E64F4790-7D04-401A-9BBA-BC7FA4C5D0C6}" type="pres">
      <dgm:prSet presAssocID="{8536341E-B16D-4578-A7A3-C408AA5497E7}" presName="hierChild5" presStyleCnt="0"/>
      <dgm:spPr/>
    </dgm:pt>
  </dgm:ptLst>
  <dgm:cxnLst>
    <dgm:cxn modelId="{33226A01-CA5C-ED45-B1C7-0550A692FCD0}" type="presOf" srcId="{F804F104-2F24-4725-A482-66410EFC648E}" destId="{DE4B00C6-93CD-EA48-AD4C-D3FDA2F31988}" srcOrd="0" destOrd="0" presId="urn:microsoft.com/office/officeart/2005/8/layout/hierarchy1"/>
    <dgm:cxn modelId="{32F2FA11-DCC2-4843-A472-8955406DB8AC}" type="presOf" srcId="{0A662246-71F1-4CBF-85EA-D67A7F619E00}" destId="{166C1A5B-2F2B-6346-BBA2-918BAE37896A}" srcOrd="0" destOrd="0" presId="urn:microsoft.com/office/officeart/2005/8/layout/hierarchy1"/>
    <dgm:cxn modelId="{E1F76B28-8B39-5F46-8CD6-523F7990DEF5}" type="presOf" srcId="{C5FED786-95B7-4AD6-B6E6-7011E32E189C}" destId="{24FCE110-0366-8744-9E26-4B7139C7C50A}" srcOrd="0" destOrd="0" presId="urn:microsoft.com/office/officeart/2005/8/layout/hierarchy1"/>
    <dgm:cxn modelId="{D8D1722B-D86B-4D45-859B-9CD2EB5A5157}" type="presOf" srcId="{95E1186F-E783-41F5-95BF-84B719BC78C2}" destId="{FDE4F6DD-F05D-4A45-849C-7F568B6A47B4}" srcOrd="0" destOrd="0" presId="urn:microsoft.com/office/officeart/2005/8/layout/hierarchy1"/>
    <dgm:cxn modelId="{B5632E2C-0682-4F3F-9F14-7D5D1D28FF50}" type="presOf" srcId="{133DD5EC-1EB1-174D-B84E-46FD41F00D1F}" destId="{688896EB-5CAB-AE49-8100-0270623F6293}" srcOrd="0" destOrd="0" presId="urn:microsoft.com/office/officeart/2005/8/layout/hierarchy1"/>
    <dgm:cxn modelId="{D7D96740-AE38-4741-816D-A5C263B24C36}" type="presOf" srcId="{7BFD2052-EA20-4515-9643-79A0DE105942}" destId="{72EE6D57-FD1F-40EC-9F95-3F6C83F20B70}" srcOrd="0" destOrd="0" presId="urn:microsoft.com/office/officeart/2005/8/layout/hierarchy1"/>
    <dgm:cxn modelId="{4D16D85F-8CED-4E6C-A0D4-CAC92235159E}" type="presOf" srcId="{F8ADDCE7-FF9B-6E40-9105-E537F02A6EE5}" destId="{7D5C29F1-0B5B-EB41-A28E-CE6D1C38C0D0}" srcOrd="0" destOrd="0" presId="urn:microsoft.com/office/officeart/2005/8/layout/hierarchy1"/>
    <dgm:cxn modelId="{F18C3761-19C8-4013-B2F7-64F2674DB55C}" srcId="{F804F104-2F24-4725-A482-66410EFC648E}" destId="{0A662246-71F1-4CBF-85EA-D67A7F619E00}" srcOrd="0" destOrd="0" parTransId="{95E1186F-E783-41F5-95BF-84B719BC78C2}" sibTransId="{C499F21A-61B3-47D8-A7C7-3769A1DB4BEA}"/>
    <dgm:cxn modelId="{50F72047-FD5E-4AA9-B11C-E0592DB22213}" srcId="{0A662246-71F1-4CBF-85EA-D67A7F619E00}" destId="{BE005AB9-C26E-47A3-A340-F430A5039AA1}" srcOrd="0" destOrd="0" parTransId="{C5FED786-95B7-4AD6-B6E6-7011E32E189C}" sibTransId="{EF290A1B-A62A-4BB2-B9D7-FC9C4BE22E04}"/>
    <dgm:cxn modelId="{6C7B6F6F-346C-4EA7-97C9-80D10FD0CB40}" type="presOf" srcId="{16B0ED08-85F4-4428-94F4-C1B5D46D1BA8}" destId="{9C7D6B81-F911-432D-BEB8-44767995D9D5}" srcOrd="0" destOrd="0" presId="urn:microsoft.com/office/officeart/2005/8/layout/hierarchy1"/>
    <dgm:cxn modelId="{2DC6A487-3FC2-4E84-8FA3-E015898D23AD}" srcId="{133DD5EC-1EB1-174D-B84E-46FD41F00D1F}" destId="{8536341E-B16D-4578-A7A3-C408AA5497E7}" srcOrd="0" destOrd="0" parTransId="{7BFD2052-EA20-4515-9643-79A0DE105942}" sibTransId="{47CF9D3B-C831-4AA9-BBCA-4C2800391790}"/>
    <dgm:cxn modelId="{E00C8D8F-E075-5345-BBDE-3BD1307C6F3F}" type="presOf" srcId="{BE005AB9-C26E-47A3-A340-F430A5039AA1}" destId="{2BFC011F-6220-D341-BFE0-528C6EE41DC5}" srcOrd="0" destOrd="0" presId="urn:microsoft.com/office/officeart/2005/8/layout/hierarchy1"/>
    <dgm:cxn modelId="{B88D88A2-A5D0-4B1B-9242-2A3487206DFA}" srcId="{16B0ED08-85F4-4428-94F4-C1B5D46D1BA8}" destId="{F804F104-2F24-4725-A482-66410EFC648E}" srcOrd="0" destOrd="0" parTransId="{706CF086-06A5-4F26-A1F7-D562C43ADE3D}" sibTransId="{EF1E2983-770C-48C7-8148-EAEAA0D40DD6}"/>
    <dgm:cxn modelId="{9532FAD7-51D3-40BF-9C70-F821DB5957D0}" type="presOf" srcId="{8536341E-B16D-4578-A7A3-C408AA5497E7}" destId="{270FF600-43D4-41EE-B384-7E041879091A}" srcOrd="0" destOrd="0" presId="urn:microsoft.com/office/officeart/2005/8/layout/hierarchy1"/>
    <dgm:cxn modelId="{7B84D7DD-09B9-F945-B3C3-1522421843E1}" srcId="{BE005AB9-C26E-47A3-A340-F430A5039AA1}" destId="{133DD5EC-1EB1-174D-B84E-46FD41F00D1F}" srcOrd="0" destOrd="0" parTransId="{F8ADDCE7-FF9B-6E40-9105-E537F02A6EE5}" sibTransId="{8CD9AC58-B944-2D40-92A7-A86F6CD3800B}"/>
    <dgm:cxn modelId="{F2149773-97A1-5542-910E-128CB5121CD5}" type="presParOf" srcId="{9C7D6B81-F911-432D-BEB8-44767995D9D5}" destId="{F945EDE4-E0FB-7C48-A62D-058B9D783369}" srcOrd="0" destOrd="0" presId="urn:microsoft.com/office/officeart/2005/8/layout/hierarchy1"/>
    <dgm:cxn modelId="{B1D38CA6-30A5-9842-83B2-5D7A46FFB000}" type="presParOf" srcId="{F945EDE4-E0FB-7C48-A62D-058B9D783369}" destId="{744335FA-2B74-6348-B6BC-37F666200889}" srcOrd="0" destOrd="0" presId="urn:microsoft.com/office/officeart/2005/8/layout/hierarchy1"/>
    <dgm:cxn modelId="{740E7D26-8DF8-334B-9C36-9EC22CA729CF}" type="presParOf" srcId="{744335FA-2B74-6348-B6BC-37F666200889}" destId="{CC307D02-3FA9-F64C-A238-ED44C26BC725}" srcOrd="0" destOrd="0" presId="urn:microsoft.com/office/officeart/2005/8/layout/hierarchy1"/>
    <dgm:cxn modelId="{2075B3A8-DB25-5E40-BDDD-C2A9A3F545F9}" type="presParOf" srcId="{744335FA-2B74-6348-B6BC-37F666200889}" destId="{DE4B00C6-93CD-EA48-AD4C-D3FDA2F31988}" srcOrd="1" destOrd="0" presId="urn:microsoft.com/office/officeart/2005/8/layout/hierarchy1"/>
    <dgm:cxn modelId="{E193FB70-ECED-8541-A5BC-5B46EEB0EED2}" type="presParOf" srcId="{F945EDE4-E0FB-7C48-A62D-058B9D783369}" destId="{2DF3E283-5689-3F44-827B-435ABB0AC5CF}" srcOrd="1" destOrd="0" presId="urn:microsoft.com/office/officeart/2005/8/layout/hierarchy1"/>
    <dgm:cxn modelId="{9548C410-BC48-F345-8CAF-7C17837AFEC5}" type="presParOf" srcId="{2DF3E283-5689-3F44-827B-435ABB0AC5CF}" destId="{FDE4F6DD-F05D-4A45-849C-7F568B6A47B4}" srcOrd="0" destOrd="0" presId="urn:microsoft.com/office/officeart/2005/8/layout/hierarchy1"/>
    <dgm:cxn modelId="{D752E1AF-2F89-D743-B69E-CE43276D1F7F}" type="presParOf" srcId="{2DF3E283-5689-3F44-827B-435ABB0AC5CF}" destId="{7DE95EC3-684D-054B-9DD9-57E0CE9C67EE}" srcOrd="1" destOrd="0" presId="urn:microsoft.com/office/officeart/2005/8/layout/hierarchy1"/>
    <dgm:cxn modelId="{1A46B268-EACE-EA47-B6A5-C5C5A4234BF7}" type="presParOf" srcId="{7DE95EC3-684D-054B-9DD9-57E0CE9C67EE}" destId="{071F313C-5D38-8D4D-9754-18A3286581E3}" srcOrd="0" destOrd="0" presId="urn:microsoft.com/office/officeart/2005/8/layout/hierarchy1"/>
    <dgm:cxn modelId="{AEDC8828-3008-9D49-8EC1-03830E1C6429}" type="presParOf" srcId="{071F313C-5D38-8D4D-9754-18A3286581E3}" destId="{A3A52CAA-FF06-2B4C-A559-A8AF925AB580}" srcOrd="0" destOrd="0" presId="urn:microsoft.com/office/officeart/2005/8/layout/hierarchy1"/>
    <dgm:cxn modelId="{4CDFE828-24CB-384B-B01B-A4C432045619}" type="presParOf" srcId="{071F313C-5D38-8D4D-9754-18A3286581E3}" destId="{166C1A5B-2F2B-6346-BBA2-918BAE37896A}" srcOrd="1" destOrd="0" presId="urn:microsoft.com/office/officeart/2005/8/layout/hierarchy1"/>
    <dgm:cxn modelId="{7FEB3559-5393-1842-B3CE-E85E084DFDA9}" type="presParOf" srcId="{7DE95EC3-684D-054B-9DD9-57E0CE9C67EE}" destId="{9755FEEE-1468-E946-98CB-3AB3229C412B}" srcOrd="1" destOrd="0" presId="urn:microsoft.com/office/officeart/2005/8/layout/hierarchy1"/>
    <dgm:cxn modelId="{09265B5D-D5C3-3C4D-9DD2-AD725F9BC628}" type="presParOf" srcId="{9755FEEE-1468-E946-98CB-3AB3229C412B}" destId="{24FCE110-0366-8744-9E26-4B7139C7C50A}" srcOrd="0" destOrd="0" presId="urn:microsoft.com/office/officeart/2005/8/layout/hierarchy1"/>
    <dgm:cxn modelId="{ED1501B5-5BEC-6D4F-AA6F-EDF3AB4F8B76}" type="presParOf" srcId="{9755FEEE-1468-E946-98CB-3AB3229C412B}" destId="{64489F8E-D1AE-2642-8DD4-8CD68168C313}" srcOrd="1" destOrd="0" presId="urn:microsoft.com/office/officeart/2005/8/layout/hierarchy1"/>
    <dgm:cxn modelId="{26CF2ABF-06B9-1440-8DA8-B20F88EBB1F5}" type="presParOf" srcId="{64489F8E-D1AE-2642-8DD4-8CD68168C313}" destId="{D71D3809-5DEF-0444-9CDE-CF0ED587F685}" srcOrd="0" destOrd="0" presId="urn:microsoft.com/office/officeart/2005/8/layout/hierarchy1"/>
    <dgm:cxn modelId="{64E62DE9-6118-E646-882A-B9BB74075EF9}" type="presParOf" srcId="{D71D3809-5DEF-0444-9CDE-CF0ED587F685}" destId="{3B97A4D7-A874-C245-9AB0-640D457A3A1A}" srcOrd="0" destOrd="0" presId="urn:microsoft.com/office/officeart/2005/8/layout/hierarchy1"/>
    <dgm:cxn modelId="{CD9D9070-7CF7-1F4F-9674-BDD710A47ADD}" type="presParOf" srcId="{D71D3809-5DEF-0444-9CDE-CF0ED587F685}" destId="{2BFC011F-6220-D341-BFE0-528C6EE41DC5}" srcOrd="1" destOrd="0" presId="urn:microsoft.com/office/officeart/2005/8/layout/hierarchy1"/>
    <dgm:cxn modelId="{53509950-AADF-734C-B46B-9B88A601A7CE}" type="presParOf" srcId="{64489F8E-D1AE-2642-8DD4-8CD68168C313}" destId="{43C5BC25-9229-7244-AE41-7219868AF899}" srcOrd="1" destOrd="0" presId="urn:microsoft.com/office/officeart/2005/8/layout/hierarchy1"/>
    <dgm:cxn modelId="{010581BB-0050-4882-859C-E7C7561E8EB4}" type="presParOf" srcId="{43C5BC25-9229-7244-AE41-7219868AF899}" destId="{7D5C29F1-0B5B-EB41-A28E-CE6D1C38C0D0}" srcOrd="0" destOrd="0" presId="urn:microsoft.com/office/officeart/2005/8/layout/hierarchy1"/>
    <dgm:cxn modelId="{E79C290B-4D51-4405-8D65-CCD32B96915E}" type="presParOf" srcId="{43C5BC25-9229-7244-AE41-7219868AF899}" destId="{CABE7737-0286-B744-AEF0-D9D9C425B3BC}" srcOrd="1" destOrd="0" presId="urn:microsoft.com/office/officeart/2005/8/layout/hierarchy1"/>
    <dgm:cxn modelId="{4E651827-91D8-45B6-991A-EC225E3D0324}" type="presParOf" srcId="{CABE7737-0286-B744-AEF0-D9D9C425B3BC}" destId="{965EB240-5C55-E144-88F9-A4748AEBCD7F}" srcOrd="0" destOrd="0" presId="urn:microsoft.com/office/officeart/2005/8/layout/hierarchy1"/>
    <dgm:cxn modelId="{222C6A8A-3EB2-4A65-870E-325CCA8273C0}" type="presParOf" srcId="{965EB240-5C55-E144-88F9-A4748AEBCD7F}" destId="{7E4E368B-90DD-5D48-872B-019D4C11301B}" srcOrd="0" destOrd="0" presId="urn:microsoft.com/office/officeart/2005/8/layout/hierarchy1"/>
    <dgm:cxn modelId="{F627C0DA-3C3C-469F-A13E-4DA497A3A789}" type="presParOf" srcId="{965EB240-5C55-E144-88F9-A4748AEBCD7F}" destId="{688896EB-5CAB-AE49-8100-0270623F6293}" srcOrd="1" destOrd="0" presId="urn:microsoft.com/office/officeart/2005/8/layout/hierarchy1"/>
    <dgm:cxn modelId="{2C9A40AA-2A62-4F08-B64A-4FECEACFFB46}" type="presParOf" srcId="{CABE7737-0286-B744-AEF0-D9D9C425B3BC}" destId="{95904C1F-7E26-CD4D-AE2B-5F924E5C3335}" srcOrd="1" destOrd="0" presId="urn:microsoft.com/office/officeart/2005/8/layout/hierarchy1"/>
    <dgm:cxn modelId="{F3C502B0-D243-441C-9138-C17E16C950FD}" type="presParOf" srcId="{95904C1F-7E26-CD4D-AE2B-5F924E5C3335}" destId="{72EE6D57-FD1F-40EC-9F95-3F6C83F20B70}" srcOrd="0" destOrd="0" presId="urn:microsoft.com/office/officeart/2005/8/layout/hierarchy1"/>
    <dgm:cxn modelId="{C48A13B3-F275-4429-958E-15702E2EA06F}" type="presParOf" srcId="{95904C1F-7E26-CD4D-AE2B-5F924E5C3335}" destId="{219FA626-4950-4FDF-9093-D9AB97740966}" srcOrd="1" destOrd="0" presId="urn:microsoft.com/office/officeart/2005/8/layout/hierarchy1"/>
    <dgm:cxn modelId="{84C84A5F-ADA2-4997-95C1-6480A0524303}" type="presParOf" srcId="{219FA626-4950-4FDF-9093-D9AB97740966}" destId="{3B933C35-4315-427D-8DCD-5AB80D0B5D0D}" srcOrd="0" destOrd="0" presId="urn:microsoft.com/office/officeart/2005/8/layout/hierarchy1"/>
    <dgm:cxn modelId="{B1099E22-AA4F-4B9E-8D8F-9C86147FF415}" type="presParOf" srcId="{3B933C35-4315-427D-8DCD-5AB80D0B5D0D}" destId="{470B0C71-7F36-45F0-829F-1FD450A32118}" srcOrd="0" destOrd="0" presId="urn:microsoft.com/office/officeart/2005/8/layout/hierarchy1"/>
    <dgm:cxn modelId="{42DC9B38-E3E5-447B-8EF5-8C6515112CE8}" type="presParOf" srcId="{3B933C35-4315-427D-8DCD-5AB80D0B5D0D}" destId="{270FF600-43D4-41EE-B384-7E041879091A}" srcOrd="1" destOrd="0" presId="urn:microsoft.com/office/officeart/2005/8/layout/hierarchy1"/>
    <dgm:cxn modelId="{49A07455-B936-4ABC-9056-2079F1271F89}" type="presParOf" srcId="{219FA626-4950-4FDF-9093-D9AB97740966}" destId="{E64F4790-7D04-401A-9BBA-BC7FA4C5D0C6}" srcOrd="1" destOrd="0" presId="urn:microsoft.com/office/officeart/2005/8/layout/hierarchy1"/>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F7ADA4FA-58F8-4C19-AE66-9374E78EC5BA}">
      <dgm:prSet phldrT="[Text]"/>
      <dgm:spPr>
        <a:solidFill>
          <a:srgbClr val="00B0F0">
            <a:alpha val="50000"/>
          </a:srgbClr>
        </a:solidFill>
      </dgm:spPr>
      <dgm:t>
        <a:bodyPr/>
        <a:lstStyle/>
        <a:p>
          <a:r>
            <a:rPr lang="en-US">
              <a:solidFill>
                <a:srgbClr val="FF735D"/>
              </a:solidFill>
            </a:rPr>
            <a:t>10</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a:solidFill>
          <a:srgbClr val="FFFF00">
            <a:alpha val="50000"/>
          </a:srgbClr>
        </a:solidFill>
      </dgm:spPr>
      <dgm:t>
        <a:bodyPr/>
        <a:lstStyle/>
        <a:p>
          <a:r>
            <a:rPr lang="en-US">
              <a:solidFill>
                <a:srgbClr val="00B0F0"/>
              </a:solidFill>
            </a:rPr>
            <a:t>20</a:t>
          </a:r>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a:solidFill>
          <a:srgbClr val="FF0000">
            <a:alpha val="50000"/>
          </a:srgbClr>
        </a:solidFill>
      </dgm:spPr>
      <dgm:t>
        <a:bodyPr/>
        <a:lstStyle/>
        <a:p>
          <a:r>
            <a:rPr lang="en-US">
              <a:solidFill>
                <a:srgbClr val="FFFF00"/>
              </a:solidFill>
            </a:rPr>
            <a:t>30</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F19832-4F5A-46D7-903D-A2A5C67C26D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65D069A-5DC5-4277-AF6D-17ADCED2B271}">
      <dgm:prSet custT="1"/>
      <dgm:spPr/>
      <dgm:t>
        <a:bodyPr/>
        <a:lstStyle/>
        <a:p>
          <a:pPr>
            <a:lnSpc>
              <a:spcPct val="100000"/>
            </a:lnSpc>
          </a:pPr>
          <a:r>
            <a:rPr lang="en-US" sz="1400" dirty="0"/>
            <a:t>Determine content of the course</a:t>
          </a:r>
        </a:p>
      </dgm:t>
    </dgm:pt>
    <dgm:pt modelId="{9F45AEC2-0217-4183-905A-31B95B7BE9EA}" type="parTrans" cxnId="{53BEEC54-4EC4-4321-BF62-DDA40BDC4D56}">
      <dgm:prSet/>
      <dgm:spPr/>
      <dgm:t>
        <a:bodyPr/>
        <a:lstStyle/>
        <a:p>
          <a:endParaRPr lang="en-US"/>
        </a:p>
      </dgm:t>
    </dgm:pt>
    <dgm:pt modelId="{6857C0AA-7EBF-4991-AE01-98A022D22C76}" type="sibTrans" cxnId="{53BEEC54-4EC4-4321-BF62-DDA40BDC4D56}">
      <dgm:prSet/>
      <dgm:spPr/>
      <dgm:t>
        <a:bodyPr/>
        <a:lstStyle/>
        <a:p>
          <a:pPr>
            <a:lnSpc>
              <a:spcPct val="100000"/>
            </a:lnSpc>
          </a:pPr>
          <a:endParaRPr lang="en-US"/>
        </a:p>
      </dgm:t>
    </dgm:pt>
    <dgm:pt modelId="{797E0474-A90C-4C1A-B83E-329B3CE97A1C}">
      <dgm:prSet custT="1"/>
      <dgm:spPr/>
      <dgm:t>
        <a:bodyPr/>
        <a:lstStyle/>
        <a:p>
          <a:pPr>
            <a:lnSpc>
              <a:spcPct val="100000"/>
            </a:lnSpc>
          </a:pPr>
          <a:r>
            <a:rPr lang="en-US" sz="1400"/>
            <a:t>Which standards were used to develop the course?</a:t>
          </a:r>
        </a:p>
      </dgm:t>
    </dgm:pt>
    <dgm:pt modelId="{6FE7FFB0-0276-4D2F-9D68-0D948D26ECC5}" type="parTrans" cxnId="{DCB8FC3E-5D27-4A30-AA2A-547EF8CD45B3}">
      <dgm:prSet/>
      <dgm:spPr/>
      <dgm:t>
        <a:bodyPr/>
        <a:lstStyle/>
        <a:p>
          <a:endParaRPr lang="en-US"/>
        </a:p>
      </dgm:t>
    </dgm:pt>
    <dgm:pt modelId="{E2482443-A977-4BB6-93D8-A5198F9FC35C}" type="sibTrans" cxnId="{DCB8FC3E-5D27-4A30-AA2A-547EF8CD45B3}">
      <dgm:prSet/>
      <dgm:spPr/>
      <dgm:t>
        <a:bodyPr/>
        <a:lstStyle/>
        <a:p>
          <a:pPr>
            <a:lnSpc>
              <a:spcPct val="100000"/>
            </a:lnSpc>
          </a:pPr>
          <a:endParaRPr lang="en-US"/>
        </a:p>
      </dgm:t>
    </dgm:pt>
    <dgm:pt modelId="{BA58E70C-94AB-4458-A391-EDCD4865BC49}">
      <dgm:prSet custT="1"/>
      <dgm:spPr/>
      <dgm:t>
        <a:bodyPr/>
        <a:lstStyle/>
        <a:p>
          <a:pPr>
            <a:lnSpc>
              <a:spcPct val="100000"/>
            </a:lnSpc>
          </a:pPr>
          <a:r>
            <a:rPr lang="en-US" sz="1400" dirty="0"/>
            <a:t>What are the grade level standards being taught?</a:t>
          </a:r>
        </a:p>
      </dgm:t>
    </dgm:pt>
    <dgm:pt modelId="{B834A02C-4DF1-4C74-BAE5-93D2CC429FCE}" type="parTrans" cxnId="{D3D44178-9B92-44B0-ABC5-7F37C39048C6}">
      <dgm:prSet/>
      <dgm:spPr/>
      <dgm:t>
        <a:bodyPr/>
        <a:lstStyle/>
        <a:p>
          <a:endParaRPr lang="en-US"/>
        </a:p>
      </dgm:t>
    </dgm:pt>
    <dgm:pt modelId="{59ABD02A-33CB-4FDA-8999-91537F4F911A}" type="sibTrans" cxnId="{D3D44178-9B92-44B0-ABC5-7F37C39048C6}">
      <dgm:prSet/>
      <dgm:spPr/>
      <dgm:t>
        <a:bodyPr/>
        <a:lstStyle/>
        <a:p>
          <a:pPr>
            <a:lnSpc>
              <a:spcPct val="100000"/>
            </a:lnSpc>
          </a:pPr>
          <a:endParaRPr lang="en-US"/>
        </a:p>
      </dgm:t>
    </dgm:pt>
    <dgm:pt modelId="{3B631582-1286-40FC-AC3A-2FD4F0E55F43}">
      <dgm:prSet custT="1"/>
      <dgm:spPr/>
      <dgm:t>
        <a:bodyPr/>
        <a:lstStyle/>
        <a:p>
          <a:pPr>
            <a:lnSpc>
              <a:spcPct val="100000"/>
            </a:lnSpc>
          </a:pPr>
          <a:r>
            <a:rPr lang="en-US" sz="1400" b="1"/>
            <a:t>DO NOT </a:t>
          </a:r>
          <a:r>
            <a:rPr lang="en-US" sz="1400"/>
            <a:t>choose the course code based on the teacher’s credential or student grade levels</a:t>
          </a:r>
        </a:p>
      </dgm:t>
    </dgm:pt>
    <dgm:pt modelId="{82017DE9-5F5C-417D-A6AE-6D16F78A7C3A}" type="parTrans" cxnId="{4ABCE1EC-32AC-4092-928D-167AAB3D780D}">
      <dgm:prSet/>
      <dgm:spPr/>
      <dgm:t>
        <a:bodyPr/>
        <a:lstStyle/>
        <a:p>
          <a:endParaRPr lang="en-US"/>
        </a:p>
      </dgm:t>
    </dgm:pt>
    <dgm:pt modelId="{1B584C3E-3E37-41AD-876B-1762E1D317EF}" type="sibTrans" cxnId="{4ABCE1EC-32AC-4092-928D-167AAB3D780D}">
      <dgm:prSet/>
      <dgm:spPr/>
      <dgm:t>
        <a:bodyPr/>
        <a:lstStyle/>
        <a:p>
          <a:pPr>
            <a:lnSpc>
              <a:spcPct val="100000"/>
            </a:lnSpc>
          </a:pPr>
          <a:endParaRPr lang="en-US"/>
        </a:p>
      </dgm:t>
    </dgm:pt>
    <dgm:pt modelId="{E1FEA808-894C-4A65-B4D8-3526512CAF7A}">
      <dgm:prSet custT="1"/>
      <dgm:spPr/>
      <dgm:t>
        <a:bodyPr/>
        <a:lstStyle/>
        <a:p>
          <a:pPr>
            <a:lnSpc>
              <a:spcPct val="100000"/>
            </a:lnSpc>
          </a:pPr>
          <a:r>
            <a:rPr lang="en-US" sz="1400" dirty="0"/>
            <a:t>Identify the method of online instruction if any part of the course is provider online (pupil and instructor are in different locations and interact using computer and communications technology)</a:t>
          </a:r>
        </a:p>
      </dgm:t>
    </dgm:pt>
    <dgm:pt modelId="{BD08231B-45F7-4914-87F2-F71721C79530}" type="parTrans" cxnId="{2E9E4EE4-15F6-4E37-845C-1DA11F9B7B22}">
      <dgm:prSet/>
      <dgm:spPr/>
      <dgm:t>
        <a:bodyPr/>
        <a:lstStyle/>
        <a:p>
          <a:endParaRPr lang="en-US"/>
        </a:p>
      </dgm:t>
    </dgm:pt>
    <dgm:pt modelId="{48936B31-9558-407F-8CED-2171160E8AFB}" type="sibTrans" cxnId="{2E9E4EE4-15F6-4E37-845C-1DA11F9B7B22}">
      <dgm:prSet/>
      <dgm:spPr/>
      <dgm:t>
        <a:bodyPr/>
        <a:lstStyle/>
        <a:p>
          <a:endParaRPr lang="en-US"/>
        </a:p>
      </dgm:t>
    </dgm:pt>
    <dgm:pt modelId="{D15EEDE4-2241-4ADA-B10B-0EB6AA49C8A4}" type="pres">
      <dgm:prSet presAssocID="{3CF19832-4F5A-46D7-903D-A2A5C67C26D3}" presName="root" presStyleCnt="0">
        <dgm:presLayoutVars>
          <dgm:dir/>
          <dgm:resizeHandles val="exact"/>
        </dgm:presLayoutVars>
      </dgm:prSet>
      <dgm:spPr/>
    </dgm:pt>
    <dgm:pt modelId="{51C6F083-A533-4803-9482-4693E27A90D7}" type="pres">
      <dgm:prSet presAssocID="{3CF19832-4F5A-46D7-903D-A2A5C67C26D3}" presName="container" presStyleCnt="0">
        <dgm:presLayoutVars>
          <dgm:dir/>
          <dgm:resizeHandles val="exact"/>
        </dgm:presLayoutVars>
      </dgm:prSet>
      <dgm:spPr/>
    </dgm:pt>
    <dgm:pt modelId="{F237CCEA-FD52-4234-9318-098E243D5C56}" type="pres">
      <dgm:prSet presAssocID="{865D069A-5DC5-4277-AF6D-17ADCED2B271}" presName="compNode" presStyleCnt="0"/>
      <dgm:spPr/>
    </dgm:pt>
    <dgm:pt modelId="{B422E405-8A9D-468A-B079-B80537DDFE92}" type="pres">
      <dgm:prSet presAssocID="{865D069A-5DC5-4277-AF6D-17ADCED2B271}" presName="iconBgRect" presStyleLbl="bgShp" presStyleIdx="0" presStyleCnt="5"/>
      <dgm:spPr/>
    </dgm:pt>
    <dgm:pt modelId="{B0E36E84-BA48-48B9-9465-DF6F0C227589}" type="pres">
      <dgm:prSet presAssocID="{865D069A-5DC5-4277-AF6D-17ADCED2B27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6E71F485-FA15-4EEB-A329-C785F5B7E6FF}" type="pres">
      <dgm:prSet presAssocID="{865D069A-5DC5-4277-AF6D-17ADCED2B271}" presName="spaceRect" presStyleCnt="0"/>
      <dgm:spPr/>
    </dgm:pt>
    <dgm:pt modelId="{93B2474C-3F73-48F1-88B6-B9F390E66C4E}" type="pres">
      <dgm:prSet presAssocID="{865D069A-5DC5-4277-AF6D-17ADCED2B271}" presName="textRect" presStyleLbl="revTx" presStyleIdx="0" presStyleCnt="5">
        <dgm:presLayoutVars>
          <dgm:chMax val="1"/>
          <dgm:chPref val="1"/>
        </dgm:presLayoutVars>
      </dgm:prSet>
      <dgm:spPr/>
    </dgm:pt>
    <dgm:pt modelId="{A79C1286-E9D0-42AC-8A3F-8A246D29AD3A}" type="pres">
      <dgm:prSet presAssocID="{6857C0AA-7EBF-4991-AE01-98A022D22C76}" presName="sibTrans" presStyleLbl="sibTrans2D1" presStyleIdx="0" presStyleCnt="0"/>
      <dgm:spPr/>
    </dgm:pt>
    <dgm:pt modelId="{F7E5FA92-0285-4F30-9E59-9DAC156BFE46}" type="pres">
      <dgm:prSet presAssocID="{797E0474-A90C-4C1A-B83E-329B3CE97A1C}" presName="compNode" presStyleCnt="0"/>
      <dgm:spPr/>
    </dgm:pt>
    <dgm:pt modelId="{0E4F4309-16ED-44A7-8C85-E7121970918B}" type="pres">
      <dgm:prSet presAssocID="{797E0474-A90C-4C1A-B83E-329B3CE97A1C}" presName="iconBgRect" presStyleLbl="bgShp" presStyleIdx="1" presStyleCnt="5"/>
      <dgm:spPr/>
    </dgm:pt>
    <dgm:pt modelId="{D5C6F1EF-92F1-4B7C-A3B5-A78541D30F32}" type="pres">
      <dgm:prSet presAssocID="{797E0474-A90C-4C1A-B83E-329B3CE97A1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441C99CD-969C-4FA0-B641-08359921D3ED}" type="pres">
      <dgm:prSet presAssocID="{797E0474-A90C-4C1A-B83E-329B3CE97A1C}" presName="spaceRect" presStyleCnt="0"/>
      <dgm:spPr/>
    </dgm:pt>
    <dgm:pt modelId="{60A1CB2B-A81B-4DE4-A7BC-2475D6DA2DF6}" type="pres">
      <dgm:prSet presAssocID="{797E0474-A90C-4C1A-B83E-329B3CE97A1C}" presName="textRect" presStyleLbl="revTx" presStyleIdx="1" presStyleCnt="5">
        <dgm:presLayoutVars>
          <dgm:chMax val="1"/>
          <dgm:chPref val="1"/>
        </dgm:presLayoutVars>
      </dgm:prSet>
      <dgm:spPr/>
    </dgm:pt>
    <dgm:pt modelId="{D0AB2321-4C9B-4E7F-9B89-DC933126BFEF}" type="pres">
      <dgm:prSet presAssocID="{E2482443-A977-4BB6-93D8-A5198F9FC35C}" presName="sibTrans" presStyleLbl="sibTrans2D1" presStyleIdx="0" presStyleCnt="0"/>
      <dgm:spPr/>
    </dgm:pt>
    <dgm:pt modelId="{704C736E-48F9-44A9-8B10-15B26F99F369}" type="pres">
      <dgm:prSet presAssocID="{BA58E70C-94AB-4458-A391-EDCD4865BC49}" presName="compNode" presStyleCnt="0"/>
      <dgm:spPr/>
    </dgm:pt>
    <dgm:pt modelId="{57EB4BFC-2EDB-4578-8C50-3E3C3C93B561}" type="pres">
      <dgm:prSet presAssocID="{BA58E70C-94AB-4458-A391-EDCD4865BC49}" presName="iconBgRect" presStyleLbl="bgShp" presStyleIdx="2" presStyleCnt="5"/>
      <dgm:spPr/>
    </dgm:pt>
    <dgm:pt modelId="{7F7864F8-7156-438C-BC7F-DFBFAD76E952}" type="pres">
      <dgm:prSet presAssocID="{BA58E70C-94AB-4458-A391-EDCD4865BC4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aduation Cap"/>
        </a:ext>
      </dgm:extLst>
    </dgm:pt>
    <dgm:pt modelId="{E7869F75-1129-4D90-8924-19EE5A384512}" type="pres">
      <dgm:prSet presAssocID="{BA58E70C-94AB-4458-A391-EDCD4865BC49}" presName="spaceRect" presStyleCnt="0"/>
      <dgm:spPr/>
    </dgm:pt>
    <dgm:pt modelId="{ADCD44A3-C3BE-4E18-8E25-B10DAFAD324B}" type="pres">
      <dgm:prSet presAssocID="{BA58E70C-94AB-4458-A391-EDCD4865BC49}" presName="textRect" presStyleLbl="revTx" presStyleIdx="2" presStyleCnt="5">
        <dgm:presLayoutVars>
          <dgm:chMax val="1"/>
          <dgm:chPref val="1"/>
        </dgm:presLayoutVars>
      </dgm:prSet>
      <dgm:spPr/>
    </dgm:pt>
    <dgm:pt modelId="{F0A198AE-FD4D-4ADD-AA07-D3F4D4F5475D}" type="pres">
      <dgm:prSet presAssocID="{59ABD02A-33CB-4FDA-8999-91537F4F911A}" presName="sibTrans" presStyleLbl="sibTrans2D1" presStyleIdx="0" presStyleCnt="0"/>
      <dgm:spPr/>
    </dgm:pt>
    <dgm:pt modelId="{8E6BA4D6-1A19-4092-9B46-B87C3A259B38}" type="pres">
      <dgm:prSet presAssocID="{3B631582-1286-40FC-AC3A-2FD4F0E55F43}" presName="compNode" presStyleCnt="0"/>
      <dgm:spPr/>
    </dgm:pt>
    <dgm:pt modelId="{69B58DCE-0EDA-4497-AA58-2AF269F928AC}" type="pres">
      <dgm:prSet presAssocID="{3B631582-1286-40FC-AC3A-2FD4F0E55F43}" presName="iconBgRect" presStyleLbl="bgShp" presStyleIdx="3" presStyleCnt="5"/>
      <dgm:spPr/>
    </dgm:pt>
    <dgm:pt modelId="{F9201B36-8F10-4873-9FA2-7DDC8A2C1182}" type="pres">
      <dgm:prSet presAssocID="{3B631582-1286-40FC-AC3A-2FD4F0E55F4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8139F5BE-F53B-4B54-B57C-CE14720CB1EC}" type="pres">
      <dgm:prSet presAssocID="{3B631582-1286-40FC-AC3A-2FD4F0E55F43}" presName="spaceRect" presStyleCnt="0"/>
      <dgm:spPr/>
    </dgm:pt>
    <dgm:pt modelId="{6C37BEBD-EABE-40AD-8AF6-AF64DF9266E8}" type="pres">
      <dgm:prSet presAssocID="{3B631582-1286-40FC-AC3A-2FD4F0E55F43}" presName="textRect" presStyleLbl="revTx" presStyleIdx="3" presStyleCnt="5">
        <dgm:presLayoutVars>
          <dgm:chMax val="1"/>
          <dgm:chPref val="1"/>
        </dgm:presLayoutVars>
      </dgm:prSet>
      <dgm:spPr/>
    </dgm:pt>
    <dgm:pt modelId="{96ED42E3-7EC3-4029-9123-068D014230D8}" type="pres">
      <dgm:prSet presAssocID="{1B584C3E-3E37-41AD-876B-1762E1D317EF}" presName="sibTrans" presStyleLbl="sibTrans2D1" presStyleIdx="0" presStyleCnt="0"/>
      <dgm:spPr/>
    </dgm:pt>
    <dgm:pt modelId="{B611AC3F-169F-4EEA-9898-074003D91208}" type="pres">
      <dgm:prSet presAssocID="{E1FEA808-894C-4A65-B4D8-3526512CAF7A}" presName="compNode" presStyleCnt="0"/>
      <dgm:spPr/>
    </dgm:pt>
    <dgm:pt modelId="{5820AC8B-787E-4F59-AFC8-2440CA8D96A2}" type="pres">
      <dgm:prSet presAssocID="{E1FEA808-894C-4A65-B4D8-3526512CAF7A}" presName="iconBgRect" presStyleLbl="bgShp" presStyleIdx="4" presStyleCnt="5" custLinFactNeighborX="-33126" custLinFactNeighborY="-1577"/>
      <dgm:spPr/>
    </dgm:pt>
    <dgm:pt modelId="{8C73FFF3-0C6D-443D-8B1C-5E37EFA092F0}" type="pres">
      <dgm:prSet presAssocID="{E1FEA808-894C-4A65-B4D8-3526512CAF7A}" presName="iconRect" presStyleLbl="node1" presStyleIdx="4" presStyleCnt="5" custLinFactNeighborX="-5167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assroom"/>
        </a:ext>
      </dgm:extLst>
    </dgm:pt>
    <dgm:pt modelId="{3F1D84D8-2721-4E0F-ACCA-FAAE3704E79E}" type="pres">
      <dgm:prSet presAssocID="{E1FEA808-894C-4A65-B4D8-3526512CAF7A}" presName="spaceRect" presStyleCnt="0"/>
      <dgm:spPr/>
    </dgm:pt>
    <dgm:pt modelId="{A2EB411C-C48A-43D3-B0AA-1345CDFFB9CF}" type="pres">
      <dgm:prSet presAssocID="{E1FEA808-894C-4A65-B4D8-3526512CAF7A}" presName="textRect" presStyleLbl="revTx" presStyleIdx="4" presStyleCnt="5" custScaleX="233581" custLinFactNeighborX="50753" custLinFactNeighborY="1578">
        <dgm:presLayoutVars>
          <dgm:chMax val="1"/>
          <dgm:chPref val="1"/>
        </dgm:presLayoutVars>
      </dgm:prSet>
      <dgm:spPr/>
    </dgm:pt>
  </dgm:ptLst>
  <dgm:cxnLst>
    <dgm:cxn modelId="{DCB8FC3E-5D27-4A30-AA2A-547EF8CD45B3}" srcId="{3CF19832-4F5A-46D7-903D-A2A5C67C26D3}" destId="{797E0474-A90C-4C1A-B83E-329B3CE97A1C}" srcOrd="1" destOrd="0" parTransId="{6FE7FFB0-0276-4D2F-9D68-0D948D26ECC5}" sibTransId="{E2482443-A977-4BB6-93D8-A5198F9FC35C}"/>
    <dgm:cxn modelId="{70285E65-5BB8-44C2-92D6-B99DC0413F8E}" type="presOf" srcId="{797E0474-A90C-4C1A-B83E-329B3CE97A1C}" destId="{60A1CB2B-A81B-4DE4-A7BC-2475D6DA2DF6}" srcOrd="0" destOrd="0" presId="urn:microsoft.com/office/officeart/2018/2/layout/IconCircleList"/>
    <dgm:cxn modelId="{EA068068-8AC2-48B6-8666-166415118EDC}" type="presOf" srcId="{E1FEA808-894C-4A65-B4D8-3526512CAF7A}" destId="{A2EB411C-C48A-43D3-B0AA-1345CDFFB9CF}" srcOrd="0" destOrd="0" presId="urn:microsoft.com/office/officeart/2018/2/layout/IconCircleList"/>
    <dgm:cxn modelId="{53BEEC54-4EC4-4321-BF62-DDA40BDC4D56}" srcId="{3CF19832-4F5A-46D7-903D-A2A5C67C26D3}" destId="{865D069A-5DC5-4277-AF6D-17ADCED2B271}" srcOrd="0" destOrd="0" parTransId="{9F45AEC2-0217-4183-905A-31B95B7BE9EA}" sibTransId="{6857C0AA-7EBF-4991-AE01-98A022D22C76}"/>
    <dgm:cxn modelId="{79E88757-6D5D-430D-B919-38F05B9103BC}" type="presOf" srcId="{6857C0AA-7EBF-4991-AE01-98A022D22C76}" destId="{A79C1286-E9D0-42AC-8A3F-8A246D29AD3A}" srcOrd="0" destOrd="0" presId="urn:microsoft.com/office/officeart/2018/2/layout/IconCircleList"/>
    <dgm:cxn modelId="{D3D44178-9B92-44B0-ABC5-7F37C39048C6}" srcId="{3CF19832-4F5A-46D7-903D-A2A5C67C26D3}" destId="{BA58E70C-94AB-4458-A391-EDCD4865BC49}" srcOrd="2" destOrd="0" parTransId="{B834A02C-4DF1-4C74-BAE5-93D2CC429FCE}" sibTransId="{59ABD02A-33CB-4FDA-8999-91537F4F911A}"/>
    <dgm:cxn modelId="{C5E0DDAB-DA52-4F0D-9C95-7884FB039354}" type="presOf" srcId="{3B631582-1286-40FC-AC3A-2FD4F0E55F43}" destId="{6C37BEBD-EABE-40AD-8AF6-AF64DF9266E8}" srcOrd="0" destOrd="0" presId="urn:microsoft.com/office/officeart/2018/2/layout/IconCircleList"/>
    <dgm:cxn modelId="{82C6F0B0-CD81-4860-B76F-BD9C7A4D72D2}" type="presOf" srcId="{865D069A-5DC5-4277-AF6D-17ADCED2B271}" destId="{93B2474C-3F73-48F1-88B6-B9F390E66C4E}" srcOrd="0" destOrd="0" presId="urn:microsoft.com/office/officeart/2018/2/layout/IconCircleList"/>
    <dgm:cxn modelId="{60505FBA-D3FC-42BA-9C24-D4DD4A0B31E6}" type="presOf" srcId="{3CF19832-4F5A-46D7-903D-A2A5C67C26D3}" destId="{D15EEDE4-2241-4ADA-B10B-0EB6AA49C8A4}" srcOrd="0" destOrd="0" presId="urn:microsoft.com/office/officeart/2018/2/layout/IconCircleList"/>
    <dgm:cxn modelId="{EACECEC3-AB8C-427D-8BC9-A25F651BB050}" type="presOf" srcId="{59ABD02A-33CB-4FDA-8999-91537F4F911A}" destId="{F0A198AE-FD4D-4ADD-AA07-D3F4D4F5475D}" srcOrd="0" destOrd="0" presId="urn:microsoft.com/office/officeart/2018/2/layout/IconCircleList"/>
    <dgm:cxn modelId="{59111ECA-6353-4C1D-8841-A1ECEE57E55F}" type="presOf" srcId="{BA58E70C-94AB-4458-A391-EDCD4865BC49}" destId="{ADCD44A3-C3BE-4E18-8E25-B10DAFAD324B}" srcOrd="0" destOrd="0" presId="urn:microsoft.com/office/officeart/2018/2/layout/IconCircleList"/>
    <dgm:cxn modelId="{B3C9EDD0-A3ED-44BF-82AA-924D02038C86}" type="presOf" srcId="{1B584C3E-3E37-41AD-876B-1762E1D317EF}" destId="{96ED42E3-7EC3-4029-9123-068D014230D8}" srcOrd="0" destOrd="0" presId="urn:microsoft.com/office/officeart/2018/2/layout/IconCircleList"/>
    <dgm:cxn modelId="{774D45DE-160B-43B6-B958-222D607C2B6C}" type="presOf" srcId="{E2482443-A977-4BB6-93D8-A5198F9FC35C}" destId="{D0AB2321-4C9B-4E7F-9B89-DC933126BFEF}" srcOrd="0" destOrd="0" presId="urn:microsoft.com/office/officeart/2018/2/layout/IconCircleList"/>
    <dgm:cxn modelId="{2E9E4EE4-15F6-4E37-845C-1DA11F9B7B22}" srcId="{3CF19832-4F5A-46D7-903D-A2A5C67C26D3}" destId="{E1FEA808-894C-4A65-B4D8-3526512CAF7A}" srcOrd="4" destOrd="0" parTransId="{BD08231B-45F7-4914-87F2-F71721C79530}" sibTransId="{48936B31-9558-407F-8CED-2171160E8AFB}"/>
    <dgm:cxn modelId="{4ABCE1EC-32AC-4092-928D-167AAB3D780D}" srcId="{3CF19832-4F5A-46D7-903D-A2A5C67C26D3}" destId="{3B631582-1286-40FC-AC3A-2FD4F0E55F43}" srcOrd="3" destOrd="0" parTransId="{82017DE9-5F5C-417D-A6AE-6D16F78A7C3A}" sibTransId="{1B584C3E-3E37-41AD-876B-1762E1D317EF}"/>
    <dgm:cxn modelId="{DC622896-72EE-4480-98E5-AD6540DF68B4}" type="presParOf" srcId="{D15EEDE4-2241-4ADA-B10B-0EB6AA49C8A4}" destId="{51C6F083-A533-4803-9482-4693E27A90D7}" srcOrd="0" destOrd="0" presId="urn:microsoft.com/office/officeart/2018/2/layout/IconCircleList"/>
    <dgm:cxn modelId="{05E46F50-6738-40C3-8E9E-1EB4593EEDF2}" type="presParOf" srcId="{51C6F083-A533-4803-9482-4693E27A90D7}" destId="{F237CCEA-FD52-4234-9318-098E243D5C56}" srcOrd="0" destOrd="0" presId="urn:microsoft.com/office/officeart/2018/2/layout/IconCircleList"/>
    <dgm:cxn modelId="{E567CD1A-DAE0-4B4D-9248-F57F98E50277}" type="presParOf" srcId="{F237CCEA-FD52-4234-9318-098E243D5C56}" destId="{B422E405-8A9D-468A-B079-B80537DDFE92}" srcOrd="0" destOrd="0" presId="urn:microsoft.com/office/officeart/2018/2/layout/IconCircleList"/>
    <dgm:cxn modelId="{CC24C049-6273-4BD1-9F65-920626D68837}" type="presParOf" srcId="{F237CCEA-FD52-4234-9318-098E243D5C56}" destId="{B0E36E84-BA48-48B9-9465-DF6F0C227589}" srcOrd="1" destOrd="0" presId="urn:microsoft.com/office/officeart/2018/2/layout/IconCircleList"/>
    <dgm:cxn modelId="{871EC09E-0381-483B-BF38-A8ECAA9DF466}" type="presParOf" srcId="{F237CCEA-FD52-4234-9318-098E243D5C56}" destId="{6E71F485-FA15-4EEB-A329-C785F5B7E6FF}" srcOrd="2" destOrd="0" presId="urn:microsoft.com/office/officeart/2018/2/layout/IconCircleList"/>
    <dgm:cxn modelId="{04385127-A529-410E-8D02-D5358AD50CF1}" type="presParOf" srcId="{F237CCEA-FD52-4234-9318-098E243D5C56}" destId="{93B2474C-3F73-48F1-88B6-B9F390E66C4E}" srcOrd="3" destOrd="0" presId="urn:microsoft.com/office/officeart/2018/2/layout/IconCircleList"/>
    <dgm:cxn modelId="{7BAD17AC-82C5-49D7-A0DB-478138A6E3E9}" type="presParOf" srcId="{51C6F083-A533-4803-9482-4693E27A90D7}" destId="{A79C1286-E9D0-42AC-8A3F-8A246D29AD3A}" srcOrd="1" destOrd="0" presId="urn:microsoft.com/office/officeart/2018/2/layout/IconCircleList"/>
    <dgm:cxn modelId="{D7C59C29-0869-4B8F-8436-2E9B03B842B1}" type="presParOf" srcId="{51C6F083-A533-4803-9482-4693E27A90D7}" destId="{F7E5FA92-0285-4F30-9E59-9DAC156BFE46}" srcOrd="2" destOrd="0" presId="urn:microsoft.com/office/officeart/2018/2/layout/IconCircleList"/>
    <dgm:cxn modelId="{477AE9E2-8A1D-484A-B618-737354153891}" type="presParOf" srcId="{F7E5FA92-0285-4F30-9E59-9DAC156BFE46}" destId="{0E4F4309-16ED-44A7-8C85-E7121970918B}" srcOrd="0" destOrd="0" presId="urn:microsoft.com/office/officeart/2018/2/layout/IconCircleList"/>
    <dgm:cxn modelId="{B10577C9-BB6C-4691-99F5-36A4526A444F}" type="presParOf" srcId="{F7E5FA92-0285-4F30-9E59-9DAC156BFE46}" destId="{D5C6F1EF-92F1-4B7C-A3B5-A78541D30F32}" srcOrd="1" destOrd="0" presId="urn:microsoft.com/office/officeart/2018/2/layout/IconCircleList"/>
    <dgm:cxn modelId="{E708CC11-D690-47C8-9A3C-9D3FF5095310}" type="presParOf" srcId="{F7E5FA92-0285-4F30-9E59-9DAC156BFE46}" destId="{441C99CD-969C-4FA0-B641-08359921D3ED}" srcOrd="2" destOrd="0" presId="urn:microsoft.com/office/officeart/2018/2/layout/IconCircleList"/>
    <dgm:cxn modelId="{44DE96FF-2108-4C20-AF64-3AE27D0E80D4}" type="presParOf" srcId="{F7E5FA92-0285-4F30-9E59-9DAC156BFE46}" destId="{60A1CB2B-A81B-4DE4-A7BC-2475D6DA2DF6}" srcOrd="3" destOrd="0" presId="urn:microsoft.com/office/officeart/2018/2/layout/IconCircleList"/>
    <dgm:cxn modelId="{9EE5D055-3916-470B-AA7E-441D6D51BC23}" type="presParOf" srcId="{51C6F083-A533-4803-9482-4693E27A90D7}" destId="{D0AB2321-4C9B-4E7F-9B89-DC933126BFEF}" srcOrd="3" destOrd="0" presId="urn:microsoft.com/office/officeart/2018/2/layout/IconCircleList"/>
    <dgm:cxn modelId="{5B0313EA-1691-490E-8B4B-7D7DBA948895}" type="presParOf" srcId="{51C6F083-A533-4803-9482-4693E27A90D7}" destId="{704C736E-48F9-44A9-8B10-15B26F99F369}" srcOrd="4" destOrd="0" presId="urn:microsoft.com/office/officeart/2018/2/layout/IconCircleList"/>
    <dgm:cxn modelId="{599B69C4-E247-4E31-B0B5-59272E345506}" type="presParOf" srcId="{704C736E-48F9-44A9-8B10-15B26F99F369}" destId="{57EB4BFC-2EDB-4578-8C50-3E3C3C93B561}" srcOrd="0" destOrd="0" presId="urn:microsoft.com/office/officeart/2018/2/layout/IconCircleList"/>
    <dgm:cxn modelId="{EF33EC6D-ADF1-4527-9C96-2B05CC69DFE2}" type="presParOf" srcId="{704C736E-48F9-44A9-8B10-15B26F99F369}" destId="{7F7864F8-7156-438C-BC7F-DFBFAD76E952}" srcOrd="1" destOrd="0" presId="urn:microsoft.com/office/officeart/2018/2/layout/IconCircleList"/>
    <dgm:cxn modelId="{54F85009-791C-4046-896C-D715693703F1}" type="presParOf" srcId="{704C736E-48F9-44A9-8B10-15B26F99F369}" destId="{E7869F75-1129-4D90-8924-19EE5A384512}" srcOrd="2" destOrd="0" presId="urn:microsoft.com/office/officeart/2018/2/layout/IconCircleList"/>
    <dgm:cxn modelId="{369D6523-B3F6-4667-B2B7-9BC9592A4E89}" type="presParOf" srcId="{704C736E-48F9-44A9-8B10-15B26F99F369}" destId="{ADCD44A3-C3BE-4E18-8E25-B10DAFAD324B}" srcOrd="3" destOrd="0" presId="urn:microsoft.com/office/officeart/2018/2/layout/IconCircleList"/>
    <dgm:cxn modelId="{975C02A8-FD8E-459D-969E-32FA5453982D}" type="presParOf" srcId="{51C6F083-A533-4803-9482-4693E27A90D7}" destId="{F0A198AE-FD4D-4ADD-AA07-D3F4D4F5475D}" srcOrd="5" destOrd="0" presId="urn:microsoft.com/office/officeart/2018/2/layout/IconCircleList"/>
    <dgm:cxn modelId="{B4873B56-859E-484C-9CFF-FD76AB69378D}" type="presParOf" srcId="{51C6F083-A533-4803-9482-4693E27A90D7}" destId="{8E6BA4D6-1A19-4092-9B46-B87C3A259B38}" srcOrd="6" destOrd="0" presId="urn:microsoft.com/office/officeart/2018/2/layout/IconCircleList"/>
    <dgm:cxn modelId="{1E39874B-01CA-4240-9236-478B1DA91D53}" type="presParOf" srcId="{8E6BA4D6-1A19-4092-9B46-B87C3A259B38}" destId="{69B58DCE-0EDA-4497-AA58-2AF269F928AC}" srcOrd="0" destOrd="0" presId="urn:microsoft.com/office/officeart/2018/2/layout/IconCircleList"/>
    <dgm:cxn modelId="{EAC2FBE9-B6BD-45E3-9E9C-29FB8A3512D6}" type="presParOf" srcId="{8E6BA4D6-1A19-4092-9B46-B87C3A259B38}" destId="{F9201B36-8F10-4873-9FA2-7DDC8A2C1182}" srcOrd="1" destOrd="0" presId="urn:microsoft.com/office/officeart/2018/2/layout/IconCircleList"/>
    <dgm:cxn modelId="{D0B9169D-2435-4C32-B3BD-4E920ADA2957}" type="presParOf" srcId="{8E6BA4D6-1A19-4092-9B46-B87C3A259B38}" destId="{8139F5BE-F53B-4B54-B57C-CE14720CB1EC}" srcOrd="2" destOrd="0" presId="urn:microsoft.com/office/officeart/2018/2/layout/IconCircleList"/>
    <dgm:cxn modelId="{18D06ABE-BDD1-4855-8BA5-0C12F0A021E5}" type="presParOf" srcId="{8E6BA4D6-1A19-4092-9B46-B87C3A259B38}" destId="{6C37BEBD-EABE-40AD-8AF6-AF64DF9266E8}" srcOrd="3" destOrd="0" presId="urn:microsoft.com/office/officeart/2018/2/layout/IconCircleList"/>
    <dgm:cxn modelId="{F6D0026F-47EF-4681-8A7D-9491A713C02F}" type="presParOf" srcId="{51C6F083-A533-4803-9482-4693E27A90D7}" destId="{96ED42E3-7EC3-4029-9123-068D014230D8}" srcOrd="7" destOrd="0" presId="urn:microsoft.com/office/officeart/2018/2/layout/IconCircleList"/>
    <dgm:cxn modelId="{2850D591-8EC1-4652-A67E-F065ECE9C9A8}" type="presParOf" srcId="{51C6F083-A533-4803-9482-4693E27A90D7}" destId="{B611AC3F-169F-4EEA-9898-074003D91208}" srcOrd="8" destOrd="0" presId="urn:microsoft.com/office/officeart/2018/2/layout/IconCircleList"/>
    <dgm:cxn modelId="{53071021-AF47-4766-9D54-E36969968A02}" type="presParOf" srcId="{B611AC3F-169F-4EEA-9898-074003D91208}" destId="{5820AC8B-787E-4F59-AFC8-2440CA8D96A2}" srcOrd="0" destOrd="0" presId="urn:microsoft.com/office/officeart/2018/2/layout/IconCircleList"/>
    <dgm:cxn modelId="{7D858880-3051-48FA-874F-A1C2DDBC8A84}" type="presParOf" srcId="{B611AC3F-169F-4EEA-9898-074003D91208}" destId="{8C73FFF3-0C6D-443D-8B1C-5E37EFA092F0}" srcOrd="1" destOrd="0" presId="urn:microsoft.com/office/officeart/2018/2/layout/IconCircleList"/>
    <dgm:cxn modelId="{A980103B-9545-49FD-B47F-EB43D18CFF2E}" type="presParOf" srcId="{B611AC3F-169F-4EEA-9898-074003D91208}" destId="{3F1D84D8-2721-4E0F-ACCA-FAAE3704E79E}" srcOrd="2" destOrd="0" presId="urn:microsoft.com/office/officeart/2018/2/layout/IconCircleList"/>
    <dgm:cxn modelId="{4BE7ACA0-AEB2-4AD3-AA4D-8415BF20477E}" type="presParOf" srcId="{B611AC3F-169F-4EEA-9898-074003D91208}" destId="{A2EB411C-C48A-43D3-B0AA-1345CDFFB9CF}"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5A7F98-8CD2-48B5-882A-D87600EAF27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EFA5A525-4EC3-4562-87F6-90B7B92DF5AA}">
      <dgm:prSet phldrT="[Text]" custT="1"/>
      <dgm:spPr>
        <a:solidFill>
          <a:srgbClr val="555FAD"/>
        </a:solidFill>
        <a:ln>
          <a:solidFill>
            <a:srgbClr val="555FAD"/>
          </a:solidFill>
        </a:ln>
      </dgm:spPr>
      <dgm:t>
        <a:bodyPr/>
        <a:lstStyle/>
        <a:p>
          <a:r>
            <a:rPr lang="en-US" sz="1200" b="0" dirty="0">
              <a:solidFill>
                <a:schemeClr val="bg1"/>
              </a:solidFill>
              <a:latin typeface="Arial" panose="020B0604020202020204" pitchFamily="34" charset="0"/>
              <a:cs typeface="Arial" panose="020B0604020202020204" pitchFamily="34" charset="0"/>
            </a:rPr>
            <a:t>12</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(2023-24)</a:t>
          </a:r>
        </a:p>
      </dgm:t>
    </dgm:pt>
    <dgm:pt modelId="{9D8CC186-D074-4F77-958B-A64924F8E7B8}" type="parTrans" cxnId="{F4567BB2-FA12-452B-B814-3303B63B3CC9}">
      <dgm:prSet/>
      <dgm:spPr/>
      <dgm:t>
        <a:bodyPr/>
        <a:lstStyle/>
        <a:p>
          <a:endParaRPr lang="en-US" sz="1100" b="0">
            <a:solidFill>
              <a:schemeClr val="bg1"/>
            </a:solidFill>
          </a:endParaRPr>
        </a:p>
      </dgm:t>
    </dgm:pt>
    <dgm:pt modelId="{952CDBF4-2164-4CC1-82F5-A7A7457CBD9E}" type="sibTrans" cxnId="{F4567BB2-FA12-452B-B814-3303B63B3CC9}">
      <dgm:prSet/>
      <dgm:spPr/>
      <dgm:t>
        <a:bodyPr/>
        <a:lstStyle/>
        <a:p>
          <a:endParaRPr lang="en-US" sz="1100" b="0">
            <a:solidFill>
              <a:schemeClr val="bg1"/>
            </a:solidFill>
          </a:endParaRPr>
        </a:p>
      </dgm:t>
    </dgm:pt>
    <dgm:pt modelId="{6EC88E4A-1149-4984-8701-7282CD022A82}">
      <dgm:prSet phldrT="[Text]" custT="1"/>
      <dgm:spPr>
        <a:solidFill>
          <a:srgbClr val="FF745E"/>
        </a:solidFill>
        <a:ln>
          <a:solidFill>
            <a:srgbClr val="FF745E"/>
          </a:solidFill>
        </a:ln>
      </dgm:spPr>
      <dgm:t>
        <a:bodyPr/>
        <a:lstStyle/>
        <a:p>
          <a:r>
            <a:rPr lang="en-US" sz="1200" b="0" dirty="0">
              <a:solidFill>
                <a:schemeClr val="bg1"/>
              </a:solidFill>
              <a:latin typeface="Arial" panose="020B0604020202020204" pitchFamily="34" charset="0"/>
              <a:cs typeface="Arial" panose="020B0604020202020204" pitchFamily="34" charset="0"/>
            </a:rPr>
            <a:t>11</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(2022-23)</a:t>
          </a:r>
        </a:p>
      </dgm:t>
    </dgm:pt>
    <dgm:pt modelId="{4234FBF2-05AD-44CF-8927-6DE56EDE2E10}" type="parTrans" cxnId="{4E297D40-4A3A-459F-8633-5A9253146634}">
      <dgm:prSet/>
      <dgm:spPr/>
      <dgm:t>
        <a:bodyPr/>
        <a:lstStyle/>
        <a:p>
          <a:endParaRPr lang="en-US" sz="1100" b="0">
            <a:solidFill>
              <a:schemeClr val="bg1"/>
            </a:solidFill>
          </a:endParaRPr>
        </a:p>
      </dgm:t>
    </dgm:pt>
    <dgm:pt modelId="{A8C840C4-6520-4581-8B19-E90E67970BE8}" type="sibTrans" cxnId="{4E297D40-4A3A-459F-8633-5A9253146634}">
      <dgm:prSet/>
      <dgm:spPr/>
      <dgm:t>
        <a:bodyPr/>
        <a:lstStyle/>
        <a:p>
          <a:endParaRPr lang="en-US" sz="1100" b="0">
            <a:solidFill>
              <a:schemeClr val="bg1"/>
            </a:solidFill>
          </a:endParaRPr>
        </a:p>
      </dgm:t>
    </dgm:pt>
    <dgm:pt modelId="{104E1D48-390B-4910-B71A-990075A0688B}">
      <dgm:prSet phldrT="[Text]" custT="1"/>
      <dgm:spPr>
        <a:solidFill>
          <a:srgbClr val="50C1BD"/>
        </a:solidFill>
        <a:ln>
          <a:solidFill>
            <a:srgbClr val="50C1BD"/>
          </a:solidFill>
        </a:ln>
      </dgm:spPr>
      <dgm:t>
        <a:bodyPr/>
        <a:lstStyle/>
        <a:p>
          <a:r>
            <a:rPr lang="en-US" sz="1200" b="0" dirty="0">
              <a:solidFill>
                <a:schemeClr val="bg1"/>
              </a:solidFill>
              <a:latin typeface="Arial" panose="020B0604020202020204" pitchFamily="34" charset="0"/>
              <a:cs typeface="Arial" panose="020B0604020202020204" pitchFamily="34" charset="0"/>
            </a:rPr>
            <a:t>10</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(2021-22)</a:t>
          </a:r>
        </a:p>
      </dgm:t>
    </dgm:pt>
    <dgm:pt modelId="{B575A179-D02C-4E22-9571-6B8F8F7F813F}" type="parTrans" cxnId="{8B53BD83-F169-4278-9365-8020383A0155}">
      <dgm:prSet/>
      <dgm:spPr/>
      <dgm:t>
        <a:bodyPr/>
        <a:lstStyle/>
        <a:p>
          <a:endParaRPr lang="en-US" sz="1100" b="0">
            <a:solidFill>
              <a:schemeClr val="bg1"/>
            </a:solidFill>
          </a:endParaRPr>
        </a:p>
      </dgm:t>
    </dgm:pt>
    <dgm:pt modelId="{69737966-F144-453F-A24E-2009AA165C07}" type="sibTrans" cxnId="{8B53BD83-F169-4278-9365-8020383A0155}">
      <dgm:prSet/>
      <dgm:spPr/>
      <dgm:t>
        <a:bodyPr/>
        <a:lstStyle/>
        <a:p>
          <a:endParaRPr lang="en-US" sz="1100" b="0">
            <a:solidFill>
              <a:schemeClr val="bg1"/>
            </a:solidFill>
          </a:endParaRPr>
        </a:p>
      </dgm:t>
    </dgm:pt>
    <dgm:pt modelId="{BE285B33-368E-4F88-9074-C88328A7C6BA}">
      <dgm:prSet phldrT="[Text]" custT="1"/>
      <dgm:spPr>
        <a:solidFill>
          <a:srgbClr val="F4ECEF"/>
        </a:solidFill>
        <a:ln>
          <a:solidFill>
            <a:schemeClr val="accent5"/>
          </a:solidFill>
        </a:ln>
      </dgm:spPr>
      <dgm:t>
        <a:bodyPr/>
        <a:lstStyle/>
        <a:p>
          <a:endParaRPr lang="en-US" sz="1100" b="0">
            <a:solidFill>
              <a:schemeClr val="bg1"/>
            </a:solidFill>
          </a:endParaRPr>
        </a:p>
      </dgm:t>
    </dgm:pt>
    <dgm:pt modelId="{134295F2-8D0D-4FF4-8D21-8ADFBDCF21B2}" type="parTrans" cxnId="{FDC20A8E-5076-451B-947B-4ADA96F1540E}">
      <dgm:prSet/>
      <dgm:spPr/>
      <dgm:t>
        <a:bodyPr/>
        <a:lstStyle/>
        <a:p>
          <a:endParaRPr lang="en-US" sz="1100" b="0">
            <a:solidFill>
              <a:schemeClr val="bg1"/>
            </a:solidFill>
          </a:endParaRPr>
        </a:p>
      </dgm:t>
    </dgm:pt>
    <dgm:pt modelId="{3A6F124D-E7E0-4302-ADBB-495BCB267CE3}" type="sibTrans" cxnId="{FDC20A8E-5076-451B-947B-4ADA96F1540E}">
      <dgm:prSet/>
      <dgm:spPr/>
      <dgm:t>
        <a:bodyPr/>
        <a:lstStyle/>
        <a:p>
          <a:endParaRPr lang="en-US" sz="1100" b="0">
            <a:solidFill>
              <a:schemeClr val="bg1"/>
            </a:solidFill>
          </a:endParaRPr>
        </a:p>
      </dgm:t>
    </dgm:pt>
    <dgm:pt modelId="{1DFE02CE-93C6-4EFA-8C89-18569E24E2A2}" type="pres">
      <dgm:prSet presAssocID="{245A7F98-8CD2-48B5-882A-D87600EAF27D}" presName="Name0" presStyleCnt="0">
        <dgm:presLayoutVars>
          <dgm:chMax val="7"/>
          <dgm:resizeHandles val="exact"/>
        </dgm:presLayoutVars>
      </dgm:prSet>
      <dgm:spPr/>
    </dgm:pt>
    <dgm:pt modelId="{021B4759-40A4-4072-A425-99C0565E5B10}" type="pres">
      <dgm:prSet presAssocID="{245A7F98-8CD2-48B5-882A-D87600EAF27D}" presName="comp1" presStyleCnt="0"/>
      <dgm:spPr/>
    </dgm:pt>
    <dgm:pt modelId="{130D95B5-63AC-455D-9127-A6648BDFA9F9}" type="pres">
      <dgm:prSet presAssocID="{245A7F98-8CD2-48B5-882A-D87600EAF27D}" presName="circle1" presStyleLbl="node1" presStyleIdx="0" presStyleCnt="4"/>
      <dgm:spPr/>
    </dgm:pt>
    <dgm:pt modelId="{DDF7B6B3-B5C3-4D3A-960A-D0F23A6486D7}" type="pres">
      <dgm:prSet presAssocID="{245A7F98-8CD2-48B5-882A-D87600EAF27D}" presName="c1text" presStyleLbl="node1" presStyleIdx="0" presStyleCnt="4">
        <dgm:presLayoutVars>
          <dgm:bulletEnabled val="1"/>
        </dgm:presLayoutVars>
      </dgm:prSet>
      <dgm:spPr/>
    </dgm:pt>
    <dgm:pt modelId="{4FA58C6B-63A0-45A0-9B28-734F3586FA11}" type="pres">
      <dgm:prSet presAssocID="{245A7F98-8CD2-48B5-882A-D87600EAF27D}" presName="comp2" presStyleCnt="0"/>
      <dgm:spPr/>
    </dgm:pt>
    <dgm:pt modelId="{4F09B029-16BE-4A2E-81D3-A36484CAD38F}" type="pres">
      <dgm:prSet presAssocID="{245A7F98-8CD2-48B5-882A-D87600EAF27D}" presName="circle2" presStyleLbl="node1" presStyleIdx="1" presStyleCnt="4"/>
      <dgm:spPr/>
    </dgm:pt>
    <dgm:pt modelId="{48FA2CF9-6953-4145-8BA5-14D0AE4E76C7}" type="pres">
      <dgm:prSet presAssocID="{245A7F98-8CD2-48B5-882A-D87600EAF27D}" presName="c2text" presStyleLbl="node1" presStyleIdx="1" presStyleCnt="4">
        <dgm:presLayoutVars>
          <dgm:bulletEnabled val="1"/>
        </dgm:presLayoutVars>
      </dgm:prSet>
      <dgm:spPr/>
    </dgm:pt>
    <dgm:pt modelId="{1390727C-8AC6-4094-940B-35BFF1BF990A}" type="pres">
      <dgm:prSet presAssocID="{245A7F98-8CD2-48B5-882A-D87600EAF27D}" presName="comp3" presStyleCnt="0"/>
      <dgm:spPr/>
    </dgm:pt>
    <dgm:pt modelId="{89570B8B-1C44-454A-BA1F-257F77D194BB}" type="pres">
      <dgm:prSet presAssocID="{245A7F98-8CD2-48B5-882A-D87600EAF27D}" presName="circle3" presStyleLbl="node1" presStyleIdx="2" presStyleCnt="4"/>
      <dgm:spPr/>
    </dgm:pt>
    <dgm:pt modelId="{2AA5B66F-6B84-4E6A-A8A2-6CBE5B9A291E}" type="pres">
      <dgm:prSet presAssocID="{245A7F98-8CD2-48B5-882A-D87600EAF27D}" presName="c3text" presStyleLbl="node1" presStyleIdx="2" presStyleCnt="4">
        <dgm:presLayoutVars>
          <dgm:bulletEnabled val="1"/>
        </dgm:presLayoutVars>
      </dgm:prSet>
      <dgm:spPr/>
    </dgm:pt>
    <dgm:pt modelId="{597E2DD0-C109-4E0C-A53F-23D8B5C91C6D}" type="pres">
      <dgm:prSet presAssocID="{245A7F98-8CD2-48B5-882A-D87600EAF27D}" presName="comp4" presStyleCnt="0"/>
      <dgm:spPr/>
    </dgm:pt>
    <dgm:pt modelId="{4B9F8B7F-7508-45F8-911D-94E700EA15C7}" type="pres">
      <dgm:prSet presAssocID="{245A7F98-8CD2-48B5-882A-D87600EAF27D}" presName="circle4" presStyleLbl="node1" presStyleIdx="3" presStyleCnt="4"/>
      <dgm:spPr/>
    </dgm:pt>
    <dgm:pt modelId="{2CF96ADA-1258-44BE-95D3-F399E6FCC675}" type="pres">
      <dgm:prSet presAssocID="{245A7F98-8CD2-48B5-882A-D87600EAF27D}" presName="c4text" presStyleLbl="node1" presStyleIdx="3" presStyleCnt="4">
        <dgm:presLayoutVars>
          <dgm:bulletEnabled val="1"/>
        </dgm:presLayoutVars>
      </dgm:prSet>
      <dgm:spPr/>
    </dgm:pt>
  </dgm:ptLst>
  <dgm:cxnLst>
    <dgm:cxn modelId="{BDF17411-7D52-4594-8213-9B178271EE16}" type="presOf" srcId="{EFA5A525-4EC3-4562-87F6-90B7B92DF5AA}" destId="{DDF7B6B3-B5C3-4D3A-960A-D0F23A6486D7}" srcOrd="1" destOrd="0" presId="urn:microsoft.com/office/officeart/2005/8/layout/venn2"/>
    <dgm:cxn modelId="{4E297D40-4A3A-459F-8633-5A9253146634}" srcId="{245A7F98-8CD2-48B5-882A-D87600EAF27D}" destId="{6EC88E4A-1149-4984-8701-7282CD022A82}" srcOrd="1" destOrd="0" parTransId="{4234FBF2-05AD-44CF-8927-6DE56EDE2E10}" sibTransId="{A8C840C4-6520-4581-8B19-E90E67970BE8}"/>
    <dgm:cxn modelId="{4279C75B-F232-4395-A8D9-5C27D19C5915}" type="presOf" srcId="{6EC88E4A-1149-4984-8701-7282CD022A82}" destId="{48FA2CF9-6953-4145-8BA5-14D0AE4E76C7}" srcOrd="1" destOrd="0" presId="urn:microsoft.com/office/officeart/2005/8/layout/venn2"/>
    <dgm:cxn modelId="{66D62662-0694-48F4-8846-A4315517FE36}" type="presOf" srcId="{245A7F98-8CD2-48B5-882A-D87600EAF27D}" destId="{1DFE02CE-93C6-4EFA-8C89-18569E24E2A2}" srcOrd="0" destOrd="0" presId="urn:microsoft.com/office/officeart/2005/8/layout/venn2"/>
    <dgm:cxn modelId="{29F15C6D-6DBD-4EDD-9C12-6AC900CFCF63}" type="presOf" srcId="{104E1D48-390B-4910-B71A-990075A0688B}" destId="{89570B8B-1C44-454A-BA1F-257F77D194BB}" srcOrd="0" destOrd="0" presId="urn:microsoft.com/office/officeart/2005/8/layout/venn2"/>
    <dgm:cxn modelId="{8B53BD83-F169-4278-9365-8020383A0155}" srcId="{245A7F98-8CD2-48B5-882A-D87600EAF27D}" destId="{104E1D48-390B-4910-B71A-990075A0688B}" srcOrd="2" destOrd="0" parTransId="{B575A179-D02C-4E22-9571-6B8F8F7F813F}" sibTransId="{69737966-F144-453F-A24E-2009AA165C07}"/>
    <dgm:cxn modelId="{FDC20A8E-5076-451B-947B-4ADA96F1540E}" srcId="{245A7F98-8CD2-48B5-882A-D87600EAF27D}" destId="{BE285B33-368E-4F88-9074-C88328A7C6BA}" srcOrd="3" destOrd="0" parTransId="{134295F2-8D0D-4FF4-8D21-8ADFBDCF21B2}" sibTransId="{3A6F124D-E7E0-4302-ADBB-495BCB267CE3}"/>
    <dgm:cxn modelId="{A3A56293-95F2-4F7A-8877-5D9B28072C71}" type="presOf" srcId="{6EC88E4A-1149-4984-8701-7282CD022A82}" destId="{4F09B029-16BE-4A2E-81D3-A36484CAD38F}" srcOrd="0" destOrd="0" presId="urn:microsoft.com/office/officeart/2005/8/layout/venn2"/>
    <dgm:cxn modelId="{D0AFE796-F349-4BEC-B9CA-DB94B4D27F60}" type="presOf" srcId="{BE285B33-368E-4F88-9074-C88328A7C6BA}" destId="{4B9F8B7F-7508-45F8-911D-94E700EA15C7}" srcOrd="0" destOrd="0" presId="urn:microsoft.com/office/officeart/2005/8/layout/venn2"/>
    <dgm:cxn modelId="{F4567BB2-FA12-452B-B814-3303B63B3CC9}" srcId="{245A7F98-8CD2-48B5-882A-D87600EAF27D}" destId="{EFA5A525-4EC3-4562-87F6-90B7B92DF5AA}" srcOrd="0" destOrd="0" parTransId="{9D8CC186-D074-4F77-958B-A64924F8E7B8}" sibTransId="{952CDBF4-2164-4CC1-82F5-A7A7457CBD9E}"/>
    <dgm:cxn modelId="{7BF6B8BA-C031-4F13-AEBA-D8CD329F5B57}" type="presOf" srcId="{104E1D48-390B-4910-B71A-990075A0688B}" destId="{2AA5B66F-6B84-4E6A-A8A2-6CBE5B9A291E}" srcOrd="1" destOrd="0" presId="urn:microsoft.com/office/officeart/2005/8/layout/venn2"/>
    <dgm:cxn modelId="{1FA044BB-84ED-4B33-A255-33BC17F4F98D}" type="presOf" srcId="{BE285B33-368E-4F88-9074-C88328A7C6BA}" destId="{2CF96ADA-1258-44BE-95D3-F399E6FCC675}" srcOrd="1" destOrd="0" presId="urn:microsoft.com/office/officeart/2005/8/layout/venn2"/>
    <dgm:cxn modelId="{10A188D0-9185-49AC-A80D-C28D7EE4D034}" type="presOf" srcId="{EFA5A525-4EC3-4562-87F6-90B7B92DF5AA}" destId="{130D95B5-63AC-455D-9127-A6648BDFA9F9}" srcOrd="0" destOrd="0" presId="urn:microsoft.com/office/officeart/2005/8/layout/venn2"/>
    <dgm:cxn modelId="{4B44D138-0968-4AF9-8AD3-A03DECF555C4}" type="presParOf" srcId="{1DFE02CE-93C6-4EFA-8C89-18569E24E2A2}" destId="{021B4759-40A4-4072-A425-99C0565E5B10}" srcOrd="0" destOrd="0" presId="urn:microsoft.com/office/officeart/2005/8/layout/venn2"/>
    <dgm:cxn modelId="{F427A7A2-29AE-4977-AD89-06092F3B5FA9}" type="presParOf" srcId="{021B4759-40A4-4072-A425-99C0565E5B10}" destId="{130D95B5-63AC-455D-9127-A6648BDFA9F9}" srcOrd="0" destOrd="0" presId="urn:microsoft.com/office/officeart/2005/8/layout/venn2"/>
    <dgm:cxn modelId="{DCF13615-2BE8-4006-B040-4847324FFAD4}" type="presParOf" srcId="{021B4759-40A4-4072-A425-99C0565E5B10}" destId="{DDF7B6B3-B5C3-4D3A-960A-D0F23A6486D7}" srcOrd="1" destOrd="0" presId="urn:microsoft.com/office/officeart/2005/8/layout/venn2"/>
    <dgm:cxn modelId="{BCE89B2F-2DD2-4006-B056-F29C6029ED3F}" type="presParOf" srcId="{1DFE02CE-93C6-4EFA-8C89-18569E24E2A2}" destId="{4FA58C6B-63A0-45A0-9B28-734F3586FA11}" srcOrd="1" destOrd="0" presId="urn:microsoft.com/office/officeart/2005/8/layout/venn2"/>
    <dgm:cxn modelId="{037CD92B-D9D5-4A7C-9ED2-15ACB25041AD}" type="presParOf" srcId="{4FA58C6B-63A0-45A0-9B28-734F3586FA11}" destId="{4F09B029-16BE-4A2E-81D3-A36484CAD38F}" srcOrd="0" destOrd="0" presId="urn:microsoft.com/office/officeart/2005/8/layout/venn2"/>
    <dgm:cxn modelId="{AEAB6C78-DA75-4FBF-9363-E6A73672DEE7}" type="presParOf" srcId="{4FA58C6B-63A0-45A0-9B28-734F3586FA11}" destId="{48FA2CF9-6953-4145-8BA5-14D0AE4E76C7}" srcOrd="1" destOrd="0" presId="urn:microsoft.com/office/officeart/2005/8/layout/venn2"/>
    <dgm:cxn modelId="{EA0E04A4-F45B-4BB4-9C44-825372BE7DBA}" type="presParOf" srcId="{1DFE02CE-93C6-4EFA-8C89-18569E24E2A2}" destId="{1390727C-8AC6-4094-940B-35BFF1BF990A}" srcOrd="2" destOrd="0" presId="urn:microsoft.com/office/officeart/2005/8/layout/venn2"/>
    <dgm:cxn modelId="{019D1580-4435-4742-9787-20E8793C5AF2}" type="presParOf" srcId="{1390727C-8AC6-4094-940B-35BFF1BF990A}" destId="{89570B8B-1C44-454A-BA1F-257F77D194BB}" srcOrd="0" destOrd="0" presId="urn:microsoft.com/office/officeart/2005/8/layout/venn2"/>
    <dgm:cxn modelId="{8C0EC13C-A462-47BE-93D8-C03235650AE5}" type="presParOf" srcId="{1390727C-8AC6-4094-940B-35BFF1BF990A}" destId="{2AA5B66F-6B84-4E6A-A8A2-6CBE5B9A291E}" srcOrd="1" destOrd="0" presId="urn:microsoft.com/office/officeart/2005/8/layout/venn2"/>
    <dgm:cxn modelId="{5ACF09FE-D0F3-44E8-B9A6-1C046AC89597}" type="presParOf" srcId="{1DFE02CE-93C6-4EFA-8C89-18569E24E2A2}" destId="{597E2DD0-C109-4E0C-A53F-23D8B5C91C6D}" srcOrd="3" destOrd="0" presId="urn:microsoft.com/office/officeart/2005/8/layout/venn2"/>
    <dgm:cxn modelId="{C39767EA-4C8D-4A97-93E9-235F32A3EFDC}" type="presParOf" srcId="{597E2DD0-C109-4E0C-A53F-23D8B5C91C6D}" destId="{4B9F8B7F-7508-45F8-911D-94E700EA15C7}" srcOrd="0" destOrd="0" presId="urn:microsoft.com/office/officeart/2005/8/layout/venn2"/>
    <dgm:cxn modelId="{1A2FF264-468A-453C-8824-31D86E36A5AF}" type="presParOf" srcId="{597E2DD0-C109-4E0C-A53F-23D8B5C91C6D}" destId="{2CF96ADA-1258-44BE-95D3-F399E6FCC675}" srcOrd="1" destOrd="0" presId="urn:microsoft.com/office/officeart/2005/8/layout/venn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2.4</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2.7</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a:ln>
          <a:solidFill>
            <a:srgbClr val="FF9900"/>
          </a:solidFill>
        </a:ln>
      </dgm:spPr>
      <dgm:t>
        <a:bodyPr/>
        <a:lstStyle/>
        <a:p>
          <a:r>
            <a:rPr lang="en-US" dirty="0"/>
            <a:t>EL Education Services Student Count - Unduplicated</a:t>
          </a:r>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t>EL Education Services Student List</a:t>
          </a:r>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30EA6355-4645-4865-A789-AD92301D3253}" type="presOf" srcId="{74A30F1F-354D-46B0-A00F-E649AFADF7F1}" destId="{D855765C-B141-4752-A6F4-0599DBFDE7C3}" srcOrd="0" destOrd="0" presId="urn:microsoft.com/office/officeart/2005/8/layout/process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9900"/>
        </a:solidFill>
        <a:ln>
          <a:solidFill>
            <a:srgbClr val="FF9900"/>
          </a:solidFill>
        </a:ln>
      </dgm:spPr>
      <dgm:t>
        <a:bodyPr/>
        <a:lstStyle/>
        <a:p>
          <a:r>
            <a:rPr lang="en-US" sz="1000" b="1" dirty="0">
              <a:solidFill>
                <a:schemeClr val="bg1"/>
              </a:solidFill>
            </a:rPr>
            <a:t>Report 2.5</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4.3</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dgm:t>
        <a:bodyPr/>
        <a:lstStyle/>
        <a:p>
          <a:r>
            <a:rPr lang="en-US" dirty="0"/>
            <a:t>Report 4.4</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FF9900"/>
          </a:solidFill>
        </a:ln>
      </dgm:spPr>
      <dgm:t>
        <a:bodyPr/>
        <a:lstStyle/>
        <a:p>
          <a:r>
            <a:rPr lang="en-US" dirty="0"/>
            <a:t>EL Education Services - Unduplicated Count of Teachers Providing EL Services</a:t>
          </a:r>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dirty="0"/>
            <a:t>Staff Teaching Assignments - Detail </a:t>
          </a:r>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dirty="0"/>
            <a:t>Staff Profile - List </a:t>
          </a:r>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dgm:pt>
    <dgm:pt modelId="{C667CE1B-53A2-4AFA-95A9-F9BE5EBD9521}" type="pres">
      <dgm:prSet presAssocID="{B9516B90-F720-467C-9D0A-343B150499FC}" presName="desTx" presStyleLbl="fgAcc1" presStyleIdx="0" presStyleCnt="3">
        <dgm:presLayoutVars>
          <dgm:bulletEnabled val="1"/>
        </dgm:presLayoutVars>
      </dgm:prSet>
      <dgm:spPr/>
    </dgm:pt>
    <dgm:pt modelId="{00C6806D-34FE-4E93-8A2E-BC646CEB24B1}" type="pres">
      <dgm:prSet presAssocID="{0F8C27DA-6DC1-4259-A2A3-54F9208C20BB}" presName="sibTrans" presStyleLbl="sibTrans2D1" presStyleIdx="0" presStyleCnt="2"/>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dgm:presLayoutVars>
          <dgm:bulletEnabled val="1"/>
        </dgm:presLayoutVars>
      </dgm:prSet>
      <dgm:spPr/>
    </dgm:pt>
    <dgm:pt modelId="{CD3ADB74-BDF5-45BD-8060-602268BDE1E4}" type="pres">
      <dgm:prSet presAssocID="{C0263583-3CD0-4D64-B33E-B5B1EA85CA93}" presName="sibTrans" presStyleLbl="sibTrans2D1" presStyleIdx="1" presStyleCnt="2"/>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3.6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3.7</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dgm:t>
        <a:bodyPr/>
        <a:lstStyle/>
        <a:p>
          <a:r>
            <a:rPr lang="en-US" dirty="0"/>
            <a:t>Report 3.8</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0831BCAA-0E89-4B5F-BA30-92E34AC6BEB8}">
      <dgm:prSet/>
      <dgm:spPr>
        <a:ln>
          <a:solidFill>
            <a:srgbClr val="FF9900"/>
          </a:solidFill>
        </a:ln>
      </dgm:spPr>
      <dgm:t>
        <a:bodyPr/>
        <a:lstStyle/>
        <a:p>
          <a:r>
            <a:rPr lang="en-US" dirty="0"/>
            <a:t>Course Section Enrollment - Count by Content Area </a:t>
          </a:r>
        </a:p>
      </dgm:t>
    </dgm:pt>
    <dgm:pt modelId="{BDE37E54-0605-4B84-A14A-60BA0E365B74}" type="parTrans" cxnId="{0AFD3C89-2E49-4B08-840D-17F9D01936A3}">
      <dgm:prSet/>
      <dgm:spPr/>
      <dgm:t>
        <a:bodyPr/>
        <a:lstStyle/>
        <a:p>
          <a:endParaRPr lang="en-US"/>
        </a:p>
      </dgm:t>
    </dgm:pt>
    <dgm:pt modelId="{41B7DB5F-4C84-4793-A325-99FBE86087B8}" type="sibTrans" cxnId="{0AFD3C89-2E49-4B08-840D-17F9D01936A3}">
      <dgm:prSet/>
      <dgm:spPr/>
      <dgm:t>
        <a:bodyPr/>
        <a:lstStyle/>
        <a:p>
          <a:endParaRPr lang="en-US"/>
        </a:p>
      </dgm:t>
    </dgm:pt>
    <dgm:pt modelId="{AB03597F-78FD-43DB-82FB-98F697F08154}">
      <dgm:prSet/>
      <dgm:spPr/>
      <dgm:t>
        <a:bodyPr/>
        <a:lstStyle/>
        <a:p>
          <a:r>
            <a:rPr lang="en-US" dirty="0"/>
            <a:t>Course Section Enrollment - Count and Details </a:t>
          </a:r>
        </a:p>
      </dgm:t>
    </dgm:pt>
    <dgm:pt modelId="{B354C601-C01B-49D5-BD62-AA09A5289A3A}" type="parTrans" cxnId="{1C9C0B4E-D056-4FDA-B378-A79100070446}">
      <dgm:prSet/>
      <dgm:spPr/>
      <dgm:t>
        <a:bodyPr/>
        <a:lstStyle/>
        <a:p>
          <a:endParaRPr lang="en-US"/>
        </a:p>
      </dgm:t>
    </dgm:pt>
    <dgm:pt modelId="{3A93A8FF-3076-4C31-9D93-F50C125A2E73}" type="sibTrans" cxnId="{1C9C0B4E-D056-4FDA-B378-A79100070446}">
      <dgm:prSet/>
      <dgm:spPr/>
      <dgm:t>
        <a:bodyPr/>
        <a:lstStyle/>
        <a:p>
          <a:endParaRPr lang="en-US"/>
        </a:p>
      </dgm:t>
    </dgm:pt>
    <dgm:pt modelId="{866323D5-4E9E-4C33-B3A6-78B99705E431}">
      <dgm:prSet/>
      <dgm:spPr/>
      <dgm:t>
        <a:bodyPr/>
        <a:lstStyle/>
        <a:p>
          <a:r>
            <a:rPr lang="en-US" dirty="0"/>
            <a:t>Course section Enrollment - Student List </a:t>
          </a:r>
        </a:p>
      </dgm:t>
    </dgm:pt>
    <dgm:pt modelId="{24B09508-FF8F-437D-A4C3-5DE5ED477C49}" type="parTrans" cxnId="{CB14977A-12A6-49AE-8AE4-FE96ED38238E}">
      <dgm:prSet/>
      <dgm:spPr/>
      <dgm:t>
        <a:bodyPr/>
        <a:lstStyle/>
        <a:p>
          <a:endParaRPr lang="en-US"/>
        </a:p>
      </dgm:t>
    </dgm:pt>
    <dgm:pt modelId="{308C44B3-8E22-4498-AA26-0EA6E022DA15}" type="sibTrans" cxnId="{CB14977A-12A6-49AE-8AE4-FE96ED38238E}">
      <dgm:prSet/>
      <dgm:spPr/>
      <dgm:t>
        <a:bodyPr/>
        <a:lstStyle/>
        <a:p>
          <a:endParaRPr lang="en-US"/>
        </a:p>
      </dgm:t>
    </dgm:pt>
    <dgm:pt modelId="{66DF491E-9F25-4D7B-9E82-2710B19E9084}" type="pres">
      <dgm:prSet presAssocID="{5854CFED-34C8-49A9-840D-CFD044C71F75}" presName="linearFlow" presStyleCnt="0">
        <dgm:presLayoutVars>
          <dgm:dir/>
          <dgm:animLvl val="lvl"/>
          <dgm:resizeHandles val="exact"/>
        </dgm:presLayoutVars>
      </dgm:prSet>
      <dgm:spPr/>
    </dgm:pt>
    <dgm:pt modelId="{7ABFD1C1-77FD-484A-9041-69339099C49E}" type="pres">
      <dgm:prSet presAssocID="{B9516B90-F720-467C-9D0A-343B150499FC}" presName="composite" presStyleCnt="0"/>
      <dgm:spPr/>
    </dgm:pt>
    <dgm:pt modelId="{F986BB05-309F-4603-A4A8-6AF4FC4B3ADF}" type="pres">
      <dgm:prSet presAssocID="{B9516B90-F720-467C-9D0A-343B150499FC}" presName="parTx" presStyleLbl="node1" presStyleIdx="0" presStyleCnt="3">
        <dgm:presLayoutVars>
          <dgm:chMax val="0"/>
          <dgm:chPref val="0"/>
          <dgm:bulletEnabled val="1"/>
        </dgm:presLayoutVars>
      </dgm:prSet>
      <dgm:spPr/>
    </dgm:pt>
    <dgm:pt modelId="{20FDB5F8-5EBB-4546-916B-1177DB1FB144}" type="pres">
      <dgm:prSet presAssocID="{B9516B90-F720-467C-9D0A-343B150499FC}" presName="parSh" presStyleLbl="node1" presStyleIdx="0" presStyleCnt="3"/>
      <dgm:spPr/>
    </dgm:pt>
    <dgm:pt modelId="{3C5AB487-31CD-4FC4-8109-6D6AE21AFC72}" type="pres">
      <dgm:prSet presAssocID="{B9516B90-F720-467C-9D0A-343B150499FC}" presName="desTx" presStyleLbl="fgAcc1" presStyleIdx="0" presStyleCnt="3">
        <dgm:presLayoutVars>
          <dgm:bulletEnabled val="1"/>
        </dgm:presLayoutVars>
      </dgm:prSet>
      <dgm:spPr/>
    </dgm:pt>
    <dgm:pt modelId="{858184B0-30E1-4043-8ADE-0B183521521A}" type="pres">
      <dgm:prSet presAssocID="{0F8C27DA-6DC1-4259-A2A3-54F9208C20BB}" presName="sibTrans" presStyleLbl="sibTrans2D1" presStyleIdx="0" presStyleCnt="2"/>
      <dgm:spPr/>
    </dgm:pt>
    <dgm:pt modelId="{25D01CAA-561E-4C73-8BAC-F67FB255856B}" type="pres">
      <dgm:prSet presAssocID="{0F8C27DA-6DC1-4259-A2A3-54F9208C20BB}" presName="connTx" presStyleLbl="sibTrans2D1" presStyleIdx="0" presStyleCnt="2"/>
      <dgm:spPr/>
    </dgm:pt>
    <dgm:pt modelId="{FF9A1769-8D3F-4CC6-BE0E-8EC385B632A8}" type="pres">
      <dgm:prSet presAssocID="{618AB715-26CB-42F6-A400-AEBCED27021F}" presName="composite" presStyleCnt="0"/>
      <dgm:spPr/>
    </dgm:pt>
    <dgm:pt modelId="{45AF2F29-DBD7-40C6-99B9-05E3F459172F}" type="pres">
      <dgm:prSet presAssocID="{618AB715-26CB-42F6-A400-AEBCED27021F}" presName="parTx" presStyleLbl="node1" presStyleIdx="0" presStyleCnt="3">
        <dgm:presLayoutVars>
          <dgm:chMax val="0"/>
          <dgm:chPref val="0"/>
          <dgm:bulletEnabled val="1"/>
        </dgm:presLayoutVars>
      </dgm:prSet>
      <dgm:spPr/>
    </dgm:pt>
    <dgm:pt modelId="{DFA31022-125D-4022-BCBE-E2045CD69A79}" type="pres">
      <dgm:prSet presAssocID="{618AB715-26CB-42F6-A400-AEBCED27021F}" presName="parSh" presStyleLbl="node1" presStyleIdx="1" presStyleCnt="3"/>
      <dgm:spPr/>
    </dgm:pt>
    <dgm:pt modelId="{E42561D3-C353-4D60-A12A-3DB8736DC4C6}" type="pres">
      <dgm:prSet presAssocID="{618AB715-26CB-42F6-A400-AEBCED27021F}" presName="desTx" presStyleLbl="fgAcc1" presStyleIdx="1" presStyleCnt="3">
        <dgm:presLayoutVars>
          <dgm:bulletEnabled val="1"/>
        </dgm:presLayoutVars>
      </dgm:prSet>
      <dgm:spPr/>
    </dgm:pt>
    <dgm:pt modelId="{DCA54191-69D5-4215-A1F8-A44924743D6F}" type="pres">
      <dgm:prSet presAssocID="{C0263583-3CD0-4D64-B33E-B5B1EA85CA93}" presName="sibTrans" presStyleLbl="sibTrans2D1" presStyleIdx="1" presStyleCnt="2"/>
      <dgm:spPr/>
    </dgm:pt>
    <dgm:pt modelId="{44F8DC23-C04F-436C-AD44-AFF3F142FDA4}" type="pres">
      <dgm:prSet presAssocID="{C0263583-3CD0-4D64-B33E-B5B1EA85CA93}" presName="connTx" presStyleLbl="sibTrans2D1" presStyleIdx="1" presStyleCnt="2"/>
      <dgm:spPr/>
    </dgm:pt>
    <dgm:pt modelId="{0560C910-B30B-4667-AED7-5E235FC05174}" type="pres">
      <dgm:prSet presAssocID="{6DCD60B3-D7B9-498F-A4C2-C56C296F24F7}" presName="composite" presStyleCnt="0"/>
      <dgm:spPr/>
    </dgm:pt>
    <dgm:pt modelId="{D8CE20FA-02D2-4E86-9370-C91DF0A8CFC3}" type="pres">
      <dgm:prSet presAssocID="{6DCD60B3-D7B9-498F-A4C2-C56C296F24F7}" presName="parTx" presStyleLbl="node1" presStyleIdx="1" presStyleCnt="3">
        <dgm:presLayoutVars>
          <dgm:chMax val="0"/>
          <dgm:chPref val="0"/>
          <dgm:bulletEnabled val="1"/>
        </dgm:presLayoutVars>
      </dgm:prSet>
      <dgm:spPr/>
    </dgm:pt>
    <dgm:pt modelId="{A29D1703-F958-406F-9819-771DCE6BA321}" type="pres">
      <dgm:prSet presAssocID="{6DCD60B3-D7B9-498F-A4C2-C56C296F24F7}" presName="parSh" presStyleLbl="node1" presStyleIdx="2" presStyleCnt="3"/>
      <dgm:spPr/>
    </dgm:pt>
    <dgm:pt modelId="{61DCC98E-8B0A-4F8A-8B26-689603836235}" type="pres">
      <dgm:prSet presAssocID="{6DCD60B3-D7B9-498F-A4C2-C56C296F24F7}" presName="desTx" presStyleLbl="fgAcc1" presStyleIdx="2" presStyleCnt="3" custLinFactNeighborX="-1213" custLinFactNeighborY="823">
        <dgm:presLayoutVars>
          <dgm:bulletEnabled val="1"/>
        </dgm:presLayoutVars>
      </dgm:prSet>
      <dgm:spPr/>
    </dgm:pt>
  </dgm:ptLst>
  <dgm:cxnLst>
    <dgm:cxn modelId="{D7B61900-893D-48AF-8AB4-FCA32C1D9423}" type="presOf" srcId="{B9516B90-F720-467C-9D0A-343B150499FC}" destId="{F986BB05-309F-4603-A4A8-6AF4FC4B3ADF}" srcOrd="0" destOrd="0" presId="urn:microsoft.com/office/officeart/2005/8/layout/process3"/>
    <dgm:cxn modelId="{6C5B6704-3B8B-4192-A115-7D83370ACB14}" type="presOf" srcId="{C0263583-3CD0-4D64-B33E-B5B1EA85CA93}" destId="{DCA54191-69D5-4215-A1F8-A44924743D6F}" srcOrd="0" destOrd="0" presId="urn:microsoft.com/office/officeart/2005/8/layout/process3"/>
    <dgm:cxn modelId="{B60C880A-2D63-42D9-99CE-D8E276834103}" type="presOf" srcId="{866323D5-4E9E-4C33-B3A6-78B99705E431}" destId="{61DCC98E-8B0A-4F8A-8B26-689603836235}" srcOrd="0" destOrd="0" presId="urn:microsoft.com/office/officeart/2005/8/layout/process3"/>
    <dgm:cxn modelId="{B8C72219-E986-49CE-A7ED-759377AAC782}" type="presOf" srcId="{0F8C27DA-6DC1-4259-A2A3-54F9208C20BB}" destId="{25D01CAA-561E-4C73-8BAC-F67FB255856B}" srcOrd="1" destOrd="0" presId="urn:microsoft.com/office/officeart/2005/8/layout/process3"/>
    <dgm:cxn modelId="{59F25028-F1F5-439E-A3CC-649B91F4CC3A}" type="presOf" srcId="{6DCD60B3-D7B9-498F-A4C2-C56C296F24F7}" destId="{A29D1703-F958-406F-9819-771DCE6BA321}" srcOrd="1" destOrd="0" presId="urn:microsoft.com/office/officeart/2005/8/layout/process3"/>
    <dgm:cxn modelId="{7E5BD830-008C-4048-A6C4-5F31A4032814}" type="presOf" srcId="{618AB715-26CB-42F6-A400-AEBCED27021F}" destId="{45AF2F29-DBD7-40C6-99B9-05E3F459172F}"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1C9C0B4E-D056-4FDA-B378-A79100070446}" srcId="{618AB715-26CB-42F6-A400-AEBCED27021F}" destId="{AB03597F-78FD-43DB-82FB-98F697F08154}" srcOrd="0" destOrd="0" parTransId="{B354C601-C01B-49D5-BD62-AA09A5289A3A}" sibTransId="{3A93A8FF-3076-4C31-9D93-F50C125A2E73}"/>
    <dgm:cxn modelId="{70D09657-B217-4910-881D-41C094B4655B}" type="presOf" srcId="{0831BCAA-0E89-4B5F-BA30-92E34AC6BEB8}" destId="{3C5AB487-31CD-4FC4-8109-6D6AE21AFC72}" srcOrd="0" destOrd="0" presId="urn:microsoft.com/office/officeart/2005/8/layout/process3"/>
    <dgm:cxn modelId="{CB14977A-12A6-49AE-8AE4-FE96ED38238E}" srcId="{6DCD60B3-D7B9-498F-A4C2-C56C296F24F7}" destId="{866323D5-4E9E-4C33-B3A6-78B99705E431}" srcOrd="0" destOrd="0" parTransId="{24B09508-FF8F-437D-A4C3-5DE5ED477C49}" sibTransId="{308C44B3-8E22-4498-AA26-0EA6E022DA15}"/>
    <dgm:cxn modelId="{0AFD3C89-2E49-4B08-840D-17F9D01936A3}" srcId="{B9516B90-F720-467C-9D0A-343B150499FC}" destId="{0831BCAA-0E89-4B5F-BA30-92E34AC6BEB8}" srcOrd="0" destOrd="0" parTransId="{BDE37E54-0605-4B84-A14A-60BA0E365B74}" sibTransId="{41B7DB5F-4C84-4793-A325-99FBE86087B8}"/>
    <dgm:cxn modelId="{CE17CD8A-8DB2-4398-B7F0-CAF0DB7B2225}" type="presOf" srcId="{AB03597F-78FD-43DB-82FB-98F697F08154}" destId="{E42561D3-C353-4D60-A12A-3DB8736DC4C6}" srcOrd="0" destOrd="0" presId="urn:microsoft.com/office/officeart/2005/8/layout/process3"/>
    <dgm:cxn modelId="{119E4FA4-02EC-4AFA-B8AD-A309A1373F13}" type="presOf" srcId="{5854CFED-34C8-49A9-840D-CFD044C71F75}" destId="{66DF491E-9F25-4D7B-9E82-2710B19E9084}" srcOrd="0" destOrd="0" presId="urn:microsoft.com/office/officeart/2005/8/layout/process3"/>
    <dgm:cxn modelId="{76D15DC7-EFD4-482F-941C-90865493128F}" type="presOf" srcId="{C0263583-3CD0-4D64-B33E-B5B1EA85CA93}" destId="{44F8DC23-C04F-436C-AD44-AFF3F142FDA4}" srcOrd="1"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41708BF5-9267-458B-B90F-EB34D3C7013F}" type="presOf" srcId="{0F8C27DA-6DC1-4259-A2A3-54F9208C20BB}" destId="{858184B0-30E1-4043-8ADE-0B183521521A}" srcOrd="0" destOrd="0" presId="urn:microsoft.com/office/officeart/2005/8/layout/process3"/>
    <dgm:cxn modelId="{DE39F8F6-C767-4CF3-89A8-087A7DAD05BB}" type="presOf" srcId="{B9516B90-F720-467C-9D0A-343B150499FC}" destId="{20FDB5F8-5EBB-4546-916B-1177DB1FB144}" srcOrd="1" destOrd="0" presId="urn:microsoft.com/office/officeart/2005/8/layout/process3"/>
    <dgm:cxn modelId="{85BE43F8-18E1-4BEA-8488-349ABBF1393F}" type="presOf" srcId="{618AB715-26CB-42F6-A400-AEBCED27021F}" destId="{DFA31022-125D-4022-BCBE-E2045CD69A79}" srcOrd="1" destOrd="0" presId="urn:microsoft.com/office/officeart/2005/8/layout/process3"/>
    <dgm:cxn modelId="{1AB6BEFE-13DA-4E78-8E86-6251E2D09A42}" type="presOf" srcId="{6DCD60B3-D7B9-498F-A4C2-C56C296F24F7}" destId="{D8CE20FA-02D2-4E86-9370-C91DF0A8CFC3}" srcOrd="0" destOrd="0" presId="urn:microsoft.com/office/officeart/2005/8/layout/process3"/>
    <dgm:cxn modelId="{A229525D-C0BE-43AA-8AC3-A3FE94A37A9A}" type="presParOf" srcId="{66DF491E-9F25-4D7B-9E82-2710B19E9084}" destId="{7ABFD1C1-77FD-484A-9041-69339099C49E}" srcOrd="0" destOrd="0" presId="urn:microsoft.com/office/officeart/2005/8/layout/process3"/>
    <dgm:cxn modelId="{BB3302C2-DF9A-4016-8B53-D70A52CA23C9}" type="presParOf" srcId="{7ABFD1C1-77FD-484A-9041-69339099C49E}" destId="{F986BB05-309F-4603-A4A8-6AF4FC4B3ADF}" srcOrd="0" destOrd="0" presId="urn:microsoft.com/office/officeart/2005/8/layout/process3"/>
    <dgm:cxn modelId="{E19CB9C8-DC2D-4A6F-A45F-45FC52B4D63C}" type="presParOf" srcId="{7ABFD1C1-77FD-484A-9041-69339099C49E}" destId="{20FDB5F8-5EBB-4546-916B-1177DB1FB144}" srcOrd="1" destOrd="0" presId="urn:microsoft.com/office/officeart/2005/8/layout/process3"/>
    <dgm:cxn modelId="{6DDE5D9A-51D9-4584-8753-7C051782FA8E}" type="presParOf" srcId="{7ABFD1C1-77FD-484A-9041-69339099C49E}" destId="{3C5AB487-31CD-4FC4-8109-6D6AE21AFC72}" srcOrd="2" destOrd="0" presId="urn:microsoft.com/office/officeart/2005/8/layout/process3"/>
    <dgm:cxn modelId="{3D1E6E0B-FBD6-41BD-A0C7-03B31506CC4F}" type="presParOf" srcId="{66DF491E-9F25-4D7B-9E82-2710B19E9084}" destId="{858184B0-30E1-4043-8ADE-0B183521521A}" srcOrd="1" destOrd="0" presId="urn:microsoft.com/office/officeart/2005/8/layout/process3"/>
    <dgm:cxn modelId="{6A6D3814-DE45-46FD-908C-1DEE8E7C1046}" type="presParOf" srcId="{858184B0-30E1-4043-8ADE-0B183521521A}" destId="{25D01CAA-561E-4C73-8BAC-F67FB255856B}" srcOrd="0" destOrd="0" presId="urn:microsoft.com/office/officeart/2005/8/layout/process3"/>
    <dgm:cxn modelId="{3F4FE1AA-DF2C-433E-9094-8C429FEFBB1D}" type="presParOf" srcId="{66DF491E-9F25-4D7B-9E82-2710B19E9084}" destId="{FF9A1769-8D3F-4CC6-BE0E-8EC385B632A8}" srcOrd="2" destOrd="0" presId="urn:microsoft.com/office/officeart/2005/8/layout/process3"/>
    <dgm:cxn modelId="{53B2D365-25E3-47E0-AC99-74CA78CA11E5}" type="presParOf" srcId="{FF9A1769-8D3F-4CC6-BE0E-8EC385B632A8}" destId="{45AF2F29-DBD7-40C6-99B9-05E3F459172F}" srcOrd="0" destOrd="0" presId="urn:microsoft.com/office/officeart/2005/8/layout/process3"/>
    <dgm:cxn modelId="{342CA2FE-26F1-4D93-81D7-E4DB12CBEDFF}" type="presParOf" srcId="{FF9A1769-8D3F-4CC6-BE0E-8EC385B632A8}" destId="{DFA31022-125D-4022-BCBE-E2045CD69A79}" srcOrd="1" destOrd="0" presId="urn:microsoft.com/office/officeart/2005/8/layout/process3"/>
    <dgm:cxn modelId="{4281B039-67CC-444A-9EDE-201149B2F5C7}" type="presParOf" srcId="{FF9A1769-8D3F-4CC6-BE0E-8EC385B632A8}" destId="{E42561D3-C353-4D60-A12A-3DB8736DC4C6}" srcOrd="2" destOrd="0" presId="urn:microsoft.com/office/officeart/2005/8/layout/process3"/>
    <dgm:cxn modelId="{71DA2124-6683-4C9F-8D0B-65B0FB6D870A}" type="presParOf" srcId="{66DF491E-9F25-4D7B-9E82-2710B19E9084}" destId="{DCA54191-69D5-4215-A1F8-A44924743D6F}" srcOrd="3" destOrd="0" presId="urn:microsoft.com/office/officeart/2005/8/layout/process3"/>
    <dgm:cxn modelId="{2597F2D9-0AD7-41ED-9919-60979CDD581B}" type="presParOf" srcId="{DCA54191-69D5-4215-A1F8-A44924743D6F}" destId="{44F8DC23-C04F-436C-AD44-AFF3F142FDA4}" srcOrd="0" destOrd="0" presId="urn:microsoft.com/office/officeart/2005/8/layout/process3"/>
    <dgm:cxn modelId="{A3946E77-C50C-427D-8445-9514A37CF65B}" type="presParOf" srcId="{66DF491E-9F25-4D7B-9E82-2710B19E9084}" destId="{0560C910-B30B-4667-AED7-5E235FC05174}" srcOrd="4" destOrd="0" presId="urn:microsoft.com/office/officeart/2005/8/layout/process3"/>
    <dgm:cxn modelId="{C6A3896D-DA0B-4898-BBAB-A56F5A696A5D}" type="presParOf" srcId="{0560C910-B30B-4667-AED7-5E235FC05174}" destId="{D8CE20FA-02D2-4E86-9370-C91DF0A8CFC3}" srcOrd="0" destOrd="0" presId="urn:microsoft.com/office/officeart/2005/8/layout/process3"/>
    <dgm:cxn modelId="{8190D7D8-DD5B-416A-BE0E-5528D4ED1CC1}" type="presParOf" srcId="{0560C910-B30B-4667-AED7-5E235FC05174}" destId="{A29D1703-F958-406F-9819-771DCE6BA321}" srcOrd="1" destOrd="0" presId="urn:microsoft.com/office/officeart/2005/8/layout/process3"/>
    <dgm:cxn modelId="{D87433EF-9D29-4284-9E07-1CF7AFBF685A}" type="presParOf" srcId="{0560C910-B30B-4667-AED7-5E235FC05174}" destId="{61DCC98E-8B0A-4F8A-8B26-689603836235}" srcOrd="2" destOrd="0" presId="urn:microsoft.com/office/officeart/2005/8/layout/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solidFill>
          <a:schemeClr val="accent2">
            <a:lumMod val="40000"/>
            <a:lumOff val="6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1&amp;2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1-4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3976" y="8535"/>
          <a:ext cx="1807867" cy="4752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Report 4.1</a:t>
          </a:r>
        </a:p>
      </dsp:txBody>
      <dsp:txXfrm>
        <a:off x="3976" y="8535"/>
        <a:ext cx="1807867" cy="316800"/>
      </dsp:txXfrm>
    </dsp:sp>
    <dsp:sp modelId="{01A871B4-AA96-41F9-9854-6A16387FB0F9}">
      <dsp:nvSpPr>
        <dsp:cNvPr id="0" name=""/>
        <dsp:cNvSpPr/>
      </dsp:nvSpPr>
      <dsp:spPr>
        <a:xfrm>
          <a:off x="374262" y="325335"/>
          <a:ext cx="1807867" cy="6336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Staff Count and FTE by Job Classification</a:t>
          </a:r>
        </a:p>
      </dsp:txBody>
      <dsp:txXfrm>
        <a:off x="392820" y="343893"/>
        <a:ext cx="1770751" cy="596484"/>
      </dsp:txXfrm>
    </dsp:sp>
    <dsp:sp modelId="{57EB3723-66DE-4CA8-83D3-1E79CC64C503}">
      <dsp:nvSpPr>
        <dsp:cNvPr id="0" name=""/>
        <dsp:cNvSpPr/>
      </dsp:nvSpPr>
      <dsp:spPr>
        <a:xfrm>
          <a:off x="2085909" y="-58117"/>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085909" y="31904"/>
        <a:ext cx="445988" cy="270064"/>
      </dsp:txXfrm>
    </dsp:sp>
    <dsp:sp modelId="{2418FCC7-E2E4-4667-97EE-5C1D20E7BC88}">
      <dsp:nvSpPr>
        <dsp:cNvPr id="0" name=""/>
        <dsp:cNvSpPr/>
      </dsp:nvSpPr>
      <dsp:spPr>
        <a:xfrm>
          <a:off x="2908108" y="8535"/>
          <a:ext cx="1807867"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4.2</a:t>
          </a:r>
        </a:p>
      </dsp:txBody>
      <dsp:txXfrm>
        <a:off x="2908108" y="8535"/>
        <a:ext cx="1807867" cy="316800"/>
      </dsp:txXfrm>
    </dsp:sp>
    <dsp:sp modelId="{0B69F65D-4E1B-421C-9A7E-0A22F4A34D67}">
      <dsp:nvSpPr>
        <dsp:cNvPr id="0" name=""/>
        <dsp:cNvSpPr/>
      </dsp:nvSpPr>
      <dsp:spPr>
        <a:xfrm>
          <a:off x="3283402" y="333870"/>
          <a:ext cx="1807867" cy="633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Staff Teaching Assignments - Detail</a:t>
          </a:r>
        </a:p>
      </dsp:txBody>
      <dsp:txXfrm>
        <a:off x="3301960" y="352428"/>
        <a:ext cx="1770751" cy="596484"/>
      </dsp:txXfrm>
    </dsp:sp>
    <dsp:sp modelId="{C514919B-A9AE-4448-A0FB-D4E3462342D9}">
      <dsp:nvSpPr>
        <dsp:cNvPr id="0" name=""/>
        <dsp:cNvSpPr/>
      </dsp:nvSpPr>
      <dsp:spPr>
        <a:xfrm>
          <a:off x="4990041" y="-58117"/>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90041" y="31904"/>
        <a:ext cx="445988" cy="270064"/>
      </dsp:txXfrm>
    </dsp:sp>
    <dsp:sp modelId="{8B8EFCE5-9C69-410C-824D-881771FDFD22}">
      <dsp:nvSpPr>
        <dsp:cNvPr id="0" name=""/>
        <dsp:cNvSpPr/>
      </dsp:nvSpPr>
      <dsp:spPr>
        <a:xfrm>
          <a:off x="5812240" y="8535"/>
          <a:ext cx="1807867"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4.4</a:t>
          </a:r>
        </a:p>
      </dsp:txBody>
      <dsp:txXfrm>
        <a:off x="5812240" y="8535"/>
        <a:ext cx="1807867" cy="316800"/>
      </dsp:txXfrm>
    </dsp:sp>
    <dsp:sp modelId="{8D561ACF-EA68-4631-BAF8-F5C0189E3CA0}">
      <dsp:nvSpPr>
        <dsp:cNvPr id="0" name=""/>
        <dsp:cNvSpPr/>
      </dsp:nvSpPr>
      <dsp:spPr>
        <a:xfrm>
          <a:off x="6182526" y="325335"/>
          <a:ext cx="1807867" cy="633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Staff Profile - List </a:t>
          </a:r>
        </a:p>
      </dsp:txBody>
      <dsp:txXfrm>
        <a:off x="6201084" y="343893"/>
        <a:ext cx="1770751" cy="5964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158" y="7975"/>
          <a:ext cx="1852791" cy="4752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Report 17.1</a:t>
          </a:r>
        </a:p>
      </dsp:txBody>
      <dsp:txXfrm>
        <a:off x="2158" y="7975"/>
        <a:ext cx="1852791" cy="316800"/>
      </dsp:txXfrm>
    </dsp:sp>
    <dsp:sp modelId="{D855765C-B141-4752-A6F4-0599DBFDE7C3}">
      <dsp:nvSpPr>
        <dsp:cNvPr id="0" name=""/>
        <dsp:cNvSpPr/>
      </dsp:nvSpPr>
      <dsp:spPr>
        <a:xfrm>
          <a:off x="381645" y="324775"/>
          <a:ext cx="1852791" cy="6336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Postsecondary Status Outcome - Count</a:t>
          </a:r>
        </a:p>
      </dsp:txBody>
      <dsp:txXfrm>
        <a:off x="400203" y="343333"/>
        <a:ext cx="1815675" cy="596484"/>
      </dsp:txXfrm>
    </dsp:sp>
    <dsp:sp modelId="{8A08EA44-FA54-40E4-9350-8DC7E4BDB9DA}">
      <dsp:nvSpPr>
        <dsp:cNvPr id="0" name=""/>
        <dsp:cNvSpPr/>
      </dsp:nvSpPr>
      <dsp:spPr>
        <a:xfrm>
          <a:off x="2135825" y="-64269"/>
          <a:ext cx="595458" cy="46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35825" y="27989"/>
        <a:ext cx="457071" cy="276775"/>
      </dsp:txXfrm>
    </dsp:sp>
    <dsp:sp modelId="{70496DCB-9597-4D0E-9740-ED199833E1B4}">
      <dsp:nvSpPr>
        <dsp:cNvPr id="0" name=""/>
        <dsp:cNvSpPr/>
      </dsp:nvSpPr>
      <dsp:spPr>
        <a:xfrm>
          <a:off x="2978455" y="7975"/>
          <a:ext cx="1852791"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17.1</a:t>
          </a:r>
        </a:p>
      </dsp:txBody>
      <dsp:txXfrm>
        <a:off x="2978455" y="7975"/>
        <a:ext cx="1852791" cy="316800"/>
      </dsp:txXfrm>
    </dsp:sp>
    <dsp:sp modelId="{B80A7B87-F8C4-42AE-A7FF-1AAE7CCF177F}">
      <dsp:nvSpPr>
        <dsp:cNvPr id="0" name=""/>
        <dsp:cNvSpPr/>
      </dsp:nvSpPr>
      <dsp:spPr>
        <a:xfrm>
          <a:off x="3360100" y="332751"/>
          <a:ext cx="1852791" cy="633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Postsecondary Status Outcome - Student List</a:t>
          </a:r>
        </a:p>
      </dsp:txBody>
      <dsp:txXfrm>
        <a:off x="3378658" y="351309"/>
        <a:ext cx="1815675" cy="5964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9E20-4C26-4086-AF56-D2C3A75C93A7}">
      <dsp:nvSpPr>
        <dsp:cNvPr id="0" name=""/>
        <dsp:cNvSpPr/>
      </dsp:nvSpPr>
      <dsp:spPr>
        <a:xfrm>
          <a:off x="685348" y="1572"/>
          <a:ext cx="3344763" cy="200685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Staff Demographic File</a:t>
          </a:r>
        </a:p>
      </dsp:txBody>
      <dsp:txXfrm>
        <a:off x="685348" y="1572"/>
        <a:ext cx="3344763" cy="2006857"/>
      </dsp:txXfrm>
    </dsp:sp>
    <dsp:sp modelId="{C3D85B37-00E4-4A01-9714-7B1DD76F71A2}">
      <dsp:nvSpPr>
        <dsp:cNvPr id="0" name=""/>
        <dsp:cNvSpPr/>
      </dsp:nvSpPr>
      <dsp:spPr>
        <a:xfrm>
          <a:off x="4364588" y="1572"/>
          <a:ext cx="3344763" cy="200685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Staff Assignment File</a:t>
          </a:r>
        </a:p>
      </dsp:txBody>
      <dsp:txXfrm>
        <a:off x="4364588" y="1572"/>
        <a:ext cx="3344763" cy="2006857"/>
      </dsp:txXfrm>
    </dsp:sp>
    <dsp:sp modelId="{D05257B6-9F84-485D-85C4-6104F563F9DA}">
      <dsp:nvSpPr>
        <dsp:cNvPr id="0" name=""/>
        <dsp:cNvSpPr/>
      </dsp:nvSpPr>
      <dsp:spPr>
        <a:xfrm>
          <a:off x="685348" y="2342907"/>
          <a:ext cx="3344763" cy="200685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Course Section Enrollments</a:t>
          </a:r>
        </a:p>
      </dsp:txBody>
      <dsp:txXfrm>
        <a:off x="685348" y="2342907"/>
        <a:ext cx="3344763" cy="2006857"/>
      </dsp:txXfrm>
    </dsp:sp>
    <dsp:sp modelId="{7D9669CE-5914-4DF0-BCCB-C8EFAA69942B}">
      <dsp:nvSpPr>
        <dsp:cNvPr id="0" name=""/>
        <dsp:cNvSpPr/>
      </dsp:nvSpPr>
      <dsp:spPr>
        <a:xfrm>
          <a:off x="4364588" y="2342907"/>
          <a:ext cx="3344763" cy="200685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Student Course Section Enrollments</a:t>
          </a:r>
        </a:p>
      </dsp:txBody>
      <dsp:txXfrm>
        <a:off x="4364588" y="2342907"/>
        <a:ext cx="3344763" cy="20068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9CFA3-726D-4FE4-B411-0E3A453008F9}">
      <dsp:nvSpPr>
        <dsp:cNvPr id="0" name=""/>
        <dsp:cNvSpPr/>
      </dsp:nvSpPr>
      <dsp:spPr>
        <a:xfrm>
          <a:off x="1256" y="306746"/>
          <a:ext cx="4898887" cy="29393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Pull a report of staff course assignments from your local SIS</a:t>
          </a:r>
          <a:endParaRPr lang="en-US" sz="3000" kern="1200" dirty="0"/>
        </a:p>
      </dsp:txBody>
      <dsp:txXfrm>
        <a:off x="1256" y="306746"/>
        <a:ext cx="4898887" cy="2939332"/>
      </dsp:txXfrm>
    </dsp:sp>
    <dsp:sp modelId="{95FB7850-EDF9-4A54-8688-CBEAD9C305A2}">
      <dsp:nvSpPr>
        <dsp:cNvPr id="0" name=""/>
        <dsp:cNvSpPr/>
      </dsp:nvSpPr>
      <dsp:spPr>
        <a:xfrm>
          <a:off x="5390031" y="306746"/>
          <a:ext cx="4898887" cy="29393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Work with CALPADS Administrator to upload Staff and Course Files earlier, then review ODS Report 4.3 – Staff Teaching Assignment Detail</a:t>
          </a:r>
          <a:endParaRPr lang="en-US" sz="3000" kern="1200" dirty="0"/>
        </a:p>
      </dsp:txBody>
      <dsp:txXfrm>
        <a:off x="5390031" y="306746"/>
        <a:ext cx="4898887" cy="29393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706E1-6B81-4A38-A194-521E4C9AEE61}">
      <dsp:nvSpPr>
        <dsp:cNvPr id="0" name=""/>
        <dsp:cNvSpPr/>
      </dsp:nvSpPr>
      <dsp:spPr>
        <a:xfrm rot="10800000">
          <a:off x="-1" y="1306"/>
          <a:ext cx="6708231" cy="1229186"/>
        </a:xfrm>
        <a:prstGeom prst="homePlate">
          <a:avLst/>
        </a:prstGeom>
        <a:solidFill>
          <a:srgbClr val="F4ECEF"/>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46C1BD"/>
              </a:solidFill>
              <a:latin typeface="Tahoma"/>
              <a:ea typeface="+mn-ea"/>
              <a:cs typeface="+mn-cs"/>
            </a:rPr>
            <a:t>School Accountability Report Card (SARC)</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UC/CSU course enrollment comes from certified CALPADS data</a:t>
          </a:r>
        </a:p>
        <a:p>
          <a:pPr marL="228600" lvl="2"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Certified CALPADS course enrollment data is used for the number of classes by size </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Number of unduplicated students enrolled in the total AP Courses comes from certified CALPADS data</a:t>
          </a:r>
        </a:p>
        <a:p>
          <a:pPr marL="114300" lvl="1" indent="-114300" algn="ctr" defTabSz="533400">
            <a:lnSpc>
              <a:spcPct val="90000"/>
            </a:lnSpc>
            <a:spcBef>
              <a:spcPct val="0"/>
            </a:spcBef>
            <a:spcAft>
              <a:spcPct val="15000"/>
            </a:spcAft>
            <a:buChar char="•"/>
          </a:pPr>
          <a:endParaRPr lang="en-US" sz="1200" kern="1200" dirty="0">
            <a:solidFill>
              <a:sysClr val="windowText" lastClr="000000">
                <a:lumMod val="75000"/>
                <a:lumOff val="25000"/>
              </a:sysClr>
            </a:solidFill>
            <a:latin typeface="Tahoma"/>
            <a:ea typeface="+mn-ea"/>
            <a:cs typeface="+mn-cs"/>
          </a:endParaRPr>
        </a:p>
      </dsp:txBody>
      <dsp:txXfrm rot="10800000">
        <a:off x="307295" y="1306"/>
        <a:ext cx="6400935" cy="1229186"/>
      </dsp:txXfrm>
    </dsp:sp>
    <dsp:sp modelId="{097EB100-04AC-4F87-B299-66000192466D}">
      <dsp:nvSpPr>
        <dsp:cNvPr id="0" name=""/>
        <dsp:cNvSpPr/>
      </dsp:nvSpPr>
      <dsp:spPr>
        <a:xfrm>
          <a:off x="0" y="203941"/>
          <a:ext cx="701170" cy="701170"/>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6196E6D-2BA2-48C3-B0CE-8C5318B6B5CC}">
      <dsp:nvSpPr>
        <dsp:cNvPr id="0" name=""/>
        <dsp:cNvSpPr/>
      </dsp:nvSpPr>
      <dsp:spPr>
        <a:xfrm rot="10800000">
          <a:off x="19024" y="1439798"/>
          <a:ext cx="6670179" cy="1014039"/>
        </a:xfrm>
        <a:prstGeom prst="homePlate">
          <a:avLst/>
        </a:prstGeom>
        <a:solidFill>
          <a:srgbClr val="F0EBF4"/>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FF735D"/>
              </a:solidFill>
              <a:latin typeface="Tahoma"/>
              <a:ea typeface="+mn-ea"/>
              <a:cs typeface="+mn-cs"/>
            </a:rPr>
            <a:t>Every Student Succeeds Act (ESSA)</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Title III of the ESEA, as amended by ESSA, requires LEAs and SEAs to report on a variety of key EL-related measures (see Sections 3121 and 3122) that can be used to improve local or state programs for Els</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Inexperienced teachers</a:t>
          </a:r>
        </a:p>
        <a:p>
          <a:pPr marL="114300" lvl="1" indent="-114300" algn="ctr" defTabSz="533400">
            <a:lnSpc>
              <a:spcPct val="90000"/>
            </a:lnSpc>
            <a:spcBef>
              <a:spcPct val="0"/>
            </a:spcBef>
            <a:spcAft>
              <a:spcPct val="15000"/>
            </a:spcAft>
            <a:buChar char="•"/>
          </a:pPr>
          <a:endParaRPr lang="en-US" sz="1200" kern="1200">
            <a:solidFill>
              <a:sysClr val="windowText" lastClr="000000">
                <a:lumMod val="75000"/>
                <a:lumOff val="25000"/>
              </a:sysClr>
            </a:solidFill>
            <a:latin typeface="Tahoma"/>
            <a:ea typeface="+mn-ea"/>
            <a:cs typeface="+mn-cs"/>
          </a:endParaRPr>
        </a:p>
      </dsp:txBody>
      <dsp:txXfrm rot="10800000">
        <a:off x="272534" y="1439798"/>
        <a:ext cx="6416669" cy="1014039"/>
      </dsp:txXfrm>
    </dsp:sp>
    <dsp:sp modelId="{E8674CAA-04B4-4E13-9F4C-02711627F086}">
      <dsp:nvSpPr>
        <dsp:cNvPr id="0" name=""/>
        <dsp:cNvSpPr/>
      </dsp:nvSpPr>
      <dsp:spPr>
        <a:xfrm>
          <a:off x="0" y="1660060"/>
          <a:ext cx="701170" cy="701170"/>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BF4C08E-84EE-4DC4-BC8D-233C55B1195F}">
      <dsp:nvSpPr>
        <dsp:cNvPr id="0" name=""/>
        <dsp:cNvSpPr/>
      </dsp:nvSpPr>
      <dsp:spPr>
        <a:xfrm rot="10800000">
          <a:off x="19024" y="2663142"/>
          <a:ext cx="6670179" cy="934982"/>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endParaRPr lang="en-US" sz="1200" b="1" kern="1200" dirty="0">
            <a:solidFill>
              <a:srgbClr val="555FAD"/>
            </a:solidFill>
            <a:latin typeface="Tahoma"/>
            <a:ea typeface="+mn-ea"/>
            <a:cs typeface="+mn-cs"/>
          </a:endParaRPr>
        </a:p>
        <a:p>
          <a:pPr marL="0" lvl="0" indent="0" algn="ctr" defTabSz="533400">
            <a:lnSpc>
              <a:spcPct val="90000"/>
            </a:lnSpc>
            <a:spcBef>
              <a:spcPct val="0"/>
            </a:spcBef>
            <a:spcAft>
              <a:spcPct val="35000"/>
            </a:spcAft>
            <a:buNone/>
          </a:pPr>
          <a:r>
            <a:rPr lang="en-US" sz="1200" b="1" kern="1200" dirty="0">
              <a:solidFill>
                <a:srgbClr val="555FAD"/>
              </a:solidFill>
              <a:latin typeface="Tahoma"/>
              <a:ea typeface="+mn-ea"/>
              <a:cs typeface="+mn-cs"/>
            </a:rPr>
            <a:t>U.S. Department of Education’s Office for Civil Rights (OCR)</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To meet and monitor legal obligations to Els</a:t>
          </a:r>
        </a:p>
        <a:p>
          <a:pPr marL="114300" lvl="1" indent="-114300" algn="ctr" defTabSz="533400">
            <a:lnSpc>
              <a:spcPct val="90000"/>
            </a:lnSpc>
            <a:spcBef>
              <a:spcPct val="0"/>
            </a:spcBef>
            <a:spcAft>
              <a:spcPct val="15000"/>
            </a:spcAft>
            <a:buChar char="•"/>
          </a:pPr>
          <a:endParaRPr lang="en-US" sz="1200" kern="1200" dirty="0">
            <a:solidFill>
              <a:sysClr val="windowText" lastClr="000000">
                <a:lumMod val="75000"/>
                <a:lumOff val="25000"/>
              </a:sysClr>
            </a:solidFill>
            <a:latin typeface="Tahoma"/>
            <a:ea typeface="+mn-ea"/>
            <a:cs typeface="+mn-cs"/>
          </a:endParaRPr>
        </a:p>
      </dsp:txBody>
      <dsp:txXfrm rot="10800000">
        <a:off x="252769" y="2663142"/>
        <a:ext cx="6436434" cy="934982"/>
      </dsp:txXfrm>
    </dsp:sp>
    <dsp:sp modelId="{16FC6082-1341-4E0F-ACC1-74A1EB95FFF2}">
      <dsp:nvSpPr>
        <dsp:cNvPr id="0" name=""/>
        <dsp:cNvSpPr/>
      </dsp:nvSpPr>
      <dsp:spPr>
        <a:xfrm>
          <a:off x="0" y="2809729"/>
          <a:ext cx="701170" cy="701170"/>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E506C1A-923D-46C2-B243-75D29456DCEE}">
      <dsp:nvSpPr>
        <dsp:cNvPr id="0" name=""/>
        <dsp:cNvSpPr/>
      </dsp:nvSpPr>
      <dsp:spPr>
        <a:xfrm rot="10800000">
          <a:off x="38049" y="3808736"/>
          <a:ext cx="6670179" cy="990438"/>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CA Commission on Teacher Credentialling (CTC)</a:t>
          </a:r>
          <a:endParaRPr lang="en-US" sz="1200" b="1"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114300" lvl="1" indent="-114300" algn="ctr" defTabSz="533400">
            <a:lnSpc>
              <a:spcPct val="90000"/>
            </a:lnSpc>
            <a:spcBef>
              <a:spcPct val="0"/>
            </a:spcBef>
            <a:spcAft>
              <a:spcPct val="15000"/>
            </a:spcAft>
            <a:buChar char="•"/>
          </a:pPr>
          <a:r>
            <a:rPr lang="en-US" sz="1200" b="0" i="0" kern="1200" dirty="0">
              <a:solidFill>
                <a:schemeClr val="tx1"/>
              </a:solidFill>
            </a:rPr>
            <a:t>Assignment monitoring. </a:t>
          </a:r>
          <a:endParaRPr lang="en-US" sz="1200" b="1" kern="1200" dirty="0">
            <a:solidFill>
              <a:schemeClr val="tx1"/>
            </a:solidFill>
            <a:latin typeface="Tahoma"/>
            <a:ea typeface="+mn-ea"/>
            <a:cs typeface="+mn-cs"/>
          </a:endParaRPr>
        </a:p>
        <a:p>
          <a:pPr marL="114300" lvl="1" indent="-114300" algn="ctr" defTabSz="533400">
            <a:lnSpc>
              <a:spcPct val="90000"/>
            </a:lnSpc>
            <a:spcBef>
              <a:spcPct val="0"/>
            </a:spcBef>
            <a:spcAft>
              <a:spcPct val="15000"/>
            </a:spcAft>
            <a:buChar char="•"/>
          </a:pPr>
          <a:r>
            <a:rPr lang="en-US" sz="1200" b="0" i="0" kern="1200" dirty="0">
              <a:solidFill>
                <a:schemeClr val="tx1"/>
              </a:solidFill>
            </a:rPr>
            <a:t>Course data is compared with CTC’s credential data using the Statewide Educator Identification (SEID) number</a:t>
          </a:r>
          <a:endParaRPr lang="en-US" sz="1200" b="1" kern="1200" dirty="0">
            <a:solidFill>
              <a:schemeClr val="tx1"/>
            </a:solidFill>
            <a:latin typeface="Tahoma"/>
            <a:ea typeface="+mn-ea"/>
            <a:cs typeface="+mn-cs"/>
          </a:endParaRPr>
        </a:p>
        <a:p>
          <a:pPr marL="114300" lvl="1" indent="-114300" algn="ctr" defTabSz="533400">
            <a:lnSpc>
              <a:spcPct val="90000"/>
            </a:lnSpc>
            <a:spcBef>
              <a:spcPct val="0"/>
            </a:spcBef>
            <a:spcAft>
              <a:spcPct val="15000"/>
            </a:spcAft>
            <a:buChar char="•"/>
          </a:pPr>
          <a:endParaRPr lang="en-US" sz="1200" b="0" i="0" kern="1200" dirty="0">
            <a:solidFill>
              <a:schemeClr val="tx1"/>
            </a:solidFill>
          </a:endParaRPr>
        </a:p>
      </dsp:txBody>
      <dsp:txXfrm rot="10800000">
        <a:off x="285658" y="3808736"/>
        <a:ext cx="6422570" cy="990438"/>
      </dsp:txXfrm>
    </dsp:sp>
    <dsp:sp modelId="{898C00E3-7F16-4CC5-A666-BE66498B94BE}">
      <dsp:nvSpPr>
        <dsp:cNvPr id="0" name=""/>
        <dsp:cNvSpPr/>
      </dsp:nvSpPr>
      <dsp:spPr>
        <a:xfrm>
          <a:off x="0" y="3934906"/>
          <a:ext cx="904776" cy="85209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6D57-FD1F-40EC-9F95-3F6C83F20B70}">
      <dsp:nvSpPr>
        <dsp:cNvPr id="0" name=""/>
        <dsp:cNvSpPr/>
      </dsp:nvSpPr>
      <dsp:spPr>
        <a:xfrm>
          <a:off x="2263065" y="4192259"/>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C29F1-0B5B-EB41-A28E-CE6D1C38C0D0}">
      <dsp:nvSpPr>
        <dsp:cNvPr id="0" name=""/>
        <dsp:cNvSpPr/>
      </dsp:nvSpPr>
      <dsp:spPr>
        <a:xfrm>
          <a:off x="2263065" y="3054925"/>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CE110-0366-8744-9E26-4B7139C7C50A}">
      <dsp:nvSpPr>
        <dsp:cNvPr id="0" name=""/>
        <dsp:cNvSpPr/>
      </dsp:nvSpPr>
      <dsp:spPr>
        <a:xfrm>
          <a:off x="2263065" y="1917592"/>
          <a:ext cx="91440" cy="357272"/>
        </a:xfrm>
        <a:custGeom>
          <a:avLst/>
          <a:gdLst/>
          <a:ahLst/>
          <a:cxnLst/>
          <a:rect l="0" t="0" r="0" b="0"/>
          <a:pathLst>
            <a:path>
              <a:moveTo>
                <a:pt x="45720" y="0"/>
              </a:moveTo>
              <a:lnTo>
                <a:pt x="45720" y="35727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F6DD-F05D-4A45-849C-7F568B6A47B4}">
      <dsp:nvSpPr>
        <dsp:cNvPr id="0" name=""/>
        <dsp:cNvSpPr/>
      </dsp:nvSpPr>
      <dsp:spPr>
        <a:xfrm>
          <a:off x="2263065" y="780258"/>
          <a:ext cx="91440" cy="357272"/>
        </a:xfrm>
        <a:custGeom>
          <a:avLst/>
          <a:gdLst/>
          <a:ahLst/>
          <a:cxnLst/>
          <a:rect l="0" t="0" r="0" b="0"/>
          <a:pathLst>
            <a:path>
              <a:moveTo>
                <a:pt x="45720" y="0"/>
              </a:moveTo>
              <a:lnTo>
                <a:pt x="45720" y="35727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07D02-3FA9-F64C-A238-ED44C26BC725}">
      <dsp:nvSpPr>
        <dsp:cNvPr id="0" name=""/>
        <dsp:cNvSpPr/>
      </dsp:nvSpPr>
      <dsp:spPr>
        <a:xfrm>
          <a:off x="911560" y="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E4B00C6-93CD-EA48-AD4C-D3FDA2F31988}">
      <dsp:nvSpPr>
        <dsp:cNvPr id="0" name=""/>
        <dsp:cNvSpPr/>
      </dsp:nvSpPr>
      <dsp:spPr>
        <a:xfrm>
          <a:off x="1048054" y="129866"/>
          <a:ext cx="2794449" cy="780061"/>
        </a:xfrm>
        <a:prstGeom prst="roundRect">
          <a:avLst>
            <a:gd name="adj" fmla="val 10000"/>
          </a:avLst>
        </a:prstGeom>
        <a:solidFill>
          <a:srgbClr val="FEC4BA"/>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Staff Demographic </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(SDEM)</a:t>
          </a:r>
        </a:p>
      </dsp:txBody>
      <dsp:txXfrm>
        <a:off x="1070901" y="152713"/>
        <a:ext cx="2748755" cy="734367"/>
      </dsp:txXfrm>
    </dsp:sp>
    <dsp:sp modelId="{A3A52CAA-FF06-2B4C-A559-A8AF925AB580}">
      <dsp:nvSpPr>
        <dsp:cNvPr id="0" name=""/>
        <dsp:cNvSpPr/>
      </dsp:nvSpPr>
      <dsp:spPr>
        <a:xfrm>
          <a:off x="911560" y="1137530"/>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66C1A5B-2F2B-6346-BBA2-918BAE37896A}">
      <dsp:nvSpPr>
        <dsp:cNvPr id="0" name=""/>
        <dsp:cNvSpPr/>
      </dsp:nvSpPr>
      <dsp:spPr>
        <a:xfrm>
          <a:off x="1048054" y="1267199"/>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Staff Assignment*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(SASS)</a:t>
          </a:r>
        </a:p>
      </dsp:txBody>
      <dsp:txXfrm>
        <a:off x="1070901" y="1290046"/>
        <a:ext cx="2748755" cy="734367"/>
      </dsp:txXfrm>
    </dsp:sp>
    <dsp:sp modelId="{3B97A4D7-A874-C245-9AB0-640D457A3A1A}">
      <dsp:nvSpPr>
        <dsp:cNvPr id="0" name=""/>
        <dsp:cNvSpPr/>
      </dsp:nvSpPr>
      <dsp:spPr>
        <a:xfrm>
          <a:off x="911560" y="2274864"/>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BFC011F-6220-D341-BFE0-528C6EE41DC5}">
      <dsp:nvSpPr>
        <dsp:cNvPr id="0" name=""/>
        <dsp:cNvSpPr/>
      </dsp:nvSpPr>
      <dsp:spPr>
        <a:xfrm>
          <a:off x="1048054" y="2404533"/>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(CRSE)</a:t>
          </a:r>
        </a:p>
      </dsp:txBody>
      <dsp:txXfrm>
        <a:off x="1070901" y="2427380"/>
        <a:ext cx="2748755" cy="734367"/>
      </dsp:txXfrm>
    </dsp:sp>
    <dsp:sp modelId="{7E4E368B-90DD-5D48-872B-019D4C11301B}">
      <dsp:nvSpPr>
        <dsp:cNvPr id="0" name=""/>
        <dsp:cNvSpPr/>
      </dsp:nvSpPr>
      <dsp:spPr>
        <a:xfrm>
          <a:off x="911560" y="3412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88896EB-5CAB-AE49-8100-0270623F6293}">
      <dsp:nvSpPr>
        <dsp:cNvPr id="0" name=""/>
        <dsp:cNvSpPr/>
      </dsp:nvSpPr>
      <dsp:spPr>
        <a:xfrm>
          <a:off x="1048054" y="3541866"/>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Student 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(SCSE)</a:t>
          </a:r>
        </a:p>
      </dsp:txBody>
      <dsp:txXfrm>
        <a:off x="1070901" y="3564713"/>
        <a:ext cx="2748755" cy="734367"/>
      </dsp:txXfrm>
    </dsp:sp>
    <dsp:sp modelId="{470B0C71-7F36-45F0-829F-1FD450A32118}">
      <dsp:nvSpPr>
        <dsp:cNvPr id="0" name=""/>
        <dsp:cNvSpPr/>
      </dsp:nvSpPr>
      <dsp:spPr>
        <a:xfrm>
          <a:off x="944083" y="4549531"/>
          <a:ext cx="2729403" cy="780061"/>
        </a:xfrm>
        <a:prstGeom prst="roundRect">
          <a:avLst>
            <a:gd name="adj" fmla="val 10000"/>
          </a:avLst>
        </a:prstGeom>
        <a:solidFill>
          <a:srgbClr val="F8F5F9"/>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70FF600-43D4-41EE-B384-7E041879091A}">
      <dsp:nvSpPr>
        <dsp:cNvPr id="0" name=""/>
        <dsp:cNvSpPr/>
      </dsp:nvSpPr>
      <dsp:spPr>
        <a:xfrm>
          <a:off x="1080577" y="4679200"/>
          <a:ext cx="2729403"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Postsecondary Status*</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(PSTS)</a:t>
          </a:r>
        </a:p>
      </dsp:txBody>
      <dsp:txXfrm>
        <a:off x="1103424" y="4702047"/>
        <a:ext cx="2683709" cy="734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744209" y="1610"/>
          <a:ext cx="2116559" cy="2116559"/>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481" tIns="82550" rIns="116481"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FF735D"/>
              </a:solidFill>
            </a:rPr>
            <a:t>10</a:t>
          </a:r>
        </a:p>
      </dsp:txBody>
      <dsp:txXfrm>
        <a:off x="1054172" y="311573"/>
        <a:ext cx="1496633" cy="1496633"/>
      </dsp:txXfrm>
    </dsp:sp>
    <dsp:sp modelId="{FE16EAA8-AB02-4438-A3B9-A06EDBA51B3C}">
      <dsp:nvSpPr>
        <dsp:cNvPr id="0" name=""/>
        <dsp:cNvSpPr/>
      </dsp:nvSpPr>
      <dsp:spPr>
        <a:xfrm>
          <a:off x="2437456" y="1610"/>
          <a:ext cx="2116559" cy="2116559"/>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481" tIns="82550" rIns="116481"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00B0F0"/>
              </a:solidFill>
            </a:rPr>
            <a:t>20</a:t>
          </a:r>
        </a:p>
      </dsp:txBody>
      <dsp:txXfrm>
        <a:off x="2747419" y="311573"/>
        <a:ext cx="1496633" cy="1496633"/>
      </dsp:txXfrm>
    </dsp:sp>
    <dsp:sp modelId="{E8DA52E3-1C05-4B85-A54B-47537DA1C79F}">
      <dsp:nvSpPr>
        <dsp:cNvPr id="0" name=""/>
        <dsp:cNvSpPr/>
      </dsp:nvSpPr>
      <dsp:spPr>
        <a:xfrm>
          <a:off x="4130704" y="1610"/>
          <a:ext cx="2116559" cy="2116559"/>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481" tIns="82550" rIns="116481"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FFFF00"/>
              </a:solidFill>
            </a:rPr>
            <a:t>30</a:t>
          </a:r>
        </a:p>
      </dsp:txBody>
      <dsp:txXfrm>
        <a:off x="4440667" y="311573"/>
        <a:ext cx="1496633" cy="14966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2E405-8A9D-468A-B079-B80537DDFE92}">
      <dsp:nvSpPr>
        <dsp:cNvPr id="0" name=""/>
        <dsp:cNvSpPr/>
      </dsp:nvSpPr>
      <dsp:spPr>
        <a:xfrm>
          <a:off x="4310" y="373773"/>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36E84-BA48-48B9-9465-DF6F0C227589}">
      <dsp:nvSpPr>
        <dsp:cNvPr id="0" name=""/>
        <dsp:cNvSpPr/>
      </dsp:nvSpPr>
      <dsp:spPr>
        <a:xfrm>
          <a:off x="164485" y="533948"/>
          <a:ext cx="442388" cy="442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2474C-3F73-48F1-88B6-B9F390E66C4E}">
      <dsp:nvSpPr>
        <dsp:cNvPr id="0" name=""/>
        <dsp:cNvSpPr/>
      </dsp:nvSpPr>
      <dsp:spPr>
        <a:xfrm>
          <a:off x="930492" y="373773"/>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Determine content of the course</a:t>
          </a:r>
        </a:p>
      </dsp:txBody>
      <dsp:txXfrm>
        <a:off x="930492" y="373773"/>
        <a:ext cx="1797883" cy="762738"/>
      </dsp:txXfrm>
    </dsp:sp>
    <dsp:sp modelId="{0E4F4309-16ED-44A7-8C85-E7121970918B}">
      <dsp:nvSpPr>
        <dsp:cNvPr id="0" name=""/>
        <dsp:cNvSpPr/>
      </dsp:nvSpPr>
      <dsp:spPr>
        <a:xfrm>
          <a:off x="3041643" y="373773"/>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6F1EF-92F1-4B7C-A3B5-A78541D30F32}">
      <dsp:nvSpPr>
        <dsp:cNvPr id="0" name=""/>
        <dsp:cNvSpPr/>
      </dsp:nvSpPr>
      <dsp:spPr>
        <a:xfrm>
          <a:off x="3201818" y="533948"/>
          <a:ext cx="442388" cy="442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A1CB2B-A81B-4DE4-A7BC-2475D6DA2DF6}">
      <dsp:nvSpPr>
        <dsp:cNvPr id="0" name=""/>
        <dsp:cNvSpPr/>
      </dsp:nvSpPr>
      <dsp:spPr>
        <a:xfrm>
          <a:off x="3967826" y="373773"/>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Which standards were used to develop the course?</a:t>
          </a:r>
        </a:p>
      </dsp:txBody>
      <dsp:txXfrm>
        <a:off x="3967826" y="373773"/>
        <a:ext cx="1797883" cy="762738"/>
      </dsp:txXfrm>
    </dsp:sp>
    <dsp:sp modelId="{57EB4BFC-2EDB-4578-8C50-3E3C3C93B561}">
      <dsp:nvSpPr>
        <dsp:cNvPr id="0" name=""/>
        <dsp:cNvSpPr/>
      </dsp:nvSpPr>
      <dsp:spPr>
        <a:xfrm>
          <a:off x="4310" y="1918450"/>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7864F8-7156-438C-BC7F-DFBFAD76E952}">
      <dsp:nvSpPr>
        <dsp:cNvPr id="0" name=""/>
        <dsp:cNvSpPr/>
      </dsp:nvSpPr>
      <dsp:spPr>
        <a:xfrm>
          <a:off x="164485" y="2078625"/>
          <a:ext cx="442388" cy="442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D44A3-C3BE-4E18-8E25-B10DAFAD324B}">
      <dsp:nvSpPr>
        <dsp:cNvPr id="0" name=""/>
        <dsp:cNvSpPr/>
      </dsp:nvSpPr>
      <dsp:spPr>
        <a:xfrm>
          <a:off x="930492" y="1918450"/>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What are the grade level standards being taught?</a:t>
          </a:r>
        </a:p>
      </dsp:txBody>
      <dsp:txXfrm>
        <a:off x="930492" y="1918450"/>
        <a:ext cx="1797883" cy="762738"/>
      </dsp:txXfrm>
    </dsp:sp>
    <dsp:sp modelId="{69B58DCE-0EDA-4497-AA58-2AF269F928AC}">
      <dsp:nvSpPr>
        <dsp:cNvPr id="0" name=""/>
        <dsp:cNvSpPr/>
      </dsp:nvSpPr>
      <dsp:spPr>
        <a:xfrm>
          <a:off x="3041643" y="1918450"/>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01B36-8F10-4873-9FA2-7DDC8A2C1182}">
      <dsp:nvSpPr>
        <dsp:cNvPr id="0" name=""/>
        <dsp:cNvSpPr/>
      </dsp:nvSpPr>
      <dsp:spPr>
        <a:xfrm>
          <a:off x="3201818" y="2078625"/>
          <a:ext cx="442388" cy="4423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7BEBD-EABE-40AD-8AF6-AF64DF9266E8}">
      <dsp:nvSpPr>
        <dsp:cNvPr id="0" name=""/>
        <dsp:cNvSpPr/>
      </dsp:nvSpPr>
      <dsp:spPr>
        <a:xfrm>
          <a:off x="3967826" y="1918450"/>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DO NOT </a:t>
          </a:r>
          <a:r>
            <a:rPr lang="en-US" sz="1400" kern="1200"/>
            <a:t>choose the course code based on the teacher’s credential or student grade levels</a:t>
          </a:r>
        </a:p>
      </dsp:txBody>
      <dsp:txXfrm>
        <a:off x="3967826" y="1918450"/>
        <a:ext cx="1797883" cy="762738"/>
      </dsp:txXfrm>
    </dsp:sp>
    <dsp:sp modelId="{5820AC8B-787E-4F59-AFC8-2440CA8D96A2}">
      <dsp:nvSpPr>
        <dsp:cNvPr id="0" name=""/>
        <dsp:cNvSpPr/>
      </dsp:nvSpPr>
      <dsp:spPr>
        <a:xfrm>
          <a:off x="26278" y="3451098"/>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73FFF3-0C6D-443D-8B1C-5E37EFA092F0}">
      <dsp:nvSpPr>
        <dsp:cNvPr id="0" name=""/>
        <dsp:cNvSpPr/>
      </dsp:nvSpPr>
      <dsp:spPr>
        <a:xfrm>
          <a:off x="210518" y="3623302"/>
          <a:ext cx="442388" cy="4423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B411C-C48A-43D3-B0AA-1345CDFFB9CF}">
      <dsp:nvSpPr>
        <dsp:cNvPr id="0" name=""/>
        <dsp:cNvSpPr/>
      </dsp:nvSpPr>
      <dsp:spPr>
        <a:xfrm>
          <a:off x="916790" y="3475163"/>
          <a:ext cx="419951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Identify the method of online instruction if any part of the course is provider online (pupil and instructor are in different locations and interact using computer and communications technology)</a:t>
          </a:r>
        </a:p>
      </dsp:txBody>
      <dsp:txXfrm>
        <a:off x="916790" y="3475163"/>
        <a:ext cx="4199513" cy="7627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D95B5-63AC-455D-9127-A6648BDFA9F9}">
      <dsp:nvSpPr>
        <dsp:cNvPr id="0" name=""/>
        <dsp:cNvSpPr/>
      </dsp:nvSpPr>
      <dsp:spPr>
        <a:xfrm>
          <a:off x="529481" y="0"/>
          <a:ext cx="4746369" cy="4746369"/>
        </a:xfrm>
        <a:prstGeom prst="ellipse">
          <a:avLst/>
        </a:prstGeom>
        <a:solidFill>
          <a:srgbClr val="555FAD"/>
        </a:solidFill>
        <a:ln w="12700" cap="flat" cmpd="sng" algn="ctr">
          <a:solidFill>
            <a:srgbClr val="555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12</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(2023-24)</a:t>
          </a:r>
        </a:p>
      </dsp:txBody>
      <dsp:txXfrm>
        <a:off x="2239123" y="237318"/>
        <a:ext cx="1327084" cy="711955"/>
      </dsp:txXfrm>
    </dsp:sp>
    <dsp:sp modelId="{4F09B029-16BE-4A2E-81D3-A36484CAD38F}">
      <dsp:nvSpPr>
        <dsp:cNvPr id="0" name=""/>
        <dsp:cNvSpPr/>
      </dsp:nvSpPr>
      <dsp:spPr>
        <a:xfrm>
          <a:off x="1004118" y="949273"/>
          <a:ext cx="3797095" cy="3797095"/>
        </a:xfrm>
        <a:prstGeom prst="ellipse">
          <a:avLst/>
        </a:prstGeom>
        <a:solidFill>
          <a:srgbClr val="FF745E"/>
        </a:solidFill>
        <a:ln w="12700" cap="flat" cmpd="sng" algn="ctr">
          <a:solidFill>
            <a:srgbClr val="FF74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11</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(2022-23)</a:t>
          </a:r>
        </a:p>
      </dsp:txBody>
      <dsp:txXfrm>
        <a:off x="2239123" y="1177099"/>
        <a:ext cx="1327084" cy="683477"/>
      </dsp:txXfrm>
    </dsp:sp>
    <dsp:sp modelId="{89570B8B-1C44-454A-BA1F-257F77D194BB}">
      <dsp:nvSpPr>
        <dsp:cNvPr id="0" name=""/>
        <dsp:cNvSpPr/>
      </dsp:nvSpPr>
      <dsp:spPr>
        <a:xfrm>
          <a:off x="1478755" y="1898547"/>
          <a:ext cx="2847821" cy="2847821"/>
        </a:xfrm>
        <a:prstGeom prst="ellipse">
          <a:avLst/>
        </a:prstGeom>
        <a:solidFill>
          <a:srgbClr val="50C1BD"/>
        </a:solidFill>
        <a:ln w="12700" cap="flat" cmpd="sng" algn="ctr">
          <a:solidFill>
            <a:srgbClr val="50C1B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10</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(2021-22)</a:t>
          </a:r>
        </a:p>
      </dsp:txBody>
      <dsp:txXfrm>
        <a:off x="2239123" y="2112134"/>
        <a:ext cx="1327084" cy="640759"/>
      </dsp:txXfrm>
    </dsp:sp>
    <dsp:sp modelId="{4B9F8B7F-7508-45F8-911D-94E700EA15C7}">
      <dsp:nvSpPr>
        <dsp:cNvPr id="0" name=""/>
        <dsp:cNvSpPr/>
      </dsp:nvSpPr>
      <dsp:spPr>
        <a:xfrm>
          <a:off x="1953392" y="2847821"/>
          <a:ext cx="1898547" cy="1898547"/>
        </a:xfrm>
        <a:prstGeom prst="ellipse">
          <a:avLst/>
        </a:prstGeom>
        <a:solidFill>
          <a:srgbClr val="F4ECEF"/>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b="0" kern="1200">
            <a:solidFill>
              <a:schemeClr val="bg1"/>
            </a:solidFill>
          </a:endParaRPr>
        </a:p>
      </dsp:txBody>
      <dsp:txXfrm>
        <a:off x="2231428" y="3322458"/>
        <a:ext cx="1342475" cy="9492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158" y="42175"/>
          <a:ext cx="1852791" cy="4320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2.4</a:t>
          </a:r>
        </a:p>
      </dsp:txBody>
      <dsp:txXfrm>
        <a:off x="2158" y="42175"/>
        <a:ext cx="1852791" cy="288000"/>
      </dsp:txXfrm>
    </dsp:sp>
    <dsp:sp modelId="{D855765C-B141-4752-A6F4-0599DBFDE7C3}">
      <dsp:nvSpPr>
        <dsp:cNvPr id="0" name=""/>
        <dsp:cNvSpPr/>
      </dsp:nvSpPr>
      <dsp:spPr>
        <a:xfrm>
          <a:off x="381645" y="330176"/>
          <a:ext cx="1852791" cy="5940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EL Education Services Student Count - Unduplicated</a:t>
          </a:r>
        </a:p>
      </dsp:txBody>
      <dsp:txXfrm>
        <a:off x="399043" y="347574"/>
        <a:ext cx="1817995" cy="559204"/>
      </dsp:txXfrm>
    </dsp:sp>
    <dsp:sp modelId="{8A08EA44-FA54-40E4-9350-8DC7E4BDB9DA}">
      <dsp:nvSpPr>
        <dsp:cNvPr id="0" name=""/>
        <dsp:cNvSpPr/>
      </dsp:nvSpPr>
      <dsp:spPr>
        <a:xfrm>
          <a:off x="2135825" y="-44469"/>
          <a:ext cx="595458" cy="46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135825" y="47789"/>
        <a:ext cx="457071" cy="276775"/>
      </dsp:txXfrm>
    </dsp:sp>
    <dsp:sp modelId="{70496DCB-9597-4D0E-9740-ED199833E1B4}">
      <dsp:nvSpPr>
        <dsp:cNvPr id="0" name=""/>
        <dsp:cNvSpPr/>
      </dsp:nvSpPr>
      <dsp:spPr>
        <a:xfrm>
          <a:off x="2978455" y="42175"/>
          <a:ext cx="1852791" cy="4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2.7</a:t>
          </a:r>
        </a:p>
      </dsp:txBody>
      <dsp:txXfrm>
        <a:off x="2978455" y="42175"/>
        <a:ext cx="1852791" cy="288000"/>
      </dsp:txXfrm>
    </dsp:sp>
    <dsp:sp modelId="{B80A7B87-F8C4-42AE-A7FF-1AAE7CCF177F}">
      <dsp:nvSpPr>
        <dsp:cNvPr id="0" name=""/>
        <dsp:cNvSpPr/>
      </dsp:nvSpPr>
      <dsp:spPr>
        <a:xfrm>
          <a:off x="3360100" y="372351"/>
          <a:ext cx="1852791" cy="59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EL Education Services Student List</a:t>
          </a:r>
        </a:p>
      </dsp:txBody>
      <dsp:txXfrm>
        <a:off x="3377498" y="389749"/>
        <a:ext cx="1817995" cy="5592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3974" y="79390"/>
          <a:ext cx="1806999" cy="388799"/>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2.5</a:t>
          </a:r>
        </a:p>
      </dsp:txBody>
      <dsp:txXfrm>
        <a:off x="3974" y="79390"/>
        <a:ext cx="1806999" cy="259200"/>
      </dsp:txXfrm>
    </dsp:sp>
    <dsp:sp modelId="{C667CE1B-53A2-4AFA-95A9-F9BE5EBD9521}">
      <dsp:nvSpPr>
        <dsp:cNvPr id="0" name=""/>
        <dsp:cNvSpPr/>
      </dsp:nvSpPr>
      <dsp:spPr>
        <a:xfrm>
          <a:off x="374082" y="338591"/>
          <a:ext cx="1806999" cy="5346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EL Education Services - Unduplicated Count of Teachers Providing EL Services</a:t>
          </a:r>
        </a:p>
      </dsp:txBody>
      <dsp:txXfrm>
        <a:off x="389740" y="354249"/>
        <a:ext cx="1775683" cy="503284"/>
      </dsp:txXfrm>
    </dsp:sp>
    <dsp:sp modelId="{00C6806D-34FE-4E93-8A2E-BC646CEB24B1}">
      <dsp:nvSpPr>
        <dsp:cNvPr id="0" name=""/>
        <dsp:cNvSpPr/>
      </dsp:nvSpPr>
      <dsp:spPr>
        <a:xfrm>
          <a:off x="2084908" y="-15954"/>
          <a:ext cx="580741" cy="4498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84908" y="74024"/>
        <a:ext cx="445774" cy="269934"/>
      </dsp:txXfrm>
    </dsp:sp>
    <dsp:sp modelId="{65355FE7-07BD-4D77-9CD3-96A7EDC7EC36}">
      <dsp:nvSpPr>
        <dsp:cNvPr id="0" name=""/>
        <dsp:cNvSpPr/>
      </dsp:nvSpPr>
      <dsp:spPr>
        <a:xfrm>
          <a:off x="2906712" y="79390"/>
          <a:ext cx="1806999" cy="388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dirty="0"/>
            <a:t>Report 4.3</a:t>
          </a:r>
        </a:p>
      </dsp:txBody>
      <dsp:txXfrm>
        <a:off x="2906712" y="79390"/>
        <a:ext cx="1806999" cy="259200"/>
      </dsp:txXfrm>
    </dsp:sp>
    <dsp:sp modelId="{0AD73FA7-AC78-4246-8DA1-CFE53596208B}">
      <dsp:nvSpPr>
        <dsp:cNvPr id="0" name=""/>
        <dsp:cNvSpPr/>
      </dsp:nvSpPr>
      <dsp:spPr>
        <a:xfrm>
          <a:off x="3276820" y="338591"/>
          <a:ext cx="1806999" cy="534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Staff Teaching Assignments - Detail </a:t>
          </a:r>
        </a:p>
      </dsp:txBody>
      <dsp:txXfrm>
        <a:off x="3292478" y="354249"/>
        <a:ext cx="1775683" cy="503284"/>
      </dsp:txXfrm>
    </dsp:sp>
    <dsp:sp modelId="{CD3ADB74-BDF5-45BD-8060-602268BDE1E4}">
      <dsp:nvSpPr>
        <dsp:cNvPr id="0" name=""/>
        <dsp:cNvSpPr/>
      </dsp:nvSpPr>
      <dsp:spPr>
        <a:xfrm>
          <a:off x="4987646" y="-15954"/>
          <a:ext cx="580741" cy="4498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987646" y="74024"/>
        <a:ext cx="445774" cy="269934"/>
      </dsp:txXfrm>
    </dsp:sp>
    <dsp:sp modelId="{31B932EE-0D89-4588-8762-4C6832EE839A}">
      <dsp:nvSpPr>
        <dsp:cNvPr id="0" name=""/>
        <dsp:cNvSpPr/>
      </dsp:nvSpPr>
      <dsp:spPr>
        <a:xfrm>
          <a:off x="5809450" y="79390"/>
          <a:ext cx="1806999" cy="388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dirty="0"/>
            <a:t>Report 4.4</a:t>
          </a:r>
        </a:p>
      </dsp:txBody>
      <dsp:txXfrm>
        <a:off x="5809450" y="79390"/>
        <a:ext cx="1806999" cy="259200"/>
      </dsp:txXfrm>
    </dsp:sp>
    <dsp:sp modelId="{A7A61D85-2C7F-49D4-B79B-A797EF34FC6F}">
      <dsp:nvSpPr>
        <dsp:cNvPr id="0" name=""/>
        <dsp:cNvSpPr/>
      </dsp:nvSpPr>
      <dsp:spPr>
        <a:xfrm>
          <a:off x="6179559" y="338591"/>
          <a:ext cx="1806999" cy="534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Staff Profile - List </a:t>
          </a:r>
        </a:p>
      </dsp:txBody>
      <dsp:txXfrm>
        <a:off x="6195217" y="354249"/>
        <a:ext cx="1775683" cy="5032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DB5F8-5EBB-4546-916B-1177DB1FB144}">
      <dsp:nvSpPr>
        <dsp:cNvPr id="0" name=""/>
        <dsp:cNvSpPr/>
      </dsp:nvSpPr>
      <dsp:spPr>
        <a:xfrm>
          <a:off x="3976" y="41233"/>
          <a:ext cx="1807867" cy="4320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3.6</a:t>
          </a:r>
        </a:p>
      </dsp:txBody>
      <dsp:txXfrm>
        <a:off x="3976" y="41233"/>
        <a:ext cx="1807867" cy="288000"/>
      </dsp:txXfrm>
    </dsp:sp>
    <dsp:sp modelId="{3C5AB487-31CD-4FC4-8109-6D6AE21AFC72}">
      <dsp:nvSpPr>
        <dsp:cNvPr id="0" name=""/>
        <dsp:cNvSpPr/>
      </dsp:nvSpPr>
      <dsp:spPr>
        <a:xfrm>
          <a:off x="374262" y="329233"/>
          <a:ext cx="1807867" cy="5760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Course Section Enrollment - Count by Content Area </a:t>
          </a:r>
        </a:p>
      </dsp:txBody>
      <dsp:txXfrm>
        <a:off x="391132" y="346103"/>
        <a:ext cx="1774127" cy="542260"/>
      </dsp:txXfrm>
    </dsp:sp>
    <dsp:sp modelId="{858184B0-30E1-4043-8ADE-0B183521521A}">
      <dsp:nvSpPr>
        <dsp:cNvPr id="0" name=""/>
        <dsp:cNvSpPr/>
      </dsp:nvSpPr>
      <dsp:spPr>
        <a:xfrm>
          <a:off x="2085909" y="-39819"/>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085909" y="50202"/>
        <a:ext cx="445988" cy="270064"/>
      </dsp:txXfrm>
    </dsp:sp>
    <dsp:sp modelId="{DFA31022-125D-4022-BCBE-E2045CD69A79}">
      <dsp:nvSpPr>
        <dsp:cNvPr id="0" name=""/>
        <dsp:cNvSpPr/>
      </dsp:nvSpPr>
      <dsp:spPr>
        <a:xfrm>
          <a:off x="2908108" y="41233"/>
          <a:ext cx="1807867" cy="4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3.7</a:t>
          </a:r>
        </a:p>
      </dsp:txBody>
      <dsp:txXfrm>
        <a:off x="2908108" y="41233"/>
        <a:ext cx="1807867" cy="288000"/>
      </dsp:txXfrm>
    </dsp:sp>
    <dsp:sp modelId="{E42561D3-C353-4D60-A12A-3DB8736DC4C6}">
      <dsp:nvSpPr>
        <dsp:cNvPr id="0" name=""/>
        <dsp:cNvSpPr/>
      </dsp:nvSpPr>
      <dsp:spPr>
        <a:xfrm>
          <a:off x="3278394" y="329233"/>
          <a:ext cx="1807867" cy="5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Course Section Enrollment - Count and Details </a:t>
          </a:r>
        </a:p>
      </dsp:txBody>
      <dsp:txXfrm>
        <a:off x="3295264" y="346103"/>
        <a:ext cx="1774127" cy="542260"/>
      </dsp:txXfrm>
    </dsp:sp>
    <dsp:sp modelId="{DCA54191-69D5-4215-A1F8-A44924743D6F}">
      <dsp:nvSpPr>
        <dsp:cNvPr id="0" name=""/>
        <dsp:cNvSpPr/>
      </dsp:nvSpPr>
      <dsp:spPr>
        <a:xfrm>
          <a:off x="4990041" y="-39819"/>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990041" y="50202"/>
        <a:ext cx="445988" cy="270064"/>
      </dsp:txXfrm>
    </dsp:sp>
    <dsp:sp modelId="{A29D1703-F958-406F-9819-771DCE6BA321}">
      <dsp:nvSpPr>
        <dsp:cNvPr id="0" name=""/>
        <dsp:cNvSpPr/>
      </dsp:nvSpPr>
      <dsp:spPr>
        <a:xfrm>
          <a:off x="5812240" y="41233"/>
          <a:ext cx="1807867" cy="4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3.8</a:t>
          </a:r>
        </a:p>
      </dsp:txBody>
      <dsp:txXfrm>
        <a:off x="5812240" y="41233"/>
        <a:ext cx="1807867" cy="288000"/>
      </dsp:txXfrm>
    </dsp:sp>
    <dsp:sp modelId="{61DCC98E-8B0A-4F8A-8B26-689603836235}">
      <dsp:nvSpPr>
        <dsp:cNvPr id="0" name=""/>
        <dsp:cNvSpPr/>
      </dsp:nvSpPr>
      <dsp:spPr>
        <a:xfrm>
          <a:off x="6160597" y="333973"/>
          <a:ext cx="1807867" cy="5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Course section Enrollment - Student List </a:t>
          </a:r>
        </a:p>
      </dsp:txBody>
      <dsp:txXfrm>
        <a:off x="6177467" y="350843"/>
        <a:ext cx="1774127" cy="5422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7CD16-A311-411A-9E7C-DFC459120C35}"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5BC4C-09C9-42E4-942E-FFE47AC42869}" type="slidenum">
              <a:rPr lang="en-US" smtClean="0"/>
              <a:t>‹#›</a:t>
            </a:fld>
            <a:endParaRPr lang="en-US"/>
          </a:p>
        </p:txBody>
      </p:sp>
    </p:spTree>
    <p:extLst>
      <p:ext uri="{BB962C8B-B14F-4D97-AF65-F5344CB8AC3E}">
        <p14:creationId xmlns:p14="http://schemas.microsoft.com/office/powerpoint/2010/main" val="3235460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tc.ca.gov/credentials/submit-onlin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de.ca.gov/ds/sp/cl/calpadsupdflash191.asp"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scode.house.gov/view.xhtml?req=(title:20%20section:6312%20edition:prelim)%20OR%20(granuleid:USC-prelim-title20-section6312)&amp;f=treesort&amp;edition=prelim&amp;num=0&amp;jumpTo=tru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cde.ca.gov/ds/sp/cl/calpadsupdflash201.asp"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ctc.ca.gov/docs/default-source/credentials/assignment-resources/course-assignment-handout.pdf?sfvrsn=37de52b1_2" TargetMode="External"/><Relationship Id="rId7" Type="http://schemas.openxmlformats.org/officeDocument/2006/relationships/hyperlink" Target="https://www.ctc.ca.gov/credentials/calsaas-information/Appropriate-credentials-nonclassroombased"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www.ctc.ca.gov/credentials/calsaas-information/Appropriate-credentials-for-EL" TargetMode="External"/><Relationship Id="rId5" Type="http://schemas.openxmlformats.org/officeDocument/2006/relationships/hyperlink" Target="https://www.ctc.ca.gov/credentials/calsaas-information/Appropriate-credentials-for-SPED" TargetMode="External"/><Relationship Id="rId4" Type="http://schemas.openxmlformats.org/officeDocument/2006/relationships/hyperlink" Target="https://www.ctc.ca.gov/credentials/calsaas-information/appropriate-credentials-for-calpads-course-codes"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Welcome to the Fall 2 Reporting and Certification training. We will cover the </a:t>
            </a:r>
          </a:p>
          <a:p>
            <a:pPr marL="171450" indent="-171450">
              <a:spcBef>
                <a:spcPts val="0"/>
              </a:spcBef>
              <a:spcAft>
                <a:spcPts val="0"/>
              </a:spcAft>
              <a:buFont typeface="Arial" panose="020B0604020202020204" pitchFamily="34" charset="0"/>
              <a:buChar char="•"/>
            </a:pPr>
            <a:r>
              <a:rPr lang="en-US" sz="1200" dirty="0"/>
              <a:t>Submission Requirements</a:t>
            </a:r>
          </a:p>
          <a:p>
            <a:pPr marL="171450" indent="-171450">
              <a:spcBef>
                <a:spcPts val="0"/>
              </a:spcBef>
              <a:spcAft>
                <a:spcPts val="0"/>
              </a:spcAft>
              <a:buFont typeface="Arial" panose="020B0604020202020204" pitchFamily="34" charset="0"/>
              <a:buChar char="•"/>
            </a:pPr>
            <a:r>
              <a:rPr lang="en-US" sz="1200" dirty="0"/>
              <a:t>Certification Errors</a:t>
            </a:r>
          </a:p>
          <a:p>
            <a:pPr marL="171450" indent="-171450">
              <a:spcBef>
                <a:spcPts val="0"/>
              </a:spcBef>
              <a:spcAft>
                <a:spcPts val="0"/>
              </a:spcAft>
              <a:buFont typeface="Arial" panose="020B0604020202020204" pitchFamily="34" charset="0"/>
              <a:buChar char="•"/>
            </a:pPr>
            <a:r>
              <a:rPr lang="en-US" sz="1200" dirty="0"/>
              <a:t>Reports</a:t>
            </a:r>
          </a:p>
          <a:p>
            <a:pPr marL="0" indent="0">
              <a:buFont typeface="Arial" panose="020B0604020202020204" pitchFamily="34" charset="0"/>
              <a:buNone/>
            </a:pPr>
            <a:r>
              <a:rPr lang="en-US" dirty="0"/>
              <a:t> and answer any additional questions pertaining to the Fall 2 submission.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t>
            </a:r>
          </a:p>
          <a:p>
            <a:endParaRPr lang="en-US" dirty="0"/>
          </a:p>
          <a:p>
            <a:r>
              <a:rPr lang="en-US" b="1" dirty="0"/>
              <a:t>CDE CALPADS:</a:t>
            </a:r>
          </a:p>
          <a:p>
            <a:r>
              <a:rPr lang="en-US" dirty="0"/>
              <a:t>https://www.cde.ca.gov/ds/sp/cl/systemdocs.asp</a:t>
            </a:r>
          </a:p>
          <a:p>
            <a:endParaRPr lang="en-US" dirty="0"/>
          </a:p>
          <a:p>
            <a:r>
              <a:rPr lang="en-US" b="1" dirty="0"/>
              <a:t>CALPADS User Manual:</a:t>
            </a:r>
          </a:p>
          <a:p>
            <a:endParaRPr lang="en-US" dirty="0"/>
          </a:p>
          <a:p>
            <a:r>
              <a:rPr lang="en-US" dirty="0"/>
              <a:t>https://documentation.calpads.org/Training/Fall2Primer/#fall-2-reporting-roadmap</a:t>
            </a:r>
          </a:p>
          <a:p>
            <a:r>
              <a:rPr lang="en-US" dirty="0"/>
              <a:t>https://documentation.calpads.org/Reports/SnapshotODSReports/#fall-2-report-mapping-guides</a:t>
            </a:r>
          </a:p>
          <a:p>
            <a:endParaRPr lang="en-US" dirty="0"/>
          </a:p>
          <a:p>
            <a:r>
              <a:rPr lang="en-US" b="1" dirty="0"/>
              <a:t>CTC Resources:</a:t>
            </a:r>
          </a:p>
          <a:p>
            <a:endParaRPr lang="en-US" dirty="0"/>
          </a:p>
          <a:p>
            <a:r>
              <a:rPr lang="en-US" dirty="0"/>
              <a:t>https://www.ctc.ca.gov/credentials/req-credentials</a:t>
            </a:r>
          </a:p>
          <a:p>
            <a:r>
              <a:rPr lang="en-US" dirty="0"/>
              <a:t>https://www.ctc.ca.gov/credentials/calsaas-information</a:t>
            </a:r>
          </a:p>
          <a:p>
            <a:endParaRPr lang="en-US" dirty="0"/>
          </a:p>
          <a:p>
            <a:r>
              <a:rPr lang="en-US" b="1" dirty="0"/>
              <a:t>Assignment Monitoring:</a:t>
            </a:r>
          </a:p>
          <a:p>
            <a:endParaRPr lang="en-US" b="1" dirty="0"/>
          </a:p>
          <a:p>
            <a:r>
              <a:rPr lang="en-US" b="0" dirty="0"/>
              <a:t>https://www.cde.ca.gov/pd/ee/peat.asp</a:t>
            </a:r>
          </a:p>
          <a:p>
            <a:r>
              <a:rPr lang="en-US" b="0" dirty="0"/>
              <a:t>https://www.cde.ca.gov/pd/ee/peatvideos.asp</a:t>
            </a:r>
          </a:p>
          <a:p>
            <a:r>
              <a:rPr lang="en-US" b="0" dirty="0"/>
              <a:t>https://www.cde.ca.gov/pd/ee/tamoreportsvideos.asp</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37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Fall 2 Course Enrollment/Staff Assignments/EL Services/Postsecondary Data Submission has these important functions: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LEA class enrollment counts that include every student actively enrolled in the class on Census Day in the current academic year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the number of staff in the following job classifications: Teacher, Administrator, Pupil Services, Non-certificated Administrator Charter School Non-certificated Teacher, and Itinerant or Pull-out/Push-In Teacher with a Statewide Educator Identifier (SEID)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 the count of ELs and instructional services provided for them (if any) and the count of teachers providing those services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 PSTS survey response of Career Technical Education (CTE) completers, and students participating in the California Partnership Academy Program six months after exiting secondary education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60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286">
              <a:defRPr>
                <a:solidFill>
                  <a:schemeClr val="tx1"/>
                </a:solidFill>
                <a:latin typeface="Arial" charset="0"/>
                <a:cs typeface="Arial" charset="0"/>
              </a:defRPr>
            </a:lvl1pPr>
            <a:lvl2pPr marL="758180" indent="-291608" defTabSz="928286">
              <a:defRPr>
                <a:solidFill>
                  <a:schemeClr val="tx1"/>
                </a:solidFill>
                <a:latin typeface="Arial" charset="0"/>
                <a:cs typeface="Arial" charset="0"/>
              </a:defRPr>
            </a:lvl2pPr>
            <a:lvl3pPr marL="1166432" indent="-233286" defTabSz="928286">
              <a:defRPr>
                <a:solidFill>
                  <a:schemeClr val="tx1"/>
                </a:solidFill>
                <a:latin typeface="Arial" charset="0"/>
                <a:cs typeface="Arial" charset="0"/>
              </a:defRPr>
            </a:lvl3pPr>
            <a:lvl4pPr marL="1633004" indent="-233286" defTabSz="928286">
              <a:defRPr>
                <a:solidFill>
                  <a:schemeClr val="tx1"/>
                </a:solidFill>
                <a:latin typeface="Arial" charset="0"/>
                <a:cs typeface="Arial" charset="0"/>
              </a:defRPr>
            </a:lvl4pPr>
            <a:lvl5pPr marL="2099577" indent="-233286" defTabSz="928286">
              <a:defRPr>
                <a:solidFill>
                  <a:schemeClr val="tx1"/>
                </a:solidFill>
                <a:latin typeface="Arial" charset="0"/>
                <a:cs typeface="Arial" charset="0"/>
              </a:defRPr>
            </a:lvl5pPr>
            <a:lvl6pPr marL="2566149" indent="-233286" defTabSz="928286" eaLnBrk="0" fontAlgn="base" hangingPunct="0">
              <a:spcBef>
                <a:spcPct val="0"/>
              </a:spcBef>
              <a:spcAft>
                <a:spcPct val="0"/>
              </a:spcAft>
              <a:defRPr>
                <a:solidFill>
                  <a:schemeClr val="tx1"/>
                </a:solidFill>
                <a:latin typeface="Arial" charset="0"/>
                <a:cs typeface="Arial" charset="0"/>
              </a:defRPr>
            </a:lvl6pPr>
            <a:lvl7pPr marL="3032722" indent="-233286" defTabSz="928286" eaLnBrk="0" fontAlgn="base" hangingPunct="0">
              <a:spcBef>
                <a:spcPct val="0"/>
              </a:spcBef>
              <a:spcAft>
                <a:spcPct val="0"/>
              </a:spcAft>
              <a:defRPr>
                <a:solidFill>
                  <a:schemeClr val="tx1"/>
                </a:solidFill>
                <a:latin typeface="Arial" charset="0"/>
                <a:cs typeface="Arial" charset="0"/>
              </a:defRPr>
            </a:lvl7pPr>
            <a:lvl8pPr marL="3499295" indent="-233286" defTabSz="928286" eaLnBrk="0" fontAlgn="base" hangingPunct="0">
              <a:spcBef>
                <a:spcPct val="0"/>
              </a:spcBef>
              <a:spcAft>
                <a:spcPct val="0"/>
              </a:spcAft>
              <a:defRPr>
                <a:solidFill>
                  <a:schemeClr val="tx1"/>
                </a:solidFill>
                <a:latin typeface="Arial" charset="0"/>
                <a:cs typeface="Arial" charset="0"/>
              </a:defRPr>
            </a:lvl8pPr>
            <a:lvl9pPr marL="3965867" indent="-233286" defTabSz="928286" eaLnBrk="0" fontAlgn="base" hangingPunct="0">
              <a:spcBef>
                <a:spcPct val="0"/>
              </a:spcBef>
              <a:spcAft>
                <a:spcPct val="0"/>
              </a:spcAft>
              <a:defRPr>
                <a:solidFill>
                  <a:schemeClr val="tx1"/>
                </a:solidFill>
                <a:latin typeface="Arial" charset="0"/>
                <a:cs typeface="Arial" charset="0"/>
              </a:defRPr>
            </a:lvl9pPr>
          </a:lstStyle>
          <a:p>
            <a:pPr marL="0" marR="0" lvl="0" indent="0" algn="r" defTabSz="928286" rtl="0" eaLnBrk="1" fontAlgn="auto" latinLnBrk="0" hangingPunct="1">
              <a:lnSpc>
                <a:spcPct val="100000"/>
              </a:lnSpc>
              <a:spcBef>
                <a:spcPts val="0"/>
              </a:spcBef>
              <a:spcAft>
                <a:spcPts val="0"/>
              </a:spcAft>
              <a:buClrTx/>
              <a:buSzTx/>
              <a:buFontTx/>
              <a:buNone/>
              <a:tabLst/>
              <a:defRPr/>
            </a:pPr>
            <a:fld id="{EF18137B-5E94-4083-A974-B4DC6C0BCC29}"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2828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0227" name="Rectangle 2"/>
          <p:cNvSpPr>
            <a:spLocks noGrp="1" noRot="1" noChangeAspect="1" noChangeArrowheads="1" noTextEdit="1"/>
          </p:cNvSpPr>
          <p:nvPr>
            <p:ph type="sldImg"/>
          </p:nvPr>
        </p:nvSpPr>
        <p:spPr>
          <a:xfrm>
            <a:off x="434975" y="728663"/>
            <a:ext cx="6138863" cy="3454400"/>
          </a:xfrm>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Fall 2 batch files must be submitted</a:t>
            </a:r>
            <a:r>
              <a:rPr lang="en-US" baseline="0" dirty="0"/>
              <a:t> then posted in order. While the SASS, CRSE require the SDEM to be posted first and not each other, there are Certification validations between the SASS and the CRSE that can be avoided by submitting in sequence. The SCSE requires that first the CRSE is posted and that the SSID records have an enrollment record at the school of course delivery on census day. So the SCSE requires the CRSE and the SENR be posted inn the ODS first.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eaLnBrk="1" hangingPunct="1"/>
            <a:r>
              <a:rPr lang="en-US" dirty="0"/>
              <a:t>For</a:t>
            </a:r>
            <a:r>
              <a:rPr lang="en-US" baseline="0" dirty="0"/>
              <a:t> Fall 2 it is important to understand the relationship between record types. Record types shown below are dependent on the records types above them. For example, you must submit and post a staff demographic record prior to submitting either staff assignment or course section records. Breaking his rule will usually result in rejected record errors such as SASS0121, CRSE0220 and SCSE0139.</a:t>
            </a:r>
          </a:p>
          <a:p>
            <a:pPr eaLnBrk="1" hangingPunct="1"/>
            <a:endParaRPr lang="en-US" baseline="0" dirty="0"/>
          </a:p>
          <a:p>
            <a:pPr eaLnBrk="1" hangingPunct="1"/>
            <a:r>
              <a:rPr lang="en-US" baseline="0" dirty="0"/>
              <a:t>The SEID from the staff Demographics is used to associate the Staff Assignment and the Course section record to the staff member.</a:t>
            </a:r>
          </a:p>
          <a:p>
            <a:pPr eaLnBrk="1" hangingPunct="1"/>
            <a:endParaRPr lang="en-US" baseline="0" dirty="0"/>
          </a:p>
          <a:p>
            <a:pPr eaLnBrk="1" hangingPunct="1"/>
            <a:r>
              <a:rPr lang="en-US" baseline="0" dirty="0"/>
              <a:t>The Course Section’s Course Section ID ties the Student Course Section Record to the Course record.</a:t>
            </a:r>
          </a:p>
          <a:p>
            <a:pPr eaLnBrk="1" hangingPunct="1"/>
            <a:endParaRPr lang="en-US" baseline="0" dirty="0"/>
          </a:p>
          <a:p>
            <a:pPr eaLnBrk="1" hangingPunct="1"/>
            <a:r>
              <a:rPr lang="en-US" baseline="0" dirty="0"/>
              <a:t>The SSID Enrollment record’s SSID ties the Student Course Section record to the student.</a:t>
            </a:r>
            <a:endParaRPr lang="en-US" dirty="0"/>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p:txBody>
      </p:sp>
    </p:spTree>
    <p:extLst>
      <p:ext uri="{BB962C8B-B14F-4D97-AF65-F5344CB8AC3E}">
        <p14:creationId xmlns:p14="http://schemas.microsoft.com/office/powerpoint/2010/main" val="358447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Okay, now let’s get into the Staff submission. We discuss the records types, key data elements and the sequence of submission.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r>
              <a:rPr lang="en-US" sz="4000" dirty="0"/>
              <a:t>Fall 2 includes only certificated staff active as of Census Day and course sections that are occurring on Census Day.</a:t>
            </a:r>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endParaRPr lang="en-US" sz="4000" dirty="0"/>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r>
              <a:rPr lang="en-US" sz="4000" kern="1200" dirty="0">
                <a:solidFill>
                  <a:srgbClr val="3F3F3F"/>
                </a:solidFill>
                <a:latin typeface="Tahoma"/>
                <a:ea typeface="+mn-ea"/>
                <a:cs typeface="+mn-cs"/>
              </a:rPr>
              <a:t>Who should be reported</a:t>
            </a:r>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endParaRPr lang="en-US" sz="4000" kern="1200" dirty="0">
              <a:solidFill>
                <a:srgbClr val="3F3F3F"/>
              </a:solidFill>
              <a:latin typeface="Tahoma"/>
              <a:ea typeface="+mn-ea"/>
              <a:cs typeface="+mn-cs"/>
            </a:endParaRPr>
          </a:p>
          <a:p>
            <a:pPr marL="285750" indent="-285750">
              <a:buFont typeface="Arial" panose="020B0604020202020204" pitchFamily="34" charset="0"/>
              <a:buChar char="•"/>
            </a:pPr>
            <a:r>
              <a:rPr lang="en-US" sz="4000" dirty="0"/>
              <a:t>Certificated employees employed in certificated positions in school districts, county offices of education, charter schools, schools administered by the Department of Corrections, Division of Juvenile Justice, or State Special Schools. Note that even if a given employee is on temporary leave, they should still be included.</a:t>
            </a:r>
          </a:p>
          <a:p>
            <a:pPr marL="285750" indent="-285750">
              <a:buFont typeface="Arial" panose="020B0604020202020204" pitchFamily="34" charset="0"/>
              <a:buChar char="•"/>
            </a:pPr>
            <a:r>
              <a:rPr lang="en-US" sz="4000" dirty="0"/>
              <a:t>University interns or district interns authorized by the Commission on Teacher Credentialing and employed in certificated positions in school districts, county offices of education, charter schools, schools administered by the Department of Corrections, Division of Juvenile Justice, or State Special Schools.</a:t>
            </a:r>
          </a:p>
          <a:p>
            <a:pPr marL="285750" indent="-285750">
              <a:buFont typeface="Arial" panose="020B0604020202020204" pitchFamily="34" charset="0"/>
              <a:buChar char="•"/>
            </a:pPr>
            <a:r>
              <a:rPr lang="en-US" sz="4000" dirty="0"/>
              <a:t>Non-certified instructors who are employed in charter schools and who are providing non-core, non-college prep instructional services, and who have SEIDs.</a:t>
            </a:r>
          </a:p>
          <a:p>
            <a:pPr marL="285750" indent="-285750">
              <a:buFont typeface="Arial" panose="020B0604020202020204" pitchFamily="34" charset="0"/>
              <a:buChar char="•"/>
            </a:pPr>
            <a:r>
              <a:rPr lang="en-US" sz="4000" dirty="0"/>
              <a:t>Non-certificated administrators in school districts or county offices of education working at the levels of assistant, deputy, associate superintendent, or higher, who have SEIDs.</a:t>
            </a:r>
          </a:p>
          <a:p>
            <a:pPr marL="285750" indent="-285750">
              <a:buFont typeface="Arial" panose="020B0604020202020204" pitchFamily="34" charset="0"/>
              <a:buChar char="•"/>
            </a:pPr>
            <a:r>
              <a:rPr lang="en-US" sz="4000" dirty="0"/>
              <a:t>Non-certificated administrators in charter schools, who have SEIDs.</a:t>
            </a:r>
          </a:p>
          <a:p>
            <a:pPr marL="285750" indent="-285750">
              <a:buFont typeface="Arial" panose="020B0604020202020204" pitchFamily="34" charset="0"/>
              <a:buChar char="•"/>
            </a:pPr>
            <a:r>
              <a:rPr lang="en-US" sz="4000" dirty="0"/>
              <a:t>Substitute teachers (long-term and short-term) as defined by the individual districts.</a:t>
            </a:r>
          </a:p>
          <a:p>
            <a:pPr marL="285750" indent="-285750">
              <a:buFont typeface="Arial" panose="020B0604020202020204" pitchFamily="34" charset="0"/>
              <a:buChar char="•"/>
            </a:pPr>
            <a:r>
              <a:rPr lang="en-US" sz="4000" dirty="0"/>
              <a:t>Itinerant teachers teaching at multiple sites within a district. Itinerant teachers may or may not be in the master schedule at a site.</a:t>
            </a:r>
          </a:p>
          <a:p>
            <a:pPr marL="285750" indent="-285750">
              <a:buFont typeface="Arial" panose="020B0604020202020204" pitchFamily="34" charset="0"/>
              <a:buChar char="•"/>
            </a:pPr>
            <a:r>
              <a:rPr lang="en-US" sz="4000" dirty="0"/>
              <a:t>“Pull-out/push-in” teachers, also known as “resource teachers,” teaching at multiple sites or at one site. Generally, these teachers are not in the master schedule.</a:t>
            </a:r>
          </a:p>
          <a:p>
            <a:pPr marL="285750" indent="-285750">
              <a:buFont typeface="Arial" panose="020B0604020202020204" pitchFamily="34" charset="0"/>
              <a:buChar char="•"/>
            </a:pPr>
            <a:r>
              <a:rPr lang="en-US" sz="4000" dirty="0"/>
              <a:t>Individuals on provisional internship permits, short-term staff permits, or teacher/emergency permits.</a:t>
            </a:r>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endParaRPr lang="en-US" sz="4000" dirty="0">
              <a:solidFill>
                <a:srgbClr val="3F3F3F"/>
              </a:solidFill>
              <a:latin typeface="Tahoma"/>
            </a:endParaRPr>
          </a:p>
          <a:p>
            <a:pPr marL="1085850" lvl="1" indent="-552450" defTabSz="1828800">
              <a:lnSpc>
                <a:spcPct val="110000"/>
              </a:lnSpc>
              <a:spcBef>
                <a:spcPts val="1200"/>
              </a:spcBef>
              <a:spcAft>
                <a:spcPts val="1200"/>
              </a:spcAft>
              <a:defRPr/>
            </a:pPr>
            <a:endParaRPr lang="en-US" sz="4000" dirty="0">
              <a:solidFill>
                <a:srgbClr val="3F3F3F"/>
              </a:solidFill>
              <a:latin typeface="Tahoma"/>
            </a:endParaRPr>
          </a:p>
          <a:p>
            <a:pPr marL="1085850" marR="0" lvl="1" indent="-552450" algn="l" defTabSz="1828800" rtl="0" eaLnBrk="1" fontAlgn="auto" latinLnBrk="0" hangingPunct="1">
              <a:lnSpc>
                <a:spcPct val="110000"/>
              </a:lnSpc>
              <a:spcBef>
                <a:spcPts val="1200"/>
              </a:spcBef>
              <a:spcAft>
                <a:spcPts val="1200"/>
              </a:spcAft>
              <a:buClrTx/>
              <a:buSzTx/>
              <a:buFontTx/>
              <a:buNone/>
              <a:tabLst/>
              <a:defRPr/>
            </a:pPr>
            <a:endParaRPr lang="en-US" sz="4000" kern="1200" dirty="0">
              <a:solidFill>
                <a:srgbClr val="3F3F3F"/>
              </a:solidFill>
              <a:latin typeface="Tahoma"/>
              <a:ea typeface="+mn-ea"/>
              <a:cs typeface="+mn-cs"/>
            </a:endParaRPr>
          </a:p>
          <a:p>
            <a:pPr marL="1085850" marR="0" lvl="1" indent="-552450" algn="l" defTabSz="1828800" rtl="0" eaLnBrk="1" fontAlgn="auto" latinLnBrk="0" hangingPunct="1">
              <a:lnSpc>
                <a:spcPct val="110000"/>
              </a:lnSpc>
              <a:spcBef>
                <a:spcPts val="1200"/>
              </a:spcBef>
              <a:spcAft>
                <a:spcPts val="1200"/>
              </a:spcAft>
              <a:buClrTx/>
              <a:buSzTx/>
              <a:buFontTx/>
              <a:buNone/>
              <a:tabLst/>
              <a:defRPr/>
            </a:pPr>
            <a:endParaRPr lang="en-US" sz="4000" kern="1200" dirty="0">
              <a:solidFill>
                <a:srgbClr val="3F3F3F"/>
              </a:solidFill>
              <a:latin typeface="Tahoma"/>
              <a:ea typeface="+mn-ea"/>
              <a:cs typeface="+mn-cs"/>
            </a:endParaRPr>
          </a:p>
          <a:p>
            <a:pPr marL="1085850" marR="0" lvl="1" indent="-552450" algn="l" defTabSz="1828800" rtl="0" eaLnBrk="1" fontAlgn="auto" latinLnBrk="0" hangingPunct="1">
              <a:lnSpc>
                <a:spcPct val="110000"/>
              </a:lnSpc>
              <a:spcBef>
                <a:spcPts val="1200"/>
              </a:spcBef>
              <a:spcAft>
                <a:spcPts val="1200"/>
              </a:spcAft>
              <a:buClrTx/>
              <a:buSzTx/>
              <a:buFontTx/>
              <a:buNone/>
              <a:tabLst/>
              <a:defRPr/>
            </a:pPr>
            <a:r>
              <a:rPr lang="en-US" sz="4000" kern="1200" dirty="0">
                <a:solidFill>
                  <a:srgbClr val="3F3F3F"/>
                </a:solidFill>
                <a:latin typeface="Tahoma"/>
                <a:ea typeface="+mn-ea"/>
                <a:cs typeface="+mn-cs"/>
              </a:rPr>
              <a:t>		</a:t>
            </a:r>
          </a:p>
          <a:p>
            <a:pPr marL="1085850" marR="0" lvl="1" indent="-552450" algn="l" defTabSz="1828800" rtl="0" eaLnBrk="1" fontAlgn="auto" latinLnBrk="0" hangingPunct="1">
              <a:lnSpc>
                <a:spcPct val="110000"/>
              </a:lnSpc>
              <a:spcBef>
                <a:spcPts val="1200"/>
              </a:spcBef>
              <a:spcAft>
                <a:spcPts val="1200"/>
              </a:spcAft>
              <a:buClrTx/>
              <a:buSzTx/>
              <a:buFontTx/>
              <a:buNone/>
              <a:tabLst/>
              <a:defRPr/>
            </a:pPr>
            <a:endParaRPr lang="en-US" sz="4000" kern="1200" dirty="0">
              <a:solidFill>
                <a:srgbClr val="3F3F3F"/>
              </a:solidFill>
              <a:latin typeface="Tahoma"/>
              <a:ea typeface="+mn-ea"/>
              <a:cs typeface="+mn-cs"/>
            </a:endParaRPr>
          </a:p>
          <a:p>
            <a:pPr marL="1085850" lvl="1" indent="-552450" defTabSz="1828800">
              <a:lnSpc>
                <a:spcPct val="110000"/>
              </a:lnSpc>
              <a:spcBef>
                <a:spcPts val="1200"/>
              </a:spcBef>
              <a:spcAft>
                <a:spcPts val="1200"/>
              </a:spcAft>
              <a:defRPr/>
            </a:pPr>
            <a:endParaRPr lang="en-US" sz="4000" kern="1200" dirty="0">
              <a:solidFill>
                <a:srgbClr val="3F3F3F"/>
              </a:solidFill>
              <a:latin typeface="Tahoma"/>
              <a:ea typeface="+mn-ea"/>
              <a:cs typeface="+mn-cs"/>
            </a:endParaRPr>
          </a:p>
          <a:p>
            <a:pPr marL="1085850" lvl="1" indent="-552450" defTabSz="1828800">
              <a:lnSpc>
                <a:spcPct val="110000"/>
              </a:lnSpc>
              <a:spcBef>
                <a:spcPts val="1200"/>
              </a:spcBef>
              <a:spcAft>
                <a:spcPts val="1200"/>
              </a:spcAft>
              <a:defRPr/>
            </a:pPr>
            <a:endParaRPr lang="en-US" sz="4000" dirty="0">
              <a:solidFill>
                <a:srgbClr val="3F3F3F"/>
              </a:solidFill>
              <a:latin typeface="Tahoma"/>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80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Course sections that are taught by privately contracted teachers should be reported even if they do NOT possess a SEID. If the teacher has a SEID, the LEA should report it on the course section record as well as the staff demographics and staff assignment. This is true for courses taught by individuals who are employed by another LEA such as a Regional Occupational Center (ROC) or County Offices and not under the direct administration of the reporting LEA and not under the direct administration of the reporting LEA.</a:t>
            </a:r>
          </a:p>
          <a:p>
            <a:endParaRPr lang="en-US" b="0" i="0" dirty="0">
              <a:solidFill>
                <a:srgbClr val="000000"/>
              </a:solidFill>
              <a:effectLst/>
              <a:latin typeface="Helvetica Neue"/>
            </a:endParaRPr>
          </a:p>
          <a:p>
            <a:r>
              <a:rPr lang="en-US" b="0" i="0" dirty="0">
                <a:solidFill>
                  <a:srgbClr val="000000"/>
                </a:solidFill>
                <a:effectLst/>
                <a:latin typeface="Helvetica Neue"/>
              </a:rPr>
              <a:t>Local educational agencies are responsible for ensuring all staff serving the LEA's students have the appropriate credentials to do so, including contracted staff. If the staff member providing instruction and/or services to students does not hold the appropriate credentials and authorizations, then the misassignment will be attributed to the reporting LEA.</a:t>
            </a:r>
            <a:endParaRPr lang="en-US" dirty="0"/>
          </a:p>
        </p:txBody>
      </p:sp>
      <p:sp>
        <p:nvSpPr>
          <p:cNvPr id="4" name="Slide Number Placeholder 3"/>
          <p:cNvSpPr>
            <a:spLocks noGrp="1"/>
          </p:cNvSpPr>
          <p:nvPr>
            <p:ph type="sldNum" sz="quarter" idx="5"/>
          </p:nvPr>
        </p:nvSpPr>
        <p:spPr/>
        <p:txBody>
          <a:bodyPr/>
          <a:lstStyle/>
          <a:p>
            <a:fld id="{D9E90065-BD9C-4102-BE51-331C0B782F6F}" type="slidenum">
              <a:rPr lang="en-US" smtClean="0"/>
              <a:t>15</a:t>
            </a:fld>
            <a:endParaRPr lang="en-US"/>
          </a:p>
        </p:txBody>
      </p:sp>
    </p:spTree>
    <p:extLst>
      <p:ext uri="{BB962C8B-B14F-4D97-AF65-F5344CB8AC3E}">
        <p14:creationId xmlns:p14="http://schemas.microsoft.com/office/powerpoint/2010/main" val="542897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Certificate of Clearance (COC) is a document issued by the California Commission of Teacher Credentialing to an individual who has completed the Commission's fingerprint character and identification process, whose moral and professional fitness has been shown to meet the standards as established by law. The COC is not the same as a clear teaching or services credential. The COC does not authorize the holder to provide any instruction or services in schools; its sole purpose is to provide verification that the holder has completed a professional fitness review.</a:t>
            </a:r>
          </a:p>
          <a:p>
            <a:endParaRPr lang="en-US" dirty="0"/>
          </a:p>
          <a:p>
            <a:r>
              <a:rPr lang="en-US" dirty="0"/>
              <a:t>Apply for a COC to get a SEID at </a:t>
            </a:r>
            <a:r>
              <a:rPr lang="en-US" dirty="0">
                <a:hlinkClick r:id="rId3"/>
              </a:rPr>
              <a:t>https://www.ctc.ca.gov/credentials/submit-online</a:t>
            </a:r>
            <a:r>
              <a:rPr lang="en-US" dirty="0"/>
              <a:t>.</a:t>
            </a:r>
          </a:p>
          <a:p>
            <a:endParaRPr lang="en-US" dirty="0"/>
          </a:p>
          <a:p>
            <a:pPr marL="0" marR="0">
              <a:spcBef>
                <a:spcPts val="0"/>
              </a:spcBef>
              <a:spcAft>
                <a:spcPts val="1200"/>
              </a:spcAft>
            </a:pPr>
            <a:r>
              <a:rPr lang="en-US" sz="1200" dirty="0">
                <a:effectLst/>
                <a:latin typeface="Arial" panose="020B0604020202020204" pitchFamily="34" charset="0"/>
                <a:ea typeface="Times New Roman" panose="02020603050405020304" pitchFamily="18" charset="0"/>
              </a:rPr>
              <a:t>California </a:t>
            </a:r>
            <a:r>
              <a:rPr lang="en-US" sz="1200" i="1" dirty="0">
                <a:effectLst/>
                <a:latin typeface="Arial" panose="020B0604020202020204" pitchFamily="34" charset="0"/>
                <a:ea typeface="Times New Roman" panose="02020603050405020304" pitchFamily="18" charset="0"/>
              </a:rPr>
              <a:t>Education Code (EC)</a:t>
            </a:r>
            <a:r>
              <a:rPr lang="en-US" sz="1200" dirty="0">
                <a:effectLst/>
                <a:latin typeface="Arial" panose="020B0604020202020204" pitchFamily="34" charset="0"/>
                <a:ea typeface="Times New Roman" panose="02020603050405020304" pitchFamily="18" charset="0"/>
              </a:rPr>
              <a:t> Section 47605.4 now requires that all charter school teachers must obtain the certificate required for the teacher’s certificated assignment by July 1, 2025. In addition, </a:t>
            </a:r>
            <a:r>
              <a:rPr lang="en-US" sz="1200" i="1" dirty="0">
                <a:effectLst/>
                <a:latin typeface="Arial" panose="020B0604020202020204" pitchFamily="34" charset="0"/>
                <a:ea typeface="Times New Roman" panose="02020603050405020304" pitchFamily="18" charset="0"/>
              </a:rPr>
              <a:t>EC</a:t>
            </a:r>
            <a:r>
              <a:rPr lang="en-US" sz="1200" dirty="0">
                <a:effectLst/>
                <a:latin typeface="Arial" panose="020B0604020202020204" pitchFamily="34" charset="0"/>
                <a:ea typeface="Times New Roman" panose="02020603050405020304" pitchFamily="18" charset="0"/>
              </a:rPr>
              <a:t> also requires that by </a:t>
            </a:r>
            <a:r>
              <a:rPr lang="en-US" sz="1200" b="1" dirty="0">
                <a:effectLst/>
                <a:latin typeface="Arial" panose="020B0604020202020204" pitchFamily="34" charset="0"/>
                <a:ea typeface="Times New Roman" panose="02020603050405020304" pitchFamily="18" charset="0"/>
              </a:rPr>
              <a:t>July 1, 2020, all charter school teachers must obtain a certificate of clearance </a:t>
            </a:r>
            <a:r>
              <a:rPr lang="en-US" sz="1200" dirty="0">
                <a:effectLst/>
                <a:latin typeface="Arial" panose="020B0604020202020204" pitchFamily="34" charset="0"/>
                <a:ea typeface="Times New Roman" panose="02020603050405020304" pitchFamily="18" charset="0"/>
              </a:rPr>
              <a:t>and demonstrate their professional fitness.</a:t>
            </a:r>
          </a:p>
          <a:p>
            <a:pPr marL="0" marR="0">
              <a:spcBef>
                <a:spcPts val="0"/>
              </a:spcBef>
              <a:spcAft>
                <a:spcPts val="120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2400"/>
              </a:spcAft>
            </a:pPr>
            <a:r>
              <a:rPr lang="en-US" sz="1200" dirty="0">
                <a:effectLst/>
                <a:latin typeface="Arial" panose="020B0604020202020204" pitchFamily="34" charset="0"/>
                <a:ea typeface="Times New Roman" panose="02020603050405020304" pitchFamily="18" charset="0"/>
              </a:rPr>
              <a:t>This bill includes provisions that allow educators already employed in non-core or non-college preparatory teaching assignments at charter schools during the 2019–20 school year up to five additional years to obtain the credential required for the teacher’s certificated assignment. These educators must earn the appropriate credential for their assignment by July 1, 2025. Charter school teachers that are newly hired for their assignment in the 2020–21 school year (and beyond), or who maintain employment at the same charter school but are assigned to a new teaching assignment, are required to hold the appropriate certification for their assignment. </a:t>
            </a:r>
          </a:p>
          <a:p>
            <a:pPr marL="0" marR="0">
              <a:spcBef>
                <a:spcPts val="0"/>
              </a:spcBef>
              <a:spcAft>
                <a:spcPts val="2400"/>
              </a:spcAft>
            </a:pPr>
            <a:endParaRPr lang="en-US" sz="1200" dirty="0">
              <a:effectLst/>
              <a:latin typeface="Arial" panose="020B0604020202020204" pitchFamily="34" charset="0"/>
              <a:ea typeface="Times New Roman" panose="02020603050405020304" pitchFamily="18" charset="0"/>
            </a:endParaRPr>
          </a:p>
          <a:p>
            <a:pPr algn="l"/>
            <a:r>
              <a:rPr lang="en-US" sz="1800" b="0" i="0" dirty="0">
                <a:solidFill>
                  <a:srgbClr val="000000"/>
                </a:solidFill>
                <a:effectLst/>
                <a:latin typeface="Helvetica Neue"/>
              </a:rPr>
              <a:t>When applicants apply for a certificate of clearance online, their Statewide Educator Identifier (SEID) is generated; or when applicants submit applications via mail, their SEIDs are generated a few days after the application is received. Since charter school teachers are required to have SEIDS, LEAs must now submit staff demographic and staff assignment records for those teachers to CALPADS. Therefore, during Fall 2, Certification Validation Rule (CVR) CERT053 will trigger if there are no staff assignment records submitted for a school, and CERT054 will trigger if a course section includes a SEID for which there is no demographic information</a:t>
            </a:r>
          </a:p>
          <a:p>
            <a:pPr marL="0" marR="0">
              <a:spcBef>
                <a:spcPts val="0"/>
              </a:spcBef>
              <a:spcAft>
                <a:spcPts val="2400"/>
              </a:spcAft>
            </a:pPr>
            <a:endParaRPr lang="en-US" sz="1200" dirty="0">
              <a:effectLst/>
              <a:latin typeface="Times New Roman" panose="02020603050405020304" pitchFamily="18" charset="0"/>
              <a:ea typeface="Times New Roman" panose="02020603050405020304" pitchFamily="18" charset="0"/>
            </a:endParaRPr>
          </a:p>
          <a:p>
            <a:endParaRPr lang="en-US" dirty="0"/>
          </a:p>
          <a:p>
            <a:r>
              <a:rPr lang="en-US" b="0" i="0" dirty="0">
                <a:solidFill>
                  <a:srgbClr val="008000"/>
                </a:solidFill>
                <a:effectLst/>
                <a:latin typeface="arial" panose="020B0604020202020204" pitchFamily="34" charset="0"/>
              </a:rPr>
              <a:t>Https://www.cde.ca.gov/be/pn/im/documents/aug20eeed02.docx</a:t>
            </a:r>
          </a:p>
          <a:p>
            <a:endParaRPr lang="en-US" b="0" i="0" dirty="0">
              <a:solidFill>
                <a:srgbClr val="008000"/>
              </a:solidFill>
              <a:effectLst/>
              <a:latin typeface="arial" panose="020B0604020202020204" pitchFamily="34" charset="0"/>
            </a:endParaRPr>
          </a:p>
          <a:p>
            <a:r>
              <a:rPr lang="en-US" dirty="0">
                <a:hlinkClick r:id="rId4"/>
              </a:rPr>
              <a:t>https://www.cde.ca.gov/ds/sp/cl/calpadsupdflash191.asp</a:t>
            </a:r>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574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r>
              <a:rPr lang="en-US" dirty="0"/>
              <a:t>There are two components to Staff Data. All certificated staff require Demographic and</a:t>
            </a:r>
            <a:r>
              <a:rPr lang="en-US" baseline="0" dirty="0"/>
              <a:t> Assignment records.</a:t>
            </a:r>
            <a:r>
              <a:rPr lang="en-US" dirty="0"/>
              <a:t> </a:t>
            </a:r>
            <a:endParaRPr lang="en-US" sz="1200" kern="1200" baseline="0" dirty="0">
              <a:solidFill>
                <a:schemeClr val="tx1"/>
              </a:solidFill>
              <a:effectLst/>
              <a:latin typeface="Arial" charset="0"/>
              <a:ea typeface="+mn-ea"/>
              <a:cs typeface="Arial" charset="0"/>
            </a:endParaRPr>
          </a:p>
          <a:p>
            <a:endParaRPr lang="en-US" sz="1200" kern="1200" dirty="0">
              <a:solidFill>
                <a:schemeClr val="tx1"/>
              </a:solidFill>
              <a:effectLst/>
              <a:latin typeface="Arial" charset="0"/>
              <a:ea typeface="+mn-ea"/>
              <a:cs typeface="Arial" charset="0"/>
            </a:endParaRPr>
          </a:p>
          <a:p>
            <a:pPr lvl="0"/>
            <a:r>
              <a:rPr lang="en-US" sz="1200" b="1" kern="1200" dirty="0">
                <a:solidFill>
                  <a:schemeClr val="tx1"/>
                </a:solidFill>
                <a:effectLst/>
                <a:latin typeface="Arial" charset="0"/>
                <a:ea typeface="+mn-ea"/>
                <a:cs typeface="Arial" charset="0"/>
              </a:rPr>
              <a:t>Staff Demographics (SDEM)</a:t>
            </a:r>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This part includes demographic information on </a:t>
            </a:r>
            <a:r>
              <a:rPr lang="en-US" sz="1200" b="1" kern="1200" dirty="0">
                <a:solidFill>
                  <a:schemeClr val="tx1"/>
                </a:solidFill>
                <a:effectLst/>
                <a:latin typeface="Arial" charset="0"/>
                <a:ea typeface="+mn-ea"/>
                <a:cs typeface="Arial" charset="0"/>
              </a:rPr>
              <a:t>certificated staff</a:t>
            </a:r>
            <a:r>
              <a:rPr lang="en-US" sz="1200" kern="1200" dirty="0">
                <a:solidFill>
                  <a:schemeClr val="tx1"/>
                </a:solidFill>
                <a:effectLst/>
                <a:latin typeface="Arial" charset="0"/>
                <a:ea typeface="+mn-ea"/>
                <a:cs typeface="Arial" charset="0"/>
              </a:rPr>
              <a:t>, including employment start and end dates, total years of service in the education field, and total years of service in the given LEAs.</a:t>
            </a:r>
          </a:p>
          <a:p>
            <a:r>
              <a:rPr lang="en-US" sz="1200" kern="1200" dirty="0">
                <a:solidFill>
                  <a:schemeClr val="tx1"/>
                </a:solidFill>
                <a:effectLst/>
                <a:latin typeface="Arial" charset="0"/>
                <a:ea typeface="+mn-ea"/>
                <a:cs typeface="Arial" charset="0"/>
              </a:rPr>
              <a:t> </a:t>
            </a:r>
          </a:p>
          <a:p>
            <a:pPr lvl="0"/>
            <a:r>
              <a:rPr lang="en-US" sz="1200" b="1" kern="1200" dirty="0">
                <a:solidFill>
                  <a:schemeClr val="tx1"/>
                </a:solidFill>
                <a:effectLst/>
                <a:latin typeface="Arial" charset="0"/>
                <a:ea typeface="+mn-ea"/>
                <a:cs typeface="Arial" charset="0"/>
              </a:rPr>
              <a:t>Staff Assignment (SASS)</a:t>
            </a:r>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This group includes job classification information and FTE (full time equivalent) </a:t>
            </a:r>
            <a:r>
              <a:rPr lang="en-US" sz="1200" b="1" kern="1200" dirty="0">
                <a:solidFill>
                  <a:schemeClr val="tx1"/>
                </a:solidFill>
                <a:effectLst/>
                <a:latin typeface="Arial" charset="0"/>
                <a:ea typeface="+mn-ea"/>
                <a:cs typeface="Arial" charset="0"/>
              </a:rPr>
              <a:t>all certificated staff</a:t>
            </a:r>
            <a:r>
              <a:rPr lang="en-US" sz="1200" kern="1200" dirty="0">
                <a:solidFill>
                  <a:schemeClr val="tx1"/>
                </a:solidFill>
                <a:effectLst/>
                <a:latin typeface="Arial" charset="0"/>
                <a:ea typeface="+mn-ea"/>
                <a:cs typeface="Arial" charset="0"/>
              </a:rPr>
              <a:t>, as well as job assignment information for certificated staff in non-classroom based assignments. </a:t>
            </a:r>
          </a:p>
          <a:p>
            <a:endParaRPr lang="en-US" sz="1200" kern="1200" dirty="0">
              <a:solidFill>
                <a:schemeClr val="tx1"/>
              </a:solidFill>
              <a:effectLst/>
              <a:latin typeface="Arial" charset="0"/>
              <a:ea typeface="+mn-ea"/>
              <a:cs typeface="Arial" charset="0"/>
            </a:endParaRPr>
          </a:p>
          <a:p>
            <a:r>
              <a:rPr lang="en-US" sz="1200" b="1" kern="1200" dirty="0">
                <a:solidFill>
                  <a:schemeClr val="tx1"/>
                </a:solidFill>
                <a:effectLst/>
                <a:latin typeface="Arial" charset="0"/>
                <a:ea typeface="+mn-ea"/>
                <a:cs typeface="Arial" charset="0"/>
              </a:rPr>
              <a:t>NOTE: </a:t>
            </a:r>
            <a:r>
              <a:rPr lang="en-US" sz="1200" kern="1200" dirty="0">
                <a:solidFill>
                  <a:schemeClr val="tx1"/>
                </a:solidFill>
                <a:effectLst/>
                <a:latin typeface="Arial" charset="0"/>
                <a:ea typeface="+mn-ea"/>
                <a:cs typeface="Arial" charset="0"/>
              </a:rPr>
              <a:t>Classroom-based or teacher assignment data are submitted in the Course Section Files.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2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staff demographics, the SDEM is used to submit employment information related to the staff member.</a:t>
            </a:r>
          </a:p>
          <a:p>
            <a:r>
              <a:rPr lang="en-US" sz="2000" b="1" u="sng" dirty="0"/>
              <a:t>Some of the Key Fields are:</a:t>
            </a:r>
          </a:p>
          <a:p>
            <a:pPr marL="285750" indent="-285750">
              <a:buFont typeface="Arial" panose="020B0604020202020204" pitchFamily="34" charset="0"/>
              <a:buChar char="•"/>
            </a:pPr>
            <a:r>
              <a:rPr lang="en-US" sz="2000" dirty="0">
                <a:solidFill>
                  <a:schemeClr val="bg1"/>
                </a:solidFill>
              </a:rPr>
              <a:t>Employment Status</a:t>
            </a:r>
          </a:p>
          <a:p>
            <a:pPr marL="742950" lvl="1" indent="-285750">
              <a:buFont typeface="Arial" panose="020B0604020202020204" pitchFamily="34" charset="0"/>
              <a:buChar char="•"/>
            </a:pPr>
            <a:r>
              <a:rPr lang="en-US" dirty="0">
                <a:solidFill>
                  <a:schemeClr val="bg1"/>
                </a:solidFill>
              </a:rPr>
              <a:t>Required for all teachers</a:t>
            </a:r>
          </a:p>
          <a:p>
            <a:pPr marL="285750" indent="-285750">
              <a:buFont typeface="Arial" panose="020B0604020202020204" pitchFamily="34" charset="0"/>
              <a:buChar char="•"/>
            </a:pPr>
            <a:r>
              <a:rPr lang="en-US" sz="2000" dirty="0">
                <a:solidFill>
                  <a:schemeClr val="bg1"/>
                </a:solidFill>
              </a:rPr>
              <a:t>Staff Service Years LEA</a:t>
            </a:r>
          </a:p>
          <a:p>
            <a:pPr marL="742950" lvl="1" indent="-285750">
              <a:buFont typeface="Arial" panose="020B0604020202020204" pitchFamily="34" charset="0"/>
              <a:buChar char="•"/>
            </a:pPr>
            <a:r>
              <a:rPr lang="en-US" dirty="0">
                <a:solidFill>
                  <a:schemeClr val="bg1"/>
                </a:solidFill>
              </a:rPr>
              <a:t>Must be updated yearly</a:t>
            </a:r>
          </a:p>
          <a:p>
            <a:pPr marL="285750" indent="-285750">
              <a:buFont typeface="Arial" panose="020B0604020202020204" pitchFamily="34" charset="0"/>
              <a:buChar char="•"/>
            </a:pPr>
            <a:r>
              <a:rPr lang="en-US" sz="2000" dirty="0">
                <a:solidFill>
                  <a:schemeClr val="bg1"/>
                </a:solidFill>
              </a:rPr>
              <a:t>Staff Service Years Total</a:t>
            </a:r>
          </a:p>
          <a:p>
            <a:pPr marL="742950" lvl="1" indent="-285750">
              <a:buFont typeface="Arial" panose="020B0604020202020204" pitchFamily="34" charset="0"/>
              <a:buChar char="•"/>
            </a:pPr>
            <a:r>
              <a:rPr lang="en-US" dirty="0">
                <a:solidFill>
                  <a:schemeClr val="bg1"/>
                </a:solidFill>
              </a:rPr>
              <a:t>Must be updated yearly</a:t>
            </a:r>
          </a:p>
          <a:p>
            <a:pPr marL="742950" lvl="1" indent="-285750">
              <a:buFont typeface="Arial" panose="020B0604020202020204" pitchFamily="34" charset="0"/>
              <a:buChar char="•"/>
            </a:pPr>
            <a:r>
              <a:rPr lang="en-US" dirty="0">
                <a:solidFill>
                  <a:schemeClr val="bg1"/>
                </a:solidFill>
              </a:rPr>
              <a:t>Used to identify inexperienced teachers</a:t>
            </a:r>
          </a:p>
          <a:p>
            <a:pPr marL="285750" indent="-285750">
              <a:buFont typeface="Arial" panose="020B0604020202020204" pitchFamily="34" charset="0"/>
              <a:buChar char="•"/>
            </a:pPr>
            <a:r>
              <a:rPr lang="en-US" sz="2000" dirty="0">
                <a:solidFill>
                  <a:schemeClr val="bg1"/>
                </a:solidFill>
              </a:rPr>
              <a:t>Staff Highest Degree</a:t>
            </a:r>
          </a:p>
          <a:p>
            <a:pPr marL="742950" lvl="1" indent="-285750">
              <a:buFont typeface="Arial" panose="020B0604020202020204" pitchFamily="34" charset="0"/>
              <a:buChar char="•"/>
            </a:pPr>
            <a:r>
              <a:rPr lang="en-US" dirty="0">
                <a:solidFill>
                  <a:schemeClr val="bg1"/>
                </a:solidFill>
              </a:rPr>
              <a:t>A Degree is any type of degree, honorary degree, title of any designation, mark, appellation, series of letters or words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685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Staff demographics provides key data and is required for each teacher reported.</a:t>
            </a:r>
          </a:p>
          <a:p>
            <a:pPr marL="571500" indent="-228600" defTabSz="914400">
              <a:lnSpc>
                <a:spcPct val="90000"/>
              </a:lnSpc>
              <a:spcAft>
                <a:spcPts val="600"/>
              </a:spcAft>
              <a:buFont typeface="Arial" panose="020B0604020202020204" pitchFamily="34" charset="0"/>
              <a:buChar char="•"/>
            </a:pPr>
            <a:r>
              <a:rPr lang="en-US" sz="1200" dirty="0">
                <a:solidFill>
                  <a:schemeClr val="bg1"/>
                </a:solidFill>
              </a:rPr>
              <a:t>The Staff services years must be updated yearly. This requires a SDEM submission for all staff</a:t>
            </a:r>
          </a:p>
          <a:p>
            <a:pPr marL="571500" indent="-228600" defTabSz="914400">
              <a:lnSpc>
                <a:spcPct val="90000"/>
              </a:lnSpc>
              <a:spcAft>
                <a:spcPts val="600"/>
              </a:spcAft>
              <a:buFont typeface="Arial" panose="020B0604020202020204" pitchFamily="34" charset="0"/>
              <a:buChar char="•"/>
            </a:pPr>
            <a:r>
              <a:rPr lang="en-US" sz="1200" dirty="0">
                <a:solidFill>
                  <a:schemeClr val="bg1"/>
                </a:solidFill>
              </a:rPr>
              <a:t>Staff Service Years Total is also used to determined inexperienced teachers for the ESSA. Teacher with 2 years or less of experience are considered inexperienced</a:t>
            </a:r>
          </a:p>
          <a:p>
            <a:pPr marL="342900" indent="0" defTabSz="914400">
              <a:lnSpc>
                <a:spcPct val="90000"/>
              </a:lnSpc>
              <a:spcAft>
                <a:spcPts val="600"/>
              </a:spcAft>
              <a:buFont typeface="Arial" panose="020B0604020202020204" pitchFamily="34" charset="0"/>
              <a:buNone/>
            </a:pPr>
            <a:endParaRPr lang="en-US" sz="1200" dirty="0">
              <a:solidFill>
                <a:schemeClr val="bg1"/>
              </a:solidFill>
            </a:endParaRPr>
          </a:p>
          <a:p>
            <a:r>
              <a:rPr lang="en-US" b="0" i="0" dirty="0">
                <a:solidFill>
                  <a:srgbClr val="000000"/>
                </a:solidFill>
                <a:effectLst/>
                <a:latin typeface="Helvetica Neue"/>
              </a:rPr>
              <a:t>The </a:t>
            </a:r>
            <a:r>
              <a:rPr lang="en-US" b="0" i="0" u="sng" dirty="0">
                <a:solidFill>
                  <a:srgbClr val="CC9933"/>
                </a:solidFill>
                <a:effectLst/>
                <a:latin typeface="Helvetica Neue"/>
                <a:hlinkClick r:id="rId3"/>
              </a:rPr>
              <a:t>Every Student Succeeds Act (ESSA) Section 1112(b)(2) </a:t>
            </a:r>
            <a:r>
              <a:rPr lang="en-US" b="0" i="0" dirty="0">
                <a:solidFill>
                  <a:srgbClr val="000000"/>
                </a:solidFill>
                <a:effectLst/>
                <a:latin typeface="Helvetica Neue"/>
              </a:rPr>
              <a:t> requires each LEA receiving ESSA funds to submit a plan to the state educational agency that describes how it will identify and address any disparities that result in low-income and minority students being taught at higher rates than other students by ineffective, inexperienced, or out-of-field teachers; also referred to as equity gaps.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63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intended for data coordinators, those doing the routine maintenance and submission of CALPADS records. This training would also be beneficial for those of you who are new to CALPADS reporting.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61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Times New Roman" panose="02020603050405020304" pitchFamily="18" charset="0"/>
              </a:rPr>
              <a:t>ESSA Section 1112(b)(2) requires each LEA receiving ESSA funds to submit a plan to the state educational agency that describes how it will identify and address any disparities that result in low-income and minority students being taught at higher rates than other students by ineffective, inexperienced, or out-of-field teachers; also referred to as equity gaps. </a:t>
            </a:r>
            <a:r>
              <a:rPr lang="en-US" sz="1800" dirty="0">
                <a:effectLst/>
                <a:latin typeface="Arial" panose="020B0604020202020204" pitchFamily="34" charset="0"/>
                <a:ea typeface="Times New Roman" panose="02020603050405020304" pitchFamily="18" charset="0"/>
              </a:rPr>
              <a:t>To meet ESSA requirements, California developed definitions for “ineffective” and “out-of-field” teachers that built on LCFF Priority 1 by focusing on credential and assignment status, specifically whether teachers are teaching without a credential or teaching outside of their field of preparation.</a:t>
            </a:r>
          </a:p>
          <a:p>
            <a:endParaRPr lang="en-US" sz="1800" dirty="0">
              <a:effectLst/>
              <a:latin typeface="Arial" panose="020B0604020202020204" pitchFamily="34" charset="0"/>
            </a:endParaRPr>
          </a:p>
          <a:p>
            <a:r>
              <a:rPr lang="en-US" b="0" i="0" dirty="0">
                <a:solidFill>
                  <a:srgbClr val="008000"/>
                </a:solidFill>
                <a:effectLst/>
                <a:latin typeface="arial" panose="020B0604020202020204" pitchFamily="34" charset="0"/>
              </a:rPr>
              <a:t>https://www.cde.ca.gov/be/pn/im/documents/aug20eeed02.docx</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97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44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07988" y="698500"/>
            <a:ext cx="6194425" cy="3484563"/>
          </a:xfrm>
          <a:prstGeom prst="rect">
            <a:avLst/>
          </a:prstGeom>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Font typeface="Symbol" pitchFamily="18" charset="2"/>
              <a:buNone/>
            </a:pPr>
            <a:r>
              <a:rPr lang="en-US" dirty="0"/>
              <a:t>The types of staff </a:t>
            </a:r>
            <a:r>
              <a:rPr lang="en-US" baseline="0" dirty="0"/>
              <a:t>reported include Teachers, Administrators, and Pupil Service.</a:t>
            </a:r>
          </a:p>
          <a:p>
            <a:pPr>
              <a:spcBef>
                <a:spcPct val="0"/>
              </a:spcBef>
              <a:buFont typeface="Symbol" pitchFamily="18" charset="2"/>
              <a:buNone/>
            </a:pPr>
            <a:endParaRPr lang="en-US" baseline="0" dirty="0"/>
          </a:p>
          <a:p>
            <a:pPr>
              <a:spcBef>
                <a:spcPct val="0"/>
              </a:spcBef>
              <a:buFont typeface="Symbol" pitchFamily="18" charset="2"/>
              <a:buNone/>
            </a:pPr>
            <a:r>
              <a:rPr lang="en-US" dirty="0"/>
              <a:t>A teacher</a:t>
            </a:r>
            <a:r>
              <a:rPr lang="en-US" baseline="0" dirty="0"/>
              <a:t> is an employee of the LEA who holds a position requiring certification and whose duties require direct instruction to the pupils, mentor teachers, itinerant teachers and possibly substitute teachers.</a:t>
            </a:r>
          </a:p>
          <a:p>
            <a:pPr>
              <a:spcBef>
                <a:spcPct val="0"/>
              </a:spcBef>
              <a:buFont typeface="Symbol" pitchFamily="18" charset="2"/>
              <a:buNone/>
            </a:pPr>
            <a:endParaRPr lang="en-US" baseline="0" dirty="0"/>
          </a:p>
          <a:p>
            <a:pPr>
              <a:spcBef>
                <a:spcPct val="0"/>
              </a:spcBef>
              <a:buFont typeface="Symbol" pitchFamily="18" charset="2"/>
              <a:buNone/>
            </a:pPr>
            <a:r>
              <a:rPr lang="en-US" baseline="0" dirty="0"/>
              <a:t>Administrators are employees of the LEA in a position requiring certification, but who is not required to provide direct instruction to pupils or direct services to pupils (services such as those provided by a pupil services employee. This category does not include mentor teachers.</a:t>
            </a:r>
          </a:p>
          <a:p>
            <a:pPr>
              <a:spcBef>
                <a:spcPct val="0"/>
              </a:spcBef>
              <a:buFont typeface="Symbol" pitchFamily="18" charset="2"/>
              <a:buNone/>
            </a:pPr>
            <a:endParaRPr lang="en-US" baseline="0" dirty="0"/>
          </a:p>
          <a:p>
            <a:pPr>
              <a:spcBef>
                <a:spcPct val="0"/>
              </a:spcBef>
              <a:buFont typeface="Symbol" pitchFamily="18" charset="2"/>
              <a:buNone/>
            </a:pPr>
            <a:r>
              <a:rPr lang="en-US" baseline="0" dirty="0"/>
              <a:t>Pupil Service is someone who is in a position requiring a standard designated services credential, health and development credential who performs direct services to pupils (counselors, guidance and welfare personnel, psychologists, etc.). </a:t>
            </a:r>
            <a:endParaRPr lang="en-US" dirty="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4534C0-E032-4A4E-A75D-7275C4A5F8D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0619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545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rPr>
              <a:t>For each staff member reported, LEAs must report the percentage of full-time equivalency spent in each job classification, by school. </a:t>
            </a:r>
            <a:r>
              <a:rPr lang="en-US"/>
              <a:t>The total Full Time Equivalent (FTE) % for all of a staff member's Job Classifications should not exceed 200% or should not be less than 5%. For examples:</a:t>
            </a:r>
          </a:p>
          <a:p>
            <a:endParaRPr lang="en-US"/>
          </a:p>
          <a:p>
            <a:pPr marL="742950" marR="0" lvl="1" indent="-285750">
              <a:spcBef>
                <a:spcPts val="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Arial" panose="020B0604020202020204" pitchFamily="34" charset="0"/>
              </a:rPr>
              <a:t>For a staff member that is working half time (or 50%), it should be submitted as “50” or “50.0.”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Arial" panose="020B0604020202020204" pitchFamily="34" charset="0"/>
              </a:rPr>
              <a:t>If a principal works full time as a principal, then “100” should be reported, because 100% of the FTE is spent working in the classification of principal.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endParaRPr lang="en-US"/>
          </a:p>
          <a:p>
            <a:r>
              <a:rPr lang="en-US"/>
              <a:t>Review the Staff Assignment data and adjust the FTE so that the total for all classifications is equal to or less than 200% and greater than or equal to 5%..</a:t>
            </a:r>
          </a:p>
          <a:p>
            <a:endParaRPr lang="en-US"/>
          </a:p>
          <a:p>
            <a:pPr marL="171450" indent="-171450">
              <a:buFont typeface="Arial" panose="020B0604020202020204" pitchFamily="34" charset="0"/>
              <a:buChar char="•"/>
            </a:pPr>
            <a:r>
              <a:rPr lang="en-US"/>
              <a:t>See Report 4.4 - Staff Profile - List</a:t>
            </a:r>
          </a:p>
          <a:p>
            <a:pPr marL="171450" indent="-171450">
              <a:buFont typeface="Arial" panose="020B0604020202020204" pitchFamily="34" charset="0"/>
              <a:buChar char="•"/>
            </a:pPr>
            <a:r>
              <a:rPr lang="en-US"/>
              <a:t>See Report 4.5 - Staff Non-Classroom Based or Support Assignment - Detail</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862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LEAs </a:t>
            </a:r>
            <a:r>
              <a:rPr lang="en-US" dirty="0"/>
              <a:t>are encouraged to update SDEM records every year, but they don't always do this because there isn't a validation requiring it. While this might seem acceptable if there weren't changes to the record, two fields should be updated every year - Staff Service Years LEA and Staff Service Years Total. This is now even more important as these fields are used in the TAMO (assignment monitoring) reports, SARC, federal reporting, state plans, etc. If the staff member has a SASS record in the AY it means that they are active. Therefore, if they have a qualifying SASS record for the AY, then they will be required to update to the SDEM Effective Start Date (update or a new record) before the Fall 2 Report Through Date (usually Nov 1 of the AY).</a:t>
            </a:r>
          </a:p>
          <a:p>
            <a:pPr marL="171450" indent="-1714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Currently teachers on leave (6018) don't enter FTE, but they are associated with CRSE records. Substitute teachers are in their place, but they don't have FTE associated with those classes. By allowed FTE for employees on leave, it have some time associated to the course records so the FTE is more accurate.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SASS0118 : The system is validating to make sure the Staff Job Classification FTE Percentage for an individual staff member who is not on leave  (</a:t>
            </a:r>
            <a:r>
              <a:rPr lang="en-US" sz="1800" kern="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Nonclassroom</a:t>
            </a:r>
            <a:r>
              <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Based or Support Assignment Codes 1-7 does not equal 6018) is not less than 1 or if employee is on leave (</a:t>
            </a:r>
            <a:r>
              <a:rPr lang="en-US" sz="1800" kern="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Nonclassroom</a:t>
            </a:r>
            <a:r>
              <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Based or Support Assignment Codes 1-7 = 6018) is not greater than 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a:p>
        </p:txBody>
      </p:sp>
    </p:spTree>
    <p:extLst>
      <p:ext uri="{BB962C8B-B14F-4D97-AF65-F5344CB8AC3E}">
        <p14:creationId xmlns:p14="http://schemas.microsoft.com/office/powerpoint/2010/main" val="910967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752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600"/>
              </a:spcBef>
              <a:spcAft>
                <a:spcPts val="600"/>
              </a:spcAft>
              <a:tabLst>
                <a:tab pos="4171950" algn="l"/>
              </a:tabLst>
            </a:pPr>
            <a:r>
              <a:rPr lang="en-US" sz="1800" b="1" kern="1200">
                <a:solidFill>
                  <a:schemeClr val="tx1"/>
                </a:solidFill>
                <a:effectLst/>
                <a:latin typeface="Calibri" panose="020F0502020204030204" pitchFamily="34" charset="0"/>
                <a:cs typeface="+mn-cs"/>
              </a:rPr>
              <a:t>Teacher on Special Assignment</a:t>
            </a:r>
          </a:p>
          <a:p>
            <a:pPr marL="0" marR="0" algn="just">
              <a:spcBef>
                <a:spcPts val="0"/>
              </a:spcBef>
              <a:spcAft>
                <a:spcPts val="0"/>
              </a:spcAft>
            </a:pPr>
            <a:r>
              <a:rPr lang="en-US" sz="1800">
                <a:effectLst/>
                <a:latin typeface="Calibri" panose="020F0502020204030204" pitchFamily="34" charset="0"/>
                <a:ea typeface="Times New Roman" panose="02020603050405020304" pitchFamily="18" charset="0"/>
              </a:rPr>
              <a:t>Teacher on Special Assignment (TOSA) credential requirements are a local level decision if the TOSA is not:</a:t>
            </a:r>
            <a:endParaRPr lang="en-US" sz="180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Offering instruction to students- if so they need to hold the appropriate credential for the subject/disability area</a:t>
            </a:r>
            <a:endParaRPr lang="en-US" sz="180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Serving as a staff developer on the basis of Title 5 §80020.4- if so they need to be authorized or have the governing board verify qualifying experience</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a:effectLst/>
                <a:latin typeface="Calibri" panose="020F0502020204030204" pitchFamily="34" charset="0"/>
                <a:ea typeface="Times New Roman" panose="02020603050405020304" pitchFamily="18" charset="0"/>
              </a:rPr>
              <a:t>If the TOSA is serving as a program director at the </a:t>
            </a:r>
            <a:r>
              <a:rPr lang="en-US" sz="1800" b="1">
                <a:effectLst/>
                <a:latin typeface="Calibri" panose="020F0502020204030204" pitchFamily="34" charset="0"/>
                <a:ea typeface="Times New Roman" panose="02020603050405020304" pitchFamily="18" charset="0"/>
              </a:rPr>
              <a:t>school site level</a:t>
            </a:r>
            <a:r>
              <a:rPr lang="en-US" sz="1800">
                <a:effectLst/>
                <a:latin typeface="Calibri" panose="020F0502020204030204" pitchFamily="34" charset="0"/>
                <a:ea typeface="Times New Roman" panose="02020603050405020304" pitchFamily="18" charset="0"/>
              </a:rPr>
              <a:t> they can use Title 5 §80020.4.1 to authorize the assignment with no credential subject requirement.  However, program directors serving at the </a:t>
            </a:r>
            <a:r>
              <a:rPr lang="en-US" sz="1800" b="1">
                <a:effectLst/>
                <a:latin typeface="Calibri" panose="020F0502020204030204" pitchFamily="34" charset="0"/>
                <a:ea typeface="Times New Roman" panose="02020603050405020304" pitchFamily="18" charset="0"/>
              </a:rPr>
              <a:t>district</a:t>
            </a:r>
            <a:r>
              <a:rPr lang="en-US" sz="1800">
                <a:effectLst/>
                <a:latin typeface="Calibri" panose="020F0502020204030204" pitchFamily="34" charset="0"/>
                <a:ea typeface="Times New Roman" panose="02020603050405020304" pitchFamily="18" charset="0"/>
              </a:rPr>
              <a:t> or </a:t>
            </a:r>
            <a:r>
              <a:rPr lang="en-US" sz="1800" b="1">
                <a:effectLst/>
                <a:latin typeface="Calibri" panose="020F0502020204030204" pitchFamily="34" charset="0"/>
                <a:ea typeface="Times New Roman" panose="02020603050405020304" pitchFamily="18" charset="0"/>
              </a:rPr>
              <a:t>county</a:t>
            </a:r>
            <a:r>
              <a:rPr lang="en-US" sz="1800">
                <a:effectLst/>
                <a:latin typeface="Calibri" panose="020F0502020204030204" pitchFamily="34" charset="0"/>
                <a:ea typeface="Times New Roman" panose="02020603050405020304" pitchFamily="18" charset="0"/>
              </a:rPr>
              <a:t> level must hold a credential that authorizes administrative services.  Pursuant to Education Code §447270.2, TOSAs cannot serve as program directors for Pupil-Personnel Service programs.</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53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108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The course and student course section data should follow the staff data submission. Let’s look at the sequence of submission, record relationships and data elements for these two file types.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53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This slide reflects the CALPADS course catalog.  In the top we have the various Subject Areas and their respective Programs shown below each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a:t>
            </a:r>
            <a:r>
              <a:rPr lang="en-US" b="1" dirty="0"/>
              <a:t>The first three skill areas contain programs that are the prerequisite for the Data Collection programs and today's courses is part of the Fall 1 &amp; 2 Reporting and Certification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dirty="0"/>
              <a:t>We are currently designing Skill Building courses which will develop targeted CALPADS competencies and skills.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Course</a:t>
            </a:r>
            <a:r>
              <a:rPr lang="en-US" baseline="0" dirty="0"/>
              <a:t> data has two parts, Course Section data and the Student Course Section data. The Course Section, which conveys the Course Sections that your school is offering, and the Student Course Section, which conveys which students are taking those course sections.</a:t>
            </a: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00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17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State course codes have been introduced because:</a:t>
            </a:r>
            <a:endParaRPr lang="en-US" b="1"/>
          </a:p>
          <a:p>
            <a:pPr marL="171450" indent="-171450">
              <a:buFont typeface="Arial" panose="020B0604020202020204" pitchFamily="34" charset="0"/>
              <a:buChar char="•"/>
            </a:pPr>
            <a:r>
              <a:rPr lang="en-US"/>
              <a:t>The existing State Course Codes for non-career technical education courses are significantly outdated</a:t>
            </a:r>
          </a:p>
          <a:p>
            <a:pPr marL="171450" indent="-171450">
              <a:buFont typeface="Arial" panose="020B0604020202020204" pitchFamily="34" charset="0"/>
              <a:buChar char="•"/>
            </a:pPr>
            <a:r>
              <a:rPr lang="en-US"/>
              <a:t>State Course Codes lack enough detail for the CTC to determine whether or not staff are appropriately assigned</a:t>
            </a:r>
          </a:p>
          <a:p>
            <a:pPr marL="171450" indent="-171450">
              <a:buFont typeface="Arial" panose="020B0604020202020204" pitchFamily="34" charset="0"/>
              <a:buChar char="•"/>
            </a:pPr>
            <a:r>
              <a:rPr lang="en-US"/>
              <a:t>With so many variations of courses throughout the state, a new model was needed to provide a manner of collecting course attributes without having to add more State Course Codes</a:t>
            </a:r>
          </a:p>
          <a:p>
            <a:pPr marL="171450" indent="-171450">
              <a:buFont typeface="Arial" panose="020B0604020202020204" pitchFamily="34" charset="0"/>
              <a:buChar char="•"/>
            </a:pPr>
            <a:r>
              <a:rPr lang="en-US"/>
              <a:t>Pervasive use of the “Other” codes made the data relatively meaningless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39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BCE77-EA96-400B-BD4F-04D9CB5D6B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873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CTC Definition: Dual or concurrent enrollment programs are innovative partnerships between public schools and local community colleges that allow high school students to earn both high school and college credit as part of an alternative education option.</a:t>
            </a:r>
          </a:p>
          <a:p>
            <a:endParaRPr lang="en-US" sz="2800" dirty="0"/>
          </a:p>
          <a:p>
            <a:r>
              <a:rPr lang="en-US" sz="2800" dirty="0"/>
              <a:t>Education code (EC) sections 48800 and 76004 authorize such programs and allow college instructors to serve students participating in dual or concurrent enrollment programs without requiring an appropriate credential issued by the Commission on Teacher Credentialing for the assignment. These sections of statute are specific to local community colleges and do not apply to four-year institutions.</a:t>
            </a:r>
          </a:p>
          <a:p>
            <a:endParaRPr lang="en-US" sz="2800" dirty="0"/>
          </a:p>
          <a:p>
            <a:r>
              <a:rPr lang="en-US" sz="4000" dirty="0"/>
              <a:t>Employers should note that Education code section 76004 requires the school district and community college district partners to comply with state and federal reporting requirements regarding the qualification of the teacher or faculty member teaching the course offered for high school credit. The partnership agreement between the school district and the community college district must specify which district will be the employer of record for assignment monitoring and reporting purposes.</a:t>
            </a:r>
            <a:endParaRPr lang="en-US" sz="2800" dirty="0"/>
          </a:p>
          <a:p>
            <a:endParaRPr lang="en-US" sz="1800" spc="-5" dirty="0">
              <a:effectLst/>
              <a:latin typeface="Arial" panose="020B0604020202020204" pitchFamily="34" charset="0"/>
              <a:ea typeface="Arial Narrow" panose="020B0606020202030204" pitchFamily="34" charset="0"/>
            </a:endParaRPr>
          </a:p>
          <a:p>
            <a:r>
              <a:rPr lang="en-US" sz="1800" spc="-5" dirty="0">
                <a:effectLst/>
                <a:latin typeface="Arial" panose="020B0604020202020204" pitchFamily="34" charset="0"/>
                <a:ea typeface="Arial Narrow" panose="020B0606020202030204" pitchFamily="34" charset="0"/>
              </a:rPr>
              <a:t>https://www.ctc.ca.gov/credentials/assignment-resources/dual-or-concurrent-enrollment-programs</a:t>
            </a:r>
          </a:p>
          <a:p>
            <a:endParaRPr lang="en-US" sz="1800" spc="-5" dirty="0">
              <a:effectLst/>
              <a:latin typeface="Arial" panose="020B0604020202020204" pitchFamily="34" charset="0"/>
              <a:ea typeface="Arial Narrow" panose="020B0606020202030204" pitchFamily="34" charset="0"/>
            </a:endParaRPr>
          </a:p>
          <a:p>
            <a:r>
              <a:rPr lang="en-US" sz="1800" spc="-5" dirty="0">
                <a:effectLst/>
                <a:latin typeface="Arial" panose="020B0604020202020204" pitchFamily="34" charset="0"/>
                <a:ea typeface="Arial Narrow" panose="020B0606020202030204" pitchFamily="34" charset="0"/>
              </a:rPr>
              <a:t>CA School Dashboard Technical Guide definition: College Credit Courses (formerly known as Dual Enrollment)</a:t>
            </a:r>
          </a:p>
          <a:p>
            <a:pPr marL="0" marR="54610">
              <a:lnSpc>
                <a:spcPct val="115000"/>
              </a:lnSpc>
              <a:spcBef>
                <a:spcPts val="0"/>
              </a:spcBef>
              <a:spcAft>
                <a:spcPts val="0"/>
              </a:spcAft>
            </a:pPr>
            <a:r>
              <a:rPr lang="en-US" sz="1800" dirty="0">
                <a:effectLst/>
                <a:latin typeface="Arial" panose="020B0604020202020204" pitchFamily="34" charset="0"/>
                <a:ea typeface="Arial Narrow" panose="020B0606020202030204" pitchFamily="34" charset="0"/>
                <a:cs typeface="Arial" panose="020B0604020202020204" pitchFamily="34" charset="0"/>
              </a:rPr>
              <a:t>Students</a:t>
            </a:r>
            <a:r>
              <a:rPr lang="en-US" sz="1800" spc="5" dirty="0">
                <a:effectLst/>
                <a:latin typeface="Arial" panose="020B0604020202020204" pitchFamily="34" charset="0"/>
                <a:ea typeface="Arial Narrow" panose="020B0606020202030204" pitchFamily="34" charset="0"/>
                <a:cs typeface="Arial" panose="020B0604020202020204" pitchFamily="34" charset="0"/>
              </a:rPr>
              <a:t> </a:t>
            </a:r>
            <a:r>
              <a:rPr lang="en-US" sz="1800" dirty="0">
                <a:effectLst/>
                <a:latin typeface="Arial" panose="020B0604020202020204" pitchFamily="34" charset="0"/>
                <a:ea typeface="Arial Narrow" panose="020B0606020202030204" pitchFamily="34" charset="0"/>
                <a:cs typeface="Arial" panose="020B0604020202020204" pitchFamily="34" charset="0"/>
              </a:rPr>
              <a:t>are </a:t>
            </a:r>
            <a:r>
              <a:rPr lang="en-US" sz="1800" spc="-10" dirty="0">
                <a:effectLst/>
                <a:latin typeface="Arial" panose="020B0604020202020204" pitchFamily="34" charset="0"/>
                <a:ea typeface="Arial Narrow" panose="020B0606020202030204" pitchFamily="34" charset="0"/>
                <a:cs typeface="Arial" panose="020B0604020202020204" pitchFamily="34" charset="0"/>
              </a:rPr>
              <a:t>considered for completing a college credit course if they</a:t>
            </a:r>
            <a:r>
              <a:rPr lang="en-US" sz="1800" spc="-5" dirty="0">
                <a:effectLst/>
                <a:latin typeface="Arial" panose="020B0604020202020204" pitchFamily="34" charset="0"/>
                <a:ea typeface="Arial Narrow" panose="020B0606020202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54610" lvl="0" indent="-342900">
              <a:lnSpc>
                <a:spcPct val="115000"/>
              </a:lnSpc>
              <a:spcBef>
                <a:spcPts val="0"/>
              </a:spcBef>
              <a:spcAft>
                <a:spcPts val="0"/>
              </a:spcAft>
              <a:buFont typeface="Symbol" panose="05050102010706020507" pitchFamily="18" charset="2"/>
              <a:buChar char=""/>
            </a:pPr>
            <a:r>
              <a:rPr lang="en-US" sz="1800" spc="-5" dirty="0">
                <a:effectLst/>
                <a:latin typeface="Arial" panose="020B0604020202020204" pitchFamily="34" charset="0"/>
                <a:ea typeface="Arial Narrow" panose="020B0606020202030204" pitchFamily="34" charset="0"/>
                <a:cs typeface="Arial" panose="020B0604020202020204" pitchFamily="34" charset="0"/>
              </a:rPr>
              <a:t>Pass a college-level course with a grade of C minus or better (or Pass),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54610" lvl="0" indent="-342900">
              <a:lnSpc>
                <a:spcPct val="115000"/>
              </a:lnSpc>
              <a:spcBef>
                <a:spcPts val="0"/>
              </a:spcBef>
              <a:spcAft>
                <a:spcPts val="0"/>
              </a:spcAft>
              <a:buFont typeface="Symbol" panose="05050102010706020507" pitchFamily="18" charset="2"/>
              <a:buChar char=""/>
            </a:pPr>
            <a:r>
              <a:rPr lang="en-US" sz="1800" spc="-5" dirty="0">
                <a:effectLst/>
                <a:latin typeface="Arial" panose="020B0604020202020204" pitchFamily="34" charset="0"/>
                <a:ea typeface="Arial Narrow" panose="020B0606020202030204" pitchFamily="34" charset="0"/>
                <a:cs typeface="Arial" panose="020B0604020202020204" pitchFamily="34" charset="0"/>
              </a:rPr>
              <a:t>Earn college credits upon completion of the course by the time the students graduate, </a:t>
            </a:r>
            <a:r>
              <a:rPr lang="en-US" sz="1800" b="1" spc="-5" dirty="0">
                <a:effectLst/>
                <a:latin typeface="Arial" panose="020B0604020202020204" pitchFamily="34" charset="0"/>
                <a:ea typeface="Arial Narrow" panose="020B0606020202030204" pitchFamily="34" charset="0"/>
                <a:cs typeface="Arial" panose="020B0604020202020204" pitchFamily="34" charset="0"/>
              </a:rPr>
              <a:t>and</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800" spc="-5" dirty="0">
                <a:effectLst/>
                <a:latin typeface="Arial" panose="020B0604020202020204" pitchFamily="34" charset="0"/>
                <a:ea typeface="Arial Narrow" panose="020B0606020202030204" pitchFamily="34" charset="0"/>
                <a:cs typeface="Arial" panose="020B0604020202020204" pitchFamily="34" charset="0"/>
              </a:rPr>
              <a:t>Complete a minimum number of semesters, quarters, or trimesters of college coursework.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54610">
              <a:lnSpc>
                <a:spcPct val="115000"/>
              </a:lnSpc>
              <a:spcBef>
                <a:spcPts val="0"/>
              </a:spcBef>
              <a:spcAft>
                <a:spcPts val="600"/>
              </a:spcAft>
            </a:pPr>
            <a:r>
              <a:rPr lang="en-US" sz="1800" spc="-5" dirty="0">
                <a:effectLst/>
                <a:latin typeface="Arial" panose="020B0604020202020204" pitchFamily="34" charset="0"/>
                <a:ea typeface="Arial Narrow" panose="020B0606020202030204" pitchFamily="34" charset="0"/>
                <a:cs typeface="Arial" panose="020B0604020202020204" pitchFamily="34" charset="0"/>
              </a:rPr>
              <a:t>College-level courses are those where the LEA/school has courses open for students to enroll in. This </a:t>
            </a:r>
            <a:r>
              <a:rPr lang="en-US" sz="1800" b="1" i="1" spc="-5" dirty="0">
                <a:effectLst/>
                <a:latin typeface="Arial" panose="020B0604020202020204" pitchFamily="34" charset="0"/>
                <a:ea typeface="Arial Narrow" panose="020B0606020202030204" pitchFamily="34" charset="0"/>
                <a:cs typeface="Arial" panose="020B0604020202020204" pitchFamily="34" charset="0"/>
              </a:rPr>
              <a:t>is not</a:t>
            </a:r>
            <a:r>
              <a:rPr lang="en-US" sz="1800" b="1" spc="-5" dirty="0">
                <a:effectLst/>
                <a:latin typeface="Arial" panose="020B0604020202020204" pitchFamily="34" charset="0"/>
                <a:ea typeface="Arial Narrow" panose="020B0606020202030204" pitchFamily="34" charset="0"/>
                <a:cs typeface="Arial" panose="020B0604020202020204" pitchFamily="34" charset="0"/>
              </a:rPr>
              <a:t> when a student takes a college course independently on their own</a:t>
            </a:r>
            <a:r>
              <a:rPr lang="en-US" sz="1800" spc="-5" dirty="0">
                <a:effectLst/>
                <a:latin typeface="Arial" panose="020B0604020202020204" pitchFamily="34" charset="0"/>
                <a:ea typeface="Arial Narrow" panose="020B0606020202030204" pitchFamily="34" charset="0"/>
                <a:cs typeface="Arial" panose="020B0604020202020204" pitchFamily="34" charset="0"/>
              </a:rPr>
              <a:t> that has no association or oversight with the school/LEA.</a:t>
            </a:r>
            <a:r>
              <a:rPr lang="en-US" sz="1800" b="1" spc="-5" dirty="0">
                <a:effectLst/>
                <a:latin typeface="Arial" panose="020B0604020202020204" pitchFamily="34" charset="0"/>
                <a:ea typeface="Arial Narrow" panose="020B0606020202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54610">
              <a:lnSpc>
                <a:spcPct val="115000"/>
              </a:lnSpc>
              <a:spcBef>
                <a:spcPts val="0"/>
              </a:spcBef>
              <a:spcAft>
                <a:spcPts val="300"/>
              </a:spcAft>
            </a:pPr>
            <a:r>
              <a:rPr lang="en-US" sz="1800" spc="-5" dirty="0">
                <a:effectLst/>
                <a:latin typeface="Arial" panose="020B0604020202020204" pitchFamily="34" charset="0"/>
                <a:ea typeface="Arial Narrow" panose="020B0606020202030204" pitchFamily="34" charset="0"/>
                <a:cs typeface="Arial" panose="020B0604020202020204" pitchFamily="34" charset="0"/>
              </a:rPr>
              <a:t>These courses may be in either academic disciplines (e.g., English) or CTE disciplines (e.g., welding). Physical education courses are not counted. The courses do not have to be taken in sequential order. For example, three classes taken during one fall quarter will be counted as completing three quarters of college coursework. One class taken during the fall semester and one class taken during the spring semester will be counted as completing two semesters of college coursework.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r>
              <a:rPr lang="en-US" sz="1800" spc="-5" dirty="0">
                <a:effectLst/>
                <a:latin typeface="Arial" panose="020B0604020202020204" pitchFamily="34" charset="0"/>
                <a:ea typeface="Arial Narrow" panose="020B0606020202030204" pitchFamily="34" charset="0"/>
              </a:rPr>
              <a:t>Year-long and summer courses are also included in this measure. One full year term is equivalent to one semester. One summer term is equivalent to one quarter.</a:t>
            </a:r>
          </a:p>
          <a:p>
            <a:endParaRPr lang="en-US" sz="1800" spc="-5" dirty="0">
              <a:effectLst/>
              <a:latin typeface="Arial" panose="020B0604020202020204" pitchFamily="34" charset="0"/>
            </a:endParaRPr>
          </a:p>
          <a:p>
            <a:r>
              <a:rPr lang="en-US" dirty="0"/>
              <a:t>https://www.cde.ca.gov/ta/ac/cm/documents/dbguidecci23.docx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378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a SEID of 9999999999 </a:t>
            </a:r>
          </a:p>
          <a:p>
            <a:pPr lvl="1"/>
            <a:r>
              <a:rPr lang="en-US" dirty="0"/>
              <a:t>- Will generate a “pre-determined exception” of vacancy. Vacancy = MISASSIGNMENT </a:t>
            </a:r>
          </a:p>
          <a:p>
            <a:endParaRPr lang="en-US" dirty="0"/>
          </a:p>
          <a:p>
            <a:r>
              <a:rPr lang="en-US" dirty="0"/>
              <a:t>• Appropriate use of SEID of 9999999999 for 2023-24</a:t>
            </a:r>
          </a:p>
          <a:p>
            <a:endParaRPr lang="en-US" dirty="0"/>
          </a:p>
          <a:p>
            <a:r>
              <a:rPr lang="en-US" dirty="0"/>
              <a:t>Should only be used for Specific college state courses and CTE courses that dual credit or college credit and </a:t>
            </a:r>
          </a:p>
          <a:p>
            <a:pPr marL="457200" lvl="1" indent="0">
              <a:buFontTx/>
              <a:buNone/>
            </a:pPr>
            <a:r>
              <a:rPr lang="en-US" dirty="0"/>
              <a:t>- Learner-led courses (self-directed online courses) </a:t>
            </a:r>
          </a:p>
          <a:p>
            <a:pPr marL="457200" lvl="1" indent="0">
              <a:buFontTx/>
              <a:buNone/>
            </a:pPr>
            <a:r>
              <a:rPr lang="en-US" dirty="0"/>
              <a:t>- Courses taught by college professors </a:t>
            </a:r>
          </a:p>
          <a:p>
            <a:pPr marL="457200" lvl="1" indent="0">
              <a:buFontTx/>
              <a:buNone/>
            </a:pPr>
            <a:r>
              <a:rPr lang="en-US" dirty="0"/>
              <a:t>- Courses taught by teachers paid by another LEA </a:t>
            </a:r>
          </a:p>
          <a:p>
            <a:endParaRPr lang="en-US" dirty="0"/>
          </a:p>
          <a:p>
            <a:r>
              <a:rPr lang="en-US" dirty="0"/>
              <a:t>• Inappropriate use of SEID of 99999999999 for 2023-24 </a:t>
            </a:r>
          </a:p>
          <a:p>
            <a:pPr marL="628650" lvl="1" indent="-171450">
              <a:buFontTx/>
              <a:buChar char="-"/>
            </a:pPr>
            <a:r>
              <a:rPr lang="en-US" dirty="0"/>
              <a:t>Non-certificated charter school teachers – all charter school teachers must obtain a certificate of clearance (and a SEID) by July 1, 2020. </a:t>
            </a:r>
          </a:p>
          <a:p>
            <a:pPr marL="0" indent="0">
              <a:buFontTx/>
              <a:buNone/>
            </a:pPr>
            <a:endParaRPr lang="en-US" dirty="0"/>
          </a:p>
          <a:p>
            <a:pPr marL="0" indent="0">
              <a:buFontTx/>
              <a:buNone/>
            </a:pPr>
            <a:r>
              <a:rPr lang="en-US" dirty="0"/>
              <a:t>• Although CALPADS will continue to allow the use of 9999999999 , wherever possible, LEAs should:</a:t>
            </a:r>
          </a:p>
          <a:p>
            <a:pPr marL="628650" lvl="1" indent="-171450">
              <a:buFontTx/>
              <a:buChar char="-"/>
            </a:pPr>
            <a:r>
              <a:rPr lang="en-US" dirty="0"/>
              <a:t>Use the teacher’s actual SEID </a:t>
            </a:r>
          </a:p>
          <a:p>
            <a:pPr marL="628650" lvl="1" indent="-171450">
              <a:buFontTx/>
              <a:buChar char="-"/>
            </a:pPr>
            <a:r>
              <a:rPr lang="en-US" dirty="0"/>
              <a:t>Submit a Staff Demographic Record for the teacher at the LEA in which they are providing instruction </a:t>
            </a:r>
          </a:p>
          <a:p>
            <a:pPr marL="628650" lvl="1" indent="-171450">
              <a:buFontTx/>
              <a:buChar char="-"/>
            </a:pPr>
            <a:r>
              <a:rPr lang="en-US" dirty="0"/>
              <a:t>Submit a Staff Assignment Record for the teacher at each school in which they are providing instruction</a:t>
            </a:r>
          </a:p>
          <a:p>
            <a:pPr marL="628650" lvl="1" indent="-171450">
              <a:buFontTx/>
              <a:buChar char="-"/>
            </a:pPr>
            <a:endParaRPr lang="en-US" dirty="0"/>
          </a:p>
          <a:p>
            <a:r>
              <a:rPr lang="en-US" b="1" dirty="0"/>
              <a:t>Dual Credit and College Credit Guidance: https://www.ctc.ca.gov/credentials/assignment-resources/dual-or-concurrent-enrollment-programs</a:t>
            </a:r>
          </a:p>
          <a:p>
            <a:endParaRPr lang="en-US" b="1" dirty="0"/>
          </a:p>
          <a:p>
            <a:r>
              <a:rPr lang="en-US" b="1" dirty="0"/>
              <a:t>NOTE: </a:t>
            </a:r>
            <a:r>
              <a:rPr lang="en-US" dirty="0" err="1"/>
              <a:t>CalSAAS</a:t>
            </a:r>
            <a:r>
              <a:rPr lang="en-US" dirty="0"/>
              <a:t> misassignments were generated for any course section reported with a generic SEID of 9999999999. </a:t>
            </a:r>
            <a:endParaRPr lang="en-US" b="1" dirty="0"/>
          </a:p>
          <a:p>
            <a:r>
              <a:rPr lang="en-US" b="1" dirty="0"/>
              <a:t>Why this happens:  </a:t>
            </a:r>
            <a:r>
              <a:rPr lang="en-US" dirty="0" err="1"/>
              <a:t>CalSAAS</a:t>
            </a:r>
            <a:r>
              <a:rPr lang="en-US" dirty="0"/>
              <a:t> has no information to determine whether or not the teacher is appropriately authorized, therefore, the system will predetermine these as “vacancies” which are misassignments.</a:t>
            </a:r>
          </a:p>
          <a:p>
            <a:r>
              <a:rPr lang="en-US" b="1" dirty="0"/>
              <a:t>Resolution:</a:t>
            </a:r>
          </a:p>
          <a:p>
            <a:pPr marL="628650" lvl="1" indent="-171450">
              <a:buFont typeface="Arial" panose="020B0604020202020204" pitchFamily="34" charset="0"/>
              <a:buChar char="•"/>
            </a:pPr>
            <a:r>
              <a:rPr lang="en-US" dirty="0"/>
              <a:t>Obtain the SEID, demographic, and staff assignment data for the teacher and report it to CALPADS; OR</a:t>
            </a:r>
          </a:p>
          <a:p>
            <a:pPr marL="628650" lvl="1" indent="-171450">
              <a:buFont typeface="Arial" panose="020B0604020202020204" pitchFamily="34" charset="0"/>
              <a:buChar char="•"/>
            </a:pPr>
            <a:r>
              <a:rPr lang="en-US" dirty="0"/>
              <a:t>Be prepared to provide the teacher’s SEID to the Monitoring Authority when the </a:t>
            </a:r>
            <a:r>
              <a:rPr lang="en-US" dirty="0" err="1"/>
              <a:t>CalSAAS</a:t>
            </a:r>
            <a:r>
              <a:rPr lang="en-US" dirty="0"/>
              <a:t> monitoring window opens. The MA can clear this vacancy as an “appropriate assignment”.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BCE77-EA96-400B-BD4F-04D9CB5D6B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213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use of the generic SEID #99999999 will result in an Automatic CALSAAS exception unless used for a College credit Dual enrollment course.</a:t>
            </a:r>
          </a:p>
          <a:p>
            <a:endParaRPr lang="en-US"/>
          </a:p>
          <a:p>
            <a:r>
              <a:rPr lang="en-US"/>
              <a:t>https://www.cde.ca.gov/ds/sp/cl/calpadsupdflash218.asp</a:t>
            </a:r>
          </a:p>
          <a:p>
            <a:endParaRPr lang="en-US"/>
          </a:p>
          <a:p>
            <a:pPr algn="l"/>
            <a:r>
              <a:rPr lang="en-US" b="0" i="0">
                <a:solidFill>
                  <a:srgbClr val="000000"/>
                </a:solidFill>
                <a:effectLst/>
                <a:latin typeface="Helvetica Neue"/>
              </a:rPr>
              <a:t>* LAO 80005(b) are those courses for which there is no path to a credential/authorization</a:t>
            </a:r>
          </a:p>
          <a:p>
            <a:pPr algn="l"/>
            <a:r>
              <a:rPr lang="en-US" b="0" i="0">
                <a:solidFill>
                  <a:srgbClr val="000000"/>
                </a:solidFill>
                <a:effectLst/>
                <a:latin typeface="Helvetica Neue"/>
              </a:rPr>
              <a:t>**These assignments were determined to be appropriately assigned by the Monitoring Authority. The “unknown” designation simply differentiates these clear assignments from assignments identified as clear by </a:t>
            </a:r>
            <a:r>
              <a:rPr lang="en-US" b="0" i="0" err="1">
                <a:solidFill>
                  <a:srgbClr val="000000"/>
                </a:solidFill>
                <a:effectLst/>
                <a:latin typeface="Helvetica Neue"/>
              </a:rPr>
              <a:t>CalSAAS</a:t>
            </a:r>
            <a:endParaRPr lang="en-US" b="0" i="0">
              <a:solidFill>
                <a:srgbClr val="000000"/>
              </a:solidFill>
              <a:effectLst/>
              <a:latin typeface="Helvetica Neue"/>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800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327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To report EL services for a student, three steps must be completed:</a:t>
            </a:r>
          </a:p>
          <a:p>
            <a:pPr marL="533535" indent="-533535">
              <a:buAutoNum type="arabicPeriod"/>
            </a:pPr>
            <a:r>
              <a:rPr lang="en-US" sz="1500" dirty="0"/>
              <a:t>Report student as EL (SELA)</a:t>
            </a:r>
          </a:p>
          <a:p>
            <a:pPr marL="533535" indent="-533535">
              <a:buAutoNum type="arabicPeriod"/>
            </a:pPr>
            <a:r>
              <a:rPr lang="en-US" sz="1500" dirty="0"/>
              <a:t>The course record (CRSE) should have an Education Service code populated in the Education service field based on the teacher’s credentials OR report No English services provided.</a:t>
            </a:r>
          </a:p>
          <a:p>
            <a:pPr marL="533535" indent="-533535">
              <a:buAutoNum type="arabicPeriod"/>
            </a:pPr>
            <a:r>
              <a:rPr lang="en-US" sz="1500" dirty="0"/>
              <a:t>Submit the SCSE record to associate the student to the course.</a:t>
            </a:r>
          </a:p>
          <a:p>
            <a:pPr marL="533535" indent="-533535">
              <a:buAutoNum type="arabicPeriod"/>
            </a:pPr>
            <a:endParaRPr lang="en-US" sz="1500" dirty="0"/>
          </a:p>
          <a:p>
            <a:r>
              <a:rPr lang="en-US" sz="1500" b="1" dirty="0"/>
              <a:t>ALL Course section records should have an Educational Service Code reported regardless if EL services code is provided or not to avoid CRSE0690F2</a:t>
            </a:r>
          </a:p>
          <a:p>
            <a:endParaRPr lang="en-US" sz="1500" dirty="0"/>
          </a:p>
          <a:p>
            <a:r>
              <a:rPr lang="en-US" sz="1500" dirty="0"/>
              <a:t>NOTE: For course sections that are taught by more than one teacher, the value in this field should represent all of the services provided in the course section (a combination of the services those teachers provide). </a:t>
            </a:r>
          </a:p>
          <a:p>
            <a:endParaRPr lang="en-US" sz="1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rPr>
              <a:t>Human resources and program staff should ensure that teachers teaching courses with English learner services attributes have the appropriate credentials and authorizations to provide the specific English language services.</a:t>
            </a:r>
            <a:r>
              <a:rPr lang="en-US" sz="1600" i="1" dirty="0">
                <a:effectLst/>
                <a:latin typeface="Arial" panose="020B0604020202020204" pitchFamily="34" charset="0"/>
                <a:ea typeface="Calibri" panose="020F0502020204030204" pitchFamily="34" charset="0"/>
                <a:cs typeface="Times New Roman" panose="02020603050405020304" pitchFamily="18"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The data are also provided to the Commission on Teaching Credentialing to monitor whether teachers hold the appropriate authorizations to provide the specified English learner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Common EL exceptions: </a:t>
            </a:r>
            <a:r>
              <a:rPr lang="en-US" sz="1600" dirty="0">
                <a:effectLst/>
                <a:latin typeface="Arial" panose="020B0604020202020204" pitchFamily="34" charset="0"/>
                <a:ea typeface="Calibri" panose="020F0502020204030204" pitchFamily="34" charset="0"/>
              </a:rPr>
              <a:t>CTC English Learner Exceptions Reference: (https://www.ctc.ca.gov/credentials/calsaas-information/specific-exception-information)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500" dirty="0"/>
          </a:p>
          <a:p>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947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The Postsecondary submission is for </a:t>
            </a:r>
            <a:r>
              <a:rPr lang="en-US" sz="1200" dirty="0">
                <a:solidFill>
                  <a:schemeClr val="bg1"/>
                </a:solidFill>
              </a:rPr>
              <a:t>students who were CTE pathway completers at any time during high 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with the student program reporting requirements and submission process described, LEAs should be able to:</a:t>
            </a:r>
          </a:p>
          <a:p>
            <a:pPr marL="0" indent="0">
              <a:buFont typeface="Wingdings" pitchFamily="2" charset="2"/>
              <a:buNone/>
            </a:pPr>
            <a:endParaRPr lang="en-US" sz="1200" kern="0"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0" dirty="0"/>
              <a:t>Identify </a:t>
            </a:r>
            <a:r>
              <a:rPr lang="en-US" kern="0" dirty="0"/>
              <a:t>the programs collected during the different submission periods throughout the academic year</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kern="0" dirty="0"/>
              <a:t>Determine </a:t>
            </a:r>
            <a:r>
              <a:rPr lang="en-US" dirty="0"/>
              <a:t>the eligibility criteria for each of the student program codes</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dirty="0"/>
              <a:t>Perform </a:t>
            </a:r>
            <a:r>
              <a:rPr lang="en-US" kern="0" dirty="0"/>
              <a:t>the reporting process through online maintenance and batch upload</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kern="0" dirty="0"/>
              <a:t>Resolve submission errors with ease with the help of available resource documents</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kern="0"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kern="0" dirty="0"/>
          </a:p>
          <a:p>
            <a:pPr marL="0" indent="0">
              <a:buFont typeface="Wingdings" pitchFamily="2" charset="2"/>
              <a:buNone/>
            </a:pPr>
            <a:endParaRPr lang="en-US" sz="1200" kern="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3F3F3F"/>
                </a:solidFill>
                <a:effectLst/>
                <a:uLnTx/>
                <a:uFillTx/>
                <a:latin typeface="Tahoma"/>
                <a:ea typeface="+mn-ea"/>
                <a:cs typeface="+mn-cs"/>
              </a:rPr>
              <a:t>Any student who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HS or exited in 2023-2024);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were or were not part of this year’s 4-year cohort;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r>
              <a:rPr kumimoji="0" lang="en-US" sz="1600" b="0" i="0" u="none" strike="noStrike" kern="1200" cap="none" spc="0" normalizeH="0" baseline="0" noProof="0" dirty="0">
                <a:ln>
                  <a:noFill/>
                </a:ln>
                <a:solidFill>
                  <a:srgbClr val="3F3F3F"/>
                </a:solidFill>
                <a:effectLst/>
                <a:uLnTx/>
                <a:uFillTx/>
                <a:latin typeface="Tahoma"/>
                <a:ea typeface="+mn-ea"/>
                <a:cs typeface="+mn-cs"/>
              </a:rPr>
              <a:t>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exited with E230 and any of the following:</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Graduated, standard high school (HS) diploma (100)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Students with Disabilities Certification of Completion (120)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Adult education HS diploma (250)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Received a HS Equivalency Certificate (320)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Passed the California HS Proficiency Exam (and no standard diploma) (330)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Completed grade twelve without completing graduation requirements, not grad (360) ; </a:t>
            </a:r>
            <a:r>
              <a:rPr kumimoji="0" lang="en-US" sz="1600" b="1"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AND</a:t>
            </a: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76225" marR="0" lvl="0" indent="-285750" algn="l" defTabSz="914400" rtl="0" eaLnBrk="1" fontAlgn="auto" latinLnBrk="0" hangingPunct="1">
              <a:lnSpc>
                <a:spcPct val="100000"/>
              </a:lnSpc>
              <a:spcBef>
                <a:spcPts val="0"/>
              </a:spcBef>
              <a:spcAft>
                <a:spcPts val="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a CTE pathway completers at any point during HS enrollment at the LEA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315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identify these students? There are two ways of identifying students who will require a PSTS file submitted to CALPADS, and will need to be surveyed. </a:t>
            </a:r>
          </a:p>
          <a:p>
            <a:endParaRPr lang="en-US" dirty="0"/>
          </a:p>
          <a:p>
            <a:r>
              <a:rPr lang="en-US" dirty="0"/>
              <a:t>First, if you are fortunate enough to have a robust SIS and are able to query with parameters that meet the PSTS reporting requirements, you are able to get this information from your local SIS.</a:t>
            </a:r>
          </a:p>
          <a:p>
            <a:endParaRPr lang="en-US" dirty="0"/>
          </a:p>
          <a:p>
            <a:r>
              <a:rPr lang="en-US" dirty="0"/>
              <a:t>Outside of the SIS, CALPADS has a way to identify a list of students who will require the PSTS file reported. There are three reports you will need to run. </a:t>
            </a:r>
          </a:p>
          <a:p>
            <a:endParaRPr lang="en-US" dirty="0"/>
          </a:p>
          <a:p>
            <a:r>
              <a:rPr lang="en-US" dirty="0"/>
              <a:t>The first thing you will need to find out is who your completers are – this is done by running ODS Report 8.1a for AY2021-2022 – this is to determine the students who completed high school. </a:t>
            </a:r>
          </a:p>
          <a:p>
            <a:r>
              <a:rPr lang="en-US" dirty="0"/>
              <a:t>Within that set, you will need to determine who your CTE pathway completers are. This is done first by running Snapshot Report 3.20 for AY 2022-2023, AY2021-2022 and AY2020-2021 to determine which high school completers also completed a CTE pathway in their final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35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visual aid helpful in generating your PSTS student list from CALPADS reports. </a:t>
            </a:r>
          </a:p>
          <a:p>
            <a:endParaRPr lang="en-US" dirty="0"/>
          </a:p>
          <a:p>
            <a:r>
              <a:rPr lang="en-US" dirty="0"/>
              <a:t>First, in order to determine your high school completers, run Fall 1 ODS Report 8.1a 2022-2023. Filter for Exit Reason Code E230 – Completer Exit, and Completion Codes of 100, 120, 250, 320, 330, and 360. And filter also for Grade Level of 11 and 12. That will cast the widest net possible for high school completers. </a:t>
            </a:r>
          </a:p>
          <a:p>
            <a:endParaRPr lang="en-US" dirty="0"/>
          </a:p>
          <a:p>
            <a:r>
              <a:rPr lang="en-US" dirty="0"/>
              <a:t>Within that completers group, you will have to determine who your CTE completers are. You do this by running Snapshot Reports 3.15 &amp; 3.20. In both reports, filter for completers and Perkins/CTEIG fundable all. </a:t>
            </a:r>
          </a:p>
          <a:p>
            <a:endParaRPr lang="en-US" dirty="0"/>
          </a:p>
          <a:p>
            <a:r>
              <a:rPr lang="en-US" dirty="0"/>
              <a:t>You will run Snapshot Report 3.20 twice, the first time for AY2023-2024, filtering for 12</a:t>
            </a:r>
            <a:r>
              <a:rPr lang="en-US" baseline="30000" dirty="0"/>
              <a:t>th</a:t>
            </a:r>
            <a:r>
              <a:rPr lang="en-US" dirty="0"/>
              <a:t> grade, in order to determine which of your high school completers also completed a CTE pathway in their last AY. Run Snapshot report 3.20 a second time for AY2022-2023, filtering for 11</a:t>
            </a:r>
            <a:r>
              <a:rPr lang="en-US" baseline="30000" dirty="0"/>
              <a:t>th</a:t>
            </a:r>
            <a:r>
              <a:rPr lang="en-US" dirty="0"/>
              <a:t> grade, to identify your high school completers who also completed a CTE pathway in their Junior year. Then, run Snapshot report 3.20 a third time for AY2021-2022, filtering for 10</a:t>
            </a:r>
            <a:r>
              <a:rPr lang="en-US" baseline="30000" dirty="0"/>
              <a:t>th</a:t>
            </a:r>
            <a:r>
              <a:rPr lang="en-US" dirty="0"/>
              <a:t> grade, to identify your high school completers who also completed a CTE pathway in their sophomore year. AS 9</a:t>
            </a:r>
            <a:r>
              <a:rPr lang="en-US" baseline="30000" dirty="0"/>
              <a:t>th</a:t>
            </a:r>
            <a:r>
              <a:rPr lang="en-US" dirty="0"/>
              <a:t> grade CTE completers are quite rate, this will likely be the only Snapshot report you will run to determine your CTE completers. However, this report doesn’t contain CTE completer information prior to AY2021-2022. As such, you are able to do your due diligence and run report 3.15 filtering for AY2020-2021 in addition, to determine which of your high school completers completed CTE pathways in their freshman year. It’s always a good idea to do your due diligence – however, 9</a:t>
            </a:r>
            <a:r>
              <a:rPr lang="en-US" baseline="30000" dirty="0"/>
              <a:t>th</a:t>
            </a:r>
            <a:r>
              <a:rPr lang="en-US" dirty="0"/>
              <a:t> grade CTE pathway completers are quite rare.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248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screen is a detailed visual of the filtering of ODS Report 8.1a to determine students who require a PSTS file reported to CALPADS. </a:t>
            </a:r>
          </a:p>
          <a:p>
            <a:endParaRPr lang="en-US" dirty="0"/>
          </a:p>
          <a:p>
            <a:r>
              <a:rPr lang="en-US" dirty="0"/>
              <a:t>So again we are filtering for the academic year prior to current, in our case 2023-24. Then we have the grade level, which should be filtered for 11 and 12. Then, filter for enrollment status 10 and 30, Exit Reason Code E230 and the completion statuses listed on the bottom of the slide: 100, 120, 250, 320, 330, or 360. </a:t>
            </a:r>
          </a:p>
          <a:p>
            <a:r>
              <a:rPr lang="en-US" dirty="0"/>
              <a:t>The last two fields are key to generating your list. Filter for your completion period from and through dates, for the 23-24 AY normally tracked from 8/16/22 to 8/15/23.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162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determined your high school completers, you will need to determine which of them are also CTE completers. You do this first by running report 3.20 – Career Technical Education Completers – Student List. When generating this report, filter for AY2023-2024, grade 12, and Perkins/CTEIG fundable Y,N (all). </a:t>
            </a:r>
          </a:p>
          <a:p>
            <a:endParaRPr lang="en-US" dirty="0"/>
          </a:p>
          <a:p>
            <a:r>
              <a:rPr lang="en-US" dirty="0"/>
              <a:t>Report 3.20 filtered as such, will provide a list of 12</a:t>
            </a:r>
            <a:r>
              <a:rPr lang="en-US" baseline="30000" dirty="0"/>
              <a:t>th</a:t>
            </a:r>
            <a:r>
              <a:rPr lang="en-US" dirty="0"/>
              <a:t> graders who completed a CTE pathway in their senior year. You’ll then want to run report 3.20 a second time, filtering for AY2022-2023 and grade 11 to determine your graduates who completed a CTE pathway in their Junior year. Then, run report 3.20 a third time, filtering for AY2021-2021 and grade 10 to determine your graduates who completed a CTE pathway in their sophomore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tell provide a list of all cohort graduates that completed a CTE pathway, and will thus need to be surveyed. </a:t>
            </a:r>
          </a:p>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46</a:t>
            </a:fld>
            <a:endParaRPr lang="en-US"/>
          </a:p>
        </p:txBody>
      </p:sp>
    </p:spTree>
    <p:extLst>
      <p:ext uri="{BB962C8B-B14F-4D97-AF65-F5344CB8AC3E}">
        <p14:creationId xmlns:p14="http://schemas.microsoft.com/office/powerpoint/2010/main" val="1172790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PSTS survey template can be downloaded from the PSTS page of the user manual.</a:t>
            </a:r>
          </a:p>
          <a:p>
            <a:endParaRPr lang="en-US" dirty="0"/>
          </a:p>
          <a:p>
            <a:r>
              <a:rPr lang="en-US" dirty="0"/>
              <a:t>https://documentation.calpads.org/OnlineMaintenance/StudentDataMaintenance/StudentDetailsPSTS/#postsecondary-status-psts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639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010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Now, for the main event. Let’s talk about the steps required to certify the Fall 2 data submission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 data coordinators certification workflow remains the same as always. The LEA will:</a:t>
            </a:r>
          </a:p>
          <a:p>
            <a:endParaRPr lang="en-US" dirty="0"/>
          </a:p>
          <a:p>
            <a:pPr marL="228600" indent="-228600">
              <a:buFont typeface="+mj-lt"/>
              <a:buAutoNum type="arabicPeriod"/>
            </a:pPr>
            <a:r>
              <a:rPr lang="en-US" dirty="0"/>
              <a:t>Submit student records and resolve validation errors</a:t>
            </a:r>
          </a:p>
          <a:p>
            <a:pPr marL="228600" indent="-228600">
              <a:buFont typeface="+mj-lt"/>
              <a:buAutoNum type="arabicPeriod"/>
            </a:pPr>
            <a:r>
              <a:rPr lang="en-US" dirty="0"/>
              <a:t>After the submission is complete the LEA will resolve CDDS and CERT errors</a:t>
            </a:r>
          </a:p>
          <a:p>
            <a:pPr marL="228600" indent="-228600">
              <a:buFont typeface="+mj-lt"/>
              <a:buAutoNum type="arabicPeriod"/>
            </a:pPr>
            <a:r>
              <a:rPr lang="en-US" dirty="0"/>
              <a:t>Sometimes, CDDS take longer than usual to clear from the snapshot revisions. A faster way to see if the CDDs corrections cleared is by looking at the Data Discrepancies errors for Fall 2.</a:t>
            </a:r>
          </a:p>
          <a:p>
            <a:pPr marL="228600" indent="-228600">
              <a:buFont typeface="+mj-lt"/>
              <a:buAutoNum type="arabicPeriod"/>
            </a:pPr>
            <a:r>
              <a:rPr lang="en-US" dirty="0"/>
              <a:t>Once all certification errors are resolved the LEA will disseminate reports for review</a:t>
            </a:r>
          </a:p>
          <a:p>
            <a:pPr marL="228600" indent="-228600">
              <a:buFont typeface="+mj-lt"/>
              <a:buAutoNum type="arabicPeriod"/>
            </a:pPr>
            <a:r>
              <a:rPr lang="en-US" dirty="0"/>
              <a:t>After the reports have been reviewed, the LEA can certify by clicking on the LEA Approve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revision can only be certified with an LEA approval.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37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Certification Process</a:t>
            </a:r>
          </a:p>
          <a:p>
            <a:pPr marL="237127" indent="-237127" eaLnBrk="1" hangingPunct="1">
              <a:buAutoNum type="arabicPeriod"/>
            </a:pPr>
            <a:r>
              <a:rPr lang="en-US" dirty="0">
                <a:latin typeface="Arial" pitchFamily="34" charset="0"/>
                <a:cs typeface="Arial" pitchFamily="34" charset="0"/>
              </a:rPr>
              <a:t>Recheck</a:t>
            </a:r>
            <a:r>
              <a:rPr lang="en-US" baseline="0" dirty="0">
                <a:latin typeface="Arial" pitchFamily="34" charset="0"/>
                <a:cs typeface="Arial" pitchFamily="34" charset="0"/>
              </a:rPr>
              <a:t> that all </a:t>
            </a:r>
            <a:r>
              <a:rPr lang="en-US" dirty="0">
                <a:latin typeface="Arial" pitchFamily="34" charset="0"/>
                <a:cs typeface="Arial" pitchFamily="34" charset="0"/>
              </a:rPr>
              <a:t>F and </a:t>
            </a:r>
            <a:r>
              <a:rPr lang="en-US" dirty="0" err="1">
                <a:latin typeface="Arial" pitchFamily="34" charset="0"/>
                <a:cs typeface="Arial" pitchFamily="34" charset="0"/>
              </a:rPr>
              <a:t>Ws</a:t>
            </a:r>
            <a:r>
              <a:rPr lang="en-US" dirty="0">
                <a:latin typeface="Arial" pitchFamily="34" charset="0"/>
                <a:cs typeface="Arial" pitchFamily="34" charset="0"/>
              </a:rPr>
              <a:t> certification errors have been resolved:</a:t>
            </a:r>
          </a:p>
          <a:p>
            <a:pPr marL="237127" indent="-237127" eaLnBrk="1" hangingPunct="1">
              <a:buAutoNum type="arabicPeriod"/>
            </a:pPr>
            <a:r>
              <a:rPr lang="en-US" dirty="0">
                <a:latin typeface="Arial" pitchFamily="34" charset="0"/>
                <a:cs typeface="Arial" pitchFamily="34" charset="0"/>
              </a:rPr>
              <a:t>Click on the Fall 2 Snapshot link to get to</a:t>
            </a:r>
            <a:r>
              <a:rPr lang="en-US" baseline="0" dirty="0">
                <a:latin typeface="Arial" pitchFamily="34" charset="0"/>
                <a:cs typeface="Arial" pitchFamily="34" charset="0"/>
              </a:rPr>
              <a:t> the Certification reports.</a:t>
            </a:r>
            <a:endParaRPr lang="en-US" dirty="0">
              <a:latin typeface="Arial" pitchFamily="34" charset="0"/>
              <a:cs typeface="Arial" pitchFamily="34" charset="0"/>
            </a:endParaRPr>
          </a:p>
          <a:p>
            <a:pPr marL="237127" indent="-237127" eaLnBrk="1" hangingPunct="1">
              <a:buAutoNum type="arabicPeriod"/>
            </a:pPr>
            <a:r>
              <a:rPr lang="en-US" dirty="0">
                <a:latin typeface="Arial" pitchFamily="34" charset="0"/>
                <a:cs typeface="Arial" pitchFamily="34" charset="0"/>
              </a:rPr>
              <a:t>All 4 aggregate reports must be reviewed.  It is the LEA’s responsibility to verify the data on the 4 F2 aggregate reports are an accurate representation of your LEA’s demographics.</a:t>
            </a:r>
          </a:p>
          <a:p>
            <a:pPr marL="237127" indent="-237127" eaLnBrk="1" hangingPunct="1">
              <a:buAutoNum type="arabicPeriod"/>
            </a:pPr>
            <a:r>
              <a:rPr lang="en-US" dirty="0">
                <a:latin typeface="Arial" pitchFamily="34" charset="0"/>
                <a:cs typeface="Arial" pitchFamily="34" charset="0"/>
              </a:rPr>
              <a:t>You may also review the supporting reports as a way to double</a:t>
            </a:r>
            <a:r>
              <a:rPr lang="en-US" baseline="0" dirty="0">
                <a:latin typeface="Arial" pitchFamily="34" charset="0"/>
                <a:cs typeface="Arial" pitchFamily="34" charset="0"/>
              </a:rPr>
              <a:t> check accuracy of the aggregate reports.</a:t>
            </a:r>
            <a:endParaRPr lang="en-US" dirty="0">
              <a:latin typeface="Arial" pitchFamily="34" charset="0"/>
              <a:cs typeface="Arial" pitchFamily="34" charset="0"/>
            </a:endParaRPr>
          </a:p>
          <a:p>
            <a:endParaRPr lang="en-US" dirty="0"/>
          </a:p>
          <a:p>
            <a:endParaRPr lang="en-US" dirty="0"/>
          </a:p>
          <a:p>
            <a:r>
              <a:rPr lang="en-US" dirty="0"/>
              <a:t>For large LEAs</a:t>
            </a:r>
            <a:r>
              <a:rPr lang="en-US" baseline="0" dirty="0"/>
              <a:t> or those who prefer to focus on static errors and reports, the system provides an option to mark the current revision as “In Review”. Applying this mark will preserve the revision for ongoing review.</a:t>
            </a:r>
          </a:p>
          <a:p>
            <a:endParaRPr lang="en-US" dirty="0"/>
          </a:p>
          <a:p>
            <a:r>
              <a:rPr lang="en-US" dirty="0"/>
              <a:t>Typically, a LEA would use this feature near the end of their certification process as they get closer to having accurate reports.  Once you send the reports out for review by your data stewards, you may want that revision to be saved while the reports are being verified.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18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details of the business rules related to student program reporting</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Spend some time on how data is reported in CALPADS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discuss the submission error validations before wrapping it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4597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 of the common submission errors LEAs encounter when uploading SPRG records to CALPADS.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3857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 of the common submission errors LEAs encounter when uploading SPRG records to CALPADS.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423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a:p>
        </p:txBody>
      </p:sp>
    </p:spTree>
    <p:extLst>
      <p:ext uri="{BB962C8B-B14F-4D97-AF65-F5344CB8AC3E}">
        <p14:creationId xmlns:p14="http://schemas.microsoft.com/office/powerpoint/2010/main" val="3000158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378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CERT084 often triggers on staff who have left the LEA and the demographic record has not been properly closed. If the demographic record’s staff employment period overlaps census day then a staff assignment is required. Closing a demographic record requires the end date to be populated. Resolving the CERt084 may require the end date to be populated prior to census day or adding a staff assignment if the staff member was employed.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7116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CERT048 triggers most often on itinerant staff. CALPADS knows that staff members are teacher because a SASS record with a teaching job classification code has been submitted.</a:t>
            </a:r>
          </a:p>
          <a:p>
            <a:pPr marL="171450" indent="-171450">
              <a:buFont typeface="Arial" panose="020B0604020202020204" pitchFamily="34" charset="0"/>
              <a:buChar char="•"/>
            </a:pPr>
            <a:r>
              <a:rPr lang="en-US" dirty="0"/>
              <a:t>12 – teacher</a:t>
            </a:r>
          </a:p>
          <a:p>
            <a:pPr marL="171450" indent="-171450">
              <a:buFont typeface="Arial" panose="020B0604020202020204" pitchFamily="34" charset="0"/>
              <a:buChar char="•"/>
            </a:pPr>
            <a:r>
              <a:rPr lang="en-US" dirty="0"/>
              <a:t>27 -  Itinerant teacher</a:t>
            </a:r>
          </a:p>
          <a:p>
            <a:pPr marL="171450" indent="-171450">
              <a:buFont typeface="Arial" panose="020B0604020202020204" pitchFamily="34" charset="0"/>
              <a:buChar char="•"/>
            </a:pPr>
            <a:r>
              <a:rPr lang="en-US" dirty="0"/>
              <a:t>26 – non certificated teacher</a:t>
            </a:r>
          </a:p>
          <a:p>
            <a:endParaRPr lang="en-US" dirty="0"/>
          </a:p>
          <a:p>
            <a:r>
              <a:rPr lang="en-US" dirty="0"/>
              <a:t>A teaching assignment is the course record with the teacher SIED. The CERT048 triggers when the teacher has no course, this frequent error among teachers not on the master schedule like itinerant teachers.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7696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635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785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18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476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9720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2170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7186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5521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cs typeface="Arial" pitchFamily="34" charset="0"/>
              </a:rPr>
              <a:t>Certification Report 2.4 summarizes the services provided to English Learners.  The data is derived from the student English language acquisition status (indicating which students are English Learners), the course-section and student course-section (indicating the courses the students are enrolled in and the services provided in those courses).</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1. Total number of EL students enrolled at</a:t>
            </a:r>
            <a:r>
              <a:rPr lang="en-US" baseline="0" dirty="0">
                <a:latin typeface="Arial" pitchFamily="34" charset="0"/>
                <a:cs typeface="Arial" pitchFamily="34" charset="0"/>
              </a:rPr>
              <a:t> the school on Census day based on ELAS status.</a:t>
            </a:r>
          </a:p>
          <a:p>
            <a:pPr eaLnBrk="1" hangingPunct="1"/>
            <a:r>
              <a:rPr lang="en-US" baseline="0" dirty="0">
                <a:latin typeface="Arial" pitchFamily="34" charset="0"/>
                <a:cs typeface="Arial" pitchFamily="34" charset="0"/>
              </a:rPr>
              <a:t>2. Total number of students receiving EL services from classes. Count is based on hierarchy indicated on 3.</a:t>
            </a:r>
          </a:p>
          <a:p>
            <a:pPr eaLnBrk="1" hangingPunct="1"/>
            <a:r>
              <a:rPr lang="en-US" baseline="0" dirty="0">
                <a:latin typeface="Arial" pitchFamily="34" charset="0"/>
                <a:cs typeface="Arial" pitchFamily="34" charset="0"/>
              </a:rPr>
              <a:t>3. If student is receiving multiple types of EL services due to teacher credentials, CALPADS will use the hierarchy rules to identify the EL service student is counted under.</a:t>
            </a:r>
            <a:endParaRPr lang="en-US" dirty="0">
              <a:latin typeface="Arial" pitchFamily="34" charset="0"/>
              <a:cs typeface="Arial" pitchFamily="34" charset="0"/>
            </a:endParaRPr>
          </a:p>
          <a:p>
            <a:pPr eaLnBrk="1" hangingPunct="1"/>
            <a:endParaRPr lang="en-US" dirty="0">
              <a:latin typeface="Arial" pitchFamily="34" charset="0"/>
              <a:cs typeface="Arial" pitchFamily="34" charset="0"/>
            </a:endParaRPr>
          </a:p>
          <a:p>
            <a:pPr eaLnBrk="1" hangingPunct="1"/>
            <a:r>
              <a:rPr lang="en-US" baseline="0" dirty="0">
                <a:latin typeface="Arial" pitchFamily="34" charset="0"/>
                <a:cs typeface="Arial" pitchFamily="34" charset="0"/>
              </a:rPr>
              <a:t>EL students appearing in the Education Service code missing column is generally an indication the CRSE file did not contain which services were provided to an EL student.  </a:t>
            </a:r>
            <a:endParaRPr lang="en-US" dirty="0">
              <a:latin typeface="Arial" pitchFamily="34" charset="0"/>
              <a:cs typeface="Arial"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3539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cs typeface="Arial" pitchFamily="34" charset="0"/>
              </a:rPr>
              <a:t>Certification report 2.5 counts the teachers providing services to English Learners. The </a:t>
            </a:r>
            <a:r>
              <a:rPr lang="en-US" baseline="0" dirty="0">
                <a:latin typeface="Arial" pitchFamily="34" charset="0"/>
                <a:cs typeface="Arial" pitchFamily="34" charset="0"/>
              </a:rPr>
              <a:t>EL services code should be based on the teacher’s EL credentials. </a:t>
            </a:r>
            <a:endParaRPr lang="en-US" dirty="0">
              <a:latin typeface="Arial" pitchFamily="34" charset="0"/>
              <a:cs typeface="Arial" pitchFamily="34" charset="0"/>
            </a:endParaRPr>
          </a:p>
          <a:p>
            <a:pPr eaLnBrk="1" hangingPunct="1"/>
            <a:endParaRPr lang="en-US" dirty="0">
              <a:latin typeface="Arial" pitchFamily="34" charset="0"/>
              <a:cs typeface="Arial" pitchFamily="34" charset="0"/>
            </a:endParaRPr>
          </a:p>
          <a:p>
            <a:r>
              <a:rPr lang="en-US" dirty="0"/>
              <a:t>This is from the Glossary -An Education Service provided to an English Learner that is delivered through a course section.</a:t>
            </a:r>
          </a:p>
          <a:p>
            <a:endParaRPr lang="en-US" dirty="0"/>
          </a:p>
          <a:p>
            <a:r>
              <a:rPr lang="en-US" dirty="0"/>
              <a:t>Same as previous Hierarchy:</a:t>
            </a:r>
          </a:p>
          <a:p>
            <a:r>
              <a:rPr lang="en-US" dirty="0"/>
              <a:t> </a:t>
            </a:r>
          </a:p>
          <a:p>
            <a:r>
              <a:rPr lang="en-US" dirty="0"/>
              <a:t>Counting Student English Learner Education Services (EL Services):</a:t>
            </a:r>
          </a:p>
          <a:p>
            <a:r>
              <a:rPr lang="en-US" dirty="0"/>
              <a:t>If a student is receiving multiple EL Services at a school, the student is counted in only one service.</a:t>
            </a:r>
          </a:p>
          <a:p>
            <a:r>
              <a:rPr lang="en-US" dirty="0"/>
              <a:t>Calculation Rules: </a:t>
            </a:r>
          </a:p>
          <a:p>
            <a:r>
              <a:rPr lang="en-US" dirty="0"/>
              <a:t>1) If a student is receiving "Primary Language Instruction" (1) and any</a:t>
            </a:r>
          </a:p>
          <a:p>
            <a:r>
              <a:rPr lang="en-US" dirty="0"/>
              <a:t>  other EL Service, the student is counted as (1). </a:t>
            </a:r>
          </a:p>
          <a:p>
            <a:r>
              <a:rPr lang="en-US" dirty="0"/>
              <a:t>2) If a student is receiving “ELD Instruction and SDAIE Instruction But</a:t>
            </a:r>
          </a:p>
          <a:p>
            <a:r>
              <a:rPr lang="en-US" dirty="0"/>
              <a:t>  Not Primary Language Instruction" (4) and one or both of 2 and 3</a:t>
            </a:r>
          </a:p>
          <a:p>
            <a:r>
              <a:rPr lang="en-US" dirty="0"/>
              <a:t>  (and not 1), the student is counted as 4.</a:t>
            </a:r>
          </a:p>
          <a:p>
            <a:r>
              <a:rPr lang="en-US" dirty="0"/>
              <a:t>3) If a student is receiving "ELD Instruction Only" (2) and "SDAIE </a:t>
            </a:r>
          </a:p>
          <a:p>
            <a:r>
              <a:rPr lang="en-US" dirty="0"/>
              <a:t>  Instruction Only" (3) without 1 or 4, the student is counted as 4.</a:t>
            </a:r>
          </a:p>
          <a:p>
            <a:r>
              <a:rPr lang="en-US" dirty="0"/>
              <a:t>4) If a student is receiving "Other English Learner Services" and none of the services described in codes 1,2,3, or 4, then the student is counted as 6.</a:t>
            </a:r>
          </a:p>
          <a:p>
            <a:r>
              <a:rPr lang="en-US" dirty="0"/>
              <a:t>5) If a student is receiving "Other English Learner Services" (6) and any of the services in codes 1-4, then follow the applicable calculation rules outlined in bullets 1-3. </a:t>
            </a:r>
          </a:p>
          <a:p>
            <a:r>
              <a:rPr lang="en-US" dirty="0"/>
              <a:t>6)  If a student is receiving "No English Learner Services" (5) and none of the services described in codes 1,2,3,4, or 6, the student is counted as a 5. 7) If a student is receiving "No English Learner Services" (5) and any services described in codes 1, 2, 3, 4, or 6, then follow the applicable rules outlined in bullets 1-5. </a:t>
            </a:r>
          </a:p>
          <a:p>
            <a:r>
              <a:rPr lang="en-US" dirty="0"/>
              <a:t> </a:t>
            </a:r>
          </a:p>
          <a:p>
            <a:r>
              <a:rPr lang="en-US" dirty="0"/>
              <a:t>If a student is receiving only one EL Service at a school, the student is counted in that service</a:t>
            </a:r>
          </a:p>
          <a:p>
            <a:r>
              <a:rPr lang="en-US" dirty="0"/>
              <a:t> </a:t>
            </a:r>
          </a:p>
          <a:p>
            <a:r>
              <a:rPr lang="en-US" dirty="0"/>
              <a:t>If a student does not have an Education Service Code reported, the student is included in the "Education Service Code Missing" count.  </a:t>
            </a:r>
          </a:p>
          <a:p>
            <a:r>
              <a:rPr lang="en-US" dirty="0"/>
              <a:t> </a:t>
            </a:r>
          </a:p>
          <a:p>
            <a:pPr eaLnBrk="1" hangingPunct="1"/>
            <a:endParaRPr lang="en-US" dirty="0">
              <a:latin typeface="Arial" pitchFamily="34" charset="0"/>
              <a:cs typeface="Arial"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899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the number of English Learners as of Fall 2 Census Day. The count is reported at the school level by grade level within Primary Home Language. It aggregates school level data to the LEA level.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0900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2.7 is the supporting report for 2.4 and list all students receiving services.</a:t>
            </a:r>
          </a:p>
          <a:p>
            <a:endParaRPr lang="en-US" dirty="0"/>
          </a:p>
          <a:p>
            <a:r>
              <a:rPr lang="en-US" dirty="0"/>
              <a:t>Counting Student English Learner Education Services (EL Services):</a:t>
            </a:r>
          </a:p>
          <a:p>
            <a:endParaRPr lang="en-US" dirty="0"/>
          </a:p>
          <a:p>
            <a:r>
              <a:rPr lang="en-US" dirty="0"/>
              <a:t>If a student is receiving multiple EL Services at a school, the student is counted in only one service.</a:t>
            </a:r>
          </a:p>
          <a:p>
            <a:endParaRPr lang="en-US" dirty="0"/>
          </a:p>
          <a:p>
            <a:r>
              <a:rPr lang="en-US" dirty="0"/>
              <a:t>Calculation Rules: </a:t>
            </a:r>
          </a:p>
          <a:p>
            <a:endParaRPr lang="en-US" dirty="0"/>
          </a:p>
          <a:p>
            <a:r>
              <a:rPr lang="en-US" dirty="0"/>
              <a:t>1) If a student is receiving "Primary Language Instruction" (1) and any</a:t>
            </a:r>
          </a:p>
          <a:p>
            <a:r>
              <a:rPr lang="en-US" dirty="0"/>
              <a:t>  other EL Service, the student is counted as (1). </a:t>
            </a:r>
          </a:p>
          <a:p>
            <a:r>
              <a:rPr lang="en-US" dirty="0"/>
              <a:t>2) If a student is receiving “ELD Instruction and SDAIE Instruction But</a:t>
            </a:r>
          </a:p>
          <a:p>
            <a:r>
              <a:rPr lang="en-US" dirty="0"/>
              <a:t>  Not Primary Language Instruction" (4) and one or both of 2 and 3</a:t>
            </a:r>
          </a:p>
          <a:p>
            <a:r>
              <a:rPr lang="en-US" dirty="0"/>
              <a:t>  (and not 1), the student is counted as 4.</a:t>
            </a:r>
          </a:p>
          <a:p>
            <a:r>
              <a:rPr lang="en-US" dirty="0"/>
              <a:t>3) If a student is receiving "ELD Instruction Only" (2) and "SDAIE </a:t>
            </a:r>
          </a:p>
          <a:p>
            <a:r>
              <a:rPr lang="en-US" dirty="0"/>
              <a:t>  Instruction Only" (3) without 1 or 4, the student is counted as 4.</a:t>
            </a:r>
          </a:p>
          <a:p>
            <a:r>
              <a:rPr lang="en-US" dirty="0"/>
              <a:t>4) If a student is receiving "Other English Learner Services" and none of the services described in codes 1,2,3, or 4, then the student is counted as 6.</a:t>
            </a:r>
          </a:p>
          <a:p>
            <a:r>
              <a:rPr lang="en-US" dirty="0"/>
              <a:t>5) If a student is receiving "Other English Learner Services" (6) and any of the services in codes 1-4, then follow the applicable calculation rules outlined in bullets 1-3. </a:t>
            </a:r>
          </a:p>
          <a:p>
            <a:r>
              <a:rPr lang="en-US" dirty="0"/>
              <a:t>6)  If a student is receiving "No English Learner Services" (5) and none of the services described in codes 1,2,3,4, or 6, the student is counted as a 5. 7) If a student is receiving "No English Learner Services" (5) and any services described in codes 1, 2, 3, 4, or 6, then follow the applicable rules outlined in bullets 1-5. </a:t>
            </a:r>
          </a:p>
          <a:p>
            <a:r>
              <a:rPr lang="en-US" dirty="0"/>
              <a:t> </a:t>
            </a:r>
          </a:p>
          <a:p>
            <a:r>
              <a:rPr lang="en-US" dirty="0"/>
              <a:t>If a student is receiving only one EL Service at a school, the student is counted in that service</a:t>
            </a:r>
          </a:p>
          <a:p>
            <a:r>
              <a:rPr lang="en-US" dirty="0"/>
              <a:t> </a:t>
            </a:r>
          </a:p>
          <a:p>
            <a:r>
              <a:rPr lang="en-US" dirty="0"/>
              <a:t>If a student does not have an Education Service Code reported, the student is included in the "Education Service Code Missing" count.</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6309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number of classes, class enrollment and average class size by content area category for each school </a:t>
            </a:r>
            <a:r>
              <a:rPr lang="en-US" sz="1200" b="1" kern="1200" dirty="0">
                <a:solidFill>
                  <a:schemeClr val="tx1"/>
                </a:solidFill>
                <a:effectLst/>
                <a:latin typeface="+mn-lt"/>
                <a:ea typeface="+mn-ea"/>
                <a:cs typeface="+mn-cs"/>
              </a:rPr>
              <a:t>as of Fall 2 Report Period</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2716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class size by content area category as of Fall 2 Report Period. Students are disaggregated into ethnicity/race categories. Count of students in each Class.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964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r>
              <a:rPr lang="en-US" dirty="0"/>
              <a:t>Fall 2 submission will be used to produce state and federal reports, public postings, for accountability and potentially for funding or grant eligibility. Fall 2 provides data for reporting and accountability to meet both state and federal requirements. Among these requirements the data is used for:</a:t>
            </a:r>
          </a:p>
          <a:p>
            <a:pPr marL="171450" indent="-171450">
              <a:buFont typeface="Arial" panose="020B0604020202020204" pitchFamily="34" charset="0"/>
              <a:buChar char="•"/>
            </a:pPr>
            <a:r>
              <a:rPr lang="en-US" dirty="0"/>
              <a:t>School Accountability Report Card (SARC)</a:t>
            </a:r>
          </a:p>
          <a:p>
            <a:pPr marL="628650" lvl="1" indent="-171450">
              <a:buFont typeface="Arial" panose="020B0604020202020204" pitchFamily="34" charset="0"/>
              <a:buChar char="•"/>
            </a:pPr>
            <a:r>
              <a:rPr lang="en-US" dirty="0"/>
              <a:t>UC/CSU course enrollment comes from certified CALPADS data</a:t>
            </a:r>
          </a:p>
          <a:p>
            <a:pPr marL="628650" lvl="1" indent="-171450">
              <a:buFont typeface="Arial" panose="020B0604020202020204" pitchFamily="34" charset="0"/>
              <a:buChar char="•"/>
            </a:pPr>
            <a:r>
              <a:rPr lang="en-US" dirty="0"/>
              <a:t>Certified CALPADS course enrollment data is used for the number of classes by size </a:t>
            </a:r>
          </a:p>
          <a:p>
            <a:pPr marL="628650" lvl="1" indent="-171450">
              <a:buFont typeface="Arial" panose="020B0604020202020204" pitchFamily="34" charset="0"/>
              <a:buChar char="•"/>
            </a:pPr>
            <a:r>
              <a:rPr lang="en-US" dirty="0"/>
              <a:t>Number of unduplicated students enrolled in the total AP Courses comes from certified CALPADS data</a:t>
            </a:r>
          </a:p>
          <a:p>
            <a:pPr marL="171450" indent="-171450">
              <a:buFont typeface="Arial" panose="020B0604020202020204" pitchFamily="34" charset="0"/>
              <a:buChar char="•"/>
            </a:pPr>
            <a:r>
              <a:rPr lang="en-US" dirty="0"/>
              <a:t>Every Student Succeeds Act (ESSA) Consolidated State Plan</a:t>
            </a:r>
          </a:p>
          <a:p>
            <a:pPr marL="628650" lvl="1" indent="-171450">
              <a:buFont typeface="Arial" panose="020B0604020202020204" pitchFamily="34" charset="0"/>
              <a:buChar char="•"/>
            </a:pPr>
            <a:r>
              <a:rPr lang="en-US" dirty="0"/>
              <a:t>Title III of the ESEA, as amended by ESSA, requires LEAs and SEAs to report on a variety of key EL-related measures (see Sections 3121 and 3122) that can be used to improve local or state programs for Els</a:t>
            </a:r>
          </a:p>
          <a:p>
            <a:pPr marL="628650" lvl="1" indent="-171450">
              <a:buFont typeface="Arial" panose="020B0604020202020204" pitchFamily="34" charset="0"/>
              <a:buChar char="•"/>
            </a:pPr>
            <a:r>
              <a:rPr lang="en-US" dirty="0"/>
              <a:t>Inexperienced teachers</a:t>
            </a:r>
          </a:p>
          <a:p>
            <a:pPr marL="171450" indent="-171450">
              <a:buFont typeface="Arial" panose="020B0604020202020204" pitchFamily="34" charset="0"/>
              <a:buChar char="•"/>
            </a:pPr>
            <a:r>
              <a:rPr lang="en-US" dirty="0"/>
              <a:t>U.S. Department of Education’s Office for Civil Rights (OCR)</a:t>
            </a:r>
          </a:p>
          <a:p>
            <a:pPr marL="628650" lvl="1" indent="-171450">
              <a:buFont typeface="Arial" panose="020B0604020202020204" pitchFamily="34" charset="0"/>
              <a:buChar char="•"/>
            </a:pPr>
            <a:r>
              <a:rPr lang="en-US" dirty="0"/>
              <a:t>To meet and monitor legal obligations to Els</a:t>
            </a:r>
          </a:p>
          <a:p>
            <a:pPr marL="171450" indent="-171450">
              <a:buFont typeface="Arial" panose="020B0604020202020204" pitchFamily="34" charset="0"/>
              <a:buChar char="•"/>
            </a:pPr>
            <a:r>
              <a:rPr lang="en-US" dirty="0"/>
              <a:t>California Teacher Credentialing (CTC)</a:t>
            </a:r>
          </a:p>
          <a:p>
            <a:pPr marL="628650" lvl="1" indent="-171450">
              <a:buFont typeface="Arial" panose="020B0604020202020204" pitchFamily="34" charset="0"/>
              <a:buChar char="•"/>
            </a:pPr>
            <a:r>
              <a:rPr lang="en-US" dirty="0"/>
              <a:t>Course data is compared with teacher assignments Commission on Teacher Credentialing for assignment monitoring</a:t>
            </a:r>
          </a:p>
          <a:p>
            <a:pPr marL="171450" indent="-171450">
              <a:buFont typeface="Arial" panose="020B0604020202020204" pitchFamily="34" charset="0"/>
              <a:buChar char="•"/>
            </a:pPr>
            <a:r>
              <a:rPr lang="en-US" dirty="0"/>
              <a:t>Perkins V</a:t>
            </a:r>
          </a:p>
          <a:p>
            <a:pPr marL="628650" lvl="1" indent="-171450">
              <a:buFont typeface="Arial" panose="020B0604020202020204" pitchFamily="34" charset="0"/>
              <a:buChar char="•"/>
            </a:pPr>
            <a:r>
              <a:rPr lang="en-US" dirty="0"/>
              <a:t> Survey of CTE pathway completers</a:t>
            </a:r>
          </a:p>
          <a:p>
            <a:pPr marL="171450" indent="-171450">
              <a:buFont typeface="Arial" panose="020B0604020202020204" pitchFamily="34" charset="0"/>
              <a:buChar char="•"/>
            </a:pPr>
            <a:r>
              <a:rPr lang="en-US" dirty="0" err="1"/>
              <a:t>EDfacts</a:t>
            </a:r>
            <a:endParaRPr lang="en-US" dirty="0"/>
          </a:p>
          <a:p>
            <a:pPr marL="628650" lvl="1" indent="-171450">
              <a:buFont typeface="Arial" panose="020B0604020202020204" pitchFamily="34" charset="0"/>
              <a:buChar char="•"/>
            </a:pPr>
            <a:r>
              <a:rPr lang="en-US" dirty="0"/>
              <a:t>Staff FTE</a:t>
            </a:r>
          </a:p>
          <a:p>
            <a:pPr marL="171450" marR="0" lvl="0" indent="-171450" algn="l" defTabSz="9316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defTabSz="931672">
              <a:defRPr/>
            </a:pPr>
            <a:endParaRPr lang="en-US" dirty="0"/>
          </a:p>
          <a:p>
            <a:pPr defTabSz="931672">
              <a:defRPr/>
            </a:pPr>
            <a:r>
              <a:rPr lang="en-US" b="1" u="sng" dirty="0"/>
              <a:t>RESOURCES</a:t>
            </a:r>
          </a:p>
          <a:p>
            <a:pPr defTabSz="931672">
              <a:defRPr/>
            </a:pPr>
            <a:r>
              <a:rPr lang="en-US" dirty="0"/>
              <a:t>SARC data usage retrieved from https://www.cde.ca.gov/ta/ac/sa/documents/definitions18.docx.</a:t>
            </a:r>
          </a:p>
          <a:p>
            <a:pPr defTabSz="931672">
              <a:defRPr/>
            </a:pPr>
            <a:endParaRPr lang="en-US" dirty="0"/>
          </a:p>
          <a:p>
            <a:pPr defTabSz="931672">
              <a:defRPr/>
            </a:pPr>
            <a:r>
              <a:rPr lang="en-US" dirty="0"/>
              <a:t>ESSA data retrieved from https://ncela.ed.gov/files/english_learner_toolkit/OELA_2017_ELsToolkit_508C.pdf at https://www2.ed.gov/about/offices/list/oela/english-learner-toolkit/index.html, https://www.cde.ca.gov/pd/ee/documents/equityplan2017.docx, https://www.cde.ca.gov/re/es/documents/essastateplan2018.pdf</a:t>
            </a:r>
          </a:p>
          <a:p>
            <a:pPr defTabSz="931672">
              <a:defRPr/>
            </a:pPr>
            <a:endParaRPr lang="en-US" dirty="0"/>
          </a:p>
          <a:p>
            <a:pPr defTabSz="931672">
              <a:defRPr/>
            </a:pPr>
            <a:r>
              <a:rPr lang="en-US" dirty="0"/>
              <a:t>U.S. Department of Education’s Office for Civil Rights (OCR) LEAs EL services and programs must meet civil rights requirements.  </a:t>
            </a:r>
          </a:p>
          <a:p>
            <a:pPr defTabSz="931672">
              <a:defRPr/>
            </a:pPr>
            <a:r>
              <a:rPr lang="en-US" dirty="0"/>
              <a:t>https://www.cde.ca.gov/ta/cr/documents/elcalpads.pdf and</a:t>
            </a:r>
          </a:p>
          <a:p>
            <a:pPr defTabSz="931672">
              <a:defRPr/>
            </a:pPr>
            <a:r>
              <a:rPr lang="en-US" dirty="0"/>
              <a:t> https://www2.ed.gov/about/offices/list/oela/english-learner-toolkit/index.html</a:t>
            </a:r>
          </a:p>
          <a:p>
            <a:pPr defTabSz="931672">
              <a:defRPr/>
            </a:pPr>
            <a:endParaRPr lang="en-US" dirty="0"/>
          </a:p>
          <a:p>
            <a:r>
              <a:rPr lang="en-US" dirty="0"/>
              <a:t>CTC data retrieved from </a:t>
            </a:r>
            <a:r>
              <a:rPr lang="en-US" sz="1200" kern="1200" dirty="0">
                <a:solidFill>
                  <a:schemeClr val="tx1"/>
                </a:solidFill>
                <a:effectLst/>
                <a:latin typeface="+mn-lt"/>
                <a:ea typeface="+mn-ea"/>
                <a:cs typeface="+mn-cs"/>
              </a:rPr>
              <a:t>https://www.ctc.ca.gov/docs/default-source/commission/files/rfo-rfp/rfo-saas-desc.docx?sfvrsn=6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1649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list of students, </a:t>
            </a:r>
            <a:r>
              <a:rPr lang="en-US" sz="1200" b="1" kern="1200" dirty="0">
                <a:solidFill>
                  <a:schemeClr val="tx1"/>
                </a:solidFill>
                <a:effectLst/>
                <a:latin typeface="+mn-lt"/>
                <a:ea typeface="+mn-ea"/>
                <a:cs typeface="+mn-cs"/>
              </a:rPr>
              <a:t>active as of Fall 2 Report Period</a:t>
            </a:r>
            <a:r>
              <a:rPr lang="en-US" sz="1200" kern="1200" dirty="0">
                <a:solidFill>
                  <a:schemeClr val="tx1"/>
                </a:solidFill>
                <a:effectLst/>
                <a:latin typeface="+mn-lt"/>
                <a:ea typeface="+mn-ea"/>
                <a:cs typeface="+mn-cs"/>
              </a:rPr>
              <a:t>, in each class by course section and by school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9579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the details of local course sections by Content Area and State Course Code </a:t>
            </a:r>
            <a:r>
              <a:rPr lang="en-US" sz="1200" b="1" kern="1200" dirty="0">
                <a:solidFill>
                  <a:schemeClr val="tx1"/>
                </a:solidFill>
                <a:effectLst/>
                <a:latin typeface="+mn-lt"/>
                <a:ea typeface="+mn-ea"/>
                <a:cs typeface="+mn-cs"/>
              </a:rPr>
              <a:t>as of Fall 2 Report Period</a:t>
            </a:r>
            <a:r>
              <a:rPr lang="en-US" sz="1200" kern="1200" dirty="0">
                <a:solidFill>
                  <a:schemeClr val="tx1"/>
                </a:solidFill>
                <a:effectLst/>
                <a:latin typeface="+mn-lt"/>
                <a:ea typeface="+mn-ea"/>
                <a:cs typeface="+mn-cs"/>
              </a:rPr>
              <a:t>. Included are education services, language of instruction, instructional strategy, education program fund source and course section enrollment.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9652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Report 3.8 is a supporting report for 3.7. Reports a list of students in each course section and class by school who are </a:t>
            </a:r>
            <a:r>
              <a:rPr lang="en-US" sz="1200" b="1" kern="1200" dirty="0">
                <a:solidFill>
                  <a:schemeClr val="tx1"/>
                </a:solidFill>
                <a:effectLst/>
                <a:latin typeface="+mn-lt"/>
                <a:ea typeface="+mn-ea"/>
                <a:cs typeface="+mn-cs"/>
              </a:rPr>
              <a:t>active as of the Fall 2 Report Period</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Assignment monitoring Report checklist: https://www.cde.ca.gov/ds/sp/cl/calpadsupdflash201.asp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0994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Report 4.1 reflects the number of staff and total FTE by job classification </a:t>
            </a:r>
            <a:r>
              <a:rPr lang="en-US" b="1" dirty="0"/>
              <a:t>active for the Fall 2 Report Period</a:t>
            </a:r>
            <a:r>
              <a:rPr lang="en-US" dirty="0"/>
              <a:t>. Included are SEIDs employed as of Census Day and, for school tracks that are not in session on Census Day.</a:t>
            </a:r>
          </a:p>
          <a:p>
            <a:pPr defTabSz="966529">
              <a:defRPr/>
            </a:pPr>
            <a:endParaRPr lang="en-US" dirty="0"/>
          </a:p>
          <a:p>
            <a:pPr defTabSz="966529">
              <a:defRPr/>
            </a:pPr>
            <a:r>
              <a:rPr lang="en-US" dirty="0"/>
              <a:t>Reported is certificated staff</a:t>
            </a:r>
            <a:r>
              <a:rPr lang="en-US" dirty="0">
                <a:effectLst/>
              </a:rPr>
              <a:t> in the following job classifications: </a:t>
            </a:r>
          </a:p>
          <a:p>
            <a:pPr defTabSz="966529">
              <a:defRPr/>
            </a:pPr>
            <a:endParaRPr lang="en-US" dirty="0">
              <a:effectLst/>
            </a:endParaRPr>
          </a:p>
          <a:p>
            <a:pPr defTabSz="966529">
              <a:defRPr/>
            </a:pPr>
            <a:r>
              <a:rPr lang="en-US" dirty="0">
                <a:effectLst/>
              </a:rPr>
              <a:t>1.Administrators</a:t>
            </a:r>
          </a:p>
          <a:p>
            <a:pPr defTabSz="966529">
              <a:defRPr/>
            </a:pPr>
            <a:r>
              <a:rPr lang="en-US" dirty="0">
                <a:effectLst/>
              </a:rPr>
              <a:t>2. Pupil Services</a:t>
            </a:r>
          </a:p>
          <a:p>
            <a:pPr defTabSz="966529">
              <a:defRPr/>
            </a:pPr>
            <a:r>
              <a:rPr lang="en-US" dirty="0">
                <a:effectLst/>
              </a:rPr>
              <a:t>3. Teachers and Itinerant or Pull-out/Push-In Teachers </a:t>
            </a:r>
          </a:p>
          <a:p>
            <a:pPr defTabSz="966529">
              <a:defRPr/>
            </a:pPr>
            <a:endParaRPr lang="en-US" dirty="0">
              <a:effectLst/>
            </a:endParaRPr>
          </a:p>
          <a:p>
            <a:pPr defTabSz="966529">
              <a:defRPr/>
            </a:pPr>
            <a:r>
              <a:rPr lang="en-US" dirty="0">
                <a:effectLst/>
              </a:rPr>
              <a:t>It also include Non-certificated staff, who have a SEID, in the following job classifications: Non-certificated Administrator and Charter School Non-certificated Teacher </a:t>
            </a:r>
          </a:p>
          <a:p>
            <a:pPr defTabSz="966529">
              <a:defRPr/>
            </a:pPr>
            <a:endParaRPr lang="en-US" dirty="0">
              <a:effectLst/>
            </a:endParaRPr>
          </a:p>
          <a:p>
            <a:pPr defTabSz="966529">
              <a:defRPr/>
            </a:pPr>
            <a:r>
              <a:rPr lang="en-US" dirty="0">
                <a:effectLst/>
              </a:rPr>
              <a:t>NOTE:</a:t>
            </a:r>
            <a:r>
              <a:rPr lang="en-US" baseline="0" dirty="0">
                <a:effectLst/>
              </a:rPr>
              <a:t> For S</a:t>
            </a:r>
            <a:r>
              <a:rPr lang="en-US" dirty="0">
                <a:effectLst/>
              </a:rPr>
              <a:t>napshot only;  </a:t>
            </a:r>
            <a:r>
              <a:rPr lang="en-US" dirty="0"/>
              <a:t>Non-Classroom based or Support Assignment Codes in fields 1-7 are included EXCEPT for Non-classroom code </a:t>
            </a:r>
            <a:r>
              <a:rPr lang="en-US" dirty="0">
                <a:effectLst/>
              </a:rPr>
              <a:t>6018 (Employee of Leave).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8637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4.2 reflects the number of staff and total FTE by job classification </a:t>
            </a:r>
            <a:r>
              <a:rPr lang="en-US" b="1" dirty="0"/>
              <a:t>active for the Fall 2 Report Period</a:t>
            </a:r>
            <a:r>
              <a:rPr lang="en-US" dirty="0"/>
              <a:t> by race and ethnicity. Included are SEIDs employed as of Census Day and, for school tracks that are not in session on Census Day, but within 30 days after Census Day. Reported is certificated staff</a:t>
            </a:r>
            <a:r>
              <a:rPr lang="en-US" dirty="0">
                <a:effectLst/>
              </a:rPr>
              <a:t> in the following job classifications: Administrators, Pupil Services, Teachers, and Itinerant or Pull-out/Push-In Teachers as well as non-certificated staff, who have a SEID, in the following job classifications: Non-certificated Administrator and Charter School Non-certificated Teacher.</a:t>
            </a:r>
          </a:p>
          <a:p>
            <a:endParaRPr lang="en-US" dirty="0">
              <a:effectLst/>
            </a:endParaRPr>
          </a:p>
          <a:p>
            <a:pPr defTabSz="966529">
              <a:defRPr/>
            </a:pPr>
            <a:r>
              <a:rPr lang="en-US" dirty="0">
                <a:effectLst/>
              </a:rPr>
              <a:t>NOTE:</a:t>
            </a:r>
            <a:r>
              <a:rPr lang="en-US" baseline="0" dirty="0">
                <a:effectLst/>
              </a:rPr>
              <a:t> For S</a:t>
            </a:r>
            <a:r>
              <a:rPr lang="en-US" dirty="0">
                <a:effectLst/>
              </a:rPr>
              <a:t>napshot only;  </a:t>
            </a:r>
            <a:r>
              <a:rPr lang="en-US" dirty="0"/>
              <a:t>Non-Classroom based or Support Assignment Codes in fields 1-7 are included EXCEPT for Non-classroom code </a:t>
            </a:r>
            <a:r>
              <a:rPr lang="en-US" dirty="0">
                <a:effectLst/>
              </a:rPr>
              <a:t>6018 (Employee of Leave).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9239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 4.3 reflects the teaching assignments for each SEID as of the Fall 2 census day. It reflects each of the staff member’s course, the EL service provided and if there are any EL students enrolled.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report used for assignment monitoring. There are new versions of the report, </a:t>
            </a:r>
            <a:r>
              <a:rPr lang="en-US" sz="1800" dirty="0">
                <a:effectLst/>
                <a:latin typeface="Calibri" panose="020F0502020204030204" pitchFamily="34" charset="0"/>
                <a:ea typeface="Calibri" panose="020F0502020204030204" pitchFamily="34" charset="0"/>
              </a:rPr>
              <a:t>C/A 4.3 and ODS 4.3 that may  help LEAs be more proactive in assignment mapping.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Assignment monitoring Report checklist: https://www.cde.ca.gov/ds/sp/cl/calpadsupdflash201.asp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593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demographics, employment status, and FTE by job classification for each SEID </a:t>
            </a:r>
            <a:r>
              <a:rPr lang="en-US" sz="1200" b="1" kern="1200" dirty="0">
                <a:solidFill>
                  <a:schemeClr val="tx1"/>
                </a:solidFill>
                <a:effectLst/>
                <a:latin typeface="+mn-lt"/>
                <a:ea typeface="+mn-ea"/>
                <a:cs typeface="+mn-cs"/>
              </a:rPr>
              <a:t>active as of Fall 2 Report Period</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3397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Reports the staff assignments for SEIDs employed as of Fall 2 Report Period. Reported is certificated staff job classifications and Non-Classroom based or Support Assignment Codes 1-7 does not equal 6018 (Employee of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Assignment monitoring Report checklist: https://www.cde.ca.gov/ds/sp/cl/calpadsupdflash201.asp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351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latin typeface="Lato" panose="020F0502020204030203" pitchFamily="34" charset="0"/>
              </a:rPr>
              <a:t>Reports the total number of CTE completers and CPA students identified in the Postsecondary (PSTS) survey outcome.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7367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latin typeface="Lato" panose="020F0502020204030203" pitchFamily="34" charset="0"/>
              </a:rPr>
              <a:t>Captures and reports the postsecondary survey outcomes for CTE/CPA (CA Partnership Academy) students.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930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talk about who is involved in the Fall 2 data collection. At the center of CALPADS reporting is the data coordinator, you have the responsibility of not only reporting the data to CALPADS but also managing relationships with data stewards and data owners. Among the many stakeholders involve din the Fall 2 data collection are personnel and staff at school sites, Human resource staff and additional district staff. This staff doesn’t often submit data to CALPADS, they may not even have access to CALPADS, but usually help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gathering and maintaining student profile data within 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determining the staff credentials appropriate for the courses taught, verify FTE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develop the course content, EL services  provided, assign students in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Cultivating relationships, mapping data sources and identifying data stewards prior to the submission is the foundation for Fall 2 success.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08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Flash #201 - </a:t>
            </a:r>
            <a:r>
              <a:rPr lang="en-US">
                <a:hlinkClick r:id="rId3"/>
              </a:rPr>
              <a:t>https://www.cde.ca.gov/ds/sp/cl/calpadsupdflash201.asp</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2455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CalSAAS</a:t>
            </a:r>
            <a:r>
              <a:rPr lang="en-US"/>
              <a:t> works through an interface where the Commission’s credentialing data is compared with CDE’s California Longitudinal Pupil Achievement Data System (CALPADS) educator assignment data based on the educator’s unique Statewide Educator Identifier (SEID) number. Each educator’s credentials are evaluated for their assignments as reported by their employing local education agency (LEA). Educators who are assigned to courses in which they do not clearly hold an appropriate credential authorization for the course are identified through the system as “exceptions.” Exceptions are not necessarily misassignments; there are multiple reasons why an educator may be otherwise legally authorized for an assignment outside of their credential area. </a:t>
            </a:r>
            <a:r>
              <a:rPr lang="en-US" err="1"/>
              <a:t>CalSAAS</a:t>
            </a:r>
            <a:r>
              <a:rPr lang="en-US"/>
              <a:t> users review exceptions and justify the exceptions through documentation and comments for the assignment. </a:t>
            </a:r>
          </a:p>
          <a:p>
            <a:endParaRPr lang="en-US"/>
          </a:p>
          <a:p>
            <a:r>
              <a:rPr lang="en-US"/>
              <a:t>https://www.ctc.ca.gov/docs/default-source/commission/agendas/2020-04/2020-04-6b.pdf?sfvrsn=70332cb1_2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7182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staff and both course file types will be used to provide data for assignment monitoring.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1573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Curriculum and instruction staff should first verify the course information is correct by taking the following steps:</a:t>
            </a:r>
          </a:p>
          <a:p>
            <a:pPr marL="228600" indent="-228600">
              <a:buAutoNum type="alphaLcParenR"/>
            </a:pPr>
            <a:r>
              <a:rPr lang="en-US" dirty="0"/>
              <a:t>Verify that the State course code and content area subcategory (if applicable) represent the correct content area the teacher is teaching based on the standards used to develop the course. This should never be based on what that teacher is authorized to teach.</a:t>
            </a:r>
          </a:p>
          <a:p>
            <a:pPr marL="228600" indent="-228600">
              <a:buAutoNum type="alphaLcParenR"/>
            </a:pPr>
            <a:r>
              <a:rPr lang="en-US" dirty="0"/>
              <a:t>Verify that the grade level standards range represents the grade level standards being taught in the course and NOT necessarily the grade levels of the students enrolled in the course.</a:t>
            </a:r>
          </a:p>
          <a:p>
            <a:pPr marL="228600" indent="-228600">
              <a:buAutoNum type="alphaLcParenR"/>
            </a:pPr>
            <a:r>
              <a:rPr lang="en-US" dirty="0"/>
              <a:t>Check all the special course characteristics to ensure that they are accurate, as they will affect whether or not a teacher is appropriately assigned:</a:t>
            </a:r>
          </a:p>
          <a:p>
            <a:pPr marL="685800" lvl="1" indent="-228600">
              <a:buAutoNum type="alphaLcParenR"/>
            </a:pPr>
            <a:r>
              <a:rPr lang="en-US" dirty="0"/>
              <a:t>Non-Std Inst </a:t>
            </a:r>
            <a:r>
              <a:rPr lang="en-US" dirty="0" err="1"/>
              <a:t>Lvl</a:t>
            </a:r>
            <a:r>
              <a:rPr lang="en-US" dirty="0"/>
              <a:t>:  Is this a college credit only (23) or dual credit (24) course?</a:t>
            </a:r>
          </a:p>
          <a:p>
            <a:pPr marL="685800" lvl="1" indent="-228600">
              <a:buAutoNum type="alphaLcParenR"/>
            </a:pPr>
            <a:r>
              <a:rPr lang="en-US" dirty="0"/>
              <a:t>Educ Service and EL Course Enrollment:  Are there English learners enrolled in the course and are there English learner services being provided in the course?  If so, is the value in this field correct?</a:t>
            </a:r>
          </a:p>
          <a:p>
            <a:pPr marL="685800" lvl="1" indent="-228600">
              <a:buAutoNum type="alphaLcParenR"/>
            </a:pPr>
            <a:r>
              <a:rPr lang="en-US" dirty="0"/>
              <a:t>Inst Lang:  Is this course taught in a language other than English?  If so, is the value in this field correct?</a:t>
            </a:r>
          </a:p>
          <a:p>
            <a:pPr marL="685800" lvl="1" indent="-228600">
              <a:buAutoNum type="alphaLcParenR"/>
            </a:pPr>
            <a:r>
              <a:rPr lang="en-US" dirty="0"/>
              <a:t>Inst Strat:  Is this course a course designed specifically for students with disabilities or is it part of a home/hospital program?  If so, does it have a value of 700 (Special Education) or 300 (Home/Hospital)?  Is this a general education course?  If so, then this column should be blank.</a:t>
            </a:r>
          </a:p>
          <a:p>
            <a:pPr marL="685800" lvl="1" indent="-228600">
              <a:buAutoNum type="alphaLcParenR"/>
            </a:pPr>
            <a:r>
              <a:rPr lang="en-US" dirty="0"/>
              <a:t>Ind Study:  Is this course taught as part of a traditional or course-based independent study program?  If so, is the value “Y” in this column?</a:t>
            </a:r>
          </a:p>
          <a:p>
            <a:pPr marL="685800" lvl="1" indent="-228600">
              <a:buAutoNum type="alphaLcParenR"/>
            </a:pPr>
            <a:r>
              <a:rPr lang="en-US" dirty="0"/>
              <a:t>Online Course Instruction Type:  Is this course an online course and if so, is it instructor-led, facilitated, or learner-led?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4146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7494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1">
                <a:solidFill>
                  <a:srgbClr val="333333"/>
                </a:solidFill>
                <a:effectLst/>
                <a:latin typeface="Roboto" panose="02000000000000000000" pitchFamily="2" charset="0"/>
              </a:rPr>
              <a:t>Appropriate Credential Authorizations for CALPADS Coding</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3" tooltip="Course Assignment Handout"/>
              </a:rPr>
              <a:t>Course Assignment </a:t>
            </a:r>
            <a:r>
              <a:rPr lang="en-US" b="0" i="0" u="none" strike="noStrike" err="1">
                <a:solidFill>
                  <a:srgbClr val="40719D"/>
                </a:solidFill>
                <a:effectLst/>
                <a:latin typeface="Roboto" panose="02000000000000000000" pitchFamily="2" charset="0"/>
                <a:hlinkClick r:id="rId3" tooltip="Course Assignment Handout"/>
              </a:rPr>
              <a:t>HandoutOpen</a:t>
            </a:r>
            <a:r>
              <a:rPr lang="en-US" b="0" i="0" u="none" strike="noStrike">
                <a:solidFill>
                  <a:srgbClr val="40719D"/>
                </a:solidFill>
                <a:effectLst/>
                <a:latin typeface="Roboto" panose="02000000000000000000" pitchFamily="2" charset="0"/>
                <a:hlinkClick r:id="rId3" tooltip="Course Assignment Handout"/>
              </a:rPr>
              <a:t> PDF in current window.</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4"/>
              </a:rPr>
              <a:t>Appropriate Credentials for CALPADS State Course Codes</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5"/>
              </a:rPr>
              <a:t>Appropriate Credentials for Special Education Disability Categories</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6"/>
              </a:rPr>
              <a:t>Appropriate Credentials for English Learner Services</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7"/>
              </a:rPr>
              <a:t>Appropriate Credentials for Non Classroom Based Assignments</a:t>
            </a:r>
            <a:endParaRPr lang="en-US" b="0" i="0">
              <a:solidFill>
                <a:srgbClr val="333333"/>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606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https://www.ctc.ca.gov/credentials/calsaas-information/Appropriate-credentials-nonclassroombased</a:t>
            </a:r>
          </a:p>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1462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842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Sometimes</a:t>
            </a:r>
            <a:r>
              <a:rPr lang="en-US" i="0" baseline="0" dirty="0"/>
              <a:t> it is difficult to determine how to pace yourself through the CALPADS work because the deadlines start off so far in advance. Here we’ve provided a sequence of suggested milestones that you can use to break up the work and use as a checklist. Note that you should adjust the dates based on staff availability and other factors.</a:t>
            </a:r>
          </a:p>
          <a:p>
            <a:endParaRPr lang="en-US" i="0" baseline="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96</a:t>
            </a:fld>
            <a:endParaRPr lang="en-US" noProof="0"/>
          </a:p>
        </p:txBody>
      </p:sp>
    </p:spTree>
    <p:extLst>
      <p:ext uri="{BB962C8B-B14F-4D97-AF65-F5344CB8AC3E}">
        <p14:creationId xmlns:p14="http://schemas.microsoft.com/office/powerpoint/2010/main" val="84726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87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97</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0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defTabSz="931774" eaLnBrk="0" fontAlgn="base" hangingPunct="0">
              <a:spcBef>
                <a:spcPct val="30000"/>
              </a:spcBef>
              <a:spcAft>
                <a:spcPct val="0"/>
              </a:spcAft>
              <a:defRPr/>
            </a:pPr>
            <a:r>
              <a:rPr lang="en-US" baseline="0" dirty="0"/>
              <a:t>If you experience any technical difficulty with accessing the survey, please try the alternative long URL:</a:t>
            </a:r>
            <a:endParaRPr lang="en-US" dirty="0"/>
          </a:p>
          <a:p>
            <a:endParaRPr lang="en-US" dirty="0"/>
          </a:p>
          <a:p>
            <a:r>
              <a:rPr lang="en-US" dirty="0"/>
              <a:t>Long URL: https://forms.office.com/Pages/ResponsePage.aspx?id=k1b3XxqV6E2E3dWxsESwNX2FYi3dRZNNt8LpvkF_wmhUNVRLOVBDVkoySE01UTJSRk42VTlaUUFIQi4u</a:t>
            </a:r>
          </a:p>
          <a:p>
            <a:endParaRPr lang="en-US" dirty="0"/>
          </a:p>
          <a:p>
            <a:r>
              <a:rPr lang="en-US" dirty="0"/>
              <a:t>Short URL:</a:t>
            </a:r>
            <a:r>
              <a:rPr lang="en-US" dirty="0">
                <a:latin typeface="Arial" charset="0"/>
              </a:rPr>
              <a:t> </a:t>
            </a:r>
            <a:r>
              <a:rPr lang="en-US" i="1" dirty="0">
                <a:latin typeface="Calibri" pitchFamily="34" charset="0"/>
                <a:hlinkClick r:id="rId3"/>
              </a:rPr>
              <a:t>https://bit.ly/2MXsECg</a:t>
            </a:r>
            <a:endParaRPr lang="en-US" i="1" dirty="0">
              <a:latin typeface="Calibri" pitchFamily="34" charset="0"/>
            </a:endParaRPr>
          </a:p>
          <a:p>
            <a:endParaRPr lang="en-US" i="1" dirty="0">
              <a:latin typeface="Calibri" pitchFamily="34" charset="0"/>
            </a:endParaRPr>
          </a:p>
          <a:p>
            <a:pPr defTabSz="931774" eaLnBrk="0" fontAlgn="base" hangingPunct="0">
              <a:spcBef>
                <a:spcPct val="30000"/>
              </a:spcBef>
              <a:spcAft>
                <a:spcPct val="0"/>
              </a:spcAft>
              <a:defRPr/>
            </a:pPr>
            <a:r>
              <a:rPr lang="en-US" baseline="0" dirty="0"/>
              <a:t>Thank you for providing us the opportunity to evaluate our trainings.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632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5646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53197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558168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295629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675836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0858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24015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949480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89624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6238394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1697780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7035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435554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373976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7925500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817304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793950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2942806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Reports and Certification v1.0 January 09, 2025</a:t>
            </a:r>
          </a:p>
        </p:txBody>
      </p:sp>
    </p:spTree>
    <p:extLst>
      <p:ext uri="{BB962C8B-B14F-4D97-AF65-F5344CB8AC3E}">
        <p14:creationId xmlns:p14="http://schemas.microsoft.com/office/powerpoint/2010/main" val="1235608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Reports and Certification v1.0 January 09,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114205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Reports and Certification v1.0 January 09,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6543953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Fall 2 Reports and Certification v1.0 January 09, 2025</a:t>
            </a:r>
            <a:endParaRPr lang="en-US" dirty="0"/>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01817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A258-BD43-4DA9-8F08-80BAD5289C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D5183-65B4-45B1-B2B7-002584452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9AA8DE-DA37-4971-A903-E95B963214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DB77B0-C860-4CE3-BADB-AA3887B37C26}"/>
              </a:ext>
            </a:extLst>
          </p:cNvPr>
          <p:cNvSpPr>
            <a:spLocks noGrp="1"/>
          </p:cNvSpPr>
          <p:nvPr>
            <p:ph type="ftr" sz="quarter" idx="11"/>
          </p:nvPr>
        </p:nvSpPr>
        <p:spPr/>
        <p:txBody>
          <a:bodyPr/>
          <a:lstStyle/>
          <a:p>
            <a:r>
              <a:rPr lang="en-US"/>
              <a:t>Fall 2 Reports and Certification v1.0 January 09, 2025</a:t>
            </a:r>
          </a:p>
        </p:txBody>
      </p:sp>
      <p:sp>
        <p:nvSpPr>
          <p:cNvPr id="6" name="Slide Number Placeholder 5">
            <a:extLst>
              <a:ext uri="{FF2B5EF4-FFF2-40B4-BE49-F238E27FC236}">
                <a16:creationId xmlns:a16="http://schemas.microsoft.com/office/drawing/2014/main" id="{055E73F8-D19F-484C-B4B9-CA675FFD5F6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1274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1252503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D8FB-7F69-4713-B9A5-AF65F1042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EF735-AEFD-4940-8300-CDFE49271F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FB4B4-A9AB-4C29-AA3B-1650346A067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D71453-2D10-403A-859B-938BC9833F90}"/>
              </a:ext>
            </a:extLst>
          </p:cNvPr>
          <p:cNvSpPr>
            <a:spLocks noGrp="1"/>
          </p:cNvSpPr>
          <p:nvPr>
            <p:ph type="ftr" sz="quarter" idx="11"/>
          </p:nvPr>
        </p:nvSpPr>
        <p:spPr/>
        <p:txBody>
          <a:bodyPr/>
          <a:lstStyle/>
          <a:p>
            <a:r>
              <a:rPr lang="en-US"/>
              <a:t>Fall 2 Reports and Certification v1.0 January 09, 2025</a:t>
            </a:r>
          </a:p>
        </p:txBody>
      </p:sp>
      <p:sp>
        <p:nvSpPr>
          <p:cNvPr id="6" name="Slide Number Placeholder 5">
            <a:extLst>
              <a:ext uri="{FF2B5EF4-FFF2-40B4-BE49-F238E27FC236}">
                <a16:creationId xmlns:a16="http://schemas.microsoft.com/office/drawing/2014/main" id="{FE01A6B6-C68D-4D42-B2B0-CE12FB51BB52}"/>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5921274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96F3-ABCF-4F9A-A1A6-CF66DD43D7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C1EBC-5109-4D00-9A62-213DF537D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5FC6-8D9F-417E-996F-3ED847CB04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ADD134-930A-4A6E-AA7D-7C988F7A6403}"/>
              </a:ext>
            </a:extLst>
          </p:cNvPr>
          <p:cNvSpPr>
            <a:spLocks noGrp="1"/>
          </p:cNvSpPr>
          <p:nvPr>
            <p:ph type="ftr" sz="quarter" idx="11"/>
          </p:nvPr>
        </p:nvSpPr>
        <p:spPr/>
        <p:txBody>
          <a:bodyPr/>
          <a:lstStyle/>
          <a:p>
            <a:r>
              <a:rPr lang="en-US"/>
              <a:t>Fall 2 Reports and Certification v1.0 January 09, 2025</a:t>
            </a:r>
          </a:p>
        </p:txBody>
      </p:sp>
      <p:sp>
        <p:nvSpPr>
          <p:cNvPr id="6" name="Slide Number Placeholder 5">
            <a:extLst>
              <a:ext uri="{FF2B5EF4-FFF2-40B4-BE49-F238E27FC236}">
                <a16:creationId xmlns:a16="http://schemas.microsoft.com/office/drawing/2014/main" id="{2CC957B2-4A5A-4F49-BFBA-F34BF136F266}"/>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446802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F201-81BB-4A4F-A51E-726C5FCEF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3F349-4DE3-471F-A8C3-EDF1278F3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B515C-94AB-441C-A052-A8C86875CE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78DEA1-BFE2-47D0-AC25-3553726685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D1B09C2-1415-49FF-8035-2EE79586C25F}"/>
              </a:ext>
            </a:extLst>
          </p:cNvPr>
          <p:cNvSpPr>
            <a:spLocks noGrp="1"/>
          </p:cNvSpPr>
          <p:nvPr>
            <p:ph type="ftr" sz="quarter" idx="11"/>
          </p:nvPr>
        </p:nvSpPr>
        <p:spPr/>
        <p:txBody>
          <a:bodyPr/>
          <a:lstStyle/>
          <a:p>
            <a:r>
              <a:rPr lang="en-US"/>
              <a:t>Fall 2 Reports and Certification v1.0 January 09, 2025</a:t>
            </a:r>
          </a:p>
        </p:txBody>
      </p:sp>
      <p:sp>
        <p:nvSpPr>
          <p:cNvPr id="7" name="Slide Number Placeholder 6">
            <a:extLst>
              <a:ext uri="{FF2B5EF4-FFF2-40B4-BE49-F238E27FC236}">
                <a16:creationId xmlns:a16="http://schemas.microsoft.com/office/drawing/2014/main" id="{D5841D80-8659-40D5-BF9E-16FA6FE6A99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278208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5A5D-041D-43BF-B547-92F4589BE4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7A3D8E-FC60-44A5-A4AB-0F3BD926D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BF2B2-515B-49EA-BCA7-61E809818C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33363-9879-48DA-A56D-988DFEF3E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3E5731-560F-4AEB-9E22-DB6792FDFB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22DDF-5694-40DA-9CE2-1BC52FDB0BB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29AF26-9525-4AFE-9DFE-A4297175E31D}"/>
              </a:ext>
            </a:extLst>
          </p:cNvPr>
          <p:cNvSpPr>
            <a:spLocks noGrp="1"/>
          </p:cNvSpPr>
          <p:nvPr>
            <p:ph type="ftr" sz="quarter" idx="11"/>
          </p:nvPr>
        </p:nvSpPr>
        <p:spPr/>
        <p:txBody>
          <a:bodyPr/>
          <a:lstStyle/>
          <a:p>
            <a:r>
              <a:rPr lang="en-US"/>
              <a:t>Fall 2 Reports and Certification v1.0 January 09, 2025</a:t>
            </a:r>
          </a:p>
        </p:txBody>
      </p:sp>
      <p:sp>
        <p:nvSpPr>
          <p:cNvPr id="9" name="Slide Number Placeholder 8">
            <a:extLst>
              <a:ext uri="{FF2B5EF4-FFF2-40B4-BE49-F238E27FC236}">
                <a16:creationId xmlns:a16="http://schemas.microsoft.com/office/drawing/2014/main" id="{7BD7CAAE-4552-4DA0-A17F-7312F61D5448}"/>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4173500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DCAC-AD77-4F5F-9796-89A81E59F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38A55D-FFBE-457B-A8AF-85FEBDC3EC4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628F6E5-2F1F-4BC5-907D-7FF37714DF6D}"/>
              </a:ext>
            </a:extLst>
          </p:cNvPr>
          <p:cNvSpPr>
            <a:spLocks noGrp="1"/>
          </p:cNvSpPr>
          <p:nvPr>
            <p:ph type="ftr" sz="quarter" idx="11"/>
          </p:nvPr>
        </p:nvSpPr>
        <p:spPr/>
        <p:txBody>
          <a:bodyPr/>
          <a:lstStyle/>
          <a:p>
            <a:r>
              <a:rPr lang="en-US"/>
              <a:t>Fall 2 Reports and Certification v1.0 January 09, 2025</a:t>
            </a:r>
          </a:p>
        </p:txBody>
      </p:sp>
      <p:sp>
        <p:nvSpPr>
          <p:cNvPr id="5" name="Slide Number Placeholder 4">
            <a:extLst>
              <a:ext uri="{FF2B5EF4-FFF2-40B4-BE49-F238E27FC236}">
                <a16:creationId xmlns:a16="http://schemas.microsoft.com/office/drawing/2014/main" id="{6145CF40-8647-49DB-BE73-87F821EDD739}"/>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3089085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0469B-5E43-4405-A56B-DD3DFA7255B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F8DC1BA-134D-438F-9E4A-EC4FBFAEEEEB}"/>
              </a:ext>
            </a:extLst>
          </p:cNvPr>
          <p:cNvSpPr>
            <a:spLocks noGrp="1"/>
          </p:cNvSpPr>
          <p:nvPr>
            <p:ph type="ftr" sz="quarter" idx="11"/>
          </p:nvPr>
        </p:nvSpPr>
        <p:spPr/>
        <p:txBody>
          <a:bodyPr/>
          <a:lstStyle/>
          <a:p>
            <a:r>
              <a:rPr lang="en-US"/>
              <a:t>Fall 2 Reports and Certification v1.0 January 09, 2025</a:t>
            </a:r>
          </a:p>
        </p:txBody>
      </p:sp>
      <p:sp>
        <p:nvSpPr>
          <p:cNvPr id="4" name="Slide Number Placeholder 3">
            <a:extLst>
              <a:ext uri="{FF2B5EF4-FFF2-40B4-BE49-F238E27FC236}">
                <a16:creationId xmlns:a16="http://schemas.microsoft.com/office/drawing/2014/main" id="{28FF64EA-319C-4058-BABD-63AA9F186E16}"/>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42703420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C9A-E4FE-482E-829E-2D955583C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ABB077-31D9-48B9-8D56-19DBA3D8F5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61CD68-085B-4C46-A57B-49595D13D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8F99EB-F3F7-4615-894C-A50AC292A31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73A6CFB-0A41-49AA-BC4E-C6D44E346679}"/>
              </a:ext>
            </a:extLst>
          </p:cNvPr>
          <p:cNvSpPr>
            <a:spLocks noGrp="1"/>
          </p:cNvSpPr>
          <p:nvPr>
            <p:ph type="ftr" sz="quarter" idx="11"/>
          </p:nvPr>
        </p:nvSpPr>
        <p:spPr/>
        <p:txBody>
          <a:bodyPr/>
          <a:lstStyle/>
          <a:p>
            <a:r>
              <a:rPr lang="en-US"/>
              <a:t>Fall 2 Reports and Certification v1.0 January 09, 2025</a:t>
            </a:r>
          </a:p>
        </p:txBody>
      </p:sp>
      <p:sp>
        <p:nvSpPr>
          <p:cNvPr id="7" name="Slide Number Placeholder 6">
            <a:extLst>
              <a:ext uri="{FF2B5EF4-FFF2-40B4-BE49-F238E27FC236}">
                <a16:creationId xmlns:a16="http://schemas.microsoft.com/office/drawing/2014/main" id="{C03F49F6-B63D-49B8-B222-BE486D2B8D1F}"/>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4313874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2B79-BA0F-4F71-9CE1-26E10853B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630CD7-41C2-4630-8097-ECB795EED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A3A66-6169-4948-94DF-033DA551D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49456-7B34-4321-9A32-1F3C5555E89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0746A9-4709-4F79-84AB-C53B618C3F7C}"/>
              </a:ext>
            </a:extLst>
          </p:cNvPr>
          <p:cNvSpPr>
            <a:spLocks noGrp="1"/>
          </p:cNvSpPr>
          <p:nvPr>
            <p:ph type="ftr" sz="quarter" idx="11"/>
          </p:nvPr>
        </p:nvSpPr>
        <p:spPr/>
        <p:txBody>
          <a:bodyPr/>
          <a:lstStyle/>
          <a:p>
            <a:r>
              <a:rPr lang="en-US"/>
              <a:t>Fall 2 Reports and Certification v1.0 January 09, 2025</a:t>
            </a:r>
          </a:p>
        </p:txBody>
      </p:sp>
      <p:sp>
        <p:nvSpPr>
          <p:cNvPr id="7" name="Slide Number Placeholder 6">
            <a:extLst>
              <a:ext uri="{FF2B5EF4-FFF2-40B4-BE49-F238E27FC236}">
                <a16:creationId xmlns:a16="http://schemas.microsoft.com/office/drawing/2014/main" id="{DAADC873-01FB-4B78-A978-A99DCD89C670}"/>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23695860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9344-F4EB-4207-A430-12027E991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1B4A3A-C1BC-4AC7-9304-2159243E2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0E6ED-A547-4DEF-A28D-169C864EED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AA8007F-075A-4825-A2AC-664E51DD513E}"/>
              </a:ext>
            </a:extLst>
          </p:cNvPr>
          <p:cNvSpPr>
            <a:spLocks noGrp="1"/>
          </p:cNvSpPr>
          <p:nvPr>
            <p:ph type="ftr" sz="quarter" idx="11"/>
          </p:nvPr>
        </p:nvSpPr>
        <p:spPr/>
        <p:txBody>
          <a:bodyPr/>
          <a:lstStyle/>
          <a:p>
            <a:r>
              <a:rPr lang="en-US"/>
              <a:t>Fall 2 Reports and Certification v1.0 January 09, 2025</a:t>
            </a:r>
          </a:p>
        </p:txBody>
      </p:sp>
      <p:sp>
        <p:nvSpPr>
          <p:cNvPr id="6" name="Slide Number Placeholder 5">
            <a:extLst>
              <a:ext uri="{FF2B5EF4-FFF2-40B4-BE49-F238E27FC236}">
                <a16:creationId xmlns:a16="http://schemas.microsoft.com/office/drawing/2014/main" id="{C8B74A39-7C2F-41FE-98E4-CFA29CE142A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7841054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6ECDF-5FF0-4FC0-81A8-8FF0508FEB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B0C515-1628-4FEF-8996-E3C0D056F6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87FD0-25BB-4087-9643-B5D399E949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F4F85B-6291-4754-A274-1A00D2A6C00A}"/>
              </a:ext>
            </a:extLst>
          </p:cNvPr>
          <p:cNvSpPr>
            <a:spLocks noGrp="1"/>
          </p:cNvSpPr>
          <p:nvPr>
            <p:ph type="ftr" sz="quarter" idx="11"/>
          </p:nvPr>
        </p:nvSpPr>
        <p:spPr/>
        <p:txBody>
          <a:bodyPr/>
          <a:lstStyle/>
          <a:p>
            <a:r>
              <a:rPr lang="en-US"/>
              <a:t>Fall 2 Reports and Certification v1.0 January 09, 2025</a:t>
            </a:r>
          </a:p>
        </p:txBody>
      </p:sp>
      <p:sp>
        <p:nvSpPr>
          <p:cNvPr id="6" name="Slide Number Placeholder 5">
            <a:extLst>
              <a:ext uri="{FF2B5EF4-FFF2-40B4-BE49-F238E27FC236}">
                <a16:creationId xmlns:a16="http://schemas.microsoft.com/office/drawing/2014/main" id="{DD7C4FED-A65E-4F0C-98B9-50745395CC4D}"/>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07907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4221588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1853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04655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480595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85395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259599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10927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83811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429577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11564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421215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180565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2176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8414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60240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83692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Reports and Certification v1.0 January 09, 2025</a:t>
            </a:r>
            <a:endParaRPr lang="en-US" noProof="0" dirty="0"/>
          </a:p>
        </p:txBody>
      </p:sp>
    </p:spTree>
    <p:extLst>
      <p:ext uri="{BB962C8B-B14F-4D97-AF65-F5344CB8AC3E}">
        <p14:creationId xmlns:p14="http://schemas.microsoft.com/office/powerpoint/2010/main" val="325453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Reports and Certification v1.0 January 09,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75955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Reports and Certification v1.0 January 09,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71089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Reports and Certification v1.0 January 09, 2025</a:t>
            </a:r>
            <a:endParaRPr lang="en-US" noProof="0" dirty="0"/>
          </a:p>
        </p:txBody>
      </p:sp>
    </p:spTree>
    <p:extLst>
      <p:ext uri="{BB962C8B-B14F-4D97-AF65-F5344CB8AC3E}">
        <p14:creationId xmlns:p14="http://schemas.microsoft.com/office/powerpoint/2010/main" val="195643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82388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95090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Reports and Certification v1.0 January 09, 2025</a:t>
            </a:r>
          </a:p>
        </p:txBody>
      </p:sp>
    </p:spTree>
    <p:extLst>
      <p:ext uri="{BB962C8B-B14F-4D97-AF65-F5344CB8AC3E}">
        <p14:creationId xmlns:p14="http://schemas.microsoft.com/office/powerpoint/2010/main" val="907113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Reports and Certification v1.0 January 09,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508697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8041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362158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6589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94905075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Reports and Certification v1.0 January 09,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495128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6915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Reports and Certification v1.0 January 09,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732014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29340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185253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70841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Reports and Certification v1.0 January 09,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06449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Reports and Certification v1.0 January 09,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50792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63756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54045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89950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505526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279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77445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05602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Reports and Certification v1.0 January 09,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97935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45253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41096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5296024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8296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Reports and Certification v1.0 January 09, 2025</a:t>
            </a:r>
          </a:p>
        </p:txBody>
      </p:sp>
    </p:spTree>
    <p:extLst>
      <p:ext uri="{BB962C8B-B14F-4D97-AF65-F5344CB8AC3E}">
        <p14:creationId xmlns:p14="http://schemas.microsoft.com/office/powerpoint/2010/main" val="1502623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Reports and Certification v1.0 January 09,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37945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Reports and Certification v1.0 January 09,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061039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Fall 2 Reports and Certification v1.0 January 09,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20642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56078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484363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23089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Reports and Certification v1.0 January 09, 2025</a:t>
            </a:r>
          </a:p>
        </p:txBody>
      </p:sp>
    </p:spTree>
    <p:extLst>
      <p:ext uri="{BB962C8B-B14F-4D97-AF65-F5344CB8AC3E}">
        <p14:creationId xmlns:p14="http://schemas.microsoft.com/office/powerpoint/2010/main" val="1899674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Reports and Certification v1.0 January 09,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572339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65276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8430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161078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19267888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Reports and Certification v1.0 January 09,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722149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6933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98410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49384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05063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199047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Reports and Certification v1.0 January 09,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981378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Reports and Certification v1.0 January 09,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571835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03220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163288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2696796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271811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5889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64670932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78520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Reports and Certification v1.0 January 09,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193750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8065290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Reports and Certification v1.0 January 09,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777991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7070242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561195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Reports and Certification v1.0 January 09, 2025</a:t>
            </a:r>
          </a:p>
        </p:txBody>
      </p:sp>
    </p:spTree>
    <p:extLst>
      <p:ext uri="{BB962C8B-B14F-4D97-AF65-F5344CB8AC3E}">
        <p14:creationId xmlns:p14="http://schemas.microsoft.com/office/powerpoint/2010/main" val="11866888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Reports and Certification v1.0 January 09,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640138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Reports and Certification v1.0 January 09,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5202239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27483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20893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762896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Reports and Certification v1.0 January 09, 2025</a:t>
            </a:r>
          </a:p>
        </p:txBody>
      </p:sp>
    </p:spTree>
    <p:extLst>
      <p:ext uri="{BB962C8B-B14F-4D97-AF65-F5344CB8AC3E}">
        <p14:creationId xmlns:p14="http://schemas.microsoft.com/office/powerpoint/2010/main" val="1159895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Reports and Certification v1.0 January 09,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8362186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08365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24331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4428820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81582870"/>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504860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891290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455801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3.sv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3.sv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image" Target="../media/image2.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3.xml"/><Relationship Id="rId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image" Target="../media/image3.sv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image" Target="../media/image2.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1.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4.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5.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Reports and Certification v1.0 January 09, 2025</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1899957"/>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4" r:id="rId21"/>
    <p:sldLayoutId id="2147484275" r:id="rId22"/>
    <p:sldLayoutId id="2147484276" r:id="rId23"/>
    <p:sldLayoutId id="2147484277" r:id="rId24"/>
    <p:sldLayoutId id="2147484278" r:id="rId25"/>
    <p:sldLayoutId id="2147484279" r:id="rId26"/>
    <p:sldLayoutId id="2147484280" r:id="rId27"/>
    <p:sldLayoutId id="2147484281" r:id="rId28"/>
    <p:sldLayoutId id="2147484282"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Reports and Certification v1.0 January 09,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97867128"/>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 id="2147484312" r:id="rId29"/>
    <p:sldLayoutId id="2147484313"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Reports and Certification v1.0 January 09,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887330952"/>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3" r:id="rId23"/>
    <p:sldLayoutId id="2147484384" r:id="rId24"/>
    <p:sldLayoutId id="2147484385" r:id="rId25"/>
    <p:sldLayoutId id="2147484386" r:id="rId26"/>
    <p:sldLayoutId id="2147484387" r:id="rId27"/>
    <p:sldLayoutId id="2147484388" r:id="rId28"/>
    <p:sldLayoutId id="2147484389"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44196"/>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47540" y="6428992"/>
            <a:ext cx="1218014" cy="336404"/>
          </a:xfrm>
          <a:prstGeom prst="rect">
            <a:avLst/>
          </a:prstGeom>
        </p:spPr>
      </p:pic>
    </p:spTree>
    <p:extLst>
      <p:ext uri="{BB962C8B-B14F-4D97-AF65-F5344CB8AC3E}">
        <p14:creationId xmlns:p14="http://schemas.microsoft.com/office/powerpoint/2010/main" val="71919612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 id="2147484413" r:id="rId23"/>
    <p:sldLayoutId id="2147484414" r:id="rId24"/>
    <p:sldLayoutId id="2147484415" r:id="rId25"/>
    <p:sldLayoutId id="2147484416" r:id="rId26"/>
    <p:sldLayoutId id="2147484417" r:id="rId27"/>
    <p:sldLayoutId id="2147484418" r:id="rId28"/>
    <p:sldLayoutId id="2147484419" r:id="rId29"/>
    <p:sldLayoutId id="2147484420"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5B8C9-8E9B-476E-8749-DA887FF23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B472D-F8B2-4F37-90E1-C34666F0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EACC0-16AE-49AE-B72D-666FB4772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78DEAE1-ACFE-4230-B36B-E333485D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Fall 2 Reports and Certification v1.0 January 09, 2025</a:t>
            </a:r>
          </a:p>
        </p:txBody>
      </p:sp>
      <p:sp>
        <p:nvSpPr>
          <p:cNvPr id="6" name="Slide Number Placeholder 5">
            <a:extLst>
              <a:ext uri="{FF2B5EF4-FFF2-40B4-BE49-F238E27FC236}">
                <a16:creationId xmlns:a16="http://schemas.microsoft.com/office/drawing/2014/main" id="{998464DF-A0B1-4E12-A8A3-BA71A7390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E5D5-8AFD-435F-9228-06EFE93AAD4B}" type="slidenum">
              <a:rPr lang="en-US" smtClean="0"/>
              <a:t>‹#›</a:t>
            </a:fld>
            <a:endParaRPr lang="en-US"/>
          </a:p>
        </p:txBody>
      </p:sp>
    </p:spTree>
    <p:extLst>
      <p:ext uri="{BB962C8B-B14F-4D97-AF65-F5344CB8AC3E}">
        <p14:creationId xmlns:p14="http://schemas.microsoft.com/office/powerpoint/2010/main" val="648543959"/>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00.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79.png"/><Relationship Id="rId3" Type="http://schemas.openxmlformats.org/officeDocument/2006/relationships/image" Target="../media/image170.png"/><Relationship Id="rId7" Type="http://schemas.openxmlformats.org/officeDocument/2006/relationships/image" Target="../media/image174.svg"/><Relationship Id="rId12" Type="http://schemas.openxmlformats.org/officeDocument/2006/relationships/hyperlink" Target="https://csis.fcmat.org/" TargetMode="External"/><Relationship Id="rId2" Type="http://schemas.openxmlformats.org/officeDocument/2006/relationships/notesSlide" Target="../notesSlides/notesSlide93.xml"/><Relationship Id="rId1" Type="http://schemas.openxmlformats.org/officeDocument/2006/relationships/slideLayout" Target="../slideLayouts/slideLayout23.xml"/><Relationship Id="rId6" Type="http://schemas.openxmlformats.org/officeDocument/2006/relationships/image" Target="../media/image173.png"/><Relationship Id="rId11" Type="http://schemas.openxmlformats.org/officeDocument/2006/relationships/image" Target="../media/image178.svg"/><Relationship Id="rId5" Type="http://schemas.openxmlformats.org/officeDocument/2006/relationships/image" Target="../media/image172.sv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svg"/><Relationship Id="rId14" Type="http://schemas.openxmlformats.org/officeDocument/2006/relationships/image" Target="../media/image180.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tc.ca.gov/credentials/apply" TargetMode="External"/><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52.pn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www.cde.ca.gov/ds/sp/cl/calpadsfaqs.asp#does-a-sabbatical-leave-of-absence-get-counted-toward-the-staff-service-years-lea-element-730" TargetMode="External"/><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image" Target="../media/image54.jpg"/><Relationship Id="rId4" Type="http://schemas.openxmlformats.org/officeDocument/2006/relationships/hyperlink" Target="https://www.cde.ca.gov/ds/sp/cl/calpadsfaqs.asp#how-are-staff-service-years-lea-and-staff-service-years-total-count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72.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0.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7.png"/><Relationship Id="rId7" Type="http://schemas.openxmlformats.org/officeDocument/2006/relationships/diagramColors" Target="../diagrams/colors5.xml"/><Relationship Id="rId12" Type="http://schemas.openxmlformats.org/officeDocument/2006/relationships/image" Target="../media/image3.svg"/><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diagramQuickStyle" Target="../diagrams/quickStyle5.xml"/><Relationship Id="rId11" Type="http://schemas.openxmlformats.org/officeDocument/2006/relationships/image" Target="../media/image2.png"/><Relationship Id="rId5" Type="http://schemas.openxmlformats.org/officeDocument/2006/relationships/diagramLayout" Target="../diagrams/layout5.xml"/><Relationship Id="rId10" Type="http://schemas.openxmlformats.org/officeDocument/2006/relationships/image" Target="../media/image1.png"/><Relationship Id="rId4" Type="http://schemas.openxmlformats.org/officeDocument/2006/relationships/diagramData" Target="../diagrams/data5.xml"/><Relationship Id="rId9" Type="http://schemas.openxmlformats.org/officeDocument/2006/relationships/image" Target="../media/image82.gif"/></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9.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jp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svg"/><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png"/><Relationship Id="rId7"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51.xml"/><Relationship Id="rId6" Type="http://schemas.openxmlformats.org/officeDocument/2006/relationships/image" Target="../media/image99.png"/><Relationship Id="rId5" Type="http://schemas.openxmlformats.org/officeDocument/2006/relationships/image" Target="../media/image3.sv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49.xml"/><Relationship Id="rId4" Type="http://schemas.openxmlformats.org/officeDocument/2006/relationships/hyperlink" Target="https://documentation.calpads.org/DataDiscrepancies/DataDiscrepancie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51.xml"/><Relationship Id="rId5" Type="http://schemas.openxmlformats.org/officeDocument/2006/relationships/image" Target="../media/image3.sv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51.xml"/><Relationship Id="rId6" Type="http://schemas.openxmlformats.org/officeDocument/2006/relationships/image" Target="../media/image105.png"/><Relationship Id="rId5" Type="http://schemas.openxmlformats.org/officeDocument/2006/relationships/image" Target="../media/image3.sv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51.xml"/><Relationship Id="rId6" Type="http://schemas.openxmlformats.org/officeDocument/2006/relationships/image" Target="../media/image107.png"/><Relationship Id="rId5" Type="http://schemas.openxmlformats.org/officeDocument/2006/relationships/image" Target="../media/image3.sv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51.xml"/><Relationship Id="rId6" Type="http://schemas.openxmlformats.org/officeDocument/2006/relationships/image" Target="../media/image108.png"/><Relationship Id="rId5" Type="http://schemas.openxmlformats.org/officeDocument/2006/relationships/image" Target="../media/image3.sv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51.xml"/><Relationship Id="rId6" Type="http://schemas.openxmlformats.org/officeDocument/2006/relationships/image" Target="../media/image110.png"/><Relationship Id="rId5" Type="http://schemas.openxmlformats.org/officeDocument/2006/relationships/image" Target="../media/image3.sv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51.xml"/><Relationship Id="rId6" Type="http://schemas.openxmlformats.org/officeDocument/2006/relationships/image" Target="../media/image111.png"/><Relationship Id="rId5" Type="http://schemas.openxmlformats.org/officeDocument/2006/relationships/image" Target="../media/image3.sv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png"/><Relationship Id="rId7"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51.xml"/><Relationship Id="rId6" Type="http://schemas.openxmlformats.org/officeDocument/2006/relationships/image" Target="../media/image113.png"/><Relationship Id="rId5" Type="http://schemas.openxmlformats.org/officeDocument/2006/relationships/image" Target="../media/image3.sv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16.png"/><Relationship Id="rId7"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51.xml"/><Relationship Id="rId6" Type="http://schemas.openxmlformats.org/officeDocument/2006/relationships/image" Target="../media/image1.png"/><Relationship Id="rId5" Type="http://schemas.openxmlformats.org/officeDocument/2006/relationships/image" Target="../media/image118.pn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3.svg"/><Relationship Id="rId2" Type="http://schemas.openxmlformats.org/officeDocument/2006/relationships/notesSlide" Target="../notesSlides/notesSlide61.xml"/><Relationship Id="rId1" Type="http://schemas.openxmlformats.org/officeDocument/2006/relationships/slideLayout" Target="../slideLayouts/slideLayout5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22.svg"/><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26" Type="http://schemas.openxmlformats.org/officeDocument/2006/relationships/diagramColors" Target="../diagrams/colors11.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5" Type="http://schemas.openxmlformats.org/officeDocument/2006/relationships/diagramQuickStyle" Target="../diagrams/quickStyle11.xml"/><Relationship Id="rId2" Type="http://schemas.openxmlformats.org/officeDocument/2006/relationships/notesSlide" Target="../notesSlides/notesSlide63.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22.xml"/><Relationship Id="rId6" Type="http://schemas.openxmlformats.org/officeDocument/2006/relationships/diagramColors" Target="../diagrams/colors7.xml"/><Relationship Id="rId11" Type="http://schemas.openxmlformats.org/officeDocument/2006/relationships/diagramColors" Target="../diagrams/colors8.xml"/><Relationship Id="rId24" Type="http://schemas.openxmlformats.org/officeDocument/2006/relationships/diagramLayout" Target="../diagrams/layout11.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23" Type="http://schemas.openxmlformats.org/officeDocument/2006/relationships/diagramData" Target="../diagrams/data11.xml"/><Relationship Id="rId10" Type="http://schemas.openxmlformats.org/officeDocument/2006/relationships/diagramQuickStyle" Target="../diagrams/quickStyle8.xml"/><Relationship Id="rId19" Type="http://schemas.openxmlformats.org/officeDocument/2006/relationships/diagramLayout" Target="../diagrams/layout10.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 Id="rId27" Type="http://schemas.microsoft.com/office/2007/relationships/diagramDrawing" Target="../diagrams/drawing1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51.xml"/><Relationship Id="rId6" Type="http://schemas.openxmlformats.org/officeDocument/2006/relationships/image" Target="../media/image123.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diagramColors" Target="../diagrams/colors2.xml"/><Relationship Id="rId11" Type="http://schemas.openxmlformats.org/officeDocument/2006/relationships/image" Target="../media/image33.jpeg"/><Relationship Id="rId5" Type="http://schemas.openxmlformats.org/officeDocument/2006/relationships/diagramQuickStyle" Target="../diagrams/quickStyle2.xml"/><Relationship Id="rId10" Type="http://schemas.openxmlformats.org/officeDocument/2006/relationships/image" Target="../media/image32.jpeg"/><Relationship Id="rId4" Type="http://schemas.openxmlformats.org/officeDocument/2006/relationships/diagramLayout" Target="../diagrams/layout2.xml"/><Relationship Id="rId9" Type="http://schemas.openxmlformats.org/officeDocument/2006/relationships/image" Target="../media/image31.png"/><Relationship Id="rId1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51.xml"/><Relationship Id="rId6" Type="http://schemas.openxmlformats.org/officeDocument/2006/relationships/image" Target="../media/image124.png"/><Relationship Id="rId5" Type="http://schemas.openxmlformats.org/officeDocument/2006/relationships/image" Target="../media/image3.sv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51.xml"/><Relationship Id="rId6" Type="http://schemas.openxmlformats.org/officeDocument/2006/relationships/image" Target="../media/image125.png"/><Relationship Id="rId5" Type="http://schemas.openxmlformats.org/officeDocument/2006/relationships/image" Target="../media/image3.sv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51.xml"/><Relationship Id="rId6" Type="http://schemas.openxmlformats.org/officeDocument/2006/relationships/image" Target="../media/image126.png"/><Relationship Id="rId5" Type="http://schemas.openxmlformats.org/officeDocument/2006/relationships/image" Target="../media/image3.sv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51.xml"/><Relationship Id="rId6" Type="http://schemas.openxmlformats.org/officeDocument/2006/relationships/image" Target="../media/image127.png"/><Relationship Id="rId5" Type="http://schemas.openxmlformats.org/officeDocument/2006/relationships/image" Target="../media/image3.sv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51.xml"/><Relationship Id="rId6" Type="http://schemas.openxmlformats.org/officeDocument/2006/relationships/image" Target="../media/image128.png"/><Relationship Id="rId5" Type="http://schemas.openxmlformats.org/officeDocument/2006/relationships/image" Target="../media/image3.sv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51.xml"/><Relationship Id="rId6" Type="http://schemas.openxmlformats.org/officeDocument/2006/relationships/image" Target="../media/image129.png"/><Relationship Id="rId5" Type="http://schemas.openxmlformats.org/officeDocument/2006/relationships/image" Target="../media/image3.sv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51.xml"/><Relationship Id="rId6" Type="http://schemas.openxmlformats.org/officeDocument/2006/relationships/image" Target="../media/image130.png"/><Relationship Id="rId5" Type="http://schemas.openxmlformats.org/officeDocument/2006/relationships/image" Target="../media/image3.sv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2.png"/><Relationship Id="rId2" Type="http://schemas.openxmlformats.org/officeDocument/2006/relationships/notesSlide" Target="../notesSlides/notesSlide72.xml"/><Relationship Id="rId1" Type="http://schemas.openxmlformats.org/officeDocument/2006/relationships/slideLayout" Target="../slideLayouts/slideLayout51.xml"/><Relationship Id="rId6" Type="http://schemas.openxmlformats.org/officeDocument/2006/relationships/image" Target="../media/image131.png"/><Relationship Id="rId5" Type="http://schemas.openxmlformats.org/officeDocument/2006/relationships/image" Target="../media/image3.sv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51.xml"/><Relationship Id="rId6" Type="http://schemas.openxmlformats.org/officeDocument/2006/relationships/image" Target="../media/image133.png"/><Relationship Id="rId5" Type="http://schemas.openxmlformats.org/officeDocument/2006/relationships/image" Target="../media/image3.sv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51.xml"/><Relationship Id="rId6" Type="http://schemas.openxmlformats.org/officeDocument/2006/relationships/image" Target="../media/image134.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51.xml"/><Relationship Id="rId6" Type="http://schemas.openxmlformats.org/officeDocument/2006/relationships/image" Target="../media/image135.png"/><Relationship Id="rId5" Type="http://schemas.openxmlformats.org/officeDocument/2006/relationships/image" Target="../media/image3.sv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51.xml"/><Relationship Id="rId6" Type="http://schemas.openxmlformats.org/officeDocument/2006/relationships/image" Target="../media/image136.png"/><Relationship Id="rId5" Type="http://schemas.openxmlformats.org/officeDocument/2006/relationships/image" Target="../media/image3.sv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2.png"/><Relationship Id="rId2" Type="http://schemas.openxmlformats.org/officeDocument/2006/relationships/notesSlide" Target="../notesSlides/notesSlide77.xml"/><Relationship Id="rId1" Type="http://schemas.openxmlformats.org/officeDocument/2006/relationships/slideLayout" Target="../slideLayouts/slideLayout51.xml"/><Relationship Id="rId6" Type="http://schemas.openxmlformats.org/officeDocument/2006/relationships/image" Target="../media/image137.png"/><Relationship Id="rId5" Type="http://schemas.openxmlformats.org/officeDocument/2006/relationships/image" Target="../media/image3.sv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51.xml"/><Relationship Id="rId6" Type="http://schemas.openxmlformats.org/officeDocument/2006/relationships/image" Target="../media/image138.png"/><Relationship Id="rId5" Type="http://schemas.openxmlformats.org/officeDocument/2006/relationships/image" Target="../media/image3.sv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51.xml"/><Relationship Id="rId6" Type="http://schemas.openxmlformats.org/officeDocument/2006/relationships/image" Target="../media/image139.png"/><Relationship Id="rId5" Type="http://schemas.openxmlformats.org/officeDocument/2006/relationships/image" Target="../media/image3.sv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51.xml"/><Relationship Id="rId4" Type="http://schemas.openxmlformats.org/officeDocument/2006/relationships/image" Target="../media/image140.jpe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25.xml"/><Relationship Id="rId6" Type="http://schemas.openxmlformats.org/officeDocument/2006/relationships/image" Target="../media/image141.png"/><Relationship Id="rId5" Type="http://schemas.openxmlformats.org/officeDocument/2006/relationships/image" Target="../media/image3.sv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2.xml"/><Relationship Id="rId1" Type="http://schemas.openxmlformats.org/officeDocument/2006/relationships/slideLayout" Target="../slideLayouts/slideLayout5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5.xml"/><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6.xml"/><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9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8.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89.xml"/><Relationship Id="rId1" Type="http://schemas.openxmlformats.org/officeDocument/2006/relationships/slideLayout" Target="../slideLayouts/slideLayout51.xml"/><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 Id="rId9" Type="http://schemas.openxmlformats.org/officeDocument/2006/relationships/image" Target="../media/image154.png"/></Relationships>
</file>

<file path=ppt/slides/_rels/slide97.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158.svg"/><Relationship Id="rId11" Type="http://schemas.openxmlformats.org/officeDocument/2006/relationships/image" Target="../media/image163.jpg"/><Relationship Id="rId5" Type="http://schemas.openxmlformats.org/officeDocument/2006/relationships/image" Target="../media/image157.png"/><Relationship Id="rId10" Type="http://schemas.openxmlformats.org/officeDocument/2006/relationships/image" Target="../media/image162.svg"/><Relationship Id="rId4" Type="http://schemas.openxmlformats.org/officeDocument/2006/relationships/image" Target="../media/image156.svg"/><Relationship Id="rId9" Type="http://schemas.openxmlformats.org/officeDocument/2006/relationships/image" Target="../media/image161.png"/></Relationships>
</file>

<file path=ppt/slides/_rels/slide98.xml.rels><?xml version="1.0" encoding="UTF-8" standalone="yes"?>
<Relationships xmlns="http://schemas.openxmlformats.org/package/2006/relationships"><Relationship Id="rId8" Type="http://schemas.openxmlformats.org/officeDocument/2006/relationships/hyperlink" Target="https://learn.fcmat.org/" TargetMode="External"/><Relationship Id="rId13" Type="http://schemas.openxmlformats.org/officeDocument/2006/relationships/hyperlink" Target="https://www.ctc.ca.gov/" TargetMode="External"/><Relationship Id="rId3" Type="http://schemas.openxmlformats.org/officeDocument/2006/relationships/image" Target="../media/image164.png"/><Relationship Id="rId7" Type="http://schemas.openxmlformats.org/officeDocument/2006/relationships/hyperlink" Target="https://documentation.calpads.org/Support/References" TargetMode="External"/><Relationship Id="rId12" Type="http://schemas.openxmlformats.org/officeDocument/2006/relationships/image" Target="../media/image167.png"/><Relationship Id="rId2" Type="http://schemas.openxmlformats.org/officeDocument/2006/relationships/notesSlide" Target="../notesSlides/notesSlide91.xml"/><Relationship Id="rId1" Type="http://schemas.openxmlformats.org/officeDocument/2006/relationships/slideLayout" Target="../slideLayouts/slideLayout8.xml"/><Relationship Id="rId6" Type="http://schemas.openxmlformats.org/officeDocument/2006/relationships/image" Target="../media/image3.svg"/><Relationship Id="rId11" Type="http://schemas.openxmlformats.org/officeDocument/2006/relationships/image" Target="../media/image166.png"/><Relationship Id="rId5" Type="http://schemas.openxmlformats.org/officeDocument/2006/relationships/image" Target="../media/image2.png"/><Relationship Id="rId15" Type="http://schemas.openxmlformats.org/officeDocument/2006/relationships/hyperlink" Target="https://www.cde.ca.gov/ci/pl/tamoreportsvideos.asp" TargetMode="External"/><Relationship Id="rId10" Type="http://schemas.openxmlformats.org/officeDocument/2006/relationships/image" Target="../media/image165.png"/><Relationship Id="rId4" Type="http://schemas.openxmlformats.org/officeDocument/2006/relationships/hyperlink" Target="https://www.youtube.com/channel/UCA9oRTiyVECCCzOxpmJheZw" TargetMode="External"/><Relationship Id="rId9" Type="http://schemas.openxmlformats.org/officeDocument/2006/relationships/hyperlink" Target="http://www.cde.ca.gov/ds/sp/cl/systemdocs.asp" TargetMode="External"/><Relationship Id="rId14" Type="http://schemas.openxmlformats.org/officeDocument/2006/relationships/image" Target="../media/image168.png"/></Relationships>
</file>

<file path=ppt/slides/_rels/slide99.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92.xml"/><Relationship Id="rId1" Type="http://schemas.openxmlformats.org/officeDocument/2006/relationships/slideLayout" Target="../slideLayouts/slideLayout25.xml"/><Relationship Id="rId4" Type="http://schemas.openxmlformats.org/officeDocument/2006/relationships/image" Target="../media/image169.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4045786" cy="6858000"/>
          </a:xfrm>
          <a:prstGeom prst="rect">
            <a:avLst/>
          </a:prstGeom>
          <a:solidFill>
            <a:srgbClr val="FAE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sz="4000" dirty="0">
                <a:solidFill>
                  <a:srgbClr val="FF7560"/>
                </a:solidFill>
              </a:rPr>
              <a:t>Fall 2 </a:t>
            </a:r>
            <a:br>
              <a:rPr lang="en-US" sz="4000" dirty="0">
                <a:solidFill>
                  <a:srgbClr val="FF7560"/>
                </a:solidFill>
              </a:rPr>
            </a:br>
            <a:r>
              <a:rPr lang="en-US" sz="3200" dirty="0">
                <a:solidFill>
                  <a:schemeClr val="accent3"/>
                </a:solidFill>
              </a:rPr>
              <a:t>Reporting &amp; Certification</a:t>
            </a:r>
            <a:endParaRPr lang="en-US" sz="3200" dirty="0">
              <a:solidFill>
                <a:srgbClr val="616DC4"/>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43945"/>
            <a:ext cx="3571782" cy="1219200"/>
          </a:xfrm>
        </p:spPr>
        <p:txBody>
          <a:bodyPr/>
          <a:lstStyle/>
          <a:p>
            <a:pPr>
              <a:spcBef>
                <a:spcPts val="0"/>
              </a:spcBef>
              <a:spcAft>
                <a:spcPts val="0"/>
              </a:spcAft>
            </a:pPr>
            <a:r>
              <a:rPr lang="en-US" sz="2000" dirty="0">
                <a:solidFill>
                  <a:schemeClr val="tx1">
                    <a:lumMod val="75000"/>
                    <a:lumOff val="25000"/>
                  </a:schemeClr>
                </a:solidFill>
              </a:rPr>
              <a:t>Submission Requirements</a:t>
            </a:r>
          </a:p>
          <a:p>
            <a:pPr>
              <a:spcBef>
                <a:spcPts val="0"/>
              </a:spcBef>
              <a:spcAft>
                <a:spcPts val="0"/>
              </a:spcAft>
            </a:pPr>
            <a:r>
              <a:rPr lang="en-US" sz="2000" dirty="0">
                <a:solidFill>
                  <a:schemeClr val="tx1">
                    <a:lumMod val="75000"/>
                    <a:lumOff val="25000"/>
                  </a:schemeClr>
                </a:solidFill>
              </a:rPr>
              <a:t>Certification Errors</a:t>
            </a:r>
          </a:p>
          <a:p>
            <a:pPr>
              <a:spcBef>
                <a:spcPts val="0"/>
              </a:spcBef>
              <a:spcAft>
                <a:spcPts val="0"/>
              </a:spcAft>
            </a:pPr>
            <a:r>
              <a:rPr lang="en-US" sz="2000" dirty="0">
                <a:solidFill>
                  <a:schemeClr val="tx1">
                    <a:lumMod val="75000"/>
                    <a:lumOff val="25000"/>
                  </a:schemeClr>
                </a:solidFill>
              </a:rPr>
              <a:t>Reports</a:t>
            </a:r>
          </a:p>
        </p:txBody>
      </p: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1438151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823A61-7C1F-644E-A947-8862F2FEDB52}"/>
              </a:ext>
            </a:extLst>
          </p:cNvPr>
          <p:cNvSpPr>
            <a:spLocks noGrp="1"/>
          </p:cNvSpPr>
          <p:nvPr>
            <p:ph type="title"/>
          </p:nvPr>
        </p:nvSpPr>
        <p:spPr>
          <a:xfrm>
            <a:off x="426000" y="336450"/>
            <a:ext cx="11340000" cy="432000"/>
          </a:xfrm>
        </p:spPr>
        <p:txBody>
          <a:bodyPr/>
          <a:lstStyle/>
          <a:p>
            <a:r>
              <a:rPr lang="en-US" dirty="0"/>
              <a:t>Fall 2 Tool Kit</a:t>
            </a:r>
          </a:p>
        </p:txBody>
      </p:sp>
      <p:pic>
        <p:nvPicPr>
          <p:cNvPr id="8" name="Picture 7" descr="A screenshot of the CTC credential resource page.">
            <a:extLst>
              <a:ext uri="{FF2B5EF4-FFF2-40B4-BE49-F238E27FC236}">
                <a16:creationId xmlns:a16="http://schemas.microsoft.com/office/drawing/2014/main" id="{E1B5FA33-3952-12E1-2DE2-A4C0B6C229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3995" y="1162525"/>
            <a:ext cx="3342540" cy="4285215"/>
          </a:xfrm>
          <a:prstGeom prst="rect">
            <a:avLst/>
          </a:prstGeom>
          <a:effectLst>
            <a:outerShdw blurRad="63500" sx="101000" sy="101000" algn="ctr" rotWithShape="0">
              <a:prstClr val="black">
                <a:alpha val="40000"/>
              </a:prstClr>
            </a:outerShdw>
          </a:effectLst>
        </p:spPr>
      </p:pic>
      <p:pic>
        <p:nvPicPr>
          <p:cNvPr id="10" name="Picture 9" descr="A screenshot of the CALPADS System Documentation page.">
            <a:extLst>
              <a:ext uri="{FF2B5EF4-FFF2-40B4-BE49-F238E27FC236}">
                <a16:creationId xmlns:a16="http://schemas.microsoft.com/office/drawing/2014/main" id="{50D0A3EB-4BF9-44CF-C186-14E6BC5BBD5B}"/>
              </a:ext>
            </a:extLst>
          </p:cNvPr>
          <p:cNvPicPr>
            <a:picLocks noChangeAspect="1"/>
          </p:cNvPicPr>
          <p:nvPr/>
        </p:nvPicPr>
        <p:blipFill>
          <a:blip r:embed="rId4"/>
          <a:stretch>
            <a:fillRect/>
          </a:stretch>
        </p:blipFill>
        <p:spPr>
          <a:xfrm>
            <a:off x="426000" y="1162525"/>
            <a:ext cx="3412755" cy="3421830"/>
          </a:xfrm>
          <a:prstGeom prst="rect">
            <a:avLst/>
          </a:prstGeom>
          <a:effectLst>
            <a:outerShdw blurRad="63500" algn="ctr" rotWithShape="0">
              <a:prstClr val="black">
                <a:alpha val="40000"/>
              </a:prstClr>
            </a:outerShdw>
          </a:effectLst>
        </p:spPr>
      </p:pic>
      <p:pic>
        <p:nvPicPr>
          <p:cNvPr id="12" name="Picture 11" descr="A screenshot of the CALPADS User Manual">
            <a:extLst>
              <a:ext uri="{FF2B5EF4-FFF2-40B4-BE49-F238E27FC236}">
                <a16:creationId xmlns:a16="http://schemas.microsoft.com/office/drawing/2014/main" id="{24D260CF-EB77-8D9E-6894-E6F0496EFF82}"/>
              </a:ext>
            </a:extLst>
          </p:cNvPr>
          <p:cNvPicPr>
            <a:picLocks noChangeAspect="1"/>
          </p:cNvPicPr>
          <p:nvPr/>
        </p:nvPicPr>
        <p:blipFill>
          <a:blip r:embed="rId5"/>
          <a:stretch>
            <a:fillRect/>
          </a:stretch>
        </p:blipFill>
        <p:spPr>
          <a:xfrm>
            <a:off x="4059297" y="1162525"/>
            <a:ext cx="3852281" cy="2901963"/>
          </a:xfrm>
          <a:prstGeom prst="rect">
            <a:avLst/>
          </a:prstGeom>
          <a:effectLst>
            <a:outerShdw blurRad="63500" sx="101000" sy="101000" algn="ctr" rotWithShape="0">
              <a:prstClr val="black">
                <a:alpha val="40000"/>
              </a:prstClr>
            </a:outerShdw>
          </a:effectLst>
        </p:spPr>
      </p:pic>
      <p:pic>
        <p:nvPicPr>
          <p:cNvPr id="14" name="Picture 13" descr="Screenshot of CTC Credential Requirements site">
            <a:extLst>
              <a:ext uri="{FF2B5EF4-FFF2-40B4-BE49-F238E27FC236}">
                <a16:creationId xmlns:a16="http://schemas.microsoft.com/office/drawing/2014/main" id="{5CEBB809-38CF-1437-65AD-7915CABA1645}"/>
              </a:ext>
            </a:extLst>
          </p:cNvPr>
          <p:cNvPicPr>
            <a:picLocks noChangeAspect="1"/>
          </p:cNvPicPr>
          <p:nvPr/>
        </p:nvPicPr>
        <p:blipFill>
          <a:blip r:embed="rId6"/>
          <a:stretch>
            <a:fillRect/>
          </a:stretch>
        </p:blipFill>
        <p:spPr>
          <a:xfrm>
            <a:off x="4059297" y="4181300"/>
            <a:ext cx="3914156" cy="1928011"/>
          </a:xfrm>
          <a:prstGeom prst="rect">
            <a:avLst/>
          </a:prstGeom>
          <a:effectLst>
            <a:outerShdw blurRad="63500" algn="ctr" rotWithShape="0">
              <a:prstClr val="black">
                <a:alpha val="40000"/>
              </a:prstClr>
            </a:outerShdw>
          </a:effectLst>
        </p:spPr>
      </p:pic>
      <p:sp>
        <p:nvSpPr>
          <p:cNvPr id="9" name="Footer Placeholder 8">
            <a:extLst>
              <a:ext uri="{FF2B5EF4-FFF2-40B4-BE49-F238E27FC236}">
                <a16:creationId xmlns:a16="http://schemas.microsoft.com/office/drawing/2014/main" id="{B3AA3E70-BB35-CCC9-3AE3-FC36E96B1B4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2" name="Slide Number Placeholder 1">
            <a:extLst>
              <a:ext uri="{FF2B5EF4-FFF2-40B4-BE49-F238E27FC236}">
                <a16:creationId xmlns:a16="http://schemas.microsoft.com/office/drawing/2014/main" id="{ED5D4EA3-0255-A6FD-0568-6CCC99515C7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9650224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+1 916 325 9201</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3623148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BB2B-5D2C-404F-8387-1082D8C1F2F9}"/>
              </a:ext>
            </a:extLst>
          </p:cNvPr>
          <p:cNvSpPr>
            <a:spLocks noGrp="1"/>
          </p:cNvSpPr>
          <p:nvPr>
            <p:ph type="title"/>
          </p:nvPr>
        </p:nvSpPr>
        <p:spPr>
          <a:xfrm>
            <a:off x="573741" y="260190"/>
            <a:ext cx="7366000" cy="621148"/>
          </a:xfrm>
        </p:spPr>
        <p:txBody>
          <a:bodyPr anchor="ctr">
            <a:normAutofit/>
          </a:bodyPr>
          <a:lstStyle/>
          <a:p>
            <a:pPr algn="l"/>
            <a:r>
              <a:rPr lang="en-US" dirty="0">
                <a:solidFill>
                  <a:schemeClr val="tx1">
                    <a:lumMod val="85000"/>
                    <a:lumOff val="15000"/>
                  </a:schemeClr>
                </a:solidFill>
              </a:rPr>
              <a:t>Data Overview</a:t>
            </a:r>
          </a:p>
        </p:txBody>
      </p:sp>
      <p:sp>
        <p:nvSpPr>
          <p:cNvPr id="10" name="Slide Number Placeholder 9">
            <a:extLst>
              <a:ext uri="{FF2B5EF4-FFF2-40B4-BE49-F238E27FC236}">
                <a16:creationId xmlns:a16="http://schemas.microsoft.com/office/drawing/2014/main" id="{4BDCD1CA-F739-ED84-232D-63F0F4CFBE0D}"/>
              </a:ext>
            </a:extLst>
          </p:cNvPr>
          <p:cNvSpPr>
            <a:spLocks noGrp="1"/>
          </p:cNvSpPr>
          <p:nvPr>
            <p:ph type="sldNum" sz="quarter" idx="12"/>
          </p:nvPr>
        </p:nvSpPr>
        <p:spPr>
          <a:xfrm>
            <a:off x="457200" y="9633266"/>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CFCFC">
                    <a:lumMod val="95000"/>
                  </a:srgbClr>
                </a:solidFill>
                <a:effectLst/>
                <a:uLnTx/>
                <a:uFillTx/>
                <a:latin typeface="Aeries Sans"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FCFCFC">
                  <a:lumMod val="95000"/>
                </a:srgbClr>
              </a:solidFill>
              <a:effectLst/>
              <a:uLnTx/>
              <a:uFillTx/>
              <a:latin typeface="Aeries Sans" panose="020B0604020202020204" charset="0"/>
              <a:ea typeface="+mn-ea"/>
              <a:cs typeface="+mn-cs"/>
            </a:endParaRPr>
          </a:p>
        </p:txBody>
      </p:sp>
      <p:sp>
        <p:nvSpPr>
          <p:cNvPr id="3" name="Content Placeholder 2">
            <a:extLst>
              <a:ext uri="{FF2B5EF4-FFF2-40B4-BE49-F238E27FC236}">
                <a16:creationId xmlns:a16="http://schemas.microsoft.com/office/drawing/2014/main" id="{696702CE-0BDB-49E6-8EC0-85FF72380441}"/>
              </a:ext>
            </a:extLst>
          </p:cNvPr>
          <p:cNvSpPr>
            <a:spLocks noGrp="1"/>
          </p:cNvSpPr>
          <p:nvPr>
            <p:ph idx="4294967295"/>
          </p:nvPr>
        </p:nvSpPr>
        <p:spPr>
          <a:xfrm>
            <a:off x="3012816" y="1491827"/>
            <a:ext cx="8747184" cy="4970274"/>
          </a:xfrm>
        </p:spPr>
        <p:txBody>
          <a:bodyPr anchor="ctr">
            <a:normAutofit fontScale="55000" lnSpcReduction="20000"/>
          </a:bodyPr>
          <a:lstStyle/>
          <a:p>
            <a:pPr>
              <a:lnSpc>
                <a:spcPct val="120000"/>
              </a:lnSpc>
              <a:spcAft>
                <a:spcPts val="0"/>
              </a:spcAft>
            </a:pPr>
            <a:r>
              <a:rPr lang="en-US" sz="3400" b="1" kern="1700" dirty="0">
                <a:solidFill>
                  <a:schemeClr val="tx1">
                    <a:lumMod val="85000"/>
                    <a:lumOff val="15000"/>
                  </a:schemeClr>
                </a:solidFill>
                <a:cs typeface="Arial" panose="020B0604020202020204" pitchFamily="34" charset="0"/>
              </a:rPr>
              <a:t>SDEM</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Reporting teacher of record </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End Date Employment for staff no longer employed</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include only certificated staff active as of Census Day and course sections that are occurring on Census Day</a:t>
            </a:r>
          </a:p>
          <a:p>
            <a:pPr>
              <a:lnSpc>
                <a:spcPct val="120000"/>
              </a:lnSpc>
              <a:spcAft>
                <a:spcPts val="0"/>
              </a:spcAft>
            </a:pPr>
            <a:r>
              <a:rPr lang="en-US" sz="3400" b="1" kern="1700" dirty="0">
                <a:solidFill>
                  <a:schemeClr val="tx1">
                    <a:lumMod val="85000"/>
                    <a:lumOff val="15000"/>
                  </a:schemeClr>
                </a:solidFill>
                <a:cs typeface="Arial" panose="020B0604020202020204" pitchFamily="34" charset="0"/>
              </a:rPr>
              <a:t>SASS</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Job classification and FTE </a:t>
            </a:r>
          </a:p>
          <a:p>
            <a:pPr lvl="1">
              <a:lnSpc>
                <a:spcPct val="120000"/>
              </a:lnSpc>
              <a:spcAft>
                <a:spcPts val="0"/>
              </a:spcAft>
            </a:pPr>
            <a:r>
              <a:rPr lang="en-US" sz="2500" dirty="0">
                <a:solidFill>
                  <a:schemeClr val="tx1">
                    <a:lumMod val="85000"/>
                    <a:lumOff val="15000"/>
                  </a:schemeClr>
                </a:solidFill>
                <a:cs typeface="Arial" panose="020B0604020202020204" pitchFamily="34" charset="0"/>
              </a:rPr>
              <a:t>Non-Classroom Based Job Assignment</a:t>
            </a:r>
            <a:endParaRPr lang="en-US" sz="2500" kern="1700" dirty="0">
              <a:solidFill>
                <a:schemeClr val="tx1">
                  <a:lumMod val="85000"/>
                  <a:lumOff val="15000"/>
                </a:schemeClr>
              </a:solidFill>
              <a:cs typeface="Arial" panose="020B0604020202020204" pitchFamily="34" charset="0"/>
            </a:endParaRPr>
          </a:p>
          <a:p>
            <a:pPr>
              <a:lnSpc>
                <a:spcPct val="120000"/>
              </a:lnSpc>
              <a:spcAft>
                <a:spcPts val="0"/>
              </a:spcAft>
            </a:pPr>
            <a:r>
              <a:rPr lang="en-US" sz="3400" b="1" kern="1700" dirty="0">
                <a:solidFill>
                  <a:schemeClr val="tx1">
                    <a:lumMod val="85000"/>
                    <a:lumOff val="15000"/>
                  </a:schemeClr>
                </a:solidFill>
                <a:cs typeface="Arial" panose="020B0604020202020204" pitchFamily="34" charset="0"/>
              </a:rPr>
              <a:t>CRSE and SCSE</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Course attributes, standard grade level range, subcategories, SPED  &amp; Home and Hospital, English learner services, distance learning, independent study indicators</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For school tracks that are not in session on Census Day, staff and course data are collected within 30 calendar days after Census Day to account for active enrollments and employed staff on intersession</a:t>
            </a:r>
          </a:p>
          <a:p>
            <a:pPr>
              <a:lnSpc>
                <a:spcPct val="120000"/>
              </a:lnSpc>
              <a:spcAft>
                <a:spcPts val="0"/>
              </a:spcAft>
            </a:pPr>
            <a:r>
              <a:rPr lang="en-US" sz="3400" b="1" kern="1700" dirty="0">
                <a:solidFill>
                  <a:schemeClr val="tx1">
                    <a:lumMod val="85000"/>
                    <a:lumOff val="15000"/>
                  </a:schemeClr>
                </a:solidFill>
                <a:cs typeface="Arial" panose="020B0604020202020204" pitchFamily="34" charset="0"/>
              </a:rPr>
              <a:t>PSTS</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During Fall 2, LEAs will submit PSTS Survey response data collected from High School completers who exited secondary education in 2023 – 2024 who completed a CTE Pathway at anytime during  their enrollment at the LEA </a:t>
            </a:r>
          </a:p>
          <a:p>
            <a:pPr>
              <a:lnSpc>
                <a:spcPct val="120000"/>
              </a:lnSpc>
              <a:spcAft>
                <a:spcPts val="0"/>
              </a:spcAft>
            </a:pPr>
            <a:endParaRPr lang="en-US" sz="1700" dirty="0">
              <a:solidFill>
                <a:schemeClr val="tx1">
                  <a:lumMod val="85000"/>
                  <a:lumOff val="15000"/>
                </a:schemeClr>
              </a:solidFill>
            </a:endParaRPr>
          </a:p>
        </p:txBody>
      </p:sp>
      <p:sp>
        <p:nvSpPr>
          <p:cNvPr id="6" name="AutoShape 2" descr="What on earth were they thinking?">
            <a:extLst>
              <a:ext uri="{FF2B5EF4-FFF2-40B4-BE49-F238E27FC236}">
                <a16:creationId xmlns:a16="http://schemas.microsoft.com/office/drawing/2014/main" id="{9EB197B9-1D87-46D3-89B0-EA3D0F41A170}"/>
              </a:ext>
            </a:extLst>
          </p:cNvPr>
          <p:cNvSpPr>
            <a:spLocks noChangeAspect="1" noChangeArrowheads="1"/>
          </p:cNvSpPr>
          <p:nvPr/>
        </p:nvSpPr>
        <p:spPr bwMode="auto">
          <a:xfrm>
            <a:off x="3779520" y="3490436"/>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Title 1">
            <a:extLst>
              <a:ext uri="{FF2B5EF4-FFF2-40B4-BE49-F238E27FC236}">
                <a16:creationId xmlns:a16="http://schemas.microsoft.com/office/drawing/2014/main" id="{BE6DAE24-F13A-4833-9E5C-DC0E07B049FA}"/>
              </a:ext>
            </a:extLst>
          </p:cNvPr>
          <p:cNvSpPr txBox="1">
            <a:spLocks/>
          </p:cNvSpPr>
          <p:nvPr/>
        </p:nvSpPr>
        <p:spPr>
          <a:xfrm>
            <a:off x="681317" y="870679"/>
            <a:ext cx="11289102" cy="62114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mn-lt"/>
                <a:ea typeface="+mj-ea"/>
                <a:cs typeface="Arial" panose="020B0604020202020204" pitchFamily="34" charset="0"/>
              </a:rPr>
              <a:t>Fall 2 involves reporting of Certificated Staff employment, job classifications, and course assignments that are occurring on Census; Postsecondary CTE survey results, and EL services data</a:t>
            </a:r>
          </a:p>
        </p:txBody>
      </p:sp>
      <p:pic>
        <p:nvPicPr>
          <p:cNvPr id="5" name="Picture 4">
            <a:extLst>
              <a:ext uri="{FF2B5EF4-FFF2-40B4-BE49-F238E27FC236}">
                <a16:creationId xmlns:a16="http://schemas.microsoft.com/office/drawing/2014/main" id="{05CB36DE-BB50-5905-7183-C7CBCE1F72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694550"/>
            <a:ext cx="2707488" cy="3744171"/>
          </a:xfrm>
          <a:prstGeom prst="rect">
            <a:avLst/>
          </a:prstGeom>
        </p:spPr>
      </p:pic>
      <p:sp>
        <p:nvSpPr>
          <p:cNvPr id="8" name="Footer Placeholder 7">
            <a:extLst>
              <a:ext uri="{FF2B5EF4-FFF2-40B4-BE49-F238E27FC236}">
                <a16:creationId xmlns:a16="http://schemas.microsoft.com/office/drawing/2014/main" id="{8392F60A-3422-0370-0879-2187532C8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042274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8DC3DBB-65A9-4B57-9284-DA4B7D75B89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AEB2BD88-524F-45E5-B4B4-3E58CF62F0E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171" name="AutoShape 2"/>
          <p:cNvSpPr>
            <a:spLocks noGrp="1" noChangeArrowheads="1"/>
          </p:cNvSpPr>
          <p:nvPr>
            <p:ph type="title" idx="4294967295"/>
          </p:nvPr>
        </p:nvSpPr>
        <p:spPr>
          <a:xfrm>
            <a:off x="312516" y="420676"/>
            <a:ext cx="4156075" cy="712788"/>
          </a:xfrm>
        </p:spPr>
        <p:txBody>
          <a:bodyPr>
            <a:noAutofit/>
          </a:bodyPr>
          <a:lstStyle/>
          <a:p>
            <a:pPr eaLnBrk="1" hangingPunct="1"/>
            <a:r>
              <a:rPr lang="en-US" b="1" dirty="0">
                <a:latin typeface="Arial Black" panose="020B0A04020102020204" pitchFamily="34" charset="0"/>
              </a:rPr>
              <a:t>Data Submission Sequence</a:t>
            </a:r>
          </a:p>
        </p:txBody>
      </p:sp>
      <p:graphicFrame>
        <p:nvGraphicFramePr>
          <p:cNvPr id="8" name="Diagram 7" descr="Fall 2 file types in recommended order of submission.">
            <a:extLst>
              <a:ext uri="{FF2B5EF4-FFF2-40B4-BE49-F238E27FC236}">
                <a16:creationId xmlns:a16="http://schemas.microsoft.com/office/drawing/2014/main" id="{83E53D3C-F233-7F48-8FAC-3A194C558843}"/>
              </a:ext>
            </a:extLst>
          </p:cNvPr>
          <p:cNvGraphicFramePr/>
          <p:nvPr>
            <p:extLst>
              <p:ext uri="{D42A27DB-BD31-4B8C-83A1-F6EECF244321}">
                <p14:modId xmlns:p14="http://schemas.microsoft.com/office/powerpoint/2010/main" val="3004622928"/>
              </p:ext>
            </p:extLst>
          </p:nvPr>
        </p:nvGraphicFramePr>
        <p:xfrm>
          <a:off x="3622087" y="420677"/>
          <a:ext cx="4754065" cy="5459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C930166C-41C9-466C-BAE7-AAED55EF3374}"/>
              </a:ext>
            </a:extLst>
          </p:cNvPr>
          <p:cNvSpPr/>
          <p:nvPr/>
        </p:nvSpPr>
        <p:spPr>
          <a:xfrm>
            <a:off x="8113569" y="1647416"/>
            <a:ext cx="3459306" cy="4103304"/>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rPr>
              <a:t>File types in asterisk* are replacement type files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descr="File types must be submitted in this sequence. &#10;&#10;Records for each file needs to be posted first before uploading the next.&#10;">
            <a:extLst>
              <a:ext uri="{FF2B5EF4-FFF2-40B4-BE49-F238E27FC236}">
                <a16:creationId xmlns:a16="http://schemas.microsoft.com/office/drawing/2014/main" id="{1A3F2E9D-6176-4427-B496-CCAC5E5DA4AF}"/>
              </a:ext>
            </a:extLst>
          </p:cNvPr>
          <p:cNvSpPr/>
          <p:nvPr/>
        </p:nvSpPr>
        <p:spPr>
          <a:xfrm>
            <a:off x="486145" y="2061754"/>
            <a:ext cx="2949387" cy="3246120"/>
          </a:xfrm>
          <a:prstGeom prst="roundRect">
            <a:avLst>
              <a:gd name="adj" fmla="val 3885"/>
            </a:avLst>
          </a:prstGeom>
          <a:solidFill>
            <a:schemeClr val="accent6">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rPr>
              <a:t>File types must be submitted in this sequence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rPr>
              <a:t>Records for each file needs to be posted first before uploading the next</a:t>
            </a:r>
          </a:p>
        </p:txBody>
      </p:sp>
      <p:graphicFrame>
        <p:nvGraphicFramePr>
          <p:cNvPr id="4" name="Table 3">
            <a:extLst>
              <a:ext uri="{FF2B5EF4-FFF2-40B4-BE49-F238E27FC236}">
                <a16:creationId xmlns:a16="http://schemas.microsoft.com/office/drawing/2014/main" id="{D8AE646A-2DD2-4FA6-BA8C-CC878A97649F}"/>
              </a:ext>
            </a:extLst>
          </p:cNvPr>
          <p:cNvGraphicFramePr>
            <a:graphicFrameLocks noGrp="1"/>
          </p:cNvGraphicFramePr>
          <p:nvPr>
            <p:extLst>
              <p:ext uri="{D42A27DB-BD31-4B8C-83A1-F6EECF244321}">
                <p14:modId xmlns:p14="http://schemas.microsoft.com/office/powerpoint/2010/main" val="2522591410"/>
              </p:ext>
            </p:extLst>
          </p:nvPr>
        </p:nvGraphicFramePr>
        <p:xfrm>
          <a:off x="8300124" y="2395422"/>
          <a:ext cx="3076304" cy="3153097"/>
        </p:xfrm>
        <a:graphic>
          <a:graphicData uri="http://schemas.openxmlformats.org/drawingml/2006/table">
            <a:tbl>
              <a:tblPr firstRow="1">
                <a:tableStyleId>{7DF18680-E054-41AD-8BC1-D1AEF772440D}</a:tableStyleId>
              </a:tblPr>
              <a:tblGrid>
                <a:gridCol w="1378132">
                  <a:extLst>
                    <a:ext uri="{9D8B030D-6E8A-4147-A177-3AD203B41FA5}">
                      <a16:colId xmlns:a16="http://schemas.microsoft.com/office/drawing/2014/main" val="385956685"/>
                    </a:ext>
                  </a:extLst>
                </a:gridCol>
                <a:gridCol w="1698172">
                  <a:extLst>
                    <a:ext uri="{9D8B030D-6E8A-4147-A177-3AD203B41FA5}">
                      <a16:colId xmlns:a16="http://schemas.microsoft.com/office/drawing/2014/main" val="1323869308"/>
                    </a:ext>
                  </a:extLst>
                </a:gridCol>
              </a:tblGrid>
              <a:tr h="300038">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File Type</a:t>
                      </a:r>
                    </a:p>
                  </a:txBody>
                  <a:tcPr marL="32232" marR="32232" marT="16116" marB="16116" anchor="ctr"/>
                </a:tc>
                <a:tc>
                  <a:txBody>
                    <a:bodyPr/>
                    <a:lstStyle/>
                    <a:p>
                      <a:pPr algn="ctr" fontAlgn="t"/>
                      <a:r>
                        <a:rPr lang="en-US" sz="1200" b="1" dirty="0">
                          <a:effectLst/>
                          <a:latin typeface="Tahoma" panose="020B0604030504040204" pitchFamily="34" charset="0"/>
                          <a:ea typeface="Tahoma" panose="020B0604030504040204" pitchFamily="34" charset="0"/>
                          <a:cs typeface="Tahoma" panose="020B0604030504040204" pitchFamily="34" charset="0"/>
                        </a:rPr>
                        <a:t>Operational Keys</a:t>
                      </a:r>
                    </a:p>
                  </a:txBody>
                  <a:tcPr marL="32232" marR="32232" marT="16116" marB="16116" anchor="ctr"/>
                </a:tc>
                <a:extLst>
                  <a:ext uri="{0D108BD9-81ED-4DB2-BD59-A6C34878D82A}">
                    <a16:rowId xmlns:a16="http://schemas.microsoft.com/office/drawing/2014/main" val="1325569375"/>
                  </a:ext>
                </a:extLst>
              </a:tr>
              <a:tr h="453778">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SASS</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Assignment, Academic Year ID</a:t>
                      </a:r>
                    </a:p>
                  </a:txBody>
                  <a:tcPr marL="32232" marR="32232" marT="16116" marB="16116" anchor="ctr"/>
                </a:tc>
                <a:extLst>
                  <a:ext uri="{0D108BD9-81ED-4DB2-BD59-A6C34878D82A}">
                    <a16:rowId xmlns:a16="http://schemas.microsoft.com/office/drawing/2014/main" val="784781501"/>
                  </a:ext>
                </a:extLst>
              </a:tr>
              <a:tr h="789101">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CRSE</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Course Delivery, Academic Year ID, Academic Term Code</a:t>
                      </a:r>
                    </a:p>
                  </a:txBody>
                  <a:tcPr marL="32232" marR="32232" marT="16116" marB="16116" anchor="ctr"/>
                </a:tc>
                <a:extLst>
                  <a:ext uri="{0D108BD9-81ED-4DB2-BD59-A6C34878D82A}">
                    <a16:rowId xmlns:a16="http://schemas.microsoft.com/office/drawing/2014/main" val="2415203756"/>
                  </a:ext>
                </a:extLst>
              </a:tr>
              <a:tr h="80509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SCSE</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SSID, School of Course Delivery, Academic Year ID, Academic Term Code</a:t>
                      </a:r>
                    </a:p>
                  </a:txBody>
                  <a:tcPr marL="32232" marR="32232" marT="16116" marB="16116" anchor="ctr"/>
                </a:tc>
                <a:extLst>
                  <a:ext uri="{0D108BD9-81ED-4DB2-BD59-A6C34878D82A}">
                    <a16:rowId xmlns:a16="http://schemas.microsoft.com/office/drawing/2014/main" val="2989926299"/>
                  </a:ext>
                </a:extLst>
              </a:tr>
              <a:tr h="80509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PSTS</a:t>
                      </a:r>
                    </a:p>
                  </a:txBody>
                  <a:tcPr marL="32232" marR="32232" marT="16116" marB="16116" anchor="ctr"/>
                </a:tc>
                <a:tc>
                  <a:txBody>
                    <a:bodyPr/>
                    <a:lstStyle/>
                    <a:p>
                      <a:pPr fontAlgn="t"/>
                      <a:r>
                        <a:rPr lang="en-US" sz="1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Reporting LEA, Education Program Participation Type, Academic Year</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32232" marR="32232" marT="16116" marB="16116" anchor="ctr"/>
                </a:tc>
                <a:extLst>
                  <a:ext uri="{0D108BD9-81ED-4DB2-BD59-A6C34878D82A}">
                    <a16:rowId xmlns:a16="http://schemas.microsoft.com/office/drawing/2014/main" val="1996225897"/>
                  </a:ext>
                </a:extLst>
              </a:tr>
            </a:tbl>
          </a:graphicData>
        </a:graphic>
      </p:graphicFrame>
    </p:spTree>
    <p:extLst>
      <p:ext uri="{BB962C8B-B14F-4D97-AF65-F5344CB8AC3E}">
        <p14:creationId xmlns:p14="http://schemas.microsoft.com/office/powerpoint/2010/main" val="1410571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0"/>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67263"/>
            <a:ext cx="6299682" cy="839607"/>
          </a:xfrm>
        </p:spPr>
        <p:txBody>
          <a:bodyPr/>
          <a:lstStyle/>
          <a:p>
            <a:r>
              <a:rPr lang="en-US" dirty="0">
                <a:solidFill>
                  <a:schemeClr val="tx1">
                    <a:lumMod val="85000"/>
                    <a:lumOff val="15000"/>
                  </a:schemeClr>
                </a:solidFill>
              </a:rPr>
              <a:t>Staff Data Submission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noFill/>
          <a:effectLst/>
        </p:spPr>
        <p:txBody>
          <a:bodyPr/>
          <a:lstStyle/>
          <a:p>
            <a:r>
              <a:rPr lang="en-US" dirty="0">
                <a:solidFill>
                  <a:schemeClr val="tx1">
                    <a:lumMod val="85000"/>
                    <a:lumOff val="15000"/>
                  </a:schemeClr>
                </a:solidFill>
              </a:rPr>
              <a:t>Staff Demographics &amp; Assignments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8331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432000" y="390409"/>
            <a:ext cx="11340000" cy="4320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l">
              <a:defRPr/>
            </a:pPr>
            <a:r>
              <a:rPr lang="en-US" dirty="0">
                <a:latin typeface="Arial Black" panose="020B0A04020102020204" pitchFamily="34" charset="0"/>
              </a:rPr>
              <a:t>Reportable Staff</a:t>
            </a:r>
          </a:p>
        </p:txBody>
      </p:sp>
      <p:sp>
        <p:nvSpPr>
          <p:cNvPr id="2" name="Content Placeholder 2">
            <a:extLst>
              <a:ext uri="{FF2B5EF4-FFF2-40B4-BE49-F238E27FC236}">
                <a16:creationId xmlns:a16="http://schemas.microsoft.com/office/drawing/2014/main" id="{56C24F3B-3EED-4D2F-B5C0-8C4DEE63186E}"/>
              </a:ext>
            </a:extLst>
          </p:cNvPr>
          <p:cNvSpPr txBox="1">
            <a:spLocks/>
          </p:cNvSpPr>
          <p:nvPr/>
        </p:nvSpPr>
        <p:spPr>
          <a:xfrm>
            <a:off x="383824" y="1026290"/>
            <a:ext cx="9606844" cy="5339073"/>
          </a:xfrm>
          <a:prstGeom prst="rect">
            <a:avLst/>
          </a:prstGeom>
          <a:solidFill>
            <a:srgbClr val="FCFCFC"/>
          </a:solidFill>
        </p:spPr>
        <p:txBody>
          <a:bodyPr vert="horz" lIns="91440" tIns="45720" rIns="91440" bIns="4572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9" marR="0" lvl="0" indent="-228611"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85000"/>
                    <a:lumOff val="15000"/>
                  </a:prstClr>
                </a:solidFill>
                <a:effectLst/>
                <a:uLnTx/>
                <a:uFillTx/>
                <a:latin typeface="Tahoma"/>
                <a:ea typeface="+mn-ea"/>
                <a:cs typeface="+mn-cs"/>
              </a:rPr>
              <a:t>Report certificated staff who have SEIDs.</a:t>
            </a:r>
          </a:p>
          <a:p>
            <a:pPr marL="511173" marR="0" lvl="1" indent="-285750"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b="0" i="0" u="none" strike="noStrike" kern="1200" cap="none" spc="0" normalizeH="0" baseline="0" noProof="0" dirty="0">
                <a:ln>
                  <a:noFill/>
                </a:ln>
                <a:solidFill>
                  <a:srgbClr val="3F3F3F"/>
                </a:solidFill>
                <a:effectLst/>
                <a:uLnTx/>
                <a:uFillTx/>
                <a:latin typeface="Tahoma"/>
                <a:ea typeface="+mn-ea"/>
                <a:cs typeface="+mn-cs"/>
              </a:rPr>
              <a:t>Certificated positions in school districts, county offices of education, charter schools, schools administered by the Department of Corrections, Division of Juvenile Justice, or State Special Schools. Note that even if a given employee is on temporary leave, they should still be included</a:t>
            </a:r>
            <a:endParaRPr kumimoji="0" lang="en-US"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511173" marR="0" lvl="1" indent="-285750"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lumMod val="85000"/>
                    <a:lumOff val="15000"/>
                  </a:prstClr>
                </a:solidFill>
                <a:effectLst/>
                <a:uLnTx/>
                <a:uFillTx/>
                <a:latin typeface="Tahoma"/>
                <a:ea typeface="+mn-ea"/>
                <a:cs typeface="+mn-cs"/>
              </a:rPr>
              <a:t>University interns or district interns authorized by the Commission on Teacher Credentialing and employed in certificated positions</a:t>
            </a:r>
          </a:p>
          <a:p>
            <a:pPr marL="511173" marR="0" lvl="1" indent="-285750"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lumMod val="85000"/>
                    <a:lumOff val="15000"/>
                  </a:prstClr>
                </a:solidFill>
                <a:effectLst/>
                <a:uLnTx/>
                <a:uFillTx/>
                <a:latin typeface="Tahoma"/>
                <a:ea typeface="+mn-ea"/>
                <a:cs typeface="+mn-cs"/>
              </a:rPr>
              <a:t>Non-certificated teachers and administrators who obtain a </a:t>
            </a:r>
            <a:r>
              <a:rPr kumimoji="0" lang="en-US" b="0" i="0" u="none" strike="noStrike" kern="1200" cap="none" spc="0" normalizeH="0" baseline="0" noProof="0" dirty="0">
                <a:ln>
                  <a:noFill/>
                </a:ln>
                <a:solidFill>
                  <a:prstClr val="black">
                    <a:lumMod val="85000"/>
                    <a:lumOff val="15000"/>
                  </a:prstClr>
                </a:solidFill>
                <a:effectLst/>
                <a:uLnTx/>
                <a:uFillTx/>
                <a:latin typeface="Tahoma"/>
                <a:ea typeface="+mn-ea"/>
                <a:cs typeface="+mn-cs"/>
                <a:hlinkClick r:id="rId3">
                  <a:extLst>
                    <a:ext uri="{A12FA001-AC4F-418D-AE19-62706E023703}">
                      <ahyp:hlinkClr xmlns:ahyp="http://schemas.microsoft.com/office/drawing/2018/hyperlinkcolor" val="tx"/>
                    </a:ext>
                  </a:extLst>
                </a:hlinkClick>
              </a:rPr>
              <a:t>certificate of clearance </a:t>
            </a:r>
            <a:r>
              <a:rPr kumimoji="0" lang="en-US" b="0" i="0" u="none" strike="noStrike" kern="1200" cap="none" spc="0" normalizeH="0" baseline="0" noProof="0" dirty="0">
                <a:ln>
                  <a:noFill/>
                </a:ln>
                <a:solidFill>
                  <a:prstClr val="black">
                    <a:lumMod val="85000"/>
                    <a:lumOff val="15000"/>
                  </a:prstClr>
                </a:solidFill>
                <a:effectLst/>
                <a:uLnTx/>
                <a:uFillTx/>
                <a:latin typeface="Tahoma"/>
                <a:ea typeface="+mn-ea"/>
                <a:cs typeface="+mn-cs"/>
              </a:rPr>
              <a:t>and were issued SEIDs</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lumMod val="85000"/>
                    <a:lumOff val="15000"/>
                  </a:prstClr>
                </a:solidFill>
                <a:effectLst/>
                <a:uLnTx/>
                <a:uFillTx/>
                <a:latin typeface="Tahoma"/>
                <a:ea typeface="+mn-ea"/>
                <a:cs typeface="+mn-cs"/>
              </a:rPr>
              <a:t>Substitute teachers (long-term and short-term) as defined by the individual districts.</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lumMod val="85000"/>
                    <a:lumOff val="15000"/>
                  </a:prstClr>
                </a:solidFill>
                <a:effectLst/>
                <a:uLnTx/>
                <a:uFillTx/>
                <a:latin typeface="Tahoma"/>
                <a:ea typeface="+mn-ea"/>
                <a:cs typeface="+mn-cs"/>
              </a:rPr>
              <a:t>Itinerant teachers teaching at multiple sites within a district. Itinerant teachers may or may not be in the master schedule at a site</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lumMod val="85000"/>
                    <a:lumOff val="15000"/>
                  </a:prstClr>
                </a:solidFill>
                <a:effectLst/>
                <a:uLnTx/>
                <a:uFillTx/>
                <a:latin typeface="Tahoma"/>
                <a:ea typeface="+mn-ea"/>
                <a:cs typeface="+mn-cs"/>
              </a:rPr>
              <a:t>“Pull-out/push-in” teachers, also known as “resource teachers,” teaching at multiple sites or at one site. Generally, these teachers are not in the master schedule</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lumMod val="85000"/>
                    <a:lumOff val="15000"/>
                  </a:prstClr>
                </a:solidFill>
                <a:effectLst/>
                <a:uLnTx/>
                <a:uFillTx/>
                <a:latin typeface="Tahoma"/>
                <a:ea typeface="+mn-ea"/>
                <a:cs typeface="+mn-cs"/>
              </a:rPr>
              <a:t>Individuals on provisional internship permits, short-term staff permits, or teacher/emergency permits</a:t>
            </a:r>
            <a:r>
              <a:rPr kumimoji="0" lang="en-US" b="1" i="0" u="none" strike="noStrike" kern="1200" cap="none" spc="0" normalizeH="0" baseline="0" noProof="0" dirty="0">
                <a:ln>
                  <a:noFill/>
                </a:ln>
                <a:solidFill>
                  <a:prstClr val="black">
                    <a:lumMod val="85000"/>
                    <a:lumOff val="15000"/>
                  </a:prstClr>
                </a:solidFill>
                <a:effectLst/>
                <a:uLnTx/>
                <a:uFillTx/>
                <a:latin typeface="Tahoma"/>
                <a:ea typeface="+mn-ea"/>
                <a:cs typeface="+mn-cs"/>
              </a:rPr>
              <a:t> </a:t>
            </a:r>
          </a:p>
          <a:p>
            <a:pPr marL="177809" marR="0" lvl="0" indent="-228611" algn="l" defTabSz="60963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Do </a:t>
            </a:r>
            <a:r>
              <a:rPr kumimoji="0" lang="en-US" sz="16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a:t>
            </a: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 report classified staff</a:t>
            </a:r>
          </a:p>
          <a:p>
            <a:pPr marL="177809" marR="0" lvl="0" indent="-228611" algn="l" defTabSz="60963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Do </a:t>
            </a:r>
            <a:r>
              <a:rPr kumimoji="0" lang="en-US" sz="16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a:t>
            </a: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 report Preschool teacher staff. However, if they have other non-classroom job assignments you will need to report them</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462"/>
            <a:ext cx="12192000" cy="6863462"/>
          </a:xfrm>
          <a:prstGeom prst="rect">
            <a:avLst/>
          </a:prstGeom>
        </p:spPr>
      </p:pic>
      <p:pic>
        <p:nvPicPr>
          <p:cNvPr id="9" name="Picture 8" descr="A school staff leaning against a wall">
            <a:extLst>
              <a:ext uri="{FF2B5EF4-FFF2-40B4-BE49-F238E27FC236}">
                <a16:creationId xmlns:a16="http://schemas.microsoft.com/office/drawing/2014/main" id="{12393DB8-C08E-347E-5286-5F42C35980DC}"/>
              </a:ext>
            </a:extLst>
          </p:cNvPr>
          <p:cNvPicPr>
            <a:picLocks noChangeAspect="1"/>
          </p:cNvPicPr>
          <p:nvPr/>
        </p:nvPicPr>
        <p:blipFill>
          <a:blip r:embed="rId5"/>
          <a:stretch>
            <a:fillRect/>
          </a:stretch>
        </p:blipFill>
        <p:spPr>
          <a:xfrm>
            <a:off x="9990668" y="2084725"/>
            <a:ext cx="1899040" cy="2951362"/>
          </a:xfrm>
          <a:prstGeom prst="rect">
            <a:avLst/>
          </a:prstGeom>
        </p:spPr>
      </p:pic>
      <p:sp>
        <p:nvSpPr>
          <p:cNvPr id="7" name="Footer Placeholder 6">
            <a:extLst>
              <a:ext uri="{FF2B5EF4-FFF2-40B4-BE49-F238E27FC236}">
                <a16:creationId xmlns:a16="http://schemas.microsoft.com/office/drawing/2014/main" id="{99C83295-6E65-B03C-FD73-BB0FB9AD4C13}"/>
              </a:ext>
            </a:extLst>
          </p:cNvPr>
          <p:cNvSpPr>
            <a:spLocks noGrp="1"/>
          </p:cNvSpPr>
          <p:nvPr>
            <p:ph type="ftr" sz="quarter" idx="10"/>
          </p:nvPr>
        </p:nvSpPr>
        <p:spPr/>
        <p:txBody>
          <a:bodyPr/>
          <a:lstStyle/>
          <a:p>
            <a:r>
              <a:rPr lang="en-US" noProof="0"/>
              <a:t>Fall 2 Reports and Certification v1.0 January 09, 2025</a:t>
            </a:r>
          </a:p>
        </p:txBody>
      </p:sp>
      <p:sp>
        <p:nvSpPr>
          <p:cNvPr id="8" name="Slide Number Placeholder 7">
            <a:extLst>
              <a:ext uri="{FF2B5EF4-FFF2-40B4-BE49-F238E27FC236}">
                <a16:creationId xmlns:a16="http://schemas.microsoft.com/office/drawing/2014/main" id="{31AF6531-4ACE-BFB1-3317-630E3D83CBB9}"/>
              </a:ext>
            </a:extLst>
          </p:cNvPr>
          <p:cNvSpPr>
            <a:spLocks noGrp="1"/>
          </p:cNvSpPr>
          <p:nvPr>
            <p:ph type="sldNum" sz="quarter" idx="11"/>
          </p:nvPr>
        </p:nvSpPr>
        <p:spPr/>
        <p:txBody>
          <a:bodyPr/>
          <a:lstStyle/>
          <a:p>
            <a:fld id="{4B73C415-D670-4716-A5EC-CC4D52CA2BAC}" type="slidenum">
              <a:rPr lang="en-US" noProof="0" smtClean="0"/>
              <a:pPr/>
              <a:t>14</a:t>
            </a:fld>
            <a:endParaRPr lang="en-US" noProof="0"/>
          </a:p>
        </p:txBody>
      </p:sp>
    </p:spTree>
    <p:extLst>
      <p:ext uri="{BB962C8B-B14F-4D97-AF65-F5344CB8AC3E}">
        <p14:creationId xmlns:p14="http://schemas.microsoft.com/office/powerpoint/2010/main" val="405321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9459AD-674F-CF85-C1B7-C58AF7BDBF63}"/>
              </a:ext>
            </a:extLst>
          </p:cNvPr>
          <p:cNvSpPr>
            <a:spLocks noGrp="1"/>
          </p:cNvSpPr>
          <p:nvPr>
            <p:ph type="title"/>
          </p:nvPr>
        </p:nvSpPr>
        <p:spPr>
          <a:xfrm>
            <a:off x="522311" y="366059"/>
            <a:ext cx="11340000" cy="432000"/>
          </a:xfrm>
        </p:spPr>
        <p:txBody>
          <a:bodyPr/>
          <a:lstStyle/>
          <a:p>
            <a:r>
              <a:rPr lang="en-US" dirty="0"/>
              <a:t>Staff Not Employed by the LEA</a:t>
            </a:r>
          </a:p>
        </p:txBody>
      </p:sp>
      <p:sp>
        <p:nvSpPr>
          <p:cNvPr id="2" name="Footer Placeholder 1">
            <a:extLst>
              <a:ext uri="{FF2B5EF4-FFF2-40B4-BE49-F238E27FC236}">
                <a16:creationId xmlns:a16="http://schemas.microsoft.com/office/drawing/2014/main" id="{D7613D0D-2A8B-9B99-1FFA-8E6ABD9604F9}"/>
              </a:ext>
            </a:extLst>
          </p:cNvPr>
          <p:cNvSpPr>
            <a:spLocks noGrp="1"/>
          </p:cNvSpPr>
          <p:nvPr>
            <p:ph type="ftr" sz="quarter" idx="10"/>
          </p:nvPr>
        </p:nvSpPr>
        <p:spPr/>
        <p:txBody>
          <a:bodyPr/>
          <a:lstStyle/>
          <a:p>
            <a:r>
              <a:rPr lang="en-US"/>
              <a:t>Fall 2 Reports and Certification v1.0 January 09, 2025</a:t>
            </a:r>
          </a:p>
        </p:txBody>
      </p:sp>
      <p:sp>
        <p:nvSpPr>
          <p:cNvPr id="3" name="Slide Number Placeholder 2">
            <a:extLst>
              <a:ext uri="{FF2B5EF4-FFF2-40B4-BE49-F238E27FC236}">
                <a16:creationId xmlns:a16="http://schemas.microsoft.com/office/drawing/2014/main" id="{98C1E8A4-907E-B8DE-8B87-C4EE3D92A48A}"/>
              </a:ext>
            </a:extLst>
          </p:cNvPr>
          <p:cNvSpPr>
            <a:spLocks noGrp="1"/>
          </p:cNvSpPr>
          <p:nvPr>
            <p:ph type="sldNum" sz="quarter" idx="11"/>
          </p:nvPr>
        </p:nvSpPr>
        <p:spPr/>
        <p:txBody>
          <a:bodyPr/>
          <a:lstStyle/>
          <a:p>
            <a:fld id="{9B61E5D5-8AFD-435F-9228-06EFE93AAD4B}" type="slidenum">
              <a:rPr lang="en-US" smtClean="0"/>
              <a:t>15</a:t>
            </a:fld>
            <a:endParaRPr lang="en-US"/>
          </a:p>
        </p:txBody>
      </p:sp>
      <p:sp>
        <p:nvSpPr>
          <p:cNvPr id="6" name="TextBox 5">
            <a:extLst>
              <a:ext uri="{FF2B5EF4-FFF2-40B4-BE49-F238E27FC236}">
                <a16:creationId xmlns:a16="http://schemas.microsoft.com/office/drawing/2014/main" id="{D7D3FC5E-D33F-2311-50C3-F9309AAC63BF}"/>
              </a:ext>
            </a:extLst>
          </p:cNvPr>
          <p:cNvSpPr txBox="1"/>
          <p:nvPr/>
        </p:nvSpPr>
        <p:spPr>
          <a:xfrm>
            <a:off x="522311" y="1382286"/>
            <a:ext cx="5793702" cy="4093428"/>
          </a:xfrm>
          <a:prstGeom prst="rect">
            <a:avLst/>
          </a:prstGeom>
          <a:noFill/>
        </p:spPr>
        <p:txBody>
          <a:bodyPr wrap="square">
            <a:spAutoFit/>
          </a:bodyPr>
          <a:lstStyle/>
          <a:p>
            <a:r>
              <a:rPr lang="en-US" sz="2000" dirty="0">
                <a:ea typeface="Tahoma" panose="020B0604030504040204" pitchFamily="34" charset="0"/>
                <a:cs typeface="Tahoma" panose="020B0604030504040204" pitchFamily="34" charset="0"/>
              </a:rPr>
              <a:t>Report all staff in certificated positions including:</a:t>
            </a:r>
          </a:p>
          <a:p>
            <a:pPr marL="342900" indent="-342900">
              <a:buFont typeface="Arial" panose="020B0604020202020204" pitchFamily="34" charset="0"/>
              <a:buChar char="•"/>
            </a:pPr>
            <a:r>
              <a:rPr lang="en-US" sz="2000" dirty="0">
                <a:ea typeface="Tahoma" panose="020B0604030504040204" pitchFamily="34" charset="0"/>
                <a:cs typeface="Tahoma" panose="020B0604030504040204" pitchFamily="34" charset="0"/>
              </a:rPr>
              <a:t>Course sections that are taught by privately contracted teachers if the teacher has a SEID</a:t>
            </a:r>
          </a:p>
          <a:p>
            <a:pPr marL="342900" indent="-342900">
              <a:buFont typeface="Arial" panose="020B0604020202020204" pitchFamily="34" charset="0"/>
              <a:buChar char="•"/>
            </a:pPr>
            <a:r>
              <a:rPr lang="en-US" sz="2000" dirty="0">
                <a:ea typeface="Tahoma" panose="020B0604030504040204" pitchFamily="34" charset="0"/>
                <a:cs typeface="Tahoma" panose="020B0604030504040204" pitchFamily="34" charset="0"/>
              </a:rPr>
              <a:t>Courses taught by individuals who are employed by another LEA such as a Regional Occupational Center (ROC) or County Offices</a:t>
            </a:r>
          </a:p>
          <a:p>
            <a:pPr marL="342900" indent="-342900">
              <a:buFont typeface="Arial" panose="020B0604020202020204" pitchFamily="34" charset="0"/>
              <a:buChar char="•"/>
            </a:pPr>
            <a:r>
              <a:rPr lang="en-US" sz="2000" b="0" i="0" dirty="0">
                <a:solidFill>
                  <a:srgbClr val="000000"/>
                </a:solidFill>
                <a:effectLst/>
              </a:rPr>
              <a:t>Course sections that are taught by teachers who are employed and paid directly through another school or another district</a:t>
            </a:r>
            <a:endParaRPr lang="en-US" sz="2000"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000" dirty="0">
                <a:ea typeface="Tahoma" panose="020B0604030504040204" pitchFamily="34" charset="0"/>
                <a:cs typeface="Tahoma" panose="020B0604030504040204" pitchFamily="34" charset="0"/>
              </a:rPr>
              <a:t> Support Staff not under the direct administration of the reporting LEA and not under the direct administration of the reporting LEA</a:t>
            </a:r>
          </a:p>
        </p:txBody>
      </p:sp>
      <p:pic>
        <p:nvPicPr>
          <p:cNvPr id="4098" name="Picture 2" descr="a man wearing headphones is saying you 're all reported">
            <a:extLst>
              <a:ext uri="{FF2B5EF4-FFF2-40B4-BE49-F238E27FC236}">
                <a16:creationId xmlns:a16="http://schemas.microsoft.com/office/drawing/2014/main" id="{5A5E103B-2065-5C0B-B691-B5D7ABE97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855" y="2297954"/>
            <a:ext cx="4630694" cy="267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9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B9F0-6E40-4B56-A983-1D2628429FF2}"/>
              </a:ext>
            </a:extLst>
          </p:cNvPr>
          <p:cNvSpPr>
            <a:spLocks noGrp="1"/>
          </p:cNvSpPr>
          <p:nvPr>
            <p:ph type="title"/>
          </p:nvPr>
        </p:nvSpPr>
        <p:spPr>
          <a:xfrm>
            <a:off x="432000" y="484216"/>
            <a:ext cx="11340000" cy="432000"/>
          </a:xfrm>
        </p:spPr>
        <p:txBody>
          <a:bodyPr anchor="t">
            <a:noAutofit/>
          </a:bodyPr>
          <a:lstStyle/>
          <a:p>
            <a:r>
              <a:rPr lang="en-US" b="1" dirty="0">
                <a:latin typeface="Arial Black" panose="020B0A04020102020204" pitchFamily="34" charset="0"/>
                <a:ea typeface="Times New Roman" panose="02020603050405020304" pitchFamily="18" charset="0"/>
                <a:cs typeface="Times New Roman" panose="02020603050405020304" pitchFamily="18" charset="0"/>
              </a:rPr>
              <a:t>SEIDs for Non-certificated Teachers &amp; Admins</a:t>
            </a:r>
            <a:endParaRPr lang="en-US" dirty="0">
              <a:latin typeface="Arial Black" panose="020B0A04020102020204" pitchFamily="34" charset="0"/>
            </a:endParaRPr>
          </a:p>
        </p:txBody>
      </p:sp>
      <p:sp>
        <p:nvSpPr>
          <p:cNvPr id="4" name="Footer Placeholder 3">
            <a:extLst>
              <a:ext uri="{FF2B5EF4-FFF2-40B4-BE49-F238E27FC236}">
                <a16:creationId xmlns:a16="http://schemas.microsoft.com/office/drawing/2014/main" id="{58B143A2-FE02-4204-BA52-1FC4F34E45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3B26755E-459F-45C6-A835-7B864404584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3" name="Content Placeholder 2">
            <a:extLst>
              <a:ext uri="{FF2B5EF4-FFF2-40B4-BE49-F238E27FC236}">
                <a16:creationId xmlns:a16="http://schemas.microsoft.com/office/drawing/2014/main" id="{CE71A41E-FB9A-47EB-A91F-0BDB1CA1F694}"/>
              </a:ext>
            </a:extLst>
          </p:cNvPr>
          <p:cNvSpPr>
            <a:spLocks noGrp="1"/>
          </p:cNvSpPr>
          <p:nvPr>
            <p:ph idx="4294967295"/>
          </p:nvPr>
        </p:nvSpPr>
        <p:spPr>
          <a:xfrm>
            <a:off x="4188824" y="1140824"/>
            <a:ext cx="6716710" cy="4343322"/>
          </a:xfrm>
        </p:spPr>
        <p:txBody>
          <a:bodyPr anchor="ctr">
            <a:normAutofit/>
          </a:bodyPr>
          <a:lstStyle/>
          <a:p>
            <a:pPr marL="0">
              <a:spcBef>
                <a:spcPts val="600"/>
              </a:spcBef>
              <a:spcAft>
                <a:spcPts val="600"/>
              </a:spcAft>
            </a:pPr>
            <a:r>
              <a:rPr lang="en-US" sz="2000" dirty="0">
                <a:ea typeface="Calibri" panose="020F0502020204030204" pitchFamily="34" charset="0"/>
                <a:cs typeface="Arial" panose="020B0604020202020204" pitchFamily="34" charset="0"/>
              </a:rPr>
              <a:t>If a district has used a “local assignment option” to assign a non-certificated staff member to a position requiring certification, or employs a non-certificated teacher, the individual can apply for a Certificate of Clearance from the Commission on Teacher Credentialing. A SEID will then be assigned to the individual </a:t>
            </a:r>
          </a:p>
          <a:p>
            <a:r>
              <a:rPr lang="en-US" sz="2000" dirty="0">
                <a:ea typeface="Times New Roman" panose="02020603050405020304" pitchFamily="18" charset="0"/>
              </a:rPr>
              <a:t>All charter school-teachers must obtain a certificate of clearance and demonstrate their professional fitness</a:t>
            </a:r>
          </a:p>
          <a:p>
            <a:r>
              <a:rPr lang="en-US" sz="2000" dirty="0">
                <a:ea typeface="Times New Roman" panose="02020603050405020304" pitchFamily="18" charset="0"/>
              </a:rPr>
              <a:t>July 1, 2025, All charter school-teachers must obtain the credential certificate required for the teacher’s certificated assignment</a:t>
            </a:r>
            <a:endParaRPr lang="en-US" sz="2000" dirty="0"/>
          </a:p>
        </p:txBody>
      </p:sp>
      <p:pic>
        <p:nvPicPr>
          <p:cNvPr id="6" name="Picture 6" descr="Image of the California Commission on teacher credentialing Seal.">
            <a:extLst>
              <a:ext uri="{FF2B5EF4-FFF2-40B4-BE49-F238E27FC236}">
                <a16:creationId xmlns:a16="http://schemas.microsoft.com/office/drawing/2014/main" id="{A8BF22AC-DF2C-1FC0-97FB-795900ECAA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50"/>
          <a:stretch/>
        </p:blipFill>
        <p:spPr bwMode="auto">
          <a:xfrm>
            <a:off x="952082" y="1653340"/>
            <a:ext cx="2585712" cy="2639815"/>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361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2000" y="328238"/>
            <a:ext cx="11340000" cy="432000"/>
          </a:xfrm>
        </p:spPr>
        <p:txBody>
          <a:bodyPr/>
          <a:lstStyle/>
          <a:p>
            <a:r>
              <a:rPr lang="en-US" dirty="0"/>
              <a:t>Staff Data Types</a:t>
            </a:r>
          </a:p>
        </p:txBody>
      </p:sp>
      <p:sp>
        <p:nvSpPr>
          <p:cNvPr id="2" name="Footer Placeholder 1">
            <a:extLst>
              <a:ext uri="{FF2B5EF4-FFF2-40B4-BE49-F238E27FC236}">
                <a16:creationId xmlns:a16="http://schemas.microsoft.com/office/drawing/2014/main" id="{2F0AD9DC-1ECE-4ADF-BC12-3B0F6F30B0A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nvGrpSpPr>
          <p:cNvPr id="25" name="Group 24" descr="Student Course Section module&#10;">
            <a:extLst>
              <a:ext uri="{FF2B5EF4-FFF2-40B4-BE49-F238E27FC236}">
                <a16:creationId xmlns:a16="http://schemas.microsoft.com/office/drawing/2014/main" id="{1C705A38-BAE3-718C-8EDC-D662263C222F}"/>
              </a:ext>
            </a:extLst>
          </p:cNvPr>
          <p:cNvGrpSpPr/>
          <p:nvPr/>
        </p:nvGrpSpPr>
        <p:grpSpPr>
          <a:xfrm>
            <a:off x="8017063" y="4142928"/>
            <a:ext cx="2701891" cy="1532158"/>
            <a:chOff x="8017063" y="4142928"/>
            <a:chExt cx="2701891" cy="1532158"/>
          </a:xfrm>
        </p:grpSpPr>
        <p:sp>
          <p:nvSpPr>
            <p:cNvPr id="37" name="Rounded Rectangle 36"/>
            <p:cNvSpPr/>
            <p:nvPr/>
          </p:nvSpPr>
          <p:spPr bwMode="auto">
            <a:xfrm>
              <a:off x="8017063" y="4878953"/>
              <a:ext cx="2701891" cy="796133"/>
            </a:xfrm>
            <a:prstGeom prst="roundRect">
              <a:avLst/>
            </a:prstGeom>
            <a:solidFill>
              <a:schemeClr val="bg1"/>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Student Course Section</a:t>
              </a:r>
            </a:p>
          </p:txBody>
        </p:sp>
        <p:cxnSp>
          <p:nvCxnSpPr>
            <p:cNvPr id="43" name="Elbow Connector 42"/>
            <p:cNvCxnSpPr>
              <a:cxnSpLocks/>
              <a:stCxn id="30" idx="2"/>
              <a:endCxn id="37" idx="0"/>
            </p:cNvCxnSpPr>
            <p:nvPr/>
          </p:nvCxnSpPr>
          <p:spPr bwMode="auto">
            <a:xfrm rot="5400000">
              <a:off x="8999997" y="4510940"/>
              <a:ext cx="736026" cy="1"/>
            </a:xfrm>
            <a:prstGeom prst="bentConnector3">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26" name="Group 25" descr="Staff demographics module">
            <a:extLst>
              <a:ext uri="{FF2B5EF4-FFF2-40B4-BE49-F238E27FC236}">
                <a16:creationId xmlns:a16="http://schemas.microsoft.com/office/drawing/2014/main" id="{4E257D63-D936-A0EB-6592-42D117C3DCAB}"/>
              </a:ext>
            </a:extLst>
          </p:cNvPr>
          <p:cNvGrpSpPr/>
          <p:nvPr/>
        </p:nvGrpSpPr>
        <p:grpSpPr>
          <a:xfrm>
            <a:off x="801290" y="1200819"/>
            <a:ext cx="8566720" cy="2145975"/>
            <a:chOff x="801290" y="1200819"/>
            <a:chExt cx="8566720" cy="2145975"/>
          </a:xfrm>
        </p:grpSpPr>
        <p:cxnSp>
          <p:nvCxnSpPr>
            <p:cNvPr id="32" name="Elbow Connector 19"/>
            <p:cNvCxnSpPr>
              <a:cxnSpLocks noChangeShapeType="1"/>
              <a:stCxn id="28" idx="2"/>
              <a:endCxn id="29" idx="0"/>
            </p:cNvCxnSpPr>
            <p:nvPr/>
          </p:nvCxnSpPr>
          <p:spPr bwMode="auto">
            <a:xfrm rot="5400000">
              <a:off x="6453268" y="2279131"/>
              <a:ext cx="885969" cy="1249357"/>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Elbow Connector 22"/>
            <p:cNvCxnSpPr>
              <a:cxnSpLocks noChangeShapeType="1"/>
              <a:stCxn id="28" idx="2"/>
              <a:endCxn id="30" idx="0"/>
            </p:cNvCxnSpPr>
            <p:nvPr/>
          </p:nvCxnSpPr>
          <p:spPr bwMode="auto">
            <a:xfrm rot="16200000" flipH="1">
              <a:off x="8001485" y="1980268"/>
              <a:ext cx="885969" cy="1847081"/>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 name="Group 4">
              <a:extLst>
                <a:ext uri="{FF2B5EF4-FFF2-40B4-BE49-F238E27FC236}">
                  <a16:creationId xmlns:a16="http://schemas.microsoft.com/office/drawing/2014/main" id="{80F6A875-3CF4-4D72-A3C9-5E613F19C225}"/>
                </a:ext>
              </a:extLst>
            </p:cNvPr>
            <p:cNvGrpSpPr/>
            <p:nvPr/>
          </p:nvGrpSpPr>
          <p:grpSpPr>
            <a:xfrm>
              <a:off x="801290" y="1200819"/>
              <a:ext cx="8070584" cy="1328023"/>
              <a:chOff x="801290" y="1200819"/>
              <a:chExt cx="8070584" cy="1328023"/>
            </a:xfrm>
          </p:grpSpPr>
          <p:sp>
            <p:nvSpPr>
              <p:cNvPr id="28" name="Rounded Rectangle 27"/>
              <p:cNvSpPr/>
              <p:nvPr/>
            </p:nvSpPr>
            <p:spPr bwMode="auto">
              <a:xfrm>
                <a:off x="6169983" y="1677632"/>
                <a:ext cx="2701891" cy="783193"/>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Staff Demographics</a:t>
                </a:r>
              </a:p>
            </p:txBody>
          </p:sp>
          <p:sp>
            <p:nvSpPr>
              <p:cNvPr id="13" name="Rounded Rectangle 12"/>
              <p:cNvSpPr/>
              <p:nvPr/>
            </p:nvSpPr>
            <p:spPr bwMode="auto">
              <a:xfrm>
                <a:off x="801290" y="1200819"/>
                <a:ext cx="3117567" cy="132802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STAFF DEMOGRAPHICS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Basic information about staff members who are providing services to students</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grpSp>
      <p:grpSp>
        <p:nvGrpSpPr>
          <p:cNvPr id="7" name="Group 6" descr="Staff assignment diagram module">
            <a:extLst>
              <a:ext uri="{FF2B5EF4-FFF2-40B4-BE49-F238E27FC236}">
                <a16:creationId xmlns:a16="http://schemas.microsoft.com/office/drawing/2014/main" id="{45F76C44-F516-4B4E-A55F-E13374472F5B}"/>
              </a:ext>
            </a:extLst>
          </p:cNvPr>
          <p:cNvGrpSpPr/>
          <p:nvPr/>
        </p:nvGrpSpPr>
        <p:grpSpPr>
          <a:xfrm>
            <a:off x="889417" y="3346794"/>
            <a:ext cx="6548326" cy="2196171"/>
            <a:chOff x="889417" y="3346794"/>
            <a:chExt cx="6548326" cy="2196171"/>
          </a:xfrm>
        </p:grpSpPr>
        <p:sp>
          <p:nvSpPr>
            <p:cNvPr id="29" name="Rounded Rectangle 28"/>
            <p:cNvSpPr/>
            <p:nvPr/>
          </p:nvSpPr>
          <p:spPr bwMode="auto">
            <a:xfrm>
              <a:off x="5105400" y="3346794"/>
              <a:ext cx="2332343"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Staff Assignments</a:t>
              </a:r>
            </a:p>
          </p:txBody>
        </p:sp>
        <p:sp>
          <p:nvSpPr>
            <p:cNvPr id="15" name="Rounded Rectangle 14"/>
            <p:cNvSpPr/>
            <p:nvPr/>
          </p:nvSpPr>
          <p:spPr bwMode="auto">
            <a:xfrm>
              <a:off x="889417" y="4214942"/>
              <a:ext cx="3029438" cy="1328023"/>
            </a:xfrm>
            <a:prstGeom prst="roundRect">
              <a:avLst/>
            </a:prstGeom>
            <a:solidFill>
              <a:srgbClr val="FEEBE2"/>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STAFF ASSIGNMENTS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Indicates the staff member’s general role (teacher, pupil service, administrator)</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sp>
        <p:nvSpPr>
          <p:cNvPr id="3" name="Slide Number Placeholder 2">
            <a:extLst>
              <a:ext uri="{FF2B5EF4-FFF2-40B4-BE49-F238E27FC236}">
                <a16:creationId xmlns:a16="http://schemas.microsoft.com/office/drawing/2014/main" id="{427CDC56-7F98-4B7B-A3E5-443A7026E8B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4" name="Group 23" descr="Staff Assignment and course section relationship">
            <a:extLst>
              <a:ext uri="{FF2B5EF4-FFF2-40B4-BE49-F238E27FC236}">
                <a16:creationId xmlns:a16="http://schemas.microsoft.com/office/drawing/2014/main" id="{80217279-1AA0-027E-9FDA-4DB183C16EE3}"/>
              </a:ext>
            </a:extLst>
          </p:cNvPr>
          <p:cNvGrpSpPr/>
          <p:nvPr/>
        </p:nvGrpSpPr>
        <p:grpSpPr>
          <a:xfrm>
            <a:off x="5105400" y="3346794"/>
            <a:ext cx="5153296" cy="1811330"/>
            <a:chOff x="5105400" y="3346794"/>
            <a:chExt cx="5153296" cy="1811330"/>
          </a:xfrm>
        </p:grpSpPr>
        <p:sp>
          <p:nvSpPr>
            <p:cNvPr id="30" name="Rounded Rectangle 29"/>
            <p:cNvSpPr/>
            <p:nvPr/>
          </p:nvSpPr>
          <p:spPr bwMode="auto">
            <a:xfrm>
              <a:off x="8477323" y="3346794"/>
              <a:ext cx="1781373" cy="796133"/>
            </a:xfrm>
            <a:prstGeom prst="roundRect">
              <a:avLst/>
            </a:prstGeom>
            <a:solidFill>
              <a:schemeClr val="bg1"/>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Course Section</a:t>
              </a:r>
            </a:p>
          </p:txBody>
        </p:sp>
        <p:sp>
          <p:nvSpPr>
            <p:cNvPr id="14" name="Rounded Rectangle 28">
              <a:extLst>
                <a:ext uri="{FF2B5EF4-FFF2-40B4-BE49-F238E27FC236}">
                  <a16:creationId xmlns:a16="http://schemas.microsoft.com/office/drawing/2014/main" id="{6EA89E4C-3D81-F202-C91E-2B08F9F77CE1}"/>
                </a:ext>
              </a:extLst>
            </p:cNvPr>
            <p:cNvSpPr/>
            <p:nvPr/>
          </p:nvSpPr>
          <p:spPr bwMode="auto">
            <a:xfrm>
              <a:off x="5105400" y="4579242"/>
              <a:ext cx="2332343" cy="578882"/>
            </a:xfrm>
            <a:prstGeom prst="roundRect">
              <a:avLst/>
            </a:prstGeom>
            <a:solidFill>
              <a:srgbClr val="FFDED9"/>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Tahoma"/>
                  <a:ea typeface="+mn-ea"/>
                  <a:cs typeface="Arial" charset="0"/>
                </a:rPr>
                <a:t>Non-Classroom based Job Assignments</a:t>
              </a:r>
            </a:p>
          </p:txBody>
        </p:sp>
        <p:cxnSp>
          <p:nvCxnSpPr>
            <p:cNvPr id="17" name="Straight Arrow Connector 16">
              <a:extLst>
                <a:ext uri="{FF2B5EF4-FFF2-40B4-BE49-F238E27FC236}">
                  <a16:creationId xmlns:a16="http://schemas.microsoft.com/office/drawing/2014/main" id="{938314E2-DCBE-2507-F7DC-55681A35F7EA}"/>
                </a:ext>
              </a:extLst>
            </p:cNvPr>
            <p:cNvCxnSpPr>
              <a:cxnSpLocks/>
              <a:stCxn id="29" idx="2"/>
              <a:endCxn id="14" idx="0"/>
            </p:cNvCxnSpPr>
            <p:nvPr/>
          </p:nvCxnSpPr>
          <p:spPr>
            <a:xfrm>
              <a:off x="6271572" y="4129987"/>
              <a:ext cx="0" cy="44925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BDFCFFDC-41B2-C68B-2212-AD117CA1B570}"/>
                </a:ext>
              </a:extLst>
            </p:cNvPr>
            <p:cNvCxnSpPr>
              <a:cxnSpLocks/>
              <a:stCxn id="29" idx="3"/>
              <a:endCxn id="30" idx="1"/>
            </p:cNvCxnSpPr>
            <p:nvPr/>
          </p:nvCxnSpPr>
          <p:spPr>
            <a:xfrm>
              <a:off x="7437743" y="3738391"/>
              <a:ext cx="1039580" cy="6470"/>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1266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0" name="Rectangle 7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82" name="Picture 8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400F93F-87F9-40FB-8829-8AFC699E5884}"/>
              </a:ext>
            </a:extLst>
          </p:cNvPr>
          <p:cNvSpPr>
            <a:spLocks noGrp="1"/>
          </p:cNvSpPr>
          <p:nvPr>
            <p:ph idx="1"/>
          </p:nvPr>
        </p:nvSpPr>
        <p:spPr>
          <a:xfrm>
            <a:off x="6090574" y="1449358"/>
            <a:ext cx="5306084" cy="4583142"/>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2400" dirty="0">
              <a:solidFill>
                <a:srgbClr val="000000"/>
              </a:solidFill>
            </a:endParaRPr>
          </a:p>
        </p:txBody>
      </p:sp>
      <p:sp>
        <p:nvSpPr>
          <p:cNvPr id="6" name="Title 5">
            <a:extLst>
              <a:ext uri="{FF2B5EF4-FFF2-40B4-BE49-F238E27FC236}">
                <a16:creationId xmlns:a16="http://schemas.microsoft.com/office/drawing/2014/main" id="{1F1D28E8-35E1-4DA2-85A6-B5443D109FEB}"/>
              </a:ext>
            </a:extLst>
          </p:cNvPr>
          <p:cNvSpPr>
            <a:spLocks noGrp="1"/>
          </p:cNvSpPr>
          <p:nvPr>
            <p:ph type="title" idx="4294967295"/>
          </p:nvPr>
        </p:nvSpPr>
        <p:spPr>
          <a:xfrm>
            <a:off x="6109891" y="505692"/>
            <a:ext cx="4664675"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a:ea typeface="+mn-ea"/>
                <a:cs typeface="+mn-cs"/>
              </a:rPr>
              <a:t>Staff Demographics</a:t>
            </a:r>
          </a:p>
        </p:txBody>
      </p:sp>
      <p:sp>
        <p:nvSpPr>
          <p:cNvPr id="9" name="TextBox 8">
            <a:extLst>
              <a:ext uri="{FF2B5EF4-FFF2-40B4-BE49-F238E27FC236}">
                <a16:creationId xmlns:a16="http://schemas.microsoft.com/office/drawing/2014/main" id="{2990453A-54BD-4164-BE95-C35598C86910}"/>
              </a:ext>
            </a:extLst>
          </p:cNvPr>
          <p:cNvSpPr txBox="1"/>
          <p:nvPr/>
        </p:nvSpPr>
        <p:spPr>
          <a:xfrm>
            <a:off x="427889" y="1135757"/>
            <a:ext cx="4508204"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Tahoma"/>
                <a:ea typeface="+mn-ea"/>
                <a:cs typeface="+mn-cs"/>
              </a:rPr>
              <a:t>Key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Employment Status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Required for all 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Staff Service Years LEA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 be updated yearly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Staff Service Years Total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 be updated yearly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Used to identify inexperienced 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Staff Highest Degree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A Degree is any type of degree, honorary degree, title of any designation, mark, appellation, series of letters or words</a:t>
            </a:r>
          </a:p>
        </p:txBody>
      </p:sp>
      <p:sp>
        <p:nvSpPr>
          <p:cNvPr id="2" name="Footer Placeholder 1">
            <a:extLst>
              <a:ext uri="{FF2B5EF4-FFF2-40B4-BE49-F238E27FC236}">
                <a16:creationId xmlns:a16="http://schemas.microsoft.com/office/drawing/2014/main" id="{81FB1DF2-AF94-6C4A-908E-B5F728CA4B6D}"/>
              </a:ext>
            </a:extLst>
          </p:cNvPr>
          <p:cNvSpPr>
            <a:spLocks noGrp="1"/>
          </p:cNvSpPr>
          <p:nvPr>
            <p:ph type="ftr" sz="quarter" idx="10"/>
          </p:nvPr>
        </p:nvSpPr>
        <p:spPr>
          <a:xfrm>
            <a:off x="427889" y="6326942"/>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4" name="Slide Number Placeholder 3">
            <a:extLst>
              <a:ext uri="{FF2B5EF4-FFF2-40B4-BE49-F238E27FC236}">
                <a16:creationId xmlns:a16="http://schemas.microsoft.com/office/drawing/2014/main" id="{91F1724E-97BC-F645-B007-A59EA74747A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11" name="Group 10">
            <a:extLst>
              <a:ext uri="{FF2B5EF4-FFF2-40B4-BE49-F238E27FC236}">
                <a16:creationId xmlns:a16="http://schemas.microsoft.com/office/drawing/2014/main" id="{A5D9CE5B-CD23-4DD7-9817-0C09612A84C1}"/>
              </a:ext>
              <a:ext uri="{C183D7F6-B498-43B3-948B-1728B52AA6E4}">
                <adec:decorative xmlns:adec="http://schemas.microsoft.com/office/drawing/2017/decorative" val="1"/>
              </a:ext>
            </a:extLst>
          </p:cNvPr>
          <p:cNvGrpSpPr/>
          <p:nvPr/>
        </p:nvGrpSpPr>
        <p:grpSpPr>
          <a:xfrm>
            <a:off x="13890" y="6443542"/>
            <a:ext cx="12192000" cy="450176"/>
            <a:chOff x="0" y="6441996"/>
            <a:chExt cx="12192000" cy="450176"/>
          </a:xfrm>
        </p:grpSpPr>
        <p:sp>
          <p:nvSpPr>
            <p:cNvPr id="14" name="Rectangle 13">
              <a:extLst>
                <a:ext uri="{FF2B5EF4-FFF2-40B4-BE49-F238E27FC236}">
                  <a16:creationId xmlns:a16="http://schemas.microsoft.com/office/drawing/2014/main" id="{DC28D917-32B6-4301-A572-634C8533058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9ABFF6FE-946C-4A7F-8145-1B9112A077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6" name="Graphic 30">
              <a:extLst>
                <a:ext uri="{FF2B5EF4-FFF2-40B4-BE49-F238E27FC236}">
                  <a16:creationId xmlns:a16="http://schemas.microsoft.com/office/drawing/2014/main" id="{765A441F-843D-4B52-A47A-02D308E26C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7" name="Rectangle 16">
              <a:extLst>
                <a:ext uri="{FF2B5EF4-FFF2-40B4-BE49-F238E27FC236}">
                  <a16:creationId xmlns:a16="http://schemas.microsoft.com/office/drawing/2014/main" id="{11A5DF10-5D74-4B5F-BD77-0BEEFD2ED6B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8" name="Rectangle 17">
              <a:extLst>
                <a:ext uri="{FF2B5EF4-FFF2-40B4-BE49-F238E27FC236}">
                  <a16:creationId xmlns:a16="http://schemas.microsoft.com/office/drawing/2014/main" id="{A3733374-ECC2-4A8A-A304-970D3954998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9" name="Graphic 33">
              <a:extLst>
                <a:ext uri="{FF2B5EF4-FFF2-40B4-BE49-F238E27FC236}">
                  <a16:creationId xmlns:a16="http://schemas.microsoft.com/office/drawing/2014/main" id="{52B8A17A-81F0-478A-971B-84F323CA89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pic>
        <p:nvPicPr>
          <p:cNvPr id="1026" name="Picture 2" descr="Teaching Assistants Deserve Way More Respect in Schools">
            <a:extLst>
              <a:ext uri="{FF2B5EF4-FFF2-40B4-BE49-F238E27FC236}">
                <a16:creationId xmlns:a16="http://schemas.microsoft.com/office/drawing/2014/main" id="{53D8AD37-373E-4029-AD89-09D9C8772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0573" y="1733648"/>
            <a:ext cx="5100446" cy="3674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school staff standing in front of a chalkboard.&#10;&#10;">
            <a:extLst>
              <a:ext uri="{FF2B5EF4-FFF2-40B4-BE49-F238E27FC236}">
                <a16:creationId xmlns:a16="http://schemas.microsoft.com/office/drawing/2014/main" id="{C6DD0E0F-05A8-CC56-41DB-AD346B3C5829}"/>
              </a:ext>
            </a:extLst>
          </p:cNvPr>
          <p:cNvPicPr>
            <a:picLocks noChangeAspect="1"/>
          </p:cNvPicPr>
          <p:nvPr/>
        </p:nvPicPr>
        <p:blipFill>
          <a:blip r:embed="rId7"/>
          <a:stretch>
            <a:fillRect/>
          </a:stretch>
        </p:blipFill>
        <p:spPr>
          <a:xfrm>
            <a:off x="6020456" y="1600640"/>
            <a:ext cx="5446319" cy="4474195"/>
          </a:xfrm>
          <a:prstGeom prst="rect">
            <a:avLst/>
          </a:prstGeom>
        </p:spPr>
      </p:pic>
    </p:spTree>
    <p:extLst>
      <p:ext uri="{BB962C8B-B14F-4D97-AF65-F5344CB8AC3E}">
        <p14:creationId xmlns:p14="http://schemas.microsoft.com/office/powerpoint/2010/main" val="403489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24FBBE-467D-4FAC-8544-6DAF41FBFE9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21ACCACF-F671-4083-8749-6E27FAC24BB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DA7A1100-FC7A-48BA-9587-6CEC272E106C}"/>
              </a:ext>
            </a:extLst>
          </p:cNvPr>
          <p:cNvSpPr>
            <a:spLocks noGrp="1"/>
          </p:cNvSpPr>
          <p:nvPr>
            <p:ph type="title" idx="4294967295"/>
          </p:nvPr>
        </p:nvSpPr>
        <p:spPr>
          <a:xfrm>
            <a:off x="515208" y="254598"/>
            <a:ext cx="6508964" cy="538162"/>
          </a:xfrm>
        </p:spPr>
        <p:txBody>
          <a:bodyPr vert="horz" lIns="45720" tIns="22860" rIns="45720" bIns="22860" rtlCol="0" anchor="b">
            <a:noAutofit/>
          </a:bodyPr>
          <a:lstStyle/>
          <a:p>
            <a:pPr defTabSz="457200"/>
            <a:r>
              <a:rPr lang="en-US" dirty="0"/>
              <a:t>STAFF Service Years </a:t>
            </a:r>
          </a:p>
        </p:txBody>
      </p:sp>
      <p:sp>
        <p:nvSpPr>
          <p:cNvPr id="4" name="TextBox 3">
            <a:extLst>
              <a:ext uri="{FF2B5EF4-FFF2-40B4-BE49-F238E27FC236}">
                <a16:creationId xmlns:a16="http://schemas.microsoft.com/office/drawing/2014/main" id="{23A79598-4F82-4E4F-BEE2-F165B17E3C7B}"/>
              </a:ext>
            </a:extLst>
          </p:cNvPr>
          <p:cNvSpPr txBox="1"/>
          <p:nvPr/>
        </p:nvSpPr>
        <p:spPr>
          <a:xfrm>
            <a:off x="432000" y="879650"/>
            <a:ext cx="11479980" cy="760053"/>
          </a:xfrm>
          <a:prstGeom prst="rect">
            <a:avLst/>
          </a:prstGeom>
        </p:spPr>
        <p:txBody>
          <a:bodyPr vert="horz" lIns="45720" tIns="22860" rIns="45720" bIns="22860" rtlCol="0" anchor="ctr">
            <a:noAutofit/>
          </a:bodyPr>
          <a:lstStyle/>
          <a:p>
            <a:pPr marL="171450" marR="0" lvl="0" indent="0" algn="l" defTabSz="457200" rtl="0" eaLnBrk="1" fontAlgn="auto" latinLnBrk="0" hangingPunct="1">
              <a:lnSpc>
                <a:spcPct val="9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The Staff services years of active staff must be updated yearly by the LEA. It will be used to determined inexperienced teachers for the ESSA</a:t>
            </a:r>
          </a:p>
        </p:txBody>
      </p:sp>
      <p:sp>
        <p:nvSpPr>
          <p:cNvPr id="9" name="TextBox 8">
            <a:extLst>
              <a:ext uri="{FF2B5EF4-FFF2-40B4-BE49-F238E27FC236}">
                <a16:creationId xmlns:a16="http://schemas.microsoft.com/office/drawing/2014/main" id="{BB943C8B-43A1-9F5C-C0B2-9AAF6AAFD500}"/>
              </a:ext>
            </a:extLst>
          </p:cNvPr>
          <p:cNvSpPr txBox="1"/>
          <p:nvPr/>
        </p:nvSpPr>
        <p:spPr>
          <a:xfrm>
            <a:off x="3260651" y="1692709"/>
            <a:ext cx="8382459"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tooltip="Reveal Does a sabbatical  (leave of absence) get counted toward the Staff Service Years LEA (Element 7.30)? content"/>
              </a:rPr>
              <a:t>Does a sabbatical (leave of absence) get counted toward the Staff Service Years LEA (Element 7.30)?</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One year of service counts for the staff member if the staff member is employed in a certificated position at any part of the year. If the leave of absence prevents the staff member from service for the entire year, the period of leave should be omitted from the years of service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tooltip="Reveal How are "/>
              </a:rPr>
              <a:t>How are "Staff Service Years LEA" and "Staff Service Years Total" counted?</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"Staff Service Years LEA" </a:t>
            </a:r>
            <a:r>
              <a:rPr kumimoji="0" lang="en-US" sz="1400" b="0" i="0" u="none" strike="noStrike" kern="1200" cap="none" spc="0" normalizeH="0" baseline="0" noProof="0" dirty="0">
                <a:ln>
                  <a:noFill/>
                </a:ln>
                <a:solidFill>
                  <a:srgbClr val="000000"/>
                </a:solidFill>
                <a:effectLst/>
                <a:uLnTx/>
                <a:uFillTx/>
                <a:latin typeface="Tahoma"/>
                <a:ea typeface="+mn-ea"/>
                <a:cs typeface="+mn-cs"/>
              </a:rPr>
              <a:t>is a count of the years that a staff member has worked at a specific LEA in a certificated position.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"Staff Service Years Total" </a:t>
            </a:r>
            <a:r>
              <a:rPr kumimoji="0" lang="en-US" sz="1400" b="0" i="0" u="none" strike="noStrike" kern="1200" cap="none" spc="0" normalizeH="0" baseline="0" noProof="0" dirty="0">
                <a:ln>
                  <a:noFill/>
                </a:ln>
                <a:solidFill>
                  <a:srgbClr val="000000"/>
                </a:solidFill>
                <a:effectLst/>
                <a:uLnTx/>
                <a:uFillTx/>
                <a:latin typeface="Tahoma"/>
                <a:ea typeface="+mn-ea"/>
                <a:cs typeface="+mn-cs"/>
              </a:rPr>
              <a:t>is the total count of the years that a staff member has worked at any public or private educational institution in a certificated position, including the time worked at your LEA, other districts, other states, and countries. Therefore, this number should always be equal to or greater than "Staff Service Years LEA“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For both fields, count any partial year as one year. Do not count years during which the teacher did not work (e.g., was on sabbatical the entire year). Substitute teaching should be counted if the teacher was certificated</a:t>
            </a:r>
          </a:p>
        </p:txBody>
      </p:sp>
      <p:pic>
        <p:nvPicPr>
          <p:cNvPr id="11" name="Picture 10" descr="A cartoon of a teacher  in a classroom ">
            <a:extLst>
              <a:ext uri="{FF2B5EF4-FFF2-40B4-BE49-F238E27FC236}">
                <a16:creationId xmlns:a16="http://schemas.microsoft.com/office/drawing/2014/main" id="{B93F24D8-8923-817D-4F42-EA3BC509514C}"/>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90" y="1879311"/>
            <a:ext cx="2427910" cy="3224316"/>
          </a:xfrm>
          <a:prstGeom prst="rect">
            <a:avLst/>
          </a:prstGeom>
        </p:spPr>
      </p:pic>
    </p:spTree>
    <p:extLst>
      <p:ext uri="{BB962C8B-B14F-4D97-AF65-F5344CB8AC3E}">
        <p14:creationId xmlns:p14="http://schemas.microsoft.com/office/powerpoint/2010/main" val="312110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2DF358-9745-941A-5851-FF6F0CC128CD}"/>
              </a:ext>
            </a:extLst>
          </p:cNvPr>
          <p:cNvSpPr>
            <a:spLocks noGrp="1"/>
          </p:cNvSpPr>
          <p:nvPr>
            <p:ph type="title"/>
          </p:nvPr>
        </p:nvSpPr>
        <p:spPr/>
        <p:txBody>
          <a:bodyPr/>
          <a:lstStyle/>
          <a:p>
            <a:r>
              <a:rPr lang="en-US" dirty="0"/>
              <a:t>Target Audience</a:t>
            </a:r>
          </a:p>
        </p:txBody>
      </p:sp>
      <p:sp>
        <p:nvSpPr>
          <p:cNvPr id="13" name="TextBox 12">
            <a:extLst>
              <a:ext uri="{FF2B5EF4-FFF2-40B4-BE49-F238E27FC236}">
                <a16:creationId xmlns:a16="http://schemas.microsoft.com/office/drawing/2014/main" id="{E71E62F1-2978-472F-9457-7EAFB83CE821}"/>
              </a:ext>
            </a:extLst>
          </p:cNvPr>
          <p:cNvSpPr txBox="1"/>
          <p:nvPr/>
        </p:nvSpPr>
        <p:spPr>
          <a:xfrm>
            <a:off x="1368366" y="5107044"/>
            <a:ext cx="33936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Data Coordinators</a:t>
            </a:r>
          </a:p>
        </p:txBody>
      </p:sp>
      <p:sp>
        <p:nvSpPr>
          <p:cNvPr id="20" name="TextBox 19">
            <a:extLst>
              <a:ext uri="{FF2B5EF4-FFF2-40B4-BE49-F238E27FC236}">
                <a16:creationId xmlns:a16="http://schemas.microsoft.com/office/drawing/2014/main" id="{3FDA16A2-F0AE-4B53-9499-4C5EB4156640}"/>
              </a:ext>
            </a:extLst>
          </p:cNvPr>
          <p:cNvSpPr txBox="1"/>
          <p:nvPr/>
        </p:nvSpPr>
        <p:spPr>
          <a:xfrm>
            <a:off x="7430016" y="5107043"/>
            <a:ext cx="29622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New to CALPADS</a:t>
            </a:r>
          </a:p>
        </p:txBody>
      </p:sp>
      <p:pic>
        <p:nvPicPr>
          <p:cNvPr id="2" name="Picture 2" descr="A person sitting at a desk with a computer&#10;&#10;">
            <a:extLst>
              <a:ext uri="{FF2B5EF4-FFF2-40B4-BE49-F238E27FC236}">
                <a16:creationId xmlns:a16="http://schemas.microsoft.com/office/drawing/2014/main" id="{8C550789-A62C-4C84-B723-9E01C34F63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7577" y="1416450"/>
            <a:ext cx="3615198" cy="3615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of person stating I'm new here.">
            <a:extLst>
              <a:ext uri="{FF2B5EF4-FFF2-40B4-BE49-F238E27FC236}">
                <a16:creationId xmlns:a16="http://schemas.microsoft.com/office/drawing/2014/main" id="{27BB7681-FC62-AB35-2072-2E3CBFBB8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746" y="1416450"/>
            <a:ext cx="4208677" cy="3615197"/>
          </a:xfrm>
          <a:prstGeom prst="rect">
            <a:avLst/>
          </a:prstGeom>
        </p:spPr>
      </p:pic>
      <p:sp>
        <p:nvSpPr>
          <p:cNvPr id="9" name="Footer Placeholder 8">
            <a:extLst>
              <a:ext uri="{FF2B5EF4-FFF2-40B4-BE49-F238E27FC236}">
                <a16:creationId xmlns:a16="http://schemas.microsoft.com/office/drawing/2014/main" id="{6DC5E1B3-B978-2133-38DA-BA906A887E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11" name="Slide Number Placeholder 10">
            <a:extLst>
              <a:ext uri="{FF2B5EF4-FFF2-40B4-BE49-F238E27FC236}">
                <a16:creationId xmlns:a16="http://schemas.microsoft.com/office/drawing/2014/main" id="{E56E36AC-8097-7A46-AAAC-B3EFA0672B7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79051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B4C0DE-AB45-4261-AFDA-B29C57552E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B183F5F1-A64A-4877-A76D-F5D0ECCB4C69}"/>
              </a:ext>
            </a:extLst>
          </p:cNvPr>
          <p:cNvSpPr>
            <a:spLocks noGrp="1"/>
          </p:cNvSpPr>
          <p:nvPr>
            <p:ph type="sldNum" sz="quarter" idx="11"/>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fld id="{4B73C415-D670-4716-A5EC-CC4D52CA2BAC}" type="slidenum">
              <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300"/>
                </a:spcAft>
                <a:buClrTx/>
                <a:buSzTx/>
                <a:buFontTx/>
                <a:buNone/>
                <a:tabLst/>
                <a:defRPr/>
              </a:pPr>
              <a:t>20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EE5FF062-B7A1-4DFC-BEEE-94EDB67CD2CA}"/>
              </a:ext>
            </a:extLst>
          </p:cNvPr>
          <p:cNvSpPr>
            <a:spLocks noGrp="1"/>
          </p:cNvSpPr>
          <p:nvPr>
            <p:ph type="title" idx="4294967295"/>
          </p:nvPr>
        </p:nvSpPr>
        <p:spPr>
          <a:xfrm>
            <a:off x="785821" y="1289761"/>
            <a:ext cx="3937000" cy="4165600"/>
          </a:xfrm>
          <a:ln cap="rnd">
            <a:round/>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r>
              <a:rPr lang="en-US" b="1" kern="1200" dirty="0">
                <a:latin typeface="+mj-lt"/>
                <a:ea typeface="+mj-ea"/>
                <a:cs typeface="+mj-cs"/>
              </a:rPr>
              <a:t>California Definitions for Equity Data under the ESSA</a:t>
            </a:r>
            <a:endParaRPr lang="en-US" kern="1200" dirty="0">
              <a:latin typeface="+mj-lt"/>
              <a:ea typeface="+mj-ea"/>
              <a:cs typeface="+mj-cs"/>
            </a:endParaRPr>
          </a:p>
        </p:txBody>
      </p:sp>
      <p:sp>
        <p:nvSpPr>
          <p:cNvPr id="3" name="Content Placeholder 2">
            <a:extLst>
              <a:ext uri="{FF2B5EF4-FFF2-40B4-BE49-F238E27FC236}">
                <a16:creationId xmlns:a16="http://schemas.microsoft.com/office/drawing/2014/main" id="{45EAB3F5-03D3-400D-A8BB-07B678406CEB}"/>
              </a:ext>
            </a:extLst>
          </p:cNvPr>
          <p:cNvSpPr>
            <a:spLocks noGrp="1"/>
          </p:cNvSpPr>
          <p:nvPr>
            <p:ph idx="4294967295"/>
          </p:nvPr>
        </p:nvSpPr>
        <p:spPr>
          <a:xfrm>
            <a:off x="5186089" y="1203343"/>
            <a:ext cx="6795911" cy="4915235"/>
          </a:xfrm>
        </p:spPr>
        <p:txBody>
          <a:bodyPr vert="horz" lIns="91440" tIns="45720" rIns="91440" bIns="45720" rtlCol="0" anchor="t">
            <a:normAutofit/>
          </a:bodyPr>
          <a:lstStyle/>
          <a:p>
            <a:r>
              <a:rPr lang="en-US" b="1" dirty="0"/>
              <a:t>Ineffective Teacher </a:t>
            </a:r>
            <a:r>
              <a:rPr lang="en-US" dirty="0"/>
              <a:t>- A teacher who is: (a) misassigned (placed in a position for which the employee does not hold a legally recognized certificate or credential, or a certificated employee placed in a teaching or services position in which the employee is not otherwise authorized by statute to serve), or (b) teaching without a credential</a:t>
            </a:r>
          </a:p>
          <a:p>
            <a:r>
              <a:rPr lang="en-US" b="1" dirty="0"/>
              <a:t>Out-of-Field Teacher </a:t>
            </a:r>
            <a:r>
              <a:rPr lang="en-US" dirty="0"/>
              <a:t>- A teacher who has not yet demonstrated subject matter competence in the subject area(s) or for the student population to which he or she is assigned. Under this definition, teachers with the following limited permits would be considered out-of-field: </a:t>
            </a:r>
          </a:p>
          <a:p>
            <a:pPr marL="447675" lvl="1">
              <a:spcBef>
                <a:spcPts val="0"/>
              </a:spcBef>
              <a:spcAft>
                <a:spcPts val="600"/>
              </a:spcAft>
            </a:pPr>
            <a:r>
              <a:rPr lang="en-US" sz="1800" dirty="0"/>
              <a:t>General Education Limited Assignment Permit </a:t>
            </a:r>
          </a:p>
          <a:p>
            <a:pPr marL="447675" lvl="1">
              <a:spcBef>
                <a:spcPts val="0"/>
              </a:spcBef>
              <a:spcAft>
                <a:spcPts val="600"/>
              </a:spcAft>
            </a:pPr>
            <a:r>
              <a:rPr lang="en-US" sz="1800" dirty="0"/>
              <a:t>Special Education Limited Assignment Permit </a:t>
            </a:r>
          </a:p>
          <a:p>
            <a:r>
              <a:rPr lang="en-US" b="1" dirty="0"/>
              <a:t>Inexperienced Teacher </a:t>
            </a:r>
            <a:r>
              <a:rPr lang="en-US" dirty="0"/>
              <a:t>- A teacher who has two or fewer years of teaching experience</a:t>
            </a:r>
          </a:p>
        </p:txBody>
      </p:sp>
    </p:spTree>
    <p:extLst>
      <p:ext uri="{BB962C8B-B14F-4D97-AF65-F5344CB8AC3E}">
        <p14:creationId xmlns:p14="http://schemas.microsoft.com/office/powerpoint/2010/main" val="2683745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a:xfrm>
            <a:off x="432000" y="563180"/>
            <a:ext cx="11340000" cy="432000"/>
          </a:xfrm>
        </p:spPr>
        <p:txBody>
          <a:bodyPr/>
          <a:lstStyle/>
          <a:p>
            <a:r>
              <a:rPr lang="en-US" dirty="0"/>
              <a:t>SASS Data Collected </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a:xfrm>
            <a:off x="432000" y="1327772"/>
            <a:ext cx="11340000" cy="360000"/>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The LEAs must provide any of the appropriate data for submission to CALPADS.</a:t>
            </a:r>
          </a:p>
        </p:txBody>
      </p:sp>
      <p:sp>
        <p:nvSpPr>
          <p:cNvPr id="14" name="Content Placeholder 13">
            <a:extLst>
              <a:ext uri="{FF2B5EF4-FFF2-40B4-BE49-F238E27FC236}">
                <a16:creationId xmlns:a16="http://schemas.microsoft.com/office/drawing/2014/main" id="{7E306DD9-7B8A-4C24-A2E4-926B6BF6C2E8}"/>
              </a:ext>
            </a:extLst>
          </p:cNvPr>
          <p:cNvSpPr>
            <a:spLocks noGrp="1"/>
          </p:cNvSpPr>
          <p:nvPr>
            <p:ph sz="half" idx="2"/>
          </p:nvPr>
        </p:nvSpPr>
        <p:spPr>
          <a:xfrm>
            <a:off x="810078" y="4099383"/>
            <a:ext cx="2421926" cy="1442209"/>
          </a:xfrm>
        </p:spPr>
        <p:txBody>
          <a:bodyPr/>
          <a:lstStyle/>
          <a:p>
            <a:pPr marR="0" lvl="0">
              <a:spcBef>
                <a:spcPts val="0"/>
              </a:spcBef>
              <a:spcAft>
                <a:spcPts val="600"/>
              </a:spcAft>
            </a:pPr>
            <a:r>
              <a:rPr lang="en-US" sz="1600" dirty="0"/>
              <a:t>Job Classification is the classification of a specific occupation of an individual, such as teacher, administrator, and pupil services</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87C219B6-583E-4D39-A50C-D75B81106E0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5" name="Text Placeholder 14">
            <a:extLst>
              <a:ext uri="{FF2B5EF4-FFF2-40B4-BE49-F238E27FC236}">
                <a16:creationId xmlns:a16="http://schemas.microsoft.com/office/drawing/2014/main" id="{F8D751D2-CF20-41EC-9EC0-FE072FB9707B}"/>
              </a:ext>
            </a:extLst>
          </p:cNvPr>
          <p:cNvSpPr>
            <a:spLocks noGrp="1"/>
          </p:cNvSpPr>
          <p:nvPr>
            <p:ph type="body" sz="quarter" idx="12"/>
          </p:nvPr>
        </p:nvSpPr>
        <p:spPr>
          <a:xfrm>
            <a:off x="3603090" y="4142316"/>
            <a:ext cx="2492910" cy="1399276"/>
          </a:xfrm>
        </p:spPr>
        <p:txBody>
          <a:bodyPr/>
          <a:lstStyle/>
          <a:p>
            <a:pPr>
              <a:spcBef>
                <a:spcPts val="0"/>
              </a:spcBef>
              <a:spcAft>
                <a:spcPts val="600"/>
              </a:spcAft>
            </a:pPr>
            <a:r>
              <a:rPr lang="en-US" sz="1600" dirty="0"/>
              <a:t>Job assignments that have been designated as support service assignments or that are not based in the classroom</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Text Placeholder 15">
            <a:extLst>
              <a:ext uri="{FF2B5EF4-FFF2-40B4-BE49-F238E27FC236}">
                <a16:creationId xmlns:a16="http://schemas.microsoft.com/office/drawing/2014/main" id="{D854B138-BB2C-4433-AB1E-94E987A3E662}"/>
              </a:ext>
            </a:extLst>
          </p:cNvPr>
          <p:cNvSpPr>
            <a:spLocks noGrp="1"/>
          </p:cNvSpPr>
          <p:nvPr>
            <p:ph type="body" sz="quarter" idx="13"/>
          </p:nvPr>
        </p:nvSpPr>
        <p:spPr>
          <a:xfrm>
            <a:off x="6739294" y="4101135"/>
            <a:ext cx="1980000" cy="720000"/>
          </a:xfrm>
        </p:spPr>
        <p:txBody>
          <a:bodyPr/>
          <a:lstStyle/>
          <a:p>
            <a:pPr marR="0" lvl="0">
              <a:spcBef>
                <a:spcPts val="0"/>
              </a:spcBef>
              <a:spcAft>
                <a:spcPts val="600"/>
              </a:spcAft>
            </a:pPr>
            <a:r>
              <a:rPr lang="en-US" sz="1600" dirty="0"/>
              <a:t>A unique identifier for the school where an Educator is assigned</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979796" y="3466735"/>
            <a:ext cx="1980000" cy="360000"/>
          </a:xfrm>
        </p:spPr>
        <p:txBody>
          <a:bodyPr/>
          <a:lstStyle/>
          <a:p>
            <a:r>
              <a:rPr lang="en-US" dirty="0">
                <a:solidFill>
                  <a:schemeClr val="tx1">
                    <a:lumMod val="75000"/>
                    <a:lumOff val="25000"/>
                  </a:schemeClr>
                </a:solidFill>
              </a:rPr>
              <a:t>Job Classification</a:t>
            </a:r>
          </a:p>
        </p:txBody>
      </p:sp>
      <p:sp>
        <p:nvSpPr>
          <p:cNvPr id="18" name="Text Placeholder 17">
            <a:extLst>
              <a:ext uri="{FF2B5EF4-FFF2-40B4-BE49-F238E27FC236}">
                <a16:creationId xmlns:a16="http://schemas.microsoft.com/office/drawing/2014/main" id="{5EB121FC-C0E3-46F5-8451-FEBDE3886C91}"/>
              </a:ext>
            </a:extLst>
          </p:cNvPr>
          <p:cNvSpPr>
            <a:spLocks noGrp="1"/>
          </p:cNvSpPr>
          <p:nvPr>
            <p:ph type="body" sz="quarter" idx="15"/>
          </p:nvPr>
        </p:nvSpPr>
        <p:spPr>
          <a:xfrm>
            <a:off x="3859545" y="3388172"/>
            <a:ext cx="1980000" cy="438563"/>
          </a:xfrm>
        </p:spPr>
        <p:txBody>
          <a:bodyPr/>
          <a:lstStyle/>
          <a:p>
            <a:r>
              <a:rPr lang="en-US" dirty="0">
                <a:solidFill>
                  <a:schemeClr val="tx1">
                    <a:lumMod val="75000"/>
                    <a:lumOff val="25000"/>
                  </a:schemeClr>
                </a:solidFill>
              </a:rPr>
              <a:t>Non-Classroom Based Assignments</a:t>
            </a:r>
          </a:p>
        </p:txBody>
      </p:sp>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6739294" y="3348734"/>
            <a:ext cx="1980000" cy="478001"/>
          </a:xfrm>
        </p:spPr>
        <p:txBody>
          <a:bodyPr/>
          <a:lstStyle/>
          <a:p>
            <a:r>
              <a:rPr lang="en-US" dirty="0"/>
              <a:t>School of Assignment </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195796" y="395106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E2A3AC-B89F-458B-A103-9681AD901A0B}"/>
              </a:ext>
              <a:ext uri="{C183D7F6-B498-43B3-948B-1728B52AA6E4}">
                <adec:decorative xmlns:adec="http://schemas.microsoft.com/office/drawing/2017/decorative" val="1"/>
              </a:ext>
            </a:extLst>
          </p:cNvPr>
          <p:cNvCxnSpPr>
            <a:cxnSpLocks/>
          </p:cNvCxnSpPr>
          <p:nvPr/>
        </p:nvCxnSpPr>
        <p:spPr>
          <a:xfrm>
            <a:off x="4075545" y="395106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6955294" y="395106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9406190" y="3466735"/>
            <a:ext cx="198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FTE Percentage</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9622190" y="395106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0A05CB3-DC99-46FD-9EF8-304F55589B57}"/>
              </a:ext>
            </a:extLst>
          </p:cNvPr>
          <p:cNvSpPr txBox="1">
            <a:spLocks/>
          </p:cNvSpPr>
          <p:nvPr/>
        </p:nvSpPr>
        <p:spPr>
          <a:xfrm>
            <a:off x="9295278" y="4099383"/>
            <a:ext cx="2201824" cy="1082265"/>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a:rPr>
              <a:t>The percentage of time spent on each job classification in relation to a full-time position</a:t>
            </a: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7C83532-078D-4222-9F0B-636EAD7830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257" y="2200985"/>
            <a:ext cx="1115568" cy="1115568"/>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41184126-ADD8-4F01-A13B-AAFEFB8A0FC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761" y="2197571"/>
            <a:ext cx="1115568" cy="1115568"/>
          </a:xfrm>
          <a:prstGeom prst="rect">
            <a:avLst/>
          </a:prstGeom>
          <a:effectLst>
            <a:outerShdw blurRad="63500" algn="ctr" rotWithShape="0">
              <a:prstClr val="black">
                <a:alpha val="40000"/>
              </a:prstClr>
            </a:outerShdw>
          </a:effectLst>
        </p:spPr>
      </p:pic>
      <p:pic>
        <p:nvPicPr>
          <p:cNvPr id="11" name="Picture 10">
            <a:extLst>
              <a:ext uri="{FF2B5EF4-FFF2-40B4-BE49-F238E27FC236}">
                <a16:creationId xmlns:a16="http://schemas.microsoft.com/office/drawing/2014/main" id="{CAFD888E-91CA-4A42-A095-B8A7FFF3423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510" y="2204588"/>
            <a:ext cx="1115568" cy="1115568"/>
          </a:xfrm>
          <a:prstGeom prst="rect">
            <a:avLst/>
          </a:prstGeom>
        </p:spPr>
      </p:pic>
      <p:pic>
        <p:nvPicPr>
          <p:cNvPr id="13" name="Picture 12">
            <a:extLst>
              <a:ext uri="{FF2B5EF4-FFF2-40B4-BE49-F238E27FC236}">
                <a16:creationId xmlns:a16="http://schemas.microsoft.com/office/drawing/2014/main" id="{52355A16-149D-4498-91E9-CEFE40A90D4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8406" y="2191770"/>
            <a:ext cx="1115568" cy="1115568"/>
          </a:xfrm>
          <a:prstGeom prst="rect">
            <a:avLst/>
          </a:prstGeom>
          <a:effectLst>
            <a:outerShdw blurRad="63500" algn="ctr" rotWithShape="0">
              <a:prstClr val="black">
                <a:alpha val="40000"/>
              </a:prstClr>
            </a:outerShdw>
          </a:effectLst>
        </p:spPr>
      </p:pic>
      <p:sp>
        <p:nvSpPr>
          <p:cNvPr id="4" name="Slide Number Placeholder 3">
            <a:extLst>
              <a:ext uri="{FF2B5EF4-FFF2-40B4-BE49-F238E27FC236}">
                <a16:creationId xmlns:a16="http://schemas.microsoft.com/office/drawing/2014/main" id="{6CC479DB-4B4F-4B67-B45D-5A29C0BB97D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7431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build="p"/>
      <p:bldP spid="17" grpId="0" build="p"/>
      <p:bldP spid="18" grpId="0" build="p"/>
      <p:bldP spid="19" grpId="0" build="p"/>
      <p:bldP spid="28"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292103" y="141148"/>
            <a:ext cx="8537572" cy="685800"/>
          </a:xfrm>
        </p:spPr>
        <p:txBody>
          <a:bodyPr anchor="ctr"/>
          <a:lstStyle/>
          <a:p>
            <a:r>
              <a:rPr lang="en-US" dirty="0"/>
              <a:t>Staff Assignment Types (SASS)</a:t>
            </a:r>
          </a:p>
        </p:txBody>
      </p:sp>
      <p:grpSp>
        <p:nvGrpSpPr>
          <p:cNvPr id="13" name="Group 12" descr="Staff Job classification types: Teachers, Administrators and Pupil Service">
            <a:extLst>
              <a:ext uri="{FF2B5EF4-FFF2-40B4-BE49-F238E27FC236}">
                <a16:creationId xmlns:a16="http://schemas.microsoft.com/office/drawing/2014/main" id="{B23C45E7-35F5-4C42-91B9-49BACCD44BD5}"/>
              </a:ext>
            </a:extLst>
          </p:cNvPr>
          <p:cNvGrpSpPr/>
          <p:nvPr/>
        </p:nvGrpSpPr>
        <p:grpSpPr>
          <a:xfrm>
            <a:off x="620188" y="972029"/>
            <a:ext cx="5475812" cy="5322507"/>
            <a:chOff x="-65383" y="711990"/>
            <a:chExt cx="6439971" cy="6674806"/>
          </a:xfrm>
        </p:grpSpPr>
        <p:sp>
          <p:nvSpPr>
            <p:cNvPr id="15" name="Rounded Rectangle 14"/>
            <p:cNvSpPr/>
            <p:nvPr/>
          </p:nvSpPr>
          <p:spPr bwMode="auto">
            <a:xfrm>
              <a:off x="1280006" y="1086305"/>
              <a:ext cx="3429000" cy="1142999"/>
            </a:xfrm>
            <a:prstGeom prst="roundRect">
              <a:avLst/>
            </a:prstGeom>
            <a:ln>
              <a:headEnd type="none" w="med" len="med"/>
              <a:tailEnd type="none" w="med" len="med"/>
            </a:ln>
            <a:effectLst>
              <a:outerShdw blurRad="635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55FAD"/>
                  </a:solidFill>
                  <a:effectLst/>
                  <a:uLnTx/>
                  <a:uFillTx/>
                  <a:latin typeface="Tahoma"/>
                  <a:ea typeface="+mn-ea"/>
                  <a:cs typeface="Arial" charset="0"/>
                </a:rPr>
                <a:t>Teachers</a:t>
              </a:r>
            </a:p>
          </p:txBody>
        </p:sp>
        <p:sp>
          <p:nvSpPr>
            <p:cNvPr id="8" name="Rounded Rectangle 7"/>
            <p:cNvSpPr/>
            <p:nvPr/>
          </p:nvSpPr>
          <p:spPr bwMode="auto">
            <a:xfrm>
              <a:off x="2553513" y="3209929"/>
              <a:ext cx="3821075" cy="1143000"/>
            </a:xfrm>
            <a:prstGeom prst="roundRect">
              <a:avLst/>
            </a:prstGeom>
            <a:ln>
              <a:headEnd type="none" w="med" len="med"/>
              <a:tailEnd type="none" w="med" len="med"/>
            </a:ln>
            <a:effectLst>
              <a:outerShdw blurRad="635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560"/>
                  </a:solidFill>
                  <a:effectLst/>
                  <a:uLnTx/>
                  <a:uFillTx/>
                  <a:latin typeface="Tahoma"/>
                  <a:ea typeface="+mn-ea"/>
                  <a:cs typeface="Arial" charset="0"/>
                </a:rPr>
                <a:t>Administrators</a:t>
              </a:r>
            </a:p>
          </p:txBody>
        </p:sp>
        <p:sp>
          <p:nvSpPr>
            <p:cNvPr id="10" name="Rounded Rectangle 9"/>
            <p:cNvSpPr/>
            <p:nvPr/>
          </p:nvSpPr>
          <p:spPr bwMode="auto">
            <a:xfrm>
              <a:off x="839018" y="5619337"/>
              <a:ext cx="3429000" cy="1143000"/>
            </a:xfrm>
            <a:prstGeom prst="roundRect">
              <a:avLst/>
            </a:prstGeom>
            <a:ln>
              <a:headEnd type="none" w="med" len="med"/>
              <a:tailEnd type="none" w="med" len="med"/>
            </a:ln>
            <a:effectLst>
              <a:outerShdw blurRad="635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C1BD"/>
                  </a:solidFill>
                  <a:effectLst/>
                  <a:uLnTx/>
                  <a:uFillTx/>
                  <a:latin typeface="Tahoma"/>
                  <a:ea typeface="+mn-ea"/>
                  <a:cs typeface="Arial" charset="0"/>
                </a:rPr>
                <a:t>Pupil Service</a:t>
              </a:r>
            </a:p>
          </p:txBody>
        </p:sp>
        <p:pic>
          <p:nvPicPr>
            <p:cNvPr id="5" name="Picture 4" descr="A person pointing at a white board&#10;&#10;Description automatically generated">
              <a:extLst>
                <a:ext uri="{FF2B5EF4-FFF2-40B4-BE49-F238E27FC236}">
                  <a16:creationId xmlns:a16="http://schemas.microsoft.com/office/drawing/2014/main" id="{80900054-B56A-4ACF-A06C-C887E2C1C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515" y="711990"/>
              <a:ext cx="1922701" cy="1981944"/>
            </a:xfrm>
            <a:prstGeom prst="rect">
              <a:avLst/>
            </a:prstGeom>
            <a:effectLst>
              <a:outerShdw blurRad="63500" algn="ctr" rotWithShape="0">
                <a:prstClr val="black">
                  <a:alpha val="40000"/>
                </a:prstClr>
              </a:outerShdw>
            </a:effectLst>
          </p:spPr>
        </p:pic>
        <p:pic>
          <p:nvPicPr>
            <p:cNvPr id="9" name="Picture 8" descr="A group of people sitting at a desk&#10;&#10;Description automatically generated">
              <a:extLst>
                <a:ext uri="{FF2B5EF4-FFF2-40B4-BE49-F238E27FC236}">
                  <a16:creationId xmlns:a16="http://schemas.microsoft.com/office/drawing/2014/main" id="{FC004B16-0A24-43B0-96EC-2C5DB6A1D349}"/>
                </a:ext>
              </a:extLst>
            </p:cNvPr>
            <p:cNvPicPr>
              <a:picLocks noChangeAspect="1"/>
            </p:cNvPicPr>
            <p:nvPr/>
          </p:nvPicPr>
          <p:blipFill>
            <a:blip r:embed="rId4"/>
            <a:stretch>
              <a:fillRect/>
            </a:stretch>
          </p:blipFill>
          <p:spPr>
            <a:xfrm>
              <a:off x="-65383" y="2743302"/>
              <a:ext cx="2732069" cy="2124923"/>
            </a:xfrm>
            <a:prstGeom prst="rect">
              <a:avLst/>
            </a:prstGeom>
            <a:effectLst>
              <a:outerShdw blurRad="63500" algn="ctr" rotWithShape="0">
                <a:prstClr val="black">
                  <a:alpha val="40000"/>
                </a:prstClr>
              </a:outerShdw>
            </a:effectLst>
          </p:spPr>
        </p:pic>
        <p:pic>
          <p:nvPicPr>
            <p:cNvPr id="11" name="Picture 10" descr="A school nurse">
              <a:extLst>
                <a:ext uri="{FF2B5EF4-FFF2-40B4-BE49-F238E27FC236}">
                  <a16:creationId xmlns:a16="http://schemas.microsoft.com/office/drawing/2014/main" id="{DB09860C-0D05-4657-A741-247090ADA471}"/>
                </a:ext>
              </a:extLst>
            </p:cNvPr>
            <p:cNvPicPr>
              <a:picLocks noChangeAspect="1"/>
            </p:cNvPicPr>
            <p:nvPr/>
          </p:nvPicPr>
          <p:blipFill>
            <a:blip r:embed="rId5"/>
            <a:stretch>
              <a:fillRect/>
            </a:stretch>
          </p:blipFill>
          <p:spPr>
            <a:xfrm>
              <a:off x="4153850" y="4650999"/>
              <a:ext cx="1615500" cy="2735797"/>
            </a:xfrm>
            <a:prstGeom prst="rect">
              <a:avLst/>
            </a:prstGeom>
            <a:effectLst>
              <a:outerShdw blurRad="63500" algn="ctr" rotWithShape="0">
                <a:prstClr val="black">
                  <a:alpha val="40000"/>
                </a:prstClr>
              </a:outerShdw>
            </a:effectLst>
          </p:spPr>
        </p:pic>
      </p:grpSp>
      <p:sp>
        <p:nvSpPr>
          <p:cNvPr id="16" name="Rectangle 15">
            <a:extLst>
              <a:ext uri="{FF2B5EF4-FFF2-40B4-BE49-F238E27FC236}">
                <a16:creationId xmlns:a16="http://schemas.microsoft.com/office/drawing/2014/main" id="{9E1D8A1E-55B5-4BAA-BF27-610D331690BB}"/>
              </a:ext>
            </a:extLst>
          </p:cNvPr>
          <p:cNvSpPr/>
          <p:nvPr/>
        </p:nvSpPr>
        <p:spPr>
          <a:xfrm>
            <a:off x="6248400" y="3010518"/>
            <a:ext cx="4128310"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FF7560"/>
                </a:solidFill>
                <a:effectLst/>
                <a:uLnTx/>
                <a:uFillTx/>
                <a:latin typeface="Arial" panose="020B0604020202020204" pitchFamily="34" charset="0"/>
                <a:ea typeface="Calibri" panose="020F0502020204030204" pitchFamily="34" charset="0"/>
                <a:cs typeface="Arial" panose="020B0604020202020204" pitchFamily="34" charset="0"/>
              </a:rPr>
              <a:t>10</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Administrator</a:t>
            </a: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FF7560"/>
                </a:solidFill>
                <a:effectLst/>
                <a:uLnTx/>
                <a:uFillTx/>
                <a:latin typeface="Arial" panose="020B0604020202020204" pitchFamily="34" charset="0"/>
                <a:ea typeface="Calibri" panose="020F0502020204030204" pitchFamily="34" charset="0"/>
                <a:cs typeface="Arial" panose="020B0604020202020204" pitchFamily="34" charset="0"/>
              </a:rPr>
              <a:t>25</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Non-certificated Administrator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165BC4B5-43FE-422F-8817-B6B0A27EA468}"/>
              </a:ext>
            </a:extLst>
          </p:cNvPr>
          <p:cNvSpPr/>
          <p:nvPr/>
        </p:nvSpPr>
        <p:spPr>
          <a:xfrm>
            <a:off x="6254469" y="1487024"/>
            <a:ext cx="5528758" cy="15234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555FAD"/>
                </a:solidFill>
                <a:effectLst/>
                <a:uLnTx/>
                <a:uFillTx/>
                <a:latin typeface="Arial" panose="020B0604020202020204" pitchFamily="34" charset="0"/>
                <a:ea typeface="Calibri" panose="020F0502020204030204" pitchFamily="34" charset="0"/>
                <a:cs typeface="Arial" panose="020B0604020202020204" pitchFamily="34" charset="0"/>
              </a:rPr>
              <a:t>12</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Teacher</a:t>
            </a: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555FAD"/>
                </a:solidFill>
                <a:effectLst/>
                <a:uLnTx/>
                <a:uFillTx/>
                <a:latin typeface="Arial" panose="020B0604020202020204" pitchFamily="34" charset="0"/>
                <a:ea typeface="Calibri" panose="020F0502020204030204" pitchFamily="34" charset="0"/>
                <a:cs typeface="Arial" panose="020B0604020202020204" pitchFamily="34" charset="0"/>
              </a:rPr>
              <a:t>26</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Charter School Non-certificated  Teacher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555FAD"/>
                </a:solidFill>
                <a:effectLst/>
                <a:uLnTx/>
                <a:uFillTx/>
                <a:latin typeface="Arial" panose="020B0604020202020204" pitchFamily="34" charset="0"/>
                <a:ea typeface="Calibri" panose="020F0502020204030204" pitchFamily="34" charset="0"/>
                <a:cs typeface="Arial" panose="020B0604020202020204" pitchFamily="34" charset="0"/>
              </a:rPr>
              <a:t>27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Itinerant Teacher/Pull-Out/Push-In Teacher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EA23F587-2327-41CB-886A-A0DC2627D386}"/>
              </a:ext>
            </a:extLst>
          </p:cNvPr>
          <p:cNvSpPr/>
          <p:nvPr/>
        </p:nvSpPr>
        <p:spPr>
          <a:xfrm>
            <a:off x="6315075" y="5203770"/>
            <a:ext cx="2304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42C1BD"/>
                </a:solidFill>
                <a:effectLst/>
                <a:uLnTx/>
                <a:uFillTx/>
                <a:latin typeface="Arial" panose="020B0604020202020204" pitchFamily="34" charset="0"/>
                <a:ea typeface="Calibri" panose="020F0502020204030204" pitchFamily="34" charset="0"/>
                <a:cs typeface="Arial" panose="020B0604020202020204" pitchFamily="34" charset="0"/>
              </a:rPr>
              <a:t>11</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Pupil Services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D644F7D-03EC-4222-8AEB-923AB7A00148}"/>
              </a:ext>
            </a:extLst>
          </p:cNvPr>
          <p:cNvSpPr txBox="1"/>
          <p:nvPr/>
        </p:nvSpPr>
        <p:spPr>
          <a:xfrm>
            <a:off x="7245333" y="955993"/>
            <a:ext cx="35470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Staff Job Classification </a:t>
            </a:r>
          </a:p>
        </p:txBody>
      </p:sp>
      <p:sp>
        <p:nvSpPr>
          <p:cNvPr id="2" name="Footer Placeholder 1">
            <a:extLst>
              <a:ext uri="{FF2B5EF4-FFF2-40B4-BE49-F238E27FC236}">
                <a16:creationId xmlns:a16="http://schemas.microsoft.com/office/drawing/2014/main" id="{0652183E-EFD4-4423-AD7F-2C04153178D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52B5F45-458A-4994-A1C6-3F476B8E2D9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834203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EA99A9-442D-401B-B921-86C7FB192CE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A65016A-D902-47B9-8B6D-03C449388D2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CFA01B7A-0F1A-4F0A-82E8-06B0C8FE2398}"/>
              </a:ext>
            </a:extLst>
          </p:cNvPr>
          <p:cNvSpPr>
            <a:spLocks noGrp="1"/>
          </p:cNvSpPr>
          <p:nvPr>
            <p:ph type="title" idx="4294967295"/>
          </p:nvPr>
        </p:nvSpPr>
        <p:spPr>
          <a:xfrm>
            <a:off x="607362" y="841173"/>
            <a:ext cx="5121275" cy="1325563"/>
          </a:xfrm>
        </p:spPr>
        <p:txBody>
          <a:bodyPr>
            <a:normAutofit/>
          </a:bodyPr>
          <a:lstStyle/>
          <a:p>
            <a:r>
              <a:rPr lang="en-US" dirty="0">
                <a:latin typeface="Arial Black" panose="020B0A04020102020204" pitchFamily="34" charset="0"/>
              </a:rPr>
              <a:t>Teaching Assignments</a:t>
            </a:r>
          </a:p>
        </p:txBody>
      </p:sp>
      <p:sp>
        <p:nvSpPr>
          <p:cNvPr id="2056" name="Content Placeholder 2055">
            <a:extLst>
              <a:ext uri="{FF2B5EF4-FFF2-40B4-BE49-F238E27FC236}">
                <a16:creationId xmlns:a16="http://schemas.microsoft.com/office/drawing/2014/main" id="{E12FAFBC-939D-4E06-98C1-C6CEAE216BC3}"/>
              </a:ext>
            </a:extLst>
          </p:cNvPr>
          <p:cNvSpPr>
            <a:spLocks noGrp="1"/>
          </p:cNvSpPr>
          <p:nvPr>
            <p:ph idx="4294967295"/>
          </p:nvPr>
        </p:nvSpPr>
        <p:spPr>
          <a:xfrm>
            <a:off x="876534" y="1902031"/>
            <a:ext cx="5027466" cy="3880623"/>
          </a:xfrm>
        </p:spPr>
        <p:txBody>
          <a:bodyPr vert="horz" lIns="45720" tIns="22860" rIns="45720" bIns="22860" rtlCol="0">
            <a:normAutofit/>
          </a:bodyPr>
          <a:lstStyle/>
          <a:p>
            <a:r>
              <a:rPr lang="en-US" sz="2000" dirty="0"/>
              <a:t>By default, teaching assignments are the courses assigned to their SEIDs. If a staff member has a teaching job classification (12, 26, 27), then a course must be reported with the staff member SEID</a:t>
            </a:r>
          </a:p>
          <a:p>
            <a:r>
              <a:rPr lang="en-US" sz="2000" dirty="0"/>
              <a:t> Otherwise, if a teacher is not assigned to a class, a non-classroom job assignment code should be reported in the SASS</a:t>
            </a:r>
          </a:p>
        </p:txBody>
      </p:sp>
      <p:pic>
        <p:nvPicPr>
          <p:cNvPr id="2052" name="Picture 4" descr="A group of people on a computer">
            <a:extLst>
              <a:ext uri="{FF2B5EF4-FFF2-40B4-BE49-F238E27FC236}">
                <a16:creationId xmlns:a16="http://schemas.microsoft.com/office/drawing/2014/main" id="{10D0F31A-1FA4-42AE-A41F-8660C7518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77" r="5889" b="1"/>
          <a:stretch/>
        </p:blipFill>
        <p:spPr bwMode="auto">
          <a:xfrm>
            <a:off x="7901259" y="2235092"/>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 teacher teaching a class">
            <a:extLst>
              <a:ext uri="{FF2B5EF4-FFF2-40B4-BE49-F238E27FC236}">
                <a16:creationId xmlns:a16="http://schemas.microsoft.com/office/drawing/2014/main" id="{E958B741-88DB-4D6F-BD7C-E421C04658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35" r="23965"/>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0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Rounded Corners 6" descr="Job Classification FTE Percentage Slide header">
            <a:extLst>
              <a:ext uri="{FF2B5EF4-FFF2-40B4-BE49-F238E27FC236}">
                <a16:creationId xmlns:a16="http://schemas.microsoft.com/office/drawing/2014/main" id="{2237DD08-909D-4A05-A25D-2FF6D2731CCB}"/>
              </a:ext>
            </a:extLst>
          </p:cNvPr>
          <p:cNvSpPr/>
          <p:nvPr/>
        </p:nvSpPr>
        <p:spPr>
          <a:xfrm>
            <a:off x="432000" y="223604"/>
            <a:ext cx="11340000" cy="1328749"/>
          </a:xfrm>
          <a:prstGeom prst="roundRect">
            <a:avLst>
              <a:gd name="adj" fmla="val 11037"/>
            </a:avLst>
          </a:prstGeom>
          <a:solidFill>
            <a:srgbClr val="F7EDF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 name="Footer Placeholder 2">
            <a:extLst>
              <a:ext uri="{FF2B5EF4-FFF2-40B4-BE49-F238E27FC236}">
                <a16:creationId xmlns:a16="http://schemas.microsoft.com/office/drawing/2014/main" id="{0333ED60-3D0E-43E3-B36D-C33BD1375BE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343319E7-1D68-43DA-8B16-87705B6ACC2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C56878CA-BD24-42E3-B6FF-097410255AA7}"/>
              </a:ext>
            </a:extLst>
          </p:cNvPr>
          <p:cNvSpPr>
            <a:spLocks noGrp="1"/>
          </p:cNvSpPr>
          <p:nvPr>
            <p:ph type="title" idx="4294967295"/>
          </p:nvPr>
        </p:nvSpPr>
        <p:spPr>
          <a:xfrm>
            <a:off x="631044" y="363717"/>
            <a:ext cx="4004751" cy="1068134"/>
          </a:xfrm>
        </p:spPr>
        <p:txBody>
          <a:bodyPr vert="horz" lIns="91440" tIns="45720" rIns="91440" bIns="45720" rtlCol="0" anchor="ctr">
            <a:normAutofit/>
          </a:bodyPr>
          <a:lstStyle/>
          <a:p>
            <a:r>
              <a:rPr lang="en-US" altLang="en-US" sz="3200" b="1" kern="1200" dirty="0">
                <a:solidFill>
                  <a:schemeClr val="tx1"/>
                </a:solidFill>
                <a:latin typeface="+mj-lt"/>
                <a:ea typeface="+mj-ea"/>
                <a:cs typeface="+mj-cs"/>
              </a:rPr>
              <a:t>Job Classification FTE Percentage</a:t>
            </a:r>
            <a:endParaRPr lang="en-US" sz="3200" kern="1200" dirty="0">
              <a:solidFill>
                <a:schemeClr val="tx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9A5CCD22-72D7-4EEB-A810-DFF06667DB12}"/>
              </a:ext>
            </a:extLst>
          </p:cNvPr>
          <p:cNvGraphicFramePr>
            <a:graphicFrameLocks noGrp="1"/>
          </p:cNvGraphicFramePr>
          <p:nvPr>
            <p:ph idx="4294967295"/>
          </p:nvPr>
        </p:nvGraphicFramePr>
        <p:xfrm>
          <a:off x="876498" y="1783540"/>
          <a:ext cx="10683432" cy="4350635"/>
        </p:xfrm>
        <a:graphic>
          <a:graphicData uri="http://schemas.openxmlformats.org/drawingml/2006/table">
            <a:tbl>
              <a:tblPr firstRow="1" firstCol="1" lastRow="1" lastCol="1" bandRow="1" bandCol="1">
                <a:tableStyleId>{F2DE63D5-997A-4646-A377-4702673A728D}</a:tableStyleId>
              </a:tblPr>
              <a:tblGrid>
                <a:gridCol w="5357583">
                  <a:extLst>
                    <a:ext uri="{9D8B030D-6E8A-4147-A177-3AD203B41FA5}">
                      <a16:colId xmlns:a16="http://schemas.microsoft.com/office/drawing/2014/main" val="1307476157"/>
                    </a:ext>
                  </a:extLst>
                </a:gridCol>
                <a:gridCol w="5325849">
                  <a:extLst>
                    <a:ext uri="{9D8B030D-6E8A-4147-A177-3AD203B41FA5}">
                      <a16:colId xmlns:a16="http://schemas.microsoft.com/office/drawing/2014/main" val="383157200"/>
                    </a:ext>
                  </a:extLst>
                </a:gridCol>
              </a:tblGrid>
              <a:tr h="340242">
                <a:tc>
                  <a:txBody>
                    <a:bodyPr/>
                    <a:lstStyle/>
                    <a:p>
                      <a:pPr marL="0" marR="0" algn="ctr">
                        <a:spcBef>
                          <a:spcPts val="0"/>
                        </a:spcBef>
                        <a:spcAft>
                          <a:spcPts val="0"/>
                        </a:spcAft>
                      </a:pPr>
                      <a:r>
                        <a:rPr lang="en-US" sz="2400" dirty="0">
                          <a:effectLst/>
                        </a:rPr>
                        <a:t>If ...</a:t>
                      </a:r>
                      <a:endPar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b"/>
                </a:tc>
                <a:tc>
                  <a:txBody>
                    <a:bodyPr/>
                    <a:lstStyle/>
                    <a:p>
                      <a:pPr marL="0" marR="0" algn="ctr">
                        <a:spcBef>
                          <a:spcPts val="0"/>
                        </a:spcBef>
                        <a:spcAft>
                          <a:spcPts val="0"/>
                        </a:spcAft>
                      </a:pPr>
                      <a:r>
                        <a:rPr lang="en-US" sz="2400" dirty="0">
                          <a:effectLst/>
                        </a:rPr>
                        <a:t>Then ...</a:t>
                      </a:r>
                      <a:endPar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b"/>
                </a:tc>
                <a:extLst>
                  <a:ext uri="{0D108BD9-81ED-4DB2-BD59-A6C34878D82A}">
                    <a16:rowId xmlns:a16="http://schemas.microsoft.com/office/drawing/2014/main" val="1268616453"/>
                  </a:ext>
                </a:extLst>
              </a:tr>
              <a:tr h="512457">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All of the staff time is devoted to the job classification of “Administrator” (10)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Report 100% to the job classification of “Administrator.”</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3835077943"/>
                  </a:ext>
                </a:extLst>
              </a:tr>
              <a:tr h="516515">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All of the staff time is devoted to one of the teaching classifications (12, 26, 27)…</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Report 100% to the teaching job classification identified.</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2484146135"/>
                  </a:ext>
                </a:extLst>
              </a:tr>
              <a:tr h="708368">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Half of the staff time is devoted to teacher (12),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The other half of the time is devoted to itinerant teacher (27)…</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r>
                        <a:rPr lang="en-US" sz="1400" b="0" dirty="0">
                          <a:solidFill>
                            <a:schemeClr val="tx1"/>
                          </a:solidFill>
                          <a:effectLst/>
                        </a:rPr>
                        <a:t>Report 50% to the job classification of “Teacher (12)” and 50% to the job classification of “Itinerant Teacher (27).”</a:t>
                      </a:r>
                    </a:p>
                    <a:p>
                      <a:pPr marL="342900" marR="0" lvl="0" indent="-342900">
                        <a:spcBef>
                          <a:spcPts val="0"/>
                        </a:spcBef>
                        <a:spcAft>
                          <a:spcPts val="600"/>
                        </a:spcAft>
                        <a:buSzPts val="1100"/>
                        <a:buFont typeface="Symbol" panose="05050102010706020507" pitchFamily="18" charset="2"/>
                        <a:buChar char=""/>
                        <a:tabLst>
                          <a:tab pos="228600" algn="l"/>
                        </a:tabLst>
                      </a:pP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2909989133"/>
                  </a:ext>
                </a:extLst>
              </a:tr>
              <a:tr h="564970">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Half of the staff time is devoted to administration (10),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The other half of the time is devoted to teaching (12)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Report 50% to the job classification of “Administrator” and 50% to the job classification of “Teacher.”</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1161971079"/>
                  </a:ext>
                </a:extLst>
              </a:tr>
              <a:tr h="537806">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If Itinerant Teacher (27) is assigned to 3 school sites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r>
                        <a:rPr lang="en-US" sz="1400" b="0" dirty="0">
                          <a:solidFill>
                            <a:schemeClr val="tx1"/>
                          </a:solidFill>
                          <a:effectLst/>
                        </a:rPr>
                        <a:t>Report allotted % to of Itinerant Teacher at 3 school sites. (e.g. Site 1 (40%), Site 2 (40%) Site 3 (40%))</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3329604743"/>
                  </a:ext>
                </a:extLst>
              </a:tr>
              <a:tr h="1091443">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All of the staff time is devoted to one of the teaching classifications (12, 26, 27) AND have additional Non-classroom Job Assignments…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r>
                        <a:rPr lang="en-US" sz="1400" b="0" dirty="0">
                          <a:solidFill>
                            <a:schemeClr val="tx1"/>
                          </a:solidFill>
                          <a:effectLst/>
                        </a:rPr>
                        <a:t>Report allotted FTE % to the teaching job classification identified using only one SASS record. </a:t>
                      </a:r>
                    </a:p>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4111690653"/>
                  </a:ext>
                </a:extLst>
              </a:tr>
            </a:tbl>
          </a:graphicData>
        </a:graphic>
      </p:graphicFrame>
      <p:sp>
        <p:nvSpPr>
          <p:cNvPr id="5" name="Rectangle 1">
            <a:extLst>
              <a:ext uri="{FF2B5EF4-FFF2-40B4-BE49-F238E27FC236}">
                <a16:creationId xmlns:a16="http://schemas.microsoft.com/office/drawing/2014/main" id="{0407EAEB-AAE7-4711-9E0F-BF0464D41C83}"/>
              </a:ext>
            </a:extLst>
          </p:cNvPr>
          <p:cNvSpPr>
            <a:spLocks noChangeArrowheads="1"/>
          </p:cNvSpPr>
          <p:nvPr/>
        </p:nvSpPr>
        <p:spPr bwMode="auto">
          <a:xfrm>
            <a:off x="4834839" y="307201"/>
            <a:ext cx="6774711" cy="11615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tab pos="114300" algn="l"/>
              </a:tabLst>
              <a:defRPr/>
            </a:pPr>
            <a:r>
              <a:rPr kumimoji="0" lang="en-US" altLang="en-US" sz="1800" b="0" i="0" u="none" strike="noStrike" kern="1200" cap="none" spc="0" normalizeH="0" baseline="0" noProof="0" dirty="0">
                <a:ln>
                  <a:noFill/>
                </a:ln>
                <a:solidFill>
                  <a:prstClr val="black"/>
                </a:solidFill>
                <a:effectLst/>
                <a:uLnTx/>
                <a:uFillTx/>
                <a:latin typeface="Tahoma"/>
                <a:ea typeface="+mn-ea"/>
                <a:cs typeface="+mn-cs"/>
              </a:rPr>
              <a:t>The reporting of FTE is by Job classification and by School of assignment. In addition, the sum of the FTE percentage for each staff member cannot exceed 200% or be less than 5% total</a:t>
            </a:r>
          </a:p>
        </p:txBody>
      </p:sp>
    </p:spTree>
    <p:extLst>
      <p:ext uri="{BB962C8B-B14F-4D97-AF65-F5344CB8AC3E}">
        <p14:creationId xmlns:p14="http://schemas.microsoft.com/office/powerpoint/2010/main" val="3967722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60E6-A171-110F-CCF0-B39DABC4CAD9}"/>
              </a:ext>
            </a:extLst>
          </p:cNvPr>
          <p:cNvSpPr>
            <a:spLocks noGrp="1"/>
          </p:cNvSpPr>
          <p:nvPr>
            <p:ph type="title"/>
          </p:nvPr>
        </p:nvSpPr>
        <p:spPr/>
        <p:txBody>
          <a:bodyPr/>
          <a:lstStyle/>
          <a:p>
            <a:r>
              <a:rPr lang="en-US"/>
              <a:t>Staff on Leave</a:t>
            </a:r>
            <a:endParaRPr lang="en-US" dirty="0"/>
          </a:p>
        </p:txBody>
      </p:sp>
      <p:sp>
        <p:nvSpPr>
          <p:cNvPr id="3" name="Footer Placeholder 2">
            <a:extLst>
              <a:ext uri="{FF2B5EF4-FFF2-40B4-BE49-F238E27FC236}">
                <a16:creationId xmlns:a16="http://schemas.microsoft.com/office/drawing/2014/main" id="{E9B597AD-E231-E967-524B-16F920AC6AB0}"/>
              </a:ext>
            </a:extLst>
          </p:cNvPr>
          <p:cNvSpPr>
            <a:spLocks noGrp="1"/>
          </p:cNvSpPr>
          <p:nvPr>
            <p:ph type="ftr" sz="quarter" idx="10"/>
          </p:nvPr>
        </p:nvSpPr>
        <p:spPr/>
        <p:txBody>
          <a:bodyPr/>
          <a:lstStyle/>
          <a:p>
            <a:r>
              <a:rPr lang="en-US" noProof="0"/>
              <a:t>Fall 2 Reports and Certification v1.0 January 09, 2025</a:t>
            </a:r>
          </a:p>
        </p:txBody>
      </p:sp>
      <p:sp>
        <p:nvSpPr>
          <p:cNvPr id="4" name="Slide Number Placeholder 3">
            <a:extLst>
              <a:ext uri="{FF2B5EF4-FFF2-40B4-BE49-F238E27FC236}">
                <a16:creationId xmlns:a16="http://schemas.microsoft.com/office/drawing/2014/main" id="{39D2C139-4636-8363-C9F6-7BD7A76BB31B}"/>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
        <p:nvSpPr>
          <p:cNvPr id="5" name="TextBox 4">
            <a:extLst>
              <a:ext uri="{FF2B5EF4-FFF2-40B4-BE49-F238E27FC236}">
                <a16:creationId xmlns:a16="http://schemas.microsoft.com/office/drawing/2014/main" id="{0743F47F-CD2F-D484-31A2-4BA20BA6FBDE}"/>
              </a:ext>
            </a:extLst>
          </p:cNvPr>
          <p:cNvSpPr txBox="1"/>
          <p:nvPr/>
        </p:nvSpPr>
        <p:spPr>
          <a:xfrm>
            <a:off x="431999" y="1062378"/>
            <a:ext cx="6661527" cy="4647426"/>
          </a:xfrm>
          <a:prstGeom prst="rect">
            <a:avLst/>
          </a:prstGeom>
          <a:noFill/>
        </p:spPr>
        <p:txBody>
          <a:bodyPr wrap="square" rtlCol="0">
            <a:spAutoFit/>
          </a:bodyPr>
          <a:lstStyle/>
          <a:p>
            <a:endParaRPr lang="en-US" sz="2000" dirty="0"/>
          </a:p>
          <a:p>
            <a:pPr marL="285750" indent="-285750">
              <a:buFont typeface="Arial" panose="020B0604020202020204" pitchFamily="34" charset="0"/>
              <a:buChar char="•"/>
            </a:pPr>
            <a:r>
              <a:rPr lang="en-US" sz="2000" dirty="0"/>
              <a:t>Employee on leave 6018 non-classroom based assignment code now must be reported with FTE% reflective to their active time</a:t>
            </a:r>
          </a:p>
          <a:p>
            <a:endParaRPr lang="en-US" sz="2000" dirty="0"/>
          </a:p>
          <a:p>
            <a:pPr marL="285750" indent="-285750">
              <a:buFont typeface="Arial" panose="020B0604020202020204" pitchFamily="34" charset="0"/>
              <a:buChar char="•"/>
            </a:pPr>
            <a:r>
              <a:rPr lang="en-US" sz="2000" dirty="0"/>
              <a:t>The FTE percentage has to be greater than 1 (recommended to use regular FTE).</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dirty="0"/>
              <a:t>SASS0118 - Staff Job Classification FTE Percentage Less than 1 or Employee on Leave Percentage Greater Than 0</a:t>
            </a:r>
          </a:p>
          <a:p>
            <a:pPr lvl="1"/>
            <a:endParaRPr lang="en-US" dirty="0"/>
          </a:p>
          <a:p>
            <a:pPr marL="285750" indent="-285750">
              <a:buFont typeface="Arial" panose="020B0604020202020204" pitchFamily="34" charset="0"/>
              <a:buChar char="•"/>
            </a:pPr>
            <a:r>
              <a:rPr lang="en-US" sz="2000" dirty="0"/>
              <a:t>Staff reported on leave need an additional non-classroom based job assignment or a teaching assignment (course record)</a:t>
            </a:r>
          </a:p>
        </p:txBody>
      </p:sp>
      <p:pic>
        <p:nvPicPr>
          <p:cNvPr id="1028" name="Picture 4" descr="GIFs by @cackhanded — Embracing change, a GIF from Ted Lasso">
            <a:extLst>
              <a:ext uri="{FF2B5EF4-FFF2-40B4-BE49-F238E27FC236}">
                <a16:creationId xmlns:a16="http://schemas.microsoft.com/office/drawing/2014/main" id="{5C9BB76B-16B6-A025-D8C0-F792818DC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759" y="1866045"/>
            <a:ext cx="4367241" cy="2456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372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06208C-7938-4B48-8B32-7A9E28C493B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144872CB-D6C1-4B76-8BC0-7F728944494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8194" name="Picture 2" descr="Image result for question gif">
            <a:extLst>
              <a:ext uri="{FF2B5EF4-FFF2-40B4-BE49-F238E27FC236}">
                <a16:creationId xmlns:a16="http://schemas.microsoft.com/office/drawing/2014/main" id="{AEC8E508-3D65-47B9-9568-83050D9C5F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96308" y="1380985"/>
            <a:ext cx="6597433" cy="49480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6101CC-530A-4BF0-A8E2-E79F82CAFD32}"/>
              </a:ext>
            </a:extLst>
          </p:cNvPr>
          <p:cNvSpPr>
            <a:spLocks noGrp="1"/>
          </p:cNvSpPr>
          <p:nvPr>
            <p:ph type="title"/>
          </p:nvPr>
        </p:nvSpPr>
        <p:spPr>
          <a:xfrm>
            <a:off x="642000" y="544701"/>
            <a:ext cx="11340000" cy="784911"/>
          </a:xfrm>
        </p:spPr>
        <p:txBody>
          <a:bodyPr/>
          <a:lstStyle/>
          <a:p>
            <a:r>
              <a:rPr lang="en-US" sz="4400" dirty="0">
                <a:solidFill>
                  <a:schemeClr val="bg1"/>
                </a:solidFill>
              </a:rPr>
              <a:t>How should teachers be reported?</a:t>
            </a:r>
          </a:p>
        </p:txBody>
      </p:sp>
    </p:spTree>
    <p:extLst>
      <p:ext uri="{BB962C8B-B14F-4D97-AF65-F5344CB8AC3E}">
        <p14:creationId xmlns:p14="http://schemas.microsoft.com/office/powerpoint/2010/main" val="2778560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DD2C80-1753-7A02-E253-4F53AF8FB17A}"/>
              </a:ext>
            </a:extLst>
          </p:cNvPr>
          <p:cNvGraphicFramePr>
            <a:graphicFrameLocks noGrp="1"/>
          </p:cNvGraphicFramePr>
          <p:nvPr>
            <p:extLst>
              <p:ext uri="{D42A27DB-BD31-4B8C-83A1-F6EECF244321}">
                <p14:modId xmlns:p14="http://schemas.microsoft.com/office/powerpoint/2010/main" val="653046357"/>
              </p:ext>
            </p:extLst>
          </p:nvPr>
        </p:nvGraphicFramePr>
        <p:xfrm>
          <a:off x="579120" y="1005841"/>
          <a:ext cx="10895973" cy="5168208"/>
        </p:xfrm>
        <a:graphic>
          <a:graphicData uri="http://schemas.openxmlformats.org/drawingml/2006/table">
            <a:tbl>
              <a:tblPr firstRow="1">
                <a:effectLst>
                  <a:outerShdw blurRad="63500" algn="ctr" rotWithShape="0">
                    <a:prstClr val="black">
                      <a:alpha val="20000"/>
                    </a:prstClr>
                  </a:outerShdw>
                </a:effectLst>
              </a:tblPr>
              <a:tblGrid>
                <a:gridCol w="3162214">
                  <a:extLst>
                    <a:ext uri="{9D8B030D-6E8A-4147-A177-3AD203B41FA5}">
                      <a16:colId xmlns:a16="http://schemas.microsoft.com/office/drawing/2014/main" val="4268218587"/>
                    </a:ext>
                  </a:extLst>
                </a:gridCol>
                <a:gridCol w="1193574">
                  <a:extLst>
                    <a:ext uri="{9D8B030D-6E8A-4147-A177-3AD203B41FA5}">
                      <a16:colId xmlns:a16="http://schemas.microsoft.com/office/drawing/2014/main" val="1954409027"/>
                    </a:ext>
                  </a:extLst>
                </a:gridCol>
                <a:gridCol w="3289596">
                  <a:extLst>
                    <a:ext uri="{9D8B030D-6E8A-4147-A177-3AD203B41FA5}">
                      <a16:colId xmlns:a16="http://schemas.microsoft.com/office/drawing/2014/main" val="2207303175"/>
                    </a:ext>
                  </a:extLst>
                </a:gridCol>
                <a:gridCol w="3250589">
                  <a:extLst>
                    <a:ext uri="{9D8B030D-6E8A-4147-A177-3AD203B41FA5}">
                      <a16:colId xmlns:a16="http://schemas.microsoft.com/office/drawing/2014/main" val="3334916464"/>
                    </a:ext>
                  </a:extLst>
                </a:gridCol>
              </a:tblGrid>
              <a:tr h="48767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Teaching Scenarios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SASS Job Classification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SASS Non-Classroom Job Assignment</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CRSE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386428">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Regular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12</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 Optional if teacher ALSO has a non-instructional assignment, otherwise 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386428">
                <a:tc>
                  <a:txBody>
                    <a:bodyPr/>
                    <a:lstStyle/>
                    <a:p>
                      <a:pPr algn="ctr"/>
                      <a:r>
                        <a:rPr lang="en-US" sz="1100" b="1">
                          <a:effectLst/>
                          <a:latin typeface="Arial" panose="020B0604020202020204" pitchFamily="34" charset="0"/>
                          <a:ea typeface="Tahoma" panose="020B0604030504040204" pitchFamily="34" charset="0"/>
                          <a:cs typeface="Arial" panose="020B0604020202020204" pitchFamily="34" charset="0"/>
                        </a:rPr>
                        <a:t>Teacher of record (on leave)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100" b="0">
                          <a:effectLst/>
                          <a:latin typeface="Arial" panose="020B0604020202020204" pitchFamily="34" charset="0"/>
                          <a:ea typeface="Tahoma" panose="020B0604030504040204" pitchFamily="34" charset="0"/>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100" b="0" dirty="0">
                          <a:effectLst/>
                          <a:latin typeface="Arial" panose="020B0604020202020204" pitchFamily="34" charset="0"/>
                          <a:ea typeface="Tahoma" panose="020B0604030504040204" pitchFamily="34" charset="0"/>
                          <a:cs typeface="Arial" panose="020B0604020202020204" pitchFamily="34" charset="0"/>
                        </a:rPr>
                        <a:t>Report Non-classroom job code 6018 (on- leave) with regular FTE% reported during active employment.</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p>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649276955"/>
                  </a:ext>
                </a:extLst>
              </a:tr>
              <a:tr h="386428">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Charter School Non-Certificated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Arial" panose="020B0604020202020204" pitchFamily="34" charset="0"/>
                          <a:ea typeface="Tahoma" panose="020B0604030504040204" pitchFamily="34" charset="0"/>
                          <a:cs typeface="Arial" panose="020B0604020202020204" pitchFamily="34" charset="0"/>
                        </a:rPr>
                        <a:t>26</a:t>
                      </a:r>
                      <a:endParaRPr lang="en-US" sz="1100" b="0" dirty="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 Optional if teacher ALSO has a non-instructional assignment, otherwise 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57609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Substitute who is teacher of record for the class because there is no permanent hire for that class (</a:t>
                      </a:r>
                      <a:r>
                        <a:rPr lang="en-US" sz="1100" b="1">
                          <a:solidFill>
                            <a:srgbClr val="FF0000"/>
                          </a:solidFill>
                          <a:effectLst/>
                          <a:latin typeface="Arial" panose="020B0604020202020204" pitchFamily="34" charset="0"/>
                          <a:ea typeface="Tahoma" panose="020B0604030504040204" pitchFamily="34" charset="0"/>
                          <a:cs typeface="Arial" panose="020B0604020202020204" pitchFamily="34" charset="0"/>
                        </a:rPr>
                        <a:t>vacancy</a:t>
                      </a:r>
                      <a:r>
                        <a:rPr lang="en-US" sz="1100" b="1">
                          <a:effectLst/>
                          <a:latin typeface="Arial" panose="020B0604020202020204" pitchFamily="34" charset="0"/>
                          <a:ea typeface="Tahoma" panose="020B0604030504040204" pitchFamily="34" charset="0"/>
                          <a:cs typeface="Arial" panose="020B0604020202020204" pitchFamily="34" charset="0"/>
                        </a:rPr>
                        <a: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12 or 26 or 27</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dirty="0">
                          <a:effectLst/>
                          <a:latin typeface="Arial" panose="020B0604020202020204" pitchFamily="34" charset="0"/>
                          <a:ea typeface="Tahoma" panose="020B0604030504040204" pitchFamily="34" charset="0"/>
                          <a:cs typeface="Arial" panose="020B0604020202020204" pitchFamily="34" charset="0"/>
                        </a:rPr>
                        <a:t> Optional if LEA wishes to ADDITIONALLY identify the teacher as a long-term or day-to-day sub use 6014, otherwise N/A</a:t>
                      </a:r>
                      <a:endParaRPr lang="en-US" sz="1100" b="0" dirty="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395273996"/>
                  </a:ext>
                </a:extLst>
              </a:tr>
              <a:tr h="57609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Permanent employed Substitute who is NOT currently assigned to any course section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12 or 26 or 27</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 6014 (Day to Day substitute teacher - permanent  emp.)</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b="0">
                          <a:effectLst/>
                          <a:latin typeface="Arial" panose="020B0604020202020204" pitchFamily="34" charset="0"/>
                          <a:ea typeface="Tahoma" panose="020B0604030504040204" pitchFamily="34" charset="0"/>
                          <a:cs typeface="Arial" panose="020B0604020202020204" pitchFamily="34" charset="0"/>
                        </a:rPr>
                        <a:t>N/A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79218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Pull-Out/ Push-In Teachers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27</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p>
                    <a:p>
                      <a:r>
                        <a:rPr lang="en-US" sz="1100">
                          <a:effectLst/>
                          <a:latin typeface="Arial" panose="020B0604020202020204" pitchFamily="34" charset="0"/>
                          <a:ea typeface="Tahoma" panose="020B0604030504040204" pitchFamily="34" charset="0"/>
                          <a:cs typeface="Arial" panose="020B0604020202020204" pitchFamily="34" charset="0"/>
                        </a:rPr>
                        <a:t>For Elementary EL classes, you may use state course code 9103 or 9104</a:t>
                      </a:r>
                    </a:p>
                    <a:p>
                      <a:r>
                        <a:rPr lang="en-US" sz="1100" b="0">
                          <a:effectLst/>
                          <a:latin typeface="Arial" panose="020B0604020202020204" pitchFamily="34" charset="0"/>
                          <a:ea typeface="Tahoma" panose="020B0604030504040204" pitchFamily="34" charset="0"/>
                          <a:cs typeface="Arial" panose="020B0604020202020204" pitchFamily="34" charset="0"/>
                        </a:rPr>
                        <a:t>For RSP use state course code 9231</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r h="7267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b="1">
                          <a:effectLst/>
                          <a:latin typeface="Arial" panose="020B0604020202020204" pitchFamily="34" charset="0"/>
                          <a:ea typeface="Tahoma" panose="020B0604030504040204" pitchFamily="34" charset="0"/>
                          <a:cs typeface="Arial" panose="020B0604020202020204" pitchFamily="34" charset="0"/>
                        </a:rPr>
                        <a:t> College Teachers NOT employed by LEA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 and use SEID 9999999999. This will not be a misassignment if appropriate course codes are used. </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23511635"/>
                  </a:ext>
                </a:extLst>
              </a:tr>
              <a:tr h="726769">
                <a:tc>
                  <a:txBody>
                    <a:bodyPr/>
                    <a:lstStyle/>
                    <a:p>
                      <a:pPr algn="ctr"/>
                      <a:r>
                        <a:rPr lang="en-US" sz="1100" b="1" dirty="0">
                          <a:effectLst/>
                          <a:latin typeface="Arial" panose="020B0604020202020204" pitchFamily="34" charset="0"/>
                          <a:ea typeface="Tahoma" panose="020B0604030504040204" pitchFamily="34" charset="0"/>
                          <a:cs typeface="Arial" panose="020B0604020202020204" pitchFamily="34" charset="0"/>
                        </a:rPr>
                        <a:t>Teachers not employed by LEA (Teaching ROPC, Distant learning, 3</a:t>
                      </a:r>
                      <a:r>
                        <a:rPr lang="en-US" sz="1100" b="1" baseline="30000" dirty="0">
                          <a:effectLst/>
                          <a:latin typeface="Arial" panose="020B0604020202020204" pitchFamily="34" charset="0"/>
                          <a:ea typeface="Tahoma" panose="020B0604030504040204" pitchFamily="34" charset="0"/>
                          <a:cs typeface="Arial" panose="020B0604020202020204" pitchFamily="34" charset="0"/>
                        </a:rPr>
                        <a:t>rd</a:t>
                      </a:r>
                      <a:r>
                        <a:rPr lang="en-US" sz="1100" b="1" dirty="0">
                          <a:effectLst/>
                          <a:latin typeface="Arial" panose="020B0604020202020204" pitchFamily="34" charset="0"/>
                          <a:ea typeface="Tahoma" panose="020B0604030504040204" pitchFamily="34" charset="0"/>
                          <a:cs typeface="Arial" panose="020B0604020202020204" pitchFamily="34" charset="0"/>
                        </a:rPr>
                        <a:t> party</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100">
                          <a:effectLst/>
                          <a:latin typeface="Arial" panose="020B0604020202020204" pitchFamily="34" charset="0"/>
                          <a:ea typeface="Tahoma" panose="020B0604030504040204" pitchFamily="34" charset="0"/>
                          <a:cs typeface="Arial" panose="020B0604020202020204" pitchFamily="34" charset="0"/>
                        </a:rPr>
                        <a:t>12 or 26 or 27</a:t>
                      </a:r>
                      <a:endParaRPr lang="en-US" sz="1100" b="0">
                        <a:effectLst/>
                        <a:latin typeface="Arial" panose="020B0604020202020204" pitchFamily="34" charset="0"/>
                        <a:ea typeface="Tahoma" panose="020B0604030504040204" pitchFamily="34" charset="0"/>
                        <a:cs typeface="Arial" panose="020B0604020202020204" pitchFamily="34" charset="0"/>
                      </a:endParaRPr>
                    </a:p>
                    <a:p>
                      <a:pPr algn="ct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algn="ctr"/>
                      <a:r>
                        <a:rPr lang="en-US" sz="1100" b="0">
                          <a:effectLst/>
                          <a:latin typeface="Arial" panose="020B0604020202020204" pitchFamily="34" charset="0"/>
                          <a:ea typeface="Tahoma" panose="020B0604030504040204" pitchFamily="34" charset="0"/>
                          <a:cs typeface="Arial" panose="020B0604020202020204" pitchFamily="34" charset="0"/>
                        </a:rPr>
                        <a:t>N/A</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Tahoma" panose="020B0604030504040204" pitchFamily="34" charset="0"/>
                          <a:cs typeface="Arial" panose="020B0604020202020204" pitchFamily="34" charset="0"/>
                        </a:rPr>
                        <a:t>Assign appropriate State course code for class and report valid SEID for teacher if compliance</a:t>
                      </a:r>
                      <a:r>
                        <a:rPr lang="en-US" sz="1100" b="1" dirty="0">
                          <a:effectLst/>
                          <a:latin typeface="Arial" panose="020B0604020202020204" pitchFamily="34" charset="0"/>
                          <a:ea typeface="Tahoma" panose="020B0604030504040204" pitchFamily="34" charset="0"/>
                          <a:cs typeface="Arial" panose="020B0604020202020204" pitchFamily="34" charset="0"/>
                        </a:rPr>
                        <a:t>, or </a:t>
                      </a:r>
                      <a:r>
                        <a:rPr lang="en-US" sz="1100" b="0" dirty="0">
                          <a:effectLst/>
                          <a:latin typeface="Arial" panose="020B0604020202020204" pitchFamily="34" charset="0"/>
                          <a:ea typeface="Tahoma" panose="020B0604030504040204" pitchFamily="34" charset="0"/>
                          <a:cs typeface="Arial" panose="020B0604020202020204" pitchFamily="34" charset="0"/>
                        </a:rPr>
                        <a:t>use SEID 9999999999 but will be a misassignment</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3457177425"/>
                  </a:ext>
                </a:extLst>
              </a:tr>
            </a:tbl>
          </a:graphicData>
        </a:graphic>
      </p:graphicFrame>
      <p:sp>
        <p:nvSpPr>
          <p:cNvPr id="6" name="Title 5">
            <a:extLst>
              <a:ext uri="{FF2B5EF4-FFF2-40B4-BE49-F238E27FC236}">
                <a16:creationId xmlns:a16="http://schemas.microsoft.com/office/drawing/2014/main" id="{00EBD6F7-E7EF-2ECC-E565-0716B1A5D6EB}"/>
              </a:ext>
            </a:extLst>
          </p:cNvPr>
          <p:cNvSpPr>
            <a:spLocks noGrp="1"/>
          </p:cNvSpPr>
          <p:nvPr>
            <p:ph type="title"/>
          </p:nvPr>
        </p:nvSpPr>
        <p:spPr>
          <a:xfrm>
            <a:off x="432000" y="287708"/>
            <a:ext cx="11340000" cy="432000"/>
          </a:xfrm>
        </p:spPr>
        <p:txBody>
          <a:bodyPr/>
          <a:lstStyle/>
          <a:p>
            <a:r>
              <a:rPr lang="en-US" dirty="0"/>
              <a:t>Teacher Reporting Scenarios</a:t>
            </a:r>
          </a:p>
        </p:txBody>
      </p:sp>
      <p:sp>
        <p:nvSpPr>
          <p:cNvPr id="4" name="Footer Placeholder 3">
            <a:extLst>
              <a:ext uri="{FF2B5EF4-FFF2-40B4-BE49-F238E27FC236}">
                <a16:creationId xmlns:a16="http://schemas.microsoft.com/office/drawing/2014/main" id="{9A1EDCA1-D736-19D4-EB6C-3196D7E7C0BB}"/>
              </a:ext>
            </a:extLst>
          </p:cNvPr>
          <p:cNvSpPr>
            <a:spLocks noGrp="1"/>
          </p:cNvSpPr>
          <p:nvPr>
            <p:ph type="ftr" sz="quarter" idx="10"/>
          </p:nvPr>
        </p:nvSpPr>
        <p:spPr/>
        <p:txBody>
          <a:bodyPr/>
          <a:lstStyle/>
          <a:p>
            <a:r>
              <a:rPr lang="en-US"/>
              <a:t>Fall 2 Reports and Certification v1.0 January 09, 2025</a:t>
            </a:r>
          </a:p>
        </p:txBody>
      </p:sp>
      <p:sp>
        <p:nvSpPr>
          <p:cNvPr id="5" name="Slide Number Placeholder 4">
            <a:extLst>
              <a:ext uri="{FF2B5EF4-FFF2-40B4-BE49-F238E27FC236}">
                <a16:creationId xmlns:a16="http://schemas.microsoft.com/office/drawing/2014/main" id="{5BBA771C-99A7-3F36-1A8D-34C51677C8FC}"/>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27</a:t>
            </a:fld>
            <a:endParaRPr lang="en-US"/>
          </a:p>
        </p:txBody>
      </p:sp>
    </p:spTree>
    <p:extLst>
      <p:ext uri="{BB962C8B-B14F-4D97-AF65-F5344CB8AC3E}">
        <p14:creationId xmlns:p14="http://schemas.microsoft.com/office/powerpoint/2010/main" val="593793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idx="4294967295"/>
          </p:nvPr>
        </p:nvSpPr>
        <p:spPr>
          <a:xfrm>
            <a:off x="4521200" y="160338"/>
            <a:ext cx="7670800" cy="425450"/>
          </a:xfrm>
        </p:spPr>
        <p:txBody>
          <a:bodyPr anchor="t">
            <a:normAutofit/>
          </a:bodyPr>
          <a:lstStyle/>
          <a:p>
            <a:pPr algn="r"/>
            <a:r>
              <a:rPr lang="en-US" sz="2800" b="1">
                <a:solidFill>
                  <a:schemeClr val="bg1"/>
                </a:solidFill>
                <a:latin typeface="Nunito Sans" pitchFamily="2" charset="77"/>
              </a:rPr>
              <a:t>22-23 Non-Classroom Based Assignments</a:t>
            </a:r>
          </a:p>
        </p:txBody>
      </p:sp>
      <p:graphicFrame>
        <p:nvGraphicFramePr>
          <p:cNvPr id="3" name="Table 2">
            <a:extLst>
              <a:ext uri="{FF2B5EF4-FFF2-40B4-BE49-F238E27FC236}">
                <a16:creationId xmlns:a16="http://schemas.microsoft.com/office/drawing/2014/main" id="{958108A7-DC01-62EA-313F-A8FE8D2E7B82}"/>
              </a:ext>
            </a:extLst>
          </p:cNvPr>
          <p:cNvGraphicFramePr>
            <a:graphicFrameLocks noGrp="1"/>
          </p:cNvGraphicFramePr>
          <p:nvPr>
            <p:extLst>
              <p:ext uri="{D42A27DB-BD31-4B8C-83A1-F6EECF244321}">
                <p14:modId xmlns:p14="http://schemas.microsoft.com/office/powerpoint/2010/main" val="217194498"/>
              </p:ext>
            </p:extLst>
          </p:nvPr>
        </p:nvGraphicFramePr>
        <p:xfrm>
          <a:off x="290512" y="352923"/>
          <a:ext cx="11610975" cy="5693627"/>
        </p:xfrm>
        <a:graphic>
          <a:graphicData uri="http://schemas.openxmlformats.org/drawingml/2006/table">
            <a:tbl>
              <a:tblPr firstRow="1" firstCol="1" bandRow="1">
                <a:tableStyleId>{69012ECD-51FC-41F1-AA8D-1B2483CD663E}</a:tableStyleId>
              </a:tblPr>
              <a:tblGrid>
                <a:gridCol w="561975">
                  <a:extLst>
                    <a:ext uri="{9D8B030D-6E8A-4147-A177-3AD203B41FA5}">
                      <a16:colId xmlns:a16="http://schemas.microsoft.com/office/drawing/2014/main" val="671452191"/>
                    </a:ext>
                  </a:extLst>
                </a:gridCol>
                <a:gridCol w="1095375">
                  <a:extLst>
                    <a:ext uri="{9D8B030D-6E8A-4147-A177-3AD203B41FA5}">
                      <a16:colId xmlns:a16="http://schemas.microsoft.com/office/drawing/2014/main" val="2048364117"/>
                    </a:ext>
                  </a:extLst>
                </a:gridCol>
                <a:gridCol w="2676525">
                  <a:extLst>
                    <a:ext uri="{9D8B030D-6E8A-4147-A177-3AD203B41FA5}">
                      <a16:colId xmlns:a16="http://schemas.microsoft.com/office/drawing/2014/main" val="604068549"/>
                    </a:ext>
                  </a:extLst>
                </a:gridCol>
                <a:gridCol w="5788576">
                  <a:extLst>
                    <a:ext uri="{9D8B030D-6E8A-4147-A177-3AD203B41FA5}">
                      <a16:colId xmlns:a16="http://schemas.microsoft.com/office/drawing/2014/main" val="571354855"/>
                    </a:ext>
                  </a:extLst>
                </a:gridCol>
                <a:gridCol w="1488524">
                  <a:extLst>
                    <a:ext uri="{9D8B030D-6E8A-4147-A177-3AD203B41FA5}">
                      <a16:colId xmlns:a16="http://schemas.microsoft.com/office/drawing/2014/main" val="3160895451"/>
                    </a:ext>
                  </a:extLst>
                </a:gridCol>
              </a:tblGrid>
              <a:tr h="687287">
                <a:tc gridSpan="5">
                  <a:txBody>
                    <a:bodyPr/>
                    <a:lstStyle/>
                    <a:p>
                      <a:pPr marL="0" marR="0" algn="ctr">
                        <a:spcBef>
                          <a:spcPts val="0"/>
                        </a:spcBef>
                        <a:spcAft>
                          <a:spcPts val="1500"/>
                        </a:spcAft>
                      </a:pPr>
                      <a:r>
                        <a:rPr lang="en-US" sz="3300" dirty="0">
                          <a:solidFill>
                            <a:schemeClr val="bg1"/>
                          </a:solidFill>
                          <a:effectLst/>
                          <a:latin typeface="Calibri" panose="020F0502020204030204" pitchFamily="34" charset="0"/>
                          <a:ea typeface="Calibri" panose="020F0502020204030204" pitchFamily="34" charset="0"/>
                        </a:rPr>
                        <a:t>New Non-Classroom Based Assignments</a:t>
                      </a:r>
                    </a:p>
                  </a:txBody>
                  <a:tcPr marL="38100" marR="38100" marT="38100" marB="38100">
                    <a:solidFill>
                      <a:schemeClr val="accent1">
                        <a:lumMod val="75000"/>
                      </a:schemeClr>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extLst>
                  <a:ext uri="{0D108BD9-81ED-4DB2-BD59-A6C34878D82A}">
                    <a16:rowId xmlns:a16="http://schemas.microsoft.com/office/drawing/2014/main" val="2424452902"/>
                  </a:ext>
                </a:extLst>
              </a:tr>
              <a:tr h="716280">
                <a:tc>
                  <a:txBody>
                    <a:bodyPr/>
                    <a:lstStyle/>
                    <a:p>
                      <a:pPr marL="0" marR="0" algn="ctr">
                        <a:spcBef>
                          <a:spcPts val="0"/>
                        </a:spcBef>
                        <a:spcAft>
                          <a:spcPts val="1500"/>
                        </a:spcAft>
                      </a:pPr>
                      <a:r>
                        <a:rPr lang="en-US" sz="1400" b="1">
                          <a:solidFill>
                            <a:schemeClr val="tx2">
                              <a:lumMod val="75000"/>
                            </a:schemeClr>
                          </a:solidFill>
                          <a:effectLst/>
                        </a:rPr>
                        <a:t>Code </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a:solidFill>
                            <a:schemeClr val="tx2">
                              <a:lumMod val="75000"/>
                            </a:schemeClr>
                          </a:solidFill>
                          <a:effectLst/>
                        </a:rPr>
                        <a:t>Name</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a:solidFill>
                            <a:schemeClr val="tx2">
                              <a:lumMod val="75000"/>
                            </a:schemeClr>
                          </a:solidFill>
                          <a:effectLst/>
                        </a:rPr>
                        <a:t>Definition</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dirty="0">
                          <a:solidFill>
                            <a:schemeClr val="tx2">
                              <a:lumMod val="75000"/>
                            </a:schemeClr>
                          </a:solidFill>
                          <a:effectLst/>
                        </a:rPr>
                        <a:t>Examples</a:t>
                      </a:r>
                      <a:endParaRPr lang="en-US" sz="1400" b="1" dirty="0">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a:solidFill>
                            <a:schemeClr val="tx2">
                              <a:lumMod val="75000"/>
                            </a:schemeClr>
                          </a:solidFill>
                          <a:effectLst/>
                        </a:rPr>
                        <a:t>Job Classification</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extLst>
                  <a:ext uri="{0D108BD9-81ED-4DB2-BD59-A6C34878D82A}">
                    <a16:rowId xmlns:a16="http://schemas.microsoft.com/office/drawing/2014/main" val="251210613"/>
                  </a:ext>
                </a:extLst>
              </a:tr>
              <a:tr h="990600">
                <a:tc>
                  <a:txBody>
                    <a:bodyPr/>
                    <a:lstStyle/>
                    <a:p>
                      <a:pPr marL="0" marR="0">
                        <a:spcBef>
                          <a:spcPts val="0"/>
                        </a:spcBef>
                        <a:spcAft>
                          <a:spcPts val="1500"/>
                        </a:spcAft>
                      </a:pPr>
                      <a:r>
                        <a:rPr lang="en-US" sz="1200">
                          <a:effectLst/>
                        </a:rPr>
                        <a:t>6028</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Teacher on Special Assignment</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A teacher who has consented to serve in a non-instructional assignment.</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dirty="0"/>
                        <a:t>A teacher on special assignment is an experienced teacher who steps outside the classroom to take on a specialized role. A TOSA provides support for implementation of the district’s educational mission through, content and curriculum development, provides leadership in the planning, coordination and implementation of a subject area, special project, coaching, mentoring or grade level instructional program</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12, 26, 27</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extLst>
                  <a:ext uri="{0D108BD9-81ED-4DB2-BD59-A6C34878D82A}">
                    <a16:rowId xmlns:a16="http://schemas.microsoft.com/office/drawing/2014/main" val="330523380"/>
                  </a:ext>
                </a:extLst>
              </a:tr>
              <a:tr h="1173480">
                <a:tc>
                  <a:txBody>
                    <a:bodyPr/>
                    <a:lstStyle/>
                    <a:p>
                      <a:pPr marL="0" marR="0">
                        <a:spcBef>
                          <a:spcPts val="0"/>
                        </a:spcBef>
                        <a:spcAft>
                          <a:spcPts val="1500"/>
                        </a:spcAft>
                      </a:pPr>
                      <a:r>
                        <a:rPr lang="en-US" sz="1200">
                          <a:effectLst/>
                        </a:rPr>
                        <a:t>6029</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a:spcBef>
                          <a:spcPts val="0"/>
                        </a:spcBef>
                        <a:spcAft>
                          <a:spcPts val="1500"/>
                        </a:spcAft>
                      </a:pPr>
                      <a:r>
                        <a:rPr lang="en-US" sz="1200">
                          <a:effectLst/>
                        </a:rPr>
                        <a:t>Special Education Case Manager (non-instructional)</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a:spcBef>
                          <a:spcPts val="0"/>
                        </a:spcBef>
                        <a:spcAft>
                          <a:spcPts val="1500"/>
                        </a:spcAft>
                      </a:pPr>
                      <a:r>
                        <a:rPr lang="en-US" sz="1200">
                          <a:effectLst/>
                        </a:rPr>
                        <a:t>A staff member who manages and coordinates individualized education program (IEPs) for students with disabilities. This staff member does not provide instruction to students with disabilities.</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a:spcBef>
                          <a:spcPts val="0"/>
                        </a:spcBef>
                        <a:spcAft>
                          <a:spcPts val="1500"/>
                        </a:spcAft>
                      </a:pPr>
                      <a:r>
                        <a:rPr lang="en-US" sz="1200" dirty="0">
                          <a:effectLst/>
                        </a:rPr>
                        <a:t>A special education case manager is responsible for ensuring services and supports are in place and provided as determined by the student’s Individualized Education Program (IEP) and may act as a liaison between the student’s teachers and parents. For example, the case manager may be:</a:t>
                      </a:r>
                    </a:p>
                    <a:p>
                      <a:pPr marL="342900" marR="0" indent="-342900">
                        <a:spcBef>
                          <a:spcPts val="0"/>
                        </a:spcBef>
                        <a:spcAft>
                          <a:spcPts val="1500"/>
                        </a:spcAft>
                        <a:buFont typeface="Arial" panose="020B0604020202020204" pitchFamily="34" charset="0"/>
                        <a:buChar char="•"/>
                      </a:pPr>
                      <a:r>
                        <a:rPr lang="en-US" sz="1200" dirty="0">
                          <a:effectLst/>
                        </a:rPr>
                        <a:t>Coordinating services as the individual overseeing the IEP for the student</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indent="0">
                        <a:spcBef>
                          <a:spcPts val="0"/>
                        </a:spcBef>
                        <a:spcAft>
                          <a:spcPts val="1500"/>
                        </a:spcAft>
                        <a:buFont typeface="Arial" panose="020B0604020202020204" pitchFamily="34" charset="0"/>
                        <a:buNone/>
                      </a:pPr>
                      <a:r>
                        <a:rPr lang="en-US" sz="1200">
                          <a:effectLst/>
                        </a:rPr>
                        <a:t>10, 12, 26, 27</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extLst>
                  <a:ext uri="{0D108BD9-81ED-4DB2-BD59-A6C34878D82A}">
                    <a16:rowId xmlns:a16="http://schemas.microsoft.com/office/drawing/2014/main" val="2789317917"/>
                  </a:ext>
                </a:extLst>
              </a:tr>
              <a:tr h="1737360">
                <a:tc>
                  <a:txBody>
                    <a:bodyPr/>
                    <a:lstStyle/>
                    <a:p>
                      <a:pPr marL="0" marR="0">
                        <a:spcBef>
                          <a:spcPts val="0"/>
                        </a:spcBef>
                        <a:spcAft>
                          <a:spcPts val="1500"/>
                        </a:spcAft>
                      </a:pPr>
                      <a:r>
                        <a:rPr lang="en-US" sz="1200">
                          <a:effectLst/>
                        </a:rPr>
                        <a:t>6030</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Program Coordinator – School Site Level</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A staff member at the school site level charged with development, direction, implementation, and coordination of programs designed to improve instruction and enhance student learning.</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dirty="0">
                          <a:effectLst/>
                        </a:rPr>
                        <a:t>These positions often oversee instruction of specific subjects or academic programs. Common duties of this position include, but are not limited to:</a:t>
                      </a:r>
                    </a:p>
                    <a:p>
                      <a:pPr marL="342900" marR="0" indent="-342900">
                        <a:spcBef>
                          <a:spcPts val="0"/>
                        </a:spcBef>
                        <a:spcAft>
                          <a:spcPts val="1500"/>
                        </a:spcAft>
                        <a:buFont typeface="Arial" panose="020B0604020202020204" pitchFamily="34" charset="0"/>
                        <a:buChar char="•"/>
                      </a:pPr>
                      <a:r>
                        <a:rPr lang="en-US" sz="1200" dirty="0">
                          <a:effectLst/>
                        </a:rPr>
                        <a:t>Developing, coordinating, and supervising programs; </a:t>
                      </a:r>
                    </a:p>
                    <a:p>
                      <a:pPr marL="342900" marR="0" indent="-342900">
                        <a:spcBef>
                          <a:spcPts val="0"/>
                        </a:spcBef>
                        <a:spcAft>
                          <a:spcPts val="1500"/>
                        </a:spcAft>
                        <a:buFont typeface="Arial" panose="020B0604020202020204" pitchFamily="34" charset="0"/>
                        <a:buChar char="•"/>
                      </a:pPr>
                      <a:r>
                        <a:rPr lang="en-US" sz="1200" dirty="0">
                          <a:effectLst/>
                        </a:rPr>
                        <a:t>Developing curriculum or program parameters;</a:t>
                      </a:r>
                    </a:p>
                    <a:p>
                      <a:pPr marL="342900" marR="0" indent="-342900">
                        <a:spcBef>
                          <a:spcPts val="0"/>
                        </a:spcBef>
                        <a:spcAft>
                          <a:spcPts val="1500"/>
                        </a:spcAft>
                        <a:buFont typeface="Arial" panose="020B0604020202020204" pitchFamily="34" charset="0"/>
                        <a:buChar char="•"/>
                      </a:pPr>
                      <a:r>
                        <a:rPr lang="en-US" sz="1200" dirty="0">
                          <a:effectLst/>
                        </a:rPr>
                        <a:t>Evaluating and assessing programs; and</a:t>
                      </a:r>
                    </a:p>
                    <a:p>
                      <a:pPr marL="342900" marR="0" indent="-342900">
                        <a:spcBef>
                          <a:spcPts val="0"/>
                        </a:spcBef>
                        <a:spcAft>
                          <a:spcPts val="1500"/>
                        </a:spcAft>
                        <a:buFont typeface="Arial" panose="020B0604020202020204" pitchFamily="34" charset="0"/>
                        <a:buChar char="•"/>
                      </a:pPr>
                      <a:r>
                        <a:rPr lang="en-US" sz="1200" dirty="0">
                          <a:effectLst/>
                        </a:rPr>
                        <a:t>Managing programs and the personnel within the program at a school site, district, or county level.</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indent="0">
                        <a:spcBef>
                          <a:spcPts val="0"/>
                        </a:spcBef>
                        <a:spcAft>
                          <a:spcPts val="1500"/>
                        </a:spcAft>
                        <a:buFont typeface="Arial" panose="020B0604020202020204" pitchFamily="34" charset="0"/>
                        <a:buNone/>
                      </a:pPr>
                      <a:r>
                        <a:rPr lang="en-US" sz="1200" dirty="0">
                          <a:effectLst/>
                        </a:rPr>
                        <a:t>12, 26, 27</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CE6E0"/>
                    </a:solidFill>
                  </a:tcPr>
                </a:tc>
                <a:extLst>
                  <a:ext uri="{0D108BD9-81ED-4DB2-BD59-A6C34878D82A}">
                    <a16:rowId xmlns:a16="http://schemas.microsoft.com/office/drawing/2014/main" val="977054614"/>
                  </a:ext>
                </a:extLst>
              </a:tr>
            </a:tbl>
          </a:graphicData>
        </a:graphic>
      </p:graphicFrame>
      <p:sp>
        <p:nvSpPr>
          <p:cNvPr id="7" name="Footer Placeholder 6">
            <a:extLst>
              <a:ext uri="{FF2B5EF4-FFF2-40B4-BE49-F238E27FC236}">
                <a16:creationId xmlns:a16="http://schemas.microsoft.com/office/drawing/2014/main" id="{74F67D8C-09E3-28EF-40A5-9809963FFEA5}"/>
              </a:ext>
            </a:extLst>
          </p:cNvPr>
          <p:cNvSpPr>
            <a:spLocks noGrp="1"/>
          </p:cNvSpPr>
          <p:nvPr>
            <p:ph type="ftr" sz="quarter" idx="10"/>
          </p:nvPr>
        </p:nvSpPr>
        <p:spPr>
          <a:xfrm>
            <a:off x="405106" y="6464256"/>
            <a:ext cx="5472000" cy="332298"/>
          </a:xfrm>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CFCFC">
                    <a:lumMod val="25000"/>
                  </a:srgb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srgbClr val="FCFCFC">
                  <a:lumMod val="25000"/>
                </a:srgbClr>
              </a:solidFill>
              <a:effectLst/>
              <a:uLnTx/>
              <a:uFillTx/>
              <a:latin typeface="Tahoma"/>
              <a:ea typeface="+mn-ea"/>
              <a:cs typeface="+mn-cs"/>
            </a:endParaRPr>
          </a:p>
        </p:txBody>
      </p:sp>
      <p:sp>
        <p:nvSpPr>
          <p:cNvPr id="8" name="Slide Number Placeholder 7">
            <a:extLst>
              <a:ext uri="{FF2B5EF4-FFF2-40B4-BE49-F238E27FC236}">
                <a16:creationId xmlns:a16="http://schemas.microsoft.com/office/drawing/2014/main" id="{432DA2CC-7BE7-BAAB-2E1B-4FFEEDF5CCD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696340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63CBBC9-29FF-4C9D-AF7B-501379775EF5}"/>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p:nvPr>
        </p:nvSpPr>
        <p:spPr>
          <a:xfrm>
            <a:off x="422129" y="198220"/>
            <a:ext cx="11340000" cy="432000"/>
          </a:xfrm>
        </p:spPr>
        <p:txBody>
          <a:bodyPr anchor="ctr">
            <a:normAutofit fontScale="90000"/>
          </a:bodyPr>
          <a:lstStyle/>
          <a:p>
            <a:r>
              <a:rPr lang="en-US" sz="3200" dirty="0">
                <a:solidFill>
                  <a:schemeClr val="tx1">
                    <a:lumMod val="75000"/>
                    <a:lumOff val="25000"/>
                  </a:schemeClr>
                </a:solidFill>
                <a:latin typeface="Arial Black" panose="020B0A04020102020204" pitchFamily="34" charset="0"/>
              </a:rPr>
              <a:t>Special Education Teachers</a:t>
            </a:r>
          </a:p>
        </p:txBody>
      </p:sp>
      <p:sp>
        <p:nvSpPr>
          <p:cNvPr id="6" name="Footer Placeholder 5">
            <a:extLst>
              <a:ext uri="{FF2B5EF4-FFF2-40B4-BE49-F238E27FC236}">
                <a16:creationId xmlns:a16="http://schemas.microsoft.com/office/drawing/2014/main" id="{C342B051-8A40-4146-AE18-BB58D8C17A9E}"/>
              </a:ext>
            </a:extLst>
          </p:cNvPr>
          <p:cNvSpPr>
            <a:spLocks noGrp="1"/>
          </p:cNvSpPr>
          <p:nvPr>
            <p:ph type="ftr" sz="quarter" idx="10"/>
          </p:nvPr>
        </p:nvSpPr>
        <p:spPr/>
        <p:txBody>
          <a:bodyPr>
            <a:norm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CFCFC">
                    <a:lumMod val="25000"/>
                  </a:srgb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srgbClr val="FCFCFC">
                  <a:lumMod val="25000"/>
                </a:srgb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5D9DF2E5-3901-4899-AB02-9E2BA2935EE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575539-BFBE-477A-BDB6-9CA7B44D81A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3" name="TextBox 12">
            <a:extLst>
              <a:ext uri="{FF2B5EF4-FFF2-40B4-BE49-F238E27FC236}">
                <a16:creationId xmlns:a16="http://schemas.microsoft.com/office/drawing/2014/main" id="{92966BC7-9636-45F5-BDE2-899E50B826BF}"/>
              </a:ext>
            </a:extLst>
          </p:cNvPr>
          <p:cNvSpPr txBox="1"/>
          <p:nvPr/>
        </p:nvSpPr>
        <p:spPr>
          <a:xfrm>
            <a:off x="422129" y="870719"/>
            <a:ext cx="10927737" cy="1863267"/>
          </a:xfrm>
          <a:prstGeom prst="rect">
            <a:avLst/>
          </a:prstGeom>
          <a:solidFill>
            <a:srgbClr val="F4ECEF"/>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day classes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where Courses specifically designed for students with disabilities where all students enrolled are students with disabilities: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instruction in ALL subjects to a group of students in the class all day, then the State Course Code should be 1000 - Self-contained and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the student's primary instruction in ONE subject to multiple groups of students with disabilities throughout the day (departmentalized), then LEAs should select the appropriate State Course Code that aligns with the content that the teacher is teaching. Additionally,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D6F252E3-88E6-4D72-A390-79F0FCBB622C}"/>
              </a:ext>
            </a:extLst>
          </p:cNvPr>
          <p:cNvSpPr txBox="1"/>
          <p:nvPr/>
        </p:nvSpPr>
        <p:spPr>
          <a:xfrm>
            <a:off x="422129" y="2868458"/>
            <a:ext cx="10927737" cy="2537298"/>
          </a:xfrm>
          <a:prstGeom prst="rect">
            <a:avLst/>
          </a:prstGeom>
          <a:solidFill>
            <a:srgbClr val="EFF1FA"/>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Education Support - Resource Specialist Programs assignments: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SUPPORT instruction (supplementary to their primary instruction) in any subject to students with disabilities (pull-out or push-in), the teacher should be reported with:</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State Course Code 9231 - Special Education Support-Resource Specialist Program (RSP)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Instructional Strategy Code should be populated with 700 - Special Education.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LEAs may, but are not required to submit Student Course Section Enrollment records for students that are receiving the support instruction from this teacher, as long as the Staff Job Classification Code for the teacher is 27 - Pull-Out/Push-In/Itinerant. </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RSP Teachers should NOT be reported as "co-teachers" when they are providing pull-out or push-in support for students with disabilities who have been mainstreamed into general education classes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 name="Rectangle 2">
            <a:extLst>
              <a:ext uri="{FF2B5EF4-FFF2-40B4-BE49-F238E27FC236}">
                <a16:creationId xmlns:a16="http://schemas.microsoft.com/office/drawing/2014/main" id="{D21B46A4-7076-4382-967A-D2876407F1EB}"/>
              </a:ext>
            </a:extLst>
          </p:cNvPr>
          <p:cNvSpPr/>
          <p:nvPr/>
        </p:nvSpPr>
        <p:spPr>
          <a:xfrm>
            <a:off x="5434883" y="5214637"/>
            <a:ext cx="5639103" cy="1101728"/>
          </a:xfrm>
          <a:prstGeom prst="rect">
            <a:avLst/>
          </a:prstGeom>
          <a:solidFill>
            <a:srgbClr val="FF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mn-cs"/>
              </a:rPr>
              <a:t>Instructional Strategy code 700 </a:t>
            </a:r>
            <a:r>
              <a:rPr kumimoji="0" lang="en-US" sz="18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mn-cs"/>
              </a:rPr>
              <a:t>should ONLY be used for c</a:t>
            </a:r>
            <a:r>
              <a:rPr kumimoji="0" lang="en-US" sz="1800" b="0" i="0" u="none" strike="noStrike" kern="1200" cap="none" spc="0" normalizeH="0" baseline="0" noProof="0" dirty="0">
                <a:ln>
                  <a:noFill/>
                </a:ln>
                <a:solidFill>
                  <a:srgbClr val="FCFCFC"/>
                </a:solidFill>
                <a:effectLst/>
                <a:uLnTx/>
                <a:uFillTx/>
                <a:latin typeface="Calibri" panose="020F0502020204030204" pitchFamily="34" charset="0"/>
                <a:ea typeface="Times New Roman" panose="02020603050405020304" pitchFamily="18" charset="0"/>
                <a:cs typeface="+mn-cs"/>
              </a:rPr>
              <a:t>ourses specifically designed for students with disabilities where all students enrolled are students with disabilities</a:t>
            </a:r>
            <a:endParaRPr kumimoji="0" lang="en-US" sz="18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72934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Road Map</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a:extLst>
              <a:ext uri="{FF2B5EF4-FFF2-40B4-BE49-F238E27FC236}">
                <a16:creationId xmlns:a16="http://schemas.microsoft.com/office/drawing/2014/main" id="{49136E88-6286-4AC2-BFCD-9EFC7965D54A}"/>
              </a:ext>
              <a:ext uri="{C183D7F6-B498-43B3-948B-1728B52AA6E4}">
                <adec:decorative xmlns:adec="http://schemas.microsoft.com/office/drawing/2017/decorative" val="1"/>
              </a:ext>
            </a:extLst>
          </p:cNvPr>
          <p:cNvGraphicFramePr/>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2">
            <a:extLst>
              <a:ext uri="{FF2B5EF4-FFF2-40B4-BE49-F238E27FC236}">
                <a16:creationId xmlns:a16="http://schemas.microsoft.com/office/drawing/2014/main" id="{794DE4BF-9D60-A517-3F8A-F3EC91B18AE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Reports and Certification v1.0 January 09, 2025</a:t>
            </a:r>
          </a:p>
        </p:txBody>
      </p:sp>
    </p:spTree>
    <p:extLst>
      <p:ext uri="{BB962C8B-B14F-4D97-AF65-F5344CB8AC3E}">
        <p14:creationId xmlns:p14="http://schemas.microsoft.com/office/powerpoint/2010/main" val="2785897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0"/>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67263"/>
            <a:ext cx="6299682" cy="839607"/>
          </a:xfrm>
        </p:spPr>
        <p:txBody>
          <a:bodyPr/>
          <a:lstStyle/>
          <a:p>
            <a:r>
              <a:rPr lang="en-US" dirty="0">
                <a:solidFill>
                  <a:schemeClr val="tx1">
                    <a:lumMod val="85000"/>
                    <a:lumOff val="15000"/>
                  </a:schemeClr>
                </a:solidFill>
              </a:rPr>
              <a:t>Course Submission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noFill/>
          <a:effectLst/>
        </p:spPr>
        <p:txBody>
          <a:bodyPr/>
          <a:lstStyle/>
          <a:p>
            <a:r>
              <a:rPr lang="en-US" dirty="0">
                <a:solidFill>
                  <a:schemeClr val="tx1">
                    <a:lumMod val="85000"/>
                    <a:lumOff val="15000"/>
                  </a:schemeClr>
                </a:solidFill>
              </a:rPr>
              <a:t>Course and Student Course Section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712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2000" y="446442"/>
            <a:ext cx="11340000" cy="432000"/>
          </a:xfrm>
        </p:spPr>
        <p:txBody>
          <a:bodyPr/>
          <a:lstStyle/>
          <a:p>
            <a:r>
              <a:rPr lang="en-US" dirty="0"/>
              <a:t>Course Data Submission</a:t>
            </a:r>
          </a:p>
        </p:txBody>
      </p:sp>
      <p:sp>
        <p:nvSpPr>
          <p:cNvPr id="2" name="Footer Placeholder 1">
            <a:extLst>
              <a:ext uri="{FF2B5EF4-FFF2-40B4-BE49-F238E27FC236}">
                <a16:creationId xmlns:a16="http://schemas.microsoft.com/office/drawing/2014/main" id="{2F0AD9DC-1ECE-4ADF-BC12-3B0F6F30B0A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nvGrpSpPr>
          <p:cNvPr id="4" name="Group 3" descr="Diagram of Course data Submisison in relation to Student Course Section ">
            <a:extLst>
              <a:ext uri="{FF2B5EF4-FFF2-40B4-BE49-F238E27FC236}">
                <a16:creationId xmlns:a16="http://schemas.microsoft.com/office/drawing/2014/main" id="{250D33F5-419D-414C-BCE1-2AFCFC8F1C54}"/>
              </a:ext>
            </a:extLst>
          </p:cNvPr>
          <p:cNvGrpSpPr/>
          <p:nvPr/>
        </p:nvGrpSpPr>
        <p:grpSpPr>
          <a:xfrm>
            <a:off x="432000" y="1644964"/>
            <a:ext cx="10615985" cy="4073245"/>
            <a:chOff x="-1857745" y="1387789"/>
            <a:chExt cx="10615985" cy="4073245"/>
          </a:xfrm>
        </p:grpSpPr>
        <p:sp>
          <p:nvSpPr>
            <p:cNvPr id="13" name="Rounded Rectangle 12"/>
            <p:cNvSpPr/>
            <p:nvPr/>
          </p:nvSpPr>
          <p:spPr bwMode="auto">
            <a:xfrm>
              <a:off x="6185751" y="1844918"/>
              <a:ext cx="2572489" cy="1600438"/>
            </a:xfrm>
            <a:prstGeom prst="roundRect">
              <a:avLst/>
            </a:prstGeom>
            <a:solidFill>
              <a:schemeClr val="accent2">
                <a:lumMod val="40000"/>
                <a:lumOff val="60000"/>
              </a:schemeClr>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STUDENT COURSE SECTION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Conveys which students are taking reported course sections.</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nvGrpSpPr>
            <p:cNvPr id="3" name="Group 2">
              <a:extLst>
                <a:ext uri="{FF2B5EF4-FFF2-40B4-BE49-F238E27FC236}">
                  <a16:creationId xmlns:a16="http://schemas.microsoft.com/office/drawing/2014/main" id="{EA3E78B9-5232-4E3C-96F7-FEEA54F7DF95}"/>
                </a:ext>
              </a:extLst>
            </p:cNvPr>
            <p:cNvGrpSpPr/>
            <p:nvPr/>
          </p:nvGrpSpPr>
          <p:grpSpPr>
            <a:xfrm>
              <a:off x="942975" y="1494308"/>
              <a:ext cx="4630682" cy="3966726"/>
              <a:chOff x="5105400" y="1679933"/>
              <a:chExt cx="4630682" cy="3966726"/>
            </a:xfrm>
          </p:grpSpPr>
          <p:sp>
            <p:nvSpPr>
              <p:cNvPr id="30" name="Rounded Rectangle 29"/>
              <p:cNvSpPr/>
              <p:nvPr/>
            </p:nvSpPr>
            <p:spPr bwMode="auto">
              <a:xfrm>
                <a:off x="7670636" y="3317483"/>
                <a:ext cx="1428998" cy="796133"/>
              </a:xfrm>
              <a:prstGeom prst="roundRect">
                <a:avLst/>
              </a:prstGeom>
              <a:solidFill>
                <a:schemeClr val="accent2"/>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Course</a:t>
                </a: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 </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Section</a:t>
                </a:r>
              </a:p>
            </p:txBody>
          </p:sp>
          <p:cxnSp>
            <p:nvCxnSpPr>
              <p:cNvPr id="32" name="Elbow Connector 19"/>
              <p:cNvCxnSpPr>
                <a:cxnSpLocks noChangeShapeType="1"/>
                <a:stCxn id="28" idx="2"/>
                <a:endCxn id="29" idx="0"/>
              </p:cNvCxnSpPr>
              <p:nvPr/>
            </p:nvCxnSpPr>
            <p:spPr bwMode="auto">
              <a:xfrm rot="5400000">
                <a:off x="6411554" y="2323144"/>
                <a:ext cx="883668" cy="1163632"/>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Elbow Connector 22"/>
              <p:cNvCxnSpPr>
                <a:cxnSpLocks noChangeShapeType="1"/>
                <a:stCxn id="28" idx="2"/>
                <a:endCxn id="30" idx="0"/>
              </p:cNvCxnSpPr>
              <p:nvPr/>
            </p:nvCxnSpPr>
            <p:spPr bwMode="auto">
              <a:xfrm rot="16200000" flipH="1">
                <a:off x="7482991" y="2415338"/>
                <a:ext cx="854357" cy="949931"/>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 name="Rounded Rectangle 36"/>
              <p:cNvSpPr/>
              <p:nvPr/>
            </p:nvSpPr>
            <p:spPr bwMode="auto">
              <a:xfrm>
                <a:off x="7034191" y="4850526"/>
                <a:ext cx="2701891" cy="796133"/>
              </a:xfrm>
              <a:prstGeom prst="roundRect">
                <a:avLst/>
              </a:prstGeom>
              <a:solidFill>
                <a:schemeClr val="accent3"/>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Student</a:t>
                </a: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 </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Course</a:t>
                </a: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 </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Section</a:t>
                </a:r>
              </a:p>
            </p:txBody>
          </p:sp>
          <p:cxnSp>
            <p:nvCxnSpPr>
              <p:cNvPr id="43" name="Elbow Connector 42"/>
              <p:cNvCxnSpPr>
                <a:stCxn id="30" idx="2"/>
                <a:endCxn id="37" idx="0"/>
              </p:cNvCxnSpPr>
              <p:nvPr/>
            </p:nvCxnSpPr>
            <p:spPr bwMode="auto">
              <a:xfrm rot="16200000" flipH="1">
                <a:off x="8016681" y="4482070"/>
                <a:ext cx="736910" cy="1"/>
              </a:xfrm>
              <a:prstGeom prst="bentConnector3">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Rounded Rectangle 27"/>
              <p:cNvSpPr/>
              <p:nvPr/>
            </p:nvSpPr>
            <p:spPr bwMode="auto">
              <a:xfrm>
                <a:off x="6084258" y="1679933"/>
                <a:ext cx="2701891" cy="783193"/>
              </a:xfrm>
              <a:prstGeom prst="roundRect">
                <a:avLst/>
              </a:prstGeom>
              <a:solidFill>
                <a:schemeClr val="bg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Staff</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Demographics</a:t>
                </a:r>
              </a:p>
            </p:txBody>
          </p:sp>
          <p:sp>
            <p:nvSpPr>
              <p:cNvPr id="29" name="Rounded Rectangle 28"/>
              <p:cNvSpPr/>
              <p:nvPr/>
            </p:nvSpPr>
            <p:spPr bwMode="auto">
              <a:xfrm>
                <a:off x="5105400" y="3346794"/>
                <a:ext cx="2332343" cy="783193"/>
              </a:xfrm>
              <a:prstGeom prst="roundRect">
                <a:avLst/>
              </a:prstGeom>
              <a:solidFill>
                <a:schemeClr val="bg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Staff</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Assignments</a:t>
                </a:r>
              </a:p>
            </p:txBody>
          </p:sp>
        </p:grpSp>
        <p:sp>
          <p:nvSpPr>
            <p:cNvPr id="15" name="Rounded Rectangle 14"/>
            <p:cNvSpPr/>
            <p:nvPr/>
          </p:nvSpPr>
          <p:spPr bwMode="auto">
            <a:xfrm>
              <a:off x="-1857745" y="1387789"/>
              <a:ext cx="2572489" cy="1872853"/>
            </a:xfrm>
            <a:prstGeom prst="roundRect">
              <a:avLst/>
            </a:prstGeom>
            <a:solidFill>
              <a:schemeClr val="accent3">
                <a:lumMod val="40000"/>
                <a:lumOff val="60000"/>
              </a:schemeClr>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COURSE SECTION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A unique instance of a course taught by one or more teachers, in a specific location, at a particular time</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sp>
        <p:nvSpPr>
          <p:cNvPr id="5" name="Slide Number Placeholder 4">
            <a:extLst>
              <a:ext uri="{FF2B5EF4-FFF2-40B4-BE49-F238E27FC236}">
                <a16:creationId xmlns:a16="http://schemas.microsoft.com/office/drawing/2014/main" id="{49C801E1-5EDE-4DD9-A9F1-5B195D2BF2A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829510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DA5D-820A-4CE1-8A5D-DA7BCBA42709}"/>
              </a:ext>
            </a:extLst>
          </p:cNvPr>
          <p:cNvSpPr>
            <a:spLocks noGrp="1"/>
          </p:cNvSpPr>
          <p:nvPr>
            <p:ph type="title"/>
          </p:nvPr>
        </p:nvSpPr>
        <p:spPr>
          <a:xfrm>
            <a:off x="432000" y="262749"/>
            <a:ext cx="9368790" cy="697160"/>
          </a:xfrm>
        </p:spPr>
        <p:txBody>
          <a:bodyPr vert="horz" lIns="91440" tIns="45720" rIns="91440" bIns="45720" rtlCol="0" anchor="ctr">
            <a:normAutofit/>
          </a:bodyPr>
          <a:lstStyle/>
          <a:p>
            <a:r>
              <a:rPr lang="en-US" dirty="0">
                <a:latin typeface="Arial Black" panose="020B0A04020102020204" pitchFamily="34" charset="0"/>
              </a:rPr>
              <a:t>Course Enrollment Students Reported</a:t>
            </a:r>
          </a:p>
        </p:txBody>
      </p:sp>
      <p:graphicFrame>
        <p:nvGraphicFramePr>
          <p:cNvPr id="43" name="Content Placeholder 5" descr="Enrollment stats codes 10, 20, 30">
            <a:extLst>
              <a:ext uri="{FF2B5EF4-FFF2-40B4-BE49-F238E27FC236}">
                <a16:creationId xmlns:a16="http://schemas.microsoft.com/office/drawing/2014/main" id="{23517E2B-7CFB-495F-9DAB-DA37D4C8C8D5}"/>
              </a:ext>
            </a:extLst>
          </p:cNvPr>
          <p:cNvGraphicFramePr>
            <a:graphicFrameLocks/>
          </p:cNvGraphicFramePr>
          <p:nvPr>
            <p:extLst>
              <p:ext uri="{D42A27DB-BD31-4B8C-83A1-F6EECF244321}">
                <p14:modId xmlns:p14="http://schemas.microsoft.com/office/powerpoint/2010/main" val="1547951561"/>
              </p:ext>
            </p:extLst>
          </p:nvPr>
        </p:nvGraphicFramePr>
        <p:xfrm>
          <a:off x="4789999" y="1713894"/>
          <a:ext cx="6991473" cy="2119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C96B372A-FED3-4998-A8C9-D95400B1E048}"/>
              </a:ext>
            </a:extLst>
          </p:cNvPr>
          <p:cNvSpPr/>
          <p:nvPr/>
        </p:nvSpPr>
        <p:spPr>
          <a:xfrm>
            <a:off x="5237735" y="4293037"/>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Fall 2 Course Enrollment includes students with primary, secondary, or short-term enrollments who are active on Census Day in grades: TK -12 </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Content Placeholder 8">
            <a:extLst>
              <a:ext uri="{FF2B5EF4-FFF2-40B4-BE49-F238E27FC236}">
                <a16:creationId xmlns:a16="http://schemas.microsoft.com/office/drawing/2014/main" id="{AFED70B2-F60C-47B4-BD60-3C743F2EE173}"/>
              </a:ext>
            </a:extLst>
          </p:cNvPr>
          <p:cNvSpPr>
            <a:spLocks noGrp="1"/>
          </p:cNvSpPr>
          <p:nvPr>
            <p:ph idx="4294967295"/>
          </p:nvPr>
        </p:nvSpPr>
        <p:spPr>
          <a:xfrm>
            <a:off x="6697441" y="1014313"/>
            <a:ext cx="3176588" cy="939800"/>
          </a:xfrm>
        </p:spPr>
        <p:txBody>
          <a:bodyPr vert="horz" lIns="91440" tIns="45720" rIns="91440" bIns="45720" rtlCol="0" anchor="ctr">
            <a:normAutofit/>
          </a:bodyPr>
          <a:lstStyle/>
          <a:p>
            <a:pPr marL="38100" indent="0" algn="ctr">
              <a:lnSpc>
                <a:spcPct val="90000"/>
              </a:lnSpc>
              <a:buNone/>
            </a:pPr>
            <a:r>
              <a:rPr lang="en-US" sz="2400" b="1" dirty="0">
                <a:solidFill>
                  <a:srgbClr val="2B3358"/>
                </a:solidFill>
                <a:latin typeface="Tahoma" panose="020B0604030504040204" pitchFamily="34" charset="0"/>
                <a:ea typeface="Tahoma" panose="020B0604030504040204" pitchFamily="34" charset="0"/>
                <a:cs typeface="Tahoma" panose="020B0604030504040204" pitchFamily="34" charset="0"/>
              </a:rPr>
              <a:t>Enrollment Status</a:t>
            </a:r>
          </a:p>
        </p:txBody>
      </p:sp>
      <p:pic>
        <p:nvPicPr>
          <p:cNvPr id="4" name="Picture 3" descr="A teacher standing in front of a classroom">
            <a:extLst>
              <a:ext uri="{FF2B5EF4-FFF2-40B4-BE49-F238E27FC236}">
                <a16:creationId xmlns:a16="http://schemas.microsoft.com/office/drawing/2014/main" id="{68AF3D05-4135-42DE-8B49-5F716EB4FE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970" y="2127687"/>
            <a:ext cx="4385543" cy="2729706"/>
          </a:xfrm>
          <a:prstGeom prst="rect">
            <a:avLst/>
          </a:prstGeom>
          <a:effectLst>
            <a:outerShdw blurRad="63500" algn="ctr" rotWithShape="0">
              <a:prstClr val="black">
                <a:alpha val="40000"/>
              </a:prstClr>
            </a:outerShdw>
          </a:effectLst>
        </p:spPr>
      </p:pic>
      <p:sp>
        <p:nvSpPr>
          <p:cNvPr id="3" name="Footer Placeholder 2">
            <a:extLst>
              <a:ext uri="{FF2B5EF4-FFF2-40B4-BE49-F238E27FC236}">
                <a16:creationId xmlns:a16="http://schemas.microsoft.com/office/drawing/2014/main" id="{B27A88A7-8098-48D1-91B4-EDD7002976F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24A0C20E-0561-4CB1-857E-4096D21C68C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581042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5000" r="-5000"/>
          </a:stretch>
        </a:blipFill>
        <a:effectLst/>
      </p:bgPr>
    </p:bg>
    <p:spTree>
      <p:nvGrpSpPr>
        <p:cNvPr id="1" name=""/>
        <p:cNvGrpSpPr/>
        <p:nvPr/>
      </p:nvGrpSpPr>
      <p:grpSpPr>
        <a:xfrm>
          <a:off x="0" y="0"/>
          <a:ext cx="0" cy="0"/>
          <a:chOff x="0" y="0"/>
          <a:chExt cx="0" cy="0"/>
        </a:xfrm>
      </p:grpSpPr>
      <p:grpSp>
        <p:nvGrpSpPr>
          <p:cNvPr id="4" name="Group 3" descr="Sample types of single subject courses: Algebra, Biology English, Theatre">
            <a:extLst>
              <a:ext uri="{FF2B5EF4-FFF2-40B4-BE49-F238E27FC236}">
                <a16:creationId xmlns:a16="http://schemas.microsoft.com/office/drawing/2014/main" id="{6452E5C8-CDD9-4C91-AD24-214F81C510F8}"/>
              </a:ext>
            </a:extLst>
          </p:cNvPr>
          <p:cNvGrpSpPr/>
          <p:nvPr/>
        </p:nvGrpSpPr>
        <p:grpSpPr>
          <a:xfrm>
            <a:off x="8696550" y="3465177"/>
            <a:ext cx="1869578" cy="1818443"/>
            <a:chOff x="5885111" y="3506120"/>
            <a:chExt cx="1869578" cy="1818443"/>
          </a:xfrm>
        </p:grpSpPr>
        <p:sp>
          <p:nvSpPr>
            <p:cNvPr id="5" name="TextBox 4">
              <a:extLst>
                <a:ext uri="{FF2B5EF4-FFF2-40B4-BE49-F238E27FC236}">
                  <a16:creationId xmlns:a16="http://schemas.microsoft.com/office/drawing/2014/main" id="{7B903242-A966-4B35-924F-414C4324B609}"/>
                </a:ext>
              </a:extLst>
            </p:cNvPr>
            <p:cNvSpPr txBox="1"/>
            <p:nvPr/>
          </p:nvSpPr>
          <p:spPr>
            <a:xfrm>
              <a:off x="5885111" y="3506120"/>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Algebra</a:t>
              </a:r>
            </a:p>
          </p:txBody>
        </p:sp>
        <p:sp>
          <p:nvSpPr>
            <p:cNvPr id="6" name="TextBox 5">
              <a:extLst>
                <a:ext uri="{FF2B5EF4-FFF2-40B4-BE49-F238E27FC236}">
                  <a16:creationId xmlns:a16="http://schemas.microsoft.com/office/drawing/2014/main" id="{1CB8263B-A93F-48E5-8324-C1A71AF00C50}"/>
                </a:ext>
              </a:extLst>
            </p:cNvPr>
            <p:cNvSpPr txBox="1"/>
            <p:nvPr/>
          </p:nvSpPr>
          <p:spPr>
            <a:xfrm>
              <a:off x="5885111" y="4472194"/>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English</a:t>
              </a:r>
            </a:p>
          </p:txBody>
        </p:sp>
        <p:sp>
          <p:nvSpPr>
            <p:cNvPr id="7" name="TextBox 6">
              <a:extLst>
                <a:ext uri="{FF2B5EF4-FFF2-40B4-BE49-F238E27FC236}">
                  <a16:creationId xmlns:a16="http://schemas.microsoft.com/office/drawing/2014/main" id="{C148E0C8-9DF7-4B40-9253-521C3A24E79E}"/>
                </a:ext>
              </a:extLst>
            </p:cNvPr>
            <p:cNvSpPr txBox="1"/>
            <p:nvPr/>
          </p:nvSpPr>
          <p:spPr>
            <a:xfrm>
              <a:off x="5885111" y="3989157"/>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Biology</a:t>
              </a:r>
            </a:p>
          </p:txBody>
        </p:sp>
        <p:sp>
          <p:nvSpPr>
            <p:cNvPr id="8" name="TextBox 7">
              <a:extLst>
                <a:ext uri="{FF2B5EF4-FFF2-40B4-BE49-F238E27FC236}">
                  <a16:creationId xmlns:a16="http://schemas.microsoft.com/office/drawing/2014/main" id="{34C436AF-0D69-48FD-95E9-CB1159567E8E}"/>
                </a:ext>
              </a:extLst>
            </p:cNvPr>
            <p:cNvSpPr txBox="1"/>
            <p:nvPr/>
          </p:nvSpPr>
          <p:spPr>
            <a:xfrm>
              <a:off x="5885111" y="4955231"/>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Theater</a:t>
              </a:r>
            </a:p>
          </p:txBody>
        </p:sp>
      </p:grpSp>
      <p:sp>
        <p:nvSpPr>
          <p:cNvPr id="10" name="TextBox 9">
            <a:extLst>
              <a:ext uri="{FF2B5EF4-FFF2-40B4-BE49-F238E27FC236}">
                <a16:creationId xmlns:a16="http://schemas.microsoft.com/office/drawing/2014/main" id="{90D461F6-A5BC-4DDD-855B-0459C7B2856E}"/>
              </a:ext>
            </a:extLst>
          </p:cNvPr>
          <p:cNvSpPr txBox="1"/>
          <p:nvPr/>
        </p:nvSpPr>
        <p:spPr>
          <a:xfrm>
            <a:off x="3944406" y="3464257"/>
            <a:ext cx="2385315" cy="914400"/>
          </a:xfrm>
          <a:prstGeom prst="rect">
            <a:avLst/>
          </a:prstGeom>
          <a:ln>
            <a:solidFill>
              <a:srgbClr val="FF766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3</a:t>
            </a:r>
            <a:r>
              <a:rPr kumimoji="0" lang="en-US" sz="1800" b="0" i="0" u="none" strike="noStrike" kern="1200" cap="none" spc="0" normalizeH="0" baseline="30000" noProof="0">
                <a:ln>
                  <a:noFill/>
                </a:ln>
                <a:solidFill>
                  <a:prstClr val="black"/>
                </a:solidFill>
                <a:effectLst/>
                <a:uLnTx/>
                <a:uFillTx/>
                <a:latin typeface="Tahoma"/>
                <a:ea typeface="+mn-ea"/>
                <a:cs typeface="+mn-cs"/>
              </a:rPr>
              <a:t>rd</a:t>
            </a:r>
            <a:r>
              <a:rPr kumimoji="0" lang="en-US" sz="1800" b="0" i="0" u="none" strike="noStrike" kern="1200" cap="none" spc="0" normalizeH="0" baseline="0" noProof="0">
                <a:ln>
                  <a:noFill/>
                </a:ln>
                <a:solidFill>
                  <a:prstClr val="black"/>
                </a:solidFill>
                <a:effectLst/>
                <a:uLnTx/>
                <a:uFillTx/>
                <a:latin typeface="Tahoma"/>
                <a:ea typeface="+mn-ea"/>
                <a:cs typeface="+mn-cs"/>
              </a:rPr>
              <a:t> Grade</a:t>
            </a:r>
          </a:p>
        </p:txBody>
      </p:sp>
      <p:sp>
        <p:nvSpPr>
          <p:cNvPr id="11" name="Down Arrow 19">
            <a:extLst>
              <a:ext uri="{FF2B5EF4-FFF2-40B4-BE49-F238E27FC236}">
                <a16:creationId xmlns:a16="http://schemas.microsoft.com/office/drawing/2014/main" id="{03D7A45F-8684-4E99-88FF-96CF41E515C0}"/>
              </a:ext>
            </a:extLst>
          </p:cNvPr>
          <p:cNvSpPr/>
          <p:nvPr/>
        </p:nvSpPr>
        <p:spPr bwMode="auto">
          <a:xfrm>
            <a:off x="3658502" y="2473657"/>
            <a:ext cx="2957123" cy="910927"/>
          </a:xfrm>
          <a:prstGeom prst="downArrow">
            <a:avLst>
              <a:gd name="adj1" fmla="val 65010"/>
              <a:gd name="adj2" fmla="val 5319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Multiple subjects</a:t>
            </a: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 name="Rounded Rectangle 17">
            <a:extLst>
              <a:ext uri="{FF2B5EF4-FFF2-40B4-BE49-F238E27FC236}">
                <a16:creationId xmlns:a16="http://schemas.microsoft.com/office/drawing/2014/main" id="{6DBAEEFF-C2B0-49F0-A14B-87909E2A11C7}"/>
              </a:ext>
            </a:extLst>
          </p:cNvPr>
          <p:cNvSpPr/>
          <p:nvPr/>
        </p:nvSpPr>
        <p:spPr bwMode="auto">
          <a:xfrm>
            <a:off x="3155863" y="1330657"/>
            <a:ext cx="3962400" cy="1143000"/>
          </a:xfrm>
          <a:prstGeom prst="roundRect">
            <a:avLst/>
          </a:prstGeom>
          <a:gradFill flip="none" rotWithShape="1">
            <a:gsLst>
              <a:gs pos="0">
                <a:srgbClr val="42C1BD">
                  <a:tint val="66000"/>
                  <a:satMod val="160000"/>
                </a:srgbClr>
              </a:gs>
              <a:gs pos="50000">
                <a:srgbClr val="42C1BD">
                  <a:tint val="44500"/>
                  <a:satMod val="160000"/>
                </a:srgbClr>
              </a:gs>
              <a:gs pos="100000">
                <a:srgbClr val="42C1BD">
                  <a:tint val="23500"/>
                  <a:satMod val="160000"/>
                </a:srgbClr>
              </a:gs>
            </a:gsLst>
            <a:path path="circle">
              <a:fillToRect l="50000" t="50000" r="50000" b="50000"/>
            </a:path>
            <a:tileRect/>
          </a:gradFill>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ahoma"/>
                <a:ea typeface="+mn-ea"/>
                <a:cs typeface="Arial" charset="0"/>
              </a:rPr>
              <a:t>Self-contained</a:t>
            </a:r>
          </a:p>
        </p:txBody>
      </p:sp>
      <p:sp>
        <p:nvSpPr>
          <p:cNvPr id="14" name="Title 13">
            <a:extLst>
              <a:ext uri="{FF2B5EF4-FFF2-40B4-BE49-F238E27FC236}">
                <a16:creationId xmlns:a16="http://schemas.microsoft.com/office/drawing/2014/main" id="{90DE00EC-551E-4554-A735-6F828DC1E0F2}"/>
              </a:ext>
            </a:extLst>
          </p:cNvPr>
          <p:cNvSpPr>
            <a:spLocks noGrp="1"/>
          </p:cNvSpPr>
          <p:nvPr>
            <p:ph type="title" idx="4294967295"/>
          </p:nvPr>
        </p:nvSpPr>
        <p:spPr>
          <a:xfrm>
            <a:off x="432000" y="336671"/>
            <a:ext cx="8463744" cy="56634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Arial Black"/>
                <a:ea typeface="+mn-ea"/>
                <a:cs typeface="+mn-cs"/>
              </a:rPr>
              <a:t>Course Data</a:t>
            </a:r>
          </a:p>
        </p:txBody>
      </p:sp>
      <p:sp>
        <p:nvSpPr>
          <p:cNvPr id="15" name="Rectangle 14">
            <a:extLst>
              <a:ext uri="{FF2B5EF4-FFF2-40B4-BE49-F238E27FC236}">
                <a16:creationId xmlns:a16="http://schemas.microsoft.com/office/drawing/2014/main" id="{BAE3C9B8-63DF-46C3-8ECB-32BB01C6840E}"/>
              </a:ext>
              <a:ext uri="{C183D7F6-B498-43B3-948B-1728B52AA6E4}">
                <adec:decorative xmlns:adec="http://schemas.microsoft.com/office/drawing/2017/decorative" val="1"/>
              </a:ext>
            </a:extLst>
          </p:cNvPr>
          <p:cNvSpPr/>
          <p:nvPr/>
        </p:nvSpPr>
        <p:spPr>
          <a:xfrm>
            <a:off x="8367463" y="787004"/>
            <a:ext cx="2527753" cy="1968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Down Arrow 18">
            <a:extLst>
              <a:ext uri="{FF2B5EF4-FFF2-40B4-BE49-F238E27FC236}">
                <a16:creationId xmlns:a16="http://schemas.microsoft.com/office/drawing/2014/main" id="{1929CF48-5F62-4365-8EF3-3B794C569FF4}"/>
              </a:ext>
            </a:extLst>
          </p:cNvPr>
          <p:cNvSpPr/>
          <p:nvPr/>
        </p:nvSpPr>
        <p:spPr bwMode="auto">
          <a:xfrm>
            <a:off x="8367463" y="2473658"/>
            <a:ext cx="2527753" cy="910927"/>
          </a:xfrm>
          <a:prstGeom prst="downArrow">
            <a:avLst>
              <a:gd name="adj1" fmla="val 65010"/>
              <a:gd name="adj2" fmla="val 53197"/>
            </a:avLst>
          </a:prstGeom>
          <a:gradFill flip="none" rotWithShape="1">
            <a:gsLst>
              <a:gs pos="0">
                <a:schemeClr val="accent1">
                  <a:tint val="66000"/>
                  <a:satMod val="160000"/>
                </a:schemeClr>
              </a:gs>
              <a:gs pos="100000">
                <a:schemeClr val="accent1">
                  <a:tint val="23500"/>
                  <a:satMod val="160000"/>
                </a:scheme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Single subject</a:t>
            </a: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 name="Rounded Rectangle 13">
            <a:extLst>
              <a:ext uri="{FF2B5EF4-FFF2-40B4-BE49-F238E27FC236}">
                <a16:creationId xmlns:a16="http://schemas.microsoft.com/office/drawing/2014/main" id="{4BAD0D0C-99F4-449A-A793-2E2233887D23}"/>
              </a:ext>
            </a:extLst>
          </p:cNvPr>
          <p:cNvSpPr/>
          <p:nvPr/>
        </p:nvSpPr>
        <p:spPr bwMode="auto">
          <a:xfrm>
            <a:off x="7651663" y="1330657"/>
            <a:ext cx="3959352" cy="1143001"/>
          </a:xfrm>
          <a:prstGeom prst="roundRect">
            <a:avLst/>
          </a:prstGeom>
          <a:gradFill flip="none" rotWithShape="1">
            <a:gsLst>
              <a:gs pos="0">
                <a:srgbClr val="42C1BD">
                  <a:tint val="66000"/>
                  <a:satMod val="160000"/>
                </a:srgbClr>
              </a:gs>
              <a:gs pos="50000">
                <a:srgbClr val="42C1BD">
                  <a:tint val="44500"/>
                  <a:satMod val="160000"/>
                </a:srgbClr>
              </a:gs>
              <a:gs pos="100000">
                <a:srgbClr val="42C1BD">
                  <a:tint val="23500"/>
                  <a:satMod val="160000"/>
                </a:srgbClr>
              </a:gs>
            </a:gsLst>
            <a:path path="circle">
              <a:fillToRect l="50000" t="50000" r="50000" b="50000"/>
            </a:path>
            <a:tileRect/>
          </a:gradFill>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ahoma"/>
                <a:ea typeface="+mn-ea"/>
                <a:cs typeface="Arial" charset="0"/>
              </a:rPr>
              <a:t>Departmentalized</a:t>
            </a:r>
          </a:p>
        </p:txBody>
      </p:sp>
      <p:sp>
        <p:nvSpPr>
          <p:cNvPr id="2" name="Footer Placeholder 1">
            <a:extLst>
              <a:ext uri="{FF2B5EF4-FFF2-40B4-BE49-F238E27FC236}">
                <a16:creationId xmlns:a16="http://schemas.microsoft.com/office/drawing/2014/main" id="{BA3C5867-B293-A84E-A432-1BCD76E8D91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3" name="Slide Number Placeholder 2">
            <a:extLst>
              <a:ext uri="{FF2B5EF4-FFF2-40B4-BE49-F238E27FC236}">
                <a16:creationId xmlns:a16="http://schemas.microsoft.com/office/drawing/2014/main" id="{851CBC0D-9A2B-2E40-A60B-F5B9A833E21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57718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42" presetClass="path" presetSubtype="0" accel="50000" decel="50000" fill="hold" grpId="1" nodeType="withEffect">
                                  <p:stCondLst>
                                    <p:cond delay="0"/>
                                  </p:stCondLst>
                                  <p:childTnLst>
                                    <p:animMotion origin="layout" path="M -4.16667E-6 -3.33333E-6 L -4.16667E-6 -0.15532 " pathEditMode="relative" rAng="0" ptsTypes="AA">
                                      <p:cBhvr>
                                        <p:cTn id="14" dur="10" fill="hold"/>
                                        <p:tgtEl>
                                          <p:spTgt spid="11"/>
                                        </p:tgtEl>
                                        <p:attrNameLst>
                                          <p:attrName>ppt_x</p:attrName>
                                          <p:attrName>ppt_y</p:attrName>
                                        </p:attrNameLst>
                                      </p:cBhvr>
                                      <p:rCtr x="0" y="-7778"/>
                                    </p:animMotion>
                                  </p:childTnLst>
                                </p:cTn>
                              </p:par>
                              <p:par>
                                <p:cTn id="15" presetID="42" presetClass="path" presetSubtype="0" accel="50000" decel="50000" fill="hold" grpId="1" nodeType="withEffect">
                                  <p:stCondLst>
                                    <p:cond delay="0"/>
                                  </p:stCondLst>
                                  <p:childTnLst>
                                    <p:animMotion origin="layout" path="M -4.16667E-6 7.40741E-7 L -4.16667E-6 -0.3 " pathEditMode="relative" rAng="0" ptsTypes="AA">
                                      <p:cBhvr>
                                        <p:cTn id="16" dur="10" fill="hold"/>
                                        <p:tgtEl>
                                          <p:spTgt spid="10"/>
                                        </p:tgtEl>
                                        <p:attrNameLst>
                                          <p:attrName>ppt_x</p:attrName>
                                          <p:attrName>ppt_y</p:attrName>
                                        </p:attrNameLst>
                                      </p:cBhvr>
                                      <p:rCtr x="0" y="-15000"/>
                                    </p:animMotion>
                                  </p:childTnLst>
                                </p:cTn>
                              </p:par>
                              <p:par>
                                <p:cTn id="17" presetID="42" presetClass="path" presetSubtype="0" accel="50000" decel="50000" fill="hold" grpId="0" nodeType="withEffect">
                                  <p:stCondLst>
                                    <p:cond delay="0"/>
                                  </p:stCondLst>
                                  <p:childTnLst>
                                    <p:animMotion origin="layout" path="M -3.95833E-6 -3.33333E-6 L -3.95833E-6 -0.15532 " pathEditMode="relative" rAng="0" ptsTypes="AA">
                                      <p:cBhvr>
                                        <p:cTn id="18" dur="10" fill="hold"/>
                                        <p:tgtEl>
                                          <p:spTgt spid="9"/>
                                        </p:tgtEl>
                                        <p:attrNameLst>
                                          <p:attrName>ppt_x</p:attrName>
                                          <p:attrName>ppt_y</p:attrName>
                                        </p:attrNameLst>
                                      </p:cBhvr>
                                      <p:rCtr x="0" y="-7778"/>
                                    </p:animMotion>
                                  </p:childTnLst>
                                </p:cTn>
                              </p:par>
                              <p:par>
                                <p:cTn id="19" presetID="42" presetClass="path" presetSubtype="0" accel="50000" decel="50000" fill="hold" nodeType="withEffect">
                                  <p:stCondLst>
                                    <p:cond delay="0"/>
                                  </p:stCondLst>
                                  <p:childTnLst>
                                    <p:animMotion origin="layout" path="M -3.95833E-6 -0.01111 L -3.95833E-6 -0.36597 " pathEditMode="relative" rAng="0" ptsTypes="AA">
                                      <p:cBhvr>
                                        <p:cTn id="20" dur="10" fill="hold"/>
                                        <p:tgtEl>
                                          <p:spTgt spid="4"/>
                                        </p:tgtEl>
                                        <p:attrNameLst>
                                          <p:attrName>ppt_x</p:attrName>
                                          <p:attrName>ppt_y</p:attrName>
                                        </p:attrNameLst>
                                      </p:cBhvr>
                                      <p:rCtr x="0" y="-17755"/>
                                    </p:animMotion>
                                  </p:childTnLst>
                                </p:cTn>
                              </p:par>
                            </p:childTnLst>
                          </p:cTn>
                        </p:par>
                        <p:par>
                          <p:cTn id="21" fill="hold">
                            <p:stCondLst>
                              <p:cond delay="10"/>
                            </p:stCondLst>
                            <p:childTnLst>
                              <p:par>
                                <p:cTn id="22" presetID="1" presetClass="entr" presetSubtype="0" fill="hold" grpId="3"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2"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2"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2" nodeType="clickEffect">
                                  <p:stCondLst>
                                    <p:cond delay="0"/>
                                  </p:stCondLst>
                                  <p:childTnLst>
                                    <p:animMotion origin="layout" path="M -4.16667E-6 -0.15532 L -4.16667E-6 0.00023 " pathEditMode="relative" rAng="0" ptsTypes="AA">
                                      <p:cBhvr>
                                        <p:cTn id="33" dur="1000" fill="hold"/>
                                        <p:tgtEl>
                                          <p:spTgt spid="11"/>
                                        </p:tgtEl>
                                        <p:attrNameLst>
                                          <p:attrName>ppt_x</p:attrName>
                                          <p:attrName>ppt_y</p:attrName>
                                        </p:attrNameLst>
                                      </p:cBhvr>
                                      <p:rCtr x="0" y="7778"/>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3" nodeType="clickEffect">
                                  <p:stCondLst>
                                    <p:cond delay="0"/>
                                  </p:stCondLst>
                                  <p:childTnLst>
                                    <p:animMotion origin="layout" path="M -4.16667E-6 -0.3 L -4.16667E-6 7.40741E-7 " pathEditMode="relative" rAng="0" ptsTypes="AA">
                                      <p:cBhvr>
                                        <p:cTn id="37" dur="1000" fill="hold"/>
                                        <p:tgtEl>
                                          <p:spTgt spid="10"/>
                                        </p:tgtEl>
                                        <p:attrNameLst>
                                          <p:attrName>ppt_x</p:attrName>
                                          <p:attrName>ppt_y</p:attrName>
                                        </p:attrNameLst>
                                      </p:cBhvr>
                                      <p:rCtr x="0" y="15000"/>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3" nodeType="clickEffect">
                                  <p:stCondLst>
                                    <p:cond delay="0"/>
                                  </p:stCondLst>
                                  <p:childTnLst>
                                    <p:animMotion origin="layout" path="M -3.95833E-6 -0.15532 L -3.95833E-6 0.00023 " pathEditMode="relative" rAng="0" ptsTypes="AA">
                                      <p:cBhvr>
                                        <p:cTn id="41" dur="1000" fill="hold"/>
                                        <p:tgtEl>
                                          <p:spTgt spid="9"/>
                                        </p:tgtEl>
                                        <p:attrNameLst>
                                          <p:attrName>ppt_x</p:attrName>
                                          <p:attrName>ppt_y</p:attrName>
                                        </p:attrNameLst>
                                      </p:cBhvr>
                                      <p:rCtr x="0" y="7778"/>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95833E-6 -0.36597 L -3.95833E-6 0.0007 " pathEditMode="relative" rAng="0" ptsTypes="AA">
                                      <p:cBhvr>
                                        <p:cTn id="45" dur="1000" fill="hold"/>
                                        <p:tgtEl>
                                          <p:spTgt spid="4"/>
                                        </p:tgtEl>
                                        <p:attrNameLst>
                                          <p:attrName>ppt_x</p:attrName>
                                          <p:attrName>ppt_y</p:attrName>
                                        </p:attrNameLst>
                                      </p:cBhvr>
                                      <p:rCtr x="0" y="1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11" grpId="0" animBg="1"/>
      <p:bldP spid="11" grpId="1" animBg="1"/>
      <p:bldP spid="11" grpId="2" animBg="1"/>
      <p:bldP spid="11" grpId="3" animBg="1"/>
      <p:bldP spid="9" grpId="0" animBg="1"/>
      <p:bldP spid="9" grpId="1" animBg="1"/>
      <p:bldP spid="9" grpId="2" animBg="1"/>
      <p:bldP spid="9" grpId="3"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33D3-2B3F-4E6F-AD53-1978CE42CF58}"/>
              </a:ext>
            </a:extLst>
          </p:cNvPr>
          <p:cNvSpPr>
            <a:spLocks noGrp="1"/>
          </p:cNvSpPr>
          <p:nvPr>
            <p:ph type="title"/>
          </p:nvPr>
        </p:nvSpPr>
        <p:spPr>
          <a:xfrm>
            <a:off x="514022" y="387717"/>
            <a:ext cx="5961879" cy="683247"/>
          </a:xfrm>
        </p:spPr>
        <p:txBody>
          <a:bodyPr vert="horz" lIns="91440" tIns="45720" rIns="91440" bIns="45720" rtlCol="0" anchor="ctr">
            <a:normAutofit/>
          </a:bodyPr>
          <a:lstStyle/>
          <a:p>
            <a:r>
              <a:rPr lang="en-US" dirty="0">
                <a:solidFill>
                  <a:srgbClr val="000000"/>
                </a:solidFill>
              </a:rPr>
              <a:t>Courses Reported</a:t>
            </a:r>
          </a:p>
        </p:txBody>
      </p:sp>
      <p:pic>
        <p:nvPicPr>
          <p:cNvPr id="9" name="Graphic 8" descr="Books">
            <a:extLst>
              <a:ext uri="{FF2B5EF4-FFF2-40B4-BE49-F238E27FC236}">
                <a16:creationId xmlns:a16="http://schemas.microsoft.com/office/drawing/2014/main" id="{6076B4FF-511F-47CD-BAEE-F103FA9DC4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5" y="1629090"/>
            <a:ext cx="3620021" cy="3620021"/>
          </a:xfrm>
          <a:prstGeom prst="rect">
            <a:avLst/>
          </a:prstGeom>
        </p:spPr>
      </p:pic>
      <p:sp>
        <p:nvSpPr>
          <p:cNvPr id="3" name="Content Placeholder 2">
            <a:extLst>
              <a:ext uri="{FF2B5EF4-FFF2-40B4-BE49-F238E27FC236}">
                <a16:creationId xmlns:a16="http://schemas.microsoft.com/office/drawing/2014/main" id="{009F58D4-9745-467E-9E09-D6CC409BC710}"/>
              </a:ext>
            </a:extLst>
          </p:cNvPr>
          <p:cNvSpPr>
            <a:spLocks noGrp="1"/>
          </p:cNvSpPr>
          <p:nvPr>
            <p:ph idx="1"/>
          </p:nvPr>
        </p:nvSpPr>
        <p:spPr>
          <a:xfrm>
            <a:off x="4323907" y="1017683"/>
            <a:ext cx="6895122" cy="5400962"/>
          </a:xfrm>
        </p:spPr>
        <p:txBody>
          <a:bodyPr vert="horz" lIns="91440" tIns="45720" rIns="91440" bIns="45720" rtlCol="0" anchor="ctr">
            <a:noAutofit/>
          </a:bodyPr>
          <a:lstStyle/>
          <a:p>
            <a:pPr marL="0" indent="0">
              <a:lnSpc>
                <a:spcPct val="90000"/>
              </a:lnSpc>
              <a:buNone/>
            </a:pPr>
            <a:r>
              <a:rPr lang="en-US" sz="2000" b="1" dirty="0">
                <a:solidFill>
                  <a:srgbClr val="000000"/>
                </a:solidFill>
              </a:rPr>
              <a:t>The State course codes have been changed to facilitate assignment monitoring. They are grouped by:</a:t>
            </a:r>
          </a:p>
          <a:p>
            <a:pPr indent="-228600">
              <a:lnSpc>
                <a:spcPct val="90000"/>
              </a:lnSpc>
              <a:buFont typeface="Arial" panose="020B0604020202020204" pitchFamily="34" charset="0"/>
              <a:buChar char="•"/>
            </a:pPr>
            <a:r>
              <a:rPr lang="en-US" dirty="0">
                <a:solidFill>
                  <a:srgbClr val="000000"/>
                </a:solidFill>
              </a:rPr>
              <a:t>1000 series – Self-contained (multi-subject)</a:t>
            </a:r>
          </a:p>
          <a:p>
            <a:pPr lvl="1" indent="-228600">
              <a:lnSpc>
                <a:spcPct val="90000"/>
              </a:lnSpc>
            </a:pPr>
            <a:r>
              <a:rPr lang="en-US" sz="1800" dirty="0">
                <a:solidFill>
                  <a:srgbClr val="000000"/>
                </a:solidFill>
              </a:rPr>
              <a:t>TK – 6</a:t>
            </a:r>
            <a:r>
              <a:rPr lang="en-US" sz="1800" baseline="30000" dirty="0">
                <a:solidFill>
                  <a:srgbClr val="000000"/>
                </a:solidFill>
              </a:rPr>
              <a:t>th</a:t>
            </a:r>
            <a:r>
              <a:rPr lang="en-US" sz="1800" dirty="0">
                <a:solidFill>
                  <a:srgbClr val="000000"/>
                </a:solidFill>
              </a:rPr>
              <a:t> grade primary level</a:t>
            </a:r>
          </a:p>
          <a:p>
            <a:pPr lvl="1" indent="-228600">
              <a:lnSpc>
                <a:spcPct val="90000"/>
              </a:lnSpc>
            </a:pPr>
            <a:r>
              <a:rPr lang="en-US" sz="1800" dirty="0">
                <a:solidFill>
                  <a:srgbClr val="000000"/>
                </a:solidFill>
              </a:rPr>
              <a:t>independent study </a:t>
            </a:r>
            <a:endParaRPr lang="en-US" sz="1800" dirty="0">
              <a:solidFill>
                <a:srgbClr val="000000"/>
              </a:solidFill>
              <a:ea typeface="Tahoma"/>
              <a:cs typeface="Tahoma"/>
            </a:endParaRPr>
          </a:p>
          <a:p>
            <a:pPr indent="-228600">
              <a:lnSpc>
                <a:spcPct val="90000"/>
              </a:lnSpc>
              <a:buFont typeface="Arial" panose="020B0604020202020204" pitchFamily="34" charset="0"/>
              <a:buChar char="•"/>
            </a:pPr>
            <a:r>
              <a:rPr lang="en-US" dirty="0">
                <a:solidFill>
                  <a:srgbClr val="000000"/>
                </a:solidFill>
              </a:rPr>
              <a:t>7000 – 8000 series – CTE courses</a:t>
            </a:r>
          </a:p>
          <a:p>
            <a:pPr indent="-228600">
              <a:lnSpc>
                <a:spcPct val="90000"/>
              </a:lnSpc>
              <a:buFont typeface="Arial" panose="020B0604020202020204" pitchFamily="34" charset="0"/>
              <a:buChar char="•"/>
            </a:pPr>
            <a:r>
              <a:rPr lang="en-US" dirty="0">
                <a:solidFill>
                  <a:srgbClr val="000000"/>
                </a:solidFill>
              </a:rPr>
              <a:t>9000 series – Academic content areas (Core/non-core)</a:t>
            </a:r>
          </a:p>
          <a:p>
            <a:pPr lvl="1" indent="-228600">
              <a:lnSpc>
                <a:spcPct val="90000"/>
              </a:lnSpc>
            </a:pPr>
            <a:r>
              <a:rPr lang="en-US" sz="1800" dirty="0">
                <a:solidFill>
                  <a:srgbClr val="000000"/>
                </a:solidFill>
              </a:rPr>
              <a:t>Math</a:t>
            </a:r>
          </a:p>
          <a:p>
            <a:pPr lvl="1" indent="-228600">
              <a:lnSpc>
                <a:spcPct val="90000"/>
              </a:lnSpc>
            </a:pPr>
            <a:r>
              <a:rPr lang="en-US" sz="1800" dirty="0">
                <a:solidFill>
                  <a:srgbClr val="000000"/>
                </a:solidFill>
              </a:rPr>
              <a:t>Foreign language</a:t>
            </a:r>
          </a:p>
          <a:p>
            <a:pPr lvl="1" indent="-228600">
              <a:lnSpc>
                <a:spcPct val="90000"/>
              </a:lnSpc>
            </a:pPr>
            <a:r>
              <a:rPr lang="en-US" sz="1800" dirty="0">
                <a:solidFill>
                  <a:srgbClr val="000000"/>
                </a:solidFill>
              </a:rPr>
              <a:t>Science</a:t>
            </a:r>
          </a:p>
        </p:txBody>
      </p:sp>
      <p:sp>
        <p:nvSpPr>
          <p:cNvPr id="4" name="Footer Placeholder 3">
            <a:extLst>
              <a:ext uri="{FF2B5EF4-FFF2-40B4-BE49-F238E27FC236}">
                <a16:creationId xmlns:a16="http://schemas.microsoft.com/office/drawing/2014/main" id="{39D23088-D77B-43BE-885F-0AA349BDFA0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68BE27E-BE3C-4AC4-B6F4-AE3C9AB2190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816515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3AC8-CC2C-44DD-A906-192B15717C19}"/>
              </a:ext>
            </a:extLst>
          </p:cNvPr>
          <p:cNvSpPr>
            <a:spLocks noGrp="1"/>
          </p:cNvSpPr>
          <p:nvPr>
            <p:ph type="title"/>
          </p:nvPr>
        </p:nvSpPr>
        <p:spPr>
          <a:xfrm>
            <a:off x="426000" y="306635"/>
            <a:ext cx="11340000" cy="432000"/>
          </a:xfrm>
        </p:spPr>
        <p:txBody>
          <a:bodyPr/>
          <a:lstStyle/>
          <a:p>
            <a:pPr algn="l"/>
            <a:r>
              <a:rPr lang="en-US" b="0" dirty="0"/>
              <a:t>College Courses</a:t>
            </a:r>
          </a:p>
        </p:txBody>
      </p:sp>
      <p:sp>
        <p:nvSpPr>
          <p:cNvPr id="7" name="Slide Number Placeholder 6">
            <a:extLst>
              <a:ext uri="{FF2B5EF4-FFF2-40B4-BE49-F238E27FC236}">
                <a16:creationId xmlns:a16="http://schemas.microsoft.com/office/drawing/2014/main" id="{97C7F10C-62D2-48D5-A5BE-FED23E8EE0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4DF8B86E-B96E-4E82-A8BB-DFFE22F92FE9}"/>
              </a:ext>
            </a:extLst>
          </p:cNvPr>
          <p:cNvSpPr>
            <a:spLocks noGrp="1"/>
          </p:cNvSpPr>
          <p:nvPr>
            <p:ph type="body" sz="quarter" idx="32"/>
          </p:nvPr>
        </p:nvSpPr>
        <p:spPr>
          <a:xfrm>
            <a:off x="432487" y="887645"/>
            <a:ext cx="11339513" cy="360000"/>
          </a:xfrm>
        </p:spPr>
        <p:txBody>
          <a:bodyPr/>
          <a:lstStyle/>
          <a:p>
            <a:r>
              <a:rPr lang="en-US" dirty="0"/>
              <a:t>Only the following State course codes listed below may be used for college course reporting.</a:t>
            </a:r>
          </a:p>
          <a:p>
            <a:endParaRPr lang="en-US" dirty="0"/>
          </a:p>
        </p:txBody>
      </p:sp>
      <p:sp>
        <p:nvSpPr>
          <p:cNvPr id="11" name="Rectangle: Rounded Corners 10">
            <a:extLst>
              <a:ext uri="{FF2B5EF4-FFF2-40B4-BE49-F238E27FC236}">
                <a16:creationId xmlns:a16="http://schemas.microsoft.com/office/drawing/2014/main" id="{664FB6C9-2585-4B9E-B335-97FC6B7ECD30}"/>
              </a:ext>
            </a:extLst>
          </p:cNvPr>
          <p:cNvSpPr/>
          <p:nvPr/>
        </p:nvSpPr>
        <p:spPr>
          <a:xfrm>
            <a:off x="543270" y="1888970"/>
            <a:ext cx="5144608"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9020 - College Credit Course - Visual 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9082 - College Credit Course -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9096 - College Credit Course - Theatre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9120 - College Credit Course -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9154 - College Credit Course - World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9200 - College Credit Course - History/Social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9227 - College Credit Course - Other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9273 - College Credit Course - Mathematics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9303 - College Credit Course - Music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9358 - College Credit Course – Science</a:t>
            </a:r>
          </a:p>
        </p:txBody>
      </p:sp>
      <p:sp>
        <p:nvSpPr>
          <p:cNvPr id="12" name="Rectangle: Rounded Corners 11">
            <a:extLst>
              <a:ext uri="{FF2B5EF4-FFF2-40B4-BE49-F238E27FC236}">
                <a16:creationId xmlns:a16="http://schemas.microsoft.com/office/drawing/2014/main" id="{D741FE63-B077-4D30-8E46-C18BFA55B82C}"/>
              </a:ext>
            </a:extLst>
          </p:cNvPr>
          <p:cNvSpPr/>
          <p:nvPr/>
        </p:nvSpPr>
        <p:spPr>
          <a:xfrm>
            <a:off x="6399272" y="1888970"/>
            <a:ext cx="4913817"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Any CTE State Course Code 7000-8999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Course Instructional Level populated with either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Codes 23 (College Credit Only)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Code 24 (Dual Credit)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sp>
        <p:nvSpPr>
          <p:cNvPr id="13" name="TextBox 12">
            <a:extLst>
              <a:ext uri="{FF2B5EF4-FFF2-40B4-BE49-F238E27FC236}">
                <a16:creationId xmlns:a16="http://schemas.microsoft.com/office/drawing/2014/main" id="{A7513D56-8EAD-4ECC-BB46-E2FFC5BDE7CB}"/>
              </a:ext>
            </a:extLst>
          </p:cNvPr>
          <p:cNvSpPr txBox="1"/>
          <p:nvPr/>
        </p:nvSpPr>
        <p:spPr>
          <a:xfrm>
            <a:off x="5569004" y="3136501"/>
            <a:ext cx="94914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mn-ea"/>
                <a:cs typeface="+mn-cs"/>
              </a:rPr>
              <a:t>OR</a:t>
            </a:r>
          </a:p>
        </p:txBody>
      </p:sp>
      <p:sp>
        <p:nvSpPr>
          <p:cNvPr id="8" name="Footer Placeholder 7">
            <a:extLst>
              <a:ext uri="{FF2B5EF4-FFF2-40B4-BE49-F238E27FC236}">
                <a16:creationId xmlns:a16="http://schemas.microsoft.com/office/drawing/2014/main" id="{12EDA867-27FA-41A3-15AE-973AD4F464A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628466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75D5-494E-0544-CA33-66F6418C6860}"/>
              </a:ext>
            </a:extLst>
          </p:cNvPr>
          <p:cNvSpPr>
            <a:spLocks noGrp="1"/>
          </p:cNvSpPr>
          <p:nvPr>
            <p:ph type="title"/>
          </p:nvPr>
        </p:nvSpPr>
        <p:spPr/>
        <p:txBody>
          <a:bodyPr/>
          <a:lstStyle/>
          <a:p>
            <a:r>
              <a:rPr lang="en-US" dirty="0"/>
              <a:t>College Courses That Should Be Reported</a:t>
            </a:r>
          </a:p>
        </p:txBody>
      </p:sp>
      <p:sp>
        <p:nvSpPr>
          <p:cNvPr id="3" name="Footer Placeholder 2">
            <a:extLst>
              <a:ext uri="{FF2B5EF4-FFF2-40B4-BE49-F238E27FC236}">
                <a16:creationId xmlns:a16="http://schemas.microsoft.com/office/drawing/2014/main" id="{7DAFCD4B-276A-5FEC-39AF-DAC1B068BB9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D7A97998-4BC9-18FA-103B-7F94491D220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1" name="Picture 10" descr="Image of student climbing from high school, community college and aiming for college.">
            <a:extLst>
              <a:ext uri="{FF2B5EF4-FFF2-40B4-BE49-F238E27FC236}">
                <a16:creationId xmlns:a16="http://schemas.microsoft.com/office/drawing/2014/main" id="{4BCFEDE6-9E06-6E9F-BC50-A7A0E13962EA}"/>
              </a:ext>
            </a:extLst>
          </p:cNvPr>
          <p:cNvPicPr>
            <a:picLocks noChangeAspect="1"/>
          </p:cNvPicPr>
          <p:nvPr/>
        </p:nvPicPr>
        <p:blipFill>
          <a:blip r:embed="rId3"/>
          <a:stretch>
            <a:fillRect/>
          </a:stretch>
        </p:blipFill>
        <p:spPr>
          <a:xfrm>
            <a:off x="6592552" y="1945263"/>
            <a:ext cx="4790476" cy="4133333"/>
          </a:xfrm>
          <a:prstGeom prst="rect">
            <a:avLst/>
          </a:prstGeom>
        </p:spPr>
      </p:pic>
      <p:sp>
        <p:nvSpPr>
          <p:cNvPr id="13" name="TextBox 12">
            <a:extLst>
              <a:ext uri="{FF2B5EF4-FFF2-40B4-BE49-F238E27FC236}">
                <a16:creationId xmlns:a16="http://schemas.microsoft.com/office/drawing/2014/main" id="{D7E3C200-669B-A2E3-0436-2FEA6F1A37DD}"/>
              </a:ext>
            </a:extLst>
          </p:cNvPr>
          <p:cNvSpPr txBox="1"/>
          <p:nvPr/>
        </p:nvSpPr>
        <p:spPr>
          <a:xfrm>
            <a:off x="593462" y="1264885"/>
            <a:ext cx="7540503" cy="1841145"/>
          </a:xfrm>
          <a:prstGeom prst="rect">
            <a:avLst/>
          </a:prstGeom>
          <a:noFill/>
        </p:spPr>
        <p:txBody>
          <a:bodyPr wrap="square">
            <a:spAutoFit/>
          </a:bodyPr>
          <a:lstStyle/>
          <a:p>
            <a:pPr marL="0" marR="54610" lvl="0" indent="0" algn="l" defTabSz="914400" rtl="0" eaLnBrk="1" fontAlgn="auto" latinLnBrk="0" hangingPunct="1">
              <a:lnSpc>
                <a:spcPct val="115000"/>
              </a:lnSpc>
              <a:spcBef>
                <a:spcPts val="0"/>
              </a:spcBef>
              <a:spcAft>
                <a:spcPts val="600"/>
              </a:spcAft>
              <a:buClrTx/>
              <a:buSzTx/>
              <a:buFontTx/>
              <a:buNone/>
              <a:tabLst/>
              <a:defRPr/>
            </a:pPr>
            <a:r>
              <a:rPr kumimoji="0" lang="en-US" sz="2400" b="1" i="0" u="none" strike="noStrike" kern="1200" cap="none" spc="-5" normalizeH="0" baseline="0" noProof="0" dirty="0">
                <a:ln>
                  <a:noFill/>
                </a:ln>
                <a:solidFill>
                  <a:srgbClr val="FF715B"/>
                </a:solidFill>
                <a:effectLst/>
                <a:uLnTx/>
                <a:uFillTx/>
                <a:ea typeface="Arial Narrow" panose="020B0606020202030204" pitchFamily="34" charset="0"/>
                <a:cs typeface="Arial" panose="020B0604020202020204" pitchFamily="34" charset="0"/>
              </a:rPr>
              <a:t>CTC/ CALSAAS Definition:</a:t>
            </a:r>
          </a:p>
          <a:p>
            <a:pPr marL="0" marR="54610" lvl="0" indent="0" algn="l" defTabSz="914400" rtl="0" eaLnBrk="1" fontAlgn="auto" latinLnBrk="0" hangingPunct="1">
              <a:lnSpc>
                <a:spcPct val="115000"/>
              </a:lnSpc>
              <a:spcBef>
                <a:spcPts val="0"/>
              </a:spcBef>
              <a:spcAft>
                <a:spcPts val="600"/>
              </a:spcAft>
              <a:buClrTx/>
              <a:buSzTx/>
              <a:buFontTx/>
              <a:buNone/>
              <a:tabLst/>
              <a:defRPr/>
            </a:pPr>
            <a:r>
              <a:rPr kumimoji="0" lang="en-US" sz="1800" b="0" i="0"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College-level courses are those where the LEA/school has courses open for students to enroll in. This </a:t>
            </a:r>
            <a:r>
              <a:rPr kumimoji="0" lang="en-US" sz="1800" b="1" i="1"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is not</a:t>
            </a:r>
            <a:r>
              <a:rPr kumimoji="0" lang="en-US" sz="1800" b="1" i="0"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 when a student takes a college course independently on their own</a:t>
            </a:r>
            <a:r>
              <a:rPr kumimoji="0" lang="en-US" sz="1800" b="0" i="0"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 that has no association or oversight with the school/LEA</a:t>
            </a:r>
            <a:endParaRPr kumimoji="0" lang="en-US" sz="1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EB09469-0BC6-266B-4375-0146A6E6D3FD}"/>
              </a:ext>
            </a:extLst>
          </p:cNvPr>
          <p:cNvSpPr txBox="1"/>
          <p:nvPr/>
        </p:nvSpPr>
        <p:spPr>
          <a:xfrm>
            <a:off x="593462" y="3516093"/>
            <a:ext cx="5502538"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C1BD"/>
                </a:solidFill>
                <a:effectLst/>
                <a:uLnTx/>
                <a:uFillTx/>
                <a:ea typeface="+mn-ea"/>
                <a:cs typeface="Arial" panose="020B0604020202020204" pitchFamily="34" charset="0"/>
              </a:rPr>
              <a:t>2023 Dashboard Technical Guide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Dual or concurrent enrollment programs are innovative </a:t>
            </a:r>
            <a:r>
              <a:rPr kumimoji="0" lang="en-US" sz="1800" b="1" i="0" u="none" strike="noStrike" kern="1200" cap="none" spc="0" normalizeH="0" baseline="0" noProof="0" dirty="0">
                <a:ln>
                  <a:noFill/>
                </a:ln>
                <a:solidFill>
                  <a:prstClr val="black"/>
                </a:solidFill>
                <a:effectLst/>
                <a:uLnTx/>
                <a:uFillTx/>
                <a:ea typeface="+mn-ea"/>
                <a:cs typeface="+mn-cs"/>
              </a:rPr>
              <a:t>partnerships between public schools and local community colleges </a:t>
            </a:r>
            <a:r>
              <a:rPr kumimoji="0" lang="en-US" sz="1800" b="0" i="0" u="none" strike="noStrike" kern="1200" cap="none" spc="0" normalizeH="0" baseline="0" noProof="0" dirty="0">
                <a:ln>
                  <a:noFill/>
                </a:ln>
                <a:solidFill>
                  <a:prstClr val="black"/>
                </a:solidFill>
                <a:effectLst/>
                <a:uLnTx/>
                <a:uFillTx/>
                <a:ea typeface="+mn-ea"/>
                <a:cs typeface="+mn-cs"/>
              </a:rPr>
              <a:t>that allow high school students to earn both high school and college credit as part of an alternative education option</a:t>
            </a:r>
          </a:p>
        </p:txBody>
      </p:sp>
    </p:spTree>
    <p:extLst>
      <p:ext uri="{BB962C8B-B14F-4D97-AF65-F5344CB8AC3E}">
        <p14:creationId xmlns:p14="http://schemas.microsoft.com/office/powerpoint/2010/main" val="407061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Title">
            <a:extLst>
              <a:ext uri="{FF2B5EF4-FFF2-40B4-BE49-F238E27FC236}">
                <a16:creationId xmlns:a16="http://schemas.microsoft.com/office/drawing/2014/main" id="{04DFF3EF-C700-42D9-8F3C-8BDB52D0ECA9}"/>
              </a:ext>
            </a:extLst>
          </p:cNvPr>
          <p:cNvSpPr txBox="1">
            <a:spLocks noGrp="1"/>
          </p:cNvSpPr>
          <p:nvPr>
            <p:ph type="title"/>
          </p:nvPr>
        </p:nvSpPr>
        <p:spPr>
          <a:xfrm>
            <a:off x="579050" y="293050"/>
            <a:ext cx="8683071" cy="538609"/>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kern="1700" spc="115">
                <a:latin typeface="Arial Black" panose="020B0A04020102020204" pitchFamily="34" charset="0"/>
                <a:ea typeface="+mn-ea"/>
                <a:cs typeface="+mn-cs"/>
              </a:rPr>
              <a:t>Use of SEID 9999999999</a:t>
            </a:r>
          </a:p>
        </p:txBody>
      </p:sp>
      <p:sp>
        <p:nvSpPr>
          <p:cNvPr id="5" name="Rounded Rectangle 13">
            <a:extLst>
              <a:ext uri="{FF2B5EF4-FFF2-40B4-BE49-F238E27FC236}">
                <a16:creationId xmlns:a16="http://schemas.microsoft.com/office/drawing/2014/main" id="{CF8463E6-1CBD-4F3A-AD1E-0F0FFBC917CC}"/>
              </a:ext>
            </a:extLst>
          </p:cNvPr>
          <p:cNvSpPr/>
          <p:nvPr/>
        </p:nvSpPr>
        <p:spPr bwMode="auto">
          <a:xfrm>
            <a:off x="723850" y="1139541"/>
            <a:ext cx="4888300" cy="5070925"/>
          </a:xfrm>
          <a:prstGeom prst="roundRect">
            <a:avLst>
              <a:gd name="adj" fmla="val 2550"/>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2"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SEID 9999999999 </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may only be used for the flowing without being flagged as a misassignment:</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28600" marR="0" lvl="2"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Courses with Field 9.19 - Course Instructional Level Code populated with:</a:t>
            </a:r>
          </a:p>
          <a:p>
            <a:pPr marL="685800" marR="0" lvl="3"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Code 23 – College Credit Only, or Code 24 – Dual Credit</a:t>
            </a:r>
          </a:p>
          <a:p>
            <a:pPr marL="228600" marR="0" lvl="2"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28600" marR="0" lvl="2"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College Credit Course codes:</a:t>
            </a:r>
          </a:p>
          <a:p>
            <a:pPr marL="685800" marR="0" lvl="3"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9020, 9082, 9096, 9120, 9154, 9200, 9227, 9273, 9303, and 9358</a:t>
            </a:r>
          </a:p>
        </p:txBody>
      </p:sp>
      <p:sp>
        <p:nvSpPr>
          <p:cNvPr id="10" name="Rounded Rectangle 13">
            <a:extLst>
              <a:ext uri="{FF2B5EF4-FFF2-40B4-BE49-F238E27FC236}">
                <a16:creationId xmlns:a16="http://schemas.microsoft.com/office/drawing/2014/main" id="{F5A76737-A1A6-4704-80A0-B325459F7C39}"/>
              </a:ext>
            </a:extLst>
          </p:cNvPr>
          <p:cNvSpPr/>
          <p:nvPr/>
        </p:nvSpPr>
        <p:spPr bwMode="auto">
          <a:xfrm>
            <a:off x="5838093" y="1139541"/>
            <a:ext cx="5933908" cy="5070925"/>
          </a:xfrm>
          <a:prstGeom prst="roundRect">
            <a:avLst>
              <a:gd name="adj" fmla="val 3395"/>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2"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For all other Scenarios</a:t>
            </a:r>
          </a:p>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ahoma"/>
              <a:ea typeface="+mn-ea"/>
              <a:cs typeface="+mn-cs"/>
            </a:endParaRPr>
          </a:p>
          <a:p>
            <a:pPr marL="0" marR="0" lvl="2"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that were using SEID 9999999999 because the teacher teaching the course was not paid by the LEA reporting the CRSE or CRSC record:</a:t>
            </a:r>
          </a:p>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Must now obtain the staff’s SEID </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Submit Staff Demographic (SDEM) and Staff Assignment (SASS) records for the teacher. </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Make sure the Full-Time Equivalent (FTE) percentage in the SASS should reflect the teacher’s FTE at that specific school of assignment</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If Staff data is not available, you may still use SEID 9999999999 but it will be an automatic exception and potential misassignment</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5C700F4-6800-4B63-A555-FE50E136FB3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66E4130F-04DA-4BCC-8A46-0A529858CE49}"/>
              </a:ext>
            </a:extLst>
          </p:cNvPr>
          <p:cNvSpPr>
            <a:spLocks noGrp="1"/>
          </p:cNvSpPr>
          <p:nvPr>
            <p:ph type="ftr" sz="quarter" idx="10"/>
          </p:nvPr>
        </p:nvSpPr>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98583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22283B-DD37-B3DF-E063-8ECB8196777C}"/>
              </a:ext>
            </a:extLst>
          </p:cNvPr>
          <p:cNvSpPr>
            <a:spLocks noGrp="1"/>
          </p:cNvSpPr>
          <p:nvPr>
            <p:ph type="title"/>
          </p:nvPr>
        </p:nvSpPr>
        <p:spPr>
          <a:xfrm>
            <a:off x="426000" y="323627"/>
            <a:ext cx="11340000" cy="432000"/>
          </a:xfrm>
        </p:spPr>
        <p:txBody>
          <a:bodyPr/>
          <a:lstStyle/>
          <a:p>
            <a:r>
              <a:rPr lang="en-US" dirty="0"/>
              <a:t>Generic SEID CALSAAS Predetermination</a:t>
            </a:r>
          </a:p>
        </p:txBody>
      </p:sp>
      <p:sp>
        <p:nvSpPr>
          <p:cNvPr id="3" name="Footer Placeholder 2">
            <a:extLst>
              <a:ext uri="{FF2B5EF4-FFF2-40B4-BE49-F238E27FC236}">
                <a16:creationId xmlns:a16="http://schemas.microsoft.com/office/drawing/2014/main" id="{BB08BE36-9431-2E4B-2B83-D42DA01A1A8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Slide Number Placeholder 6">
            <a:extLst>
              <a:ext uri="{FF2B5EF4-FFF2-40B4-BE49-F238E27FC236}">
                <a16:creationId xmlns:a16="http://schemas.microsoft.com/office/drawing/2014/main" id="{A523DDF1-ED59-C52C-5818-360C5423B7D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8" name="Table 7">
            <a:extLst>
              <a:ext uri="{FF2B5EF4-FFF2-40B4-BE49-F238E27FC236}">
                <a16:creationId xmlns:a16="http://schemas.microsoft.com/office/drawing/2014/main" id="{F58F249B-10A5-BFA3-26C0-A24C9D98AEB8}"/>
              </a:ext>
            </a:extLst>
          </p:cNvPr>
          <p:cNvGraphicFramePr>
            <a:graphicFrameLocks noGrp="1"/>
          </p:cNvGraphicFramePr>
          <p:nvPr/>
        </p:nvGraphicFramePr>
        <p:xfrm>
          <a:off x="820370" y="995680"/>
          <a:ext cx="10863576" cy="5031724"/>
        </p:xfrm>
        <a:graphic>
          <a:graphicData uri="http://schemas.openxmlformats.org/drawingml/2006/table">
            <a:tbl>
              <a:tblPr firstRow="1">
                <a:effectLst>
                  <a:outerShdw blurRad="63500" algn="ctr" rotWithShape="0">
                    <a:prstClr val="black">
                      <a:alpha val="20000"/>
                    </a:prstClr>
                  </a:outerShdw>
                </a:effectLst>
              </a:tblPr>
              <a:tblGrid>
                <a:gridCol w="3152812">
                  <a:extLst>
                    <a:ext uri="{9D8B030D-6E8A-4147-A177-3AD203B41FA5}">
                      <a16:colId xmlns:a16="http://schemas.microsoft.com/office/drawing/2014/main" val="4268218587"/>
                    </a:ext>
                  </a:extLst>
                </a:gridCol>
                <a:gridCol w="1231826">
                  <a:extLst>
                    <a:ext uri="{9D8B030D-6E8A-4147-A177-3AD203B41FA5}">
                      <a16:colId xmlns:a16="http://schemas.microsoft.com/office/drawing/2014/main" val="1954409027"/>
                    </a:ext>
                  </a:extLst>
                </a:gridCol>
                <a:gridCol w="3238015">
                  <a:extLst>
                    <a:ext uri="{9D8B030D-6E8A-4147-A177-3AD203B41FA5}">
                      <a16:colId xmlns:a16="http://schemas.microsoft.com/office/drawing/2014/main" val="2207303175"/>
                    </a:ext>
                  </a:extLst>
                </a:gridCol>
                <a:gridCol w="3240923">
                  <a:extLst>
                    <a:ext uri="{9D8B030D-6E8A-4147-A177-3AD203B41FA5}">
                      <a16:colId xmlns:a16="http://schemas.microsoft.com/office/drawing/2014/main" val="3334916464"/>
                    </a:ext>
                  </a:extLst>
                </a:gridCol>
              </a:tblGrid>
              <a:tr h="74797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effectLst/>
                          <a:latin typeface="Tahoma" panose="020B0604030504040204" pitchFamily="34" charset="0"/>
                          <a:ea typeface="Tahoma" panose="020B0604030504040204" pitchFamily="34" charset="0"/>
                          <a:cs typeface="Tahoma" panose="020B0604030504040204" pitchFamily="34" charset="0"/>
                        </a:rPr>
                        <a:t>Certified in CALPADS as…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Displays</a:t>
                      </a:r>
                      <a:r>
                        <a:rPr lang="en-US" sz="1400">
                          <a:solidFill>
                            <a:srgbClr val="FFFFFF"/>
                          </a:solidFill>
                          <a:effectLst/>
                        </a:rPr>
                        <a:t> </a:t>
                      </a: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in </a:t>
                      </a:r>
                      <a:r>
                        <a:rPr lang="en-US" sz="1400" b="1" kern="1200" err="1">
                          <a:solidFill>
                            <a:schemeClr val="dk1"/>
                          </a:solidFill>
                          <a:effectLst/>
                          <a:latin typeface="Tahoma" panose="020B0604030504040204" pitchFamily="34" charset="0"/>
                          <a:ea typeface="Tahoma" panose="020B0604030504040204" pitchFamily="34" charset="0"/>
                          <a:cs typeface="Tahoma" panose="020B0604030504040204" pitchFamily="34" charset="0"/>
                        </a:rPr>
                        <a:t>CalSAAS</a:t>
                      </a:r>
                      <a:r>
                        <a:rPr lang="en-US" sz="1400">
                          <a:solidFill>
                            <a:srgbClr val="FFFFFF"/>
                          </a:solidFill>
                          <a:effectLst/>
                        </a:rPr>
                        <a:t> </a:t>
                      </a: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as…</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noProof="0">
                          <a:solidFill>
                            <a:schemeClr val="dk1"/>
                          </a:solidFill>
                          <a:effectLst/>
                          <a:latin typeface="Tahoma" panose="020B0604030504040204" pitchFamily="34" charset="0"/>
                          <a:ea typeface="Tahoma" panose="020B0604030504040204" pitchFamily="34" charset="0"/>
                          <a:cs typeface="Tahoma" panose="020B0604030504040204" pitchFamily="34" charset="0"/>
                        </a:rPr>
                        <a:t>Action Taken in </a:t>
                      </a:r>
                      <a:r>
                        <a:rPr lang="en-US" sz="1400" b="1" kern="1200" noProof="0" err="1">
                          <a:solidFill>
                            <a:schemeClr val="dk1"/>
                          </a:solidFill>
                          <a:effectLst/>
                          <a:latin typeface="Tahoma" panose="020B0604030504040204" pitchFamily="34" charset="0"/>
                          <a:ea typeface="Tahoma" panose="020B0604030504040204" pitchFamily="34" charset="0"/>
                          <a:cs typeface="Tahoma" panose="020B0604030504040204" pitchFamily="34" charset="0"/>
                        </a:rPr>
                        <a:t>CalSAAS</a:t>
                      </a:r>
                      <a:endParaRPr lang="en-US" sz="1400" b="1" kern="1200" noProof="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ESSA Reporting Category</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14250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College credit/dual credit course sections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Predetermined as LAO 76004; this LAO is not editable in </a:t>
                      </a:r>
                      <a:r>
                        <a:rPr lang="en-US" sz="1400" err="1">
                          <a:effectLst/>
                        </a:rPr>
                        <a:t>CalSAAS</a:t>
                      </a:r>
                      <a:endParaRPr lang="en-US" sz="1400">
                        <a:effectLst/>
                      </a:endParaRP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 action to take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400">
                          <a:effectLst/>
                        </a:rPr>
                        <a:t>Out-of-Field</a:t>
                      </a:r>
                    </a:p>
                    <a:p>
                      <a:pPr algn="ctr"/>
                      <a:r>
                        <a:rPr lang="en-US" sz="1400">
                          <a:effectLst/>
                        </a:rPr>
                        <a:t>(All LAOs are categorized as Out-of-Field except for LAO 80005(b)*)</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9525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Non-college credit/dual credit course section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Predetermined Vacancy Exception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LEA looks up SEID; MA reviews assignment and clears assignment as appropriate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Clear - unknown**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9525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Non-college credit/dual credit course section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Predetermined Vacancy Exception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LEA looks up SEID; MA reviews assignment and clears assignment as appropriate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Out-of-Field or Ineffective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95354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Non-college credit/dual credit course section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400" b="0">
                          <a:effectLst/>
                          <a:latin typeface="Tahoma" panose="020B0604030504040204" pitchFamily="34" charset="0"/>
                          <a:ea typeface="Tahoma" panose="020B0604030504040204" pitchFamily="34" charset="0"/>
                          <a:cs typeface="Tahoma" panose="020B0604030504040204" pitchFamily="34" charset="0"/>
                        </a:rPr>
                        <a:t>Predetermined Vacancy Exception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LEA does not look up SEID; takes no action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400" dirty="0">
                          <a:effectLst/>
                        </a:rPr>
                        <a:t>Ineffective</a:t>
                      </a:r>
                      <a:endParaRPr lang="en-US" sz="1400" b="0" dirty="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bl>
          </a:graphicData>
        </a:graphic>
      </p:graphicFrame>
    </p:spTree>
    <p:extLst>
      <p:ext uri="{BB962C8B-B14F-4D97-AF65-F5344CB8AC3E}">
        <p14:creationId xmlns:p14="http://schemas.microsoft.com/office/powerpoint/2010/main" val="161361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a:defRPr/>
            </a:pPr>
            <a:r>
              <a:rPr lang="en-US" sz="3200" kern="0" spc="0" dirty="0">
                <a:solidFill>
                  <a:schemeClr val="tx1">
                    <a:lumMod val="75000"/>
                    <a:lumOff val="25000"/>
                  </a:schemeClr>
                </a:solidFill>
                <a:latin typeface="Arial Black"/>
              </a:rPr>
              <a:t>Picking the correct Course code</a:t>
            </a:r>
          </a:p>
        </p:txBody>
      </p:sp>
      <p:sp>
        <p:nvSpPr>
          <p:cNvPr id="2" name="Footer Placeholder 1">
            <a:extLst>
              <a:ext uri="{FF2B5EF4-FFF2-40B4-BE49-F238E27FC236}">
                <a16:creationId xmlns:a16="http://schemas.microsoft.com/office/drawing/2014/main" id="{B849FFB9-C573-4A0A-8213-34DB7023C79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7E29629-A638-411F-BAA2-E36B127723A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11" name="TextBox 1" descr="Steps on picking the correct course.">
            <a:extLst>
              <a:ext uri="{FF2B5EF4-FFF2-40B4-BE49-F238E27FC236}">
                <a16:creationId xmlns:a16="http://schemas.microsoft.com/office/drawing/2014/main" id="{60C5C1A2-7B7E-4A94-9D12-1FA41EA36DA5}"/>
              </a:ext>
            </a:extLst>
          </p:cNvPr>
          <p:cNvGraphicFramePr/>
          <p:nvPr>
            <p:extLst>
              <p:ext uri="{D42A27DB-BD31-4B8C-83A1-F6EECF244321}">
                <p14:modId xmlns:p14="http://schemas.microsoft.com/office/powerpoint/2010/main" val="3021597151"/>
              </p:ext>
            </p:extLst>
          </p:nvPr>
        </p:nvGraphicFramePr>
        <p:xfrm>
          <a:off x="558590" y="1449915"/>
          <a:ext cx="5770020" cy="4599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descr="John Travolta in a suit and tie in a store">
            <a:extLst>
              <a:ext uri="{FF2B5EF4-FFF2-40B4-BE49-F238E27FC236}">
                <a16:creationId xmlns:a16="http://schemas.microsoft.com/office/drawing/2014/main" id="{8E63665E-6039-4CEF-9FFB-33C4B5D97BA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705371" y="1899710"/>
            <a:ext cx="4586840" cy="3700051"/>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5D9CE5B-CD23-4DD7-9817-0C09612A84C1}"/>
              </a:ext>
              <a:ext uri="{C183D7F6-B498-43B3-948B-1728B52AA6E4}">
                <adec:decorative xmlns:adec="http://schemas.microsoft.com/office/drawing/2017/decorative" val="1"/>
              </a:ext>
            </a:extLst>
          </p:cNvPr>
          <p:cNvGrpSpPr/>
          <p:nvPr/>
        </p:nvGrpSpPr>
        <p:grpSpPr>
          <a:xfrm>
            <a:off x="0" y="6365363"/>
            <a:ext cx="12192001" cy="492637"/>
            <a:chOff x="0" y="6399535"/>
            <a:chExt cx="12192001" cy="492637"/>
          </a:xfrm>
        </p:grpSpPr>
        <p:sp>
          <p:nvSpPr>
            <p:cNvPr id="10" name="Rectangle 9">
              <a:extLst>
                <a:ext uri="{FF2B5EF4-FFF2-40B4-BE49-F238E27FC236}">
                  <a16:creationId xmlns:a16="http://schemas.microsoft.com/office/drawing/2014/main" id="{91F90EF4-C114-44ED-A6CF-65C9727FC1A0}"/>
                </a:ext>
              </a:extLst>
            </p:cNvPr>
            <p:cNvSpPr/>
            <p:nvPr/>
          </p:nvSpPr>
          <p:spPr>
            <a:xfrm>
              <a:off x="1" y="6399536"/>
              <a:ext cx="12192000" cy="42120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Slide Number Placeholder 5">
              <a:extLst>
                <a:ext uri="{FF2B5EF4-FFF2-40B4-BE49-F238E27FC236}">
                  <a16:creationId xmlns:a16="http://schemas.microsoft.com/office/drawing/2014/main" id="{1931B388-8DD5-41B9-BF53-F552162DABD3}"/>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800" b="0" i="0" u="none" strike="noStrike" kern="1200" cap="none" spc="0" normalizeH="0" baseline="0" noProof="0" smtClean="0">
                  <a:ln>
                    <a:noFill/>
                  </a:ln>
                  <a:solidFill>
                    <a:prstClr val="black"/>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DC28D917-32B6-4301-A572-634C8533058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9ABFF6FE-946C-4A7F-8145-1B9112A077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30">
              <a:extLst>
                <a:ext uri="{FF2B5EF4-FFF2-40B4-BE49-F238E27FC236}">
                  <a16:creationId xmlns:a16="http://schemas.microsoft.com/office/drawing/2014/main" id="{765A441F-843D-4B52-A47A-02D308E26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96526" y="6441996"/>
              <a:ext cx="1218014" cy="336404"/>
            </a:xfrm>
            <a:prstGeom prst="rect">
              <a:avLst/>
            </a:prstGeom>
          </p:spPr>
        </p:pic>
        <p:sp>
          <p:nvSpPr>
            <p:cNvPr id="16" name="Rectangle 15">
              <a:extLst>
                <a:ext uri="{FF2B5EF4-FFF2-40B4-BE49-F238E27FC236}">
                  <a16:creationId xmlns:a16="http://schemas.microsoft.com/office/drawing/2014/main" id="{11A5DF10-5D74-4B5F-BD77-0BEEFD2ED6B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3733374-ECC2-4A8A-A304-970D3954998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3">
              <a:extLst>
                <a:ext uri="{FF2B5EF4-FFF2-40B4-BE49-F238E27FC236}">
                  <a16:creationId xmlns:a16="http://schemas.microsoft.com/office/drawing/2014/main" id="{52B8A17A-81F0-478A-971B-84F323CA89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96526" y="6441996"/>
              <a:ext cx="1218014" cy="336404"/>
            </a:xfrm>
            <a:prstGeom prst="rect">
              <a:avLst/>
            </a:prstGeom>
          </p:spPr>
        </p:pic>
      </p:grpSp>
      <p:sp>
        <p:nvSpPr>
          <p:cNvPr id="19" name="Footer Placeholder 3">
            <a:extLst>
              <a:ext uri="{FF2B5EF4-FFF2-40B4-BE49-F238E27FC236}">
                <a16:creationId xmlns:a16="http://schemas.microsoft.com/office/drawing/2014/main" id="{CB5AB274-DE62-9C40-8035-A23556755E48}"/>
              </a:ext>
            </a:extLst>
          </p:cNvPr>
          <p:cNvSpPr txBox="1">
            <a:spLocks/>
          </p:cNvSpPr>
          <p:nvPr/>
        </p:nvSpPr>
        <p:spPr>
          <a:xfrm>
            <a:off x="432000" y="6373315"/>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 19, 2021</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0521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1166153" y="449503"/>
            <a:ext cx="2733231" cy="432000"/>
          </a:xfrm>
        </p:spPr>
        <p:txBody>
          <a:bodyPr/>
          <a:lstStyle/>
          <a:p>
            <a:r>
              <a:rPr lang="en-US" dirty="0"/>
              <a:t>Objective</a:t>
            </a:r>
          </a:p>
        </p:txBody>
      </p:sp>
      <p:pic>
        <p:nvPicPr>
          <p:cNvPr id="17" name="Picture Placeholder 16">
            <a:extLst>
              <a:ext uri="{FF2B5EF4-FFF2-40B4-BE49-F238E27FC236}">
                <a16:creationId xmlns:a16="http://schemas.microsoft.com/office/drawing/2014/main" id="{6449BBFB-CA06-403B-A774-11459956BDA0}"/>
              </a:ext>
              <a:ext uri="{C183D7F6-B498-43B3-948B-1728B52AA6E4}">
                <adec:decorative xmlns:adec="http://schemas.microsoft.com/office/drawing/2017/decorative" val="1"/>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92612" y="1325423"/>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92612" y="3560924"/>
            <a:ext cx="1980000" cy="360000"/>
          </a:xfrm>
        </p:spPr>
        <p:txBody>
          <a:bodyPr/>
          <a:lstStyle/>
          <a:p>
            <a:r>
              <a:rPr lang="en-US" b="1" dirty="0"/>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72225" y="4073726"/>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86673" y="4195323"/>
            <a:ext cx="2152662" cy="1582479"/>
          </a:xfrm>
        </p:spPr>
        <p:txBody>
          <a:bodyPr/>
          <a:lstStyle/>
          <a:p>
            <a:r>
              <a:rPr lang="en-US" kern="0" dirty="0"/>
              <a:t>the source systems to</a:t>
            </a:r>
            <a:r>
              <a:rPr lang="en-US" dirty="0">
                <a:solidFill>
                  <a:prstClr val="black">
                    <a:lumMod val="75000"/>
                    <a:lumOff val="25000"/>
                  </a:prstClr>
                </a:solidFill>
              </a:rPr>
              <a:t> connect data and stakeholders across the ecosystem.</a:t>
            </a:r>
            <a:r>
              <a:rPr lang="en-US" b="1" dirty="0">
                <a:solidFill>
                  <a:prstClr val="black">
                    <a:lumMod val="75000"/>
                    <a:lumOff val="25000"/>
                  </a:prstClr>
                </a:solidFill>
              </a:rPr>
              <a:t> BUILD a COALITION </a:t>
            </a:r>
            <a:r>
              <a:rPr lang="en-US" dirty="0">
                <a:solidFill>
                  <a:prstClr val="black">
                    <a:lumMod val="75000"/>
                    <a:lumOff val="25000"/>
                  </a:prstClr>
                </a:solidFill>
              </a:rPr>
              <a:t>to form alliances that exhibit collective, adaptive intelligence</a:t>
            </a:r>
            <a:endParaRPr lang="en-US" sz="1600" dirty="0">
              <a:solidFill>
                <a:prstClr val="black">
                  <a:lumMod val="75000"/>
                  <a:lumOff val="25000"/>
                </a:prstClr>
              </a:solidFill>
            </a:endParaRPr>
          </a:p>
          <a:p>
            <a:endParaRPr lang="en-US" dirty="0">
              <a:solidFill>
                <a:prstClr val="black">
                  <a:lumMod val="75000"/>
                  <a:lumOff val="25000"/>
                </a:prstClr>
              </a:solidFill>
            </a:endParaRPr>
          </a:p>
          <a:p>
            <a:endParaRPr lang="en-US" kern="0" dirty="0"/>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3899385" y="1324630"/>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3899385" y="3560924"/>
            <a:ext cx="1980000" cy="360000"/>
          </a:xfrm>
        </p:spPr>
        <p:txBody>
          <a:bodyPr/>
          <a:lstStyle/>
          <a:p>
            <a:r>
              <a:rPr lang="en-US" b="1" dirty="0"/>
              <a:t>Transform</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989385" y="4073726"/>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3899384" y="4195323"/>
            <a:ext cx="1992891" cy="1715786"/>
          </a:xfrm>
        </p:spPr>
        <p:txBody>
          <a:bodyPr/>
          <a:lstStyle/>
          <a:p>
            <a:r>
              <a:rPr lang="en-US" dirty="0"/>
              <a:t>data so that it conforms to standards and requirements. Through </a:t>
            </a:r>
            <a:r>
              <a:rPr lang="en-US" b="1" dirty="0"/>
              <a:t>DATA CURATION </a:t>
            </a:r>
            <a:r>
              <a:rPr lang="en-US" dirty="0"/>
              <a:t>gather, inventory, organize and validate during a submission </a:t>
            </a:r>
          </a:p>
        </p:txBody>
      </p:sp>
      <p:pic>
        <p:nvPicPr>
          <p:cNvPr id="43" name="Picture Placeholder 42">
            <a:extLst>
              <a:ext uri="{FF2B5EF4-FFF2-40B4-BE49-F238E27FC236}">
                <a16:creationId xmlns:a16="http://schemas.microsoft.com/office/drawing/2014/main" id="{3A7E12C8-81B9-4B69-8557-9B66C1AD1251}"/>
              </a:ext>
              <a:ext uri="{C183D7F6-B498-43B3-948B-1728B52AA6E4}">
                <adec:decorative xmlns:adec="http://schemas.microsoft.com/office/drawing/2017/decorative" val="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a:stretch/>
        </p:blipFill>
        <p:spPr>
          <a:xfrm>
            <a:off x="8912931" y="1324630"/>
            <a:ext cx="1979613" cy="1980406"/>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239435" y="3560924"/>
            <a:ext cx="1980000" cy="360000"/>
          </a:xfrm>
        </p:spPr>
        <p:txBody>
          <a:bodyPr/>
          <a:lstStyle/>
          <a:p>
            <a:r>
              <a:rPr lang="en-US" b="1" dirty="0"/>
              <a:t>Resolve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470489" y="4073726"/>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8912931" y="4195322"/>
            <a:ext cx="2288711" cy="1883931"/>
          </a:xfrm>
        </p:spPr>
        <p:txBody>
          <a:bodyPr/>
          <a:lstStyle/>
          <a:p>
            <a:r>
              <a:rPr lang="en-US" kern="0" dirty="0"/>
              <a:t>the submission and  approval process to </a:t>
            </a:r>
            <a:r>
              <a:rPr lang="en-US" dirty="0"/>
              <a:t>develop local procedures for reporting. </a:t>
            </a:r>
            <a:r>
              <a:rPr lang="en-US" kern="0" dirty="0"/>
              <a:t>As a </a:t>
            </a:r>
            <a:r>
              <a:rPr lang="en-US" b="1" kern="0" dirty="0"/>
              <a:t>DATA LEADER</a:t>
            </a:r>
            <a:r>
              <a:rPr lang="en-US" kern="0" dirty="0"/>
              <a:t> establish a </a:t>
            </a:r>
            <a:r>
              <a:rPr lang="en-US" dirty="0"/>
              <a:t>network of stakeholders to assess the data's value and accuracy prior to </a:t>
            </a:r>
            <a:r>
              <a:rPr lang="en-US" kern="0" dirty="0"/>
              <a:t>certifying the Fall 2 Snapshot </a:t>
            </a:r>
          </a:p>
        </p:txBody>
      </p:sp>
      <p:pic>
        <p:nvPicPr>
          <p:cNvPr id="71" name="Picture Placeholder 70">
            <a:extLst>
              <a:ext uri="{FF2B5EF4-FFF2-40B4-BE49-F238E27FC236}">
                <a16:creationId xmlns:a16="http://schemas.microsoft.com/office/drawing/2014/main" id="{C698E7AD-8D61-4952-9F38-6E6313EE4B05}"/>
              </a:ext>
              <a:ext uri="{C183D7F6-B498-43B3-948B-1728B52AA6E4}">
                <adec:decorative xmlns:adec="http://schemas.microsoft.com/office/drawing/2017/decorative" val="1"/>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06158" y="1384373"/>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9002544" y="3544451"/>
            <a:ext cx="1980000" cy="360000"/>
          </a:xfrm>
        </p:spPr>
        <p:txBody>
          <a:bodyPr/>
          <a:lstStyle/>
          <a:p>
            <a:r>
              <a:rPr lang="en-US" b="1" dirty="0"/>
              <a:t>Lead</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9092544" y="4073726"/>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6294555" y="4195322"/>
            <a:ext cx="2151867" cy="2058569"/>
          </a:xfrm>
        </p:spPr>
        <p:txBody>
          <a:bodyPr/>
          <a:lstStyle/>
          <a:p>
            <a:r>
              <a:rPr lang="en-US" kern="0" dirty="0"/>
              <a:t>certification errors using </a:t>
            </a:r>
            <a:r>
              <a:rPr lang="en-US" dirty="0">
                <a:solidFill>
                  <a:srgbClr val="2A2A2A"/>
                </a:solidFill>
                <a:latin typeface="Open Sans" panose="020B0606030504020204" pitchFamily="34" charset="0"/>
              </a:rPr>
              <a:t>a systematic approach and </a:t>
            </a:r>
            <a:r>
              <a:rPr lang="en-US" dirty="0"/>
              <a:t>analytical mindfulness</a:t>
            </a:r>
            <a:r>
              <a:rPr lang="en-US" dirty="0">
                <a:solidFill>
                  <a:srgbClr val="2A2A2A"/>
                </a:solidFill>
                <a:latin typeface="Open Sans" panose="020B0606030504020204" pitchFamily="34" charset="0"/>
              </a:rPr>
              <a:t>. With the benefit of </a:t>
            </a:r>
            <a:r>
              <a:rPr lang="en-US" b="1" dirty="0">
                <a:solidFill>
                  <a:srgbClr val="2A2A2A"/>
                </a:solidFill>
                <a:latin typeface="Open Sans" panose="020B0606030504020204" pitchFamily="34" charset="0"/>
              </a:rPr>
              <a:t>CRITICAL THINKING </a:t>
            </a:r>
            <a:r>
              <a:rPr lang="en-US" dirty="0">
                <a:solidFill>
                  <a:srgbClr val="414042"/>
                </a:solidFill>
                <a:latin typeface="Open Sans" panose="020B0606030504020204" pitchFamily="34" charset="0"/>
              </a:rPr>
              <a:t>r</a:t>
            </a:r>
            <a:r>
              <a:rPr lang="en-US" dirty="0"/>
              <a:t>ationally perform correlations between data elements and reports.</a:t>
            </a:r>
            <a:endParaRPr lang="en-US" kern="0" dirty="0"/>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62008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anim calcmode="lin" valueType="num">
                                      <p:cBhvr>
                                        <p:cTn id="3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anim calcmode="lin" valueType="num">
                                      <p:cBhvr>
                                        <p:cTn id="4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fade">
                                      <p:cBhvr>
                                        <p:cTn id="56" dur="1000"/>
                                        <p:tgtEl>
                                          <p:spTgt spid="9">
                                            <p:txEl>
                                              <p:pRg st="0" end="0"/>
                                            </p:txEl>
                                          </p:spTgt>
                                        </p:tgtEl>
                                      </p:cBhvr>
                                    </p:animEffect>
                                    <p:anim calcmode="lin" valueType="num">
                                      <p:cBhvr>
                                        <p:cTn id="5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Effect transition="in" filter="fade">
                                      <p:cBhvr>
                                        <p:cTn id="66" dur="1000"/>
                                        <p:tgtEl>
                                          <p:spTgt spid="10">
                                            <p:txEl>
                                              <p:pRg st="0" end="0"/>
                                            </p:txEl>
                                          </p:spTgt>
                                        </p:tgtEl>
                                      </p:cBhvr>
                                    </p:animEffect>
                                    <p:anim calcmode="lin" valueType="num">
                                      <p:cBhvr>
                                        <p:cTn id="6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1000"/>
                                        <p:tgtEl>
                                          <p:spTgt spid="71"/>
                                        </p:tgtEl>
                                      </p:cBhvr>
                                    </p:animEffect>
                                    <p:anim calcmode="lin" valueType="num">
                                      <p:cBhvr>
                                        <p:cTn id="74" dur="1000" fill="hold"/>
                                        <p:tgtEl>
                                          <p:spTgt spid="71"/>
                                        </p:tgtEl>
                                        <p:attrNameLst>
                                          <p:attrName>ppt_x</p:attrName>
                                        </p:attrNameLst>
                                      </p:cBhvr>
                                      <p:tavLst>
                                        <p:tav tm="0">
                                          <p:val>
                                            <p:strVal val="#ppt_x"/>
                                          </p:val>
                                        </p:tav>
                                        <p:tav tm="100000">
                                          <p:val>
                                            <p:strVal val="#ppt_x"/>
                                          </p:val>
                                        </p:tav>
                                      </p:tavLst>
                                    </p:anim>
                                    <p:anim calcmode="lin" valueType="num">
                                      <p:cBhvr>
                                        <p:cTn id="75" dur="1000" fill="hold"/>
                                        <p:tgtEl>
                                          <p:spTgt spid="7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1">
                                            <p:txEl>
                                              <p:pRg st="0" end="0"/>
                                            </p:txEl>
                                          </p:spTgt>
                                        </p:tgtEl>
                                        <p:attrNameLst>
                                          <p:attrName>style.visibility</p:attrName>
                                        </p:attrNameLst>
                                      </p:cBhvr>
                                      <p:to>
                                        <p:strVal val="visible"/>
                                      </p:to>
                                    </p:set>
                                    <p:animEffect transition="in" filter="fade">
                                      <p:cBhvr>
                                        <p:cTn id="78" dur="1000"/>
                                        <p:tgtEl>
                                          <p:spTgt spid="11">
                                            <p:txEl>
                                              <p:pRg st="0" end="0"/>
                                            </p:txEl>
                                          </p:spTgt>
                                        </p:tgtEl>
                                      </p:cBhvr>
                                    </p:animEffect>
                                    <p:anim calcmode="lin" valueType="num">
                                      <p:cBhvr>
                                        <p:cTn id="7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80"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2">
                                            <p:txEl>
                                              <p:pRg st="0" end="0"/>
                                            </p:txEl>
                                          </p:spTgt>
                                        </p:tgtEl>
                                        <p:attrNameLst>
                                          <p:attrName>style.visibility</p:attrName>
                                        </p:attrNameLst>
                                      </p:cBhvr>
                                      <p:to>
                                        <p:strVal val="visible"/>
                                      </p:to>
                                    </p:set>
                                    <p:animEffect transition="in" filter="fade">
                                      <p:cBhvr>
                                        <p:cTn id="88" dur="1000"/>
                                        <p:tgtEl>
                                          <p:spTgt spid="12">
                                            <p:txEl>
                                              <p:pRg st="0" end="0"/>
                                            </p:txEl>
                                          </p:spTgt>
                                        </p:tgtEl>
                                      </p:cBhvr>
                                    </p:animEffect>
                                    <p:anim calcmode="lin" valueType="num">
                                      <p:cBhvr>
                                        <p:cTn id="8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P spid="11" grpId="0" build="p"/>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959" y="456927"/>
            <a:ext cx="11340000" cy="432000"/>
          </a:xfrm>
        </p:spPr>
        <p:txBody>
          <a:bodyPr vert="horz" lIns="91440" tIns="45720" rIns="91440" bIns="45720" rtlCol="0" anchor="b">
            <a:normAutofit fontScale="90000"/>
          </a:bodyPr>
          <a:lstStyle/>
          <a:p>
            <a:r>
              <a:rPr lang="en-US" sz="3200" dirty="0">
                <a:latin typeface="Arial Black" panose="020B0A04020102020204" pitchFamily="34" charset="0"/>
              </a:rPr>
              <a:t>Reporting English Learner Services Key Elements</a:t>
            </a:r>
          </a:p>
        </p:txBody>
      </p:sp>
      <p:sp>
        <p:nvSpPr>
          <p:cNvPr id="4" name="Slide Number Placeholder 3">
            <a:extLst>
              <a:ext uri="{FF2B5EF4-FFF2-40B4-BE49-F238E27FC236}">
                <a16:creationId xmlns:a16="http://schemas.microsoft.com/office/drawing/2014/main" id="{97AA9F90-D870-4B0D-8620-3429305AB5B2}"/>
              </a:ext>
            </a:extLst>
          </p:cNvPr>
          <p:cNvSpPr>
            <a:spLocks noGrp="1"/>
          </p:cNvSpPr>
          <p:nvPr>
            <p:ph type="sldNum" sz="quarter" idx="11"/>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B61E5D5-8AFD-435F-9228-06EFE93AAD4B}" type="slidenum">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E8EC2F4-04DA-4F1D-9D10-032FA4B71004}"/>
              </a:ext>
            </a:extLst>
          </p:cNvPr>
          <p:cNvSpPr txBox="1"/>
          <p:nvPr/>
        </p:nvSpPr>
        <p:spPr>
          <a:xfrm>
            <a:off x="6096000" y="1987349"/>
            <a:ext cx="5305778" cy="3279593"/>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To report EL services for a student, three steps must be completed:</a:t>
            </a:r>
          </a:p>
          <a:p>
            <a:pPr marL="53353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Report student as EL (SELA)</a:t>
            </a:r>
          </a:p>
          <a:p>
            <a:pPr marL="53353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The course record (CRSE) should have an Education Service code populated in the Education service field based on the teacher’s credentials OR report No English services provided</a:t>
            </a:r>
          </a:p>
          <a:p>
            <a:pPr marL="53353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Submit the SCSE record to associate the student to the course</a:t>
            </a:r>
          </a:p>
        </p:txBody>
      </p:sp>
      <p:sp>
        <p:nvSpPr>
          <p:cNvPr id="5" name="Footer Placeholder 4">
            <a:extLst>
              <a:ext uri="{FF2B5EF4-FFF2-40B4-BE49-F238E27FC236}">
                <a16:creationId xmlns:a16="http://schemas.microsoft.com/office/drawing/2014/main" id="{D2A256B8-7FFB-4E80-97BA-59967B5B604B}"/>
              </a:ext>
            </a:extLst>
          </p:cNvPr>
          <p:cNvSpPr>
            <a:spLocks noGrp="1"/>
          </p:cNvSpPr>
          <p:nvPr>
            <p:ph type="ftr" sz="quarter" idx="10"/>
          </p:nvPr>
        </p:nvSpPr>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Fall 2 Reports and Certification v1.0 January 09, 2025</a:t>
            </a:r>
          </a:p>
        </p:txBody>
      </p:sp>
      <p:grpSp>
        <p:nvGrpSpPr>
          <p:cNvPr id="3" name="Group 2" descr="English Learner Services Key Elements SELA (EL), CRSE ad SCSE">
            <a:extLst>
              <a:ext uri="{FF2B5EF4-FFF2-40B4-BE49-F238E27FC236}">
                <a16:creationId xmlns:a16="http://schemas.microsoft.com/office/drawing/2014/main" id="{0BC0CEBE-6280-1D09-D578-705EACCCD9C7}"/>
              </a:ext>
            </a:extLst>
          </p:cNvPr>
          <p:cNvGrpSpPr>
            <a:grpSpLocks noChangeAspect="1"/>
          </p:cNvGrpSpPr>
          <p:nvPr/>
        </p:nvGrpSpPr>
        <p:grpSpPr>
          <a:xfrm>
            <a:off x="1285743" y="1285218"/>
            <a:ext cx="4518790" cy="4287564"/>
            <a:chOff x="8205256" y="4294909"/>
            <a:chExt cx="7967138" cy="7559459"/>
          </a:xfrm>
        </p:grpSpPr>
        <p:sp>
          <p:nvSpPr>
            <p:cNvPr id="6" name="Oval 5">
              <a:extLst>
                <a:ext uri="{FF2B5EF4-FFF2-40B4-BE49-F238E27FC236}">
                  <a16:creationId xmlns:a16="http://schemas.microsoft.com/office/drawing/2014/main" id="{CEB9CEE0-DADC-2C15-37FA-0989BF8E9C65}"/>
                </a:ext>
              </a:extLst>
            </p:cNvPr>
            <p:cNvSpPr/>
            <p:nvPr/>
          </p:nvSpPr>
          <p:spPr>
            <a:xfrm>
              <a:off x="9906095" y="4294909"/>
              <a:ext cx="4565460" cy="4565460"/>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Tahoma"/>
                  <a:ea typeface="+mn-ea"/>
                  <a:cs typeface="+mn-cs"/>
                </a:rPr>
                <a:t>SELA</a:t>
              </a:r>
              <a:r>
                <a:rPr kumimoji="0" lang="en-US" sz="1800" b="1" i="0" u="none" strike="noStrike" kern="1200" cap="none" spc="0" normalizeH="0" baseline="0" noProof="0" dirty="0">
                  <a:ln>
                    <a:noFill/>
                  </a:ln>
                  <a:solidFill>
                    <a:srgbClr val="FCFCFC"/>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Status must be EL</a:t>
              </a:r>
              <a:endParaRPr kumimoji="0" lang="en-SV"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7" name="Oval 6">
              <a:extLst>
                <a:ext uri="{FF2B5EF4-FFF2-40B4-BE49-F238E27FC236}">
                  <a16:creationId xmlns:a16="http://schemas.microsoft.com/office/drawing/2014/main" id="{22EE3E2B-FCD9-E7AD-44AE-DBF1F9662D82}"/>
                </a:ext>
              </a:extLst>
            </p:cNvPr>
            <p:cNvSpPr/>
            <p:nvPr/>
          </p:nvSpPr>
          <p:spPr>
            <a:xfrm>
              <a:off x="8205256" y="7288908"/>
              <a:ext cx="4565460" cy="4565460"/>
            </a:xfrm>
            <a:prstGeom prst="ellipse">
              <a:avLst/>
            </a:prstGeom>
            <a:solidFill>
              <a:schemeClr val="accent2">
                <a:alpha val="9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Tahoma"/>
                  <a:ea typeface="+mn-ea"/>
                  <a:cs typeface="+mn-cs"/>
                </a:rPr>
                <a:t>CRSE</a:t>
              </a:r>
              <a:r>
                <a:rPr kumimoji="0" lang="en-US" sz="1800" b="1" i="0" u="none" strike="noStrike" kern="1200" cap="none" spc="0" normalizeH="0" baseline="0" noProof="0" dirty="0">
                  <a:ln>
                    <a:noFill/>
                  </a:ln>
                  <a:solidFill>
                    <a:srgbClr val="FCFCFC"/>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Education Service code</a:t>
              </a:r>
              <a:endParaRPr kumimoji="0" lang="en-SV"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8" name="Oval 7">
              <a:extLst>
                <a:ext uri="{FF2B5EF4-FFF2-40B4-BE49-F238E27FC236}">
                  <a16:creationId xmlns:a16="http://schemas.microsoft.com/office/drawing/2014/main" id="{004A3C4B-FEC0-1DA8-2041-DF3CC211AB87}"/>
                </a:ext>
              </a:extLst>
            </p:cNvPr>
            <p:cNvSpPr/>
            <p:nvPr/>
          </p:nvSpPr>
          <p:spPr>
            <a:xfrm>
              <a:off x="11606934" y="7288908"/>
              <a:ext cx="4565460" cy="4565460"/>
            </a:xfrm>
            <a:prstGeom prst="ellipse">
              <a:avLst/>
            </a:prstGeom>
            <a:solidFill>
              <a:schemeClr val="accent3">
                <a:alpha val="9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Tahoma"/>
                  <a:ea typeface="+mn-ea"/>
                  <a:cs typeface="+mn-cs"/>
                </a:rPr>
                <a:t>SCSE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 have student Course Enrollment </a:t>
              </a:r>
              <a:endParaRPr kumimoji="0" lang="en-SV" sz="1800" b="0" i="0" u="none" strike="noStrike" kern="1200" cap="none" spc="0" normalizeH="0" baseline="0" noProof="0" dirty="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2488987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tx1">
                    <a:lumMod val="85000"/>
                    <a:lumOff val="15000"/>
                  </a:schemeClr>
                </a:solidFill>
              </a:rPr>
              <a:t>Postsecondary Status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chemeClr val="tx1">
                    <a:lumMod val="85000"/>
                    <a:lumOff val="15000"/>
                  </a:schemeClr>
                </a:solidFill>
              </a:rPr>
              <a:t>Key PSTS information</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53943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5AF4-D855-44F7-B9A8-400B6F78192D}"/>
              </a:ext>
            </a:extLst>
          </p:cNvPr>
          <p:cNvSpPr>
            <a:spLocks noGrp="1"/>
          </p:cNvSpPr>
          <p:nvPr>
            <p:ph type="title" idx="4294967295"/>
          </p:nvPr>
        </p:nvSpPr>
        <p:spPr>
          <a:xfrm>
            <a:off x="553452" y="382353"/>
            <a:ext cx="11339512" cy="431800"/>
          </a:xfrm>
        </p:spPr>
        <p:txBody>
          <a:bodyPr/>
          <a:lstStyle/>
          <a:p>
            <a:r>
              <a:rPr lang="en-US" dirty="0"/>
              <a:t>Postsecondary (PSTS)</a:t>
            </a:r>
          </a:p>
        </p:txBody>
      </p:sp>
      <p:sp>
        <p:nvSpPr>
          <p:cNvPr id="9" name="Content Placeholder 8">
            <a:extLst>
              <a:ext uri="{FF2B5EF4-FFF2-40B4-BE49-F238E27FC236}">
                <a16:creationId xmlns:a16="http://schemas.microsoft.com/office/drawing/2014/main" id="{0F9E5809-0DCA-45E3-9D1A-DD255C8BF415}"/>
              </a:ext>
            </a:extLst>
          </p:cNvPr>
          <p:cNvSpPr>
            <a:spLocks noGrp="1"/>
          </p:cNvSpPr>
          <p:nvPr>
            <p:ph idx="4294967295"/>
          </p:nvPr>
        </p:nvSpPr>
        <p:spPr>
          <a:xfrm>
            <a:off x="754150" y="1037700"/>
            <a:ext cx="10299700" cy="1027113"/>
          </a:xfrm>
        </p:spPr>
        <p:txBody>
          <a:bodyPr/>
          <a:lstStyle/>
          <a:p>
            <a:pPr marL="0" indent="0">
              <a:buNone/>
            </a:pPr>
            <a:r>
              <a:rPr lang="en-US" sz="2000" dirty="0"/>
              <a:t>The Postsecondary file format is used to submit Post-secondary employment and educational status six months after exiting </a:t>
            </a:r>
            <a:r>
              <a:rPr lang="en-US" sz="2000" b="1" dirty="0"/>
              <a:t>secondary education in the prior academic year</a:t>
            </a:r>
            <a:r>
              <a:rPr lang="en-US" sz="2000" dirty="0"/>
              <a:t>. For fall 2 the file will be used to report:</a:t>
            </a:r>
          </a:p>
        </p:txBody>
      </p:sp>
      <p:sp>
        <p:nvSpPr>
          <p:cNvPr id="13" name="Rectangle 12">
            <a:extLst>
              <a:ext uri="{FF2B5EF4-FFF2-40B4-BE49-F238E27FC236}">
                <a16:creationId xmlns:a16="http://schemas.microsoft.com/office/drawing/2014/main" id="{C395450F-C781-4270-B9B3-23382D468654}"/>
              </a:ext>
            </a:extLst>
          </p:cNvPr>
          <p:cNvSpPr/>
          <p:nvPr/>
        </p:nvSpPr>
        <p:spPr>
          <a:xfrm>
            <a:off x="880715" y="2294113"/>
            <a:ext cx="4782969"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Career Technical Education pathway (CTE)  </a:t>
            </a:r>
            <a:r>
              <a:rPr kumimoji="0" lang="en-US" sz="2000" b="0" i="0" u="none" strike="noStrike" kern="1200" cap="none" spc="0" normalizeH="0" baseline="0" noProof="0" dirty="0">
                <a:ln>
                  <a:noFill/>
                </a:ln>
                <a:solidFill>
                  <a:srgbClr val="3F3F3F"/>
                </a:solidFill>
                <a:effectLst/>
                <a:uLnTx/>
                <a:uFillTx/>
                <a:latin typeface="Tahoma"/>
                <a:ea typeface="+mn-ea"/>
                <a:cs typeface="+mn-cs"/>
              </a:rPr>
              <a:t>completers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mn-cs"/>
              </a:rPr>
              <a:t>Students participating in the California Partnership Academy Program (optional)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mn-cs"/>
              </a:rPr>
              <a:t>You can submit multiple PSTS records for a student to reflect multiple possible outcome after graduation (e.g. in college, military, working)</a:t>
            </a:r>
          </a:p>
        </p:txBody>
      </p:sp>
      <p:pic>
        <p:nvPicPr>
          <p:cNvPr id="4098" name="Picture 2" descr="A person using a circular saw">
            <a:extLst>
              <a:ext uri="{FF2B5EF4-FFF2-40B4-BE49-F238E27FC236}">
                <a16:creationId xmlns:a16="http://schemas.microsoft.com/office/drawing/2014/main" id="{007EFF20-BDF7-4EFB-968B-EF5FE3390A3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9278" y="2221822"/>
            <a:ext cx="6002722" cy="391999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11F76126-A8EC-4742-B424-199511042C4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52FC5196-B4AE-7643-ABE6-E78FAD96BC8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6" name="Rectangle: Rounded Corners 5">
            <a:extLst>
              <a:ext uri="{FF2B5EF4-FFF2-40B4-BE49-F238E27FC236}">
                <a16:creationId xmlns:a16="http://schemas.microsoft.com/office/drawing/2014/main" id="{D8C4365E-0689-A8C6-6E10-5EBA78AE1BC8}"/>
              </a:ext>
            </a:extLst>
          </p:cNvPr>
          <p:cNvSpPr/>
          <p:nvPr/>
        </p:nvSpPr>
        <p:spPr>
          <a:xfrm>
            <a:off x="841098" y="5374257"/>
            <a:ext cx="4862204" cy="704521"/>
          </a:xfrm>
          <a:prstGeom prst="roundRect">
            <a:avLst/>
          </a:prstGeom>
          <a:solidFill>
            <a:srgbClr val="FFD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a:ea typeface="+mn-ea"/>
                <a:cs typeface="+mn-cs"/>
              </a:rPr>
              <a:t>LEAs with NO Secondary grade levels are not required to report this file.</a:t>
            </a:r>
          </a:p>
        </p:txBody>
      </p:sp>
    </p:spTree>
    <p:extLst>
      <p:ext uri="{BB962C8B-B14F-4D97-AF65-F5344CB8AC3E}">
        <p14:creationId xmlns:p14="http://schemas.microsoft.com/office/powerpoint/2010/main" val="1901118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EFBA-AA4C-435B-8249-051C9E735F2D}"/>
              </a:ext>
            </a:extLst>
          </p:cNvPr>
          <p:cNvSpPr>
            <a:spLocks noGrp="1"/>
          </p:cNvSpPr>
          <p:nvPr>
            <p:ph type="title"/>
          </p:nvPr>
        </p:nvSpPr>
        <p:spPr>
          <a:xfrm>
            <a:off x="426000" y="334153"/>
            <a:ext cx="11340000" cy="432000"/>
          </a:xfrm>
        </p:spPr>
        <p:txBody>
          <a:bodyPr/>
          <a:lstStyle/>
          <a:p>
            <a:r>
              <a:rPr lang="en-US" dirty="0"/>
              <a:t>How to identify CTE students to survey?</a:t>
            </a:r>
          </a:p>
        </p:txBody>
      </p:sp>
      <p:sp>
        <p:nvSpPr>
          <p:cNvPr id="3" name="Footer Placeholder 2">
            <a:extLst>
              <a:ext uri="{FF2B5EF4-FFF2-40B4-BE49-F238E27FC236}">
                <a16:creationId xmlns:a16="http://schemas.microsoft.com/office/drawing/2014/main" id="{9A160C9F-CABF-49E1-BC25-6128AD1E3D6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5" name="Rectangle 4">
            <a:extLst>
              <a:ext uri="{FF2B5EF4-FFF2-40B4-BE49-F238E27FC236}">
                <a16:creationId xmlns:a16="http://schemas.microsoft.com/office/drawing/2014/main" id="{D8D5E9AE-7B70-46BF-90E4-8FFF62E508BC}"/>
              </a:ext>
            </a:extLst>
          </p:cNvPr>
          <p:cNvSpPr/>
          <p:nvPr/>
        </p:nvSpPr>
        <p:spPr>
          <a:xfrm>
            <a:off x="6096000" y="1745829"/>
            <a:ext cx="4138367"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ahoma"/>
                <a:ea typeface="+mn-ea"/>
                <a:cs typeface="+mn-cs"/>
              </a:rPr>
              <a:t>Run CALPADS Reports</a:t>
            </a:r>
          </a:p>
        </p:txBody>
      </p:sp>
      <p:pic>
        <p:nvPicPr>
          <p:cNvPr id="8" name="Picture 7" descr="Image of computer monitor">
            <a:extLst>
              <a:ext uri="{FF2B5EF4-FFF2-40B4-BE49-F238E27FC236}">
                <a16:creationId xmlns:a16="http://schemas.microsoft.com/office/drawing/2014/main" id="{F6489747-B7CF-4DF6-8029-91793C003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1" y="1324512"/>
            <a:ext cx="1828800" cy="1828800"/>
          </a:xfrm>
          <a:prstGeom prst="rect">
            <a:avLst/>
          </a:prstGeom>
          <a:effectLst>
            <a:outerShdw blurRad="63500" algn="ctr" rotWithShape="0">
              <a:prstClr val="black">
                <a:alpha val="40000"/>
              </a:prstClr>
            </a:outerShdw>
          </a:effectLst>
        </p:spPr>
      </p:pic>
      <p:pic>
        <p:nvPicPr>
          <p:cNvPr id="12" name="Picture 11" descr="A picture of a report.&#10;&#10;">
            <a:extLst>
              <a:ext uri="{FF2B5EF4-FFF2-40B4-BE49-F238E27FC236}">
                <a16:creationId xmlns:a16="http://schemas.microsoft.com/office/drawing/2014/main" id="{623EEE80-93B1-48E6-8C4F-E038D9843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875" y="1632126"/>
            <a:ext cx="1143000" cy="1143000"/>
          </a:xfrm>
          <a:prstGeom prst="rect">
            <a:avLst/>
          </a:prstGeom>
        </p:spPr>
      </p:pic>
      <p:sp>
        <p:nvSpPr>
          <p:cNvPr id="13" name="Rectangle 12">
            <a:extLst>
              <a:ext uri="{FF2B5EF4-FFF2-40B4-BE49-F238E27FC236}">
                <a16:creationId xmlns:a16="http://schemas.microsoft.com/office/drawing/2014/main" id="{241B4E6A-BDCA-4D2C-A3A9-395125C2C604}"/>
              </a:ext>
            </a:extLst>
          </p:cNvPr>
          <p:cNvSpPr/>
          <p:nvPr/>
        </p:nvSpPr>
        <p:spPr>
          <a:xfrm>
            <a:off x="1244322" y="2984837"/>
            <a:ext cx="1483098" cy="400110"/>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Tahoma"/>
                <a:ea typeface="+mn-ea"/>
                <a:cs typeface="+mn-cs"/>
              </a:rPr>
              <a:t>Check SIS</a:t>
            </a:r>
          </a:p>
        </p:txBody>
      </p:sp>
      <p:sp>
        <p:nvSpPr>
          <p:cNvPr id="14" name="Rectangle 13">
            <a:extLst>
              <a:ext uri="{FF2B5EF4-FFF2-40B4-BE49-F238E27FC236}">
                <a16:creationId xmlns:a16="http://schemas.microsoft.com/office/drawing/2014/main" id="{10A010EC-B448-429B-BBD0-76B5809D5ED1}"/>
              </a:ext>
            </a:extLst>
          </p:cNvPr>
          <p:cNvSpPr/>
          <p:nvPr/>
        </p:nvSpPr>
        <p:spPr>
          <a:xfrm>
            <a:off x="6218914" y="2852860"/>
            <a:ext cx="5448300" cy="2462213"/>
          </a:xfrm>
          <a:prstGeom prst="rect">
            <a:avLst/>
          </a:prstGeom>
        </p:spPr>
        <p:txBody>
          <a:bodyPr wrap="square" anchor="ctr">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600" b="1" i="0" u="none" strike="noStrike" kern="1200" cap="none" spc="0" normalizeH="0" baseline="0" noProof="0" dirty="0">
                <a:ln>
                  <a:noFill/>
                </a:ln>
                <a:solidFill>
                  <a:srgbClr val="61B872"/>
                </a:solidFill>
                <a:effectLst/>
                <a:uLnTx/>
                <a:uFillTx/>
                <a:latin typeface="Tahoma"/>
                <a:ea typeface="+mn-ea"/>
                <a:cs typeface="+mn-cs"/>
              </a:rPr>
              <a:t>Run ODS Report 8.1a </a:t>
            </a:r>
            <a:r>
              <a:rPr kumimoji="0" lang="en-US" sz="1600" b="1"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Student Profile Exits - List</a:t>
            </a:r>
            <a:r>
              <a:rPr kumimoji="0" lang="en-US" sz="1400" b="0" i="0" u="none" strike="noStrike" kern="1200" cap="none" spc="0" normalizeH="0" baseline="0" noProof="0" dirty="0">
                <a:ln>
                  <a:noFill/>
                </a:ln>
                <a:solidFill>
                  <a:prstClr val="black"/>
                </a:solidFill>
                <a:effectLst/>
                <a:uLnTx/>
                <a:uFillTx/>
                <a:latin typeface="Tahoma"/>
                <a:ea typeface="+mn-ea"/>
                <a:cs typeface="+mn-cs"/>
              </a:rPr>
              <a:t> </a:t>
            </a:r>
          </a:p>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400" b="1" i="0" u="none" strike="noStrike" kern="1200" cap="none" spc="0" normalizeH="0" baseline="0" noProof="0" dirty="0">
                <a:ln>
                  <a:noFill/>
                </a:ln>
                <a:solidFill>
                  <a:srgbClr val="19929B">
                    <a:lumMod val="75000"/>
                  </a:srgbClr>
                </a:solidFill>
                <a:effectLst/>
                <a:uLnTx/>
                <a:uFillTx/>
                <a:latin typeface="Tahoma"/>
                <a:ea typeface="+mn-ea"/>
                <a:cs typeface="+mn-cs"/>
              </a:rPr>
              <a:t>Run Snapshot Report 3.20</a:t>
            </a:r>
            <a:r>
              <a:rPr kumimoji="0" lang="en-US" sz="1400" b="0" i="0" u="none" strike="noStrike" kern="1200" cap="none" spc="0" normalizeH="0" baseline="0" noProof="0" dirty="0">
                <a:ln>
                  <a:noFill/>
                </a:ln>
                <a:solidFill>
                  <a:srgbClr val="19929B">
                    <a:lumMod val="75000"/>
                  </a:srgbClr>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 Career Technical Education Completers - Student List </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for CTE Completers in the following year:</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AY 2023-2024</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AY 2022-2023</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AY 2021-2022</a:t>
            </a:r>
          </a:p>
        </p:txBody>
      </p:sp>
      <p:sp>
        <p:nvSpPr>
          <p:cNvPr id="10" name="Rectangle 9">
            <a:extLst>
              <a:ext uri="{FF2B5EF4-FFF2-40B4-BE49-F238E27FC236}">
                <a16:creationId xmlns:a16="http://schemas.microsoft.com/office/drawing/2014/main" id="{70DA1F81-5D88-4359-86B2-D63B3C4F901C}"/>
              </a:ext>
            </a:extLst>
          </p:cNvPr>
          <p:cNvSpPr/>
          <p:nvPr/>
        </p:nvSpPr>
        <p:spPr>
          <a:xfrm>
            <a:off x="1071471" y="3525725"/>
            <a:ext cx="2597154" cy="923330"/>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Your SIS may have functionality to identify these students.</a:t>
            </a:r>
          </a:p>
        </p:txBody>
      </p:sp>
      <p:sp>
        <p:nvSpPr>
          <p:cNvPr id="4" name="TextBox 3">
            <a:extLst>
              <a:ext uri="{FF2B5EF4-FFF2-40B4-BE49-F238E27FC236}">
                <a16:creationId xmlns:a16="http://schemas.microsoft.com/office/drawing/2014/main" id="{B763762B-69C3-4994-A631-316DD1BF40A1}"/>
              </a:ext>
            </a:extLst>
          </p:cNvPr>
          <p:cNvSpPr txBox="1"/>
          <p:nvPr/>
        </p:nvSpPr>
        <p:spPr>
          <a:xfrm>
            <a:off x="3466735" y="2839820"/>
            <a:ext cx="790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55FAD"/>
                </a:solidFill>
                <a:effectLst/>
                <a:uLnTx/>
                <a:uFillTx/>
                <a:latin typeface="Tahoma"/>
                <a:ea typeface="+mn-ea"/>
                <a:cs typeface="+mn-cs"/>
              </a:rPr>
              <a:t>OR</a:t>
            </a:r>
          </a:p>
        </p:txBody>
      </p:sp>
      <p:sp>
        <p:nvSpPr>
          <p:cNvPr id="6" name="Slide Number Placeholder 5">
            <a:extLst>
              <a:ext uri="{FF2B5EF4-FFF2-40B4-BE49-F238E27FC236}">
                <a16:creationId xmlns:a16="http://schemas.microsoft.com/office/drawing/2014/main" id="{3A8695C5-6E3B-6045-893B-8B572EA8B30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073769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B8E7-CE40-48B2-8710-263311B1E506}"/>
              </a:ext>
            </a:extLst>
          </p:cNvPr>
          <p:cNvSpPr>
            <a:spLocks noGrp="1"/>
          </p:cNvSpPr>
          <p:nvPr>
            <p:ph type="title"/>
          </p:nvPr>
        </p:nvSpPr>
        <p:spPr>
          <a:xfrm>
            <a:off x="431313" y="224580"/>
            <a:ext cx="11340000" cy="432000"/>
          </a:xfrm>
        </p:spPr>
        <p:txBody>
          <a:bodyPr>
            <a:normAutofit fontScale="90000"/>
          </a:bodyPr>
          <a:lstStyle/>
          <a:p>
            <a:pPr algn="l"/>
            <a:r>
              <a:rPr lang="en-US" dirty="0"/>
              <a:t>Survey List in a Nutshell</a:t>
            </a:r>
          </a:p>
        </p:txBody>
      </p:sp>
      <p:sp>
        <p:nvSpPr>
          <p:cNvPr id="4" name="Slide Number Placeholder 3">
            <a:extLst>
              <a:ext uri="{FF2B5EF4-FFF2-40B4-BE49-F238E27FC236}">
                <a16:creationId xmlns:a16="http://schemas.microsoft.com/office/drawing/2014/main" id="{4E5E9E8C-7ADB-A144-C31B-A897C9575867}"/>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44</a:t>
            </a:fld>
            <a:endParaRPr lang="en-US"/>
          </a:p>
        </p:txBody>
      </p:sp>
      <p:grpSp>
        <p:nvGrpSpPr>
          <p:cNvPr id="19" name="Group 18" descr="A visual aid helpful in generating your PSTS student list from CALPADS reports. ">
            <a:extLst>
              <a:ext uri="{FF2B5EF4-FFF2-40B4-BE49-F238E27FC236}">
                <a16:creationId xmlns:a16="http://schemas.microsoft.com/office/drawing/2014/main" id="{322BE575-A3EF-4DF5-BD9D-C65B77EF7C59}"/>
              </a:ext>
            </a:extLst>
          </p:cNvPr>
          <p:cNvGrpSpPr/>
          <p:nvPr/>
        </p:nvGrpSpPr>
        <p:grpSpPr>
          <a:xfrm>
            <a:off x="1188096" y="496564"/>
            <a:ext cx="10486497" cy="5704856"/>
            <a:chOff x="1188095" y="496563"/>
            <a:chExt cx="10486497" cy="5704856"/>
          </a:xfrm>
        </p:grpSpPr>
        <p:sp>
          <p:nvSpPr>
            <p:cNvPr id="6" name="Oval 5">
              <a:extLst>
                <a:ext uri="{FF2B5EF4-FFF2-40B4-BE49-F238E27FC236}">
                  <a16:creationId xmlns:a16="http://schemas.microsoft.com/office/drawing/2014/main" id="{05B500B5-051D-4F1F-A872-EE7A13C93624}"/>
                </a:ext>
              </a:extLst>
            </p:cNvPr>
            <p:cNvSpPr/>
            <p:nvPr/>
          </p:nvSpPr>
          <p:spPr>
            <a:xfrm>
              <a:off x="1188095" y="1006743"/>
              <a:ext cx="6550025" cy="5194676"/>
            </a:xfrm>
            <a:prstGeom prst="ellipse">
              <a:avLst/>
            </a:prstGeom>
            <a:solidFill>
              <a:srgbClr val="F0EBF4"/>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sp>
          <p:nvSpPr>
            <p:cNvPr id="9" name="TextBox 8">
              <a:extLst>
                <a:ext uri="{FF2B5EF4-FFF2-40B4-BE49-F238E27FC236}">
                  <a16:creationId xmlns:a16="http://schemas.microsoft.com/office/drawing/2014/main" id="{95689B0B-B605-4E0E-B96B-1E7ED3FF365B}"/>
                </a:ext>
              </a:extLst>
            </p:cNvPr>
            <p:cNvSpPr txBox="1"/>
            <p:nvPr/>
          </p:nvSpPr>
          <p:spPr>
            <a:xfrm>
              <a:off x="8181351" y="496563"/>
              <a:ext cx="3493241" cy="2266646"/>
            </a:xfrm>
            <a:prstGeom prst="rect">
              <a:avLst/>
            </a:prstGeom>
            <a:solidFill>
              <a:srgbClr val="F0EBF4"/>
            </a:solidFill>
            <a:ln>
              <a:solidFill>
                <a:schemeClr val="bg1"/>
              </a:solidFill>
            </a:ln>
            <a:effectLst>
              <a:outerShdw blurRad="63500" algn="ctr" rotWithShape="0">
                <a:prstClr val="black">
                  <a:alpha val="10000"/>
                </a:prstClr>
              </a:outerShdw>
            </a:effectLst>
          </p:spPr>
          <p:txBody>
            <a:bodyPr wrap="square" lIns="60960" tIns="30480" rIns="60960" bIns="30480" anchor="ctr">
              <a:spAutoFit/>
            </a:bodyPr>
            <a:lstStyle/>
            <a:p>
              <a:pPr defTabSz="914446">
                <a:defRPr/>
              </a:pPr>
              <a:r>
                <a:rPr lang="en-US" sz="1333" b="1">
                  <a:solidFill>
                    <a:prstClr val="black"/>
                  </a:solidFill>
                  <a:latin typeface="Nunito Sans" pitchFamily="2" charset="0"/>
                </a:rPr>
                <a:t>From Fall 1 ODS Report 8.1a 2024-2025</a:t>
              </a: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Enrollment Status: 10, 30</a:t>
              </a:r>
              <a:endParaRPr lang="en-US" sz="1333">
                <a:solidFill>
                  <a:prstClr val="black"/>
                </a:solidFill>
                <a:latin typeface="Nunito Sans" pitchFamily="2" charset="0"/>
                <a:ea typeface="Tahoma"/>
                <a:cs typeface="Tahoma"/>
              </a:endParaRP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Who exited with E230 and any of the following completion codes:</a:t>
              </a:r>
              <a:endParaRPr lang="en-US" sz="1333">
                <a:solidFill>
                  <a:prstClr val="black"/>
                </a:solidFill>
                <a:latin typeface="Nunito Sans" pitchFamily="2" charset="0"/>
                <a:ea typeface="Tahoma"/>
                <a:cs typeface="Tahoma"/>
              </a:endParaRPr>
            </a:p>
            <a:p>
              <a:pPr marL="457223" lvl="1" defTabSz="914446">
                <a:defRPr/>
              </a:pPr>
              <a:r>
                <a:rPr lang="en-US" sz="1333">
                  <a:solidFill>
                    <a:prstClr val="black"/>
                  </a:solidFill>
                  <a:latin typeface="Nunito Sans" pitchFamily="2" charset="0"/>
                  <a:ea typeface="Calibri"/>
                  <a:cs typeface="Times New Roman"/>
                </a:rPr>
                <a:t>(100), (120), (250), (320), (330), (360) </a:t>
              </a: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marL="457223" lvl="1" defTabSz="914446">
                <a:defRPr/>
              </a:pP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defTabSz="914446">
                <a:defRPr/>
              </a:pPr>
              <a:r>
                <a:rPr lang="en-US" sz="1333">
                  <a:solidFill>
                    <a:prstClr val="black"/>
                  </a:solidFill>
                  <a:latin typeface="Nunito Sans" pitchFamily="2" charset="0"/>
                  <a:ea typeface="Calibri"/>
                  <a:cs typeface="Times New Roman"/>
                </a:rPr>
                <a:t>Grade level: 12 and 11</a:t>
              </a:r>
            </a:p>
            <a:p>
              <a:pPr marL="457223" lvl="1" defTabSz="914446">
                <a:defRPr/>
              </a:pPr>
              <a:endParaRPr lang="en-US" sz="1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Connector: Elbow 10">
              <a:extLst>
                <a:ext uri="{FF2B5EF4-FFF2-40B4-BE49-F238E27FC236}">
                  <a16:creationId xmlns:a16="http://schemas.microsoft.com/office/drawing/2014/main" id="{45AC5457-37C9-4C91-B526-65A0D5445D6F}"/>
                </a:ext>
              </a:extLst>
            </p:cNvPr>
            <p:cNvCxnSpPr>
              <a:stCxn id="9" idx="1"/>
              <a:endCxn id="6" idx="0"/>
            </p:cNvCxnSpPr>
            <p:nvPr/>
          </p:nvCxnSpPr>
          <p:spPr>
            <a:xfrm rot="10800000">
              <a:off x="4463109" y="1006744"/>
              <a:ext cx="3718243" cy="623143"/>
            </a:xfrm>
            <a:prstGeom prst="bentConnector4">
              <a:avLst>
                <a:gd name="adj1" fmla="val 5960"/>
                <a:gd name="adj2" fmla="val 136685"/>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descr="Another visual aid helpful in generating your PSTS student list from CALPADS reports. ">
            <a:extLst>
              <a:ext uri="{FF2B5EF4-FFF2-40B4-BE49-F238E27FC236}">
                <a16:creationId xmlns:a16="http://schemas.microsoft.com/office/drawing/2014/main" id="{D5404A04-27B8-4853-8371-65EFAF836166}"/>
              </a:ext>
            </a:extLst>
          </p:cNvPr>
          <p:cNvGrpSpPr/>
          <p:nvPr/>
        </p:nvGrpSpPr>
        <p:grpSpPr>
          <a:xfrm>
            <a:off x="1560443" y="1055816"/>
            <a:ext cx="10114150" cy="4913663"/>
            <a:chOff x="1560442" y="1228640"/>
            <a:chExt cx="10114150" cy="4913663"/>
          </a:xfrm>
        </p:grpSpPr>
        <p:graphicFrame>
          <p:nvGraphicFramePr>
            <p:cNvPr id="5" name="Diagram 4">
              <a:extLst>
                <a:ext uri="{FF2B5EF4-FFF2-40B4-BE49-F238E27FC236}">
                  <a16:creationId xmlns:a16="http://schemas.microsoft.com/office/drawing/2014/main" id="{B1E9D89B-F075-4103-89BF-9F49968C3464}"/>
                </a:ext>
              </a:extLst>
            </p:cNvPr>
            <p:cNvGraphicFramePr/>
            <p:nvPr/>
          </p:nvGraphicFramePr>
          <p:xfrm>
            <a:off x="1560442" y="1228640"/>
            <a:ext cx="5805332" cy="474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3">
              <a:extLst>
                <a:ext uri="{FF2B5EF4-FFF2-40B4-BE49-F238E27FC236}">
                  <a16:creationId xmlns:a16="http://schemas.microsoft.com/office/drawing/2014/main" id="{B401DCE9-9D4B-40F6-B51E-FB0AB35C9852}"/>
                </a:ext>
              </a:extLst>
            </p:cNvPr>
            <p:cNvSpPr txBox="1">
              <a:spLocks/>
            </p:cNvSpPr>
            <p:nvPr/>
          </p:nvSpPr>
          <p:spPr>
            <a:xfrm>
              <a:off x="8181351" y="3193477"/>
              <a:ext cx="3493241" cy="2948826"/>
            </a:xfrm>
            <a:prstGeom prst="rect">
              <a:avLst/>
            </a:prstGeom>
            <a:solidFill>
              <a:srgbClr val="F3FBFB"/>
            </a:solidFill>
            <a:ln>
              <a:solidFill>
                <a:schemeClr val="bg1"/>
              </a:solidFill>
            </a:ln>
            <a:effectLst>
              <a:outerShdw blurRad="63500" algn="ctr" rotWithShape="0">
                <a:prstClr val="black">
                  <a:alpha val="10000"/>
                </a:prstClr>
              </a:outerShdw>
            </a:effectLst>
          </p:spPr>
          <p:txBody>
            <a:bodyPr lIns="60960" tIns="30480" rIns="60960" bIns="30480" anchor="t"/>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buClr>
                  <a:srgbClr val="3DC1BD"/>
                </a:buClr>
                <a:buNone/>
                <a:defRPr/>
              </a:pPr>
              <a:r>
                <a:rPr lang="en-US" sz="1333" b="1" dirty="0">
                  <a:solidFill>
                    <a:srgbClr val="3F3F3F"/>
                  </a:solidFill>
                  <a:latin typeface="Nunito Sans" pitchFamily="2" charset="0"/>
                </a:rPr>
                <a:t>From Report EOY 1 Report 3.20 (2023-2024)</a:t>
              </a:r>
            </a:p>
            <a:p>
              <a:pPr marL="0" indent="0" defTabSz="914446">
                <a:buClr>
                  <a:srgbClr val="3DC1BD"/>
                </a:buClr>
                <a:buNone/>
                <a:defRPr/>
              </a:pPr>
              <a:r>
                <a:rPr lang="en-US" sz="1333" b="1" dirty="0">
                  <a:solidFill>
                    <a:srgbClr val="3F3F3F"/>
                  </a:solidFill>
                  <a:latin typeface="Nunito Sans" pitchFamily="2" charset="0"/>
                </a:rPr>
                <a:t>Filter for</a:t>
              </a:r>
              <a:endParaRPr lang="en-US" sz="1333" b="1" dirty="0">
                <a:solidFill>
                  <a:srgbClr val="3F3F3F"/>
                </a:solidFill>
                <a:latin typeface="Nunito Sans" pitchFamily="2" charset="0"/>
                <a:ea typeface="Tahoma"/>
                <a:cs typeface="Tahoma"/>
              </a:endParaRPr>
            </a:p>
            <a:p>
              <a:pPr marL="0" indent="0" defTabSz="914446">
                <a:buClr>
                  <a:srgbClr val="3DC1BD"/>
                </a:buClr>
                <a:buNone/>
                <a:defRPr/>
              </a:pPr>
              <a:r>
                <a:rPr lang="en-US" sz="1333" dirty="0">
                  <a:solidFill>
                    <a:srgbClr val="3F3F3F"/>
                  </a:solidFill>
                  <a:latin typeface="Nunito Sans" pitchFamily="2" charset="0"/>
                </a:rPr>
                <a:t>Perkins/CTEIG Fundable</a:t>
              </a:r>
              <a:r>
                <a:rPr lang="en-US" sz="1333" b="1" dirty="0">
                  <a:solidFill>
                    <a:srgbClr val="3F3F3F"/>
                  </a:solidFill>
                  <a:latin typeface="Nunito Sans" pitchFamily="2" charset="0"/>
                </a:rPr>
                <a:t>: ALL</a:t>
              </a:r>
              <a:endParaRPr lang="en-US" sz="1333" b="1" dirty="0">
                <a:solidFill>
                  <a:srgbClr val="3F3F3F"/>
                </a:solidFill>
                <a:latin typeface="Nunito Sans" pitchFamily="2" charset="0"/>
                <a:ea typeface="Tahoma"/>
                <a:cs typeface="Tahoma"/>
              </a:endParaRPr>
            </a:p>
            <a:p>
              <a:pPr marL="0" indent="0" defTabSz="914446">
                <a:buClr>
                  <a:srgbClr val="3DC1BD"/>
                </a:buClr>
                <a:buNone/>
                <a:defRPr/>
              </a:pPr>
              <a:r>
                <a:rPr lang="en-US" sz="1333" b="1" dirty="0">
                  <a:solidFill>
                    <a:srgbClr val="555FAD"/>
                  </a:solidFill>
                  <a:latin typeface="Nunito Sans" pitchFamily="2" charset="0"/>
                </a:rPr>
                <a:t>AY 2023-2024 </a:t>
              </a:r>
              <a:r>
                <a:rPr lang="en-US" sz="1333" dirty="0">
                  <a:solidFill>
                    <a:srgbClr val="3F3F3F"/>
                  </a:solidFill>
                  <a:latin typeface="Nunito Sans" pitchFamily="2" charset="0"/>
                </a:rPr>
                <a:t>(Filter for 12</a:t>
              </a:r>
              <a:r>
                <a:rPr lang="en-US" sz="1333" baseline="30000" dirty="0">
                  <a:solidFill>
                    <a:srgbClr val="3F3F3F"/>
                  </a:solidFill>
                  <a:latin typeface="Nunito Sans" pitchFamily="2" charset="0"/>
                </a:rPr>
                <a:t>th</a:t>
              </a:r>
              <a:r>
                <a:rPr lang="en-US" sz="1333" dirty="0">
                  <a:solidFill>
                    <a:srgbClr val="3F3F3F"/>
                  </a:solidFill>
                  <a:latin typeface="Nunito Sans" pitchFamily="2" charset="0"/>
                </a:rPr>
                <a:t> grade)</a:t>
              </a:r>
              <a:endParaRPr lang="en-US" sz="1333" dirty="0">
                <a:solidFill>
                  <a:srgbClr val="3F3F3F"/>
                </a:solidFill>
                <a:latin typeface="Nunito Sans" pitchFamily="2" charset="0"/>
                <a:ea typeface="Tahoma"/>
                <a:cs typeface="Tahoma"/>
              </a:endParaRPr>
            </a:p>
            <a:p>
              <a:pPr marL="0" indent="0" defTabSz="914446">
                <a:buClr>
                  <a:srgbClr val="3DC1BD"/>
                </a:buClr>
                <a:buNone/>
                <a:defRPr/>
              </a:pPr>
              <a:r>
                <a:rPr lang="en-US" sz="1333" b="1" dirty="0">
                  <a:solidFill>
                    <a:srgbClr val="FF745E"/>
                  </a:solidFill>
                  <a:latin typeface="Nunito Sans" pitchFamily="2" charset="0"/>
                </a:rPr>
                <a:t>AY 2022-2023 </a:t>
              </a:r>
              <a:r>
                <a:rPr lang="en-US" sz="1333" dirty="0">
                  <a:solidFill>
                    <a:srgbClr val="3F3F3F"/>
                  </a:solidFill>
                  <a:latin typeface="Nunito Sans" pitchFamily="2" charset="0"/>
                </a:rPr>
                <a:t>(Filter for 11</a:t>
              </a:r>
              <a:r>
                <a:rPr lang="en-US" sz="1333" baseline="30000" dirty="0">
                  <a:solidFill>
                    <a:srgbClr val="3F3F3F"/>
                  </a:solidFill>
                  <a:latin typeface="Nunito Sans" pitchFamily="2" charset="0"/>
                </a:rPr>
                <a:t>th</a:t>
              </a:r>
              <a:r>
                <a:rPr lang="en-US" sz="1333" dirty="0">
                  <a:solidFill>
                    <a:srgbClr val="3F3F3F"/>
                  </a:solidFill>
                  <a:latin typeface="Nunito Sans" pitchFamily="2" charset="0"/>
                </a:rPr>
                <a:t> grade)</a:t>
              </a:r>
              <a:endParaRPr lang="en-US" sz="1333" b="1" dirty="0">
                <a:solidFill>
                  <a:srgbClr val="FF745E"/>
                </a:solidFill>
                <a:latin typeface="Nunito Sans" pitchFamily="2" charset="0"/>
              </a:endParaRPr>
            </a:p>
            <a:p>
              <a:pPr marL="0" indent="0" defTabSz="914446">
                <a:buClr>
                  <a:srgbClr val="3DC1BD"/>
                </a:buClr>
                <a:buNone/>
                <a:defRPr/>
              </a:pPr>
              <a:r>
                <a:rPr lang="en-US" sz="1333" b="1" dirty="0">
                  <a:solidFill>
                    <a:srgbClr val="50C1BD"/>
                  </a:solidFill>
                  <a:latin typeface="Nunito Sans" pitchFamily="2" charset="0"/>
                </a:rPr>
                <a:t>AY 2021-2022 </a:t>
              </a:r>
              <a:r>
                <a:rPr lang="en-US" sz="1333" dirty="0">
                  <a:solidFill>
                    <a:srgbClr val="3F3F3F"/>
                  </a:solidFill>
                  <a:latin typeface="Nunito Sans" pitchFamily="2" charset="0"/>
                </a:rPr>
                <a:t>(Filter for 10</a:t>
              </a:r>
              <a:r>
                <a:rPr lang="en-US" sz="1333" baseline="30000" dirty="0">
                  <a:solidFill>
                    <a:srgbClr val="3F3F3F"/>
                  </a:solidFill>
                  <a:latin typeface="Nunito Sans" pitchFamily="2" charset="0"/>
                </a:rPr>
                <a:t>th</a:t>
              </a:r>
              <a:r>
                <a:rPr lang="en-US" sz="1333" dirty="0">
                  <a:solidFill>
                    <a:srgbClr val="3F3F3F"/>
                  </a:solidFill>
                  <a:latin typeface="Nunito Sans" pitchFamily="2" charset="0"/>
                </a:rPr>
                <a:t> grade)</a:t>
              </a:r>
              <a:endParaRPr lang="en-US" sz="1333" dirty="0">
                <a:solidFill>
                  <a:srgbClr val="3F3F3F"/>
                </a:solidFill>
                <a:latin typeface="Nunito Sans" pitchFamily="2" charset="0"/>
                <a:ea typeface="Tahoma"/>
                <a:cs typeface="Tahoma"/>
              </a:endParaRPr>
            </a:p>
            <a:p>
              <a:pPr marL="0" indent="0" defTabSz="914446">
                <a:buClr>
                  <a:srgbClr val="3DC1BD"/>
                </a:buClr>
                <a:buNone/>
                <a:defRPr/>
              </a:pPr>
              <a:endParaRPr lang="en-US" sz="1000" b="1" dirty="0">
                <a:solidFill>
                  <a:srgbClr val="50C1BD"/>
                </a:solidFill>
                <a:latin typeface="Tahoma"/>
              </a:endParaRPr>
            </a:p>
            <a:p>
              <a:pPr marL="0" indent="0" defTabSz="914446">
                <a:buClr>
                  <a:srgbClr val="3DC1BD"/>
                </a:buClr>
                <a:buNone/>
                <a:defRPr/>
              </a:pPr>
              <a:endParaRPr lang="en-US" sz="1000" b="1" dirty="0">
                <a:solidFill>
                  <a:srgbClr val="3F3F3F"/>
                </a:solidFill>
                <a:latin typeface="Tahoma"/>
              </a:endParaRPr>
            </a:p>
          </p:txBody>
        </p:sp>
        <p:cxnSp>
          <p:nvCxnSpPr>
            <p:cNvPr id="14" name="Connector: Elbow 13">
              <a:extLst>
                <a:ext uri="{FF2B5EF4-FFF2-40B4-BE49-F238E27FC236}">
                  <a16:creationId xmlns:a16="http://schemas.microsoft.com/office/drawing/2014/main" id="{D2558F49-51B4-4A3C-8EB7-425C428639BE}"/>
                </a:ext>
              </a:extLst>
            </p:cNvPr>
            <p:cNvCxnSpPr>
              <a:cxnSpLocks/>
              <a:stCxn id="8" idx="1"/>
            </p:cNvCxnSpPr>
            <p:nvPr/>
          </p:nvCxnSpPr>
          <p:spPr>
            <a:xfrm rot="10800000">
              <a:off x="6798670" y="3258429"/>
              <a:ext cx="1382681" cy="1409461"/>
            </a:xfrm>
            <a:prstGeom prst="bentConnector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Footer Placeholder 3">
            <a:extLst>
              <a:ext uri="{FF2B5EF4-FFF2-40B4-BE49-F238E27FC236}">
                <a16:creationId xmlns:a16="http://schemas.microsoft.com/office/drawing/2014/main" id="{9B1C1062-8046-EE3C-571D-D352C788E18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736524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59CE-304D-4DC8-80FA-1022B8AE8CB8}"/>
              </a:ext>
            </a:extLst>
          </p:cNvPr>
          <p:cNvSpPr>
            <a:spLocks noGrp="1"/>
          </p:cNvSpPr>
          <p:nvPr>
            <p:ph type="title"/>
          </p:nvPr>
        </p:nvSpPr>
        <p:spPr>
          <a:xfrm>
            <a:off x="462747" y="171622"/>
            <a:ext cx="11340000" cy="432000"/>
          </a:xfrm>
        </p:spPr>
        <p:txBody>
          <a:bodyPr>
            <a:noAutofit/>
          </a:bodyPr>
          <a:lstStyle/>
          <a:p>
            <a:pPr algn="l"/>
            <a:r>
              <a:rPr lang="en-US" sz="3600" dirty="0"/>
              <a:t>Identifying Student Survey List</a:t>
            </a:r>
          </a:p>
        </p:txBody>
      </p:sp>
      <p:sp>
        <p:nvSpPr>
          <p:cNvPr id="5" name="Slide Number Placeholder 4">
            <a:extLst>
              <a:ext uri="{FF2B5EF4-FFF2-40B4-BE49-F238E27FC236}">
                <a16:creationId xmlns:a16="http://schemas.microsoft.com/office/drawing/2014/main" id="{3E69C061-5F21-2156-059E-6ECD5E27CCEF}"/>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45</a:t>
            </a:fld>
            <a:endParaRPr lang="en-US"/>
          </a:p>
        </p:txBody>
      </p:sp>
      <p:sp>
        <p:nvSpPr>
          <p:cNvPr id="3" name="Content Placeholder 2">
            <a:extLst>
              <a:ext uri="{FF2B5EF4-FFF2-40B4-BE49-F238E27FC236}">
                <a16:creationId xmlns:a16="http://schemas.microsoft.com/office/drawing/2014/main" id="{1106D0B4-8095-4FCC-AE09-8DCA479F8FC2}"/>
              </a:ext>
            </a:extLst>
          </p:cNvPr>
          <p:cNvSpPr>
            <a:spLocks noGrp="1"/>
          </p:cNvSpPr>
          <p:nvPr>
            <p:ph idx="4294967295"/>
          </p:nvPr>
        </p:nvSpPr>
        <p:spPr>
          <a:xfrm>
            <a:off x="672353" y="3460619"/>
            <a:ext cx="10515600" cy="2976040"/>
          </a:xfrm>
        </p:spPr>
        <p:txBody>
          <a:bodyPr vert="horz" lIns="60960" tIns="30480" rIns="60960" bIns="30480" rtlCol="0" anchor="t">
            <a:noAutofit/>
          </a:bodyPr>
          <a:lstStyle/>
          <a:p>
            <a:pPr>
              <a:spcBef>
                <a:spcPts val="600"/>
              </a:spcBef>
              <a:spcAft>
                <a:spcPts val="600"/>
              </a:spcAft>
            </a:pPr>
            <a:r>
              <a:rPr lang="en-US" sz="1100" dirty="0">
                <a:solidFill>
                  <a:schemeClr val="bg1">
                    <a:lumMod val="25000"/>
                  </a:schemeClr>
                </a:solidFill>
                <a:ea typeface="Tahoma"/>
                <a:cs typeface="Tahoma"/>
              </a:rPr>
              <a:t>LEAs can use CALPADS to assist in identifying these students:</a:t>
            </a:r>
          </a:p>
          <a:p>
            <a:pPr lvl="1">
              <a:spcBef>
                <a:spcPts val="600"/>
              </a:spcBef>
              <a:spcAft>
                <a:spcPts val="600"/>
              </a:spcAft>
            </a:pPr>
            <a:r>
              <a:rPr lang="en-US" sz="1100" dirty="0">
                <a:solidFill>
                  <a:schemeClr val="bg1">
                    <a:lumMod val="25000"/>
                  </a:schemeClr>
                </a:solidFill>
                <a:ea typeface="Tahoma"/>
                <a:cs typeface="Tahoma"/>
              </a:rPr>
              <a:t>Step 1:  Find students who completed secondary education in 2023-2024</a:t>
            </a:r>
            <a:endParaRPr lang="en-US" sz="1100" dirty="0">
              <a:solidFill>
                <a:schemeClr val="bg1">
                  <a:lumMod val="25000"/>
                </a:schemeClr>
              </a:solidFill>
              <a:ea typeface="Tahoma" panose="020B0604030504040204" pitchFamily="34" charset="0"/>
              <a:cs typeface="Tahoma" panose="020B0604030504040204" pitchFamily="34" charset="0"/>
            </a:endParaRPr>
          </a:p>
          <a:p>
            <a:pPr lvl="2">
              <a:spcBef>
                <a:spcPts val="600"/>
              </a:spcBef>
              <a:spcAft>
                <a:spcPts val="600"/>
              </a:spcAft>
            </a:pPr>
            <a:r>
              <a:rPr lang="en-US" sz="1100" dirty="0">
                <a:solidFill>
                  <a:schemeClr val="bg1">
                    <a:lumMod val="25000"/>
                  </a:schemeClr>
                </a:solidFill>
                <a:ea typeface="Tahoma"/>
                <a:cs typeface="Tahoma"/>
              </a:rPr>
              <a:t>Use ODS Report 8.1a</a:t>
            </a:r>
          </a:p>
          <a:p>
            <a:pPr lvl="2"/>
            <a:r>
              <a:rPr lang="en-US" sz="1100" dirty="0">
                <a:solidFill>
                  <a:schemeClr val="bg1">
                    <a:lumMod val="25000"/>
                  </a:schemeClr>
                </a:solidFill>
                <a:ea typeface="Tahoma"/>
                <a:cs typeface="Tahoma"/>
              </a:rPr>
              <a:t> Apply the following filters:</a:t>
            </a:r>
          </a:p>
          <a:p>
            <a:pPr marL="1200210" lvl="2" indent="-285764"/>
            <a:r>
              <a:rPr lang="en-US" sz="1100" dirty="0">
                <a:solidFill>
                  <a:schemeClr val="bg1">
                    <a:lumMod val="25000"/>
                  </a:schemeClr>
                </a:solidFill>
                <a:ea typeface="Tahoma"/>
                <a:cs typeface="Tahoma"/>
              </a:rPr>
              <a:t>Academic Year: 2024-2025</a:t>
            </a:r>
            <a:endParaRPr lang="en-US" sz="1100" dirty="0">
              <a:solidFill>
                <a:schemeClr val="bg1">
                  <a:lumMod val="25000"/>
                </a:schemeClr>
              </a:solidFill>
              <a:ea typeface="Tahoma" panose="020B0604030504040204" pitchFamily="34" charset="0"/>
              <a:cs typeface="Tahoma" panose="020B0604030504040204" pitchFamily="34" charset="0"/>
            </a:endParaRPr>
          </a:p>
          <a:p>
            <a:pPr marL="1200210" lvl="2" indent="-285764"/>
            <a:r>
              <a:rPr lang="en-US" sz="1100" dirty="0">
                <a:solidFill>
                  <a:schemeClr val="bg1">
                    <a:lumMod val="25000"/>
                  </a:schemeClr>
                </a:solidFill>
                <a:ea typeface="Tahoma"/>
                <a:cs typeface="Tahoma"/>
              </a:rPr>
              <a:t>Enrollment Status: 10, 30</a:t>
            </a:r>
          </a:p>
          <a:p>
            <a:pPr marL="1200210" lvl="2" indent="-285764"/>
            <a:r>
              <a:rPr lang="en-US" sz="1100" dirty="0">
                <a:solidFill>
                  <a:schemeClr val="bg1">
                    <a:lumMod val="25000"/>
                  </a:schemeClr>
                </a:solidFill>
                <a:ea typeface="Tahoma"/>
                <a:cs typeface="Tahoma"/>
              </a:rPr>
              <a:t>Grades: 12 and 11</a:t>
            </a:r>
          </a:p>
          <a:p>
            <a:pPr marL="1200210" lvl="2" indent="-285764"/>
            <a:r>
              <a:rPr lang="en-US" sz="1100" dirty="0">
                <a:solidFill>
                  <a:schemeClr val="bg1">
                    <a:lumMod val="25000"/>
                  </a:schemeClr>
                </a:solidFill>
                <a:ea typeface="Tahoma"/>
                <a:cs typeface="Tahoma"/>
              </a:rPr>
              <a:t>Exit Reason Code: E230 </a:t>
            </a:r>
          </a:p>
          <a:p>
            <a:pPr marL="1200210" lvl="2" indent="-285764"/>
            <a:r>
              <a:rPr lang="en-US" sz="1100" dirty="0">
                <a:solidFill>
                  <a:schemeClr val="bg1">
                    <a:lumMod val="25000"/>
                  </a:schemeClr>
                </a:solidFill>
                <a:ea typeface="Tahoma"/>
                <a:cs typeface="Tahoma"/>
              </a:rPr>
              <a:t>School Completion Status = 100, 120, 250, 320, 330, or 360</a:t>
            </a:r>
          </a:p>
          <a:p>
            <a:pPr marL="1200210" lvl="2" indent="-285764"/>
            <a:r>
              <a:rPr lang="en-US" sz="1100" dirty="0">
                <a:solidFill>
                  <a:schemeClr val="bg1">
                    <a:lumMod val="25000"/>
                  </a:schemeClr>
                </a:solidFill>
                <a:ea typeface="Tahoma"/>
                <a:cs typeface="Tahoma"/>
              </a:rPr>
              <a:t>From Date 8/16 of Prior Year to 8/15 of Current Year</a:t>
            </a:r>
          </a:p>
        </p:txBody>
      </p:sp>
      <p:grpSp>
        <p:nvGrpSpPr>
          <p:cNvPr id="4" name="Group 3" descr="A detailed visual of the filtering of ODS Report 8.1a to determine students who require a PSTS file reported to CALPADS. ">
            <a:extLst>
              <a:ext uri="{FF2B5EF4-FFF2-40B4-BE49-F238E27FC236}">
                <a16:creationId xmlns:a16="http://schemas.microsoft.com/office/drawing/2014/main" id="{C1A4AA30-9195-8C64-7613-D71C848F1257}"/>
              </a:ext>
            </a:extLst>
          </p:cNvPr>
          <p:cNvGrpSpPr/>
          <p:nvPr/>
        </p:nvGrpSpPr>
        <p:grpSpPr>
          <a:xfrm>
            <a:off x="462747" y="747299"/>
            <a:ext cx="11198493" cy="2524538"/>
            <a:chOff x="462747" y="747299"/>
            <a:chExt cx="11198493" cy="2524538"/>
          </a:xfrm>
        </p:grpSpPr>
        <p:grpSp>
          <p:nvGrpSpPr>
            <p:cNvPr id="11" name="Group 10" descr="A screenshot of ODS report 8.1a with indicated fields used to generate list of students who exited high school.">
              <a:extLst>
                <a:ext uri="{FF2B5EF4-FFF2-40B4-BE49-F238E27FC236}">
                  <a16:creationId xmlns:a16="http://schemas.microsoft.com/office/drawing/2014/main" id="{7287BC4A-C0D2-4D52-B095-7F7DA7D3B4D6}"/>
                </a:ext>
              </a:extLst>
            </p:cNvPr>
            <p:cNvGrpSpPr/>
            <p:nvPr/>
          </p:nvGrpSpPr>
          <p:grpSpPr>
            <a:xfrm>
              <a:off x="462747" y="747299"/>
              <a:ext cx="11198493" cy="2524538"/>
              <a:chOff x="587996" y="676062"/>
              <a:chExt cx="10425930" cy="2093977"/>
            </a:xfrm>
          </p:grpSpPr>
          <p:pic>
            <p:nvPicPr>
              <p:cNvPr id="6" name="Picture 5">
                <a:extLst>
                  <a:ext uri="{FF2B5EF4-FFF2-40B4-BE49-F238E27FC236}">
                    <a16:creationId xmlns:a16="http://schemas.microsoft.com/office/drawing/2014/main" id="{CF8ACC24-FA29-498E-834E-F835AA37F7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17" y="676062"/>
                <a:ext cx="10362609" cy="2093977"/>
              </a:xfrm>
              <a:prstGeom prst="rect">
                <a:avLst/>
              </a:prstGeom>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147D8D36-E6B9-4CA8-AD4B-113F2F4936FB}"/>
                  </a:ext>
                </a:extLst>
              </p:cNvPr>
              <p:cNvSpPr/>
              <p:nvPr/>
            </p:nvSpPr>
            <p:spPr>
              <a:xfrm>
                <a:off x="587996" y="1038280"/>
                <a:ext cx="2275808" cy="220136"/>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15" name="Rectangle: Rounded Corners 14" descr="Detailed visual of the filtering of ODS Report 8.1a to determine students who require a PSTS file reported to CALPADS. ">
              <a:extLst>
                <a:ext uri="{FF2B5EF4-FFF2-40B4-BE49-F238E27FC236}">
                  <a16:creationId xmlns:a16="http://schemas.microsoft.com/office/drawing/2014/main" id="{44F19CE4-E959-4461-B36D-37D9F0CEFA6D}"/>
                </a:ext>
              </a:extLst>
            </p:cNvPr>
            <p:cNvSpPr/>
            <p:nvPr/>
          </p:nvSpPr>
          <p:spPr>
            <a:xfrm>
              <a:off x="3637952" y="2379778"/>
              <a:ext cx="2961630"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6" name="Rectangle: Rounded Corners 15">
              <a:extLst>
                <a:ext uri="{FF2B5EF4-FFF2-40B4-BE49-F238E27FC236}">
                  <a16:creationId xmlns:a16="http://schemas.microsoft.com/office/drawing/2014/main" id="{D1799EAD-07BA-45E0-AFC4-DD2433940F71}"/>
                </a:ext>
              </a:extLst>
            </p:cNvPr>
            <p:cNvSpPr/>
            <p:nvPr/>
          </p:nvSpPr>
          <p:spPr>
            <a:xfrm>
              <a:off x="6759188" y="1426971"/>
              <a:ext cx="3020917" cy="2654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8" name="Rectangle: Rounded Corners 7">
              <a:extLst>
                <a:ext uri="{FF2B5EF4-FFF2-40B4-BE49-F238E27FC236}">
                  <a16:creationId xmlns:a16="http://schemas.microsoft.com/office/drawing/2014/main" id="{5ACC5982-0389-C3D9-7A54-A918799C8DC9}"/>
                </a:ext>
              </a:extLst>
            </p:cNvPr>
            <p:cNvSpPr/>
            <p:nvPr/>
          </p:nvSpPr>
          <p:spPr>
            <a:xfrm>
              <a:off x="6759187" y="2372044"/>
              <a:ext cx="3020917"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D349CD3F-7191-C1BA-9A66-1C4A46E88875}"/>
                </a:ext>
              </a:extLst>
            </p:cNvPr>
            <p:cNvSpPr/>
            <p:nvPr/>
          </p:nvSpPr>
          <p:spPr>
            <a:xfrm>
              <a:off x="3637953" y="2679873"/>
              <a:ext cx="6142151" cy="191897"/>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10" name="Footer Placeholder 3">
            <a:extLst>
              <a:ext uri="{FF2B5EF4-FFF2-40B4-BE49-F238E27FC236}">
                <a16:creationId xmlns:a16="http://schemas.microsoft.com/office/drawing/2014/main" id="{371EFC90-0F83-47FA-DCD3-9087E538721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347796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5480-77C0-46CA-A274-D0E1E0FF95C0}"/>
              </a:ext>
            </a:extLst>
          </p:cNvPr>
          <p:cNvSpPr>
            <a:spLocks noGrp="1"/>
          </p:cNvSpPr>
          <p:nvPr>
            <p:ph type="title"/>
          </p:nvPr>
        </p:nvSpPr>
        <p:spPr>
          <a:xfrm>
            <a:off x="426000" y="298350"/>
            <a:ext cx="11340000" cy="432000"/>
          </a:xfrm>
        </p:spPr>
        <p:txBody>
          <a:bodyPr>
            <a:noAutofit/>
          </a:bodyPr>
          <a:lstStyle/>
          <a:p>
            <a:pPr algn="l"/>
            <a:r>
              <a:rPr lang="en-US" sz="3600" dirty="0"/>
              <a:t>Identifying Student Survey List - </a:t>
            </a:r>
            <a:r>
              <a:rPr lang="en-US" sz="3600" dirty="0" err="1"/>
              <a:t>Cont</a:t>
            </a:r>
            <a:endParaRPr lang="en-US" sz="3600" b="1" dirty="0">
              <a:solidFill>
                <a:srgbClr val="2D0E5E"/>
              </a:solidFill>
            </a:endParaRPr>
          </a:p>
        </p:txBody>
      </p:sp>
      <p:sp>
        <p:nvSpPr>
          <p:cNvPr id="5" name="Slide Number Placeholder 4">
            <a:extLst>
              <a:ext uri="{FF2B5EF4-FFF2-40B4-BE49-F238E27FC236}">
                <a16:creationId xmlns:a16="http://schemas.microsoft.com/office/drawing/2014/main" id="{3D8D648A-EBEE-5337-8086-5CA8058C535A}"/>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46</a:t>
            </a:fld>
            <a:endParaRPr lang="en-US"/>
          </a:p>
        </p:txBody>
      </p:sp>
      <p:sp>
        <p:nvSpPr>
          <p:cNvPr id="3" name="Content Placeholder 2">
            <a:extLst>
              <a:ext uri="{FF2B5EF4-FFF2-40B4-BE49-F238E27FC236}">
                <a16:creationId xmlns:a16="http://schemas.microsoft.com/office/drawing/2014/main" id="{27C6E23A-F161-4618-8303-7EEEF631B95F}"/>
              </a:ext>
            </a:extLst>
          </p:cNvPr>
          <p:cNvSpPr>
            <a:spLocks noGrp="1"/>
          </p:cNvSpPr>
          <p:nvPr>
            <p:ph idx="4294967295"/>
          </p:nvPr>
        </p:nvSpPr>
        <p:spPr>
          <a:xfrm>
            <a:off x="793693" y="3130166"/>
            <a:ext cx="10515600" cy="3052762"/>
          </a:xfrm>
        </p:spPr>
        <p:txBody>
          <a:bodyPr vert="horz" lIns="60960" tIns="30480" rIns="60960" bIns="30480" rtlCol="0" anchor="t">
            <a:noAutofit/>
          </a:bodyPr>
          <a:lstStyle/>
          <a:p>
            <a:pPr lvl="1">
              <a:spcBef>
                <a:spcPts val="600"/>
              </a:spcBef>
              <a:spcAft>
                <a:spcPts val="600"/>
              </a:spcAft>
            </a:pPr>
            <a:r>
              <a:rPr lang="en-US" sz="1200" dirty="0">
                <a:solidFill>
                  <a:schemeClr val="tx1"/>
                </a:solidFill>
                <a:latin typeface="Tahoma"/>
                <a:ea typeface="Tahoma"/>
                <a:cs typeface="Tahoma"/>
              </a:rPr>
              <a:t>Step 2:  Find students who were identified as CTE Completers in any grades 9-12</a:t>
            </a:r>
          </a:p>
          <a:p>
            <a:pPr lvl="2">
              <a:spcBef>
                <a:spcPts val="0"/>
              </a:spcBef>
            </a:pPr>
            <a:r>
              <a:rPr lang="en-US" sz="1200" dirty="0">
                <a:solidFill>
                  <a:schemeClr val="tx1"/>
                </a:solidFill>
                <a:latin typeface="Tahoma"/>
                <a:ea typeface="Tahoma"/>
                <a:cs typeface="Tahoma"/>
              </a:rPr>
              <a:t>Run Snapshot Report 3.20 - Career Technical Education Completers- Student List, and filter as follows:</a:t>
            </a:r>
          </a:p>
          <a:p>
            <a:pPr lvl="3">
              <a:spcBef>
                <a:spcPts val="0"/>
              </a:spcBef>
            </a:pPr>
            <a:r>
              <a:rPr lang="en-US" sz="1200" dirty="0">
                <a:solidFill>
                  <a:schemeClr val="tx1"/>
                </a:solidFill>
                <a:latin typeface="Tahoma"/>
                <a:ea typeface="Tahoma"/>
                <a:cs typeface="Tahoma"/>
              </a:rPr>
              <a:t>Academic Year: 2023-24;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Grade: 12</a:t>
            </a:r>
          </a:p>
          <a:p>
            <a:pPr lvl="3">
              <a:spcBef>
                <a:spcPts val="0"/>
              </a:spcBef>
            </a:pPr>
            <a:r>
              <a:rPr lang="en-US" sz="1200" dirty="0">
                <a:solidFill>
                  <a:schemeClr val="tx1"/>
                </a:solidFill>
                <a:latin typeface="Tahoma"/>
                <a:ea typeface="Tahoma"/>
                <a:cs typeface="Tahoma"/>
              </a:rPr>
              <a:t>Perkins/CTEIG Fundable: All</a:t>
            </a:r>
          </a:p>
          <a:p>
            <a:pPr lvl="3">
              <a:spcBef>
                <a:spcPts val="0"/>
              </a:spcBef>
            </a:pP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2">
              <a:spcBef>
                <a:spcPts val="600"/>
              </a:spcBef>
              <a:spcAft>
                <a:spcPts val="600"/>
              </a:spcAft>
            </a:pPr>
            <a:r>
              <a:rPr lang="en-US" sz="1200" dirty="0">
                <a:solidFill>
                  <a:schemeClr val="tx1"/>
                </a:solidFill>
                <a:latin typeface="Tahoma"/>
                <a:ea typeface="Tahoma"/>
                <a:cs typeface="Tahoma"/>
              </a:rPr>
              <a:t>Run Snapshot Report 3.20 - Career Technical Education Completers- Student List multiple times, and filter as follows:</a:t>
            </a:r>
          </a:p>
          <a:p>
            <a:pPr lvl="3">
              <a:spcBef>
                <a:spcPts val="0"/>
              </a:spcBef>
            </a:pPr>
            <a:r>
              <a:rPr lang="en-US" sz="1200" dirty="0">
                <a:solidFill>
                  <a:schemeClr val="tx1"/>
                </a:solidFill>
                <a:latin typeface="Tahoma"/>
                <a:ea typeface="Tahoma"/>
                <a:cs typeface="Tahoma"/>
              </a:rPr>
              <a:t>Academic Year: 2022-23; 2021-22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Grade: 11; 10</a:t>
            </a:r>
          </a:p>
          <a:p>
            <a:pPr lvl="3">
              <a:spcBef>
                <a:spcPts val="0"/>
              </a:spcBef>
            </a:pPr>
            <a:r>
              <a:rPr lang="en-US" sz="1200" dirty="0">
                <a:solidFill>
                  <a:schemeClr val="tx1"/>
                </a:solidFill>
                <a:latin typeface="Tahoma"/>
                <a:ea typeface="Tahoma"/>
                <a:cs typeface="Tahoma"/>
              </a:rPr>
              <a:t>Perkins/CTEIG Fundable: All</a:t>
            </a:r>
          </a:p>
          <a:p>
            <a:pPr lvl="2">
              <a:spcBef>
                <a:spcPts val="0"/>
              </a:spcBef>
            </a:pPr>
            <a:r>
              <a:rPr lang="en-US" sz="1200" dirty="0">
                <a:solidFill>
                  <a:schemeClr val="tx1"/>
                </a:solidFill>
                <a:latin typeface="Tahoma"/>
                <a:ea typeface="Tahoma"/>
                <a:cs typeface="Tahoma"/>
              </a:rPr>
              <a:t>Make sure to change the Academic Year and Grade filters using these pairings: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AY 2022-23 &amp; Grade 11; AY 2021-22 &amp; Grade 10</a:t>
            </a:r>
          </a:p>
          <a:p>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descr="A screenshot of snapshot report3.15 with indicated fields used to generate list of students who were CTE completers in different academic years.">
            <a:extLst>
              <a:ext uri="{FF2B5EF4-FFF2-40B4-BE49-F238E27FC236}">
                <a16:creationId xmlns:a16="http://schemas.microsoft.com/office/drawing/2014/main" id="{ECEF0C6D-A59E-433E-867A-FAB3BADF3AF3}"/>
              </a:ext>
            </a:extLst>
          </p:cNvPr>
          <p:cNvGrpSpPr/>
          <p:nvPr/>
        </p:nvGrpSpPr>
        <p:grpSpPr>
          <a:xfrm>
            <a:off x="606830" y="956938"/>
            <a:ext cx="10889327" cy="1946640"/>
            <a:chOff x="614993" y="1117823"/>
            <a:chExt cx="10619334" cy="1810055"/>
          </a:xfrm>
        </p:grpSpPr>
        <p:pic>
          <p:nvPicPr>
            <p:cNvPr id="6" name="Picture 5">
              <a:extLst>
                <a:ext uri="{FF2B5EF4-FFF2-40B4-BE49-F238E27FC236}">
                  <a16:creationId xmlns:a16="http://schemas.microsoft.com/office/drawing/2014/main" id="{A063EE4C-6B09-4208-BC2D-62C37A2A8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4993" y="1117823"/>
              <a:ext cx="10619334" cy="1810055"/>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0973FE76-6BE4-4E9A-9802-52E93316F711}"/>
                </a:ext>
              </a:extLst>
            </p:cNvPr>
            <p:cNvSpPr/>
            <p:nvPr/>
          </p:nvSpPr>
          <p:spPr>
            <a:xfrm>
              <a:off x="664028" y="1484297"/>
              <a:ext cx="2102785" cy="20909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9626E8B3-8278-45B2-8865-1DFF58BD97CB}"/>
                </a:ext>
              </a:extLst>
            </p:cNvPr>
            <p:cNvSpPr/>
            <p:nvPr/>
          </p:nvSpPr>
          <p:spPr>
            <a:xfrm>
              <a:off x="627275" y="1875380"/>
              <a:ext cx="2779257"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Rectangle: Rounded Corners 9">
              <a:extLst>
                <a:ext uri="{FF2B5EF4-FFF2-40B4-BE49-F238E27FC236}">
                  <a16:creationId xmlns:a16="http://schemas.microsoft.com/office/drawing/2014/main" id="{322813D0-3A8E-4EC0-8942-1964637070E6}"/>
                </a:ext>
              </a:extLst>
            </p:cNvPr>
            <p:cNvSpPr/>
            <p:nvPr/>
          </p:nvSpPr>
          <p:spPr>
            <a:xfrm>
              <a:off x="3529756" y="2084845"/>
              <a:ext cx="2881511"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11" name="Footer Placeholder 3">
            <a:extLst>
              <a:ext uri="{FF2B5EF4-FFF2-40B4-BE49-F238E27FC236}">
                <a16:creationId xmlns:a16="http://schemas.microsoft.com/office/drawing/2014/main" id="{FD6783C0-DD94-A502-A9D7-54150612776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615130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8257E-2E0E-41F5-B24E-C93AAF47D267}"/>
              </a:ext>
            </a:extLst>
          </p:cNvPr>
          <p:cNvSpPr>
            <a:spLocks noGrp="1"/>
          </p:cNvSpPr>
          <p:nvPr>
            <p:ph type="title"/>
          </p:nvPr>
        </p:nvSpPr>
        <p:spPr>
          <a:xfrm>
            <a:off x="431800" y="324424"/>
            <a:ext cx="11340000" cy="432000"/>
          </a:xfrm>
        </p:spPr>
        <p:txBody>
          <a:bodyPr/>
          <a:lstStyle/>
          <a:p>
            <a:r>
              <a:rPr lang="en-US" dirty="0"/>
              <a:t>Survey Template and more</a:t>
            </a:r>
          </a:p>
        </p:txBody>
      </p:sp>
      <p:sp>
        <p:nvSpPr>
          <p:cNvPr id="3" name="Footer Placeholder 2">
            <a:extLst>
              <a:ext uri="{FF2B5EF4-FFF2-40B4-BE49-F238E27FC236}">
                <a16:creationId xmlns:a16="http://schemas.microsoft.com/office/drawing/2014/main" id="{54A19999-DBF2-40EE-8F98-C694A2B9259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Text Placeholder 3">
            <a:extLst>
              <a:ext uri="{FF2B5EF4-FFF2-40B4-BE49-F238E27FC236}">
                <a16:creationId xmlns:a16="http://schemas.microsoft.com/office/drawing/2014/main" id="{3C2E0799-9C26-427F-BBB9-9ABCC4D7C6AC}"/>
              </a:ext>
            </a:extLst>
          </p:cNvPr>
          <p:cNvSpPr>
            <a:spLocks noGrp="1"/>
          </p:cNvSpPr>
          <p:nvPr>
            <p:ph type="body" sz="quarter" idx="32"/>
          </p:nvPr>
        </p:nvSpPr>
        <p:spPr>
          <a:xfrm>
            <a:off x="431800" y="862304"/>
            <a:ext cx="11339513" cy="360000"/>
          </a:xfrm>
        </p:spPr>
        <p:txBody>
          <a:bodyPr/>
          <a:lstStyle/>
          <a:p>
            <a:r>
              <a:rPr lang="en-US" dirty="0"/>
              <a:t>Please refer to the User Manual PSTS page for additional references </a:t>
            </a:r>
          </a:p>
          <a:p>
            <a:endParaRPr lang="en-US" dirty="0"/>
          </a:p>
        </p:txBody>
      </p:sp>
      <p:pic>
        <p:nvPicPr>
          <p:cNvPr id="8" name="Picture 7" descr="A screenshot of the PSTS Survey Template guide section in the user manual ">
            <a:extLst>
              <a:ext uri="{FF2B5EF4-FFF2-40B4-BE49-F238E27FC236}">
                <a16:creationId xmlns:a16="http://schemas.microsoft.com/office/drawing/2014/main" id="{B13FC071-85B5-4B31-9144-A681A234CBF7}"/>
              </a:ext>
            </a:extLst>
          </p:cNvPr>
          <p:cNvPicPr>
            <a:picLocks noChangeAspect="1"/>
          </p:cNvPicPr>
          <p:nvPr/>
        </p:nvPicPr>
        <p:blipFill>
          <a:blip r:embed="rId3"/>
          <a:stretch>
            <a:fillRect/>
          </a:stretch>
        </p:blipFill>
        <p:spPr>
          <a:xfrm>
            <a:off x="683907" y="1368119"/>
            <a:ext cx="4994285" cy="4851428"/>
          </a:xfrm>
          <a:prstGeom prst="rect">
            <a:avLst/>
          </a:prstGeom>
          <a:effectLst>
            <a:outerShdw blurRad="63500" algn="ctr" rotWithShape="0">
              <a:prstClr val="black">
                <a:alpha val="40000"/>
              </a:prstClr>
            </a:outerShdw>
          </a:effectLst>
        </p:spPr>
      </p:pic>
      <p:pic>
        <p:nvPicPr>
          <p:cNvPr id="10" name="Picture 9" descr="A screenshot of the PSTS Survey Reporting FAQs section in the user manual ">
            <a:extLst>
              <a:ext uri="{FF2B5EF4-FFF2-40B4-BE49-F238E27FC236}">
                <a16:creationId xmlns:a16="http://schemas.microsoft.com/office/drawing/2014/main" id="{5C95E0DA-EF66-480B-90B9-5F30E728596D}"/>
              </a:ext>
            </a:extLst>
          </p:cNvPr>
          <p:cNvPicPr>
            <a:picLocks noChangeAspect="1"/>
          </p:cNvPicPr>
          <p:nvPr/>
        </p:nvPicPr>
        <p:blipFill>
          <a:blip r:embed="rId4"/>
          <a:stretch>
            <a:fillRect/>
          </a:stretch>
        </p:blipFill>
        <p:spPr>
          <a:xfrm>
            <a:off x="6096000" y="1368119"/>
            <a:ext cx="5171429" cy="3651428"/>
          </a:xfrm>
          <a:prstGeom prst="rect">
            <a:avLst/>
          </a:prstGeom>
          <a:effectLst>
            <a:outerShdw blurRad="63500" algn="ctr" rotWithShape="0">
              <a:prstClr val="black">
                <a:alpha val="40000"/>
              </a:prstClr>
            </a:outerShdw>
          </a:effectLst>
        </p:spPr>
      </p:pic>
      <p:sp>
        <p:nvSpPr>
          <p:cNvPr id="5" name="Slide Number Placeholder 4">
            <a:extLst>
              <a:ext uri="{FF2B5EF4-FFF2-40B4-BE49-F238E27FC236}">
                <a16:creationId xmlns:a16="http://schemas.microsoft.com/office/drawing/2014/main" id="{78C521C9-D9B3-47E6-9A1E-9F7BFF1651F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716209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computer with folders flying out of the screen">
            <a:extLst>
              <a:ext uri="{FF2B5EF4-FFF2-40B4-BE49-F238E27FC236}">
                <a16:creationId xmlns:a16="http://schemas.microsoft.com/office/drawing/2014/main" id="{79F75F83-B1DE-41A8-A778-86E6BFA96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76" y="924473"/>
            <a:ext cx="5088368" cy="5088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62780F-92D5-4FF5-8003-B57A9BC2BF77}"/>
              </a:ext>
            </a:extLst>
          </p:cNvPr>
          <p:cNvSpPr>
            <a:spLocks noGrp="1"/>
          </p:cNvSpPr>
          <p:nvPr>
            <p:ph type="title"/>
          </p:nvPr>
        </p:nvSpPr>
        <p:spPr>
          <a:xfrm>
            <a:off x="352487" y="290087"/>
            <a:ext cx="11340000" cy="432000"/>
          </a:xfrm>
        </p:spPr>
        <p:txBody>
          <a:bodyPr>
            <a:normAutofit fontScale="90000"/>
          </a:bodyPr>
          <a:lstStyle/>
          <a:p>
            <a:r>
              <a:rPr lang="en-US" dirty="0"/>
              <a:t>How to Submit Fall 2 PSTS Records</a:t>
            </a:r>
          </a:p>
        </p:txBody>
      </p:sp>
      <p:sp>
        <p:nvSpPr>
          <p:cNvPr id="3" name="Footer Placeholder 2">
            <a:extLst>
              <a:ext uri="{FF2B5EF4-FFF2-40B4-BE49-F238E27FC236}">
                <a16:creationId xmlns:a16="http://schemas.microsoft.com/office/drawing/2014/main" id="{995C5454-A5BD-453D-8BE8-BC77D4B613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Slide Number Placeholder 6">
            <a:extLst>
              <a:ext uri="{FF2B5EF4-FFF2-40B4-BE49-F238E27FC236}">
                <a16:creationId xmlns:a16="http://schemas.microsoft.com/office/drawing/2014/main" id="{8CB91F14-24A4-4068-9B1E-1DD2ED4AB2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Content Placeholder 5">
            <a:extLst>
              <a:ext uri="{FF2B5EF4-FFF2-40B4-BE49-F238E27FC236}">
                <a16:creationId xmlns:a16="http://schemas.microsoft.com/office/drawing/2014/main" id="{48CDD73D-7C2C-40BB-AE73-DED62B7377F6}"/>
              </a:ext>
            </a:extLst>
          </p:cNvPr>
          <p:cNvSpPr>
            <a:spLocks noGrp="1"/>
          </p:cNvSpPr>
          <p:nvPr>
            <p:ph sz="quarter" idx="4294967295"/>
          </p:nvPr>
        </p:nvSpPr>
        <p:spPr>
          <a:xfrm>
            <a:off x="6604995" y="2304748"/>
            <a:ext cx="4300537" cy="1408113"/>
          </a:xfrm>
        </p:spPr>
        <p:txBody>
          <a:bodyPr>
            <a:normAutofit fontScale="92500" lnSpcReduction="10000"/>
          </a:bodyPr>
          <a:lstStyle/>
          <a:p>
            <a:pPr>
              <a:spcBef>
                <a:spcPct val="0"/>
              </a:spcBef>
              <a:buClrTx/>
              <a:buFontTx/>
              <a:buChar char="•"/>
            </a:pPr>
            <a:r>
              <a:rPr lang="en-US" altLang="en-US" dirty="0"/>
              <a:t>One or more student records</a:t>
            </a:r>
          </a:p>
          <a:p>
            <a:pPr>
              <a:spcBef>
                <a:spcPct val="0"/>
              </a:spcBef>
              <a:buClrTx/>
              <a:buFontTx/>
              <a:buChar char="•"/>
            </a:pPr>
            <a:r>
              <a:rPr lang="en-US" altLang="en-US" dirty="0"/>
              <a:t>Enter data in SIS or Excel;  then upload extract using  CALPADS portal</a:t>
            </a:r>
          </a:p>
          <a:p>
            <a:pPr>
              <a:spcBef>
                <a:spcPct val="0"/>
              </a:spcBef>
              <a:buClrTx/>
              <a:buFontTx/>
              <a:buChar char="•"/>
            </a:pPr>
            <a:r>
              <a:rPr lang="en-US" altLang="en-US" dirty="0"/>
              <a:t>Fall 2 PSTS CTE completer data will come from SIS </a:t>
            </a:r>
          </a:p>
        </p:txBody>
      </p:sp>
      <p:sp>
        <p:nvSpPr>
          <p:cNvPr id="9" name="Text Placeholder 2">
            <a:extLst>
              <a:ext uri="{FF2B5EF4-FFF2-40B4-BE49-F238E27FC236}">
                <a16:creationId xmlns:a16="http://schemas.microsoft.com/office/drawing/2014/main" id="{A9E31A39-ED8B-443D-A945-747D538005AA}"/>
              </a:ext>
            </a:extLst>
          </p:cNvPr>
          <p:cNvSpPr txBox="1">
            <a:spLocks/>
          </p:cNvSpPr>
          <p:nvPr/>
        </p:nvSpPr>
        <p:spPr>
          <a:xfrm>
            <a:off x="6520757" y="3940628"/>
            <a:ext cx="4080681" cy="45512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000" b="1" kern="1200">
                <a:solidFill>
                  <a:schemeClr val="tx1"/>
                </a:solidFill>
                <a:latin typeface="+mj-lt"/>
                <a:ea typeface="+mn-ea"/>
                <a:cs typeface="+mn-cs"/>
              </a:defRPr>
            </a:lvl1pPr>
            <a:lvl2pPr marL="457200" indent="0" algn="l" defTabSz="914400"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000" b="1" i="0" u="none" strike="noStrike" kern="1200" cap="none" spc="0" normalizeH="0" baseline="0" noProof="0" dirty="0">
                <a:ln>
                  <a:noFill/>
                </a:ln>
                <a:solidFill>
                  <a:srgbClr val="FF7560"/>
                </a:solidFill>
                <a:effectLst/>
                <a:uLnTx/>
                <a:uFillTx/>
                <a:latin typeface="Arial Black"/>
                <a:ea typeface="+mn-ea"/>
                <a:cs typeface="+mn-cs"/>
              </a:rPr>
              <a:t>Online Maintenance </a:t>
            </a:r>
          </a:p>
        </p:txBody>
      </p:sp>
      <p:cxnSp>
        <p:nvCxnSpPr>
          <p:cNvPr id="4" name="Straight Connector 3">
            <a:extLst>
              <a:ext uri="{FF2B5EF4-FFF2-40B4-BE49-F238E27FC236}">
                <a16:creationId xmlns:a16="http://schemas.microsoft.com/office/drawing/2014/main" id="{51ED25BC-9195-4FE0-B84C-DFFD92958361}"/>
              </a:ext>
              <a:ext uri="{C183D7F6-B498-43B3-948B-1728B52AA6E4}">
                <adec:decorative xmlns:adec="http://schemas.microsoft.com/office/drawing/2017/decorative" val="1"/>
              </a:ext>
            </a:extLst>
          </p:cNvPr>
          <p:cNvCxnSpPr/>
          <p:nvPr/>
        </p:nvCxnSpPr>
        <p:spPr>
          <a:xfrm>
            <a:off x="6399138" y="4452731"/>
            <a:ext cx="4301435" cy="0"/>
          </a:xfrm>
          <a:prstGeom prst="line">
            <a:avLst/>
          </a:prstGeom>
          <a:ln w="31750">
            <a:solidFill>
              <a:srgbClr val="19929B"/>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62FA1D89-862D-4EA8-8C6C-8E078CD8E13C}"/>
              </a:ext>
            </a:extLst>
          </p:cNvPr>
          <p:cNvSpPr txBox="1">
            <a:spLocks/>
          </p:cNvSpPr>
          <p:nvPr/>
        </p:nvSpPr>
        <p:spPr>
          <a:xfrm>
            <a:off x="6520757" y="4619735"/>
            <a:ext cx="4301435" cy="986254"/>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ct val="0"/>
              </a:spcBef>
              <a:spcAft>
                <a:spcPts val="500"/>
              </a:spcAft>
              <a:buClrTx/>
              <a:buSzTx/>
              <a:buFontTx/>
              <a:buChar char="•"/>
              <a:tabLst/>
              <a:defRPr/>
            </a:pPr>
            <a:r>
              <a:rPr kumimoji="0" lang="en-US" altLang="en-US" sz="1800" b="0" i="0" u="none" strike="noStrike" kern="1200" cap="none" spc="0" normalizeH="0" baseline="0" noProof="0" dirty="0">
                <a:ln>
                  <a:noFill/>
                </a:ln>
                <a:solidFill>
                  <a:srgbClr val="3F3F3F"/>
                </a:solidFill>
                <a:effectLst/>
                <a:uLnTx/>
                <a:uFillTx/>
                <a:latin typeface="Tahoma"/>
                <a:ea typeface="+mn-ea"/>
                <a:cs typeface="+mn-cs"/>
              </a:rPr>
              <a:t>Ability to add, modify, delete PSTS records online in the student detail section</a:t>
            </a:r>
          </a:p>
          <a:p>
            <a:pPr marL="266700" marR="0" lvl="0" indent="-266700" algn="l" defTabSz="914400" rtl="0" eaLnBrk="1" fontAlgn="auto" latinLnBrk="0" hangingPunct="1">
              <a:lnSpc>
                <a:spcPct val="100000"/>
              </a:lnSpc>
              <a:spcBef>
                <a:spcPct val="0"/>
              </a:spcBef>
              <a:spcAft>
                <a:spcPts val="500"/>
              </a:spcAft>
              <a:buClrTx/>
              <a:buSzTx/>
              <a:buFontTx/>
              <a:buChar char="•"/>
              <a:tabLst/>
              <a:defRPr/>
            </a:pPr>
            <a:endParaRPr kumimoji="0" lang="en-US" altLang="en-US" sz="1800" b="0" i="0" u="none" strike="noStrike" kern="1200" cap="none" spc="0" normalizeH="0" baseline="0" noProof="0" dirty="0">
              <a:ln>
                <a:noFill/>
              </a:ln>
              <a:solidFill>
                <a:srgbClr val="3F3F3F"/>
              </a:solidFill>
              <a:effectLst/>
              <a:uLnTx/>
              <a:uFillTx/>
              <a:latin typeface="Tahoma"/>
              <a:ea typeface="+mn-ea"/>
              <a:cs typeface="+mn-cs"/>
            </a:endParaRPr>
          </a:p>
        </p:txBody>
      </p:sp>
      <p:cxnSp>
        <p:nvCxnSpPr>
          <p:cNvPr id="21" name="Straight Connector 20">
            <a:extLst>
              <a:ext uri="{FF2B5EF4-FFF2-40B4-BE49-F238E27FC236}">
                <a16:creationId xmlns:a16="http://schemas.microsoft.com/office/drawing/2014/main" id="{E373C7F9-3F08-4DB0-8047-0DDC2EACB2ED}"/>
              </a:ext>
              <a:ext uri="{C183D7F6-B498-43B3-948B-1728B52AA6E4}">
                <adec:decorative xmlns:adec="http://schemas.microsoft.com/office/drawing/2017/decorative" val="1"/>
              </a:ext>
            </a:extLst>
          </p:cNvPr>
          <p:cNvCxnSpPr/>
          <p:nvPr/>
        </p:nvCxnSpPr>
        <p:spPr>
          <a:xfrm>
            <a:off x="6332258" y="2021565"/>
            <a:ext cx="4301435" cy="0"/>
          </a:xfrm>
          <a:prstGeom prst="line">
            <a:avLst/>
          </a:prstGeom>
          <a:ln w="31750">
            <a:solidFill>
              <a:srgbClr val="19929B"/>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44A3D41-1070-4088-8F63-C4ABC06D1798}"/>
              </a:ext>
            </a:extLst>
          </p:cNvPr>
          <p:cNvSpPr txBox="1">
            <a:spLocks/>
          </p:cNvSpPr>
          <p:nvPr/>
        </p:nvSpPr>
        <p:spPr>
          <a:xfrm>
            <a:off x="6442634" y="1422385"/>
            <a:ext cx="4080681" cy="45512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000" b="1" kern="1200">
                <a:solidFill>
                  <a:schemeClr val="tx1"/>
                </a:solidFill>
                <a:latin typeface="+mj-lt"/>
                <a:ea typeface="+mn-ea"/>
                <a:cs typeface="+mn-cs"/>
              </a:defRPr>
            </a:lvl1pPr>
            <a:lvl2pPr marL="457200" indent="0" algn="l" defTabSz="914400"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000" b="1" i="0" u="none" strike="noStrike" kern="1200" cap="none" spc="0" normalizeH="0" baseline="0" noProof="0">
                <a:ln>
                  <a:noFill/>
                </a:ln>
                <a:solidFill>
                  <a:srgbClr val="FF7560"/>
                </a:solidFill>
                <a:effectLst/>
                <a:uLnTx/>
                <a:uFillTx/>
                <a:latin typeface="Arial Black"/>
                <a:ea typeface="+mn-ea"/>
                <a:cs typeface="+mn-cs"/>
              </a:rPr>
              <a:t>Batch Upload</a:t>
            </a:r>
            <a:endParaRPr kumimoji="0" lang="en-US" sz="2000" b="1" i="0" u="none" strike="noStrike" kern="1200" cap="none" spc="0" normalizeH="0" baseline="0" noProof="0" dirty="0">
              <a:ln>
                <a:noFill/>
              </a:ln>
              <a:solidFill>
                <a:srgbClr val="FF7560"/>
              </a:solidFill>
              <a:effectLst/>
              <a:uLnTx/>
              <a:uFillTx/>
              <a:latin typeface="Arial Black"/>
              <a:ea typeface="+mn-ea"/>
              <a:cs typeface="+mn-cs"/>
            </a:endParaRPr>
          </a:p>
        </p:txBody>
      </p:sp>
    </p:spTree>
    <p:extLst>
      <p:ext uri="{BB962C8B-B14F-4D97-AF65-F5344CB8AC3E}">
        <p14:creationId xmlns:p14="http://schemas.microsoft.com/office/powerpoint/2010/main" val="156612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34000">
              <a:schemeClr val="bg1">
                <a:lumMod val="100000"/>
                <a:alpha val="50000"/>
              </a:schemeClr>
            </a:gs>
            <a:gs pos="100000">
              <a:schemeClr val="bg1"/>
            </a:gs>
          </a:gsLst>
          <a:lin ang="3600000" scaled="0"/>
        </a:gradFill>
        <a:effectLst/>
      </p:bgPr>
    </p:bg>
    <p:spTree>
      <p:nvGrpSpPr>
        <p:cNvPr id="1" name=""/>
        <p:cNvGrpSpPr/>
        <p:nvPr/>
      </p:nvGrpSpPr>
      <p:grpSpPr>
        <a:xfrm>
          <a:off x="0" y="0"/>
          <a:ext cx="0" cy="0"/>
          <a:chOff x="0" y="0"/>
          <a:chExt cx="0" cy="0"/>
        </a:xfrm>
      </p:grpSpPr>
      <p:pic>
        <p:nvPicPr>
          <p:cNvPr id="2050" name="Picture 2" descr="What is CGEIT? A certification for seasoned IT governance professionals |  CIO">
            <a:extLst>
              <a:ext uri="{FF2B5EF4-FFF2-40B4-BE49-F238E27FC236}">
                <a16:creationId xmlns:a16="http://schemas.microsoft.com/office/drawing/2014/main" id="{028EA7D7-35D9-4574-81CD-B3779DD50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36535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4"/>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7" y="3710967"/>
            <a:ext cx="5780231" cy="839607"/>
          </a:xfrm>
        </p:spPr>
        <p:txBody>
          <a:bodyPr/>
          <a:lstStyle/>
          <a:p>
            <a:r>
              <a:rPr lang="en-US" dirty="0">
                <a:solidFill>
                  <a:schemeClr val="tx1">
                    <a:lumMod val="85000"/>
                    <a:lumOff val="15000"/>
                  </a:schemeClr>
                </a:solidFill>
              </a:rPr>
              <a:t>Certification Process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4926441" cy="385483"/>
          </a:xfrm>
          <a:noFill/>
          <a:effectLst/>
        </p:spPr>
        <p:txBody>
          <a:bodyPr/>
          <a:lstStyle/>
          <a:p>
            <a:r>
              <a:rPr lang="en-US" dirty="0">
                <a:solidFill>
                  <a:schemeClr val="tx1">
                    <a:lumMod val="85000"/>
                    <a:lumOff val="15000"/>
                  </a:schemeClr>
                </a:solidFill>
              </a:rPr>
              <a:t>Discuss Errors, Reports and more</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a:xfrm>
            <a:off x="11790946" y="6365363"/>
            <a:ext cx="401053" cy="421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Footer Placeholder 5">
            <a:extLst>
              <a:ext uri="{FF2B5EF4-FFF2-40B4-BE49-F238E27FC236}">
                <a16:creationId xmlns:a16="http://schemas.microsoft.com/office/drawing/2014/main" id="{728CE4C3-4157-4CE8-BDA2-BA63693E0CB8}"/>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Tree>
    <p:extLst>
      <p:ext uri="{BB962C8B-B14F-4D97-AF65-F5344CB8AC3E}">
        <p14:creationId xmlns:p14="http://schemas.microsoft.com/office/powerpoint/2010/main" val="186439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endParaRPr lang="en-US" dirty="0"/>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428477"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8477" y="768888"/>
            <a:ext cx="1114422" cy="1114422"/>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058422" y="2089881"/>
            <a:ext cx="1800000" cy="360000"/>
          </a:xfrm>
        </p:spPr>
        <p:txBody>
          <a:bodyPr/>
          <a:lstStyle/>
          <a:p>
            <a:r>
              <a:rPr lang="en-US" dirty="0">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184422" y="256757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335120"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5120" y="833108"/>
            <a:ext cx="1050201" cy="1050201"/>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7992331" y="2123505"/>
            <a:ext cx="1800000" cy="360000"/>
          </a:xfrm>
        </p:spPr>
        <p:txBody>
          <a:bodyPr/>
          <a:lstStyle/>
          <a:p>
            <a:r>
              <a:rPr lang="en-US" dirty="0">
                <a:solidFill>
                  <a:schemeClr val="tx1">
                    <a:lumMod val="75000"/>
                    <a:lumOff val="25000"/>
                  </a:schemeClr>
                </a:solidFill>
              </a:rPr>
              <a:t>Details</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118331" y="256757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10322495" y="76910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86715" y="833108"/>
            <a:ext cx="986197" cy="986197"/>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10124276" y="1968368"/>
            <a:ext cx="1674000" cy="360000"/>
          </a:xfrm>
        </p:spPr>
        <p:txBody>
          <a:bodyPr/>
          <a:lstStyle/>
          <a:p>
            <a:r>
              <a:rPr lang="en-US" dirty="0"/>
              <a:t>Certification Validation </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10187944" y="257675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tretch>
            <a:fillRect/>
          </a:stretch>
        </p:blipFill>
        <p:spPr>
          <a:xfrm>
            <a:off x="432000" y="36802"/>
            <a:ext cx="5472000" cy="3641142"/>
          </a:xfrm>
        </p:spPr>
      </p:pic>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577530" y="309208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305832" y="4464186"/>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85321" y="4992317"/>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8530" y="3185335"/>
            <a:ext cx="995707" cy="995707"/>
          </a:xfrm>
          <a:prstGeom prst="rect">
            <a:avLst/>
          </a:prstGeom>
        </p:spPr>
      </p:pic>
      <p:sp>
        <p:nvSpPr>
          <p:cNvPr id="31" name="Rectangle 30">
            <a:extLst>
              <a:ext uri="{FF2B5EF4-FFF2-40B4-BE49-F238E27FC236}">
                <a16:creationId xmlns:a16="http://schemas.microsoft.com/office/drawing/2014/main" id="{DA984CF7-EA65-4155-98D2-CD9BAF9785FA}"/>
              </a:ext>
              <a:ext uri="{C183D7F6-B498-43B3-948B-1728B52AA6E4}">
                <adec:decorative xmlns:adec="http://schemas.microsoft.com/office/drawing/2017/decorative" val="1"/>
              </a:ext>
            </a:extLst>
          </p:cNvPr>
          <p:cNvSpPr/>
          <p:nvPr/>
        </p:nvSpPr>
        <p:spPr>
          <a:xfrm>
            <a:off x="7321266" y="30666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3" name="Graphic 32" descr="Network" title="Placeholder Icon">
            <a:extLst>
              <a:ext uri="{FF2B5EF4-FFF2-40B4-BE49-F238E27FC236}">
                <a16:creationId xmlns:a16="http://schemas.microsoft.com/office/drawing/2014/main" id="{92C673AA-856D-4F85-9D23-73EE55FF820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21266" y="3066620"/>
            <a:ext cx="1114422" cy="1114422"/>
          </a:xfrm>
          <a:prstGeom prst="rect">
            <a:avLst/>
          </a:prstGeom>
        </p:spPr>
      </p:pic>
      <p:sp>
        <p:nvSpPr>
          <p:cNvPr id="35" name="Text Placeholder 5">
            <a:extLst>
              <a:ext uri="{FF2B5EF4-FFF2-40B4-BE49-F238E27FC236}">
                <a16:creationId xmlns:a16="http://schemas.microsoft.com/office/drawing/2014/main" id="{84325A89-F39D-4794-8F55-1A83D853A905}"/>
              </a:ext>
            </a:extLst>
          </p:cNvPr>
          <p:cNvSpPr txBox="1">
            <a:spLocks/>
          </p:cNvSpPr>
          <p:nvPr/>
        </p:nvSpPr>
        <p:spPr>
          <a:xfrm>
            <a:off x="7007297" y="4451094"/>
            <a:ext cx="1800000" cy="541223"/>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Reports Review</a:t>
            </a:r>
          </a:p>
        </p:txBody>
      </p:sp>
      <p:cxnSp>
        <p:nvCxnSpPr>
          <p:cNvPr id="37" name="Straight Connector 36">
            <a:extLst>
              <a:ext uri="{FF2B5EF4-FFF2-40B4-BE49-F238E27FC236}">
                <a16:creationId xmlns:a16="http://schemas.microsoft.com/office/drawing/2014/main" id="{34F6A49D-9E4B-40B3-919E-8AFBE7996523}"/>
              </a:ext>
              <a:ext uri="{C183D7F6-B498-43B3-948B-1728B52AA6E4}">
                <adec:decorative xmlns:adec="http://schemas.microsoft.com/office/drawing/2017/decorative" val="1"/>
              </a:ext>
            </a:extLst>
          </p:cNvPr>
          <p:cNvCxnSpPr>
            <a:cxnSpLocks/>
          </p:cNvCxnSpPr>
          <p:nvPr/>
        </p:nvCxnSpPr>
        <p:spPr>
          <a:xfrm>
            <a:off x="7133297" y="4965026"/>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62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000"/>
                                        <p:tgtEl>
                                          <p:spTgt spid="10">
                                            <p:txEl>
                                              <p:pRg st="0" end="0"/>
                                            </p:txEl>
                                          </p:spTgt>
                                        </p:tgtEl>
                                      </p:cBhvr>
                                    </p:animEffect>
                                    <p:anim calcmode="lin" valueType="num">
                                      <p:cBhvr>
                                        <p:cTn id="2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1000"/>
                                        <p:tgtEl>
                                          <p:spTgt spid="4">
                                            <p:txEl>
                                              <p:pRg st="0" end="0"/>
                                            </p:txEl>
                                          </p:spTgt>
                                        </p:tgtEl>
                                      </p:cBhvr>
                                    </p:animEffect>
                                    <p:anim calcmode="lin" valueType="num">
                                      <p:cBhvr>
                                        <p:cTn id="4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txEl>
                                              <p:pRg st="0" end="0"/>
                                            </p:txEl>
                                          </p:spTgt>
                                        </p:tgtEl>
                                        <p:attrNameLst>
                                          <p:attrName>style.visibility</p:attrName>
                                        </p:attrNameLst>
                                      </p:cBhvr>
                                      <p:to>
                                        <p:strVal val="visible"/>
                                      </p:to>
                                    </p:set>
                                    <p:animEffect transition="in" filter="fade">
                                      <p:cBhvr>
                                        <p:cTn id="72" dur="1000"/>
                                        <p:tgtEl>
                                          <p:spTgt spid="8">
                                            <p:txEl>
                                              <p:pRg st="0" end="0"/>
                                            </p:txEl>
                                          </p:spTgt>
                                        </p:tgtEl>
                                      </p:cBhvr>
                                    </p:animEffect>
                                    <p:anim calcmode="lin" valueType="num">
                                      <p:cBhvr>
                                        <p:cTn id="7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1000"/>
                                        <p:tgtEl>
                                          <p:spTgt spid="35">
                                            <p:txEl>
                                              <p:pRg st="0" end="0"/>
                                            </p:txEl>
                                          </p:spTgt>
                                        </p:tgtEl>
                                      </p:cBhvr>
                                    </p:animEffect>
                                    <p:anim calcmode="lin" valueType="num">
                                      <p:cBhvr>
                                        <p:cTn id="90"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91"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1000"/>
                                        <p:tgtEl>
                                          <p:spTgt spid="36"/>
                                        </p:tgtEl>
                                      </p:cBhvr>
                                    </p:animEffect>
                                    <p:anim calcmode="lin" valueType="num">
                                      <p:cBhvr>
                                        <p:cTn id="102" dur="1000" fill="hold"/>
                                        <p:tgtEl>
                                          <p:spTgt spid="36"/>
                                        </p:tgtEl>
                                        <p:attrNameLst>
                                          <p:attrName>ppt_x</p:attrName>
                                        </p:attrNameLst>
                                      </p:cBhvr>
                                      <p:tavLst>
                                        <p:tav tm="0">
                                          <p:val>
                                            <p:strVal val="#ppt_x"/>
                                          </p:val>
                                        </p:tav>
                                        <p:tav tm="100000">
                                          <p:val>
                                            <p:strVal val="#ppt_x"/>
                                          </p:val>
                                        </p:tav>
                                      </p:tavLst>
                                    </p:anim>
                                    <p:anim calcmode="lin" valueType="num">
                                      <p:cBhvr>
                                        <p:cTn id="103" dur="1000" fill="hold"/>
                                        <p:tgtEl>
                                          <p:spTgt spid="3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1000"/>
                                        <p:tgtEl>
                                          <p:spTgt spid="38"/>
                                        </p:tgtEl>
                                      </p:cBhvr>
                                    </p:animEffect>
                                    <p:anim calcmode="lin" valueType="num">
                                      <p:cBhvr>
                                        <p:cTn id="107" dur="1000" fill="hold"/>
                                        <p:tgtEl>
                                          <p:spTgt spid="38"/>
                                        </p:tgtEl>
                                        <p:attrNameLst>
                                          <p:attrName>ppt_x</p:attrName>
                                        </p:attrNameLst>
                                      </p:cBhvr>
                                      <p:tavLst>
                                        <p:tav tm="0">
                                          <p:val>
                                            <p:strVal val="#ppt_x"/>
                                          </p:val>
                                        </p:tav>
                                        <p:tav tm="100000">
                                          <p:val>
                                            <p:strVal val="#ppt_x"/>
                                          </p:val>
                                        </p:tav>
                                      </p:tavLst>
                                    </p:anim>
                                    <p:anim calcmode="lin" valueType="num">
                                      <p:cBhvr>
                                        <p:cTn id="108" dur="1000" fill="hold"/>
                                        <p:tgtEl>
                                          <p:spTgt spid="38"/>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fade">
                                      <p:cBhvr>
                                        <p:cTn id="111" dur="1000"/>
                                        <p:tgtEl>
                                          <p:spTgt spid="39"/>
                                        </p:tgtEl>
                                      </p:cBhvr>
                                    </p:animEffect>
                                    <p:anim calcmode="lin" valueType="num">
                                      <p:cBhvr>
                                        <p:cTn id="112" dur="1000" fill="hold"/>
                                        <p:tgtEl>
                                          <p:spTgt spid="39"/>
                                        </p:tgtEl>
                                        <p:attrNameLst>
                                          <p:attrName>ppt_x</p:attrName>
                                        </p:attrNameLst>
                                      </p:cBhvr>
                                      <p:tavLst>
                                        <p:tav tm="0">
                                          <p:val>
                                            <p:strVal val="#ppt_x"/>
                                          </p:val>
                                        </p:tav>
                                        <p:tav tm="100000">
                                          <p:val>
                                            <p:strVal val="#ppt_x"/>
                                          </p:val>
                                        </p:tav>
                                      </p:tavLst>
                                    </p:anim>
                                    <p:anim calcmode="lin" valueType="num">
                                      <p:cBhvr>
                                        <p:cTn id="113" dur="1000" fill="hold"/>
                                        <p:tgtEl>
                                          <p:spTgt spid="39"/>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anim calcmode="lin" valueType="num">
                                      <p:cBhvr>
                                        <p:cTn id="117" dur="1000" fill="hold"/>
                                        <p:tgtEl>
                                          <p:spTgt spid="27"/>
                                        </p:tgtEl>
                                        <p:attrNameLst>
                                          <p:attrName>ppt_x</p:attrName>
                                        </p:attrNameLst>
                                      </p:cBhvr>
                                      <p:tavLst>
                                        <p:tav tm="0">
                                          <p:val>
                                            <p:strVal val="#ppt_x"/>
                                          </p:val>
                                        </p:tav>
                                        <p:tav tm="100000">
                                          <p:val>
                                            <p:strVal val="#ppt_x"/>
                                          </p:val>
                                        </p:tav>
                                      </p:tavLst>
                                    </p:anim>
                                    <p:anim calcmode="lin" valueType="num">
                                      <p:cBhvr>
                                        <p:cTn id="11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build="p"/>
      <p:bldP spid="15" grpId="0" animBg="1"/>
      <p:bldP spid="4" grpId="0" build="p"/>
      <p:bldP spid="26" grpId="0" animBg="1"/>
      <p:bldP spid="8" grpId="0" build="p"/>
      <p:bldP spid="36" grpId="0" animBg="1"/>
      <p:bldP spid="38" grpId="0"/>
      <p:bldP spid="31" grpId="0" animBg="1"/>
      <p:bldP spid="3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2A3A-06E8-C541-A35F-8952D17E3D6B}"/>
              </a:ext>
            </a:extLst>
          </p:cNvPr>
          <p:cNvSpPr>
            <a:spLocks noGrp="1"/>
          </p:cNvSpPr>
          <p:nvPr>
            <p:ph type="title"/>
          </p:nvPr>
        </p:nvSpPr>
        <p:spPr>
          <a:xfrm>
            <a:off x="426000" y="302394"/>
            <a:ext cx="11340000" cy="432000"/>
          </a:xfrm>
        </p:spPr>
        <p:txBody>
          <a:bodyPr>
            <a:normAutofit fontScale="90000"/>
          </a:bodyPr>
          <a:lstStyle/>
          <a:p>
            <a:r>
              <a:rPr lang="en-US" dirty="0"/>
              <a:t>Post- File Submission Work and Certification</a:t>
            </a:r>
          </a:p>
        </p:txBody>
      </p:sp>
      <p:sp>
        <p:nvSpPr>
          <p:cNvPr id="4" name="Footer Placeholder 3">
            <a:extLst>
              <a:ext uri="{FF2B5EF4-FFF2-40B4-BE49-F238E27FC236}">
                <a16:creationId xmlns:a16="http://schemas.microsoft.com/office/drawing/2014/main" id="{5E1EC408-1ECF-9F46-5BD8-D036DA51C24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F9133EED-62B4-4D94-A3E5-42B8393D383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6" name="Group 5" descr="A workflow diagram detailing the Post- File Submission Work and Certification">
            <a:extLst>
              <a:ext uri="{FF2B5EF4-FFF2-40B4-BE49-F238E27FC236}">
                <a16:creationId xmlns:a16="http://schemas.microsoft.com/office/drawing/2014/main" id="{A894A135-915D-F825-0C3F-545371F2D341}"/>
              </a:ext>
            </a:extLst>
          </p:cNvPr>
          <p:cNvGrpSpPr/>
          <p:nvPr/>
        </p:nvGrpSpPr>
        <p:grpSpPr>
          <a:xfrm>
            <a:off x="215370" y="1058534"/>
            <a:ext cx="11250903" cy="4599316"/>
            <a:chOff x="215370" y="1058534"/>
            <a:chExt cx="11250903" cy="4599316"/>
          </a:xfrm>
        </p:grpSpPr>
        <p:pic>
          <p:nvPicPr>
            <p:cNvPr id="11" name="Picture 10">
              <a:extLst>
                <a:ext uri="{FF2B5EF4-FFF2-40B4-BE49-F238E27FC236}">
                  <a16:creationId xmlns:a16="http://schemas.microsoft.com/office/drawing/2014/main" id="{AC2E6769-B89A-AD3A-6F22-72DB621093FE}"/>
                </a:ext>
              </a:extLst>
            </p:cNvPr>
            <p:cNvPicPr>
              <a:picLocks noChangeAspect="1"/>
            </p:cNvPicPr>
            <p:nvPr/>
          </p:nvPicPr>
          <p:blipFill>
            <a:blip r:embed="rId3"/>
            <a:stretch>
              <a:fillRect/>
            </a:stretch>
          </p:blipFill>
          <p:spPr>
            <a:xfrm>
              <a:off x="215370" y="1058534"/>
              <a:ext cx="7224696" cy="4599316"/>
            </a:xfrm>
            <a:prstGeom prst="rect">
              <a:avLst/>
            </a:prstGeom>
          </p:spPr>
        </p:pic>
        <p:grpSp>
          <p:nvGrpSpPr>
            <p:cNvPr id="3" name="Group 2">
              <a:extLst>
                <a:ext uri="{FF2B5EF4-FFF2-40B4-BE49-F238E27FC236}">
                  <a16:creationId xmlns:a16="http://schemas.microsoft.com/office/drawing/2014/main" id="{29BB41C6-1C96-3B97-2609-6148AE0B7DCD}"/>
                </a:ext>
              </a:extLst>
            </p:cNvPr>
            <p:cNvGrpSpPr/>
            <p:nvPr/>
          </p:nvGrpSpPr>
          <p:grpSpPr>
            <a:xfrm>
              <a:off x="7599172" y="2442120"/>
              <a:ext cx="1610252" cy="1973760"/>
              <a:chOff x="7613474" y="1812471"/>
              <a:chExt cx="1610252" cy="1973760"/>
            </a:xfrm>
          </p:grpSpPr>
          <p:sp>
            <p:nvSpPr>
              <p:cNvPr id="22" name="Rectangle: Rounded Corners 21">
                <a:extLst>
                  <a:ext uri="{FF2B5EF4-FFF2-40B4-BE49-F238E27FC236}">
                    <a16:creationId xmlns:a16="http://schemas.microsoft.com/office/drawing/2014/main" id="{3CDE3EAB-F732-67C8-4A16-C20D636D6892}"/>
                  </a:ext>
                </a:extLst>
              </p:cNvPr>
              <p:cNvSpPr/>
              <p:nvPr/>
            </p:nvSpPr>
            <p:spPr>
              <a:xfrm>
                <a:off x="7613474" y="1812471"/>
                <a:ext cx="1610252" cy="1973760"/>
              </a:xfrm>
              <a:prstGeom prst="roundRect">
                <a:avLst>
                  <a:gd name="adj" fmla="val 10583"/>
                </a:avLst>
              </a:prstGeom>
              <a:solidFill>
                <a:srgbClr val="FCF8E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7" name="Graphic 16" descr="Cloud Computing with solid fill">
                <a:extLst>
                  <a:ext uri="{FF2B5EF4-FFF2-40B4-BE49-F238E27FC236}">
                    <a16:creationId xmlns:a16="http://schemas.microsoft.com/office/drawing/2014/main" id="{A0E65255-484B-9815-0122-17BA401F0E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6488" y="1943041"/>
                <a:ext cx="918007" cy="786650"/>
              </a:xfrm>
              <a:prstGeom prst="rect">
                <a:avLst/>
              </a:prstGeom>
            </p:spPr>
          </p:pic>
          <p:sp>
            <p:nvSpPr>
              <p:cNvPr id="18" name="TextBox 17">
                <a:extLst>
                  <a:ext uri="{FF2B5EF4-FFF2-40B4-BE49-F238E27FC236}">
                    <a16:creationId xmlns:a16="http://schemas.microsoft.com/office/drawing/2014/main" id="{39FBF3B7-C5E4-BA14-9FC3-675ABCB4450D}"/>
                  </a:ext>
                </a:extLst>
              </p:cNvPr>
              <p:cNvSpPr txBox="1"/>
              <p:nvPr/>
            </p:nvSpPr>
            <p:spPr>
              <a:xfrm>
                <a:off x="7861684" y="2702301"/>
                <a:ext cx="1144776" cy="738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ahoma"/>
                    <a:ea typeface="+mn-ea"/>
                    <a:cs typeface="+mn-cs"/>
                  </a:rPr>
                  <a:t>Correct CDDs, CERT Errors and any report discrepancies</a:t>
                </a:r>
              </a:p>
            </p:txBody>
          </p:sp>
        </p:grpSp>
        <p:sp>
          <p:nvSpPr>
            <p:cNvPr id="61" name="Arrow: Right 60">
              <a:extLst>
                <a:ext uri="{FF2B5EF4-FFF2-40B4-BE49-F238E27FC236}">
                  <a16:creationId xmlns:a16="http://schemas.microsoft.com/office/drawing/2014/main" id="{5E76E100-556F-DCF2-75FE-2016466F4E95}"/>
                </a:ext>
              </a:extLst>
            </p:cNvPr>
            <p:cNvSpPr/>
            <p:nvPr/>
          </p:nvSpPr>
          <p:spPr>
            <a:xfrm>
              <a:off x="7232234" y="3393996"/>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1" name="Arrow: Right 70">
              <a:extLst>
                <a:ext uri="{FF2B5EF4-FFF2-40B4-BE49-F238E27FC236}">
                  <a16:creationId xmlns:a16="http://schemas.microsoft.com/office/drawing/2014/main" id="{71716F92-1AC6-B696-0F6D-ABFA073CD88B}"/>
                </a:ext>
              </a:extLst>
            </p:cNvPr>
            <p:cNvSpPr/>
            <p:nvPr/>
          </p:nvSpPr>
          <p:spPr>
            <a:xfrm>
              <a:off x="9398014" y="3165796"/>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2" name="Arrow: Right 71">
              <a:extLst>
                <a:ext uri="{FF2B5EF4-FFF2-40B4-BE49-F238E27FC236}">
                  <a16:creationId xmlns:a16="http://schemas.microsoft.com/office/drawing/2014/main" id="{DEE12C8B-D748-AC11-524D-4B64C8EDB1D4}"/>
                </a:ext>
              </a:extLst>
            </p:cNvPr>
            <p:cNvSpPr/>
            <p:nvPr/>
          </p:nvSpPr>
          <p:spPr>
            <a:xfrm rot="10800000">
              <a:off x="9368660" y="3461167"/>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73" name="Group 72">
              <a:extLst>
                <a:ext uri="{FF2B5EF4-FFF2-40B4-BE49-F238E27FC236}">
                  <a16:creationId xmlns:a16="http://schemas.microsoft.com/office/drawing/2014/main" id="{DCF52F77-6D3C-5D0C-B636-855EBD2BD0FC}"/>
                </a:ext>
              </a:extLst>
            </p:cNvPr>
            <p:cNvGrpSpPr/>
            <p:nvPr/>
          </p:nvGrpSpPr>
          <p:grpSpPr>
            <a:xfrm>
              <a:off x="9929276" y="2595543"/>
              <a:ext cx="1536997" cy="1472814"/>
              <a:chOff x="7794588" y="2098221"/>
              <a:chExt cx="1536997" cy="1472814"/>
            </a:xfrm>
          </p:grpSpPr>
          <p:sp>
            <p:nvSpPr>
              <p:cNvPr id="81" name="Rectangle: Rounded Corners 80">
                <a:extLst>
                  <a:ext uri="{FF2B5EF4-FFF2-40B4-BE49-F238E27FC236}">
                    <a16:creationId xmlns:a16="http://schemas.microsoft.com/office/drawing/2014/main" id="{2AE85108-5B0F-8171-652E-504404AF34D3}"/>
                  </a:ext>
                </a:extLst>
              </p:cNvPr>
              <p:cNvSpPr/>
              <p:nvPr/>
            </p:nvSpPr>
            <p:spPr>
              <a:xfrm>
                <a:off x="7794588" y="2098221"/>
                <a:ext cx="1536997" cy="1472814"/>
              </a:xfrm>
              <a:prstGeom prst="roundRect">
                <a:avLst>
                  <a:gd name="adj" fmla="val 10583"/>
                </a:avLst>
              </a:prstGeom>
              <a:solidFill>
                <a:srgbClr val="E0E2F0"/>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95" name="Group 94">
                <a:extLst>
                  <a:ext uri="{FF2B5EF4-FFF2-40B4-BE49-F238E27FC236}">
                    <a16:creationId xmlns:a16="http://schemas.microsoft.com/office/drawing/2014/main" id="{C24FA391-554E-461C-94A4-3755F8CDCCCA}"/>
                  </a:ext>
                </a:extLst>
              </p:cNvPr>
              <p:cNvGrpSpPr/>
              <p:nvPr/>
            </p:nvGrpSpPr>
            <p:grpSpPr>
              <a:xfrm>
                <a:off x="7932339" y="2314501"/>
                <a:ext cx="1261494" cy="1097207"/>
                <a:chOff x="7964996" y="2428801"/>
                <a:chExt cx="1261494" cy="1097207"/>
              </a:xfrm>
            </p:grpSpPr>
            <p:pic>
              <p:nvPicPr>
                <p:cNvPr id="98" name="Graphic 97" descr="Ribbon with solid fill">
                  <a:extLst>
                    <a:ext uri="{FF2B5EF4-FFF2-40B4-BE49-F238E27FC236}">
                      <a16:creationId xmlns:a16="http://schemas.microsoft.com/office/drawing/2014/main" id="{BBFD9FA4-F646-8B05-231D-E0C13DE735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52843" y="2428801"/>
                  <a:ext cx="685800" cy="685800"/>
                </a:xfrm>
                <a:prstGeom prst="rect">
                  <a:avLst/>
                </a:prstGeom>
              </p:spPr>
            </p:pic>
            <p:sp>
              <p:nvSpPr>
                <p:cNvPr id="103" name="TextBox 102">
                  <a:extLst>
                    <a:ext uri="{FF2B5EF4-FFF2-40B4-BE49-F238E27FC236}">
                      <a16:creationId xmlns:a16="http://schemas.microsoft.com/office/drawing/2014/main" id="{AF1D11C2-0CBD-4B66-0A1E-EE99ED8CC7F9}"/>
                    </a:ext>
                  </a:extLst>
                </p:cNvPr>
                <p:cNvSpPr txBox="1"/>
                <p:nvPr/>
              </p:nvSpPr>
              <p:spPr>
                <a:xfrm>
                  <a:off x="7964996" y="3110510"/>
                  <a:ext cx="1261494"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ahoma"/>
                      <a:ea typeface="+mn-ea"/>
                      <a:cs typeface="+mn-cs"/>
                    </a:rPr>
                    <a:t>LEA Approval/  Certification</a:t>
                  </a:r>
                </a:p>
              </p:txBody>
            </p:sp>
          </p:grpSp>
        </p:grpSp>
      </p:grpSp>
    </p:spTree>
    <p:extLst>
      <p:ext uri="{BB962C8B-B14F-4D97-AF65-F5344CB8AC3E}">
        <p14:creationId xmlns:p14="http://schemas.microsoft.com/office/powerpoint/2010/main" val="2001659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AC989BF-FFAA-444B-80BE-99933F4C62B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B66B5FB0-747C-402A-8CB2-D3A2956D0F4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7" name="Picture 6" descr="SCreenshot of the CALPADS CErtification Status page">
            <a:extLst>
              <a:ext uri="{FF2B5EF4-FFF2-40B4-BE49-F238E27FC236}">
                <a16:creationId xmlns:a16="http://schemas.microsoft.com/office/drawing/2014/main" id="{56AFE6B4-46BB-43E5-8B51-B200B7096EAD}"/>
              </a:ext>
            </a:extLst>
          </p:cNvPr>
          <p:cNvPicPr>
            <a:picLocks noChangeAspect="1"/>
          </p:cNvPicPr>
          <p:nvPr/>
        </p:nvPicPr>
        <p:blipFill>
          <a:blip r:embed="rId2"/>
          <a:stretch>
            <a:fillRect/>
          </a:stretch>
        </p:blipFill>
        <p:spPr>
          <a:xfrm>
            <a:off x="2794931" y="1680926"/>
            <a:ext cx="9081242" cy="3804538"/>
          </a:xfrm>
          <a:prstGeom prst="rect">
            <a:avLst/>
          </a:prstGeom>
          <a:ln>
            <a:noFill/>
          </a:ln>
          <a:effectLst>
            <a:outerShdw blurRad="190500" algn="tl" rotWithShape="0">
              <a:srgbClr val="000000">
                <a:alpha val="70000"/>
              </a:srgbClr>
            </a:outerShdw>
          </a:effectLst>
        </p:spPr>
      </p:pic>
      <p:sp>
        <p:nvSpPr>
          <p:cNvPr id="8" name="Title 1">
            <a:extLst>
              <a:ext uri="{FF2B5EF4-FFF2-40B4-BE49-F238E27FC236}">
                <a16:creationId xmlns:a16="http://schemas.microsoft.com/office/drawing/2014/main" id="{DB321719-43DD-4AA9-B62C-D752E8171C3A}"/>
              </a:ext>
            </a:extLst>
          </p:cNvPr>
          <p:cNvSpPr txBox="1">
            <a:spLocks noGrp="1"/>
          </p:cNvSpPr>
          <p:nvPr>
            <p:ph type="title" idx="4294967295"/>
          </p:nvPr>
        </p:nvSpPr>
        <p:spPr>
          <a:xfrm>
            <a:off x="432000" y="375459"/>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Fall 2 Certification Status</a:t>
            </a:r>
          </a:p>
        </p:txBody>
      </p:sp>
      <p:sp>
        <p:nvSpPr>
          <p:cNvPr id="9" name="Rectangle 8">
            <a:extLst>
              <a:ext uri="{FF2B5EF4-FFF2-40B4-BE49-F238E27FC236}">
                <a16:creationId xmlns:a16="http://schemas.microsoft.com/office/drawing/2014/main" id="{4A08DFA5-4A54-430F-9BF0-3D4F63AAE106}"/>
              </a:ext>
            </a:extLst>
          </p:cNvPr>
          <p:cNvSpPr/>
          <p:nvPr/>
        </p:nvSpPr>
        <p:spPr>
          <a:xfrm>
            <a:off x="432000" y="1845808"/>
            <a:ext cx="2250679" cy="3287991"/>
          </a:xfrm>
          <a:prstGeom prst="rect">
            <a:avLst/>
          </a:prstGeom>
          <a:solidFill>
            <a:srgbClr val="F7EDF0"/>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Access the Fall 2 certification details by selecting the submission link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Review the Fall 2 errors by selecting the linked number</a:t>
            </a:r>
          </a:p>
        </p:txBody>
      </p:sp>
      <p:grpSp>
        <p:nvGrpSpPr>
          <p:cNvPr id="11" name="Group 10">
            <a:extLst>
              <a:ext uri="{FF2B5EF4-FFF2-40B4-BE49-F238E27FC236}">
                <a16:creationId xmlns:a16="http://schemas.microsoft.com/office/drawing/2014/main" id="{307D7556-7121-4599-B99F-4D8E7CCA73FB}"/>
              </a:ext>
              <a:ext uri="{C183D7F6-B498-43B3-948B-1728B52AA6E4}">
                <adec:decorative xmlns:adec="http://schemas.microsoft.com/office/drawing/2017/decorative" val="1"/>
              </a:ext>
            </a:extLst>
          </p:cNvPr>
          <p:cNvGrpSpPr/>
          <p:nvPr/>
        </p:nvGrpSpPr>
        <p:grpSpPr>
          <a:xfrm>
            <a:off x="521217" y="1908375"/>
            <a:ext cx="269106" cy="288817"/>
            <a:chOff x="8185260" y="-493874"/>
            <a:chExt cx="247651" cy="288817"/>
          </a:xfrm>
        </p:grpSpPr>
        <p:sp>
          <p:nvSpPr>
            <p:cNvPr id="12" name="Oval 11">
              <a:extLst>
                <a:ext uri="{FF2B5EF4-FFF2-40B4-BE49-F238E27FC236}">
                  <a16:creationId xmlns:a16="http://schemas.microsoft.com/office/drawing/2014/main" id="{1683D33A-420D-4FD9-BA5C-A3200E841B73}"/>
                </a:ext>
              </a:extLst>
            </p:cNvPr>
            <p:cNvSpPr/>
            <p:nvPr/>
          </p:nvSpPr>
          <p:spPr>
            <a:xfrm>
              <a:off x="8185261" y="-482055"/>
              <a:ext cx="247650" cy="276998"/>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6FA1706-B799-4B09-9FC6-3EFC4782F161}"/>
                </a:ext>
              </a:extLst>
            </p:cNvPr>
            <p:cNvSpPr txBox="1"/>
            <p:nvPr/>
          </p:nvSpPr>
          <p:spPr>
            <a:xfrm>
              <a:off x="8185260" y="-493874"/>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A</a:t>
              </a:r>
            </a:p>
          </p:txBody>
        </p:sp>
      </p:grpSp>
      <p:sp>
        <p:nvSpPr>
          <p:cNvPr id="14" name="TextBox 13">
            <a:extLst>
              <a:ext uri="{FF2B5EF4-FFF2-40B4-BE49-F238E27FC236}">
                <a16:creationId xmlns:a16="http://schemas.microsoft.com/office/drawing/2014/main" id="{5192B24A-4B1E-4B62-A1B4-FD45957D94B9}"/>
              </a:ext>
            </a:extLst>
          </p:cNvPr>
          <p:cNvSpPr txBox="1"/>
          <p:nvPr/>
        </p:nvSpPr>
        <p:spPr>
          <a:xfrm>
            <a:off x="6064574" y="1879585"/>
            <a:ext cx="2691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grpSp>
        <p:nvGrpSpPr>
          <p:cNvPr id="15" name="Group 14">
            <a:extLst>
              <a:ext uri="{FF2B5EF4-FFF2-40B4-BE49-F238E27FC236}">
                <a16:creationId xmlns:a16="http://schemas.microsoft.com/office/drawing/2014/main" id="{77E211DB-4136-4663-B93F-8AA482700816}"/>
              </a:ext>
              <a:ext uri="{C183D7F6-B498-43B3-948B-1728B52AA6E4}">
                <adec:decorative xmlns:adec="http://schemas.microsoft.com/office/drawing/2017/decorative" val="1"/>
              </a:ext>
            </a:extLst>
          </p:cNvPr>
          <p:cNvGrpSpPr/>
          <p:nvPr/>
        </p:nvGrpSpPr>
        <p:grpSpPr>
          <a:xfrm>
            <a:off x="9115783" y="5035493"/>
            <a:ext cx="271195" cy="277000"/>
            <a:chOff x="9200958" y="1077235"/>
            <a:chExt cx="249573" cy="277000"/>
          </a:xfrm>
        </p:grpSpPr>
        <p:sp>
          <p:nvSpPr>
            <p:cNvPr id="16" name="Oval 15">
              <a:extLst>
                <a:ext uri="{FF2B5EF4-FFF2-40B4-BE49-F238E27FC236}">
                  <a16:creationId xmlns:a16="http://schemas.microsoft.com/office/drawing/2014/main" id="{F5D97EB4-8228-4C26-AD55-73ADA91B96D6}"/>
                </a:ext>
              </a:extLst>
            </p:cNvPr>
            <p:cNvSpPr/>
            <p:nvPr/>
          </p:nvSpPr>
          <p:spPr>
            <a:xfrm>
              <a:off x="9202881" y="1077237"/>
              <a:ext cx="247650" cy="27699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05B0F65-7C5E-4FC6-BDFB-7A3CBF222537}"/>
                </a:ext>
              </a:extLst>
            </p:cNvPr>
            <p:cNvSpPr txBox="1"/>
            <p:nvPr/>
          </p:nvSpPr>
          <p:spPr>
            <a:xfrm>
              <a:off x="9200958" y="1077235"/>
              <a:ext cx="2476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18" name="Group 17">
            <a:extLst>
              <a:ext uri="{FF2B5EF4-FFF2-40B4-BE49-F238E27FC236}">
                <a16:creationId xmlns:a16="http://schemas.microsoft.com/office/drawing/2014/main" id="{3CC5783F-7AAC-44A1-8B48-A61847288D35}"/>
              </a:ext>
              <a:ext uri="{C183D7F6-B498-43B3-948B-1728B52AA6E4}">
                <adec:decorative xmlns:adec="http://schemas.microsoft.com/office/drawing/2017/decorative" val="1"/>
              </a:ext>
            </a:extLst>
          </p:cNvPr>
          <p:cNvGrpSpPr/>
          <p:nvPr/>
        </p:nvGrpSpPr>
        <p:grpSpPr>
          <a:xfrm>
            <a:off x="556682" y="3581061"/>
            <a:ext cx="271195" cy="277000"/>
            <a:chOff x="9200958" y="1077235"/>
            <a:chExt cx="249573" cy="277000"/>
          </a:xfrm>
        </p:grpSpPr>
        <p:sp>
          <p:nvSpPr>
            <p:cNvPr id="19" name="Oval 18">
              <a:extLst>
                <a:ext uri="{FF2B5EF4-FFF2-40B4-BE49-F238E27FC236}">
                  <a16:creationId xmlns:a16="http://schemas.microsoft.com/office/drawing/2014/main" id="{F3614B3D-5BCA-4A48-8C71-1F1665532EF7}"/>
                </a:ext>
              </a:extLst>
            </p:cNvPr>
            <p:cNvSpPr/>
            <p:nvPr/>
          </p:nvSpPr>
          <p:spPr>
            <a:xfrm>
              <a:off x="9202881" y="1077237"/>
              <a:ext cx="247650" cy="27699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2A4DB75-697D-4DA6-BDCE-91132698DDEB}"/>
                </a:ext>
              </a:extLst>
            </p:cNvPr>
            <p:cNvSpPr txBox="1"/>
            <p:nvPr/>
          </p:nvSpPr>
          <p:spPr>
            <a:xfrm>
              <a:off x="9200958" y="1077235"/>
              <a:ext cx="2476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21" name="Group 20">
            <a:extLst>
              <a:ext uri="{FF2B5EF4-FFF2-40B4-BE49-F238E27FC236}">
                <a16:creationId xmlns:a16="http://schemas.microsoft.com/office/drawing/2014/main" id="{1DE3F766-067D-492D-B4E0-D32E9FFCF7EF}"/>
              </a:ext>
              <a:ext uri="{C183D7F6-B498-43B3-948B-1728B52AA6E4}">
                <adec:decorative xmlns:adec="http://schemas.microsoft.com/office/drawing/2017/decorative" val="1"/>
              </a:ext>
            </a:extLst>
          </p:cNvPr>
          <p:cNvGrpSpPr/>
          <p:nvPr/>
        </p:nvGrpSpPr>
        <p:grpSpPr>
          <a:xfrm>
            <a:off x="4629518" y="5036161"/>
            <a:ext cx="269106" cy="288817"/>
            <a:chOff x="8185260" y="-493874"/>
            <a:chExt cx="247651" cy="288817"/>
          </a:xfrm>
        </p:grpSpPr>
        <p:sp>
          <p:nvSpPr>
            <p:cNvPr id="22" name="Oval 21">
              <a:extLst>
                <a:ext uri="{FF2B5EF4-FFF2-40B4-BE49-F238E27FC236}">
                  <a16:creationId xmlns:a16="http://schemas.microsoft.com/office/drawing/2014/main" id="{97E38209-D84E-4767-A919-B852B327D7AB}"/>
                </a:ext>
              </a:extLst>
            </p:cNvPr>
            <p:cNvSpPr/>
            <p:nvPr/>
          </p:nvSpPr>
          <p:spPr>
            <a:xfrm>
              <a:off x="8185261" y="-482055"/>
              <a:ext cx="247650" cy="276998"/>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75C2465-9FCC-4829-A701-1F8F032F49E4}"/>
                </a:ext>
              </a:extLst>
            </p:cNvPr>
            <p:cNvSpPr txBox="1"/>
            <p:nvPr/>
          </p:nvSpPr>
          <p:spPr>
            <a:xfrm>
              <a:off x="8185260" y="-493874"/>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A</a:t>
              </a:r>
            </a:p>
          </p:txBody>
        </p:sp>
      </p:grpSp>
    </p:spTree>
    <p:extLst>
      <p:ext uri="{BB962C8B-B14F-4D97-AF65-F5344CB8AC3E}">
        <p14:creationId xmlns:p14="http://schemas.microsoft.com/office/powerpoint/2010/main" val="3740429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B36F599-DF1A-44D8-A9A6-03AE9A898222}"/>
              </a:ext>
              <a:ext uri="{C183D7F6-B498-43B3-948B-1728B52AA6E4}">
                <adec:decorative xmlns:adec="http://schemas.microsoft.com/office/drawing/2017/decorative" val="1"/>
              </a:ext>
            </a:extLst>
          </p:cNvPr>
          <p:cNvGrpSpPr/>
          <p:nvPr/>
        </p:nvGrpSpPr>
        <p:grpSpPr>
          <a:xfrm>
            <a:off x="0" y="6356350"/>
            <a:ext cx="12192001" cy="492636"/>
            <a:chOff x="0" y="6399536"/>
            <a:chExt cx="12192001" cy="492636"/>
          </a:xfrm>
        </p:grpSpPr>
        <p:sp>
          <p:nvSpPr>
            <p:cNvPr id="34" name="Rectangle 33">
              <a:extLst>
                <a:ext uri="{FF2B5EF4-FFF2-40B4-BE49-F238E27FC236}">
                  <a16:creationId xmlns:a16="http://schemas.microsoft.com/office/drawing/2014/main" id="{AEF47C1A-57D1-46DD-A8F3-7599C3B3449C}"/>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5" name="Rectangle 34">
              <a:extLst>
                <a:ext uri="{FF2B5EF4-FFF2-40B4-BE49-F238E27FC236}">
                  <a16:creationId xmlns:a16="http://schemas.microsoft.com/office/drawing/2014/main" id="{3031661F-9B17-4C26-BF54-0ED56E4CC01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1" name="Rectangle 40">
              <a:extLst>
                <a:ext uri="{FF2B5EF4-FFF2-40B4-BE49-F238E27FC236}">
                  <a16:creationId xmlns:a16="http://schemas.microsoft.com/office/drawing/2014/main" id="{774504D5-0FC0-4D8D-86D7-373DABB2D5B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42" name="Graphic 30">
              <a:extLst>
                <a:ext uri="{FF2B5EF4-FFF2-40B4-BE49-F238E27FC236}">
                  <a16:creationId xmlns:a16="http://schemas.microsoft.com/office/drawing/2014/main" id="{9AD8DF2B-57ED-4310-A3A0-A7E4EA351D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43" name="Rectangle 42">
              <a:extLst>
                <a:ext uri="{FF2B5EF4-FFF2-40B4-BE49-F238E27FC236}">
                  <a16:creationId xmlns:a16="http://schemas.microsoft.com/office/drawing/2014/main" id="{7C570EEA-5288-4AD9-8034-1E129E76F1D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4" name="Rectangle 43">
              <a:extLst>
                <a:ext uri="{FF2B5EF4-FFF2-40B4-BE49-F238E27FC236}">
                  <a16:creationId xmlns:a16="http://schemas.microsoft.com/office/drawing/2014/main" id="{2D600120-FD9A-4839-A1B8-C169D349ED7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45" name="Graphic 33">
              <a:extLst>
                <a:ext uri="{FF2B5EF4-FFF2-40B4-BE49-F238E27FC236}">
                  <a16:creationId xmlns:a16="http://schemas.microsoft.com/office/drawing/2014/main" id="{0F94BC17-1064-4D83-9030-FC5B0CAD4C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24" name="Rectangle 23">
            <a:extLst>
              <a:ext uri="{FF2B5EF4-FFF2-40B4-BE49-F238E27FC236}">
                <a16:creationId xmlns:a16="http://schemas.microsoft.com/office/drawing/2014/main" id="{4B1E1B6C-C101-448D-B6B3-1EDEA3CA6F8D}"/>
              </a:ext>
            </a:extLst>
          </p:cNvPr>
          <p:cNvSpPr/>
          <p:nvPr/>
        </p:nvSpPr>
        <p:spPr>
          <a:xfrm>
            <a:off x="336759" y="1053576"/>
            <a:ext cx="5179520" cy="748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Error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itchFamily="34" charset="0"/>
                <a:ea typeface="+mn-ea"/>
                <a:cs typeface="Arial" pitchFamily="34" charset="0"/>
              </a:rPr>
              <a:t>Resolve all F errors and </a:t>
            </a:r>
            <a:r>
              <a:rPr kumimoji="0" lang="en-US" sz="1600" b="0" i="0" u="none" strike="noStrike" kern="1200" cap="none" spc="0" normalizeH="0" baseline="0" noProof="0" dirty="0" err="1">
                <a:ln>
                  <a:noFill/>
                </a:ln>
                <a:solidFill>
                  <a:srgbClr val="FCFCFC"/>
                </a:solidFill>
                <a:effectLst/>
                <a:uLnTx/>
                <a:uFillTx/>
                <a:latin typeface="Arial" pitchFamily="34" charset="0"/>
                <a:ea typeface="+mn-ea"/>
                <a:cs typeface="Arial" pitchFamily="34" charset="0"/>
              </a:rPr>
              <a:t>Ws</a:t>
            </a:r>
            <a:endParaRPr kumimoji="0" lang="en-US" sz="16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Footer Placeholder 1">
            <a:extLst>
              <a:ext uri="{FF2B5EF4-FFF2-40B4-BE49-F238E27FC236}">
                <a16:creationId xmlns:a16="http://schemas.microsoft.com/office/drawing/2014/main" id="{28C987CA-5D83-47D3-83B0-43CA1B95B54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7CD5222-8675-40EC-9D93-8AD14E00EEE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8" name="Group 27" descr="Screen shot of the CALPADS Certification Details Screen">
            <a:extLst>
              <a:ext uri="{FF2B5EF4-FFF2-40B4-BE49-F238E27FC236}">
                <a16:creationId xmlns:a16="http://schemas.microsoft.com/office/drawing/2014/main" id="{06266AA3-74BA-470B-B7F4-2625E3B4A7A7}"/>
              </a:ext>
            </a:extLst>
          </p:cNvPr>
          <p:cNvGrpSpPr/>
          <p:nvPr/>
        </p:nvGrpSpPr>
        <p:grpSpPr>
          <a:xfrm>
            <a:off x="5694446" y="155750"/>
            <a:ext cx="6077554" cy="3816245"/>
            <a:chOff x="4619666" y="349997"/>
            <a:chExt cx="6077554" cy="3816245"/>
          </a:xfrm>
        </p:grpSpPr>
        <p:pic>
          <p:nvPicPr>
            <p:cNvPr id="4" name="Picture 3">
              <a:extLst>
                <a:ext uri="{FF2B5EF4-FFF2-40B4-BE49-F238E27FC236}">
                  <a16:creationId xmlns:a16="http://schemas.microsoft.com/office/drawing/2014/main" id="{3499AC4D-78E2-41B4-8E58-5661239026FB}"/>
                </a:ext>
              </a:extLst>
            </p:cNvPr>
            <p:cNvPicPr>
              <a:picLocks noChangeAspect="1"/>
            </p:cNvPicPr>
            <p:nvPr/>
          </p:nvPicPr>
          <p:blipFill>
            <a:blip r:embed="rId6"/>
            <a:stretch>
              <a:fillRect/>
            </a:stretch>
          </p:blipFill>
          <p:spPr>
            <a:xfrm>
              <a:off x="4619666" y="349997"/>
              <a:ext cx="6077554" cy="3816245"/>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BF9DE610-9A58-426A-A0AD-1D82A08BC743}"/>
                </a:ext>
              </a:extLst>
            </p:cNvPr>
            <p:cNvGrpSpPr/>
            <p:nvPr/>
          </p:nvGrpSpPr>
          <p:grpSpPr>
            <a:xfrm>
              <a:off x="10010214" y="876496"/>
              <a:ext cx="269106" cy="287337"/>
              <a:chOff x="8185260" y="-482055"/>
              <a:chExt cx="247651" cy="287337"/>
            </a:xfrm>
          </p:grpSpPr>
          <p:sp>
            <p:nvSpPr>
              <p:cNvPr id="7" name="Oval 6">
                <a:extLst>
                  <a:ext uri="{FF2B5EF4-FFF2-40B4-BE49-F238E27FC236}">
                    <a16:creationId xmlns:a16="http://schemas.microsoft.com/office/drawing/2014/main" id="{9CCF912A-796F-4BFE-A1BF-80D64E8A99BB}"/>
                  </a:ext>
                </a:extLst>
              </p:cNvPr>
              <p:cNvSpPr/>
              <p:nvPr/>
            </p:nvSpPr>
            <p:spPr>
              <a:xfrm>
                <a:off x="8185261" y="-482055"/>
                <a:ext cx="247650" cy="276998"/>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C56887B-9EF7-4DB3-BA22-8692AE92C403}"/>
                  </a:ext>
                </a:extLst>
              </p:cNvPr>
              <p:cNvSpPr txBox="1"/>
              <p:nvPr/>
            </p:nvSpPr>
            <p:spPr>
              <a:xfrm>
                <a:off x="8185260" y="-471717"/>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12" name="Group 11">
              <a:extLst>
                <a:ext uri="{FF2B5EF4-FFF2-40B4-BE49-F238E27FC236}">
                  <a16:creationId xmlns:a16="http://schemas.microsoft.com/office/drawing/2014/main" id="{8854C99B-5820-46DB-B20B-93CBE38D194C}"/>
                </a:ext>
              </a:extLst>
            </p:cNvPr>
            <p:cNvGrpSpPr/>
            <p:nvPr/>
          </p:nvGrpSpPr>
          <p:grpSpPr>
            <a:xfrm>
              <a:off x="10316550" y="2468695"/>
              <a:ext cx="269105" cy="276999"/>
              <a:chOff x="8185261" y="-482056"/>
              <a:chExt cx="247650" cy="276999"/>
            </a:xfrm>
          </p:grpSpPr>
          <p:sp>
            <p:nvSpPr>
              <p:cNvPr id="13" name="Oval 12">
                <a:extLst>
                  <a:ext uri="{FF2B5EF4-FFF2-40B4-BE49-F238E27FC236}">
                    <a16:creationId xmlns:a16="http://schemas.microsoft.com/office/drawing/2014/main" id="{DA9431E2-222C-43E7-BA9B-7D15261D2870}"/>
                  </a:ext>
                </a:extLst>
              </p:cNvPr>
              <p:cNvSpPr/>
              <p:nvPr/>
            </p:nvSpPr>
            <p:spPr>
              <a:xfrm>
                <a:off x="8185261" y="-482055"/>
                <a:ext cx="247650" cy="27699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1E4D8D-4ACA-4DAE-A88F-7028CFE4E8AE}"/>
                  </a:ext>
                </a:extLst>
              </p:cNvPr>
              <p:cNvSpPr txBox="1"/>
              <p:nvPr/>
            </p:nvSpPr>
            <p:spPr>
              <a:xfrm>
                <a:off x="8185261" y="-482056"/>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1</a:t>
                </a:r>
              </a:p>
            </p:txBody>
          </p:sp>
        </p:grpSp>
      </p:grpSp>
      <p:grpSp>
        <p:nvGrpSpPr>
          <p:cNvPr id="29" name="Group 28" descr="Screen shot of the CALPADS Certification details screen">
            <a:extLst>
              <a:ext uri="{FF2B5EF4-FFF2-40B4-BE49-F238E27FC236}">
                <a16:creationId xmlns:a16="http://schemas.microsoft.com/office/drawing/2014/main" id="{AC87CA30-2AF8-482C-A486-4CCD316D2451}"/>
              </a:ext>
            </a:extLst>
          </p:cNvPr>
          <p:cNvGrpSpPr/>
          <p:nvPr/>
        </p:nvGrpSpPr>
        <p:grpSpPr>
          <a:xfrm>
            <a:off x="5904000" y="2789657"/>
            <a:ext cx="6125352" cy="1611935"/>
            <a:chOff x="4583828" y="4512932"/>
            <a:chExt cx="6125352" cy="1611935"/>
          </a:xfrm>
        </p:grpSpPr>
        <p:pic>
          <p:nvPicPr>
            <p:cNvPr id="5" name="Picture 4">
              <a:extLst>
                <a:ext uri="{FF2B5EF4-FFF2-40B4-BE49-F238E27FC236}">
                  <a16:creationId xmlns:a16="http://schemas.microsoft.com/office/drawing/2014/main" id="{FDDDC3EB-44B1-4A2B-8DC1-11FE679F5BF0}"/>
                </a:ext>
              </a:extLst>
            </p:cNvPr>
            <p:cNvPicPr>
              <a:picLocks noChangeAspect="1"/>
            </p:cNvPicPr>
            <p:nvPr/>
          </p:nvPicPr>
          <p:blipFill>
            <a:blip r:embed="rId7"/>
            <a:stretch>
              <a:fillRect/>
            </a:stretch>
          </p:blipFill>
          <p:spPr>
            <a:xfrm>
              <a:off x="4583828" y="4512932"/>
              <a:ext cx="6125352" cy="1611935"/>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E206E69A-106D-4CF9-8F93-187A6AC0D22B}"/>
                </a:ext>
              </a:extLst>
            </p:cNvPr>
            <p:cNvGrpSpPr/>
            <p:nvPr/>
          </p:nvGrpSpPr>
          <p:grpSpPr>
            <a:xfrm>
              <a:off x="6168289" y="5359696"/>
              <a:ext cx="270484" cy="284806"/>
              <a:chOff x="8183992" y="-489863"/>
              <a:chExt cx="248919" cy="284806"/>
            </a:xfrm>
          </p:grpSpPr>
          <p:sp>
            <p:nvSpPr>
              <p:cNvPr id="10" name="Oval 9">
                <a:extLst>
                  <a:ext uri="{FF2B5EF4-FFF2-40B4-BE49-F238E27FC236}">
                    <a16:creationId xmlns:a16="http://schemas.microsoft.com/office/drawing/2014/main" id="{4A5B1A49-A615-4005-ACA8-22120C4972DE}"/>
                  </a:ext>
                </a:extLst>
              </p:cNvPr>
              <p:cNvSpPr/>
              <p:nvPr/>
            </p:nvSpPr>
            <p:spPr>
              <a:xfrm>
                <a:off x="8185261" y="-482055"/>
                <a:ext cx="247650" cy="276998"/>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6C4F04A-DBC6-40AE-BEC3-5F0C709CCCB7}"/>
                  </a:ext>
                </a:extLst>
              </p:cNvPr>
              <p:cNvSpPr txBox="1"/>
              <p:nvPr/>
            </p:nvSpPr>
            <p:spPr>
              <a:xfrm>
                <a:off x="8183992" y="-489863"/>
                <a:ext cx="2489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grpSp>
      </p:grpSp>
      <p:sp>
        <p:nvSpPr>
          <p:cNvPr id="25" name="Rectangle 24">
            <a:extLst>
              <a:ext uri="{FF2B5EF4-FFF2-40B4-BE49-F238E27FC236}">
                <a16:creationId xmlns:a16="http://schemas.microsoft.com/office/drawing/2014/main" id="{532E7BEF-A2C5-4EF4-86E0-682D344D918B}"/>
              </a:ext>
            </a:extLst>
          </p:cNvPr>
          <p:cNvSpPr/>
          <p:nvPr/>
        </p:nvSpPr>
        <p:spPr>
          <a:xfrm>
            <a:off x="336760" y="1915264"/>
            <a:ext cx="5179520" cy="11824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Review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itchFamily="34" charset="0"/>
                <a:ea typeface="+mn-ea"/>
                <a:cs typeface="Arial" pitchFamily="34" charset="0"/>
              </a:rPr>
              <a:t>All aggregate reports must be reviewed. The data can be verified by reviewing the supporting reports for student level detail</a:t>
            </a:r>
            <a:endParaRPr kumimoji="0" lang="en-US" sz="1600" b="0" i="0" u="none" strike="noStrike" kern="1200" cap="none" spc="0" normalizeH="0" baseline="0" noProof="0" dirty="0">
              <a:ln>
                <a:noFill/>
              </a:ln>
              <a:solidFill>
                <a:srgbClr val="FCFCFC"/>
              </a:solidFill>
              <a:effectLst/>
              <a:uLnTx/>
              <a:uFillTx/>
              <a:latin typeface="Tahoma"/>
              <a:ea typeface="+mn-ea"/>
              <a:cs typeface="+mn-cs"/>
            </a:endParaRPr>
          </a:p>
        </p:txBody>
      </p:sp>
      <p:sp>
        <p:nvSpPr>
          <p:cNvPr id="27" name="Title 1">
            <a:extLst>
              <a:ext uri="{FF2B5EF4-FFF2-40B4-BE49-F238E27FC236}">
                <a16:creationId xmlns:a16="http://schemas.microsoft.com/office/drawing/2014/main" id="{62EA943C-CCD2-482E-A874-B4C27840B183}"/>
              </a:ext>
            </a:extLst>
          </p:cNvPr>
          <p:cNvSpPr txBox="1">
            <a:spLocks noGrp="1"/>
          </p:cNvSpPr>
          <p:nvPr>
            <p:ph type="title" idx="4294967295"/>
          </p:nvPr>
        </p:nvSpPr>
        <p:spPr>
          <a:xfrm>
            <a:off x="199495" y="323645"/>
            <a:ext cx="5144004"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Certification Steps</a:t>
            </a:r>
          </a:p>
        </p:txBody>
      </p:sp>
      <p:pic>
        <p:nvPicPr>
          <p:cNvPr id="30" name="Picture 29" descr="Screen shot of the CALPADS Certification detail screen">
            <a:extLst>
              <a:ext uri="{FF2B5EF4-FFF2-40B4-BE49-F238E27FC236}">
                <a16:creationId xmlns:a16="http://schemas.microsoft.com/office/drawing/2014/main" id="{BFA46482-22C9-4C12-A596-61CD3E124CF1}"/>
              </a:ext>
            </a:extLst>
          </p:cNvPr>
          <p:cNvPicPr>
            <a:picLocks noChangeAspect="1"/>
          </p:cNvPicPr>
          <p:nvPr/>
        </p:nvPicPr>
        <p:blipFill>
          <a:blip r:embed="rId8"/>
          <a:stretch>
            <a:fillRect/>
          </a:stretch>
        </p:blipFill>
        <p:spPr>
          <a:xfrm>
            <a:off x="317931" y="4280044"/>
            <a:ext cx="11556137" cy="935765"/>
          </a:xfrm>
          <a:prstGeom prst="rect">
            <a:avLst/>
          </a:prstGeom>
          <a:ln>
            <a:noFill/>
          </a:ln>
          <a:effectLst>
            <a:outerShdw blurRad="190500" algn="tl" rotWithShape="0">
              <a:srgbClr val="000000">
                <a:alpha val="70000"/>
              </a:srgbClr>
            </a:outerShdw>
          </a:effectLst>
        </p:spPr>
      </p:pic>
      <p:sp>
        <p:nvSpPr>
          <p:cNvPr id="26" name="Rectangle 25">
            <a:extLst>
              <a:ext uri="{FF2B5EF4-FFF2-40B4-BE49-F238E27FC236}">
                <a16:creationId xmlns:a16="http://schemas.microsoft.com/office/drawing/2014/main" id="{CF1BA1FC-D3E4-4FD7-B52B-20285B99AB3F}"/>
              </a:ext>
            </a:extLst>
          </p:cNvPr>
          <p:cNvSpPr/>
          <p:nvPr/>
        </p:nvSpPr>
        <p:spPr>
          <a:xfrm>
            <a:off x="336759" y="3200237"/>
            <a:ext cx="5179521" cy="875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Revision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Revisions can be marked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Review </a:t>
            </a:r>
            <a:r>
              <a:rPr kumimoji="0" lang="en-US" sz="1600" b="0"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to preserve a set of reports for certification or comparison</a:t>
            </a:r>
          </a:p>
        </p:txBody>
      </p:sp>
      <p:sp>
        <p:nvSpPr>
          <p:cNvPr id="32" name="Rectangle 31">
            <a:extLst>
              <a:ext uri="{FF2B5EF4-FFF2-40B4-BE49-F238E27FC236}">
                <a16:creationId xmlns:a16="http://schemas.microsoft.com/office/drawing/2014/main" id="{49A26905-0E42-4AA1-9B46-4EDE2F9CAB20}"/>
              </a:ext>
            </a:extLst>
          </p:cNvPr>
          <p:cNvSpPr/>
          <p:nvPr/>
        </p:nvSpPr>
        <p:spPr>
          <a:xfrm>
            <a:off x="1341078" y="5391457"/>
            <a:ext cx="9376143" cy="840545"/>
          </a:xfrm>
          <a:prstGeom prst="rect">
            <a:avLst/>
          </a:prstGeom>
          <a:solidFill>
            <a:srgbClr val="DAA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Approve Revision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When all requirements have been met and the LEA has given affirmation, the approve button appears. Revisions can only be approved after checking the box affirming the accuracy of reports</a:t>
            </a:r>
          </a:p>
        </p:txBody>
      </p:sp>
      <p:grpSp>
        <p:nvGrpSpPr>
          <p:cNvPr id="37" name="Group 36">
            <a:extLst>
              <a:ext uri="{FF2B5EF4-FFF2-40B4-BE49-F238E27FC236}">
                <a16:creationId xmlns:a16="http://schemas.microsoft.com/office/drawing/2014/main" id="{D0645E05-EB32-485A-A671-655CCE30006B}"/>
              </a:ext>
              <a:ext uri="{C183D7F6-B498-43B3-948B-1728B52AA6E4}">
                <adec:decorative xmlns:adec="http://schemas.microsoft.com/office/drawing/2017/decorative" val="1"/>
              </a:ext>
            </a:extLst>
          </p:cNvPr>
          <p:cNvGrpSpPr/>
          <p:nvPr/>
        </p:nvGrpSpPr>
        <p:grpSpPr>
          <a:xfrm>
            <a:off x="10448116" y="4832384"/>
            <a:ext cx="269105" cy="289004"/>
            <a:chOff x="10380739" y="4943548"/>
            <a:chExt cx="269105" cy="289004"/>
          </a:xfrm>
        </p:grpSpPr>
        <p:sp>
          <p:nvSpPr>
            <p:cNvPr id="36" name="Oval 35">
              <a:extLst>
                <a:ext uri="{FF2B5EF4-FFF2-40B4-BE49-F238E27FC236}">
                  <a16:creationId xmlns:a16="http://schemas.microsoft.com/office/drawing/2014/main" id="{8E9D7C91-D77E-413C-93A6-2D1B79BE9CC6}"/>
                </a:ext>
              </a:extLst>
            </p:cNvPr>
            <p:cNvSpPr/>
            <p:nvPr/>
          </p:nvSpPr>
          <p:spPr>
            <a:xfrm>
              <a:off x="10380739" y="4955554"/>
              <a:ext cx="269105" cy="276998"/>
            </a:xfrm>
            <a:prstGeom prst="ellipse">
              <a:avLst/>
            </a:prstGeom>
            <a:solidFill>
              <a:srgbClr val="DAAD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24B6745-0EB2-4A8A-A726-AB8B22478E44}"/>
                </a:ext>
              </a:extLst>
            </p:cNvPr>
            <p:cNvSpPr txBox="1"/>
            <p:nvPr/>
          </p:nvSpPr>
          <p:spPr>
            <a:xfrm>
              <a:off x="10380739" y="4943548"/>
              <a:ext cx="269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grpSp>
      <p:grpSp>
        <p:nvGrpSpPr>
          <p:cNvPr id="38" name="Group 37">
            <a:extLst>
              <a:ext uri="{FF2B5EF4-FFF2-40B4-BE49-F238E27FC236}">
                <a16:creationId xmlns:a16="http://schemas.microsoft.com/office/drawing/2014/main" id="{383A4CB1-D7BC-4E16-9720-14FDF03203F2}"/>
              </a:ext>
              <a:ext uri="{C183D7F6-B498-43B3-948B-1728B52AA6E4}">
                <adec:decorative xmlns:adec="http://schemas.microsoft.com/office/drawing/2017/decorative" val="1"/>
              </a:ext>
            </a:extLst>
          </p:cNvPr>
          <p:cNvGrpSpPr/>
          <p:nvPr/>
        </p:nvGrpSpPr>
        <p:grpSpPr>
          <a:xfrm>
            <a:off x="431999" y="4603424"/>
            <a:ext cx="269105" cy="289004"/>
            <a:chOff x="10380739" y="4943548"/>
            <a:chExt cx="269105" cy="289004"/>
          </a:xfrm>
        </p:grpSpPr>
        <p:sp>
          <p:nvSpPr>
            <p:cNvPr id="39" name="Oval 38">
              <a:extLst>
                <a:ext uri="{FF2B5EF4-FFF2-40B4-BE49-F238E27FC236}">
                  <a16:creationId xmlns:a16="http://schemas.microsoft.com/office/drawing/2014/main" id="{FDF0F410-3ABF-4A4B-8494-C315136F8E12}"/>
                </a:ext>
              </a:extLst>
            </p:cNvPr>
            <p:cNvSpPr/>
            <p:nvPr/>
          </p:nvSpPr>
          <p:spPr>
            <a:xfrm>
              <a:off x="10380739" y="4955554"/>
              <a:ext cx="269105" cy="276998"/>
            </a:xfrm>
            <a:prstGeom prst="ellipse">
              <a:avLst/>
            </a:prstGeom>
            <a:solidFill>
              <a:srgbClr val="DAAD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F0DF6C7A-3810-4D16-9E84-C7005FA7CB39}"/>
                </a:ext>
              </a:extLst>
            </p:cNvPr>
            <p:cNvSpPr txBox="1"/>
            <p:nvPr/>
          </p:nvSpPr>
          <p:spPr>
            <a:xfrm>
              <a:off x="10380739" y="4943548"/>
              <a:ext cx="269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5074702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9A20BE-8844-74A5-A908-C56DB6DDEA5B}"/>
              </a:ext>
            </a:extLst>
          </p:cNvPr>
          <p:cNvSpPr>
            <a:spLocks noGrp="1"/>
          </p:cNvSpPr>
          <p:nvPr>
            <p:ph type="title"/>
          </p:nvPr>
        </p:nvSpPr>
        <p:spPr/>
        <p:txBody>
          <a:bodyPr/>
          <a:lstStyle/>
          <a:p>
            <a:r>
              <a:rPr lang="en-US" dirty="0"/>
              <a:t>Data Discrepancies Dashboard</a:t>
            </a:r>
          </a:p>
        </p:txBody>
      </p:sp>
      <p:sp>
        <p:nvSpPr>
          <p:cNvPr id="2" name="Footer Placeholder 1">
            <a:extLst>
              <a:ext uri="{FF2B5EF4-FFF2-40B4-BE49-F238E27FC236}">
                <a16:creationId xmlns:a16="http://schemas.microsoft.com/office/drawing/2014/main" id="{67400B1C-DD21-3E73-08E6-8E0B6BEB63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6E48F47-9CE6-1C17-5651-8CDBD52F4ED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CDAF4469-C8AC-2CE9-3712-44F0305D294D}"/>
              </a:ext>
            </a:extLst>
          </p:cNvPr>
          <p:cNvSpPr>
            <a:spLocks noGrp="1"/>
          </p:cNvSpPr>
          <p:nvPr>
            <p:ph type="body" sz="quarter" idx="32"/>
          </p:nvPr>
        </p:nvSpPr>
        <p:spPr>
          <a:xfrm>
            <a:off x="432487" y="1007999"/>
            <a:ext cx="11339513" cy="674151"/>
          </a:xfrm>
        </p:spPr>
        <p:txBody>
          <a:bodyPr/>
          <a:lstStyle/>
          <a:p>
            <a:r>
              <a:rPr lang="en-US" dirty="0"/>
              <a:t>LEAs should take advantage of the CALPADS Data Discrepancies Dashboard to anticipate and correct potential CDDs without waiting for a new snapshot revision. DD refresh is quicker than the snapshot revision refresh</a:t>
            </a:r>
          </a:p>
        </p:txBody>
      </p:sp>
      <p:pic>
        <p:nvPicPr>
          <p:cNvPr id="5" name="Picture 4" descr="SCreenshot of the Data Discrepancies Dashboard">
            <a:extLst>
              <a:ext uri="{FF2B5EF4-FFF2-40B4-BE49-F238E27FC236}">
                <a16:creationId xmlns:a16="http://schemas.microsoft.com/office/drawing/2014/main" id="{B4E8FA96-2A68-05C6-718D-33B16FC563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9779" y="1984221"/>
            <a:ext cx="7960817" cy="3290219"/>
          </a:xfrm>
          <a:prstGeom prst="rect">
            <a:avLst/>
          </a:prstGeom>
          <a:effectLst>
            <a:outerShdw blurRad="63500" algn="ctr" rotWithShape="0">
              <a:prstClr val="black">
                <a:alpha val="40000"/>
              </a:prstClr>
            </a:outerShdw>
          </a:effectLst>
        </p:spPr>
      </p:pic>
      <p:sp>
        <p:nvSpPr>
          <p:cNvPr id="9" name="TextBox 8">
            <a:extLst>
              <a:ext uri="{FF2B5EF4-FFF2-40B4-BE49-F238E27FC236}">
                <a16:creationId xmlns:a16="http://schemas.microsoft.com/office/drawing/2014/main" id="{C0B6DA90-8FC0-CE28-AFD7-939836B010CD}"/>
              </a:ext>
            </a:extLst>
          </p:cNvPr>
          <p:cNvSpPr txBox="1"/>
          <p:nvPr/>
        </p:nvSpPr>
        <p:spPr>
          <a:xfrm>
            <a:off x="723837" y="5547213"/>
            <a:ext cx="10360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Video Tutorial Resource </a:t>
            </a: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4"/>
              </a:rPr>
              <a:t>https://documentation.calpads.org/DataDiscrepancies/DataDiscrepancies/</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710541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48873DC-0269-42BD-B214-2DE0E3032EE0}"/>
              </a:ext>
            </a:extLst>
          </p:cNvPr>
          <p:cNvSpPr txBox="1">
            <a:spLocks noGrp="1"/>
          </p:cNvSpPr>
          <p:nvPr>
            <p:ph type="title" idx="4294967295"/>
          </p:nvPr>
        </p:nvSpPr>
        <p:spPr>
          <a:xfrm>
            <a:off x="665173" y="1544356"/>
            <a:ext cx="3447870" cy="3046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700" cap="none" spc="115"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Error Resolution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700" cap="none" spc="115"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Snapshot Revision Resources </a:t>
            </a:r>
          </a:p>
        </p:txBody>
      </p:sp>
      <p:grpSp>
        <p:nvGrpSpPr>
          <p:cNvPr id="17" name="Group 16" descr="Screen shot of teh CSIS YouTube Training channel">
            <a:extLst>
              <a:ext uri="{FF2B5EF4-FFF2-40B4-BE49-F238E27FC236}">
                <a16:creationId xmlns:a16="http://schemas.microsoft.com/office/drawing/2014/main" id="{66C127CB-B04B-4551-AB7F-80E8837E4CA1}"/>
              </a:ext>
            </a:extLst>
          </p:cNvPr>
          <p:cNvGrpSpPr/>
          <p:nvPr/>
        </p:nvGrpSpPr>
        <p:grpSpPr>
          <a:xfrm>
            <a:off x="5736630" y="784540"/>
            <a:ext cx="4684657" cy="2765696"/>
            <a:chOff x="9674879" y="1728596"/>
            <a:chExt cx="9369313" cy="5531392"/>
          </a:xfrm>
        </p:grpSpPr>
        <p:pic>
          <p:nvPicPr>
            <p:cNvPr id="5" name="Picture 4" descr="A screenshot of the CSIS YouTube Training Channel">
              <a:extLst>
                <a:ext uri="{FF2B5EF4-FFF2-40B4-BE49-F238E27FC236}">
                  <a16:creationId xmlns:a16="http://schemas.microsoft.com/office/drawing/2014/main" id="{626DCD87-C86B-458B-A1B3-0228C3771A30}"/>
                </a:ext>
              </a:extLst>
            </p:cNvPr>
            <p:cNvPicPr>
              <a:picLocks noChangeAspect="1"/>
            </p:cNvPicPr>
            <p:nvPr/>
          </p:nvPicPr>
          <p:blipFill>
            <a:blip r:embed="rId2"/>
            <a:stretch>
              <a:fillRect/>
            </a:stretch>
          </p:blipFill>
          <p:spPr>
            <a:xfrm>
              <a:off x="9674879" y="1728596"/>
              <a:ext cx="9369313" cy="5531392"/>
            </a:xfrm>
            <a:prstGeom prst="rect">
              <a:avLst/>
            </a:prstGeom>
            <a:effectLst>
              <a:outerShdw blurRad="63500" algn="ctr" rotWithShape="0">
                <a:prstClr val="black">
                  <a:alpha val="40000"/>
                </a:prstClr>
              </a:outerShdw>
            </a:effectLst>
          </p:spPr>
        </p:pic>
        <p:sp>
          <p:nvSpPr>
            <p:cNvPr id="7" name="Oval 6">
              <a:extLst>
                <a:ext uri="{FF2B5EF4-FFF2-40B4-BE49-F238E27FC236}">
                  <a16:creationId xmlns:a16="http://schemas.microsoft.com/office/drawing/2014/main" id="{59F738C3-C258-4028-99AA-AEADEE276CD0}"/>
                </a:ext>
              </a:extLst>
            </p:cNvPr>
            <p:cNvSpPr/>
            <p:nvPr/>
          </p:nvSpPr>
          <p:spPr>
            <a:xfrm>
              <a:off x="15729600" y="2095114"/>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2" name="Oval 11">
              <a:extLst>
                <a:ext uri="{FF2B5EF4-FFF2-40B4-BE49-F238E27FC236}">
                  <a16:creationId xmlns:a16="http://schemas.microsoft.com/office/drawing/2014/main" id="{0496E44F-D177-4308-A619-461FCA76DDA8}"/>
                </a:ext>
              </a:extLst>
            </p:cNvPr>
            <p:cNvSpPr/>
            <p:nvPr/>
          </p:nvSpPr>
          <p:spPr>
            <a:xfrm>
              <a:off x="17905858" y="2095114"/>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 name="Oval 14">
              <a:extLst>
                <a:ext uri="{FF2B5EF4-FFF2-40B4-BE49-F238E27FC236}">
                  <a16:creationId xmlns:a16="http://schemas.microsoft.com/office/drawing/2014/main" id="{CB47BF00-7029-402F-8BF7-34151EF4B0AD}"/>
                </a:ext>
              </a:extLst>
            </p:cNvPr>
            <p:cNvSpPr/>
            <p:nvPr/>
          </p:nvSpPr>
          <p:spPr>
            <a:xfrm>
              <a:off x="13666236" y="5298910"/>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6" name="Oval 15">
              <a:extLst>
                <a:ext uri="{FF2B5EF4-FFF2-40B4-BE49-F238E27FC236}">
                  <a16:creationId xmlns:a16="http://schemas.microsoft.com/office/drawing/2014/main" id="{14E635CE-D1F0-4A6F-BD95-D8FC81F03294}"/>
                </a:ext>
              </a:extLst>
            </p:cNvPr>
            <p:cNvSpPr/>
            <p:nvPr/>
          </p:nvSpPr>
          <p:spPr>
            <a:xfrm>
              <a:off x="16108396" y="5298910"/>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grpSp>
      <p:sp>
        <p:nvSpPr>
          <p:cNvPr id="52" name="Slide Title">
            <a:extLst>
              <a:ext uri="{FF2B5EF4-FFF2-40B4-BE49-F238E27FC236}">
                <a16:creationId xmlns:a16="http://schemas.microsoft.com/office/drawing/2014/main" id="{56476D12-327A-4BFC-BEF7-A6DD55EDA119}"/>
              </a:ext>
            </a:extLst>
          </p:cNvPr>
          <p:cNvSpPr txBox="1"/>
          <p:nvPr/>
        </p:nvSpPr>
        <p:spPr>
          <a:xfrm>
            <a:off x="4416931" y="287217"/>
            <a:ext cx="34478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700" cap="none" spc="115" normalizeH="0" baseline="0" noProof="0" dirty="0">
                <a:ln>
                  <a:noFill/>
                </a:ln>
                <a:solidFill>
                  <a:srgbClr val="344563"/>
                </a:solidFill>
                <a:effectLst/>
                <a:uLnTx/>
                <a:uFillTx/>
                <a:latin typeface="Tahoma" panose="020B0604030504040204" pitchFamily="34" charset="0"/>
                <a:ea typeface="Tahoma" panose="020B0604030504040204" pitchFamily="34" charset="0"/>
                <a:cs typeface="Tahoma" panose="020B0604030504040204" pitchFamily="34" charset="0"/>
              </a:rPr>
              <a:t>YouTube Channel</a:t>
            </a:r>
          </a:p>
        </p:txBody>
      </p:sp>
      <p:pic>
        <p:nvPicPr>
          <p:cNvPr id="54" name="Picture 53" descr="A screenshot of the CALPADS User Manual">
            <a:extLst>
              <a:ext uri="{FF2B5EF4-FFF2-40B4-BE49-F238E27FC236}">
                <a16:creationId xmlns:a16="http://schemas.microsoft.com/office/drawing/2014/main" id="{7A9001D8-D670-4D0E-BA5E-1CC870144700}"/>
              </a:ext>
            </a:extLst>
          </p:cNvPr>
          <p:cNvPicPr>
            <a:picLocks noChangeAspect="1"/>
          </p:cNvPicPr>
          <p:nvPr/>
        </p:nvPicPr>
        <p:blipFill>
          <a:blip r:embed="rId3"/>
          <a:stretch>
            <a:fillRect/>
          </a:stretch>
        </p:blipFill>
        <p:spPr>
          <a:xfrm>
            <a:off x="4957756" y="4170407"/>
            <a:ext cx="5433334" cy="1852381"/>
          </a:xfrm>
          <a:prstGeom prst="rect">
            <a:avLst/>
          </a:prstGeom>
          <a:effectLst>
            <a:outerShdw blurRad="63500" algn="ctr" rotWithShape="0">
              <a:prstClr val="black">
                <a:alpha val="40000"/>
              </a:prstClr>
            </a:outerShdw>
          </a:effectLst>
        </p:spPr>
      </p:pic>
      <p:sp>
        <p:nvSpPr>
          <p:cNvPr id="56" name="Slide Title">
            <a:extLst>
              <a:ext uri="{FF2B5EF4-FFF2-40B4-BE49-F238E27FC236}">
                <a16:creationId xmlns:a16="http://schemas.microsoft.com/office/drawing/2014/main" id="{7B366C07-9160-41BE-9E40-EDF248E0C7C3}"/>
              </a:ext>
            </a:extLst>
          </p:cNvPr>
          <p:cNvSpPr txBox="1"/>
          <p:nvPr/>
        </p:nvSpPr>
        <p:spPr>
          <a:xfrm>
            <a:off x="4416931" y="3709005"/>
            <a:ext cx="34478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700" cap="none" spc="115" normalizeH="0" baseline="0" noProof="0" dirty="0">
                <a:ln>
                  <a:noFill/>
                </a:ln>
                <a:solidFill>
                  <a:srgbClr val="344563"/>
                </a:solidFill>
                <a:effectLst/>
                <a:uLnTx/>
                <a:uFillTx/>
                <a:latin typeface="Tahoma" panose="020B0604030504040204" pitchFamily="34" charset="0"/>
                <a:ea typeface="Tahoma" panose="020B0604030504040204" pitchFamily="34" charset="0"/>
                <a:cs typeface="Tahoma" panose="020B0604030504040204" pitchFamily="34" charset="0"/>
              </a:rPr>
              <a:t>User Manual</a:t>
            </a:r>
          </a:p>
        </p:txBody>
      </p:sp>
      <p:sp>
        <p:nvSpPr>
          <p:cNvPr id="3" name="Footer Placeholder 2">
            <a:extLst>
              <a:ext uri="{FF2B5EF4-FFF2-40B4-BE49-F238E27FC236}">
                <a16:creationId xmlns:a16="http://schemas.microsoft.com/office/drawing/2014/main" id="{98181489-43A7-40D6-8B75-3F45458B98D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10185A58-F830-4895-B960-BF5E6E6A6E0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31192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5159314-A465-4D49-B20C-3882D8FF6AAD}"/>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8" name="Rectangle 7">
              <a:extLst>
                <a:ext uri="{FF2B5EF4-FFF2-40B4-BE49-F238E27FC236}">
                  <a16:creationId xmlns:a16="http://schemas.microsoft.com/office/drawing/2014/main" id="{BD8CFE51-D69D-4E7A-8861-BB8A35D0B4E2}"/>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FDA5B5B1-44BB-4109-9ED4-038EC9D1172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0299A9BB-C499-4206-A9F4-E213008D2B6D}"/>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1" name="Graphic 30">
              <a:extLst>
                <a:ext uri="{FF2B5EF4-FFF2-40B4-BE49-F238E27FC236}">
                  <a16:creationId xmlns:a16="http://schemas.microsoft.com/office/drawing/2014/main" id="{BD5046C9-A53F-4B45-BEE1-552FBC108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2" name="Rectangle 11">
              <a:extLst>
                <a:ext uri="{FF2B5EF4-FFF2-40B4-BE49-F238E27FC236}">
                  <a16:creationId xmlns:a16="http://schemas.microsoft.com/office/drawing/2014/main" id="{5EB267CC-FD6F-4CA7-96CA-F3C34F7C8759}"/>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2B956647-C3E1-4A46-A006-3FD9456ADE8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4" name="Graphic 33">
              <a:extLst>
                <a:ext uri="{FF2B5EF4-FFF2-40B4-BE49-F238E27FC236}">
                  <a16:creationId xmlns:a16="http://schemas.microsoft.com/office/drawing/2014/main" id="{70E0AD70-6739-4C54-ABEB-A5974193A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32486" y="304480"/>
            <a:ext cx="11339512" cy="431800"/>
          </a:xfrm>
        </p:spPr>
        <p:txBody>
          <a:bodyPr>
            <a:noAutofit/>
          </a:bodyPr>
          <a:lstStyle/>
          <a:p>
            <a:r>
              <a:rPr lang="en-US" sz="3200" dirty="0">
                <a:latin typeface="Arial Black" panose="020B0A04020102020204" pitchFamily="34" charset="0"/>
              </a:rPr>
              <a:t>Data Discrepancy List</a:t>
            </a:r>
          </a:p>
        </p:txBody>
      </p:sp>
      <p:graphicFrame>
        <p:nvGraphicFramePr>
          <p:cNvPr id="5" name="Table 4">
            <a:extLst>
              <a:ext uri="{FF2B5EF4-FFF2-40B4-BE49-F238E27FC236}">
                <a16:creationId xmlns:a16="http://schemas.microsoft.com/office/drawing/2014/main" id="{558F15E5-278F-752D-68DA-54E19844DCEB}"/>
              </a:ext>
            </a:extLst>
          </p:cNvPr>
          <p:cNvGraphicFramePr>
            <a:graphicFrameLocks noGrp="1"/>
          </p:cNvGraphicFramePr>
          <p:nvPr/>
        </p:nvGraphicFramePr>
        <p:xfrm>
          <a:off x="621101" y="1078301"/>
          <a:ext cx="11081886" cy="4575931"/>
        </p:xfrm>
        <a:graphic>
          <a:graphicData uri="http://schemas.openxmlformats.org/drawingml/2006/table">
            <a:tbl>
              <a:tblPr firstRow="1" bandRow="1">
                <a:tableStyleId>{F2DE63D5-997A-4646-A377-4702673A728D}</a:tableStyleId>
              </a:tblPr>
              <a:tblGrid>
                <a:gridCol w="1670558">
                  <a:extLst>
                    <a:ext uri="{9D8B030D-6E8A-4147-A177-3AD203B41FA5}">
                      <a16:colId xmlns:a16="http://schemas.microsoft.com/office/drawing/2014/main" val="2299983513"/>
                    </a:ext>
                  </a:extLst>
                </a:gridCol>
                <a:gridCol w="1613140">
                  <a:extLst>
                    <a:ext uri="{9D8B030D-6E8A-4147-A177-3AD203B41FA5}">
                      <a16:colId xmlns:a16="http://schemas.microsoft.com/office/drawing/2014/main" val="1545329493"/>
                    </a:ext>
                  </a:extLst>
                </a:gridCol>
                <a:gridCol w="7798188">
                  <a:extLst>
                    <a:ext uri="{9D8B030D-6E8A-4147-A177-3AD203B41FA5}">
                      <a16:colId xmlns:a16="http://schemas.microsoft.com/office/drawing/2014/main" val="18968136"/>
                    </a:ext>
                  </a:extLst>
                </a:gridCol>
              </a:tblGrid>
              <a:tr h="362565">
                <a:tc>
                  <a:txBody>
                    <a:bodyPr/>
                    <a:lstStyle/>
                    <a:p>
                      <a:pPr algn="ctr" fontAlgn="t"/>
                      <a:r>
                        <a:rPr lang="en-US" sz="1600" u="none" strike="noStrike" dirty="0">
                          <a:effectLst/>
                        </a:rPr>
                        <a:t>Error #</a:t>
                      </a:r>
                      <a:endParaRPr lang="en-US" sz="1600" b="1" i="0" u="none" strike="noStrike" dirty="0">
                        <a:solidFill>
                          <a:srgbClr val="FFFFFF"/>
                        </a:solidFill>
                        <a:effectLst/>
                        <a:latin typeface="Arial" panose="020B0604020202020204" pitchFamily="34" charset="0"/>
                      </a:endParaRPr>
                    </a:p>
                  </a:txBody>
                  <a:tcPr marL="5307" marR="5307" marT="5307" marB="0" anchor="ctr"/>
                </a:tc>
                <a:tc>
                  <a:txBody>
                    <a:bodyPr/>
                    <a:lstStyle/>
                    <a:p>
                      <a:pPr algn="ctr" fontAlgn="t"/>
                      <a:r>
                        <a:rPr lang="en-US" sz="1600" u="none" strike="noStrike">
                          <a:effectLst/>
                        </a:rPr>
                        <a:t>Severity</a:t>
                      </a:r>
                      <a:endParaRPr lang="en-US" sz="1600" b="1" i="0" u="none" strike="noStrike">
                        <a:solidFill>
                          <a:srgbClr val="FFFFFF"/>
                        </a:solidFill>
                        <a:effectLst/>
                        <a:latin typeface="Arial" panose="020B0604020202020204" pitchFamily="34" charset="0"/>
                      </a:endParaRPr>
                    </a:p>
                  </a:txBody>
                  <a:tcPr marL="5307" marR="5307" marT="5307" marB="0" anchor="ctr"/>
                </a:tc>
                <a:tc>
                  <a:txBody>
                    <a:bodyPr/>
                    <a:lstStyle/>
                    <a:p>
                      <a:pPr algn="l" fontAlgn="t"/>
                      <a:r>
                        <a:rPr lang="en-US" sz="1600" u="none" strike="noStrike" dirty="0">
                          <a:effectLst/>
                        </a:rPr>
                        <a:t>Error Name</a:t>
                      </a:r>
                      <a:endParaRPr lang="en-US" sz="1600" b="1" i="0" u="none" strike="noStrike" dirty="0">
                        <a:solidFill>
                          <a:srgbClr val="FFFFFF"/>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2666853031"/>
                  </a:ext>
                </a:extLst>
              </a:tr>
              <a:tr h="265325">
                <a:tc>
                  <a:txBody>
                    <a:bodyPr/>
                    <a:lstStyle/>
                    <a:p>
                      <a:pPr algn="ctr" fontAlgn="t"/>
                      <a:r>
                        <a:rPr lang="en-US" sz="1400" b="1" u="none" strike="noStrike" dirty="0">
                          <a:solidFill>
                            <a:schemeClr val="tx1">
                              <a:lumMod val="85000"/>
                              <a:lumOff val="15000"/>
                            </a:schemeClr>
                          </a:solidFill>
                          <a:effectLst/>
                        </a:rPr>
                        <a:t>SASS0121F2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a:effectLst/>
                        </a:rPr>
                        <a:t>Missing Staff Demographic Record</a:t>
                      </a:r>
                      <a:endParaRPr lang="en-US" sz="1400" b="0" i="0" u="none" strike="noStrike">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3570709314"/>
                  </a:ext>
                </a:extLst>
              </a:tr>
              <a:tr h="265325">
                <a:tc>
                  <a:txBody>
                    <a:bodyPr/>
                    <a:lstStyle/>
                    <a:p>
                      <a:pPr algn="ctr" fontAlgn="t"/>
                      <a:r>
                        <a:rPr lang="en-US" sz="1400" b="1" u="none" strike="noStrike" dirty="0">
                          <a:solidFill>
                            <a:schemeClr val="tx1">
                              <a:lumMod val="85000"/>
                              <a:lumOff val="15000"/>
                            </a:schemeClr>
                          </a:solidFill>
                          <a:effectLst/>
                        </a:rPr>
                        <a:t>SCSE0139F2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dirty="0">
                          <a:effectLst/>
                        </a:rPr>
                        <a:t>Missing Course Section Record</a:t>
                      </a:r>
                      <a:endParaRPr lang="en-US" sz="1400" b="0" i="0" u="none" strike="noStrike" dirty="0">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2414929810"/>
                  </a:ext>
                </a:extLst>
              </a:tr>
              <a:tr h="265325">
                <a:tc>
                  <a:txBody>
                    <a:bodyPr/>
                    <a:lstStyle/>
                    <a:p>
                      <a:pPr algn="ctr" fontAlgn="t"/>
                      <a:r>
                        <a:rPr lang="en-US" sz="1400" b="1" u="none" strike="noStrike" dirty="0">
                          <a:solidFill>
                            <a:schemeClr val="tx1">
                              <a:lumMod val="85000"/>
                              <a:lumOff val="15000"/>
                            </a:schemeClr>
                          </a:solidFill>
                          <a:effectLst/>
                        </a:rPr>
                        <a:t>SASS0257F2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a:effectLst/>
                        </a:rPr>
                        <a:t>Invalid Assignment Code for Employee on Leave</a:t>
                      </a:r>
                      <a:endParaRPr lang="en-US" sz="1400" b="0" i="0" u="none" strike="noStrike">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241203926"/>
                  </a:ext>
                </a:extLst>
              </a:tr>
              <a:tr h="530651">
                <a:tc>
                  <a:txBody>
                    <a:bodyPr/>
                    <a:lstStyle/>
                    <a:p>
                      <a:pPr algn="ctr" fontAlgn="t"/>
                      <a:r>
                        <a:rPr lang="en-US" sz="1400" b="1" u="none" strike="noStrike" dirty="0">
                          <a:solidFill>
                            <a:schemeClr val="tx1">
                              <a:lumMod val="85000"/>
                              <a:lumOff val="15000"/>
                            </a:schemeClr>
                          </a:solidFill>
                          <a:effectLst/>
                        </a:rPr>
                        <a:t>CRSE0274F2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a:effectLst/>
                        </a:rPr>
                        <a:t>More than one Education Service Code submitted for the same Course Section</a:t>
                      </a:r>
                      <a:endParaRPr lang="en-US" sz="1400" b="0" i="0" u="none" strike="noStrike">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3383735425"/>
                  </a:ext>
                </a:extLst>
              </a:tr>
              <a:tr h="265325">
                <a:tc>
                  <a:txBody>
                    <a:bodyPr/>
                    <a:lstStyle/>
                    <a:p>
                      <a:pPr algn="ctr" fontAlgn="t"/>
                      <a:r>
                        <a:rPr lang="en-US" sz="1400" b="1" u="none" strike="noStrike" dirty="0">
                          <a:solidFill>
                            <a:schemeClr val="tx1">
                              <a:lumMod val="85000"/>
                              <a:lumOff val="15000"/>
                            </a:schemeClr>
                          </a:solidFill>
                          <a:effectLst/>
                        </a:rPr>
                        <a:t>PSTS0480F2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a:effectLst/>
                        </a:rPr>
                        <a:t>CTE student must have exited SENR record</a:t>
                      </a:r>
                      <a:endParaRPr lang="en-US" sz="1400" b="0" i="0" u="none" strike="noStrike">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1100178951"/>
                  </a:ext>
                </a:extLst>
              </a:tr>
              <a:tr h="265325">
                <a:tc>
                  <a:txBody>
                    <a:bodyPr/>
                    <a:lstStyle/>
                    <a:p>
                      <a:pPr algn="ctr" fontAlgn="t"/>
                      <a:r>
                        <a:rPr lang="en-US" sz="1400" b="1" u="none" strike="noStrike" dirty="0">
                          <a:solidFill>
                            <a:schemeClr val="tx1">
                              <a:lumMod val="85000"/>
                              <a:lumOff val="15000"/>
                            </a:schemeClr>
                          </a:solidFill>
                          <a:effectLst/>
                        </a:rPr>
                        <a:t>PSTS0482F2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a:effectLst/>
                        </a:rPr>
                        <a:t>Invalid Postsecondary Status Code 950 or 960</a:t>
                      </a:r>
                      <a:endParaRPr lang="en-US" sz="1400" b="0" i="0" u="none" strike="noStrike">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910100505"/>
                  </a:ext>
                </a:extLst>
              </a:tr>
              <a:tr h="530651">
                <a:tc>
                  <a:txBody>
                    <a:bodyPr/>
                    <a:lstStyle/>
                    <a:p>
                      <a:pPr algn="ctr" fontAlgn="t"/>
                      <a:r>
                        <a:rPr lang="en-US" sz="1400" b="1" u="none" strike="noStrike" dirty="0">
                          <a:solidFill>
                            <a:schemeClr val="tx1">
                              <a:lumMod val="85000"/>
                              <a:lumOff val="15000"/>
                            </a:schemeClr>
                          </a:solidFill>
                          <a:effectLst/>
                        </a:rPr>
                        <a:t>SASS0582F2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a:effectLst/>
                        </a:rPr>
                        <a:t>SEID cannot have simultaneous records with Job Classifications of 10 and 25</a:t>
                      </a:r>
                      <a:endParaRPr lang="en-US" sz="1400" b="0" i="0" u="none" strike="noStrike">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883388897"/>
                  </a:ext>
                </a:extLst>
              </a:tr>
              <a:tr h="530651">
                <a:tc>
                  <a:txBody>
                    <a:bodyPr/>
                    <a:lstStyle/>
                    <a:p>
                      <a:pPr algn="ctr" fontAlgn="t"/>
                      <a:r>
                        <a:rPr lang="en-US" sz="1400" b="1" u="none" strike="noStrike" dirty="0">
                          <a:solidFill>
                            <a:schemeClr val="tx1">
                              <a:lumMod val="85000"/>
                              <a:lumOff val="15000"/>
                            </a:schemeClr>
                          </a:solidFill>
                          <a:effectLst/>
                        </a:rPr>
                        <a:t>SASS0583F2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a:effectLst/>
                        </a:rPr>
                        <a:t>SEID cannot have simultaneous records with Job Classifications of 12 and 26</a:t>
                      </a:r>
                      <a:endParaRPr lang="en-US" sz="1400" b="0" i="0" u="none" strike="noStrike">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180019032"/>
                  </a:ext>
                </a:extLst>
              </a:tr>
              <a:tr h="397988">
                <a:tc>
                  <a:txBody>
                    <a:bodyPr/>
                    <a:lstStyle/>
                    <a:p>
                      <a:pPr algn="ctr" fontAlgn="t"/>
                      <a:r>
                        <a:rPr lang="en-US" sz="1400" b="1" u="none" strike="noStrike" dirty="0">
                          <a:solidFill>
                            <a:schemeClr val="tx1">
                              <a:lumMod val="85000"/>
                              <a:lumOff val="15000"/>
                            </a:schemeClr>
                          </a:solidFill>
                          <a:effectLst/>
                        </a:rPr>
                        <a:t>CRSE0639F2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dirty="0">
                          <a:effectLst/>
                        </a:rPr>
                        <a:t>More than one Class ID submitted for the same Course Section ID</a:t>
                      </a:r>
                      <a:endParaRPr lang="en-US" sz="1400" b="0" i="0" u="none" strike="noStrike" dirty="0">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4191478707"/>
                  </a:ext>
                </a:extLst>
              </a:tr>
              <a:tr h="530651">
                <a:tc>
                  <a:txBody>
                    <a:bodyPr/>
                    <a:lstStyle/>
                    <a:p>
                      <a:pPr algn="ctr" fontAlgn="t"/>
                      <a:r>
                        <a:rPr lang="en-US" sz="1400" b="1" u="none" strike="noStrike" dirty="0">
                          <a:solidFill>
                            <a:schemeClr val="tx1">
                              <a:lumMod val="85000"/>
                              <a:lumOff val="15000"/>
                            </a:schemeClr>
                          </a:solidFill>
                          <a:effectLst/>
                        </a:rPr>
                        <a:t>CRSE0640F2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dirty="0">
                          <a:effectLst/>
                        </a:rPr>
                        <a:t>Course identified as Special Education with Gen Ed Students enrolled</a:t>
                      </a:r>
                      <a:endParaRPr lang="en-US" sz="1400" b="0" i="0" u="none" strike="noStrike" dirty="0">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158481562"/>
                  </a:ext>
                </a:extLst>
              </a:tr>
              <a:tr h="366149">
                <a:tc>
                  <a:txBody>
                    <a:bodyPr/>
                    <a:lstStyle/>
                    <a:p>
                      <a:pPr algn="ctr" fontAlgn="t"/>
                      <a:r>
                        <a:rPr lang="en-US" sz="1400" b="1" u="none" strike="noStrike" dirty="0">
                          <a:solidFill>
                            <a:schemeClr val="tx1">
                              <a:lumMod val="85000"/>
                              <a:lumOff val="15000"/>
                            </a:schemeClr>
                          </a:solidFill>
                          <a:effectLst/>
                        </a:rPr>
                        <a:t>SCSE0641F2</a:t>
                      </a:r>
                      <a:endParaRPr lang="en-US" sz="1400" b="1" i="0" u="none" strike="noStrike" dirty="0">
                        <a:solidFill>
                          <a:schemeClr val="tx1">
                            <a:lumMod val="85000"/>
                            <a:lumOff val="15000"/>
                          </a:schemeClr>
                        </a:solidFill>
                        <a:effectLst/>
                        <a:latin typeface="Arial" panose="020B0604020202020204" pitchFamily="34" charset="0"/>
                      </a:endParaRPr>
                    </a:p>
                  </a:txBody>
                  <a:tcPr marL="5307" marR="5307" marT="5307" marB="0" anchor="ctr"/>
                </a:tc>
                <a:tc>
                  <a:txBody>
                    <a:bodyPr/>
                    <a:lstStyle/>
                    <a:p>
                      <a:pPr algn="ctr" fontAlgn="t"/>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5307" marR="5307" marT="5307" marB="0" anchor="ctr"/>
                </a:tc>
                <a:tc>
                  <a:txBody>
                    <a:bodyPr/>
                    <a:lstStyle/>
                    <a:p>
                      <a:pPr algn="l" fontAlgn="t"/>
                      <a:r>
                        <a:rPr lang="en-US" sz="1400" u="none" strike="noStrike" dirty="0">
                          <a:effectLst/>
                        </a:rPr>
                        <a:t>No Student Course Section Data for a Primarily Enrolled Student</a:t>
                      </a:r>
                      <a:endParaRPr lang="en-US" sz="1400" b="0" i="0" u="none" strike="noStrike" dirty="0">
                        <a:solidFill>
                          <a:srgbClr val="000000"/>
                        </a:solidFill>
                        <a:effectLst/>
                        <a:latin typeface="Arial" panose="020B0604020202020204" pitchFamily="34" charset="0"/>
                      </a:endParaRPr>
                    </a:p>
                  </a:txBody>
                  <a:tcPr marL="5307" marR="5307" marT="5307" marB="0" anchor="ctr"/>
                </a:tc>
                <a:extLst>
                  <a:ext uri="{0D108BD9-81ED-4DB2-BD59-A6C34878D82A}">
                    <a16:rowId xmlns:a16="http://schemas.microsoft.com/office/drawing/2014/main" val="293484547"/>
                  </a:ext>
                </a:extLst>
              </a:tr>
            </a:tbl>
          </a:graphicData>
        </a:graphic>
      </p:graphicFrame>
    </p:spTree>
    <p:extLst>
      <p:ext uri="{BB962C8B-B14F-4D97-AF65-F5344CB8AC3E}">
        <p14:creationId xmlns:p14="http://schemas.microsoft.com/office/powerpoint/2010/main" val="1776677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5159314-A465-4D49-B20C-3882D8FF6AAD}"/>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8" name="Rectangle 7">
              <a:extLst>
                <a:ext uri="{FF2B5EF4-FFF2-40B4-BE49-F238E27FC236}">
                  <a16:creationId xmlns:a16="http://schemas.microsoft.com/office/drawing/2014/main" id="{BD8CFE51-D69D-4E7A-8861-BB8A35D0B4E2}"/>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FDA5B5B1-44BB-4109-9ED4-038EC9D1172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0299A9BB-C499-4206-A9F4-E213008D2B6D}"/>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1" name="Graphic 30">
              <a:extLst>
                <a:ext uri="{FF2B5EF4-FFF2-40B4-BE49-F238E27FC236}">
                  <a16:creationId xmlns:a16="http://schemas.microsoft.com/office/drawing/2014/main" id="{BD5046C9-A53F-4B45-BEE1-552FBC108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2" name="Rectangle 11">
              <a:extLst>
                <a:ext uri="{FF2B5EF4-FFF2-40B4-BE49-F238E27FC236}">
                  <a16:creationId xmlns:a16="http://schemas.microsoft.com/office/drawing/2014/main" id="{5EB267CC-FD6F-4CA7-96CA-F3C34F7C8759}"/>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2B956647-C3E1-4A46-A006-3FD9456ADE8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4" name="Graphic 33">
              <a:extLst>
                <a:ext uri="{FF2B5EF4-FFF2-40B4-BE49-F238E27FC236}">
                  <a16:creationId xmlns:a16="http://schemas.microsoft.com/office/drawing/2014/main" id="{70E0AD70-6739-4C54-ABEB-A5974193A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32486" y="304480"/>
            <a:ext cx="11339512" cy="431800"/>
          </a:xfrm>
        </p:spPr>
        <p:txBody>
          <a:bodyPr>
            <a:noAutofit/>
          </a:bodyPr>
          <a:lstStyle/>
          <a:p>
            <a:r>
              <a:rPr lang="en-US" sz="3200" dirty="0">
                <a:latin typeface="Arial Black" panose="020B0A04020102020204" pitchFamily="34" charset="0"/>
              </a:rPr>
              <a:t>CERT Error List</a:t>
            </a:r>
          </a:p>
        </p:txBody>
      </p:sp>
      <p:graphicFrame>
        <p:nvGraphicFramePr>
          <p:cNvPr id="15" name="Table 14">
            <a:extLst>
              <a:ext uri="{FF2B5EF4-FFF2-40B4-BE49-F238E27FC236}">
                <a16:creationId xmlns:a16="http://schemas.microsoft.com/office/drawing/2014/main" id="{49326281-43BE-BB77-8218-6B8CB9537CA2}"/>
              </a:ext>
            </a:extLst>
          </p:cNvPr>
          <p:cNvGraphicFramePr>
            <a:graphicFrameLocks noGrp="1"/>
          </p:cNvGraphicFramePr>
          <p:nvPr/>
        </p:nvGraphicFramePr>
        <p:xfrm>
          <a:off x="543464" y="845390"/>
          <a:ext cx="11228534" cy="5443724"/>
        </p:xfrm>
        <a:graphic>
          <a:graphicData uri="http://schemas.openxmlformats.org/drawingml/2006/table">
            <a:tbl>
              <a:tblPr firstRow="1" bandRow="1">
                <a:tableStyleId>{B301B821-A1FF-4177-AEE7-76D212191A09}</a:tableStyleId>
              </a:tblPr>
              <a:tblGrid>
                <a:gridCol w="1577770">
                  <a:extLst>
                    <a:ext uri="{9D8B030D-6E8A-4147-A177-3AD203B41FA5}">
                      <a16:colId xmlns:a16="http://schemas.microsoft.com/office/drawing/2014/main" val="1242605484"/>
                    </a:ext>
                  </a:extLst>
                </a:gridCol>
                <a:gridCol w="1399679">
                  <a:extLst>
                    <a:ext uri="{9D8B030D-6E8A-4147-A177-3AD203B41FA5}">
                      <a16:colId xmlns:a16="http://schemas.microsoft.com/office/drawing/2014/main" val="2100537005"/>
                    </a:ext>
                  </a:extLst>
                </a:gridCol>
                <a:gridCol w="8251085">
                  <a:extLst>
                    <a:ext uri="{9D8B030D-6E8A-4147-A177-3AD203B41FA5}">
                      <a16:colId xmlns:a16="http://schemas.microsoft.com/office/drawing/2014/main" val="1353061195"/>
                    </a:ext>
                  </a:extLst>
                </a:gridCol>
              </a:tblGrid>
              <a:tr h="327802">
                <a:tc>
                  <a:txBody>
                    <a:bodyPr/>
                    <a:lstStyle/>
                    <a:p>
                      <a:pPr algn="ctr" fontAlgn="t"/>
                      <a:r>
                        <a:rPr lang="en-US" sz="1400" u="none" strike="noStrike" dirty="0">
                          <a:effectLst/>
                        </a:rPr>
                        <a:t>Error #</a:t>
                      </a:r>
                      <a:endParaRPr lang="en-US" sz="1400" b="1" i="0" u="none" strike="noStrike" dirty="0">
                        <a:solidFill>
                          <a:srgbClr val="FFFFFF"/>
                        </a:solidFill>
                        <a:effectLst/>
                        <a:latin typeface="Arial" panose="020B0604020202020204" pitchFamily="34" charset="0"/>
                      </a:endParaRPr>
                    </a:p>
                  </a:txBody>
                  <a:tcPr marL="3282" marR="3282" marT="3282" marB="0" anchor="ctr"/>
                </a:tc>
                <a:tc>
                  <a:txBody>
                    <a:bodyPr/>
                    <a:lstStyle/>
                    <a:p>
                      <a:pPr algn="ctr" fontAlgn="t"/>
                      <a:r>
                        <a:rPr lang="en-US" sz="1400" u="none" strike="noStrike">
                          <a:effectLst/>
                        </a:rPr>
                        <a:t>Severity</a:t>
                      </a:r>
                      <a:endParaRPr lang="en-US" sz="1400" b="1" i="0" u="none" strike="noStrike">
                        <a:solidFill>
                          <a:srgbClr val="FFFFFF"/>
                        </a:solidFill>
                        <a:effectLst/>
                        <a:latin typeface="Arial" panose="020B0604020202020204" pitchFamily="34" charset="0"/>
                      </a:endParaRPr>
                    </a:p>
                  </a:txBody>
                  <a:tcPr marL="3282" marR="3282" marT="3282" marB="0" anchor="ctr"/>
                </a:tc>
                <a:tc>
                  <a:txBody>
                    <a:bodyPr/>
                    <a:lstStyle/>
                    <a:p>
                      <a:pPr algn="l" fontAlgn="t"/>
                      <a:r>
                        <a:rPr lang="en-US" sz="1400" u="none" strike="noStrike" dirty="0">
                          <a:effectLst/>
                        </a:rPr>
                        <a:t>Error Name</a:t>
                      </a:r>
                      <a:endParaRPr lang="en-US" sz="1400" b="1" i="0" u="none" strike="noStrike" dirty="0">
                        <a:solidFill>
                          <a:srgbClr val="FFFFFF"/>
                        </a:solidFill>
                        <a:effectLst/>
                        <a:latin typeface="Arial" panose="020B0604020202020204" pitchFamily="34" charset="0"/>
                      </a:endParaRPr>
                    </a:p>
                  </a:txBody>
                  <a:tcPr marL="3282" marR="3282" marT="3282" marB="0" anchor="ctr"/>
                </a:tc>
                <a:extLst>
                  <a:ext uri="{0D108BD9-81ED-4DB2-BD59-A6C34878D82A}">
                    <a16:rowId xmlns:a16="http://schemas.microsoft.com/office/drawing/2014/main" val="3481098925"/>
                  </a:ext>
                </a:extLst>
              </a:tr>
              <a:tr h="207164">
                <a:tc>
                  <a:txBody>
                    <a:bodyPr/>
                    <a:lstStyle/>
                    <a:p>
                      <a:pPr algn="ctr" fontAlgn="t"/>
                      <a:r>
                        <a:rPr lang="en-US" sz="1200" b="1" u="none" strike="noStrike" dirty="0">
                          <a:effectLst/>
                        </a:rPr>
                        <a:t>CERT004</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b="1" u="none" strike="noStrike" dirty="0">
                          <a:solidFill>
                            <a:srgbClr val="FF0000"/>
                          </a:solidFill>
                          <a:effectLst/>
                        </a:rPr>
                        <a:t>F</a:t>
                      </a:r>
                      <a:endParaRPr lang="en-US" sz="1200" b="1"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Ethnicity / Race Data Missing</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3313274398"/>
                  </a:ext>
                </a:extLst>
              </a:tr>
              <a:tr h="273881">
                <a:tc>
                  <a:txBody>
                    <a:bodyPr/>
                    <a:lstStyle/>
                    <a:p>
                      <a:pPr algn="ctr" fontAlgn="t"/>
                      <a:r>
                        <a:rPr lang="en-US" sz="1200" b="1" u="none" strike="noStrike" dirty="0">
                          <a:effectLst/>
                        </a:rPr>
                        <a:t>CERT005</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b="1" u="none" strike="noStrike" dirty="0">
                          <a:solidFill>
                            <a:srgbClr val="FF0000"/>
                          </a:solidFill>
                          <a:effectLst/>
                        </a:rPr>
                        <a:t>F</a:t>
                      </a:r>
                      <a:endParaRPr lang="en-US" sz="1200" b="1"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Student Course Section for SSID Not Enrolled on Census Day</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767494479"/>
                  </a:ext>
                </a:extLst>
              </a:tr>
              <a:tr h="207164">
                <a:tc>
                  <a:txBody>
                    <a:bodyPr/>
                    <a:lstStyle/>
                    <a:p>
                      <a:pPr algn="ctr" fontAlgn="t"/>
                      <a:r>
                        <a:rPr lang="en-US" sz="1200" b="1" u="none" strike="noStrike" dirty="0">
                          <a:effectLst/>
                        </a:rPr>
                        <a:t>CERT046</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b="1" u="none" strike="noStrike" dirty="0">
                          <a:solidFill>
                            <a:srgbClr val="FF0000"/>
                          </a:solidFill>
                          <a:effectLst/>
                        </a:rPr>
                        <a:t>F</a:t>
                      </a:r>
                      <a:endParaRPr lang="en-US" sz="1200" b="1"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Staff FTE &gt; 200% or &lt;5%</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1980599466"/>
                  </a:ext>
                </a:extLst>
              </a:tr>
              <a:tr h="207164">
                <a:tc>
                  <a:txBody>
                    <a:bodyPr/>
                    <a:lstStyle/>
                    <a:p>
                      <a:pPr algn="ctr" fontAlgn="t"/>
                      <a:r>
                        <a:rPr lang="en-US" sz="1200" b="1" u="none" strike="noStrike" dirty="0">
                          <a:effectLst/>
                        </a:rPr>
                        <a:t>CERT047</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b="1" u="none" strike="noStrike" dirty="0">
                          <a:solidFill>
                            <a:srgbClr val="FF0000"/>
                          </a:solidFill>
                          <a:effectLst/>
                        </a:rPr>
                        <a:t>F</a:t>
                      </a:r>
                      <a:endParaRPr lang="en-US" sz="1200" b="1"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Teaching Staff Assignment Missing</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1878388291"/>
                  </a:ext>
                </a:extLst>
              </a:tr>
              <a:tr h="273881">
                <a:tc>
                  <a:txBody>
                    <a:bodyPr/>
                    <a:lstStyle/>
                    <a:p>
                      <a:pPr algn="ctr" fontAlgn="t"/>
                      <a:r>
                        <a:rPr lang="en-US" sz="1200" b="1" u="none" strike="noStrike" dirty="0">
                          <a:effectLst/>
                        </a:rPr>
                        <a:t>CERT048</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b="1" u="none" strike="noStrike" dirty="0">
                          <a:solidFill>
                            <a:srgbClr val="FF0000"/>
                          </a:solidFill>
                          <a:effectLst/>
                        </a:rPr>
                        <a:t>F</a:t>
                      </a:r>
                      <a:endParaRPr lang="en-US" sz="1200" b="1"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Missing non-classroom-based assignment or course section record</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3310735702"/>
                  </a:ext>
                </a:extLst>
              </a:tr>
              <a:tr h="207164">
                <a:tc>
                  <a:txBody>
                    <a:bodyPr/>
                    <a:lstStyle/>
                    <a:p>
                      <a:pPr algn="ctr" fontAlgn="t"/>
                      <a:r>
                        <a:rPr lang="en-US" sz="1200" b="1" u="none" strike="noStrike" dirty="0">
                          <a:effectLst/>
                        </a:rPr>
                        <a:t>CERT049</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b="1" u="none" strike="noStrike" dirty="0">
                          <a:solidFill>
                            <a:srgbClr val="FF0000"/>
                          </a:solidFill>
                          <a:effectLst/>
                        </a:rPr>
                        <a:t>F</a:t>
                      </a:r>
                      <a:endParaRPr lang="en-US" sz="1200" b="1"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No Demographics for a Staff Assignment</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2291176245"/>
                  </a:ext>
                </a:extLst>
              </a:tr>
              <a:tr h="207164">
                <a:tc>
                  <a:txBody>
                    <a:bodyPr/>
                    <a:lstStyle/>
                    <a:p>
                      <a:pPr algn="ctr" fontAlgn="t"/>
                      <a:r>
                        <a:rPr lang="en-US" sz="1200" b="1" u="none" strike="noStrike" dirty="0">
                          <a:effectLst/>
                        </a:rPr>
                        <a:t>CERT050</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effectLst/>
                        </a:rPr>
                        <a:t>W</a:t>
                      </a:r>
                      <a:endParaRPr lang="en-US" sz="1200" b="0" i="0" u="none" strike="noStrike" dirty="0">
                        <a:solidFill>
                          <a:srgbClr val="00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Administrator Staff Assignment Missing</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4237813048"/>
                  </a:ext>
                </a:extLst>
              </a:tr>
              <a:tr h="207164">
                <a:tc>
                  <a:txBody>
                    <a:bodyPr/>
                    <a:lstStyle/>
                    <a:p>
                      <a:pPr algn="ctr" fontAlgn="t"/>
                      <a:r>
                        <a:rPr lang="en-US" sz="1200" b="1" u="none" strike="noStrike" dirty="0">
                          <a:effectLst/>
                        </a:rPr>
                        <a:t>CERT051</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effectLst/>
                        </a:rPr>
                        <a:t>W</a:t>
                      </a:r>
                      <a:endParaRPr lang="en-US" sz="1200" b="0" i="0" u="none" strike="noStrike" dirty="0">
                        <a:solidFill>
                          <a:srgbClr val="00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Pupil Services Staff Assignment Missing</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1984063089"/>
                  </a:ext>
                </a:extLst>
              </a:tr>
              <a:tr h="273881">
                <a:tc>
                  <a:txBody>
                    <a:bodyPr/>
                    <a:lstStyle/>
                    <a:p>
                      <a:pPr algn="ctr" fontAlgn="t"/>
                      <a:r>
                        <a:rPr lang="en-US" sz="1200" b="1" u="none" strike="noStrike" dirty="0">
                          <a:effectLst/>
                        </a:rPr>
                        <a:t>CERT052</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effectLst/>
                        </a:rPr>
                        <a:t>W</a:t>
                      </a:r>
                      <a:endParaRPr lang="en-US" sz="1200" b="0" i="0" u="none" strike="noStrike" dirty="0">
                        <a:solidFill>
                          <a:srgbClr val="00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Itinerant or Pull-Out/Push-In Teacher Staff Assignment Missing</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2017675336"/>
                  </a:ext>
                </a:extLst>
              </a:tr>
              <a:tr h="207164">
                <a:tc>
                  <a:txBody>
                    <a:bodyPr/>
                    <a:lstStyle/>
                    <a:p>
                      <a:pPr algn="ctr" fontAlgn="t"/>
                      <a:r>
                        <a:rPr lang="en-US" sz="1200" b="1" u="none" strike="noStrike" dirty="0">
                          <a:effectLst/>
                        </a:rPr>
                        <a:t>CERT053</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effectLst/>
                        </a:rPr>
                        <a:t>W</a:t>
                      </a:r>
                      <a:endParaRPr lang="en-US" sz="1200" b="0" i="0" u="none" strike="noStrike" dirty="0">
                        <a:solidFill>
                          <a:srgbClr val="000000"/>
                        </a:solidFill>
                        <a:effectLst/>
                        <a:latin typeface="Arial" panose="020B0604020202020204" pitchFamily="34" charset="0"/>
                      </a:endParaRPr>
                    </a:p>
                  </a:txBody>
                  <a:tcPr marL="3282" marR="3282" marT="3282" marB="0"/>
                </a:tc>
                <a:tc>
                  <a:txBody>
                    <a:bodyPr/>
                    <a:lstStyle/>
                    <a:p>
                      <a:pPr algn="l" fontAlgn="t"/>
                      <a:r>
                        <a:rPr lang="en-US" sz="1200" u="none" strike="noStrike">
                          <a:effectLst/>
                        </a:rPr>
                        <a:t>Teacher Staff Assignment Missing</a:t>
                      </a:r>
                      <a:endParaRPr lang="en-US" sz="1200" b="0" i="0" u="none" strike="noStrike">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2664052905"/>
                  </a:ext>
                </a:extLst>
              </a:tr>
              <a:tr h="207164">
                <a:tc>
                  <a:txBody>
                    <a:bodyPr/>
                    <a:lstStyle/>
                    <a:p>
                      <a:pPr algn="ctr" fontAlgn="t"/>
                      <a:r>
                        <a:rPr lang="en-US" sz="1200" b="1" u="none" strike="noStrike">
                          <a:effectLst/>
                        </a:rPr>
                        <a:t>CERT054</a:t>
                      </a:r>
                      <a:endParaRPr lang="en-US" sz="1200" b="1" i="0" u="none" strike="noStrike">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solidFill>
                            <a:srgbClr val="FF0000"/>
                          </a:solidFill>
                          <a:effectLst/>
                        </a:rPr>
                        <a:t>F</a:t>
                      </a:r>
                      <a:endParaRPr lang="en-US" sz="1200" b="0"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Staff Demographics Missing</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528552504"/>
                  </a:ext>
                </a:extLst>
              </a:tr>
              <a:tr h="207164">
                <a:tc>
                  <a:txBody>
                    <a:bodyPr/>
                    <a:lstStyle/>
                    <a:p>
                      <a:pPr algn="ctr" fontAlgn="t"/>
                      <a:r>
                        <a:rPr lang="en-US" sz="1200" b="1" u="none" strike="noStrike" dirty="0">
                          <a:effectLst/>
                        </a:rPr>
                        <a:t>CERT075</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solidFill>
                            <a:srgbClr val="FF0000"/>
                          </a:solidFill>
                          <a:effectLst/>
                        </a:rPr>
                        <a:t>F</a:t>
                      </a:r>
                      <a:endParaRPr lang="en-US" sz="1200" b="0"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a:effectLst/>
                        </a:rPr>
                        <a:t>Teacher not Employed on Report Date</a:t>
                      </a:r>
                      <a:endParaRPr lang="en-US" sz="1200" b="0" i="0" u="none" strike="noStrike">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2113653210"/>
                  </a:ext>
                </a:extLst>
              </a:tr>
              <a:tr h="273881">
                <a:tc>
                  <a:txBody>
                    <a:bodyPr/>
                    <a:lstStyle/>
                    <a:p>
                      <a:pPr algn="ctr" fontAlgn="t"/>
                      <a:r>
                        <a:rPr lang="en-US" sz="1200" b="1" u="none" strike="noStrike">
                          <a:effectLst/>
                        </a:rPr>
                        <a:t>CERT076</a:t>
                      </a:r>
                      <a:endParaRPr lang="en-US" sz="1200" b="1" i="0" u="none" strike="noStrike">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solidFill>
                            <a:srgbClr val="FF0000"/>
                          </a:solidFill>
                          <a:effectLst/>
                        </a:rPr>
                        <a:t>F</a:t>
                      </a:r>
                      <a:endParaRPr lang="en-US" sz="1200" b="0"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Staff Member not Employed during the Report Period</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1625670364"/>
                  </a:ext>
                </a:extLst>
              </a:tr>
              <a:tr h="207164">
                <a:tc>
                  <a:txBody>
                    <a:bodyPr/>
                    <a:lstStyle/>
                    <a:p>
                      <a:pPr algn="ctr" fontAlgn="t"/>
                      <a:r>
                        <a:rPr lang="en-US" sz="1200" b="1" u="none" strike="noStrike" dirty="0">
                          <a:effectLst/>
                        </a:rPr>
                        <a:t>CERT079</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solidFill>
                            <a:srgbClr val="FF0000"/>
                          </a:solidFill>
                          <a:effectLst/>
                        </a:rPr>
                        <a:t>F</a:t>
                      </a:r>
                      <a:endParaRPr lang="en-US" sz="1200" b="0"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a:effectLst/>
                        </a:rPr>
                        <a:t>No Enrollment for Course Section</a:t>
                      </a:r>
                      <a:endParaRPr lang="en-US" sz="1200" b="0" i="0" u="none" strike="noStrike">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1014251525"/>
                  </a:ext>
                </a:extLst>
              </a:tr>
              <a:tr h="365176">
                <a:tc>
                  <a:txBody>
                    <a:bodyPr/>
                    <a:lstStyle/>
                    <a:p>
                      <a:pPr algn="ctr" fontAlgn="t"/>
                      <a:r>
                        <a:rPr lang="en-US" sz="1200" b="1" u="none" strike="noStrike" dirty="0">
                          <a:effectLst/>
                        </a:rPr>
                        <a:t>CERT081</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effectLst/>
                        </a:rPr>
                        <a:t>W</a:t>
                      </a:r>
                      <a:endParaRPr lang="en-US" sz="1200" b="0" i="0" u="none" strike="noStrike" dirty="0">
                        <a:solidFill>
                          <a:srgbClr val="00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No Course Section Data for a Secondarily or Short-Term Enrolled Student</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1581110642"/>
                  </a:ext>
                </a:extLst>
              </a:tr>
              <a:tr h="207164">
                <a:tc>
                  <a:txBody>
                    <a:bodyPr/>
                    <a:lstStyle/>
                    <a:p>
                      <a:pPr algn="ctr" fontAlgn="t"/>
                      <a:r>
                        <a:rPr lang="en-US" sz="1200" b="1" u="none" strike="noStrike">
                          <a:effectLst/>
                        </a:rPr>
                        <a:t>CERT082</a:t>
                      </a:r>
                      <a:endParaRPr lang="en-US" sz="1200" b="1" i="0" u="none" strike="noStrike">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solidFill>
                            <a:srgbClr val="FF0000"/>
                          </a:solidFill>
                          <a:effectLst/>
                        </a:rPr>
                        <a:t>F</a:t>
                      </a:r>
                      <a:endParaRPr lang="en-US" sz="1200" b="0"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a:effectLst/>
                        </a:rPr>
                        <a:t>Multiple Teachers Expected for Class</a:t>
                      </a:r>
                      <a:endParaRPr lang="en-US" sz="1200" b="0" i="0" u="none" strike="noStrike">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2293220746"/>
                  </a:ext>
                </a:extLst>
              </a:tr>
              <a:tr h="207164">
                <a:tc>
                  <a:txBody>
                    <a:bodyPr/>
                    <a:lstStyle/>
                    <a:p>
                      <a:pPr algn="ctr" fontAlgn="t"/>
                      <a:r>
                        <a:rPr lang="en-US" sz="1200" b="1" u="none" strike="noStrike" dirty="0">
                          <a:effectLst/>
                        </a:rPr>
                        <a:t>CERT084</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solidFill>
                            <a:srgbClr val="FF0000"/>
                          </a:solidFill>
                          <a:effectLst/>
                        </a:rPr>
                        <a:t>F</a:t>
                      </a:r>
                      <a:endParaRPr lang="en-US" sz="1200" b="0"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No Staff Assignment for Demographics</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2143308549"/>
                  </a:ext>
                </a:extLst>
              </a:tr>
              <a:tr h="207164">
                <a:tc>
                  <a:txBody>
                    <a:bodyPr/>
                    <a:lstStyle/>
                    <a:p>
                      <a:pPr algn="ctr" fontAlgn="t"/>
                      <a:r>
                        <a:rPr lang="en-US" sz="1200" b="1" u="none" strike="noStrike" dirty="0">
                          <a:effectLst/>
                        </a:rPr>
                        <a:t>CERT104</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solidFill>
                            <a:srgbClr val="FF0000"/>
                          </a:solidFill>
                          <a:effectLst/>
                        </a:rPr>
                        <a:t>F</a:t>
                      </a:r>
                      <a:endParaRPr lang="en-US" sz="1200" b="0"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Course Section Missing Education Service Code</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3156692736"/>
                  </a:ext>
                </a:extLst>
              </a:tr>
              <a:tr h="273881">
                <a:tc>
                  <a:txBody>
                    <a:bodyPr/>
                    <a:lstStyle/>
                    <a:p>
                      <a:pPr algn="ctr" fontAlgn="t"/>
                      <a:r>
                        <a:rPr lang="en-US" sz="1200" b="1" u="none" strike="noStrike" dirty="0">
                          <a:effectLst/>
                        </a:rPr>
                        <a:t>CERT108</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effectLst/>
                        </a:rPr>
                        <a:t>W</a:t>
                      </a:r>
                      <a:endParaRPr lang="en-US" sz="1200" b="0" i="0" u="none" strike="noStrike" dirty="0">
                        <a:solidFill>
                          <a:srgbClr val="00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Total FTE to Total Staff ratio is greater than 1.25 or less than .75</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179343102"/>
                  </a:ext>
                </a:extLst>
              </a:tr>
              <a:tr h="207164">
                <a:tc>
                  <a:txBody>
                    <a:bodyPr/>
                    <a:lstStyle/>
                    <a:p>
                      <a:pPr algn="ctr" fontAlgn="t"/>
                      <a:r>
                        <a:rPr lang="en-US" sz="1200" b="1" u="none" strike="noStrike" dirty="0">
                          <a:effectLst/>
                        </a:rPr>
                        <a:t>CERT109</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solidFill>
                            <a:srgbClr val="FF0000"/>
                          </a:solidFill>
                          <a:effectLst/>
                        </a:rPr>
                        <a:t>F</a:t>
                      </a:r>
                      <a:endParaRPr lang="en-US" sz="1200" b="0"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Missing Employment Status Category</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1210617459"/>
                  </a:ext>
                </a:extLst>
              </a:tr>
              <a:tr h="273881">
                <a:tc>
                  <a:txBody>
                    <a:bodyPr/>
                    <a:lstStyle/>
                    <a:p>
                      <a:pPr algn="ctr" fontAlgn="t"/>
                      <a:r>
                        <a:rPr lang="en-US" sz="1200" b="1" u="none" strike="noStrike" dirty="0">
                          <a:effectLst/>
                        </a:rPr>
                        <a:t>CERT172</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effectLst/>
                        </a:rPr>
                        <a:t>W</a:t>
                      </a:r>
                      <a:endParaRPr lang="en-US" sz="1200" b="0" i="0" u="none" strike="noStrike" dirty="0">
                        <a:solidFill>
                          <a:srgbClr val="00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No CTE PSTS (Fall 2) Data Submitted for a School</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3847883935"/>
                  </a:ext>
                </a:extLst>
              </a:tr>
              <a:tr h="207164">
                <a:tc>
                  <a:txBody>
                    <a:bodyPr/>
                    <a:lstStyle/>
                    <a:p>
                      <a:pPr algn="ctr" fontAlgn="t"/>
                      <a:r>
                        <a:rPr lang="en-US" sz="1200" b="1" u="none" strike="noStrike" dirty="0">
                          <a:effectLst/>
                        </a:rPr>
                        <a:t>CERT173</a:t>
                      </a:r>
                      <a:endParaRPr lang="en-US" sz="1200" b="1" i="0" u="none" strike="noStrike" dirty="0">
                        <a:solidFill>
                          <a:srgbClr val="000000"/>
                        </a:solidFill>
                        <a:effectLst/>
                        <a:latin typeface="Arial" panose="020B0604020202020204" pitchFamily="34" charset="0"/>
                      </a:endParaRPr>
                    </a:p>
                  </a:txBody>
                  <a:tcPr marL="3282" marR="3282" marT="3282" marB="0"/>
                </a:tc>
                <a:tc>
                  <a:txBody>
                    <a:bodyPr/>
                    <a:lstStyle/>
                    <a:p>
                      <a:pPr algn="ctr" fontAlgn="t"/>
                      <a:r>
                        <a:rPr lang="en-US" sz="1200" u="none" strike="noStrike" dirty="0">
                          <a:solidFill>
                            <a:srgbClr val="FF0000"/>
                          </a:solidFill>
                          <a:effectLst/>
                        </a:rPr>
                        <a:t>F</a:t>
                      </a:r>
                      <a:endParaRPr lang="en-US" sz="1200" b="0" i="0" u="none" strike="noStrike" dirty="0">
                        <a:solidFill>
                          <a:srgbClr val="FF0000"/>
                        </a:solidFill>
                        <a:effectLst/>
                        <a:latin typeface="Arial" panose="020B0604020202020204" pitchFamily="34" charset="0"/>
                      </a:endParaRPr>
                    </a:p>
                  </a:txBody>
                  <a:tcPr marL="3282" marR="3282" marT="3282" marB="0"/>
                </a:tc>
                <a:tc>
                  <a:txBody>
                    <a:bodyPr/>
                    <a:lstStyle/>
                    <a:p>
                      <a:pPr algn="l" fontAlgn="t"/>
                      <a:r>
                        <a:rPr lang="en-US" sz="1200" u="none" strike="noStrike" dirty="0">
                          <a:effectLst/>
                        </a:rPr>
                        <a:t>Multiple Teacher Code Missing</a:t>
                      </a:r>
                      <a:endParaRPr lang="en-US" sz="1200" b="0" i="0" u="none" strike="noStrike" dirty="0">
                        <a:solidFill>
                          <a:srgbClr val="000000"/>
                        </a:solidFill>
                        <a:effectLst/>
                        <a:latin typeface="Arial" panose="020B0604020202020204" pitchFamily="34" charset="0"/>
                      </a:endParaRPr>
                    </a:p>
                  </a:txBody>
                  <a:tcPr marL="3282" marR="3282" marT="3282" marB="0"/>
                </a:tc>
                <a:extLst>
                  <a:ext uri="{0D108BD9-81ED-4DB2-BD59-A6C34878D82A}">
                    <a16:rowId xmlns:a16="http://schemas.microsoft.com/office/drawing/2014/main" val="2220496545"/>
                  </a:ext>
                </a:extLst>
              </a:tr>
            </a:tbl>
          </a:graphicData>
        </a:graphic>
      </p:graphicFrame>
      <p:pic>
        <p:nvPicPr>
          <p:cNvPr id="6" name="Picture 5" descr="Retired stamp">
            <a:extLst>
              <a:ext uri="{FF2B5EF4-FFF2-40B4-BE49-F238E27FC236}">
                <a16:creationId xmlns:a16="http://schemas.microsoft.com/office/drawing/2014/main" id="{C5B0F1C4-9B8E-B67D-F0A7-D9B948642494}"/>
              </a:ext>
            </a:extLst>
          </p:cNvPr>
          <p:cNvPicPr>
            <a:picLocks noChangeAspect="1"/>
          </p:cNvPicPr>
          <p:nvPr/>
        </p:nvPicPr>
        <p:blipFill>
          <a:blip r:embed="rId6"/>
          <a:stretch>
            <a:fillRect/>
          </a:stretch>
        </p:blipFill>
        <p:spPr>
          <a:xfrm rot="21098063">
            <a:off x="5443598" y="2259810"/>
            <a:ext cx="7173200" cy="4491844"/>
          </a:xfrm>
          <a:prstGeom prst="rect">
            <a:avLst/>
          </a:prstGeom>
        </p:spPr>
      </p:pic>
    </p:spTree>
    <p:extLst>
      <p:ext uri="{BB962C8B-B14F-4D97-AF65-F5344CB8AC3E}">
        <p14:creationId xmlns:p14="http://schemas.microsoft.com/office/powerpoint/2010/main" val="436095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CFFF-7BB2-A3FD-760E-B63F751D4F52}"/>
              </a:ext>
            </a:extLst>
          </p:cNvPr>
          <p:cNvSpPr>
            <a:spLocks noGrp="1"/>
          </p:cNvSpPr>
          <p:nvPr>
            <p:ph type="title"/>
          </p:nvPr>
        </p:nvSpPr>
        <p:spPr>
          <a:xfrm>
            <a:off x="420000" y="306926"/>
            <a:ext cx="11340000" cy="432000"/>
          </a:xfrm>
        </p:spPr>
        <p:txBody>
          <a:bodyPr/>
          <a:lstStyle/>
          <a:p>
            <a:r>
              <a:rPr lang="en-US"/>
              <a:t>CERT to CDD Conversion </a:t>
            </a:r>
          </a:p>
        </p:txBody>
      </p:sp>
      <p:sp>
        <p:nvSpPr>
          <p:cNvPr id="4" name="Footer Placeholder 3">
            <a:extLst>
              <a:ext uri="{FF2B5EF4-FFF2-40B4-BE49-F238E27FC236}">
                <a16:creationId xmlns:a16="http://schemas.microsoft.com/office/drawing/2014/main" id="{3B5511A1-BF5E-A8B4-204F-1EBE3A72FD35}"/>
              </a:ext>
            </a:extLst>
          </p:cNvPr>
          <p:cNvSpPr>
            <a:spLocks noGrp="1"/>
          </p:cNvSpPr>
          <p:nvPr>
            <p:ph type="ftr" sz="quarter" idx="10"/>
          </p:nvPr>
        </p:nvSpPr>
        <p:spPr/>
        <p:txBody>
          <a:bodyPr/>
          <a:lstStyle/>
          <a:p>
            <a:r>
              <a:rPr lang="en-US" noProof="0"/>
              <a:t>Fall 2 Reports and Certification v1.0 January 09, 2025</a:t>
            </a:r>
          </a:p>
        </p:txBody>
      </p:sp>
      <p:sp>
        <p:nvSpPr>
          <p:cNvPr id="5" name="Slide Number Placeholder 4">
            <a:extLst>
              <a:ext uri="{FF2B5EF4-FFF2-40B4-BE49-F238E27FC236}">
                <a16:creationId xmlns:a16="http://schemas.microsoft.com/office/drawing/2014/main" id="{B31F4870-649B-D6AC-9283-3FF30BBE31FE}"/>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graphicFrame>
        <p:nvGraphicFramePr>
          <p:cNvPr id="7" name="Table 6">
            <a:extLst>
              <a:ext uri="{FF2B5EF4-FFF2-40B4-BE49-F238E27FC236}">
                <a16:creationId xmlns:a16="http://schemas.microsoft.com/office/drawing/2014/main" id="{D7311D92-470E-6B25-24FF-C81314C008AD}"/>
              </a:ext>
            </a:extLst>
          </p:cNvPr>
          <p:cNvGraphicFramePr>
            <a:graphicFrameLocks noGrp="1"/>
          </p:cNvGraphicFramePr>
          <p:nvPr/>
        </p:nvGraphicFramePr>
        <p:xfrm>
          <a:off x="444000" y="959718"/>
          <a:ext cx="11315999" cy="4988840"/>
        </p:xfrm>
        <a:graphic>
          <a:graphicData uri="http://schemas.openxmlformats.org/drawingml/2006/table">
            <a:tbl>
              <a:tblPr firstRow="1" bandRow="1">
                <a:tableStyleId>{1FECB4D8-DB02-4DC6-A0A2-4F2EBAE1DC90}</a:tableStyleId>
              </a:tblPr>
              <a:tblGrid>
                <a:gridCol w="1395103">
                  <a:extLst>
                    <a:ext uri="{9D8B030D-6E8A-4147-A177-3AD203B41FA5}">
                      <a16:colId xmlns:a16="http://schemas.microsoft.com/office/drawing/2014/main" val="2808745837"/>
                    </a:ext>
                  </a:extLst>
                </a:gridCol>
                <a:gridCol w="2087070">
                  <a:extLst>
                    <a:ext uri="{9D8B030D-6E8A-4147-A177-3AD203B41FA5}">
                      <a16:colId xmlns:a16="http://schemas.microsoft.com/office/drawing/2014/main" val="1073456248"/>
                    </a:ext>
                  </a:extLst>
                </a:gridCol>
                <a:gridCol w="2317609">
                  <a:extLst>
                    <a:ext uri="{9D8B030D-6E8A-4147-A177-3AD203B41FA5}">
                      <a16:colId xmlns:a16="http://schemas.microsoft.com/office/drawing/2014/main" val="720505272"/>
                    </a:ext>
                  </a:extLst>
                </a:gridCol>
                <a:gridCol w="1219200">
                  <a:extLst>
                    <a:ext uri="{9D8B030D-6E8A-4147-A177-3AD203B41FA5}">
                      <a16:colId xmlns:a16="http://schemas.microsoft.com/office/drawing/2014/main" val="88922568"/>
                    </a:ext>
                  </a:extLst>
                </a:gridCol>
                <a:gridCol w="4297017">
                  <a:extLst>
                    <a:ext uri="{9D8B030D-6E8A-4147-A177-3AD203B41FA5}">
                      <a16:colId xmlns:a16="http://schemas.microsoft.com/office/drawing/2014/main" val="768476318"/>
                    </a:ext>
                  </a:extLst>
                </a:gridCol>
              </a:tblGrid>
              <a:tr h="198156">
                <a:tc>
                  <a:txBody>
                    <a:bodyPr/>
                    <a:lstStyle/>
                    <a:p>
                      <a:pPr algn="ctr" rtl="0" fontAlgn="ctr"/>
                      <a:r>
                        <a:rPr lang="en-US" sz="1400" b="1" u="none" strike="noStrike">
                          <a:effectLst/>
                        </a:rPr>
                        <a:t>CVR #</a:t>
                      </a:r>
                      <a:endParaRPr lang="en-US" sz="1400" b="1" i="0" u="none" strike="noStrike">
                        <a:solidFill>
                          <a:srgbClr val="000000"/>
                        </a:solidFill>
                        <a:effectLst/>
                        <a:latin typeface="Arial" panose="020B0604020202020204" pitchFamily="34" charset="0"/>
                      </a:endParaRPr>
                    </a:p>
                  </a:txBody>
                  <a:tcPr marL="1815" marR="1815" marT="1815" marB="0" anchor="ctr"/>
                </a:tc>
                <a:tc>
                  <a:txBody>
                    <a:bodyPr/>
                    <a:lstStyle/>
                    <a:p>
                      <a:pPr algn="ctr" fontAlgn="ctr"/>
                      <a:r>
                        <a:rPr lang="en-US" sz="1400" b="1" u="none" strike="noStrike">
                          <a:effectLst/>
                        </a:rPr>
                        <a:t>CVR to CDD#</a:t>
                      </a:r>
                      <a:endParaRPr lang="en-US" sz="1400" b="1" i="0" u="none" strike="noStrike">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400" u="none" strike="noStrike">
                          <a:effectLst/>
                        </a:rPr>
                        <a:t>Error Short Message</a:t>
                      </a:r>
                      <a:endParaRPr lang="en-US" sz="1400" b="0"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400" u="none" strike="noStrike" dirty="0">
                          <a:effectLst/>
                        </a:rPr>
                        <a:t>Level</a:t>
                      </a:r>
                      <a:endParaRPr lang="en-US" sz="1400" b="0"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400" u="none" strike="noStrike">
                          <a:effectLst/>
                        </a:rPr>
                        <a:t>Error Description</a:t>
                      </a:r>
                      <a:endParaRPr lang="en-US" sz="1400" b="0" i="0" u="none" strike="noStrike">
                        <a:solidFill>
                          <a:srgbClr val="000000"/>
                        </a:solidFill>
                        <a:effectLst/>
                        <a:latin typeface="Arial" panose="020B0604020202020204" pitchFamily="34" charset="0"/>
                      </a:endParaRPr>
                    </a:p>
                  </a:txBody>
                  <a:tcPr marL="1815" marR="1815" marT="15124" marB="15124" anchor="ctr"/>
                </a:tc>
                <a:extLst>
                  <a:ext uri="{0D108BD9-81ED-4DB2-BD59-A6C34878D82A}">
                    <a16:rowId xmlns:a16="http://schemas.microsoft.com/office/drawing/2014/main" val="2588005464"/>
                  </a:ext>
                </a:extLst>
              </a:tr>
              <a:tr h="283172">
                <a:tc>
                  <a:txBody>
                    <a:bodyPr/>
                    <a:lstStyle/>
                    <a:p>
                      <a:pPr algn="ctr" fontAlgn="ctr"/>
                      <a:r>
                        <a:rPr lang="en-US" sz="1200" b="1" u="none" strike="noStrike">
                          <a:effectLst/>
                        </a:rPr>
                        <a:t>CERT004</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b="1" u="none" strike="noStrike" dirty="0">
                          <a:effectLst/>
                        </a:rPr>
                        <a:t>SENR0661F2</a:t>
                      </a:r>
                      <a:endParaRPr lang="en-US" sz="1200" b="1"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Ethnicity / Race Data Missing</a:t>
                      </a:r>
                      <a:endParaRPr lang="en-US" sz="1200" b="0"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A student has no Ethnicity/Race data. </a:t>
                      </a:r>
                      <a:endParaRPr lang="en-US" sz="1200" b="0" i="0" u="none" strike="noStrike">
                        <a:solidFill>
                          <a:srgbClr val="000000"/>
                        </a:solidFill>
                        <a:effectLst/>
                        <a:latin typeface="Arial" panose="020B0604020202020204" pitchFamily="34" charset="0"/>
                      </a:endParaRPr>
                    </a:p>
                  </a:txBody>
                  <a:tcPr marL="1815" marR="1815" marT="15124" marB="15124" anchor="ctr"/>
                </a:tc>
                <a:extLst>
                  <a:ext uri="{0D108BD9-81ED-4DB2-BD59-A6C34878D82A}">
                    <a16:rowId xmlns:a16="http://schemas.microsoft.com/office/drawing/2014/main" val="2598910214"/>
                  </a:ext>
                </a:extLst>
              </a:tr>
              <a:tr h="665745">
                <a:tc>
                  <a:txBody>
                    <a:bodyPr/>
                    <a:lstStyle/>
                    <a:p>
                      <a:pPr algn="ctr" fontAlgn="ctr"/>
                      <a:r>
                        <a:rPr lang="en-US" sz="1200" b="1" u="none" strike="noStrike">
                          <a:effectLst/>
                        </a:rPr>
                        <a:t>CERT005</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b="1" u="none" strike="noStrike">
                          <a:effectLst/>
                        </a:rPr>
                        <a:t>SCSE0681F2</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Student Course Section for SSID Not Enrolled on Census Day</a:t>
                      </a:r>
                      <a:endParaRPr lang="en-US" sz="1200" b="0"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A student course section record was submitted for an SSID that was not enrolled on Census Day</a:t>
                      </a:r>
                      <a:endParaRPr lang="en-US" sz="1200" b="0" i="0" u="none" strike="noStrike">
                        <a:solidFill>
                          <a:srgbClr val="000000"/>
                        </a:solidFill>
                        <a:effectLst/>
                        <a:latin typeface="Arial" panose="020B0604020202020204" pitchFamily="34" charset="0"/>
                      </a:endParaRPr>
                    </a:p>
                  </a:txBody>
                  <a:tcPr marL="1815" marR="1815" marT="15124" marB="15124" anchor="ctr"/>
                </a:tc>
                <a:extLst>
                  <a:ext uri="{0D108BD9-81ED-4DB2-BD59-A6C34878D82A}">
                    <a16:rowId xmlns:a16="http://schemas.microsoft.com/office/drawing/2014/main" val="965388981"/>
                  </a:ext>
                </a:extLst>
              </a:tr>
              <a:tr h="878286">
                <a:tc>
                  <a:txBody>
                    <a:bodyPr/>
                    <a:lstStyle/>
                    <a:p>
                      <a:pPr algn="ctr" fontAlgn="ctr"/>
                      <a:r>
                        <a:rPr lang="en-US" sz="1200" b="1" u="none" strike="noStrike">
                          <a:effectLst/>
                        </a:rPr>
                        <a:t>CERT046</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b="1" u="none" strike="noStrike">
                          <a:effectLst/>
                        </a:rPr>
                        <a:t>SASS0682F2</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Staff FTE &gt; 200% or &lt;5%</a:t>
                      </a:r>
                      <a:endParaRPr lang="en-US" sz="1200" b="0"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The sum of Staff FTE for all Job Classifications for an individual staff member in the LEA is either more than 200% or less than 5%.</a:t>
                      </a:r>
                      <a:endParaRPr lang="en-US" sz="1200" b="0" i="0" u="none" strike="noStrike">
                        <a:solidFill>
                          <a:srgbClr val="000000"/>
                        </a:solidFill>
                        <a:effectLst/>
                        <a:latin typeface="Arial" panose="020B0604020202020204" pitchFamily="34" charset="0"/>
                      </a:endParaRPr>
                    </a:p>
                  </a:txBody>
                  <a:tcPr marL="1815" marR="1815" marT="15124" marB="15124" anchor="ctr"/>
                </a:tc>
                <a:extLst>
                  <a:ext uri="{0D108BD9-81ED-4DB2-BD59-A6C34878D82A}">
                    <a16:rowId xmlns:a16="http://schemas.microsoft.com/office/drawing/2014/main" val="4094285134"/>
                  </a:ext>
                </a:extLst>
              </a:tr>
              <a:tr h="665745">
                <a:tc>
                  <a:txBody>
                    <a:bodyPr/>
                    <a:lstStyle/>
                    <a:p>
                      <a:pPr algn="ctr" fontAlgn="ctr"/>
                      <a:r>
                        <a:rPr lang="en-US" sz="1200" b="1" u="none" strike="noStrike">
                          <a:effectLst/>
                        </a:rPr>
                        <a:t>CERT047</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b="1" u="none" strike="noStrike" dirty="0">
                          <a:effectLst/>
                        </a:rPr>
                        <a:t>CRSE0683F2</a:t>
                      </a:r>
                      <a:endParaRPr lang="en-US" sz="1200" b="1"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Teaching Staff Assignment Missing</a:t>
                      </a:r>
                      <a:endParaRPr lang="en-US" sz="1200" b="0"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A course section record includes a SEID for which there is no valid teaching assignment information</a:t>
                      </a:r>
                      <a:endParaRPr lang="en-US" sz="1200" b="0" i="0" u="none" strike="noStrike">
                        <a:solidFill>
                          <a:srgbClr val="000000"/>
                        </a:solidFill>
                        <a:effectLst/>
                        <a:latin typeface="Arial" panose="020B0604020202020204" pitchFamily="34" charset="0"/>
                      </a:endParaRPr>
                    </a:p>
                  </a:txBody>
                  <a:tcPr marL="1815" marR="1815" marT="15124" marB="15124" anchor="ctr"/>
                </a:tc>
                <a:extLst>
                  <a:ext uri="{0D108BD9-81ED-4DB2-BD59-A6C34878D82A}">
                    <a16:rowId xmlns:a16="http://schemas.microsoft.com/office/drawing/2014/main" val="1208232135"/>
                  </a:ext>
                </a:extLst>
              </a:tr>
              <a:tr h="1175843">
                <a:tc>
                  <a:txBody>
                    <a:bodyPr/>
                    <a:lstStyle/>
                    <a:p>
                      <a:pPr algn="ctr" fontAlgn="ctr"/>
                      <a:r>
                        <a:rPr lang="en-US" sz="1200" b="1" u="none" strike="noStrike">
                          <a:effectLst/>
                        </a:rPr>
                        <a:t>CERT048</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b="1" u="none" strike="noStrike" dirty="0">
                          <a:effectLst/>
                        </a:rPr>
                        <a:t>SDEM0684F2</a:t>
                      </a:r>
                      <a:endParaRPr lang="en-US" sz="1200" b="1"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Missing non-classroom based assignment or course section record</a:t>
                      </a:r>
                      <a:endParaRPr lang="en-US" sz="1200" b="0"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A Teacher (see CALPADS Glossary) was reported who was employed on Census Day and has no Non-classroom based job assignments or assigned Course Section records</a:t>
                      </a:r>
                      <a:endParaRPr lang="en-US" sz="1200" b="0" i="0" u="none" strike="noStrike">
                        <a:solidFill>
                          <a:srgbClr val="000000"/>
                        </a:solidFill>
                        <a:effectLst/>
                        <a:latin typeface="Arial" panose="020B0604020202020204" pitchFamily="34" charset="0"/>
                      </a:endParaRPr>
                    </a:p>
                  </a:txBody>
                  <a:tcPr marL="1815" marR="1815" marT="15124" marB="15124" anchor="ctr"/>
                </a:tc>
                <a:extLst>
                  <a:ext uri="{0D108BD9-81ED-4DB2-BD59-A6C34878D82A}">
                    <a16:rowId xmlns:a16="http://schemas.microsoft.com/office/drawing/2014/main" val="1714214849"/>
                  </a:ext>
                </a:extLst>
              </a:tr>
              <a:tr h="495712">
                <a:tc>
                  <a:txBody>
                    <a:bodyPr/>
                    <a:lstStyle/>
                    <a:p>
                      <a:pPr algn="ctr" fontAlgn="ctr"/>
                      <a:r>
                        <a:rPr lang="en-US" sz="1200" b="1" u="none" strike="noStrike">
                          <a:effectLst/>
                        </a:rPr>
                        <a:t>CERT049</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b="1" u="none" strike="noStrike">
                          <a:effectLst/>
                        </a:rPr>
                        <a:t>SASS0685F2</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No Demographics for a Staff Assignment</a:t>
                      </a:r>
                      <a:endParaRPr lang="en-US" sz="1200" b="0"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A Staff Assignment was reported for a SEID that has no Staff Demographic record.</a:t>
                      </a:r>
                      <a:endParaRPr lang="en-US" sz="1200" b="0" i="0" u="none" strike="noStrike">
                        <a:solidFill>
                          <a:srgbClr val="000000"/>
                        </a:solidFill>
                        <a:effectLst/>
                        <a:latin typeface="Arial" panose="020B0604020202020204" pitchFamily="34" charset="0"/>
                      </a:endParaRPr>
                    </a:p>
                  </a:txBody>
                  <a:tcPr marL="1815" marR="1815" marT="15124" marB="15124" anchor="ctr"/>
                </a:tc>
                <a:extLst>
                  <a:ext uri="{0D108BD9-81ED-4DB2-BD59-A6C34878D82A}">
                    <a16:rowId xmlns:a16="http://schemas.microsoft.com/office/drawing/2014/main" val="1168156175"/>
                  </a:ext>
                </a:extLst>
              </a:tr>
              <a:tr h="580729">
                <a:tc>
                  <a:txBody>
                    <a:bodyPr/>
                    <a:lstStyle/>
                    <a:p>
                      <a:pPr algn="ctr" fontAlgn="ctr"/>
                      <a:r>
                        <a:rPr lang="en-US" sz="1200" b="1" u="none" strike="noStrike">
                          <a:effectLst/>
                        </a:rPr>
                        <a:t>CERT079</a:t>
                      </a:r>
                      <a:endParaRPr lang="en-US" sz="1200" b="1"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b="1" u="none" strike="noStrike" dirty="0">
                          <a:effectLst/>
                        </a:rPr>
                        <a:t>CRSE0686F2</a:t>
                      </a:r>
                      <a:endParaRPr lang="en-US" sz="1200" b="1"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a:effectLst/>
                        </a:rPr>
                        <a:t>No Enrollment for Course Section</a:t>
                      </a:r>
                      <a:endParaRPr lang="en-US" sz="1200" b="0" i="0" u="none" strike="noStrike">
                        <a:solidFill>
                          <a:srgbClr val="000000"/>
                        </a:solidFill>
                        <a:effectLst/>
                        <a:latin typeface="Arial" panose="020B0604020202020204" pitchFamily="34" charset="0"/>
                      </a:endParaRPr>
                    </a:p>
                  </a:txBody>
                  <a:tcPr marL="1815" marR="1815" marT="15124" marB="15124"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815" marR="1815" marT="15124" marB="15124" anchor="ctr"/>
                </a:tc>
                <a:tc>
                  <a:txBody>
                    <a:bodyPr/>
                    <a:lstStyle/>
                    <a:p>
                      <a:pPr algn="l" fontAlgn="ctr"/>
                      <a:r>
                        <a:rPr lang="en-US" sz="1200" u="none" strike="noStrike" dirty="0">
                          <a:effectLst/>
                        </a:rPr>
                        <a:t>A course section does not have any associated student course section records.</a:t>
                      </a:r>
                      <a:endParaRPr lang="en-US" sz="1200" b="0" i="0" u="none" strike="noStrike" dirty="0">
                        <a:solidFill>
                          <a:srgbClr val="000000"/>
                        </a:solidFill>
                        <a:effectLst/>
                        <a:latin typeface="Arial" panose="020B0604020202020204" pitchFamily="34" charset="0"/>
                      </a:endParaRPr>
                    </a:p>
                  </a:txBody>
                  <a:tcPr marL="1815" marR="1815" marT="15124" marB="15124" anchor="ctr"/>
                </a:tc>
                <a:extLst>
                  <a:ext uri="{0D108BD9-81ED-4DB2-BD59-A6C34878D82A}">
                    <a16:rowId xmlns:a16="http://schemas.microsoft.com/office/drawing/2014/main" val="1560037156"/>
                  </a:ext>
                </a:extLst>
              </a:tr>
            </a:tbl>
          </a:graphicData>
        </a:graphic>
      </p:graphicFrame>
    </p:spTree>
    <p:extLst>
      <p:ext uri="{BB962C8B-B14F-4D97-AF65-F5344CB8AC3E}">
        <p14:creationId xmlns:p14="http://schemas.microsoft.com/office/powerpoint/2010/main" val="2723959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3EB1-D73A-0564-B813-E93354E35D60}"/>
              </a:ext>
            </a:extLst>
          </p:cNvPr>
          <p:cNvSpPr>
            <a:spLocks noGrp="1"/>
          </p:cNvSpPr>
          <p:nvPr>
            <p:ph type="title"/>
          </p:nvPr>
        </p:nvSpPr>
        <p:spPr/>
        <p:txBody>
          <a:bodyPr/>
          <a:lstStyle/>
          <a:p>
            <a:r>
              <a:rPr lang="en-US"/>
              <a:t>CERT to CDD Conversion (cont.)</a:t>
            </a:r>
          </a:p>
        </p:txBody>
      </p:sp>
      <p:sp>
        <p:nvSpPr>
          <p:cNvPr id="4" name="Footer Placeholder 3">
            <a:extLst>
              <a:ext uri="{FF2B5EF4-FFF2-40B4-BE49-F238E27FC236}">
                <a16:creationId xmlns:a16="http://schemas.microsoft.com/office/drawing/2014/main" id="{4663474F-4AF4-EE0A-C92E-FF9859E806EE}"/>
              </a:ext>
            </a:extLst>
          </p:cNvPr>
          <p:cNvSpPr>
            <a:spLocks noGrp="1"/>
          </p:cNvSpPr>
          <p:nvPr>
            <p:ph type="ftr" sz="quarter" idx="10"/>
          </p:nvPr>
        </p:nvSpPr>
        <p:spPr/>
        <p:txBody>
          <a:bodyPr/>
          <a:lstStyle/>
          <a:p>
            <a:r>
              <a:rPr lang="en-US" noProof="0"/>
              <a:t>Fall 2 Reports and Certification v1.0 January 09, 2025</a:t>
            </a:r>
          </a:p>
        </p:txBody>
      </p:sp>
      <p:sp>
        <p:nvSpPr>
          <p:cNvPr id="5" name="Slide Number Placeholder 4">
            <a:extLst>
              <a:ext uri="{FF2B5EF4-FFF2-40B4-BE49-F238E27FC236}">
                <a16:creationId xmlns:a16="http://schemas.microsoft.com/office/drawing/2014/main" id="{8D24F18D-924C-20ED-1D66-23D714CE83ED}"/>
              </a:ext>
            </a:extLst>
          </p:cNvPr>
          <p:cNvSpPr>
            <a:spLocks noGrp="1"/>
          </p:cNvSpPr>
          <p:nvPr>
            <p:ph type="sldNum" sz="quarter" idx="11"/>
          </p:nvPr>
        </p:nvSpPr>
        <p:spPr/>
        <p:txBody>
          <a:bodyPr/>
          <a:lstStyle/>
          <a:p>
            <a:fld id="{4B73C415-D670-4716-A5EC-CC4D52CA2BAC}" type="slidenum">
              <a:rPr lang="en-US" noProof="0" smtClean="0"/>
              <a:pPr/>
              <a:t>58</a:t>
            </a:fld>
            <a:endParaRPr lang="en-US" noProof="0"/>
          </a:p>
        </p:txBody>
      </p:sp>
      <p:graphicFrame>
        <p:nvGraphicFramePr>
          <p:cNvPr id="6" name="Table 5">
            <a:extLst>
              <a:ext uri="{FF2B5EF4-FFF2-40B4-BE49-F238E27FC236}">
                <a16:creationId xmlns:a16="http://schemas.microsoft.com/office/drawing/2014/main" id="{BD0A35BB-20EF-9B9F-6F62-26CBB42349BF}"/>
              </a:ext>
            </a:extLst>
          </p:cNvPr>
          <p:cNvGraphicFramePr>
            <a:graphicFrameLocks noGrp="1"/>
          </p:cNvGraphicFramePr>
          <p:nvPr/>
        </p:nvGraphicFramePr>
        <p:xfrm>
          <a:off x="420000" y="1080654"/>
          <a:ext cx="11352000" cy="4806267"/>
        </p:xfrm>
        <a:graphic>
          <a:graphicData uri="http://schemas.openxmlformats.org/drawingml/2006/table">
            <a:tbl>
              <a:tblPr firstRow="1" bandRow="1">
                <a:tableStyleId>{1FECB4D8-DB02-4DC6-A0A2-4F2EBAE1DC90}</a:tableStyleId>
              </a:tblPr>
              <a:tblGrid>
                <a:gridCol w="1307200">
                  <a:extLst>
                    <a:ext uri="{9D8B030D-6E8A-4147-A177-3AD203B41FA5}">
                      <a16:colId xmlns:a16="http://schemas.microsoft.com/office/drawing/2014/main" val="1917267503"/>
                    </a:ext>
                  </a:extLst>
                </a:gridCol>
                <a:gridCol w="1976582">
                  <a:extLst>
                    <a:ext uri="{9D8B030D-6E8A-4147-A177-3AD203B41FA5}">
                      <a16:colId xmlns:a16="http://schemas.microsoft.com/office/drawing/2014/main" val="3343331377"/>
                    </a:ext>
                  </a:extLst>
                </a:gridCol>
                <a:gridCol w="2373745">
                  <a:extLst>
                    <a:ext uri="{9D8B030D-6E8A-4147-A177-3AD203B41FA5}">
                      <a16:colId xmlns:a16="http://schemas.microsoft.com/office/drawing/2014/main" val="742449726"/>
                    </a:ext>
                  </a:extLst>
                </a:gridCol>
                <a:gridCol w="1209964">
                  <a:extLst>
                    <a:ext uri="{9D8B030D-6E8A-4147-A177-3AD203B41FA5}">
                      <a16:colId xmlns:a16="http://schemas.microsoft.com/office/drawing/2014/main" val="1727097395"/>
                    </a:ext>
                  </a:extLst>
                </a:gridCol>
                <a:gridCol w="4484509">
                  <a:extLst>
                    <a:ext uri="{9D8B030D-6E8A-4147-A177-3AD203B41FA5}">
                      <a16:colId xmlns:a16="http://schemas.microsoft.com/office/drawing/2014/main" val="2091444840"/>
                    </a:ext>
                  </a:extLst>
                </a:gridCol>
              </a:tblGrid>
              <a:tr h="258575">
                <a:tc>
                  <a:txBody>
                    <a:bodyPr/>
                    <a:lstStyle/>
                    <a:p>
                      <a:pPr algn="ctr" rtl="0" fontAlgn="ctr"/>
                      <a:r>
                        <a:rPr lang="en-US" sz="1400" u="none" strike="noStrike">
                          <a:effectLst/>
                        </a:rPr>
                        <a:t>CVR #</a:t>
                      </a:r>
                      <a:endParaRPr lang="en-US" sz="1400" b="0" i="0" u="none" strike="noStrike">
                        <a:solidFill>
                          <a:srgbClr val="000000"/>
                        </a:solidFill>
                        <a:effectLst/>
                        <a:latin typeface="Arial" panose="020B0604020202020204" pitchFamily="34" charset="0"/>
                      </a:endParaRPr>
                    </a:p>
                  </a:txBody>
                  <a:tcPr marL="1792" marR="1792" marT="1792" marB="0" anchor="ctr"/>
                </a:tc>
                <a:tc>
                  <a:txBody>
                    <a:bodyPr/>
                    <a:lstStyle/>
                    <a:p>
                      <a:pPr algn="ctr" fontAlgn="ctr"/>
                      <a:r>
                        <a:rPr lang="en-US" sz="1400" b="1" u="none" strike="noStrike">
                          <a:effectLst/>
                        </a:rPr>
                        <a:t>CVR to CDD#</a:t>
                      </a:r>
                      <a:endParaRPr lang="en-US" sz="1400" b="1" i="0" u="none" strike="noStrike">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400" u="none" strike="noStrike">
                          <a:effectLst/>
                        </a:rPr>
                        <a:t>Error Short Message</a:t>
                      </a:r>
                      <a:endParaRPr lang="en-US" sz="14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400" u="none" strike="noStrike" dirty="0">
                          <a:effectLst/>
                        </a:rPr>
                        <a:t>Level</a:t>
                      </a:r>
                      <a:endParaRPr lang="en-US" sz="1400" b="0" i="0" u="none" strike="noStrike" dirty="0">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400" u="none" strike="noStrike">
                          <a:effectLst/>
                        </a:rPr>
                        <a:t>Error Description</a:t>
                      </a:r>
                      <a:endParaRPr lang="en-US" sz="1400" b="0" i="0" u="none" strike="noStrike">
                        <a:solidFill>
                          <a:srgbClr val="000000"/>
                        </a:solidFill>
                        <a:effectLst/>
                        <a:latin typeface="Arial" panose="020B0604020202020204" pitchFamily="34" charset="0"/>
                      </a:endParaRPr>
                    </a:p>
                  </a:txBody>
                  <a:tcPr marL="1792" marR="1792" marT="14933" marB="14933" anchor="ctr"/>
                </a:tc>
                <a:extLst>
                  <a:ext uri="{0D108BD9-81ED-4DB2-BD59-A6C34878D82A}">
                    <a16:rowId xmlns:a16="http://schemas.microsoft.com/office/drawing/2014/main" val="2794748257"/>
                  </a:ext>
                </a:extLst>
              </a:tr>
              <a:tr h="615014">
                <a:tc>
                  <a:txBody>
                    <a:bodyPr/>
                    <a:lstStyle/>
                    <a:p>
                      <a:pPr algn="ctr" fontAlgn="ctr"/>
                      <a:r>
                        <a:rPr lang="en-US" sz="1200" u="none" strike="noStrike">
                          <a:effectLst/>
                        </a:rPr>
                        <a:t>CERT081</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b="1" u="none" strike="noStrike">
                          <a:effectLst/>
                        </a:rPr>
                        <a:t>SCSE0687F2</a:t>
                      </a:r>
                      <a:endParaRPr lang="en-US" sz="1200" b="1" i="0" u="none" strike="noStrike">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No Student Course Section Data for a Short Term Enrolled Student</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u="none" strike="noStrike" dirty="0">
                          <a:effectLst/>
                        </a:rPr>
                        <a:t>W</a:t>
                      </a:r>
                      <a:endParaRPr lang="en-US" sz="1200" b="0" i="0" u="none" strike="noStrike" dirty="0">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No course section data was submitted for a student with Enrollment Status of Short Term.</a:t>
                      </a:r>
                      <a:endParaRPr lang="en-US" sz="1200" b="0" i="0" u="none" strike="noStrike">
                        <a:solidFill>
                          <a:srgbClr val="000000"/>
                        </a:solidFill>
                        <a:effectLst/>
                        <a:latin typeface="Arial" panose="020B0604020202020204" pitchFamily="34" charset="0"/>
                      </a:endParaRPr>
                    </a:p>
                  </a:txBody>
                  <a:tcPr marL="1792" marR="1792" marT="14933" marB="14933" anchor="ctr"/>
                </a:tc>
                <a:extLst>
                  <a:ext uri="{0D108BD9-81ED-4DB2-BD59-A6C34878D82A}">
                    <a16:rowId xmlns:a16="http://schemas.microsoft.com/office/drawing/2014/main" val="2748479175"/>
                  </a:ext>
                </a:extLst>
              </a:tr>
              <a:tr h="1003856">
                <a:tc>
                  <a:txBody>
                    <a:bodyPr/>
                    <a:lstStyle/>
                    <a:p>
                      <a:pPr algn="ctr" fontAlgn="ctr"/>
                      <a:r>
                        <a:rPr lang="en-US" sz="1200" u="none" strike="noStrike">
                          <a:effectLst/>
                        </a:rPr>
                        <a:t>CERT082</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b="1" u="none" strike="noStrike">
                          <a:effectLst/>
                        </a:rPr>
                        <a:t>CRSE0688F2</a:t>
                      </a:r>
                      <a:endParaRPr lang="en-US" sz="1200" b="1" i="0" u="none" strike="noStrike">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Multiple Teachers Expected for Class</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Two or more Course Section records with the same Class ID and different SEIDS are expected for a Course Section with the Multiple Teacher Code populated.</a:t>
                      </a:r>
                      <a:endParaRPr lang="en-US" sz="1200" b="0" i="0" u="none" strike="noStrike">
                        <a:solidFill>
                          <a:srgbClr val="000000"/>
                        </a:solidFill>
                        <a:effectLst/>
                        <a:latin typeface="Arial" panose="020B0604020202020204" pitchFamily="34" charset="0"/>
                      </a:endParaRPr>
                    </a:p>
                  </a:txBody>
                  <a:tcPr marL="1792" marR="1792" marT="14933" marB="14933" anchor="ctr"/>
                </a:tc>
                <a:extLst>
                  <a:ext uri="{0D108BD9-81ED-4DB2-BD59-A6C34878D82A}">
                    <a16:rowId xmlns:a16="http://schemas.microsoft.com/office/drawing/2014/main" val="1376961263"/>
                  </a:ext>
                </a:extLst>
              </a:tr>
              <a:tr h="492755">
                <a:tc>
                  <a:txBody>
                    <a:bodyPr/>
                    <a:lstStyle/>
                    <a:p>
                      <a:pPr algn="ctr" fontAlgn="ctr"/>
                      <a:r>
                        <a:rPr lang="en-US" sz="1200" u="none" strike="noStrike">
                          <a:effectLst/>
                        </a:rPr>
                        <a:t>CERT084</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b="1" u="none" strike="noStrike">
                          <a:effectLst/>
                        </a:rPr>
                        <a:t>SDEM0689F2</a:t>
                      </a:r>
                      <a:endParaRPr lang="en-US" sz="1200" b="1" i="0" u="none" strike="noStrike">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No Staff Assignment for Demographics</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Staff Demographics was reported for a SEID that has no Staff Assignments.</a:t>
                      </a:r>
                      <a:endParaRPr lang="en-US" sz="1200" b="0" i="0" u="none" strike="noStrike">
                        <a:solidFill>
                          <a:srgbClr val="000000"/>
                        </a:solidFill>
                        <a:effectLst/>
                        <a:latin typeface="Arial" panose="020B0604020202020204" pitchFamily="34" charset="0"/>
                      </a:endParaRPr>
                    </a:p>
                  </a:txBody>
                  <a:tcPr marL="1792" marR="1792" marT="14933" marB="14933" anchor="ctr"/>
                </a:tc>
                <a:extLst>
                  <a:ext uri="{0D108BD9-81ED-4DB2-BD59-A6C34878D82A}">
                    <a16:rowId xmlns:a16="http://schemas.microsoft.com/office/drawing/2014/main" val="3751140527"/>
                  </a:ext>
                </a:extLst>
              </a:tr>
              <a:tr h="744850">
                <a:tc>
                  <a:txBody>
                    <a:bodyPr/>
                    <a:lstStyle/>
                    <a:p>
                      <a:pPr algn="ctr" fontAlgn="ctr"/>
                      <a:r>
                        <a:rPr lang="en-US" sz="1200" u="none" strike="noStrike">
                          <a:effectLst/>
                        </a:rPr>
                        <a:t>CERT104</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b="1" u="none" strike="noStrike">
                          <a:effectLst/>
                        </a:rPr>
                        <a:t>CRSE0690F2</a:t>
                      </a:r>
                      <a:endParaRPr lang="en-US" sz="1200" b="1" i="0" u="none" strike="noStrike">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Course Section Missing Education Service Code</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The Education Service Code field (9.20) is not populated for a course section in which English Learners are enrolled.</a:t>
                      </a:r>
                      <a:endParaRPr lang="en-US" sz="1200" b="0" i="0" u="none" strike="noStrike">
                        <a:solidFill>
                          <a:srgbClr val="000000"/>
                        </a:solidFill>
                        <a:effectLst/>
                        <a:latin typeface="Arial" panose="020B0604020202020204" pitchFamily="34" charset="0"/>
                      </a:endParaRPr>
                    </a:p>
                  </a:txBody>
                  <a:tcPr marL="1792" marR="1792" marT="14933" marB="14933" anchor="ctr"/>
                </a:tc>
                <a:extLst>
                  <a:ext uri="{0D108BD9-81ED-4DB2-BD59-A6C34878D82A}">
                    <a16:rowId xmlns:a16="http://schemas.microsoft.com/office/drawing/2014/main" val="2337040226"/>
                  </a:ext>
                </a:extLst>
              </a:tr>
              <a:tr h="420593">
                <a:tc>
                  <a:txBody>
                    <a:bodyPr/>
                    <a:lstStyle/>
                    <a:p>
                      <a:pPr algn="ctr" fontAlgn="ctr"/>
                      <a:r>
                        <a:rPr lang="en-US" sz="1200" u="none" strike="noStrike">
                          <a:effectLst/>
                        </a:rPr>
                        <a:t>CERT109</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b="1" u="none" strike="noStrike">
                          <a:effectLst/>
                        </a:rPr>
                        <a:t>SASS0691F2</a:t>
                      </a:r>
                      <a:endParaRPr lang="en-US" sz="1200" b="1" i="0" u="none" strike="noStrike">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Missing Employment Status Category</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u="none" strike="noStrike" dirty="0">
                          <a:effectLst/>
                        </a:rPr>
                        <a:t>F</a:t>
                      </a:r>
                      <a:endParaRPr lang="en-US" sz="1200" b="0" i="0" u="none" strike="noStrike" dirty="0">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The Employment Status Category is Missing for a Teacher</a:t>
                      </a:r>
                      <a:endParaRPr lang="en-US" sz="1200" b="0" i="0" u="none" strike="noStrike">
                        <a:solidFill>
                          <a:srgbClr val="000000"/>
                        </a:solidFill>
                        <a:effectLst/>
                        <a:latin typeface="Arial" panose="020B0604020202020204" pitchFamily="34" charset="0"/>
                      </a:endParaRPr>
                    </a:p>
                  </a:txBody>
                  <a:tcPr marL="1792" marR="1792" marT="14933" marB="14933" anchor="ctr"/>
                </a:tc>
                <a:extLst>
                  <a:ext uri="{0D108BD9-81ED-4DB2-BD59-A6C34878D82A}">
                    <a16:rowId xmlns:a16="http://schemas.microsoft.com/office/drawing/2014/main" val="4092150416"/>
                  </a:ext>
                </a:extLst>
              </a:tr>
              <a:tr h="1270624">
                <a:tc>
                  <a:txBody>
                    <a:bodyPr/>
                    <a:lstStyle/>
                    <a:p>
                      <a:pPr algn="ctr" fontAlgn="ctr"/>
                      <a:r>
                        <a:rPr lang="en-US" sz="1200" u="none" strike="noStrike">
                          <a:effectLst/>
                        </a:rPr>
                        <a:t>CERT173</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b="1" u="none" strike="noStrike">
                          <a:effectLst/>
                        </a:rPr>
                        <a:t>CRSE0692F2</a:t>
                      </a:r>
                      <a:endParaRPr lang="en-US" sz="1200" b="1" i="0" u="none" strike="noStrike">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a:effectLst/>
                        </a:rPr>
                        <a:t>Multiple Teacher Code Missing</a:t>
                      </a:r>
                      <a:endParaRPr lang="en-US" sz="1200" b="0" i="0" u="none" strike="noStrike">
                        <a:solidFill>
                          <a:srgbClr val="000000"/>
                        </a:solidFill>
                        <a:effectLst/>
                        <a:latin typeface="Arial" panose="020B0604020202020204" pitchFamily="34" charset="0"/>
                      </a:endParaRPr>
                    </a:p>
                  </a:txBody>
                  <a:tcPr marL="1792" marR="1792" marT="14933" marB="14933" anchor="ctr"/>
                </a:tc>
                <a:tc>
                  <a:txBody>
                    <a:bodyPr/>
                    <a:lstStyle/>
                    <a:p>
                      <a:pPr algn="ctr" fontAlgn="ctr"/>
                      <a:r>
                        <a:rPr lang="en-US" sz="1200" u="none" strike="noStrike" dirty="0">
                          <a:effectLst/>
                        </a:rPr>
                        <a:t>F </a:t>
                      </a:r>
                      <a:endParaRPr lang="en-US" sz="1200" b="0" i="0" u="none" strike="noStrike" dirty="0">
                        <a:solidFill>
                          <a:srgbClr val="000000"/>
                        </a:solidFill>
                        <a:effectLst/>
                        <a:latin typeface="Arial" panose="020B0604020202020204" pitchFamily="34" charset="0"/>
                      </a:endParaRPr>
                    </a:p>
                  </a:txBody>
                  <a:tcPr marL="1792" marR="1792" marT="14933" marB="14933" anchor="ctr"/>
                </a:tc>
                <a:tc>
                  <a:txBody>
                    <a:bodyPr/>
                    <a:lstStyle/>
                    <a:p>
                      <a:pPr algn="l" fontAlgn="ctr"/>
                      <a:r>
                        <a:rPr lang="en-US" sz="1200" u="none" strike="noStrike" dirty="0">
                          <a:effectLst/>
                        </a:rPr>
                        <a:t>If there are two or more CRSE records with the same Class ID, Course Section ID, and School of Course Delivery, but with different SEIDS, then Multiple Teacher Code should be populated for each record.</a:t>
                      </a:r>
                      <a:endParaRPr lang="en-US" sz="1200" b="0" i="0" u="none" strike="noStrike" dirty="0">
                        <a:solidFill>
                          <a:srgbClr val="000000"/>
                        </a:solidFill>
                        <a:effectLst/>
                        <a:latin typeface="Arial" panose="020B0604020202020204" pitchFamily="34" charset="0"/>
                      </a:endParaRPr>
                    </a:p>
                  </a:txBody>
                  <a:tcPr marL="1792" marR="1792" marT="14933" marB="14933" anchor="ctr"/>
                </a:tc>
                <a:extLst>
                  <a:ext uri="{0D108BD9-81ED-4DB2-BD59-A6C34878D82A}">
                    <a16:rowId xmlns:a16="http://schemas.microsoft.com/office/drawing/2014/main" val="2583225752"/>
                  </a:ext>
                </a:extLst>
              </a:tr>
            </a:tbl>
          </a:graphicData>
        </a:graphic>
      </p:graphicFrame>
    </p:spTree>
    <p:extLst>
      <p:ext uri="{BB962C8B-B14F-4D97-AF65-F5344CB8AC3E}">
        <p14:creationId xmlns:p14="http://schemas.microsoft.com/office/powerpoint/2010/main" val="3728008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D370-9027-414F-963A-DD9DC08737A6}"/>
              </a:ext>
            </a:extLst>
          </p:cNvPr>
          <p:cNvSpPr>
            <a:spLocks noGrp="1"/>
          </p:cNvSpPr>
          <p:nvPr>
            <p:ph type="title"/>
          </p:nvPr>
        </p:nvSpPr>
        <p:spPr>
          <a:xfrm>
            <a:off x="432000" y="237600"/>
            <a:ext cx="11340000" cy="432000"/>
          </a:xfrm>
        </p:spPr>
        <p:txBody>
          <a:bodyPr/>
          <a:lstStyle/>
          <a:p>
            <a:r>
              <a:rPr lang="en-US"/>
              <a:t>New CDDs</a:t>
            </a:r>
          </a:p>
        </p:txBody>
      </p:sp>
      <p:sp>
        <p:nvSpPr>
          <p:cNvPr id="4" name="Footer Placeholder 3">
            <a:extLst>
              <a:ext uri="{FF2B5EF4-FFF2-40B4-BE49-F238E27FC236}">
                <a16:creationId xmlns:a16="http://schemas.microsoft.com/office/drawing/2014/main" id="{A848BFB8-E4CE-4865-AD92-BB07C044F47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5" name="Slide Number Placeholder 4">
            <a:extLst>
              <a:ext uri="{FF2B5EF4-FFF2-40B4-BE49-F238E27FC236}">
                <a16:creationId xmlns:a16="http://schemas.microsoft.com/office/drawing/2014/main" id="{F5C6D7F1-98CB-4807-9C0F-81CB807028C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7" name="Picture 6" descr="A red and black sign with the words Fresh arrival&#10;&#10;">
            <a:extLst>
              <a:ext uri="{FF2B5EF4-FFF2-40B4-BE49-F238E27FC236}">
                <a16:creationId xmlns:a16="http://schemas.microsoft.com/office/drawing/2014/main" id="{81477EAC-E229-3B10-BD41-04F4C2ABB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7008" y="101855"/>
            <a:ext cx="1364992" cy="1092048"/>
          </a:xfrm>
          <a:prstGeom prst="rect">
            <a:avLst/>
          </a:prstGeom>
        </p:spPr>
      </p:pic>
      <p:graphicFrame>
        <p:nvGraphicFramePr>
          <p:cNvPr id="6" name="Table 5">
            <a:extLst>
              <a:ext uri="{FF2B5EF4-FFF2-40B4-BE49-F238E27FC236}">
                <a16:creationId xmlns:a16="http://schemas.microsoft.com/office/drawing/2014/main" id="{DC9323B8-4D3F-4404-574D-2E07A1B1BA09}"/>
              </a:ext>
            </a:extLst>
          </p:cNvPr>
          <p:cNvGraphicFramePr>
            <a:graphicFrameLocks noGrp="1"/>
          </p:cNvGraphicFramePr>
          <p:nvPr/>
        </p:nvGraphicFramePr>
        <p:xfrm>
          <a:off x="1481176" y="1189321"/>
          <a:ext cx="9529411" cy="4084799"/>
        </p:xfrm>
        <a:graphic>
          <a:graphicData uri="http://schemas.openxmlformats.org/drawingml/2006/table">
            <a:tbl>
              <a:tblPr firstRow="1" bandRow="1">
                <a:tableStyleId>{1FECB4D8-DB02-4DC6-A0A2-4F2EBAE1DC90}</a:tableStyleId>
              </a:tblPr>
              <a:tblGrid>
                <a:gridCol w="2382353">
                  <a:extLst>
                    <a:ext uri="{9D8B030D-6E8A-4147-A177-3AD203B41FA5}">
                      <a16:colId xmlns:a16="http://schemas.microsoft.com/office/drawing/2014/main" val="355585139"/>
                    </a:ext>
                  </a:extLst>
                </a:gridCol>
                <a:gridCol w="2382353">
                  <a:extLst>
                    <a:ext uri="{9D8B030D-6E8A-4147-A177-3AD203B41FA5}">
                      <a16:colId xmlns:a16="http://schemas.microsoft.com/office/drawing/2014/main" val="2871474332"/>
                    </a:ext>
                  </a:extLst>
                </a:gridCol>
                <a:gridCol w="1321034">
                  <a:extLst>
                    <a:ext uri="{9D8B030D-6E8A-4147-A177-3AD203B41FA5}">
                      <a16:colId xmlns:a16="http://schemas.microsoft.com/office/drawing/2014/main" val="670444813"/>
                    </a:ext>
                  </a:extLst>
                </a:gridCol>
                <a:gridCol w="3443671">
                  <a:extLst>
                    <a:ext uri="{9D8B030D-6E8A-4147-A177-3AD203B41FA5}">
                      <a16:colId xmlns:a16="http://schemas.microsoft.com/office/drawing/2014/main" val="1476336090"/>
                    </a:ext>
                  </a:extLst>
                </a:gridCol>
              </a:tblGrid>
              <a:tr h="273168">
                <a:tc>
                  <a:txBody>
                    <a:bodyPr/>
                    <a:lstStyle/>
                    <a:p>
                      <a:pPr algn="ctr" fontAlgn="b"/>
                      <a:r>
                        <a:rPr lang="en-US" sz="1200" b="1" u="none" strike="noStrike">
                          <a:effectLst/>
                        </a:rPr>
                        <a:t>Rule #</a:t>
                      </a:r>
                      <a:endParaRPr lang="en-US" sz="1200" b="1" i="0" u="none" strike="noStrike">
                        <a:solidFill>
                          <a:srgbClr val="39424D"/>
                        </a:solidFill>
                        <a:effectLst/>
                        <a:latin typeface="Arial" panose="020B0604020202020204" pitchFamily="34" charset="0"/>
                      </a:endParaRPr>
                    </a:p>
                  </a:txBody>
                  <a:tcPr marL="4458" marR="4458" marT="4458" marB="0" anchor="ctr"/>
                </a:tc>
                <a:tc>
                  <a:txBody>
                    <a:bodyPr/>
                    <a:lstStyle/>
                    <a:p>
                      <a:pPr algn="l" fontAlgn="b"/>
                      <a:r>
                        <a:rPr lang="en-US" sz="1200" u="none" strike="noStrike">
                          <a:effectLst/>
                        </a:rPr>
                        <a:t>Error Message</a:t>
                      </a:r>
                      <a:endParaRPr lang="en-US" sz="1200" b="1" i="0" u="none" strike="noStrike">
                        <a:solidFill>
                          <a:srgbClr val="39424D"/>
                        </a:solidFill>
                        <a:effectLst/>
                        <a:latin typeface="Arial" panose="020B0604020202020204" pitchFamily="34" charset="0"/>
                      </a:endParaRPr>
                    </a:p>
                  </a:txBody>
                  <a:tcPr marL="4458" marR="4458" marT="4458" marB="0" anchor="ctr"/>
                </a:tc>
                <a:tc>
                  <a:txBody>
                    <a:bodyPr/>
                    <a:lstStyle/>
                    <a:p>
                      <a:pPr algn="ctr" fontAlgn="b"/>
                      <a:r>
                        <a:rPr lang="en-US" sz="1200" u="none" strike="noStrike">
                          <a:effectLst/>
                        </a:rPr>
                        <a:t>Error Level</a:t>
                      </a:r>
                      <a:endParaRPr lang="en-US" sz="1200" b="1" i="0" u="none" strike="noStrike">
                        <a:solidFill>
                          <a:srgbClr val="39424D"/>
                        </a:solidFill>
                        <a:effectLst/>
                        <a:latin typeface="Arial" panose="020B0604020202020204" pitchFamily="34" charset="0"/>
                      </a:endParaRPr>
                    </a:p>
                  </a:txBody>
                  <a:tcPr marL="4458" marR="4458" marT="4458" marB="0" anchor="ctr"/>
                </a:tc>
                <a:tc>
                  <a:txBody>
                    <a:bodyPr/>
                    <a:lstStyle/>
                    <a:p>
                      <a:pPr algn="l" fontAlgn="b"/>
                      <a:r>
                        <a:rPr lang="en-US" sz="1200" u="none" strike="noStrike">
                          <a:effectLst/>
                        </a:rPr>
                        <a:t>Error Description</a:t>
                      </a:r>
                      <a:endParaRPr lang="en-US" sz="1200" b="1" i="0" u="none" strike="noStrike">
                        <a:solidFill>
                          <a:srgbClr val="39424D"/>
                        </a:solidFill>
                        <a:effectLst/>
                        <a:latin typeface="Arial" panose="020B0604020202020204" pitchFamily="34" charset="0"/>
                      </a:endParaRPr>
                    </a:p>
                  </a:txBody>
                  <a:tcPr marL="4458" marR="4458" marT="4458" marB="0" anchor="b"/>
                </a:tc>
                <a:extLst>
                  <a:ext uri="{0D108BD9-81ED-4DB2-BD59-A6C34878D82A}">
                    <a16:rowId xmlns:a16="http://schemas.microsoft.com/office/drawing/2014/main" val="383764197"/>
                  </a:ext>
                </a:extLst>
              </a:tr>
              <a:tr h="658183">
                <a:tc>
                  <a:txBody>
                    <a:bodyPr/>
                    <a:lstStyle/>
                    <a:p>
                      <a:pPr algn="ctr" fontAlgn="t"/>
                      <a:r>
                        <a:rPr lang="en-US" sz="1200" b="1" u="none" strike="noStrike" dirty="0">
                          <a:effectLst/>
                        </a:rPr>
                        <a:t>SASS0695F2</a:t>
                      </a:r>
                      <a:endParaRPr lang="en-US" sz="1200" b="1" i="0" u="none" strike="noStrike" dirty="0">
                        <a:solidFill>
                          <a:srgbClr val="39424D"/>
                        </a:solidFill>
                        <a:effectLst/>
                        <a:latin typeface="Arial" panose="020B0604020202020204" pitchFamily="34" charset="0"/>
                      </a:endParaRPr>
                    </a:p>
                  </a:txBody>
                  <a:tcPr marL="4458" marR="4458" marT="4458" marB="0" anchor="ctr"/>
                </a:tc>
                <a:tc>
                  <a:txBody>
                    <a:bodyPr/>
                    <a:lstStyle/>
                    <a:p>
                      <a:pPr algn="l" fontAlgn="t"/>
                      <a:r>
                        <a:rPr lang="en-US" sz="1200" u="none" strike="noStrike">
                          <a:effectLst/>
                        </a:rPr>
                        <a:t>SASS record does not have an SDEM record with Effective Dates for the same AY</a:t>
                      </a:r>
                      <a:endParaRPr lang="en-US" sz="1200" b="0" i="0" u="none" strike="noStrike">
                        <a:solidFill>
                          <a:srgbClr val="39424D"/>
                        </a:solidFill>
                        <a:effectLst/>
                        <a:latin typeface="Arial" panose="020B0604020202020204" pitchFamily="34" charset="0"/>
                      </a:endParaRPr>
                    </a:p>
                  </a:txBody>
                  <a:tcPr marL="4458" marR="4458" marT="4458" marB="0" anchor="ctr"/>
                </a:tc>
                <a:tc>
                  <a:txBody>
                    <a:bodyPr/>
                    <a:lstStyle/>
                    <a:p>
                      <a:pPr algn="ctr" fontAlgn="t"/>
                      <a:r>
                        <a:rPr lang="en-US" sz="1200" u="none" strike="noStrike">
                          <a:effectLst/>
                        </a:rPr>
                        <a:t>Fatal</a:t>
                      </a:r>
                      <a:endParaRPr lang="en-US" sz="1200" b="0" i="0" u="none" strike="noStrike">
                        <a:solidFill>
                          <a:srgbClr val="39424D"/>
                        </a:solidFill>
                        <a:effectLst/>
                        <a:latin typeface="Arial" panose="020B0604020202020204" pitchFamily="34" charset="0"/>
                      </a:endParaRPr>
                    </a:p>
                  </a:txBody>
                  <a:tcPr marL="4458" marR="4458" marT="4458" marB="0" anchor="ctr"/>
                </a:tc>
                <a:tc>
                  <a:txBody>
                    <a:bodyPr/>
                    <a:lstStyle/>
                    <a:p>
                      <a:pPr algn="l" fontAlgn="t"/>
                      <a:r>
                        <a:rPr lang="en-US" sz="1200" u="none" strike="noStrike">
                          <a:effectLst/>
                        </a:rPr>
                        <a:t>SASS record must have a corresponding SDEM record with an Effective Start Date on or before the Fall 2 Through Date.</a:t>
                      </a:r>
                      <a:endParaRPr lang="en-US" sz="1200" b="0" i="0" u="none" strike="noStrike">
                        <a:solidFill>
                          <a:srgbClr val="39424D"/>
                        </a:solidFill>
                        <a:effectLst/>
                        <a:latin typeface="Arial" panose="020B0604020202020204" pitchFamily="34" charset="0"/>
                      </a:endParaRPr>
                    </a:p>
                  </a:txBody>
                  <a:tcPr marL="4458" marR="4458" marT="4458" marB="0"/>
                </a:tc>
                <a:extLst>
                  <a:ext uri="{0D108BD9-81ED-4DB2-BD59-A6C34878D82A}">
                    <a16:rowId xmlns:a16="http://schemas.microsoft.com/office/drawing/2014/main" val="1507209416"/>
                  </a:ext>
                </a:extLst>
              </a:tr>
              <a:tr h="1148830">
                <a:tc>
                  <a:txBody>
                    <a:bodyPr/>
                    <a:lstStyle/>
                    <a:p>
                      <a:pPr algn="ctr" fontAlgn="t"/>
                      <a:r>
                        <a:rPr lang="en-US" sz="1200" b="1" u="none" strike="noStrike" dirty="0">
                          <a:effectLst/>
                        </a:rPr>
                        <a:t>SCSE0641F2*</a:t>
                      </a:r>
                      <a:endParaRPr lang="en-US" sz="1200" b="1" i="0" u="none" strike="noStrike" dirty="0">
                        <a:solidFill>
                          <a:srgbClr val="39424D"/>
                        </a:solidFill>
                        <a:effectLst/>
                        <a:latin typeface="Arial" panose="020B0604020202020204" pitchFamily="34" charset="0"/>
                      </a:endParaRPr>
                    </a:p>
                  </a:txBody>
                  <a:tcPr marL="4458" marR="4458" marT="4458" marB="0" anchor="ctr"/>
                </a:tc>
                <a:tc>
                  <a:txBody>
                    <a:bodyPr/>
                    <a:lstStyle/>
                    <a:p>
                      <a:pPr algn="l" fontAlgn="t"/>
                      <a:r>
                        <a:rPr lang="en-US" sz="1200" u="none" strike="noStrike">
                          <a:effectLst/>
                        </a:rPr>
                        <a:t>No Student Course Section Data for a Primarily Enrolled Student</a:t>
                      </a:r>
                      <a:endParaRPr lang="en-US" sz="1200" b="0" i="0" u="none" strike="noStrike">
                        <a:solidFill>
                          <a:srgbClr val="39424D"/>
                        </a:solidFill>
                        <a:effectLst/>
                        <a:latin typeface="Arial" panose="020B0604020202020204" pitchFamily="34" charset="0"/>
                      </a:endParaRPr>
                    </a:p>
                  </a:txBody>
                  <a:tcPr marL="4458" marR="4458" marT="4458" marB="0" anchor="ctr"/>
                </a:tc>
                <a:tc>
                  <a:txBody>
                    <a:bodyPr/>
                    <a:lstStyle/>
                    <a:p>
                      <a:pPr algn="ctr" fontAlgn="t"/>
                      <a:r>
                        <a:rPr lang="en-US" sz="1200" u="none" strike="noStrike">
                          <a:effectLst/>
                        </a:rPr>
                        <a:t>Fatal</a:t>
                      </a:r>
                      <a:endParaRPr lang="en-US" sz="1200" b="0" i="0" u="none" strike="noStrike">
                        <a:solidFill>
                          <a:srgbClr val="39424D"/>
                        </a:solidFill>
                        <a:effectLst/>
                        <a:latin typeface="Arial" panose="020B0604020202020204" pitchFamily="34" charset="0"/>
                      </a:endParaRPr>
                    </a:p>
                  </a:txBody>
                  <a:tcPr marL="4458" marR="4458" marT="4458" marB="0" anchor="ctr"/>
                </a:tc>
                <a:tc>
                  <a:txBody>
                    <a:bodyPr/>
                    <a:lstStyle/>
                    <a:p>
                      <a:pPr algn="l" fontAlgn="t"/>
                      <a:r>
                        <a:rPr lang="en-US" sz="1200" u="none" strike="noStrike">
                          <a:effectLst/>
                        </a:rPr>
                        <a:t>No student course section data submitted for a primary enrolled student (excluding school-age students [5-22] on IEPs parentally placed in private schools on settlement agreement [enrolled at the district-level in CALPADS]).</a:t>
                      </a:r>
                      <a:endParaRPr lang="en-US" sz="1200" b="0" i="0" u="none" strike="noStrike">
                        <a:solidFill>
                          <a:srgbClr val="39424D"/>
                        </a:solidFill>
                        <a:effectLst/>
                        <a:latin typeface="Arial" panose="020B0604020202020204" pitchFamily="34" charset="0"/>
                      </a:endParaRPr>
                    </a:p>
                  </a:txBody>
                  <a:tcPr marL="4458" marR="4458" marT="4458" marB="0"/>
                </a:tc>
                <a:extLst>
                  <a:ext uri="{0D108BD9-81ED-4DB2-BD59-A6C34878D82A}">
                    <a16:rowId xmlns:a16="http://schemas.microsoft.com/office/drawing/2014/main" val="1478643536"/>
                  </a:ext>
                </a:extLst>
              </a:tr>
              <a:tr h="887384">
                <a:tc>
                  <a:txBody>
                    <a:bodyPr/>
                    <a:lstStyle/>
                    <a:p>
                      <a:pPr algn="ctr" fontAlgn="t"/>
                      <a:r>
                        <a:rPr lang="en-US" sz="1200" b="1" u="none" strike="noStrike">
                          <a:effectLst/>
                        </a:rPr>
                        <a:t>SCSE0693F2*</a:t>
                      </a:r>
                      <a:endParaRPr lang="en-US" sz="1200" b="1" i="0" u="none" strike="noStrike">
                        <a:solidFill>
                          <a:srgbClr val="39424D"/>
                        </a:solidFill>
                        <a:effectLst/>
                        <a:latin typeface="Arial" panose="020B0604020202020204" pitchFamily="34" charset="0"/>
                      </a:endParaRPr>
                    </a:p>
                  </a:txBody>
                  <a:tcPr marL="4458" marR="4458" marT="4458" marB="0" anchor="ctr"/>
                </a:tc>
                <a:tc>
                  <a:txBody>
                    <a:bodyPr/>
                    <a:lstStyle/>
                    <a:p>
                      <a:pPr algn="l" fontAlgn="t"/>
                      <a:r>
                        <a:rPr lang="en-US" sz="1200" u="none" strike="noStrike">
                          <a:effectLst/>
                        </a:rPr>
                        <a:t>No Student Course Section Data for a Non-SWD Student Primarily Enrolled at the District Level</a:t>
                      </a:r>
                      <a:endParaRPr lang="en-US" sz="1200" b="0" i="0" u="none" strike="noStrike">
                        <a:solidFill>
                          <a:srgbClr val="39424D"/>
                        </a:solidFill>
                        <a:effectLst/>
                        <a:latin typeface="Arial" panose="020B0604020202020204" pitchFamily="34" charset="0"/>
                      </a:endParaRPr>
                    </a:p>
                  </a:txBody>
                  <a:tcPr marL="4458" marR="4458" marT="4458" marB="0" anchor="ctr"/>
                </a:tc>
                <a:tc>
                  <a:txBody>
                    <a:bodyPr/>
                    <a:lstStyle/>
                    <a:p>
                      <a:pPr algn="ctr" fontAlgn="t"/>
                      <a:r>
                        <a:rPr lang="en-US" sz="1200" u="none" strike="noStrike">
                          <a:effectLst/>
                        </a:rPr>
                        <a:t>Fatal</a:t>
                      </a:r>
                      <a:endParaRPr lang="en-US" sz="1200" b="0" i="0" u="none" strike="noStrike">
                        <a:solidFill>
                          <a:srgbClr val="39424D"/>
                        </a:solidFill>
                        <a:effectLst/>
                        <a:latin typeface="Arial" panose="020B0604020202020204" pitchFamily="34" charset="0"/>
                      </a:endParaRPr>
                    </a:p>
                  </a:txBody>
                  <a:tcPr marL="4458" marR="4458" marT="4458" marB="0" anchor="ctr"/>
                </a:tc>
                <a:tc>
                  <a:txBody>
                    <a:bodyPr/>
                    <a:lstStyle/>
                    <a:p>
                      <a:pPr algn="l" fontAlgn="t"/>
                      <a:r>
                        <a:rPr lang="en-US" sz="1200" u="none" strike="noStrike">
                          <a:effectLst/>
                        </a:rPr>
                        <a:t>No student course section data submitted for a primary enrolled non-SWD student.</a:t>
                      </a:r>
                      <a:endParaRPr lang="en-US" sz="1200" b="0" i="0" u="none" strike="noStrike">
                        <a:solidFill>
                          <a:srgbClr val="39424D"/>
                        </a:solidFill>
                        <a:effectLst/>
                        <a:latin typeface="Arial" panose="020B0604020202020204" pitchFamily="34" charset="0"/>
                      </a:endParaRPr>
                    </a:p>
                  </a:txBody>
                  <a:tcPr marL="4458" marR="4458" marT="4458" marB="0"/>
                </a:tc>
                <a:extLst>
                  <a:ext uri="{0D108BD9-81ED-4DB2-BD59-A6C34878D82A}">
                    <a16:rowId xmlns:a16="http://schemas.microsoft.com/office/drawing/2014/main" val="3999956515"/>
                  </a:ext>
                </a:extLst>
              </a:tr>
              <a:tr h="1117234">
                <a:tc>
                  <a:txBody>
                    <a:bodyPr/>
                    <a:lstStyle/>
                    <a:p>
                      <a:pPr algn="ctr" fontAlgn="t"/>
                      <a:r>
                        <a:rPr lang="en-US" sz="1200" b="1" u="none" strike="noStrike">
                          <a:effectLst/>
                        </a:rPr>
                        <a:t>PSTS0694F2</a:t>
                      </a:r>
                      <a:endParaRPr lang="en-US" sz="1200" b="1" i="0" u="none" strike="noStrike">
                        <a:solidFill>
                          <a:srgbClr val="39424D"/>
                        </a:solidFill>
                        <a:effectLst/>
                        <a:latin typeface="Arial" panose="020B0604020202020204" pitchFamily="34" charset="0"/>
                      </a:endParaRPr>
                    </a:p>
                  </a:txBody>
                  <a:tcPr marL="4458" marR="4458" marT="4458" marB="0" anchor="ctr"/>
                </a:tc>
                <a:tc>
                  <a:txBody>
                    <a:bodyPr/>
                    <a:lstStyle/>
                    <a:p>
                      <a:pPr algn="l" fontAlgn="t"/>
                      <a:r>
                        <a:rPr lang="en-US" sz="1200" u="none" strike="noStrike">
                          <a:effectLst/>
                        </a:rPr>
                        <a:t>CTE PSTS student must have a previous SCTE record</a:t>
                      </a:r>
                      <a:endParaRPr lang="en-US" sz="1200" b="0" i="0" u="none" strike="noStrike">
                        <a:solidFill>
                          <a:srgbClr val="39424D"/>
                        </a:solidFill>
                        <a:effectLst/>
                        <a:latin typeface="Arial" panose="020B0604020202020204" pitchFamily="34" charset="0"/>
                      </a:endParaRPr>
                    </a:p>
                  </a:txBody>
                  <a:tcPr marL="4458" marR="4458" marT="4458" marB="0" anchor="ctr"/>
                </a:tc>
                <a:tc>
                  <a:txBody>
                    <a:bodyPr/>
                    <a:lstStyle/>
                    <a:p>
                      <a:pPr algn="ctr" fontAlgn="t"/>
                      <a:r>
                        <a:rPr lang="en-US" sz="1200" u="none" strike="noStrike">
                          <a:effectLst/>
                        </a:rPr>
                        <a:t>Fatal</a:t>
                      </a:r>
                      <a:endParaRPr lang="en-US" sz="1200" b="0" i="0" u="none" strike="noStrike">
                        <a:solidFill>
                          <a:srgbClr val="39424D"/>
                        </a:solidFill>
                        <a:effectLst/>
                        <a:latin typeface="Arial" panose="020B0604020202020204" pitchFamily="34" charset="0"/>
                      </a:endParaRPr>
                    </a:p>
                  </a:txBody>
                  <a:tcPr marL="4458" marR="4458" marT="4458" marB="0" anchor="ctr"/>
                </a:tc>
                <a:tc>
                  <a:txBody>
                    <a:bodyPr/>
                    <a:lstStyle/>
                    <a:p>
                      <a:pPr algn="l" fontAlgn="t"/>
                      <a:r>
                        <a:rPr lang="en-US" sz="1200" u="none" strike="noStrike" dirty="0">
                          <a:effectLst/>
                        </a:rPr>
                        <a:t>If PSTS Education Program Participation Type Code \= 20 (CTE), then the student must have a SCTE record for any prior Academic Year.</a:t>
                      </a:r>
                      <a:endParaRPr lang="en-US" sz="1200" b="0" i="0" u="none" strike="noStrike" dirty="0">
                        <a:solidFill>
                          <a:srgbClr val="39424D"/>
                        </a:solidFill>
                        <a:effectLst/>
                        <a:latin typeface="Arial" panose="020B0604020202020204" pitchFamily="34" charset="0"/>
                      </a:endParaRPr>
                    </a:p>
                  </a:txBody>
                  <a:tcPr marL="4458" marR="4458" marT="4458" marB="0"/>
                </a:tc>
                <a:extLst>
                  <a:ext uri="{0D108BD9-81ED-4DB2-BD59-A6C34878D82A}">
                    <a16:rowId xmlns:a16="http://schemas.microsoft.com/office/drawing/2014/main" val="839213531"/>
                  </a:ext>
                </a:extLst>
              </a:tr>
            </a:tbl>
          </a:graphicData>
        </a:graphic>
      </p:graphicFrame>
      <p:sp>
        <p:nvSpPr>
          <p:cNvPr id="3" name="TextBox 2">
            <a:extLst>
              <a:ext uri="{FF2B5EF4-FFF2-40B4-BE49-F238E27FC236}">
                <a16:creationId xmlns:a16="http://schemas.microsoft.com/office/drawing/2014/main" id="{EE7EDFEA-EFD7-8604-FF90-B0C2F3D3DAB2}"/>
              </a:ext>
            </a:extLst>
          </p:cNvPr>
          <p:cNvSpPr txBox="1"/>
          <p:nvPr/>
        </p:nvSpPr>
        <p:spPr>
          <a:xfrm>
            <a:off x="1305017" y="5624564"/>
            <a:ext cx="9705570" cy="338554"/>
          </a:xfrm>
          <a:prstGeom prst="rect">
            <a:avLst/>
          </a:prstGeom>
          <a:noFill/>
        </p:spPr>
        <p:txBody>
          <a:bodyPr wrap="square" rtlCol="0">
            <a:spAutoFit/>
          </a:bodyPr>
          <a:lstStyle/>
          <a:p>
            <a:r>
              <a:rPr lang="en-US" sz="1600" b="1"/>
              <a:t>*Note: </a:t>
            </a:r>
            <a:r>
              <a:rPr lang="en-US" sz="1600"/>
              <a:t>Originally, CERT077 No Student Course Section Data for a Primarily Enrolled Student (SCSE)  </a:t>
            </a:r>
          </a:p>
        </p:txBody>
      </p:sp>
    </p:spTree>
    <p:extLst>
      <p:ext uri="{BB962C8B-B14F-4D97-AF65-F5344CB8AC3E}">
        <p14:creationId xmlns:p14="http://schemas.microsoft.com/office/powerpoint/2010/main" val="2314145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0"/>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67263"/>
            <a:ext cx="6299682" cy="839607"/>
          </a:xfrm>
        </p:spPr>
        <p:txBody>
          <a:bodyPr/>
          <a:lstStyle/>
          <a:p>
            <a:r>
              <a:rPr lang="en-US" dirty="0">
                <a:solidFill>
                  <a:schemeClr val="tx1">
                    <a:lumMod val="85000"/>
                    <a:lumOff val="15000"/>
                  </a:schemeClr>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noFill/>
          <a:effectLst/>
        </p:spPr>
        <p:txBody>
          <a:bodyPr/>
          <a:lstStyle/>
          <a:p>
            <a:r>
              <a:rPr lang="en-US" dirty="0">
                <a:solidFill>
                  <a:schemeClr val="tx1">
                    <a:lumMod val="85000"/>
                    <a:lumOff val="15000"/>
                  </a:schemeClr>
                </a:solidFill>
              </a:rPr>
              <a:t>Discuss key concepts and background information </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61122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FA57042-91F4-4326-A4FE-1CBB70248467}"/>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5" name="Rectangle 14">
              <a:extLst>
                <a:ext uri="{FF2B5EF4-FFF2-40B4-BE49-F238E27FC236}">
                  <a16:creationId xmlns:a16="http://schemas.microsoft.com/office/drawing/2014/main" id="{488A47D7-BB59-49FC-A2A1-71DE063ACF67}"/>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C0180C95-3DC7-421E-980F-AD69D8ABCA1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9545DB54-0E87-4BD8-8B8B-353DC24F2CE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C1E06A7F-8EE7-4505-9E62-A5ACDA12AB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73F8752F-644A-4A65-9BC6-F6ED0C25AC2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4512F9E7-F46C-49CB-B6B5-EBCF96CC57E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4" name="Graphic 33">
              <a:extLst>
                <a:ext uri="{FF2B5EF4-FFF2-40B4-BE49-F238E27FC236}">
                  <a16:creationId xmlns:a16="http://schemas.microsoft.com/office/drawing/2014/main" id="{4BE606D1-D446-4445-9862-BD4B998428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32000" y="235700"/>
            <a:ext cx="11341100" cy="618229"/>
          </a:xfrm>
        </p:spPr>
        <p:txBody>
          <a:bodyPr>
            <a:noAutofit/>
          </a:bodyPr>
          <a:lstStyle/>
          <a:p>
            <a:r>
              <a:rPr lang="en-US" dirty="0">
                <a:latin typeface="Arial Black" panose="020B0A04020102020204" pitchFamily="34" charset="0"/>
              </a:rPr>
              <a:t>SENR0661F2</a:t>
            </a:r>
            <a:r>
              <a:rPr lang="en-US" dirty="0"/>
              <a:t> - </a:t>
            </a:r>
            <a:r>
              <a:rPr lang="en-US" sz="2000" b="1" dirty="0"/>
              <a:t>No Staff Assignment for Demographics</a:t>
            </a:r>
            <a:br>
              <a:rPr lang="en-US" dirty="0">
                <a:solidFill>
                  <a:srgbClr val="000000"/>
                </a:solidFill>
                <a:latin typeface="Arial" panose="020B0604020202020204" pitchFamily="34" charset="0"/>
              </a:rPr>
            </a:br>
            <a:endParaRPr lang="en-US" dirty="0"/>
          </a:p>
        </p:txBody>
      </p:sp>
      <p:sp>
        <p:nvSpPr>
          <p:cNvPr id="9" name="TextBox 8">
            <a:extLst>
              <a:ext uri="{FF2B5EF4-FFF2-40B4-BE49-F238E27FC236}">
                <a16:creationId xmlns:a16="http://schemas.microsoft.com/office/drawing/2014/main" id="{BCDC0155-6A98-4DC2-906A-54FE10A3F17E}"/>
              </a:ext>
            </a:extLst>
          </p:cNvPr>
          <p:cNvSpPr txBox="1"/>
          <p:nvPr/>
        </p:nvSpPr>
        <p:spPr>
          <a:xfrm>
            <a:off x="8914175" y="1159217"/>
            <a:ext cx="2764699" cy="1600438"/>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 staff has an active SDEM record overlapping Census day. But no Staff assignment record were reported for the current academic year</a:t>
            </a:r>
          </a:p>
        </p:txBody>
      </p:sp>
      <p:sp>
        <p:nvSpPr>
          <p:cNvPr id="13" name="TextBox 12">
            <a:extLst>
              <a:ext uri="{FF2B5EF4-FFF2-40B4-BE49-F238E27FC236}">
                <a16:creationId xmlns:a16="http://schemas.microsoft.com/office/drawing/2014/main" id="{C829BA43-5C5A-4DB3-9EC5-743F43C30BCD}"/>
              </a:ext>
            </a:extLst>
          </p:cNvPr>
          <p:cNvSpPr txBox="1"/>
          <p:nvPr/>
        </p:nvSpPr>
        <p:spPr>
          <a:xfrm>
            <a:off x="650918" y="673608"/>
            <a:ext cx="105061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Staff No longer employed or Staff on Leave scenarios</a:t>
            </a:r>
            <a:endPar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29" name="TextBox 28">
            <a:extLst>
              <a:ext uri="{FF2B5EF4-FFF2-40B4-BE49-F238E27FC236}">
                <a16:creationId xmlns:a16="http://schemas.microsoft.com/office/drawing/2014/main" id="{78E8E56E-5406-98BF-0852-FC9C0A131857}"/>
              </a:ext>
            </a:extLst>
          </p:cNvPr>
          <p:cNvSpPr txBox="1"/>
          <p:nvPr/>
        </p:nvSpPr>
        <p:spPr>
          <a:xfrm>
            <a:off x="8914174" y="3325779"/>
            <a:ext cx="2764699" cy="2462213"/>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1. If Staff is no longer employed, enter the employment end date in the SDEM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2. If staff is employed, submit a SASS record for the current academic year representing their job assignment</a:t>
            </a:r>
          </a:p>
        </p:txBody>
      </p:sp>
      <p:grpSp>
        <p:nvGrpSpPr>
          <p:cNvPr id="6" name="Group 5" descr="Screen shot of the Staff Detail screen&#10;">
            <a:extLst>
              <a:ext uri="{FF2B5EF4-FFF2-40B4-BE49-F238E27FC236}">
                <a16:creationId xmlns:a16="http://schemas.microsoft.com/office/drawing/2014/main" id="{11D97A35-910C-D3FA-8E7A-52F73D944D9E}"/>
              </a:ext>
            </a:extLst>
          </p:cNvPr>
          <p:cNvGrpSpPr/>
          <p:nvPr/>
        </p:nvGrpSpPr>
        <p:grpSpPr>
          <a:xfrm>
            <a:off x="687773" y="1159217"/>
            <a:ext cx="7962761" cy="5106085"/>
            <a:chOff x="687773" y="1159217"/>
            <a:chExt cx="7962761" cy="5106085"/>
          </a:xfrm>
        </p:grpSpPr>
        <p:pic>
          <p:nvPicPr>
            <p:cNvPr id="26" name="Picture 25" descr="A screenshot of a sample for CERT084 error">
              <a:extLst>
                <a:ext uri="{FF2B5EF4-FFF2-40B4-BE49-F238E27FC236}">
                  <a16:creationId xmlns:a16="http://schemas.microsoft.com/office/drawing/2014/main" id="{87CD0BB7-BDA2-A2DF-E023-2F53235D1298}"/>
                </a:ext>
              </a:extLst>
            </p:cNvPr>
            <p:cNvPicPr>
              <a:picLocks noChangeAspect="1"/>
            </p:cNvPicPr>
            <p:nvPr/>
          </p:nvPicPr>
          <p:blipFill>
            <a:blip r:embed="rId6"/>
            <a:stretch>
              <a:fillRect/>
            </a:stretch>
          </p:blipFill>
          <p:spPr>
            <a:xfrm>
              <a:off x="687773" y="1159217"/>
              <a:ext cx="7962761" cy="5106085"/>
            </a:xfrm>
            <a:prstGeom prst="rect">
              <a:avLst/>
            </a:prstGeom>
            <a:effectLst>
              <a:outerShdw blurRad="63500" algn="ctr" rotWithShape="0">
                <a:prstClr val="black">
                  <a:alpha val="40000"/>
                </a:prstClr>
              </a:outerShdw>
            </a:effectLst>
          </p:spPr>
        </p:pic>
        <p:sp>
          <p:nvSpPr>
            <p:cNvPr id="25" name="Rectangle: Rounded Corners 24">
              <a:extLst>
                <a:ext uri="{FF2B5EF4-FFF2-40B4-BE49-F238E27FC236}">
                  <a16:creationId xmlns:a16="http://schemas.microsoft.com/office/drawing/2014/main" id="{FA7097A4-922C-4F1F-A245-06B80587A9D3}"/>
                </a:ext>
              </a:extLst>
            </p:cNvPr>
            <p:cNvSpPr/>
            <p:nvPr/>
          </p:nvSpPr>
          <p:spPr bwMode="auto">
            <a:xfrm>
              <a:off x="687773" y="3233096"/>
              <a:ext cx="7892651" cy="471055"/>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0" name="Oval 29">
              <a:extLst>
                <a:ext uri="{FF2B5EF4-FFF2-40B4-BE49-F238E27FC236}">
                  <a16:creationId xmlns:a16="http://schemas.microsoft.com/office/drawing/2014/main" id="{3DE81629-222A-B2F6-9DA4-886FE21D3BB6}"/>
                </a:ext>
              </a:extLst>
            </p:cNvPr>
            <p:cNvSpPr/>
            <p:nvPr/>
          </p:nvSpPr>
          <p:spPr>
            <a:xfrm>
              <a:off x="7407333" y="2631844"/>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rPr>
                <a:t>1</a:t>
              </a:r>
            </a:p>
          </p:txBody>
        </p:sp>
        <p:sp>
          <p:nvSpPr>
            <p:cNvPr id="31" name="Oval 30">
              <a:extLst>
                <a:ext uri="{FF2B5EF4-FFF2-40B4-BE49-F238E27FC236}">
                  <a16:creationId xmlns:a16="http://schemas.microsoft.com/office/drawing/2014/main" id="{EE8FC0AE-11C6-2899-DAD5-82C269B55BBD}"/>
                </a:ext>
              </a:extLst>
            </p:cNvPr>
            <p:cNvSpPr/>
            <p:nvPr/>
          </p:nvSpPr>
          <p:spPr>
            <a:xfrm>
              <a:off x="7710055" y="4556885"/>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rPr>
                <a:t>2</a:t>
              </a:r>
            </a:p>
          </p:txBody>
        </p:sp>
        <p:sp>
          <p:nvSpPr>
            <p:cNvPr id="5" name="Rectangle: Rounded Corners 4">
              <a:extLst>
                <a:ext uri="{FF2B5EF4-FFF2-40B4-BE49-F238E27FC236}">
                  <a16:creationId xmlns:a16="http://schemas.microsoft.com/office/drawing/2014/main" id="{7157FC85-EEF2-8F16-E1FF-6F3D5C1AC409}"/>
                </a:ext>
              </a:extLst>
            </p:cNvPr>
            <p:cNvSpPr/>
            <p:nvPr/>
          </p:nvSpPr>
          <p:spPr>
            <a:xfrm>
              <a:off x="7352261" y="3243225"/>
              <a:ext cx="458239" cy="460926"/>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4114385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93664A2-CBB5-436D-BC64-009E19324EDE}"/>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26" name="Rectangle 25">
              <a:extLst>
                <a:ext uri="{FF2B5EF4-FFF2-40B4-BE49-F238E27FC236}">
                  <a16:creationId xmlns:a16="http://schemas.microsoft.com/office/drawing/2014/main" id="{D0A2FAAA-6166-4E02-9695-133FD1723DB5}"/>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8F636332-CB43-4938-A90B-72C27436BE6E}"/>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2C6C923F-65E6-4BDF-83D1-9AEC968ACFE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9" name="Graphic 30">
              <a:extLst>
                <a:ext uri="{FF2B5EF4-FFF2-40B4-BE49-F238E27FC236}">
                  <a16:creationId xmlns:a16="http://schemas.microsoft.com/office/drawing/2014/main" id="{17CD6A16-3292-4503-9805-993C66AA1A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30" name="Rectangle 29">
              <a:extLst>
                <a:ext uri="{FF2B5EF4-FFF2-40B4-BE49-F238E27FC236}">
                  <a16:creationId xmlns:a16="http://schemas.microsoft.com/office/drawing/2014/main" id="{6B9B0831-8B8E-4F5C-B9C8-E7C00D45D8C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F0A37EEC-4629-4574-B287-9C1FF7CB56B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2" name="Graphic 33">
              <a:extLst>
                <a:ext uri="{FF2B5EF4-FFF2-40B4-BE49-F238E27FC236}">
                  <a16:creationId xmlns:a16="http://schemas.microsoft.com/office/drawing/2014/main" id="{2335AC28-68FE-41FB-99CA-910E0F4CC9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50859" y="258734"/>
            <a:ext cx="11339512" cy="431800"/>
          </a:xfrm>
        </p:spPr>
        <p:txBody>
          <a:bodyPr>
            <a:normAutofit fontScale="90000"/>
          </a:bodyPr>
          <a:lstStyle/>
          <a:p>
            <a:r>
              <a:rPr lang="en-US" sz="3600" dirty="0">
                <a:latin typeface="Arial Black" panose="020B0A04020102020204" pitchFamily="34" charset="0"/>
              </a:rPr>
              <a:t>SDEM0684F2</a:t>
            </a:r>
            <a:r>
              <a:rPr lang="en-US" dirty="0"/>
              <a:t> - </a:t>
            </a:r>
            <a:r>
              <a:rPr lang="en-US" sz="2000" b="1" dirty="0"/>
              <a:t>Missing non-classroom based assignment or course section record</a:t>
            </a:r>
            <a:br>
              <a:rPr lang="en-US" dirty="0">
                <a:solidFill>
                  <a:srgbClr val="000000"/>
                </a:solidFill>
                <a:latin typeface="Arial" panose="020B0604020202020204" pitchFamily="34" charset="0"/>
              </a:rPr>
            </a:br>
            <a:endParaRPr lang="en-US" dirty="0"/>
          </a:p>
        </p:txBody>
      </p:sp>
      <p:sp>
        <p:nvSpPr>
          <p:cNvPr id="9" name="TextBox 8">
            <a:extLst>
              <a:ext uri="{FF2B5EF4-FFF2-40B4-BE49-F238E27FC236}">
                <a16:creationId xmlns:a16="http://schemas.microsoft.com/office/drawing/2014/main" id="{BCDC0155-6A98-4DC2-906A-54FE10A3F17E}"/>
              </a:ext>
            </a:extLst>
          </p:cNvPr>
          <p:cNvSpPr txBox="1"/>
          <p:nvPr/>
        </p:nvSpPr>
        <p:spPr>
          <a:xfrm>
            <a:off x="662189" y="5242007"/>
            <a:ext cx="10186675" cy="1015663"/>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 staff was assigned a Teaching Job classification(12, 26, 27) but: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1) No CRSE record was reported to reflect assignment to a course OR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2) No Non-classroom based job assignments</a:t>
            </a:r>
          </a:p>
        </p:txBody>
      </p:sp>
      <p:grpSp>
        <p:nvGrpSpPr>
          <p:cNvPr id="5" name="Group 4" descr="Screen shot of the Staff Detail screen">
            <a:extLst>
              <a:ext uri="{FF2B5EF4-FFF2-40B4-BE49-F238E27FC236}">
                <a16:creationId xmlns:a16="http://schemas.microsoft.com/office/drawing/2014/main" id="{E1E188F6-7A01-6C68-D9E4-A0572052BAB4}"/>
              </a:ext>
            </a:extLst>
          </p:cNvPr>
          <p:cNvGrpSpPr/>
          <p:nvPr/>
        </p:nvGrpSpPr>
        <p:grpSpPr>
          <a:xfrm>
            <a:off x="432001" y="884388"/>
            <a:ext cx="11030916" cy="4196235"/>
            <a:chOff x="432001" y="884388"/>
            <a:chExt cx="11030916" cy="4196235"/>
          </a:xfrm>
        </p:grpSpPr>
        <p:pic>
          <p:nvPicPr>
            <p:cNvPr id="10" name="Picture 9" descr="A screenshot of a sample for CERT048 error">
              <a:extLst>
                <a:ext uri="{FF2B5EF4-FFF2-40B4-BE49-F238E27FC236}">
                  <a16:creationId xmlns:a16="http://schemas.microsoft.com/office/drawing/2014/main" id="{5EF52D54-DAFA-6A20-97DB-9F913B9C18D3}"/>
                </a:ext>
              </a:extLst>
            </p:cNvPr>
            <p:cNvPicPr>
              <a:picLocks noChangeAspect="1"/>
            </p:cNvPicPr>
            <p:nvPr/>
          </p:nvPicPr>
          <p:blipFill>
            <a:blip r:embed="rId6"/>
            <a:stretch>
              <a:fillRect/>
            </a:stretch>
          </p:blipFill>
          <p:spPr>
            <a:xfrm>
              <a:off x="450859" y="884388"/>
              <a:ext cx="10502657" cy="2283600"/>
            </a:xfrm>
            <a:prstGeom prst="rect">
              <a:avLst/>
            </a:prstGeom>
            <a:effectLst>
              <a:outerShdw blurRad="63500" algn="ctr" rotWithShape="0">
                <a:prstClr val="black">
                  <a:alpha val="40000"/>
                </a:prstClr>
              </a:outerShdw>
            </a:effectLst>
          </p:spPr>
        </p:pic>
        <p:pic>
          <p:nvPicPr>
            <p:cNvPr id="13" name="Picture 12" descr="A screenshot of a sample for CERT048 error">
              <a:extLst>
                <a:ext uri="{FF2B5EF4-FFF2-40B4-BE49-F238E27FC236}">
                  <a16:creationId xmlns:a16="http://schemas.microsoft.com/office/drawing/2014/main" id="{9D62B281-88F8-620C-8FA2-4BA02716648A}"/>
                </a:ext>
              </a:extLst>
            </p:cNvPr>
            <p:cNvPicPr>
              <a:picLocks noChangeAspect="1"/>
            </p:cNvPicPr>
            <p:nvPr/>
          </p:nvPicPr>
          <p:blipFill>
            <a:blip r:embed="rId7"/>
            <a:stretch>
              <a:fillRect/>
            </a:stretch>
          </p:blipFill>
          <p:spPr>
            <a:xfrm>
              <a:off x="960260" y="2862492"/>
              <a:ext cx="10502657" cy="2218131"/>
            </a:xfrm>
            <a:prstGeom prst="rect">
              <a:avLst/>
            </a:prstGeom>
            <a:effectLst>
              <a:outerShdw blurRad="63500" algn="ctr" rotWithShape="0">
                <a:prstClr val="black">
                  <a:alpha val="40000"/>
                </a:prstClr>
              </a:outerShdw>
            </a:effectLst>
          </p:spPr>
        </p:pic>
        <p:grpSp>
          <p:nvGrpSpPr>
            <p:cNvPr id="35" name="Group 34">
              <a:extLst>
                <a:ext uri="{FF2B5EF4-FFF2-40B4-BE49-F238E27FC236}">
                  <a16:creationId xmlns:a16="http://schemas.microsoft.com/office/drawing/2014/main" id="{40A63922-30EE-7006-7DBB-98B89E35B811}"/>
                </a:ext>
              </a:extLst>
            </p:cNvPr>
            <p:cNvGrpSpPr/>
            <p:nvPr/>
          </p:nvGrpSpPr>
          <p:grpSpPr>
            <a:xfrm>
              <a:off x="432001" y="2121486"/>
              <a:ext cx="4531390" cy="2641013"/>
              <a:chOff x="432001" y="2121486"/>
              <a:chExt cx="4531390" cy="2641013"/>
            </a:xfrm>
          </p:grpSpPr>
          <p:cxnSp>
            <p:nvCxnSpPr>
              <p:cNvPr id="24" name="Connector: Elbow 23">
                <a:extLst>
                  <a:ext uri="{FF2B5EF4-FFF2-40B4-BE49-F238E27FC236}">
                    <a16:creationId xmlns:a16="http://schemas.microsoft.com/office/drawing/2014/main" id="{0A93B6FD-6960-4562-B2C2-D07CBEC25216}"/>
                  </a:ext>
                </a:extLst>
              </p:cNvPr>
              <p:cNvCxnSpPr>
                <a:cxnSpLocks/>
                <a:stCxn id="21" idx="2"/>
                <a:endCxn id="15" idx="0"/>
              </p:cNvCxnSpPr>
              <p:nvPr/>
            </p:nvCxnSpPr>
            <p:spPr>
              <a:xfrm rot="16200000" flipH="1">
                <a:off x="2209873" y="2745768"/>
                <a:ext cx="1193856" cy="609600"/>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1" name="Rectangle: Rounded Corners 20">
                <a:extLst>
                  <a:ext uri="{FF2B5EF4-FFF2-40B4-BE49-F238E27FC236}">
                    <a16:creationId xmlns:a16="http://schemas.microsoft.com/office/drawing/2014/main" id="{899C8EA6-85F9-4BEA-BF83-D64D340881DE}"/>
                  </a:ext>
                </a:extLst>
              </p:cNvPr>
              <p:cNvSpPr/>
              <p:nvPr/>
            </p:nvSpPr>
            <p:spPr bwMode="auto">
              <a:xfrm>
                <a:off x="432001" y="2121486"/>
                <a:ext cx="4139999" cy="33215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 name="Rectangle: Rounded Corners 14">
                <a:extLst>
                  <a:ext uri="{FF2B5EF4-FFF2-40B4-BE49-F238E27FC236}">
                    <a16:creationId xmlns:a16="http://schemas.microsoft.com/office/drawing/2014/main" id="{3120287A-DC46-5074-A23A-0F206944872C}"/>
                  </a:ext>
                </a:extLst>
              </p:cNvPr>
              <p:cNvSpPr/>
              <p:nvPr/>
            </p:nvSpPr>
            <p:spPr bwMode="auto">
              <a:xfrm>
                <a:off x="1384501" y="3647496"/>
                <a:ext cx="3454199" cy="1115003"/>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 name="Oval 16">
                <a:extLst>
                  <a:ext uri="{FF2B5EF4-FFF2-40B4-BE49-F238E27FC236}">
                    <a16:creationId xmlns:a16="http://schemas.microsoft.com/office/drawing/2014/main" id="{98FB26E3-CEE8-2280-368C-39221E2EB8CC}"/>
                  </a:ext>
                </a:extLst>
              </p:cNvPr>
              <p:cNvSpPr/>
              <p:nvPr/>
            </p:nvSpPr>
            <p:spPr>
              <a:xfrm>
                <a:off x="4714009" y="4077187"/>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CFC"/>
                    </a:solidFill>
                    <a:effectLst/>
                    <a:uLnTx/>
                    <a:uFillTx/>
                    <a:latin typeface="Tahoma"/>
                    <a:ea typeface="+mn-ea"/>
                    <a:cs typeface="+mn-cs"/>
                  </a:rPr>
                  <a:t>1</a:t>
                </a:r>
              </a:p>
            </p:txBody>
          </p:sp>
        </p:grpSp>
        <p:grpSp>
          <p:nvGrpSpPr>
            <p:cNvPr id="36" name="Group 35">
              <a:extLst>
                <a:ext uri="{FF2B5EF4-FFF2-40B4-BE49-F238E27FC236}">
                  <a16:creationId xmlns:a16="http://schemas.microsoft.com/office/drawing/2014/main" id="{00AB912B-3637-B2DE-C022-BE5483185899}"/>
                </a:ext>
              </a:extLst>
            </p:cNvPr>
            <p:cNvGrpSpPr/>
            <p:nvPr/>
          </p:nvGrpSpPr>
          <p:grpSpPr>
            <a:xfrm>
              <a:off x="4590858" y="2121486"/>
              <a:ext cx="6362658" cy="444096"/>
              <a:chOff x="4590858" y="2121486"/>
              <a:chExt cx="6362658" cy="444096"/>
            </a:xfrm>
          </p:grpSpPr>
          <p:sp>
            <p:nvSpPr>
              <p:cNvPr id="33" name="Rectangle: Rounded Corners 32">
                <a:extLst>
                  <a:ext uri="{FF2B5EF4-FFF2-40B4-BE49-F238E27FC236}">
                    <a16:creationId xmlns:a16="http://schemas.microsoft.com/office/drawing/2014/main" id="{8C2AC7E4-AA75-9924-0CB3-877B133F6C4E}"/>
                  </a:ext>
                </a:extLst>
              </p:cNvPr>
              <p:cNvSpPr/>
              <p:nvPr/>
            </p:nvSpPr>
            <p:spPr bwMode="auto">
              <a:xfrm>
                <a:off x="4590858" y="2121486"/>
                <a:ext cx="6362658" cy="332153"/>
              </a:xfrm>
              <a:prstGeom prst="roundRect">
                <a:avLst>
                  <a:gd name="adj" fmla="val 6488"/>
                </a:avLst>
              </a:pr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 name="Oval 17">
                <a:extLst>
                  <a:ext uri="{FF2B5EF4-FFF2-40B4-BE49-F238E27FC236}">
                    <a16:creationId xmlns:a16="http://schemas.microsoft.com/office/drawing/2014/main" id="{FCD14210-17A6-BEB7-8482-3F1F4FF0F881}"/>
                  </a:ext>
                </a:extLst>
              </p:cNvPr>
              <p:cNvSpPr/>
              <p:nvPr/>
            </p:nvSpPr>
            <p:spPr>
              <a:xfrm>
                <a:off x="6373760" y="2309961"/>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CFC"/>
                    </a:solidFill>
                    <a:effectLst/>
                    <a:uLnTx/>
                    <a:uFillTx/>
                    <a:latin typeface="Tahoma"/>
                    <a:ea typeface="+mn-ea"/>
                    <a:cs typeface="+mn-cs"/>
                  </a:rPr>
                  <a:t>2</a:t>
                </a:r>
              </a:p>
            </p:txBody>
          </p:sp>
        </p:grpSp>
      </p:grpSp>
    </p:spTree>
    <p:extLst>
      <p:ext uri="{BB962C8B-B14F-4D97-AF65-F5344CB8AC3E}">
        <p14:creationId xmlns:p14="http://schemas.microsoft.com/office/powerpoint/2010/main" val="19913459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ECFD7AC-A791-4DE0-B94A-BD724CC26015}"/>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2" name="Rectangle 11">
              <a:extLst>
                <a:ext uri="{FF2B5EF4-FFF2-40B4-BE49-F238E27FC236}">
                  <a16:creationId xmlns:a16="http://schemas.microsoft.com/office/drawing/2014/main" id="{50A42941-5CC8-4165-A546-87522F3C7EF6}"/>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D7727F41-281D-4FD6-A1F8-20F147CF237C}"/>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BE0ECC7B-2316-497F-A0A9-61B807143B4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30">
              <a:extLst>
                <a:ext uri="{FF2B5EF4-FFF2-40B4-BE49-F238E27FC236}">
                  <a16:creationId xmlns:a16="http://schemas.microsoft.com/office/drawing/2014/main" id="{4F0D1C92-C2E7-4CE6-A885-496A117AAF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6" name="Rectangle 15">
              <a:extLst>
                <a:ext uri="{FF2B5EF4-FFF2-40B4-BE49-F238E27FC236}">
                  <a16:creationId xmlns:a16="http://schemas.microsoft.com/office/drawing/2014/main" id="{96F2C7EA-1DF8-4CF9-B1D2-72DF23077A8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4DFA03B-CF74-407D-85AD-AC07C5744E5F}"/>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3">
              <a:extLst>
                <a:ext uri="{FF2B5EF4-FFF2-40B4-BE49-F238E27FC236}">
                  <a16:creationId xmlns:a16="http://schemas.microsoft.com/office/drawing/2014/main" id="{741B9562-1049-4BC3-9A6E-780159406E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19999" y="301528"/>
            <a:ext cx="11341100" cy="431800"/>
          </a:xfrm>
        </p:spPr>
        <p:txBody>
          <a:bodyPr>
            <a:normAutofit fontScale="90000"/>
          </a:bodyPr>
          <a:lstStyle/>
          <a:p>
            <a:r>
              <a:rPr lang="en-US" sz="3600" dirty="0">
                <a:latin typeface="Arial Black" panose="020B0A04020102020204" pitchFamily="34" charset="0"/>
              </a:rPr>
              <a:t>CRSE0683F2</a:t>
            </a:r>
            <a:r>
              <a:rPr lang="en-US" dirty="0"/>
              <a:t> - </a:t>
            </a:r>
            <a:r>
              <a:rPr lang="en-US" sz="2000" b="1" dirty="0"/>
              <a:t>Teaching Staff Assignment Missing</a:t>
            </a:r>
            <a:br>
              <a:rPr lang="en-US" dirty="0">
                <a:solidFill>
                  <a:srgbClr val="000000"/>
                </a:solidFill>
                <a:latin typeface="Arial" panose="020B0604020202020204" pitchFamily="34" charset="0"/>
              </a:rPr>
            </a:br>
            <a:endParaRPr lang="en-US" dirty="0"/>
          </a:p>
        </p:txBody>
      </p:sp>
      <p:sp>
        <p:nvSpPr>
          <p:cNvPr id="9" name="TextBox 8">
            <a:extLst>
              <a:ext uri="{FF2B5EF4-FFF2-40B4-BE49-F238E27FC236}">
                <a16:creationId xmlns:a16="http://schemas.microsoft.com/office/drawing/2014/main" id="{BCDC0155-6A98-4DC2-906A-54FE10A3F17E}"/>
              </a:ext>
            </a:extLst>
          </p:cNvPr>
          <p:cNvSpPr txBox="1"/>
          <p:nvPr/>
        </p:nvSpPr>
        <p:spPr>
          <a:xfrm>
            <a:off x="755755" y="5023628"/>
            <a:ext cx="10680489" cy="1169551"/>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 staff member’s SEID was assigned to a course record CRSE in the current academic year at a specific school at the LEA but no Teaching Staff Assignment (12, 26, 27) was reported at said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6" name="Group 5" descr="Screen shot of the Staff Detail screen with call outs">
            <a:extLst>
              <a:ext uri="{FF2B5EF4-FFF2-40B4-BE49-F238E27FC236}">
                <a16:creationId xmlns:a16="http://schemas.microsoft.com/office/drawing/2014/main" id="{470916E3-5062-98DD-9533-9B173BB3F321}"/>
              </a:ext>
            </a:extLst>
          </p:cNvPr>
          <p:cNvGrpSpPr/>
          <p:nvPr/>
        </p:nvGrpSpPr>
        <p:grpSpPr>
          <a:xfrm>
            <a:off x="432000" y="969881"/>
            <a:ext cx="11340000" cy="3857353"/>
            <a:chOff x="432000" y="969881"/>
            <a:chExt cx="11340000" cy="3857353"/>
          </a:xfrm>
        </p:grpSpPr>
        <p:pic>
          <p:nvPicPr>
            <p:cNvPr id="5" name="Picture 4" descr="A screenshot of a sample for CERT047 error">
              <a:extLst>
                <a:ext uri="{FF2B5EF4-FFF2-40B4-BE49-F238E27FC236}">
                  <a16:creationId xmlns:a16="http://schemas.microsoft.com/office/drawing/2014/main" id="{8A1187B4-BC3F-40B6-AA54-2867580DA4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2000" y="969881"/>
              <a:ext cx="11340000" cy="3857353"/>
            </a:xfrm>
            <a:prstGeom prst="rect">
              <a:avLst/>
            </a:prstGeom>
            <a:effectLst>
              <a:outerShdw blurRad="63500" algn="ctr" rotWithShape="0">
                <a:prstClr val="black">
                  <a:alpha val="40000"/>
                </a:prstClr>
              </a:outerShdw>
            </a:effectLst>
          </p:spPr>
        </p:pic>
        <p:sp>
          <p:nvSpPr>
            <p:cNvPr id="11" name="Rectangle: Rounded Corners 10">
              <a:extLst>
                <a:ext uri="{FF2B5EF4-FFF2-40B4-BE49-F238E27FC236}">
                  <a16:creationId xmlns:a16="http://schemas.microsoft.com/office/drawing/2014/main" id="{FCED11BB-65BC-424D-9351-F8707759859A}"/>
                </a:ext>
              </a:extLst>
            </p:cNvPr>
            <p:cNvSpPr/>
            <p:nvPr/>
          </p:nvSpPr>
          <p:spPr bwMode="auto">
            <a:xfrm>
              <a:off x="998220" y="3573780"/>
              <a:ext cx="3566160" cy="951966"/>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2" name="Rectangle: Rounded Corners 21">
              <a:extLst>
                <a:ext uri="{FF2B5EF4-FFF2-40B4-BE49-F238E27FC236}">
                  <a16:creationId xmlns:a16="http://schemas.microsoft.com/office/drawing/2014/main" id="{0EC74D59-0301-462B-95A8-D1A1154745F2}"/>
                </a:ext>
              </a:extLst>
            </p:cNvPr>
            <p:cNvSpPr/>
            <p:nvPr/>
          </p:nvSpPr>
          <p:spPr bwMode="auto">
            <a:xfrm>
              <a:off x="944880" y="1499454"/>
              <a:ext cx="2446020" cy="1096745"/>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4" name="Connector: Elbow 23">
              <a:extLst>
                <a:ext uri="{FF2B5EF4-FFF2-40B4-BE49-F238E27FC236}">
                  <a16:creationId xmlns:a16="http://schemas.microsoft.com/office/drawing/2014/main" id="{0A93B6FD-6960-4562-B2C2-D07CBEC25216}"/>
                </a:ext>
              </a:extLst>
            </p:cNvPr>
            <p:cNvCxnSpPr>
              <a:cxnSpLocks/>
              <a:stCxn id="22" idx="1"/>
              <a:endCxn id="11" idx="0"/>
            </p:cNvCxnSpPr>
            <p:nvPr/>
          </p:nvCxnSpPr>
          <p:spPr>
            <a:xfrm rot="10800000" flipH="1" flipV="1">
              <a:off x="944880" y="2047826"/>
              <a:ext cx="1836420" cy="1525953"/>
            </a:xfrm>
            <a:prstGeom prst="bentConnector4">
              <a:avLst>
                <a:gd name="adj1" fmla="val -12448"/>
                <a:gd name="adj2" fmla="val 67968"/>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Rectangle 7">
              <a:extLst>
                <a:ext uri="{FF2B5EF4-FFF2-40B4-BE49-F238E27FC236}">
                  <a16:creationId xmlns:a16="http://schemas.microsoft.com/office/drawing/2014/main" id="{274F82CC-91CB-B0D4-0F1E-24417FADC806}"/>
                </a:ext>
              </a:extLst>
            </p:cNvPr>
            <p:cNvSpPr/>
            <p:nvPr/>
          </p:nvSpPr>
          <p:spPr>
            <a:xfrm>
              <a:off x="2453640" y="2103120"/>
              <a:ext cx="845820" cy="3733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5B61BEEC-F1F7-057D-AAFE-3276FDEE99EA}"/>
                </a:ext>
              </a:extLst>
            </p:cNvPr>
            <p:cNvSpPr/>
            <p:nvPr/>
          </p:nvSpPr>
          <p:spPr>
            <a:xfrm>
              <a:off x="3596640" y="4064658"/>
              <a:ext cx="914400" cy="3733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1993667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3806687-DD40-4A64-B6DC-2C4A95146CF9}"/>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4" name="Rectangle 13">
              <a:extLst>
                <a:ext uri="{FF2B5EF4-FFF2-40B4-BE49-F238E27FC236}">
                  <a16:creationId xmlns:a16="http://schemas.microsoft.com/office/drawing/2014/main" id="{42302333-CBEC-4C9E-94AE-61C31DDEB299}"/>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03125539-927F-44DC-912B-A5B08598866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31B138F-AD09-4CEB-A805-E3ABAACD54C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7" name="Graphic 30">
              <a:extLst>
                <a:ext uri="{FF2B5EF4-FFF2-40B4-BE49-F238E27FC236}">
                  <a16:creationId xmlns:a16="http://schemas.microsoft.com/office/drawing/2014/main" id="{77BD24A7-C9B9-466F-8405-497AB09BF7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8" name="Rectangle 17">
              <a:extLst>
                <a:ext uri="{FF2B5EF4-FFF2-40B4-BE49-F238E27FC236}">
                  <a16:creationId xmlns:a16="http://schemas.microsoft.com/office/drawing/2014/main" id="{5FB4738A-5948-439E-8147-D2142D7288D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DE69FF6E-7451-4292-B533-4677B56ECEF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1" name="Graphic 33">
              <a:extLst>
                <a:ext uri="{FF2B5EF4-FFF2-40B4-BE49-F238E27FC236}">
                  <a16:creationId xmlns:a16="http://schemas.microsoft.com/office/drawing/2014/main" id="{2368EDD7-F369-48C2-994C-82D0079AD1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32000" y="332512"/>
            <a:ext cx="11341100" cy="433388"/>
          </a:xfrm>
        </p:spPr>
        <p:txBody>
          <a:bodyPr>
            <a:normAutofit fontScale="90000"/>
          </a:bodyPr>
          <a:lstStyle/>
          <a:p>
            <a:r>
              <a:rPr lang="en-US" sz="3600" dirty="0">
                <a:latin typeface="Arial Black" panose="020B0A04020102020204" pitchFamily="34" charset="0"/>
              </a:rPr>
              <a:t>SCSE0641F2</a:t>
            </a:r>
            <a:r>
              <a:rPr lang="en-US" dirty="0"/>
              <a:t> - </a:t>
            </a:r>
            <a:r>
              <a:rPr lang="en-US" sz="2000" b="1" dirty="0"/>
              <a:t>No Student Course Section Data for a Primarily Enrolled Student (SCSE)</a:t>
            </a:r>
            <a:endParaRPr lang="en-US" b="1" dirty="0"/>
          </a:p>
        </p:txBody>
      </p:sp>
      <p:sp>
        <p:nvSpPr>
          <p:cNvPr id="9" name="TextBox 8">
            <a:extLst>
              <a:ext uri="{FF2B5EF4-FFF2-40B4-BE49-F238E27FC236}">
                <a16:creationId xmlns:a16="http://schemas.microsoft.com/office/drawing/2014/main" id="{BCDC0155-6A98-4DC2-906A-54FE10A3F17E}"/>
              </a:ext>
            </a:extLst>
          </p:cNvPr>
          <p:cNvSpPr txBox="1"/>
          <p:nvPr/>
        </p:nvSpPr>
        <p:spPr>
          <a:xfrm>
            <a:off x="443998" y="4759896"/>
            <a:ext cx="11339998" cy="738664"/>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 student reported as Primary enrolled in CALPADS on census day (</a:t>
            </a:r>
            <a:r>
              <a:rPr kumimoji="0" lang="en-US" sz="1400" b="1" i="0" u="none" strike="noStrike" kern="1200" cap="none" spc="0" normalizeH="0" baseline="0" noProof="0" dirty="0">
                <a:ln>
                  <a:noFill/>
                </a:ln>
                <a:solidFill>
                  <a:prstClr val="black"/>
                </a:solidFill>
                <a:effectLst/>
                <a:uLnTx/>
                <a:uFillTx/>
                <a:latin typeface="Tahoma"/>
                <a:ea typeface="+mn-ea"/>
                <a:cs typeface="+mn-cs"/>
              </a:rPr>
              <a:t>SENR</a:t>
            </a:r>
            <a:r>
              <a:rPr kumimoji="0" lang="en-US" sz="1400" b="0" i="0" u="none" strike="noStrike" kern="1200" cap="none" spc="0" normalizeH="0" baseline="0" noProof="0" dirty="0">
                <a:ln>
                  <a:noFill/>
                </a:ln>
                <a:solidFill>
                  <a:prstClr val="black"/>
                </a:solidFill>
                <a:effectLst/>
                <a:uLnTx/>
                <a:uFillTx/>
                <a:latin typeface="Tahoma"/>
                <a:ea typeface="+mn-ea"/>
                <a:cs typeface="+mn-cs"/>
              </a:rPr>
              <a:t>) but no SCSE records were reported for current academic year </a:t>
            </a:r>
          </a:p>
        </p:txBody>
      </p:sp>
      <p:grpSp>
        <p:nvGrpSpPr>
          <p:cNvPr id="5" name="Group 4" descr="Screen shot of the Staff Detail screen with call outs">
            <a:extLst>
              <a:ext uri="{FF2B5EF4-FFF2-40B4-BE49-F238E27FC236}">
                <a16:creationId xmlns:a16="http://schemas.microsoft.com/office/drawing/2014/main" id="{71B99956-AE3D-A056-C00C-9ABE5471991A}"/>
              </a:ext>
            </a:extLst>
          </p:cNvPr>
          <p:cNvGrpSpPr/>
          <p:nvPr/>
        </p:nvGrpSpPr>
        <p:grpSpPr>
          <a:xfrm>
            <a:off x="432000" y="1073358"/>
            <a:ext cx="11354518" cy="3480808"/>
            <a:chOff x="432000" y="1073358"/>
            <a:chExt cx="11354518" cy="3480808"/>
          </a:xfrm>
        </p:grpSpPr>
        <p:pic>
          <p:nvPicPr>
            <p:cNvPr id="26" name="Picture 25" descr="A screenshot of a sample for CERT077error">
              <a:extLst>
                <a:ext uri="{FF2B5EF4-FFF2-40B4-BE49-F238E27FC236}">
                  <a16:creationId xmlns:a16="http://schemas.microsoft.com/office/drawing/2014/main" id="{9F12C778-FA65-CBB1-ED3D-EF8BFEE1A10D}"/>
                </a:ext>
              </a:extLst>
            </p:cNvPr>
            <p:cNvPicPr>
              <a:picLocks noChangeAspect="1"/>
            </p:cNvPicPr>
            <p:nvPr/>
          </p:nvPicPr>
          <p:blipFill>
            <a:blip r:embed="rId6"/>
            <a:stretch>
              <a:fillRect/>
            </a:stretch>
          </p:blipFill>
          <p:spPr>
            <a:xfrm>
              <a:off x="432000" y="3290728"/>
              <a:ext cx="11339998" cy="1263438"/>
            </a:xfrm>
            <a:prstGeom prst="rect">
              <a:avLst/>
            </a:prstGeom>
            <a:effectLst>
              <a:outerShdw blurRad="63500" algn="ctr" rotWithShape="0">
                <a:prstClr val="black">
                  <a:alpha val="40000"/>
                </a:prstClr>
              </a:outerShdw>
            </a:effectLst>
          </p:spPr>
        </p:pic>
        <p:pic>
          <p:nvPicPr>
            <p:cNvPr id="8" name="Picture 7" descr="A screenshot of a sample for CERT077error">
              <a:extLst>
                <a:ext uri="{FF2B5EF4-FFF2-40B4-BE49-F238E27FC236}">
                  <a16:creationId xmlns:a16="http://schemas.microsoft.com/office/drawing/2014/main" id="{4D5A2F67-C232-12A4-CDF5-0D847BAA178E}"/>
                </a:ext>
              </a:extLst>
            </p:cNvPr>
            <p:cNvPicPr>
              <a:picLocks noChangeAspect="1"/>
            </p:cNvPicPr>
            <p:nvPr/>
          </p:nvPicPr>
          <p:blipFill>
            <a:blip r:embed="rId7"/>
            <a:stretch>
              <a:fillRect/>
            </a:stretch>
          </p:blipFill>
          <p:spPr>
            <a:xfrm>
              <a:off x="443998" y="1073358"/>
              <a:ext cx="11342520" cy="1868909"/>
            </a:xfrm>
            <a:prstGeom prst="rect">
              <a:avLst/>
            </a:prstGeom>
            <a:effectLst>
              <a:outerShdw blurRad="63500" algn="ctr" rotWithShape="0">
                <a:prstClr val="black">
                  <a:alpha val="40000"/>
                </a:prstClr>
              </a:outerShdw>
            </a:effectLst>
          </p:spPr>
        </p:pic>
        <p:grpSp>
          <p:nvGrpSpPr>
            <p:cNvPr id="20" name="Group 19">
              <a:extLst>
                <a:ext uri="{FF2B5EF4-FFF2-40B4-BE49-F238E27FC236}">
                  <a16:creationId xmlns:a16="http://schemas.microsoft.com/office/drawing/2014/main" id="{5DFF6208-4EF1-42B8-8604-773C3F6C2574}"/>
                </a:ext>
              </a:extLst>
            </p:cNvPr>
            <p:cNvGrpSpPr/>
            <p:nvPr/>
          </p:nvGrpSpPr>
          <p:grpSpPr>
            <a:xfrm>
              <a:off x="443998" y="2034106"/>
              <a:ext cx="11328000" cy="2426467"/>
              <a:chOff x="320682" y="976629"/>
              <a:chExt cx="11328000" cy="2426467"/>
            </a:xfrm>
          </p:grpSpPr>
          <p:sp>
            <p:nvSpPr>
              <p:cNvPr id="11" name="Rectangle: Rounded Corners 10">
                <a:extLst>
                  <a:ext uri="{FF2B5EF4-FFF2-40B4-BE49-F238E27FC236}">
                    <a16:creationId xmlns:a16="http://schemas.microsoft.com/office/drawing/2014/main" id="{FCED11BB-65BC-424D-9351-F8707759859A}"/>
                  </a:ext>
                </a:extLst>
              </p:cNvPr>
              <p:cNvSpPr/>
              <p:nvPr/>
            </p:nvSpPr>
            <p:spPr bwMode="auto">
              <a:xfrm>
                <a:off x="320682" y="2850632"/>
                <a:ext cx="11328000" cy="55246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3" name="Connector: Elbow 22">
                <a:extLst>
                  <a:ext uri="{FF2B5EF4-FFF2-40B4-BE49-F238E27FC236}">
                    <a16:creationId xmlns:a16="http://schemas.microsoft.com/office/drawing/2014/main" id="{CDD6EB31-45BE-447B-9580-42F577DAA7C3}"/>
                  </a:ext>
                </a:extLst>
              </p:cNvPr>
              <p:cNvCxnSpPr>
                <a:cxnSpLocks/>
                <a:stCxn id="25" idx="2"/>
                <a:endCxn id="11" idx="0"/>
              </p:cNvCxnSpPr>
              <p:nvPr/>
            </p:nvCxnSpPr>
            <p:spPr>
              <a:xfrm rot="16200000" flipH="1">
                <a:off x="3999167" y="865116"/>
                <a:ext cx="1222851" cy="2748180"/>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5" name="Rectangle: Rounded Corners 24">
                <a:extLst>
                  <a:ext uri="{FF2B5EF4-FFF2-40B4-BE49-F238E27FC236}">
                    <a16:creationId xmlns:a16="http://schemas.microsoft.com/office/drawing/2014/main" id="{FA7097A4-922C-4F1F-A245-06B80587A9D3}"/>
                  </a:ext>
                </a:extLst>
              </p:cNvPr>
              <p:cNvSpPr/>
              <p:nvPr/>
            </p:nvSpPr>
            <p:spPr bwMode="auto">
              <a:xfrm>
                <a:off x="831222" y="976629"/>
                <a:ext cx="4810560" cy="651152"/>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spTree>
    <p:extLst>
      <p:ext uri="{BB962C8B-B14F-4D97-AF65-F5344CB8AC3E}">
        <p14:creationId xmlns:p14="http://schemas.microsoft.com/office/powerpoint/2010/main" val="641216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E862BDB-0914-4571-93B6-363E927546A7}"/>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4" name="Rectangle 13">
              <a:extLst>
                <a:ext uri="{FF2B5EF4-FFF2-40B4-BE49-F238E27FC236}">
                  <a16:creationId xmlns:a16="http://schemas.microsoft.com/office/drawing/2014/main" id="{FB7B3E3F-39CC-434D-AA54-F16693D9D077}"/>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97AD5ADB-955C-4BC2-943B-151A6F56FC4A}"/>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A41FE49B-EB60-4CFF-B914-3FE388C4547F}"/>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2" name="Graphic 30">
              <a:extLst>
                <a:ext uri="{FF2B5EF4-FFF2-40B4-BE49-F238E27FC236}">
                  <a16:creationId xmlns:a16="http://schemas.microsoft.com/office/drawing/2014/main" id="{A8E5C383-F64E-4E22-8CC3-C4851E12EE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3" name="Rectangle 22">
              <a:extLst>
                <a:ext uri="{FF2B5EF4-FFF2-40B4-BE49-F238E27FC236}">
                  <a16:creationId xmlns:a16="http://schemas.microsoft.com/office/drawing/2014/main" id="{62793495-7557-4224-A678-E98940A046F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455D3093-2596-4101-9970-193A7CBEF87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6" name="Graphic 33">
              <a:extLst>
                <a:ext uri="{FF2B5EF4-FFF2-40B4-BE49-F238E27FC236}">
                  <a16:creationId xmlns:a16="http://schemas.microsoft.com/office/drawing/2014/main" id="{9A84ED64-9867-4F8A-94C0-DB2C7D58DB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677949" y="159923"/>
            <a:ext cx="11339512" cy="518034"/>
          </a:xfrm>
        </p:spPr>
        <p:txBody>
          <a:bodyPr>
            <a:normAutofit fontScale="90000"/>
          </a:bodyPr>
          <a:lstStyle/>
          <a:p>
            <a:r>
              <a:rPr lang="en-US" sz="3600">
                <a:latin typeface="Arial Black" panose="020B0A04020102020204" pitchFamily="34" charset="0"/>
              </a:rPr>
              <a:t>CRSE0686F2</a:t>
            </a:r>
            <a:r>
              <a:rPr lang="en-US"/>
              <a:t> </a:t>
            </a:r>
            <a:r>
              <a:rPr lang="en-US" dirty="0"/>
              <a:t>- </a:t>
            </a:r>
            <a:r>
              <a:rPr lang="en-US" sz="2000" b="1" dirty="0"/>
              <a:t>No Enrollment for Course Section</a:t>
            </a:r>
            <a:br>
              <a:rPr lang="en-US" b="1" dirty="0">
                <a:solidFill>
                  <a:srgbClr val="000000"/>
                </a:solidFill>
                <a:latin typeface="Arial" panose="020B0604020202020204" pitchFamily="34" charset="0"/>
              </a:rPr>
            </a:br>
            <a:endParaRPr lang="en-US" b="1" dirty="0"/>
          </a:p>
        </p:txBody>
      </p:sp>
      <p:sp>
        <p:nvSpPr>
          <p:cNvPr id="16" name="TextBox 15">
            <a:extLst>
              <a:ext uri="{FF2B5EF4-FFF2-40B4-BE49-F238E27FC236}">
                <a16:creationId xmlns:a16="http://schemas.microsoft.com/office/drawing/2014/main" id="{DDA2FFD4-F734-4249-822E-2B917E1C194E}"/>
              </a:ext>
            </a:extLst>
          </p:cNvPr>
          <p:cNvSpPr txBox="1"/>
          <p:nvPr/>
        </p:nvSpPr>
        <p:spPr>
          <a:xfrm>
            <a:off x="8693946" y="2649713"/>
            <a:ext cx="3078052" cy="1169551"/>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No SCSE record was submitted for a Course Section record that a staff member is assigned to</a:t>
            </a:r>
          </a:p>
        </p:txBody>
      </p:sp>
      <p:grpSp>
        <p:nvGrpSpPr>
          <p:cNvPr id="5" name="Group 4" descr="Screen shot of the Course Details screen">
            <a:extLst>
              <a:ext uri="{FF2B5EF4-FFF2-40B4-BE49-F238E27FC236}">
                <a16:creationId xmlns:a16="http://schemas.microsoft.com/office/drawing/2014/main" id="{0667B7D8-D585-8CF3-0D08-79820AD2B24F}"/>
              </a:ext>
            </a:extLst>
          </p:cNvPr>
          <p:cNvGrpSpPr/>
          <p:nvPr/>
        </p:nvGrpSpPr>
        <p:grpSpPr>
          <a:xfrm>
            <a:off x="580025" y="905025"/>
            <a:ext cx="9516025" cy="5303034"/>
            <a:chOff x="580025" y="905025"/>
            <a:chExt cx="9516025" cy="5303034"/>
          </a:xfrm>
        </p:grpSpPr>
        <p:pic>
          <p:nvPicPr>
            <p:cNvPr id="49" name="Picture 48" descr="A screenshot of a sample for CERT079 error">
              <a:extLst>
                <a:ext uri="{FF2B5EF4-FFF2-40B4-BE49-F238E27FC236}">
                  <a16:creationId xmlns:a16="http://schemas.microsoft.com/office/drawing/2014/main" id="{A688DA52-9577-5D99-EACC-5569C4F37900}"/>
                </a:ext>
              </a:extLst>
            </p:cNvPr>
            <p:cNvPicPr>
              <a:picLocks noChangeAspect="1"/>
            </p:cNvPicPr>
            <p:nvPr/>
          </p:nvPicPr>
          <p:blipFill>
            <a:blip r:embed="rId6"/>
            <a:stretch>
              <a:fillRect/>
            </a:stretch>
          </p:blipFill>
          <p:spPr>
            <a:xfrm>
              <a:off x="580025" y="4732104"/>
              <a:ext cx="9516025" cy="1475955"/>
            </a:xfrm>
            <a:prstGeom prst="rect">
              <a:avLst/>
            </a:prstGeom>
            <a:effectLst>
              <a:outerShdw blurRad="63500" algn="ctr" rotWithShape="0">
                <a:prstClr val="black">
                  <a:alpha val="40000"/>
                </a:prstClr>
              </a:outerShdw>
            </a:effectLst>
          </p:spPr>
        </p:pic>
        <p:pic>
          <p:nvPicPr>
            <p:cNvPr id="8" name="Picture 7" descr="A screenshot of a sample for CERT079 error">
              <a:extLst>
                <a:ext uri="{FF2B5EF4-FFF2-40B4-BE49-F238E27FC236}">
                  <a16:creationId xmlns:a16="http://schemas.microsoft.com/office/drawing/2014/main" id="{D140B17A-3EFE-451F-9323-A1A73B4913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0025" y="2272411"/>
              <a:ext cx="7730958" cy="2291188"/>
            </a:xfrm>
            <a:prstGeom prst="rect">
              <a:avLst/>
            </a:prstGeom>
            <a:effectLst>
              <a:outerShdw blurRad="63500" algn="ctr" rotWithShape="0">
                <a:prstClr val="black">
                  <a:alpha val="40000"/>
                </a:prstClr>
              </a:outerShdw>
            </a:effectLst>
          </p:spPr>
        </p:pic>
        <p:grpSp>
          <p:nvGrpSpPr>
            <p:cNvPr id="17" name="Group 16">
              <a:extLst>
                <a:ext uri="{FF2B5EF4-FFF2-40B4-BE49-F238E27FC236}">
                  <a16:creationId xmlns:a16="http://schemas.microsoft.com/office/drawing/2014/main" id="{FE681882-EC09-44E8-9F3C-FFD436E3DE1D}"/>
                </a:ext>
              </a:extLst>
            </p:cNvPr>
            <p:cNvGrpSpPr/>
            <p:nvPr/>
          </p:nvGrpSpPr>
          <p:grpSpPr>
            <a:xfrm>
              <a:off x="677461" y="3783005"/>
              <a:ext cx="9355539" cy="2214036"/>
              <a:chOff x="320682" y="3066210"/>
              <a:chExt cx="8083847" cy="2006658"/>
            </a:xfrm>
          </p:grpSpPr>
          <p:sp>
            <p:nvSpPr>
              <p:cNvPr id="18" name="Rectangle: Rounded Corners 17">
                <a:extLst>
                  <a:ext uri="{FF2B5EF4-FFF2-40B4-BE49-F238E27FC236}">
                    <a16:creationId xmlns:a16="http://schemas.microsoft.com/office/drawing/2014/main" id="{AEECA123-52F8-4462-8A60-2CF71A45C748}"/>
                  </a:ext>
                </a:extLst>
              </p:cNvPr>
              <p:cNvSpPr/>
              <p:nvPr/>
            </p:nvSpPr>
            <p:spPr bwMode="auto">
              <a:xfrm>
                <a:off x="320682" y="4361380"/>
                <a:ext cx="8083847" cy="711488"/>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19" name="Connector: Elbow 18">
                <a:extLst>
                  <a:ext uri="{FF2B5EF4-FFF2-40B4-BE49-F238E27FC236}">
                    <a16:creationId xmlns:a16="http://schemas.microsoft.com/office/drawing/2014/main" id="{E8036A3B-FD5E-4565-873D-B44948EEBDB4}"/>
                  </a:ext>
                </a:extLst>
              </p:cNvPr>
              <p:cNvCxnSpPr>
                <a:cxnSpLocks/>
                <a:stCxn id="21" idx="2"/>
                <a:endCxn id="18" idx="0"/>
              </p:cNvCxnSpPr>
              <p:nvPr/>
            </p:nvCxnSpPr>
            <p:spPr>
              <a:xfrm rot="5400000">
                <a:off x="5049442" y="2769446"/>
                <a:ext cx="905098" cy="2278769"/>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1" name="Rectangle: Rounded Corners 20">
                <a:extLst>
                  <a:ext uri="{FF2B5EF4-FFF2-40B4-BE49-F238E27FC236}">
                    <a16:creationId xmlns:a16="http://schemas.microsoft.com/office/drawing/2014/main" id="{5C01B0E2-165A-4D37-AED3-0C4871C1FCC0}"/>
                  </a:ext>
                </a:extLst>
              </p:cNvPr>
              <p:cNvSpPr/>
              <p:nvPr/>
            </p:nvSpPr>
            <p:spPr bwMode="auto">
              <a:xfrm>
                <a:off x="6322259" y="3066210"/>
                <a:ext cx="638231" cy="390072"/>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pic>
          <p:nvPicPr>
            <p:cNvPr id="28" name="Picture 27" descr="A screenshot of a sample for CERT079 error">
              <a:extLst>
                <a:ext uri="{FF2B5EF4-FFF2-40B4-BE49-F238E27FC236}">
                  <a16:creationId xmlns:a16="http://schemas.microsoft.com/office/drawing/2014/main" id="{B2EB2B49-AB93-BA71-FAFA-CD0542C6E92F}"/>
                </a:ext>
              </a:extLst>
            </p:cNvPr>
            <p:cNvPicPr>
              <a:picLocks noChangeAspect="1"/>
            </p:cNvPicPr>
            <p:nvPr/>
          </p:nvPicPr>
          <p:blipFill>
            <a:blip r:embed="rId8"/>
            <a:stretch>
              <a:fillRect/>
            </a:stretch>
          </p:blipFill>
          <p:spPr>
            <a:xfrm>
              <a:off x="580025" y="905025"/>
              <a:ext cx="8617178" cy="1225973"/>
            </a:xfrm>
            <a:prstGeom prst="rect">
              <a:avLst/>
            </a:prstGeom>
            <a:effectLst>
              <a:outerShdw blurRad="63500" algn="ctr" rotWithShape="0">
                <a:prstClr val="black">
                  <a:alpha val="40000"/>
                </a:prstClr>
              </a:outerShdw>
            </a:effectLst>
          </p:spPr>
        </p:pic>
        <p:sp>
          <p:nvSpPr>
            <p:cNvPr id="32" name="Rectangle: Rounded Corners 31">
              <a:extLst>
                <a:ext uri="{FF2B5EF4-FFF2-40B4-BE49-F238E27FC236}">
                  <a16:creationId xmlns:a16="http://schemas.microsoft.com/office/drawing/2014/main" id="{97D420C2-8D52-1D90-7965-51750EC36628}"/>
                </a:ext>
              </a:extLst>
            </p:cNvPr>
            <p:cNvSpPr/>
            <p:nvPr/>
          </p:nvSpPr>
          <p:spPr bwMode="auto">
            <a:xfrm>
              <a:off x="3252866" y="1223095"/>
              <a:ext cx="1259174" cy="711488"/>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33" name="Connector: Elbow 32">
              <a:extLst>
                <a:ext uri="{FF2B5EF4-FFF2-40B4-BE49-F238E27FC236}">
                  <a16:creationId xmlns:a16="http://schemas.microsoft.com/office/drawing/2014/main" id="{54FFF5CA-C84C-3315-670D-68A8DD6DFF30}"/>
                </a:ext>
              </a:extLst>
            </p:cNvPr>
            <p:cNvCxnSpPr>
              <a:cxnSpLocks/>
              <a:stCxn id="32" idx="2"/>
              <a:endCxn id="36" idx="0"/>
            </p:cNvCxnSpPr>
            <p:nvPr/>
          </p:nvCxnSpPr>
          <p:spPr>
            <a:xfrm rot="5400000">
              <a:off x="2401608" y="2270810"/>
              <a:ext cx="1817073" cy="1144618"/>
            </a:xfrm>
            <a:prstGeom prst="bentConnector3">
              <a:avLst>
                <a:gd name="adj1" fmla="val 50000"/>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36" name="Rectangle: Rounded Corners 35">
              <a:extLst>
                <a:ext uri="{FF2B5EF4-FFF2-40B4-BE49-F238E27FC236}">
                  <a16:creationId xmlns:a16="http://schemas.microsoft.com/office/drawing/2014/main" id="{D426CCA9-A817-379E-B67B-063D1F7ED56C}"/>
                </a:ext>
              </a:extLst>
            </p:cNvPr>
            <p:cNvSpPr/>
            <p:nvPr/>
          </p:nvSpPr>
          <p:spPr bwMode="auto">
            <a:xfrm>
              <a:off x="2480872" y="3751656"/>
              <a:ext cx="513925" cy="44854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 name="Rectangle: Rounded Corners 36">
              <a:extLst>
                <a:ext uri="{FF2B5EF4-FFF2-40B4-BE49-F238E27FC236}">
                  <a16:creationId xmlns:a16="http://schemas.microsoft.com/office/drawing/2014/main" id="{791A3B78-E49D-AC47-35BB-2D1B6B7DD25E}"/>
                </a:ext>
              </a:extLst>
            </p:cNvPr>
            <p:cNvSpPr/>
            <p:nvPr/>
          </p:nvSpPr>
          <p:spPr bwMode="auto">
            <a:xfrm>
              <a:off x="3742701" y="3746732"/>
              <a:ext cx="513925" cy="44854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45" name="Connector: Elbow 44">
              <a:extLst>
                <a:ext uri="{FF2B5EF4-FFF2-40B4-BE49-F238E27FC236}">
                  <a16:creationId xmlns:a16="http://schemas.microsoft.com/office/drawing/2014/main" id="{49AA3695-EFF4-8AC8-C2F8-1B290D316587}"/>
                </a:ext>
              </a:extLst>
            </p:cNvPr>
            <p:cNvCxnSpPr>
              <a:cxnSpLocks/>
              <a:stCxn id="37" idx="3"/>
              <a:endCxn id="21" idx="1"/>
            </p:cNvCxnSpPr>
            <p:nvPr/>
          </p:nvCxnSpPr>
          <p:spPr>
            <a:xfrm>
              <a:off x="4256626" y="3971004"/>
              <a:ext cx="3366536" cy="27193"/>
            </a:xfrm>
            <a:prstGeom prst="bentConnector3">
              <a:avLst>
                <a:gd name="adj1" fmla="val 50000"/>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4CE074BB-E060-2A5D-EDE2-644C2F1E2311}"/>
                </a:ext>
              </a:extLst>
            </p:cNvPr>
            <p:cNvCxnSpPr>
              <a:stCxn id="36" idx="3"/>
              <a:endCxn id="37" idx="1"/>
            </p:cNvCxnSpPr>
            <p:nvPr/>
          </p:nvCxnSpPr>
          <p:spPr>
            <a:xfrm flipV="1">
              <a:off x="2994797" y="3971004"/>
              <a:ext cx="747904" cy="4924"/>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grpSp>
    </p:spTree>
    <p:extLst>
      <p:ext uri="{BB962C8B-B14F-4D97-AF65-F5344CB8AC3E}">
        <p14:creationId xmlns:p14="http://schemas.microsoft.com/office/powerpoint/2010/main" val="1349022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screenshot of a sample for CRSE0640F2 error">
            <a:extLst>
              <a:ext uri="{FF2B5EF4-FFF2-40B4-BE49-F238E27FC236}">
                <a16:creationId xmlns:a16="http://schemas.microsoft.com/office/drawing/2014/main" id="{6A6B2C3E-B972-368F-6FF3-CA82EE3C4443}"/>
              </a:ext>
            </a:extLst>
          </p:cNvPr>
          <p:cNvPicPr>
            <a:picLocks noChangeAspect="1"/>
          </p:cNvPicPr>
          <p:nvPr/>
        </p:nvPicPr>
        <p:blipFill>
          <a:blip r:embed="rId3"/>
          <a:stretch>
            <a:fillRect/>
          </a:stretch>
        </p:blipFill>
        <p:spPr>
          <a:xfrm>
            <a:off x="495754" y="3199335"/>
            <a:ext cx="5518291" cy="2910911"/>
          </a:xfrm>
          <a:prstGeom prst="rect">
            <a:avLst/>
          </a:prstGeom>
          <a:effectLst>
            <a:outerShdw blurRad="63500" algn="ctr" rotWithShape="0">
              <a:prstClr val="black">
                <a:alpha val="40000"/>
              </a:prstClr>
            </a:outerShdw>
          </a:effectLst>
        </p:spPr>
      </p:pic>
      <p:pic>
        <p:nvPicPr>
          <p:cNvPr id="32" name="Picture 31" descr="A screenshot of a sample for CRSE0640F2 error">
            <a:extLst>
              <a:ext uri="{FF2B5EF4-FFF2-40B4-BE49-F238E27FC236}">
                <a16:creationId xmlns:a16="http://schemas.microsoft.com/office/drawing/2014/main" id="{714581AC-B876-1B38-223A-00DB8497E3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06483" y="3770115"/>
            <a:ext cx="5489763" cy="2503657"/>
          </a:xfrm>
          <a:prstGeom prst="rect">
            <a:avLst/>
          </a:prstGeom>
          <a:effectLst>
            <a:outerShdw blurRad="63500" algn="ctr" rotWithShape="0">
              <a:prstClr val="black">
                <a:alpha val="40000"/>
              </a:prstClr>
            </a:outerShdw>
          </a:effectLst>
        </p:spPr>
      </p:pic>
      <p:pic>
        <p:nvPicPr>
          <p:cNvPr id="7" name="Picture 6" descr="A screenshot of a sample for CRSE0640F2 error">
            <a:extLst>
              <a:ext uri="{FF2B5EF4-FFF2-40B4-BE49-F238E27FC236}">
                <a16:creationId xmlns:a16="http://schemas.microsoft.com/office/drawing/2014/main" id="{9D70C12D-933B-B56E-494D-54378973B6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2990" y="949954"/>
            <a:ext cx="7478960" cy="1963692"/>
          </a:xfrm>
          <a:prstGeom prst="rect">
            <a:avLst/>
          </a:prstGeom>
          <a:effectLst>
            <a:outerShdw blurRad="63500" algn="ctr" rotWithShape="0">
              <a:prstClr val="black">
                <a:alpha val="40000"/>
              </a:prstClr>
            </a:outerShdw>
          </a:effectLst>
        </p:spPr>
      </p:pic>
      <p:grpSp>
        <p:nvGrpSpPr>
          <p:cNvPr id="14" name="Group 13">
            <a:extLst>
              <a:ext uri="{FF2B5EF4-FFF2-40B4-BE49-F238E27FC236}">
                <a16:creationId xmlns:a16="http://schemas.microsoft.com/office/drawing/2014/main" id="{794A4732-6A30-4911-AA6D-FAE19000B6DD}"/>
              </a:ext>
              <a:ext uri="{C183D7F6-B498-43B3-948B-1728B52AA6E4}">
                <adec:decorative xmlns:adec="http://schemas.microsoft.com/office/drawing/2017/decorative" val="1"/>
              </a:ext>
            </a:extLst>
          </p:cNvPr>
          <p:cNvGrpSpPr/>
          <p:nvPr/>
        </p:nvGrpSpPr>
        <p:grpSpPr>
          <a:xfrm>
            <a:off x="-26" y="6346155"/>
            <a:ext cx="12192001" cy="492636"/>
            <a:chOff x="0" y="6399536"/>
            <a:chExt cx="12192001" cy="492636"/>
          </a:xfrm>
        </p:grpSpPr>
        <p:sp>
          <p:nvSpPr>
            <p:cNvPr id="15" name="Rectangle 14">
              <a:extLst>
                <a:ext uri="{FF2B5EF4-FFF2-40B4-BE49-F238E27FC236}">
                  <a16:creationId xmlns:a16="http://schemas.microsoft.com/office/drawing/2014/main" id="{DC935DA8-14B6-4B01-8C96-B731B58E53A9}"/>
                </a:ext>
              </a:extLst>
            </p:cNvPr>
            <p:cNvSpPr/>
            <p:nvPr/>
          </p:nvSpPr>
          <p:spPr>
            <a:xfrm>
              <a:off x="1" y="6399536"/>
              <a:ext cx="12192000" cy="42120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2D5EF8A3-E4E4-4F13-8129-828B8858905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DE5466E6-885D-47F0-B5A5-01E5517355A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6F2E0F7A-2DA1-4A95-A477-BD8512CD89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1418DB9E-9ACA-4E7B-93AF-2C5D17C62C0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21499AA0-3FEC-4E14-9B4A-A3F81ACF076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4" name="Graphic 33">
              <a:extLst>
                <a:ext uri="{FF2B5EF4-FFF2-40B4-BE49-F238E27FC236}">
                  <a16:creationId xmlns:a16="http://schemas.microsoft.com/office/drawing/2014/main" id="{53983C2C-BCC1-4415-9FF7-2336AB3C08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502990" y="234053"/>
            <a:ext cx="11339512" cy="431800"/>
          </a:xfrm>
        </p:spPr>
        <p:txBody>
          <a:bodyPr>
            <a:normAutofit fontScale="90000"/>
          </a:bodyPr>
          <a:lstStyle/>
          <a:p>
            <a:r>
              <a:rPr lang="en-US" sz="3600" dirty="0">
                <a:latin typeface="Arial Black" panose="020B0A04020102020204" pitchFamily="34" charset="0"/>
              </a:rPr>
              <a:t>CRSE0640F2</a:t>
            </a:r>
            <a:endParaRPr lang="en-US" sz="2700" b="1" dirty="0"/>
          </a:p>
        </p:txBody>
      </p:sp>
      <p:sp>
        <p:nvSpPr>
          <p:cNvPr id="9" name="TextBox 8">
            <a:extLst>
              <a:ext uri="{FF2B5EF4-FFF2-40B4-BE49-F238E27FC236}">
                <a16:creationId xmlns:a16="http://schemas.microsoft.com/office/drawing/2014/main" id="{BCDC0155-6A98-4DC2-906A-54FE10A3F17E}"/>
              </a:ext>
            </a:extLst>
          </p:cNvPr>
          <p:cNvSpPr txBox="1"/>
          <p:nvPr/>
        </p:nvSpPr>
        <p:spPr>
          <a:xfrm>
            <a:off x="8064913" y="717533"/>
            <a:ext cx="3721088" cy="3016210"/>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 course may only be identified as Special Education course (700) if all students enrolled, have a MEET record identifying them as SPED.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Remove the Instructional Strategy code of  700 from the CRSE record if the class is not a designated SPED only class. </a:t>
            </a:r>
            <a:r>
              <a:rPr kumimoji="0" lang="en-US" sz="1200" b="1" i="0" u="none" strike="noStrike" kern="1200" cap="none" spc="0" normalizeH="0" baseline="0" noProof="0" dirty="0">
                <a:ln>
                  <a:noFill/>
                </a:ln>
                <a:solidFill>
                  <a:prstClr val="black"/>
                </a:solidFill>
                <a:effectLst/>
                <a:uLnTx/>
                <a:uFillTx/>
                <a:latin typeface="Tahoma"/>
                <a:ea typeface="+mn-ea"/>
                <a:cs typeface="+mn-cs"/>
              </a:rPr>
              <a:t>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If the class was indeed a special ed class and the student is missing the MEET record, submit relevant MEET record for students triggering the error.</a:t>
            </a:r>
          </a:p>
        </p:txBody>
      </p:sp>
      <p:sp>
        <p:nvSpPr>
          <p:cNvPr id="11" name="Rectangle: Rounded Corners 10">
            <a:extLst>
              <a:ext uri="{FF2B5EF4-FFF2-40B4-BE49-F238E27FC236}">
                <a16:creationId xmlns:a16="http://schemas.microsoft.com/office/drawing/2014/main" id="{FCED11BB-65BC-424D-9351-F8707759859A}"/>
              </a:ext>
              <a:ext uri="{C183D7F6-B498-43B3-948B-1728B52AA6E4}">
                <adec:decorative xmlns:adec="http://schemas.microsoft.com/office/drawing/2017/decorative" val="1"/>
              </a:ext>
            </a:extLst>
          </p:cNvPr>
          <p:cNvSpPr/>
          <p:nvPr/>
        </p:nvSpPr>
        <p:spPr bwMode="auto">
          <a:xfrm>
            <a:off x="6206483" y="5014686"/>
            <a:ext cx="409342" cy="278629"/>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3" name="Connector: Elbow 22">
            <a:extLst>
              <a:ext uri="{FF2B5EF4-FFF2-40B4-BE49-F238E27FC236}">
                <a16:creationId xmlns:a16="http://schemas.microsoft.com/office/drawing/2014/main" id="{CDD6EB31-45BE-447B-9580-42F577DAA7C3}"/>
              </a:ext>
              <a:ext uri="{C183D7F6-B498-43B3-948B-1728B52AA6E4}">
                <adec:decorative xmlns:adec="http://schemas.microsoft.com/office/drawing/2017/decorative" val="1"/>
              </a:ext>
            </a:extLst>
          </p:cNvPr>
          <p:cNvCxnSpPr>
            <a:cxnSpLocks/>
            <a:stCxn id="25" idx="2"/>
            <a:endCxn id="44" idx="0"/>
          </p:cNvCxnSpPr>
          <p:nvPr/>
        </p:nvCxnSpPr>
        <p:spPr>
          <a:xfrm rot="16200000" flipH="1">
            <a:off x="828015" y="2747459"/>
            <a:ext cx="3439102" cy="1421902"/>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5" name="Rectangle: Rounded Corners 24">
            <a:extLst>
              <a:ext uri="{FF2B5EF4-FFF2-40B4-BE49-F238E27FC236}">
                <a16:creationId xmlns:a16="http://schemas.microsoft.com/office/drawing/2014/main" id="{FA7097A4-922C-4F1F-A245-06B80587A9D3}"/>
              </a:ext>
              <a:ext uri="{C183D7F6-B498-43B3-948B-1728B52AA6E4}">
                <adec:decorative xmlns:adec="http://schemas.microsoft.com/office/drawing/2017/decorative" val="1"/>
              </a:ext>
            </a:extLst>
          </p:cNvPr>
          <p:cNvSpPr/>
          <p:nvPr/>
        </p:nvSpPr>
        <p:spPr bwMode="auto">
          <a:xfrm>
            <a:off x="1589596" y="1533276"/>
            <a:ext cx="494037" cy="205583"/>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2" name="Connector: Elbow 21">
            <a:extLst>
              <a:ext uri="{FF2B5EF4-FFF2-40B4-BE49-F238E27FC236}">
                <a16:creationId xmlns:a16="http://schemas.microsoft.com/office/drawing/2014/main" id="{C58E1BD0-A22F-4713-B9CC-57AC743B8452}"/>
              </a:ext>
              <a:ext uri="{C183D7F6-B498-43B3-948B-1728B52AA6E4}">
                <adec:decorative xmlns:adec="http://schemas.microsoft.com/office/drawing/2017/decorative" val="1"/>
              </a:ext>
            </a:extLst>
          </p:cNvPr>
          <p:cNvCxnSpPr>
            <a:cxnSpLocks/>
            <a:stCxn id="11" idx="0"/>
            <a:endCxn id="8" idx="3"/>
          </p:cNvCxnSpPr>
          <p:nvPr/>
        </p:nvCxnSpPr>
        <p:spPr>
          <a:xfrm rot="16200000" flipV="1">
            <a:off x="3175364" y="1778895"/>
            <a:ext cx="3390742" cy="3080839"/>
          </a:xfrm>
          <a:prstGeom prst="bentConnector2">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Rectangle: Rounded Corners 7">
            <a:extLst>
              <a:ext uri="{FF2B5EF4-FFF2-40B4-BE49-F238E27FC236}">
                <a16:creationId xmlns:a16="http://schemas.microsoft.com/office/drawing/2014/main" id="{757FFFAF-AE13-B08D-7FD9-4E7D67B265B2}"/>
              </a:ext>
              <a:ext uri="{C183D7F6-B498-43B3-948B-1728B52AA6E4}">
                <adec:decorative xmlns:adec="http://schemas.microsoft.com/office/drawing/2017/decorative" val="1"/>
              </a:ext>
            </a:extLst>
          </p:cNvPr>
          <p:cNvSpPr/>
          <p:nvPr/>
        </p:nvSpPr>
        <p:spPr bwMode="auto">
          <a:xfrm>
            <a:off x="2836278" y="1521152"/>
            <a:ext cx="494037" cy="205583"/>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0" name="Rectangle: Rounded Corners 39">
            <a:extLst>
              <a:ext uri="{FF2B5EF4-FFF2-40B4-BE49-F238E27FC236}">
                <a16:creationId xmlns:a16="http://schemas.microsoft.com/office/drawing/2014/main" id="{92580540-5A25-F216-CFFB-B66DEA9B9311}"/>
              </a:ext>
              <a:ext uri="{C183D7F6-B498-43B3-948B-1728B52AA6E4}">
                <adec:decorative xmlns:adec="http://schemas.microsoft.com/office/drawing/2017/decorative" val="1"/>
              </a:ext>
            </a:extLst>
          </p:cNvPr>
          <p:cNvSpPr/>
          <p:nvPr/>
        </p:nvSpPr>
        <p:spPr bwMode="auto">
          <a:xfrm>
            <a:off x="10091829" y="5035470"/>
            <a:ext cx="409342" cy="278629"/>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 name="Rectangle: Rounded Corners 43">
            <a:extLst>
              <a:ext uri="{FF2B5EF4-FFF2-40B4-BE49-F238E27FC236}">
                <a16:creationId xmlns:a16="http://schemas.microsoft.com/office/drawing/2014/main" id="{8677C744-A32D-E058-ED10-F6C8A79A3029}"/>
              </a:ext>
              <a:ext uri="{C183D7F6-B498-43B3-948B-1728B52AA6E4}">
                <adec:decorative xmlns:adec="http://schemas.microsoft.com/office/drawing/2017/decorative" val="1"/>
              </a:ext>
            </a:extLst>
          </p:cNvPr>
          <p:cNvSpPr/>
          <p:nvPr/>
        </p:nvSpPr>
        <p:spPr bwMode="auto">
          <a:xfrm>
            <a:off x="502989" y="5177961"/>
            <a:ext cx="5511055" cy="625629"/>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 name="Oval 45">
            <a:extLst>
              <a:ext uri="{FF2B5EF4-FFF2-40B4-BE49-F238E27FC236}">
                <a16:creationId xmlns:a16="http://schemas.microsoft.com/office/drawing/2014/main" id="{E2D08E57-71C7-6201-CCE3-07417E4F5748}"/>
              </a:ext>
            </a:extLst>
          </p:cNvPr>
          <p:cNvSpPr/>
          <p:nvPr/>
        </p:nvSpPr>
        <p:spPr>
          <a:xfrm>
            <a:off x="3436495" y="1487773"/>
            <a:ext cx="228600" cy="2286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1</a:t>
            </a:r>
          </a:p>
        </p:txBody>
      </p:sp>
      <p:sp>
        <p:nvSpPr>
          <p:cNvPr id="47" name="Oval 46">
            <a:extLst>
              <a:ext uri="{FF2B5EF4-FFF2-40B4-BE49-F238E27FC236}">
                <a16:creationId xmlns:a16="http://schemas.microsoft.com/office/drawing/2014/main" id="{1317FDD1-BC00-C93E-261C-6A5B3B78A507}"/>
              </a:ext>
            </a:extLst>
          </p:cNvPr>
          <p:cNvSpPr/>
          <p:nvPr/>
        </p:nvSpPr>
        <p:spPr>
          <a:xfrm>
            <a:off x="1722314" y="2563099"/>
            <a:ext cx="228600" cy="2286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2</a:t>
            </a:r>
          </a:p>
        </p:txBody>
      </p:sp>
    </p:spTree>
    <p:extLst>
      <p:ext uri="{BB962C8B-B14F-4D97-AF65-F5344CB8AC3E}">
        <p14:creationId xmlns:p14="http://schemas.microsoft.com/office/powerpoint/2010/main" val="2019866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screenshot of a sample for SCSE0139F2 error">
            <a:extLst>
              <a:ext uri="{FF2B5EF4-FFF2-40B4-BE49-F238E27FC236}">
                <a16:creationId xmlns:a16="http://schemas.microsoft.com/office/drawing/2014/main" id="{714581AC-B876-1B38-223A-00DB8497E3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5755" y="2953288"/>
            <a:ext cx="5489763" cy="2503657"/>
          </a:xfrm>
          <a:prstGeom prst="rect">
            <a:avLst/>
          </a:prstGeom>
          <a:effectLst>
            <a:outerShdw blurRad="63500" algn="ctr" rotWithShape="0">
              <a:prstClr val="black">
                <a:alpha val="40000"/>
              </a:prstClr>
            </a:outerShdw>
          </a:effectLst>
        </p:spPr>
      </p:pic>
      <p:pic>
        <p:nvPicPr>
          <p:cNvPr id="7" name="Picture 6" descr="A screenshot of a sample for SCSE0139F2 error">
            <a:extLst>
              <a:ext uri="{FF2B5EF4-FFF2-40B4-BE49-F238E27FC236}">
                <a16:creationId xmlns:a16="http://schemas.microsoft.com/office/drawing/2014/main" id="{9D70C12D-933B-B56E-494D-54378973B6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2989" y="887794"/>
            <a:ext cx="7478960" cy="1928962"/>
          </a:xfrm>
          <a:prstGeom prst="rect">
            <a:avLst/>
          </a:prstGeom>
          <a:effectLst>
            <a:outerShdw blurRad="63500" algn="ctr" rotWithShape="0">
              <a:prstClr val="black">
                <a:alpha val="40000"/>
              </a:prstClr>
            </a:outerShdw>
          </a:effectLst>
        </p:spPr>
      </p:pic>
      <p:grpSp>
        <p:nvGrpSpPr>
          <p:cNvPr id="14" name="Group 13">
            <a:extLst>
              <a:ext uri="{FF2B5EF4-FFF2-40B4-BE49-F238E27FC236}">
                <a16:creationId xmlns:a16="http://schemas.microsoft.com/office/drawing/2014/main" id="{794A4732-6A30-4911-AA6D-FAE19000B6DD}"/>
              </a:ext>
              <a:ext uri="{C183D7F6-B498-43B3-948B-1728B52AA6E4}">
                <adec:decorative xmlns:adec="http://schemas.microsoft.com/office/drawing/2017/decorative" val="1"/>
              </a:ext>
            </a:extLst>
          </p:cNvPr>
          <p:cNvGrpSpPr/>
          <p:nvPr/>
        </p:nvGrpSpPr>
        <p:grpSpPr>
          <a:xfrm>
            <a:off x="-26" y="6346155"/>
            <a:ext cx="12192001" cy="492636"/>
            <a:chOff x="0" y="6399536"/>
            <a:chExt cx="12192001" cy="492636"/>
          </a:xfrm>
        </p:grpSpPr>
        <p:sp>
          <p:nvSpPr>
            <p:cNvPr id="15" name="Rectangle 14">
              <a:extLst>
                <a:ext uri="{FF2B5EF4-FFF2-40B4-BE49-F238E27FC236}">
                  <a16:creationId xmlns:a16="http://schemas.microsoft.com/office/drawing/2014/main" id="{DC935DA8-14B6-4B01-8C96-B731B58E53A9}"/>
                </a:ext>
              </a:extLst>
            </p:cNvPr>
            <p:cNvSpPr/>
            <p:nvPr/>
          </p:nvSpPr>
          <p:spPr>
            <a:xfrm>
              <a:off x="1" y="6399536"/>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2D5EF8A3-E4E4-4F13-8129-828B8858905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DE5466E6-885D-47F0-B5A5-01E5517355A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6F2E0F7A-2DA1-4A95-A477-BD8512CD89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1418DB9E-9ACA-4E7B-93AF-2C5D17C62C0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21499AA0-3FEC-4E14-9B4A-A3F81ACF076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4" name="Graphic 33">
              <a:extLst>
                <a:ext uri="{FF2B5EF4-FFF2-40B4-BE49-F238E27FC236}">
                  <a16:creationId xmlns:a16="http://schemas.microsoft.com/office/drawing/2014/main" id="{53983C2C-BCC1-4415-9FF7-2336AB3C08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502990" y="234053"/>
            <a:ext cx="11339512" cy="431800"/>
          </a:xfrm>
        </p:spPr>
        <p:txBody>
          <a:bodyPr>
            <a:normAutofit fontScale="90000"/>
          </a:bodyPr>
          <a:lstStyle/>
          <a:p>
            <a:r>
              <a:rPr lang="en-US" sz="3600" dirty="0">
                <a:latin typeface="Arial Black" panose="020B0A04020102020204" pitchFamily="34" charset="0"/>
              </a:rPr>
              <a:t>SCSE0139F2</a:t>
            </a:r>
            <a:endParaRPr lang="en-US" sz="2700" b="1" dirty="0"/>
          </a:p>
        </p:txBody>
      </p:sp>
      <p:sp>
        <p:nvSpPr>
          <p:cNvPr id="9" name="TextBox 8">
            <a:extLst>
              <a:ext uri="{FF2B5EF4-FFF2-40B4-BE49-F238E27FC236}">
                <a16:creationId xmlns:a16="http://schemas.microsoft.com/office/drawing/2014/main" id="{BCDC0155-6A98-4DC2-906A-54FE10A3F17E}"/>
              </a:ext>
            </a:extLst>
          </p:cNvPr>
          <p:cNvSpPr txBox="1"/>
          <p:nvPr/>
        </p:nvSpPr>
        <p:spPr>
          <a:xfrm>
            <a:off x="8172768" y="887794"/>
            <a:ext cx="3721088" cy="4493538"/>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 course may only be identified as Special Education course (700) if all students enrolled, have a MEET record identifying them as SPED.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Ensure the CALPADS ODS has a Course Section record for the submitted SCSE Local Course ID and Course Section ID. </a:t>
            </a:r>
            <a:r>
              <a:rPr kumimoji="0" lang="en-US" sz="1200" b="1" i="0" u="none" strike="noStrike" kern="1200" cap="none" spc="0" normalizeH="0" baseline="0" noProof="0" dirty="0">
                <a:ln>
                  <a:noFill/>
                </a:ln>
                <a:solidFill>
                  <a:prstClr val="black"/>
                </a:solidFill>
                <a:effectLst/>
                <a:uLnTx/>
                <a:uFillTx/>
                <a:latin typeface="Tahoma"/>
                <a:ea typeface="+mn-ea"/>
                <a:cs typeface="+mn-cs"/>
              </a:rPr>
              <a:t>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1" i="0" u="none" strike="noStrike" kern="1200" cap="none" spc="0" normalizeH="0" baseline="0" noProof="0" dirty="0">
              <a:ln>
                <a:noFill/>
              </a:ln>
              <a:solidFill>
                <a:prstClr val="black"/>
              </a:solidFill>
              <a:effectLst/>
              <a:uLnTx/>
              <a:uFillTx/>
              <a:latin typeface="Tahom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If the CRSE record exist with the matching Local Course ID, ensure that the following fields values match between the SCSE and CRSE records: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10.05 School of Course Delivery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10.06 Academic Year ID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10.13 Local Course ID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10.14 Course Section ID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10.15 Academic Term Code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FCED11BB-65BC-424D-9351-F8707759859A}"/>
              </a:ext>
              <a:ext uri="{C183D7F6-B498-43B3-948B-1728B52AA6E4}">
                <adec:decorative xmlns:adec="http://schemas.microsoft.com/office/drawing/2017/decorative" val="1"/>
              </a:ext>
            </a:extLst>
          </p:cNvPr>
          <p:cNvSpPr/>
          <p:nvPr/>
        </p:nvSpPr>
        <p:spPr bwMode="auto">
          <a:xfrm>
            <a:off x="1821859" y="3366689"/>
            <a:ext cx="602197" cy="193233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2" name="Connector: Elbow 21">
            <a:extLst>
              <a:ext uri="{FF2B5EF4-FFF2-40B4-BE49-F238E27FC236}">
                <a16:creationId xmlns:a16="http://schemas.microsoft.com/office/drawing/2014/main" id="{C58E1BD0-A22F-4713-B9CC-57AC743B8452}"/>
              </a:ext>
              <a:ext uri="{C183D7F6-B498-43B3-948B-1728B52AA6E4}">
                <adec:decorative xmlns:adec="http://schemas.microsoft.com/office/drawing/2017/decorative" val="1"/>
              </a:ext>
            </a:extLst>
          </p:cNvPr>
          <p:cNvCxnSpPr>
            <a:cxnSpLocks/>
            <a:stCxn id="13" idx="0"/>
            <a:endCxn id="8" idx="3"/>
          </p:cNvCxnSpPr>
          <p:nvPr/>
        </p:nvCxnSpPr>
        <p:spPr>
          <a:xfrm rot="5400000" flipH="1" flipV="1">
            <a:off x="1685152" y="1032983"/>
            <a:ext cx="1303289" cy="2461725"/>
          </a:xfrm>
          <a:prstGeom prst="bentConnector4">
            <a:avLst>
              <a:gd name="adj1" fmla="val 45267"/>
              <a:gd name="adj2" fmla="val 109286"/>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Rectangle: Rounded Corners 7">
            <a:extLst>
              <a:ext uri="{FF2B5EF4-FFF2-40B4-BE49-F238E27FC236}">
                <a16:creationId xmlns:a16="http://schemas.microsoft.com/office/drawing/2014/main" id="{757FFFAF-AE13-B08D-7FD9-4E7D67B265B2}"/>
              </a:ext>
              <a:ext uri="{C183D7F6-B498-43B3-948B-1728B52AA6E4}">
                <adec:decorative xmlns:adec="http://schemas.microsoft.com/office/drawing/2017/decorative" val="1"/>
              </a:ext>
            </a:extLst>
          </p:cNvPr>
          <p:cNvSpPr/>
          <p:nvPr/>
        </p:nvSpPr>
        <p:spPr bwMode="auto">
          <a:xfrm>
            <a:off x="2424057" y="1488819"/>
            <a:ext cx="1143602" cy="246762"/>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 name="Oval 45">
            <a:extLst>
              <a:ext uri="{FF2B5EF4-FFF2-40B4-BE49-F238E27FC236}">
                <a16:creationId xmlns:a16="http://schemas.microsoft.com/office/drawing/2014/main" id="{E2D08E57-71C7-6201-CCE3-07417E4F5748}"/>
              </a:ext>
            </a:extLst>
          </p:cNvPr>
          <p:cNvSpPr/>
          <p:nvPr/>
        </p:nvSpPr>
        <p:spPr>
          <a:xfrm>
            <a:off x="3650623" y="1737975"/>
            <a:ext cx="228600" cy="2286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1</a:t>
            </a:r>
          </a:p>
        </p:txBody>
      </p:sp>
      <p:sp>
        <p:nvSpPr>
          <p:cNvPr id="13" name="Rectangle: Rounded Corners 12">
            <a:extLst>
              <a:ext uri="{FF2B5EF4-FFF2-40B4-BE49-F238E27FC236}">
                <a16:creationId xmlns:a16="http://schemas.microsoft.com/office/drawing/2014/main" id="{FE8C6EC7-EB01-19DD-9138-BD863D5FFB6B}"/>
              </a:ext>
              <a:ext uri="{C183D7F6-B498-43B3-948B-1728B52AA6E4}">
                <adec:decorative xmlns:adec="http://schemas.microsoft.com/office/drawing/2017/decorative" val="1"/>
              </a:ext>
            </a:extLst>
          </p:cNvPr>
          <p:cNvSpPr/>
          <p:nvPr/>
        </p:nvSpPr>
        <p:spPr bwMode="auto">
          <a:xfrm>
            <a:off x="502989" y="2915489"/>
            <a:ext cx="1205889" cy="224950"/>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6" name="Connector: Elbow 25">
            <a:extLst>
              <a:ext uri="{FF2B5EF4-FFF2-40B4-BE49-F238E27FC236}">
                <a16:creationId xmlns:a16="http://schemas.microsoft.com/office/drawing/2014/main" id="{95A747FE-A248-626B-892A-84DD8A434CA3}"/>
              </a:ext>
              <a:ext uri="{C183D7F6-B498-43B3-948B-1728B52AA6E4}">
                <adec:decorative xmlns:adec="http://schemas.microsoft.com/office/drawing/2017/decorative" val="1"/>
              </a:ext>
            </a:extLst>
          </p:cNvPr>
          <p:cNvCxnSpPr>
            <a:cxnSpLocks/>
            <a:stCxn id="11" idx="0"/>
            <a:endCxn id="13" idx="3"/>
          </p:cNvCxnSpPr>
          <p:nvPr/>
        </p:nvCxnSpPr>
        <p:spPr>
          <a:xfrm rot="16200000" flipV="1">
            <a:off x="1746556" y="2990287"/>
            <a:ext cx="338725" cy="414080"/>
          </a:xfrm>
          <a:prstGeom prst="bentConnector2">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68297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tx1">
                    <a:lumMod val="85000"/>
                    <a:lumOff val="15000"/>
                  </a:schemeClr>
                </a:solidFill>
              </a:rPr>
              <a:t>Fall 2 Reports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Discuss Report Specs and Nuances </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10" name="Graphic 9" descr="Document">
            <a:extLst>
              <a:ext uri="{FF2B5EF4-FFF2-40B4-BE49-F238E27FC236}">
                <a16:creationId xmlns:a16="http://schemas.microsoft.com/office/drawing/2014/main" id="{0F69E1B7-E2C6-433A-947B-FC6ACFC103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92608" y="3854587"/>
            <a:ext cx="914400" cy="914400"/>
          </a:xfrm>
          <a:prstGeom prst="rect">
            <a:avLst/>
          </a:prstGeom>
        </p:spPr>
      </p:pic>
    </p:spTree>
    <p:extLst>
      <p:ext uri="{BB962C8B-B14F-4D97-AF65-F5344CB8AC3E}">
        <p14:creationId xmlns:p14="http://schemas.microsoft.com/office/powerpoint/2010/main" val="25966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8" name="Group 12">
            <a:extLst>
              <a:ext uri="{FF2B5EF4-FFF2-40B4-BE49-F238E27FC236}">
                <a16:creationId xmlns:a16="http://schemas.microsoft.com/office/drawing/2014/main" id="{D3706AFB-4AF0-430C-8FBE-C38C0F839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4" name="Freeform 5">
              <a:extLst>
                <a:ext uri="{FF2B5EF4-FFF2-40B4-BE49-F238E27FC236}">
                  <a16:creationId xmlns:a16="http://schemas.microsoft.com/office/drawing/2014/main" id="{8AC53B5C-1F4B-4D51-ADA0-F74EBA6A51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5" name="Freeform 5">
              <a:extLst>
                <a:ext uri="{FF2B5EF4-FFF2-40B4-BE49-F238E27FC236}">
                  <a16:creationId xmlns:a16="http://schemas.microsoft.com/office/drawing/2014/main" id="{E3BBF50A-9667-4DFA-9066-13B535B573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21" name="Title 1">
            <a:extLst>
              <a:ext uri="{FF2B5EF4-FFF2-40B4-BE49-F238E27FC236}">
                <a16:creationId xmlns:a16="http://schemas.microsoft.com/office/drawing/2014/main" id="{6EDF618B-EDB4-4E8A-AF4D-D0B2D9790B53}"/>
              </a:ext>
            </a:extLst>
          </p:cNvPr>
          <p:cNvSpPr txBox="1">
            <a:spLocks noGrp="1"/>
          </p:cNvSpPr>
          <p:nvPr>
            <p:ph type="title" idx="4294967295"/>
          </p:nvPr>
        </p:nvSpPr>
        <p:spPr>
          <a:xfrm>
            <a:off x="9363075" y="3062649"/>
            <a:ext cx="261175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Fall 2 Reports</a:t>
            </a:r>
          </a:p>
        </p:txBody>
      </p:sp>
      <p:grpSp>
        <p:nvGrpSpPr>
          <p:cNvPr id="4" name="Group 3" descr="Diagran of the Fall 2 reports data relationships">
            <a:extLst>
              <a:ext uri="{FF2B5EF4-FFF2-40B4-BE49-F238E27FC236}">
                <a16:creationId xmlns:a16="http://schemas.microsoft.com/office/drawing/2014/main" id="{DF6A0DDA-64BE-4BA1-1B4F-C2D18FCD7E8C}"/>
              </a:ext>
            </a:extLst>
          </p:cNvPr>
          <p:cNvGrpSpPr/>
          <p:nvPr/>
        </p:nvGrpSpPr>
        <p:grpSpPr>
          <a:xfrm>
            <a:off x="175319" y="343233"/>
            <a:ext cx="8011460" cy="5691807"/>
            <a:chOff x="175319" y="343233"/>
            <a:chExt cx="8011460" cy="5691807"/>
          </a:xfrm>
        </p:grpSpPr>
        <p:graphicFrame>
          <p:nvGraphicFramePr>
            <p:cNvPr id="16" name="Diagram 15">
              <a:extLst>
                <a:ext uri="{FF2B5EF4-FFF2-40B4-BE49-F238E27FC236}">
                  <a16:creationId xmlns:a16="http://schemas.microsoft.com/office/drawing/2014/main" id="{4C43D0E1-7A45-4371-B9C0-F6939E442FE9}"/>
                </a:ext>
              </a:extLst>
            </p:cNvPr>
            <p:cNvGraphicFramePr/>
            <p:nvPr>
              <p:extLst>
                <p:ext uri="{D42A27DB-BD31-4B8C-83A1-F6EECF244321}">
                  <p14:modId xmlns:p14="http://schemas.microsoft.com/office/powerpoint/2010/main" val="3618674386"/>
                </p:ext>
              </p:extLst>
            </p:nvPr>
          </p:nvGraphicFramePr>
          <p:xfrm>
            <a:off x="196246" y="343233"/>
            <a:ext cx="5212892" cy="96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519327375"/>
                </p:ext>
              </p:extLst>
            </p:nvPr>
          </p:nvGraphicFramePr>
          <p:xfrm>
            <a:off x="196246" y="1423846"/>
            <a:ext cx="7990533" cy="9525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a:extLst>
                <a:ext uri="{FF2B5EF4-FFF2-40B4-BE49-F238E27FC236}">
                  <a16:creationId xmlns:a16="http://schemas.microsoft.com/office/drawing/2014/main" id="{026F8AF7-3BAD-4944-B6A3-D2AA448EB06C}"/>
                </a:ext>
              </a:extLst>
            </p:cNvPr>
            <p:cNvGraphicFramePr/>
            <p:nvPr>
              <p:extLst>
                <p:ext uri="{D42A27DB-BD31-4B8C-83A1-F6EECF244321}">
                  <p14:modId xmlns:p14="http://schemas.microsoft.com/office/powerpoint/2010/main" val="2662611895"/>
                </p:ext>
              </p:extLst>
            </p:nvPr>
          </p:nvGraphicFramePr>
          <p:xfrm>
            <a:off x="175319" y="2650948"/>
            <a:ext cx="7994370" cy="9464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9" name="Diagram 18">
              <a:extLst>
                <a:ext uri="{FF2B5EF4-FFF2-40B4-BE49-F238E27FC236}">
                  <a16:creationId xmlns:a16="http://schemas.microsoft.com/office/drawing/2014/main" id="{9AB30353-8451-4D16-A2F4-277CA6BA1204}"/>
                </a:ext>
              </a:extLst>
            </p:cNvPr>
            <p:cNvGraphicFramePr/>
            <p:nvPr>
              <p:extLst>
                <p:ext uri="{D42A27DB-BD31-4B8C-83A1-F6EECF244321}">
                  <p14:modId xmlns:p14="http://schemas.microsoft.com/office/powerpoint/2010/main" val="1478128557"/>
                </p:ext>
              </p:extLst>
            </p:nvPr>
          </p:nvGraphicFramePr>
          <p:xfrm>
            <a:off x="175319" y="3942885"/>
            <a:ext cx="7994370" cy="96747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2" name="Diagram 21">
              <a:extLst>
                <a:ext uri="{FF2B5EF4-FFF2-40B4-BE49-F238E27FC236}">
                  <a16:creationId xmlns:a16="http://schemas.microsoft.com/office/drawing/2014/main" id="{531C76C9-736A-476D-B646-24E8FA6CDEC3}"/>
                </a:ext>
              </a:extLst>
            </p:cNvPr>
            <p:cNvGraphicFramePr/>
            <p:nvPr>
              <p:extLst>
                <p:ext uri="{D42A27DB-BD31-4B8C-83A1-F6EECF244321}">
                  <p14:modId xmlns:p14="http://schemas.microsoft.com/office/powerpoint/2010/main" val="4083211799"/>
                </p:ext>
              </p:extLst>
            </p:nvPr>
          </p:nvGraphicFramePr>
          <p:xfrm>
            <a:off x="196246" y="5068688"/>
            <a:ext cx="5212892" cy="96635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sp>
        <p:nvSpPr>
          <p:cNvPr id="23" name="Slide Number Placeholder 5">
            <a:extLst>
              <a:ext uri="{FF2B5EF4-FFF2-40B4-BE49-F238E27FC236}">
                <a16:creationId xmlns:a16="http://schemas.microsoft.com/office/drawing/2014/main" id="{E167202A-0C8F-7A4F-80B0-670C6907361A}"/>
              </a:ext>
            </a:extLst>
          </p:cNvPr>
          <p:cNvSpPr txBox="1">
            <a:spLocks/>
          </p:cNvSpPr>
          <p:nvPr/>
        </p:nvSpPr>
        <p:spPr>
          <a:xfrm>
            <a:off x="11772000" y="6365363"/>
            <a:ext cx="420000" cy="421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223D2EA5-A761-437C-BBA4-554514F8B00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Footer Placeholder 1">
            <a:extLst>
              <a:ext uri="{FF2B5EF4-FFF2-40B4-BE49-F238E27FC236}">
                <a16:creationId xmlns:a16="http://schemas.microsoft.com/office/drawing/2014/main" id="{BFC355CC-441A-4EF7-B806-1DE5FB7ED0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126505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4F7406E-F3B2-46E1-95EC-31BCB09B23FD}"/>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20" name="Rectangle 19">
              <a:extLst>
                <a:ext uri="{FF2B5EF4-FFF2-40B4-BE49-F238E27FC236}">
                  <a16:creationId xmlns:a16="http://schemas.microsoft.com/office/drawing/2014/main" id="{1342ECA9-FA02-420E-9F11-6BF7A1A62CC6}"/>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63561095-8F69-4F04-90EC-71F7F00DBAA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2" name="Rectangle 21">
              <a:extLst>
                <a:ext uri="{FF2B5EF4-FFF2-40B4-BE49-F238E27FC236}">
                  <a16:creationId xmlns:a16="http://schemas.microsoft.com/office/drawing/2014/main" id="{FE22FF70-9A93-4E55-AFBC-7B269A257E0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3" name="Graphic 30">
              <a:extLst>
                <a:ext uri="{FF2B5EF4-FFF2-40B4-BE49-F238E27FC236}">
                  <a16:creationId xmlns:a16="http://schemas.microsoft.com/office/drawing/2014/main" id="{3B6CC70B-9F57-4946-BAC3-F941A69C06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4" name="Rectangle 23">
              <a:extLst>
                <a:ext uri="{FF2B5EF4-FFF2-40B4-BE49-F238E27FC236}">
                  <a16:creationId xmlns:a16="http://schemas.microsoft.com/office/drawing/2014/main" id="{A70E98F5-5DF4-44B6-B890-3AA416C71539}"/>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C82BE0D6-CA92-49B4-BEE8-709DEDAAA37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D295CFFB-B154-44CE-A145-B352A5AC796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36FA689-3325-4829-A1D8-01173D5DD7D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18" name="Group 17" descr="Screen shot of report 2.4 EL Education Services - Student Count Unduplicated">
            <a:extLst>
              <a:ext uri="{FF2B5EF4-FFF2-40B4-BE49-F238E27FC236}">
                <a16:creationId xmlns:a16="http://schemas.microsoft.com/office/drawing/2014/main" id="{825A37E5-CA2C-44E6-B8AA-FDCF5A8AA6BB}"/>
              </a:ext>
            </a:extLst>
          </p:cNvPr>
          <p:cNvGrpSpPr/>
          <p:nvPr/>
        </p:nvGrpSpPr>
        <p:grpSpPr>
          <a:xfrm>
            <a:off x="805690" y="1163323"/>
            <a:ext cx="9978736" cy="4836727"/>
            <a:chOff x="1484416" y="895077"/>
            <a:chExt cx="9518524" cy="4559491"/>
          </a:xfrm>
        </p:grpSpPr>
        <p:pic>
          <p:nvPicPr>
            <p:cNvPr id="4" name="Picture 3" descr="A screenshot of Report 2.4">
              <a:extLst>
                <a:ext uri="{FF2B5EF4-FFF2-40B4-BE49-F238E27FC236}">
                  <a16:creationId xmlns:a16="http://schemas.microsoft.com/office/drawing/2014/main" id="{38ED4A01-D5B6-4E9B-B2CB-48341A8526A3}"/>
                </a:ext>
              </a:extLst>
            </p:cNvPr>
            <p:cNvPicPr>
              <a:picLocks noChangeAspect="1"/>
            </p:cNvPicPr>
            <p:nvPr/>
          </p:nvPicPr>
          <p:blipFill>
            <a:blip r:embed="rId6"/>
            <a:stretch>
              <a:fillRect/>
            </a:stretch>
          </p:blipFill>
          <p:spPr>
            <a:xfrm>
              <a:off x="1484416" y="895077"/>
              <a:ext cx="9518524" cy="4559491"/>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6F5F00F1-DC23-445D-93E7-9076B831061E}"/>
                </a:ext>
              </a:extLst>
            </p:cNvPr>
            <p:cNvGrpSpPr/>
            <p:nvPr/>
          </p:nvGrpSpPr>
          <p:grpSpPr>
            <a:xfrm>
              <a:off x="3955275" y="1740170"/>
              <a:ext cx="6268476" cy="2140754"/>
              <a:chOff x="1832480" y="2104902"/>
              <a:chExt cx="6268476" cy="2140754"/>
            </a:xfrm>
          </p:grpSpPr>
          <p:sp>
            <p:nvSpPr>
              <p:cNvPr id="10" name="TextBox 9">
                <a:extLst>
                  <a:ext uri="{FF2B5EF4-FFF2-40B4-BE49-F238E27FC236}">
                    <a16:creationId xmlns:a16="http://schemas.microsoft.com/office/drawing/2014/main" id="{0A881E9B-C7A0-43FE-83BF-577E813FCB51}"/>
                  </a:ext>
                </a:extLst>
              </p:cNvPr>
              <p:cNvSpPr txBox="1"/>
              <p:nvPr/>
            </p:nvSpPr>
            <p:spPr>
              <a:xfrm>
                <a:off x="1832480" y="2138812"/>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11" name="TextBox 10">
                <a:extLst>
                  <a:ext uri="{FF2B5EF4-FFF2-40B4-BE49-F238E27FC236}">
                    <a16:creationId xmlns:a16="http://schemas.microsoft.com/office/drawing/2014/main" id="{BDFEF0B5-3C45-4D69-A9BB-4D4BC4284F02}"/>
                  </a:ext>
                </a:extLst>
              </p:cNvPr>
              <p:cNvSpPr txBox="1"/>
              <p:nvPr/>
            </p:nvSpPr>
            <p:spPr>
              <a:xfrm>
                <a:off x="6475445" y="2104902"/>
                <a:ext cx="304800" cy="38100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sp>
            <p:nvSpPr>
              <p:cNvPr id="13" name="TextBox 12">
                <a:extLst>
                  <a:ext uri="{FF2B5EF4-FFF2-40B4-BE49-F238E27FC236}">
                    <a16:creationId xmlns:a16="http://schemas.microsoft.com/office/drawing/2014/main" id="{80F38665-BB53-4C91-A033-CCAD3304EED0}"/>
                  </a:ext>
                </a:extLst>
              </p:cNvPr>
              <p:cNvSpPr txBox="1"/>
              <p:nvPr/>
            </p:nvSpPr>
            <p:spPr>
              <a:xfrm>
                <a:off x="7796156" y="3864656"/>
                <a:ext cx="304800" cy="381000"/>
              </a:xfrm>
              <a:prstGeom prst="rect">
                <a:avLst/>
              </a:prstGeom>
              <a:solidFill>
                <a:schemeClr val="bg1"/>
              </a:solidFill>
              <a:ln w="38100">
                <a:solidFill>
                  <a:srgbClr val="FFCC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3</a:t>
                </a:r>
              </a:p>
            </p:txBody>
          </p:sp>
        </p:grpSp>
        <p:sp>
          <p:nvSpPr>
            <p:cNvPr id="14" name="Rectangle 13">
              <a:extLst>
                <a:ext uri="{FF2B5EF4-FFF2-40B4-BE49-F238E27FC236}">
                  <a16:creationId xmlns:a16="http://schemas.microsoft.com/office/drawing/2014/main" id="{EFFE7C48-9484-4BF9-86EE-AF398AD36B83}"/>
                </a:ext>
              </a:extLst>
            </p:cNvPr>
            <p:cNvSpPr/>
            <p:nvPr/>
          </p:nvSpPr>
          <p:spPr>
            <a:xfrm>
              <a:off x="4897185" y="2154099"/>
              <a:ext cx="6105755" cy="46780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38A0F48F-17EB-4DEC-9F3C-2A235F39F5E7}"/>
                </a:ext>
              </a:extLst>
            </p:cNvPr>
            <p:cNvSpPr/>
            <p:nvPr/>
          </p:nvSpPr>
          <p:spPr>
            <a:xfrm>
              <a:off x="1484416" y="3914297"/>
              <a:ext cx="9518524" cy="8450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E8ADAC91-84CB-453E-8B24-EBF200E17226}"/>
                </a:ext>
              </a:extLst>
            </p:cNvPr>
            <p:cNvSpPr/>
            <p:nvPr/>
          </p:nvSpPr>
          <p:spPr>
            <a:xfrm>
              <a:off x="3927764" y="2154099"/>
              <a:ext cx="969421" cy="1726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17" name="Title 16">
            <a:extLst>
              <a:ext uri="{FF2B5EF4-FFF2-40B4-BE49-F238E27FC236}">
                <a16:creationId xmlns:a16="http://schemas.microsoft.com/office/drawing/2014/main" id="{A1CE50A0-624C-4501-B66F-1D4E47A5EA6B}"/>
              </a:ext>
            </a:extLst>
          </p:cNvPr>
          <p:cNvSpPr>
            <a:spLocks noGrp="1"/>
          </p:cNvSpPr>
          <p:nvPr>
            <p:ph type="title" idx="4294967295"/>
          </p:nvPr>
        </p:nvSpPr>
        <p:spPr>
          <a:xfrm>
            <a:off x="432000" y="206804"/>
            <a:ext cx="8689238"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Report 2.4 </a:t>
            </a:r>
            <a:r>
              <a:rPr kumimoji="0" lang="en-US" sz="1800" b="1" i="0" u="none" strike="noStrike" kern="1200" cap="none" spc="0" normalizeH="0" baseline="0" noProof="0" dirty="0">
                <a:ln>
                  <a:noFill/>
                </a:ln>
                <a:solidFill>
                  <a:srgbClr val="F2960E"/>
                </a:solidFill>
                <a:effectLst/>
                <a:uLnTx/>
                <a:uFillTx/>
                <a:latin typeface="Tahoma"/>
                <a:ea typeface="+mn-ea"/>
                <a:cs typeface="+mn-cs"/>
              </a:rPr>
              <a:t>EL Education Services - Student Count Unduplicated</a:t>
            </a:r>
          </a:p>
        </p:txBody>
      </p:sp>
    </p:spTree>
    <p:extLst>
      <p:ext uri="{BB962C8B-B14F-4D97-AF65-F5344CB8AC3E}">
        <p14:creationId xmlns:p14="http://schemas.microsoft.com/office/powerpoint/2010/main" val="3912866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descr="Graphic showing the American flag and two U.S flags">
            <a:extLst>
              <a:ext uri="{FF2B5EF4-FFF2-40B4-BE49-F238E27FC236}">
                <a16:creationId xmlns:a16="http://schemas.microsoft.com/office/drawing/2014/main" id="{0035704F-FD9A-4907-8FDC-905FCB090766}"/>
              </a:ext>
            </a:extLst>
          </p:cNvPr>
          <p:cNvGraphicFramePr>
            <a:graphicFrameLocks/>
          </p:cNvGraphicFramePr>
          <p:nvPr/>
        </p:nvGraphicFramePr>
        <p:xfrm>
          <a:off x="1184126" y="1125197"/>
          <a:ext cx="6708229" cy="479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D7E4E8A7-A98A-4D62-AC50-87D02AA53072}"/>
              </a:ext>
            </a:extLst>
          </p:cNvPr>
          <p:cNvSpPr>
            <a:spLocks noGrp="1"/>
          </p:cNvSpPr>
          <p:nvPr>
            <p:ph type="title"/>
          </p:nvPr>
        </p:nvSpPr>
        <p:spPr/>
        <p:txBody>
          <a:bodyPr/>
          <a:lstStyle/>
          <a:p>
            <a:r>
              <a:rPr lang="en-US" dirty="0"/>
              <a:t>Overview of Collection</a:t>
            </a:r>
          </a:p>
        </p:txBody>
      </p:sp>
      <p:sp>
        <p:nvSpPr>
          <p:cNvPr id="2" name="Footer Placeholder 1">
            <a:extLst>
              <a:ext uri="{FF2B5EF4-FFF2-40B4-BE49-F238E27FC236}">
                <a16:creationId xmlns:a16="http://schemas.microsoft.com/office/drawing/2014/main" id="{2C82C3EB-14DC-4DDC-A9F2-19E80227678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638671F-1F37-4C63-BF6F-CD290DE375E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7" name="Picture 2" descr="United States Department of Education - Wikipedia">
            <a:extLst>
              <a:ext uri="{FF2B5EF4-FFF2-40B4-BE49-F238E27FC236}">
                <a16:creationId xmlns:a16="http://schemas.microsoft.com/office/drawing/2014/main" id="{EF3EA04F-7F94-66A6-AFF6-D2E0DEA654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5848" y="3684745"/>
            <a:ext cx="1316245" cy="1316245"/>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Career technical Education (CTE) logo">
            <a:extLst>
              <a:ext uri="{FF2B5EF4-FFF2-40B4-BE49-F238E27FC236}">
                <a16:creationId xmlns:a16="http://schemas.microsoft.com/office/drawing/2014/main" id="{D8DD7ED3-C227-3453-7F67-999436558321}"/>
              </a:ext>
            </a:extLst>
          </p:cNvPr>
          <p:cNvPicPr>
            <a:picLocks noChangeAspect="1"/>
          </p:cNvPicPr>
          <p:nvPr/>
        </p:nvPicPr>
        <p:blipFill>
          <a:blip r:embed="rId9"/>
          <a:stretch>
            <a:fillRect/>
          </a:stretch>
        </p:blipFill>
        <p:spPr>
          <a:xfrm>
            <a:off x="8306383" y="3800629"/>
            <a:ext cx="1933097" cy="1316245"/>
          </a:xfrm>
          <a:prstGeom prst="rect">
            <a:avLst/>
          </a:prstGeom>
        </p:spPr>
      </p:pic>
      <p:pic>
        <p:nvPicPr>
          <p:cNvPr id="17" name="Picture 10" descr="How States Are Ensuring That Every Student Succeeds (ESSA) - Committee for  Children">
            <a:extLst>
              <a:ext uri="{FF2B5EF4-FFF2-40B4-BE49-F238E27FC236}">
                <a16:creationId xmlns:a16="http://schemas.microsoft.com/office/drawing/2014/main" id="{66C82B2D-666C-B18E-B263-5546552387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53060" y="5228884"/>
            <a:ext cx="1933098" cy="910469"/>
          </a:xfrm>
          <a:prstGeom prst="rect">
            <a:avLst/>
          </a:prstGeom>
          <a:extLst>
            <a:ext uri="{909E8E84-426E-40DD-AFC4-6F175D3DCCD1}">
              <a14:hiddenFill xmlns:a14="http://schemas.microsoft.com/office/drawing/2010/main">
                <a:solidFill>
                  <a:srgbClr val="FFFFFF"/>
                </a:solidFill>
              </a14:hiddenFill>
            </a:ext>
          </a:extLst>
        </p:spPr>
      </p:pic>
      <p:pic>
        <p:nvPicPr>
          <p:cNvPr id="19" name="Picture 6" descr="District/School Report Cards SY2017-2018 - Tunica Elementary School">
            <a:extLst>
              <a:ext uri="{FF2B5EF4-FFF2-40B4-BE49-F238E27FC236}">
                <a16:creationId xmlns:a16="http://schemas.microsoft.com/office/drawing/2014/main" id="{3CF3775A-7C50-43AB-CE48-5AFBA0DCEB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56209" y="1968255"/>
            <a:ext cx="1693354" cy="1720364"/>
          </a:xfrm>
          <a:prstGeom prst="rect">
            <a:avLst/>
          </a:prstGeom>
          <a:extLst>
            <a:ext uri="{909E8E84-426E-40DD-AFC4-6F175D3DCCD1}">
              <a14:hiddenFill xmlns:a14="http://schemas.microsoft.com/office/drawing/2010/main">
                <a:solidFill>
                  <a:srgbClr val="FFFFFF"/>
                </a:solidFill>
              </a14:hiddenFill>
            </a:ext>
          </a:extLst>
        </p:spPr>
      </p:pic>
      <p:pic>
        <p:nvPicPr>
          <p:cNvPr id="21" name="Picture 12" descr="California Department of Education (CDE) logo">
            <a:extLst>
              <a:ext uri="{FF2B5EF4-FFF2-40B4-BE49-F238E27FC236}">
                <a16:creationId xmlns:a16="http://schemas.microsoft.com/office/drawing/2014/main" id="{9400B4E1-0B90-A076-D58D-65DAE22245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6800" y="393383"/>
            <a:ext cx="1465293" cy="1463628"/>
          </a:xfrm>
          <a:prstGeom prst="rect">
            <a:avLst/>
          </a:prstGeom>
          <a:extLst>
            <a:ext uri="{909E8E84-426E-40DD-AFC4-6F175D3DCCD1}">
              <a14:hiddenFill xmlns:a14="http://schemas.microsoft.com/office/drawing/2010/main">
                <a:solidFill>
                  <a:srgbClr val="FFFFFF"/>
                </a:solidFill>
              </a14:hiddenFill>
            </a:ext>
          </a:extLst>
        </p:spPr>
      </p:pic>
      <p:pic>
        <p:nvPicPr>
          <p:cNvPr id="23" name="Picture 8" descr="Commission on Teacher Credentialing - Home | Facebook">
            <a:extLst>
              <a:ext uri="{FF2B5EF4-FFF2-40B4-BE49-F238E27FC236}">
                <a16:creationId xmlns:a16="http://schemas.microsoft.com/office/drawing/2014/main" id="{5A0FA9DA-9F8F-E1EB-C94E-E87CFEFB75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26255" y="504627"/>
            <a:ext cx="1463628" cy="1463628"/>
          </a:xfrm>
          <a:prstGeom prst="rect">
            <a:avLst/>
          </a:prstGeom>
          <a:extLst>
            <a:ext uri="{909E8E84-426E-40DD-AFC4-6F175D3DCCD1}">
              <a14:hiddenFill xmlns:a14="http://schemas.microsoft.com/office/drawing/2010/main">
                <a:solidFill>
                  <a:srgbClr val="FFFFFF"/>
                </a:solidFill>
              </a14:hiddenFill>
            </a:ext>
          </a:extLst>
        </p:spPr>
      </p:pic>
      <p:pic>
        <p:nvPicPr>
          <p:cNvPr id="24" name="Picture 4" descr="Home">
            <a:extLst>
              <a:ext uri="{FF2B5EF4-FFF2-40B4-BE49-F238E27FC236}">
                <a16:creationId xmlns:a16="http://schemas.microsoft.com/office/drawing/2014/main" id="{10223457-F0CF-4403-F07E-B49779FC20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27260" y="2261814"/>
            <a:ext cx="1161228" cy="116122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92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16E125-B96F-438F-BB0F-14DD6F3B89DE}"/>
              </a:ext>
              <a:ext uri="{C183D7F6-B498-43B3-948B-1728B52AA6E4}">
                <adec:decorative xmlns:adec="http://schemas.microsoft.com/office/drawing/2017/decorative" val="1"/>
              </a:ext>
            </a:extLst>
          </p:cNvPr>
          <p:cNvGrpSpPr/>
          <p:nvPr/>
        </p:nvGrpSpPr>
        <p:grpSpPr>
          <a:xfrm>
            <a:off x="0" y="6365364"/>
            <a:ext cx="12192001" cy="492636"/>
            <a:chOff x="0" y="6399536"/>
            <a:chExt cx="12192001" cy="492636"/>
          </a:xfrm>
        </p:grpSpPr>
        <p:sp>
          <p:nvSpPr>
            <p:cNvPr id="10" name="Rectangle 9">
              <a:extLst>
                <a:ext uri="{FF2B5EF4-FFF2-40B4-BE49-F238E27FC236}">
                  <a16:creationId xmlns:a16="http://schemas.microsoft.com/office/drawing/2014/main" id="{4EB83339-6E7F-4DE3-84F5-3B9E357320F0}"/>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140F18E-ACDC-4DF8-8E33-6A7B9960C0EA}"/>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60D8289E-4374-42D1-94C3-EDDA06CE6ED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3" name="Graphic 30">
              <a:extLst>
                <a:ext uri="{FF2B5EF4-FFF2-40B4-BE49-F238E27FC236}">
                  <a16:creationId xmlns:a16="http://schemas.microsoft.com/office/drawing/2014/main" id="{ACFABFEF-B49B-422B-9976-2C81F1FEDD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4" name="Rectangle 13">
              <a:extLst>
                <a:ext uri="{FF2B5EF4-FFF2-40B4-BE49-F238E27FC236}">
                  <a16:creationId xmlns:a16="http://schemas.microsoft.com/office/drawing/2014/main" id="{4847D5C3-A352-4AD2-9E5A-38B495B72EB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944A237D-E8B4-4D72-9188-66ADD059279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FD66E475-790E-4AE4-B313-6D371EF2538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9EC5279-BDB1-4436-8BA5-7419C64E6ED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2.5">
            <a:extLst>
              <a:ext uri="{FF2B5EF4-FFF2-40B4-BE49-F238E27FC236}">
                <a16:creationId xmlns:a16="http://schemas.microsoft.com/office/drawing/2014/main" id="{AA68214C-C5D6-413A-9556-D190BAE26867}"/>
              </a:ext>
            </a:extLst>
          </p:cNvPr>
          <p:cNvPicPr>
            <a:picLocks noChangeAspect="1"/>
          </p:cNvPicPr>
          <p:nvPr/>
        </p:nvPicPr>
        <p:blipFill>
          <a:blip r:embed="rId6"/>
          <a:stretch>
            <a:fillRect/>
          </a:stretch>
        </p:blipFill>
        <p:spPr>
          <a:xfrm>
            <a:off x="818587" y="1058498"/>
            <a:ext cx="8850086" cy="5071979"/>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F5B491BF-22EF-4C1A-B31D-4082EAEA99AA}"/>
              </a:ext>
            </a:extLst>
          </p:cNvPr>
          <p:cNvSpPr>
            <a:spLocks noGrp="1"/>
          </p:cNvSpPr>
          <p:nvPr>
            <p:ph type="title" idx="4294967295"/>
          </p:nvPr>
        </p:nvSpPr>
        <p:spPr>
          <a:xfrm>
            <a:off x="818587" y="248436"/>
            <a:ext cx="9782871"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a:t>
            </a: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2.5</a:t>
            </a: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a:ln>
                  <a:noFill/>
                </a:ln>
                <a:solidFill>
                  <a:srgbClr val="F2960E"/>
                </a:solidFill>
                <a:effectLst/>
                <a:uLnTx/>
                <a:uFillTx/>
                <a:latin typeface="Arial Black" panose="020B0A04020102020204" pitchFamily="34" charset="0"/>
                <a:ea typeface="+mn-ea"/>
                <a:cs typeface="+mn-cs"/>
              </a:rPr>
              <a:t>EL Education Services - Unduplicated count of Teachers</a:t>
            </a:r>
          </a:p>
        </p:txBody>
      </p:sp>
      <p:sp>
        <p:nvSpPr>
          <p:cNvPr id="7" name="TextBox 6">
            <a:extLst>
              <a:ext uri="{FF2B5EF4-FFF2-40B4-BE49-F238E27FC236}">
                <a16:creationId xmlns:a16="http://schemas.microsoft.com/office/drawing/2014/main" id="{0D430707-A518-43F7-A1B1-F986F2E2DCFF}"/>
              </a:ext>
            </a:extLst>
          </p:cNvPr>
          <p:cNvSpPr txBox="1"/>
          <p:nvPr/>
        </p:nvSpPr>
        <p:spPr>
          <a:xfrm>
            <a:off x="6894300" y="1518237"/>
            <a:ext cx="4260272" cy="1631216"/>
          </a:xfrm>
          <a:prstGeom prst="rect">
            <a:avLst/>
          </a:prstGeom>
          <a:solidFill>
            <a:schemeClr val="bg1"/>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NOTE: Students receiving multiple EL Services are only counted in one service (one column) based on the following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1 AND (2 or 3 or 4 or 5 or 6); then count student as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4 AND (2 or 3 or 5 or 6) AND (&lt;&gt;1); then count student at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3 AND (&lt;&gt;1); then count student as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(5 or 6); then count student as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3 AND (5 or 6); then count student as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5 AND 6; then count student as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8" name="Rectangle 7">
            <a:extLst>
              <a:ext uri="{FF2B5EF4-FFF2-40B4-BE49-F238E27FC236}">
                <a16:creationId xmlns:a16="http://schemas.microsoft.com/office/drawing/2014/main" id="{4169ADC0-BB16-4E34-BEFD-87BA502CF0F2}"/>
              </a:ext>
              <a:ext uri="{C183D7F6-B498-43B3-948B-1728B52AA6E4}">
                <adec:decorative xmlns:adec="http://schemas.microsoft.com/office/drawing/2017/decorative" val="1"/>
              </a:ext>
            </a:extLst>
          </p:cNvPr>
          <p:cNvSpPr/>
          <p:nvPr/>
        </p:nvSpPr>
        <p:spPr>
          <a:xfrm>
            <a:off x="3647209" y="3254730"/>
            <a:ext cx="872836" cy="2210888"/>
          </a:xfrm>
          <a:prstGeom prst="rect">
            <a:avLst/>
          </a:prstGeom>
          <a:noFill/>
          <a:ln w="28575">
            <a:solidFill>
              <a:srgbClr val="F296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34510810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9DE71F-73BD-454C-BD0A-C32431BBC056}"/>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E59E5DAA-D322-447A-B541-86853AC4CBBB}"/>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60E448EB-46AC-44EA-8D9F-21B7CBB4999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5B345457-5FC0-428F-A4DF-FD14EBCAAD0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F1E457FA-7A25-4992-B394-099ACB1991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771A1AAA-0949-4B80-8BD2-A20987DF754C}"/>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0BDD6311-1579-44A5-A987-F39E90FF1EC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82EBD08A-7CEB-40D6-AA95-EAA3588981E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7A34BE9B-1836-4F97-A6E7-9A7B0EA590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2.6">
            <a:extLst>
              <a:ext uri="{FF2B5EF4-FFF2-40B4-BE49-F238E27FC236}">
                <a16:creationId xmlns:a16="http://schemas.microsoft.com/office/drawing/2014/main" id="{68C6E704-10EE-4ABA-A593-DE82D692F577}"/>
              </a:ext>
            </a:extLst>
          </p:cNvPr>
          <p:cNvPicPr>
            <a:picLocks noChangeAspect="1"/>
          </p:cNvPicPr>
          <p:nvPr/>
        </p:nvPicPr>
        <p:blipFill>
          <a:blip r:embed="rId6"/>
          <a:stretch>
            <a:fillRect/>
          </a:stretch>
        </p:blipFill>
        <p:spPr>
          <a:xfrm>
            <a:off x="2689763" y="965300"/>
            <a:ext cx="6100947" cy="4927399"/>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56C09364-A524-4AE8-821F-B06A8E7F2810}"/>
              </a:ext>
            </a:extLst>
          </p:cNvPr>
          <p:cNvSpPr>
            <a:spLocks noGrp="1"/>
          </p:cNvSpPr>
          <p:nvPr>
            <p:ph type="title" idx="4294967295"/>
          </p:nvPr>
        </p:nvSpPr>
        <p:spPr>
          <a:xfrm>
            <a:off x="432000" y="200248"/>
            <a:ext cx="7685758"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2.6 </a:t>
            </a:r>
            <a:r>
              <a:rPr kumimoji="0" lang="en-US" sz="2400" b="1" i="0" u="none" strike="noStrike" kern="1200" cap="none" spc="0" normalizeH="0" baseline="0" noProof="0" dirty="0">
                <a:ln>
                  <a:noFill/>
                </a:ln>
                <a:solidFill>
                  <a:srgbClr val="F2960E"/>
                </a:solidFill>
                <a:effectLst/>
                <a:uLnTx/>
                <a:uFillTx/>
                <a:latin typeface="Tahoma"/>
                <a:ea typeface="+mn-ea"/>
                <a:cs typeface="+mn-cs"/>
              </a:rPr>
              <a:t>EL – Count by Primary Language</a:t>
            </a:r>
          </a:p>
        </p:txBody>
      </p:sp>
    </p:spTree>
    <p:extLst>
      <p:ext uri="{BB962C8B-B14F-4D97-AF65-F5344CB8AC3E}">
        <p14:creationId xmlns:p14="http://schemas.microsoft.com/office/powerpoint/2010/main" val="544019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C3D10E4-E1FF-428B-BEA8-844FB1FD4DD1}"/>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9" name="Rectangle 18">
              <a:extLst>
                <a:ext uri="{FF2B5EF4-FFF2-40B4-BE49-F238E27FC236}">
                  <a16:creationId xmlns:a16="http://schemas.microsoft.com/office/drawing/2014/main" id="{A59B3C41-D141-427E-B17C-9B50C90B8ADC}"/>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D630ACC1-31BF-4D47-A2CF-D527D8B10B9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5BEEC17E-469C-4B2D-A5D7-A4C8AD06094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2" name="Graphic 30">
              <a:extLst>
                <a:ext uri="{FF2B5EF4-FFF2-40B4-BE49-F238E27FC236}">
                  <a16:creationId xmlns:a16="http://schemas.microsoft.com/office/drawing/2014/main" id="{1819F8DB-0BBC-43F0-9205-FA91F120D5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3" name="Rectangle 22">
              <a:extLst>
                <a:ext uri="{FF2B5EF4-FFF2-40B4-BE49-F238E27FC236}">
                  <a16:creationId xmlns:a16="http://schemas.microsoft.com/office/drawing/2014/main" id="{01D81664-D819-41DD-ABA5-F3EDBEDA0DAE}"/>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10AB9E63-D515-4C54-8A55-E7001E6AB64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F7ACA6E8-57B7-482E-B23B-491DCC9C11D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07D76C8E-3185-405D-AB3F-64F2B98E5DC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2.7">
            <a:extLst>
              <a:ext uri="{FF2B5EF4-FFF2-40B4-BE49-F238E27FC236}">
                <a16:creationId xmlns:a16="http://schemas.microsoft.com/office/drawing/2014/main" id="{B99D6A20-AD6B-473C-8DAA-3E7BAD8E5F45}"/>
              </a:ext>
            </a:extLst>
          </p:cNvPr>
          <p:cNvPicPr>
            <a:picLocks noChangeAspect="1"/>
          </p:cNvPicPr>
          <p:nvPr/>
        </p:nvPicPr>
        <p:blipFill>
          <a:blip r:embed="rId6"/>
          <a:stretch>
            <a:fillRect/>
          </a:stretch>
        </p:blipFill>
        <p:spPr>
          <a:xfrm>
            <a:off x="1276597" y="1352907"/>
            <a:ext cx="9638805" cy="3034835"/>
          </a:xfrm>
          <a:prstGeom prst="rect">
            <a:avLst/>
          </a:prstGeom>
        </p:spPr>
      </p:pic>
      <p:sp>
        <p:nvSpPr>
          <p:cNvPr id="5" name="Title 4">
            <a:extLst>
              <a:ext uri="{FF2B5EF4-FFF2-40B4-BE49-F238E27FC236}">
                <a16:creationId xmlns:a16="http://schemas.microsoft.com/office/drawing/2014/main" id="{78B54D26-06C1-4ECD-9A2C-3A9E272E6F19}"/>
              </a:ext>
            </a:extLst>
          </p:cNvPr>
          <p:cNvSpPr>
            <a:spLocks noGrp="1"/>
          </p:cNvSpPr>
          <p:nvPr>
            <p:ph type="title" idx="4294967295"/>
          </p:nvPr>
        </p:nvSpPr>
        <p:spPr>
          <a:xfrm>
            <a:off x="494440" y="343118"/>
            <a:ext cx="110507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2.7 </a:t>
            </a:r>
            <a:r>
              <a:rPr kumimoji="0" lang="en-US" sz="2400" b="1" i="0" u="none" strike="noStrike" kern="1200" cap="none" spc="0" normalizeH="0" baseline="0" noProof="0" dirty="0">
                <a:ln>
                  <a:noFill/>
                </a:ln>
                <a:solidFill>
                  <a:srgbClr val="F2960E"/>
                </a:solidFill>
                <a:effectLst/>
                <a:uLnTx/>
                <a:uFillTx/>
                <a:latin typeface="Tahoma"/>
                <a:ea typeface="+mn-ea"/>
                <a:cs typeface="+mn-cs"/>
              </a:rPr>
              <a:t>EL Education Services - Student List</a:t>
            </a:r>
          </a:p>
        </p:txBody>
      </p:sp>
      <p:grpSp>
        <p:nvGrpSpPr>
          <p:cNvPr id="6" name="Group 5">
            <a:extLst>
              <a:ext uri="{FF2B5EF4-FFF2-40B4-BE49-F238E27FC236}">
                <a16:creationId xmlns:a16="http://schemas.microsoft.com/office/drawing/2014/main" id="{5EA7BEF4-F2D0-4F9C-B884-B88CF8D3BDE5}"/>
              </a:ext>
              <a:ext uri="{C183D7F6-B498-43B3-948B-1728B52AA6E4}">
                <adec:decorative xmlns:adec="http://schemas.microsoft.com/office/drawing/2017/decorative" val="1"/>
              </a:ext>
            </a:extLst>
          </p:cNvPr>
          <p:cNvGrpSpPr/>
          <p:nvPr/>
        </p:nvGrpSpPr>
        <p:grpSpPr>
          <a:xfrm>
            <a:off x="494440" y="3404390"/>
            <a:ext cx="7803963" cy="2035612"/>
            <a:chOff x="288925" y="3807142"/>
            <a:chExt cx="7803963" cy="2035612"/>
          </a:xfrm>
        </p:grpSpPr>
        <p:sp>
          <p:nvSpPr>
            <p:cNvPr id="7" name="TextBox 6">
              <a:extLst>
                <a:ext uri="{FF2B5EF4-FFF2-40B4-BE49-F238E27FC236}">
                  <a16:creationId xmlns:a16="http://schemas.microsoft.com/office/drawing/2014/main" id="{212DCCCD-84A0-4177-97E5-CF96AE1CE509}"/>
                </a:ext>
              </a:extLst>
            </p:cNvPr>
            <p:cNvSpPr txBox="1"/>
            <p:nvPr/>
          </p:nvSpPr>
          <p:spPr>
            <a:xfrm>
              <a:off x="441325" y="4057650"/>
              <a:ext cx="7651563" cy="1785104"/>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NOTE: Students receiving multiple EL Services are only counted in one service (one column) based on the following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1 AND (2 or 3 or 4 or 5 or 6); then count student as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4 AND (2 or 3 or 5 or 6) AND (&lt;&gt;1); then count student at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3 AND (&lt;&gt;1); then count student as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(5 or 6); then count student as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3 AND (5 or 6); then count student as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5 AND 6; then count student as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8" name="TextBox 7">
              <a:extLst>
                <a:ext uri="{FF2B5EF4-FFF2-40B4-BE49-F238E27FC236}">
                  <a16:creationId xmlns:a16="http://schemas.microsoft.com/office/drawing/2014/main" id="{CE7535F9-B0D3-42CD-8B8B-A166CDA049DC}"/>
                </a:ext>
              </a:extLst>
            </p:cNvPr>
            <p:cNvSpPr txBox="1"/>
            <p:nvPr/>
          </p:nvSpPr>
          <p:spPr>
            <a:xfrm>
              <a:off x="288925" y="3807142"/>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grpSp>
      <p:grpSp>
        <p:nvGrpSpPr>
          <p:cNvPr id="9" name="Group 8">
            <a:extLst>
              <a:ext uri="{FF2B5EF4-FFF2-40B4-BE49-F238E27FC236}">
                <a16:creationId xmlns:a16="http://schemas.microsoft.com/office/drawing/2014/main" id="{2767DE35-4D4E-4152-9077-4E879B37C122}"/>
              </a:ext>
              <a:ext uri="{C183D7F6-B498-43B3-948B-1728B52AA6E4}">
                <adec:decorative xmlns:adec="http://schemas.microsoft.com/office/drawing/2017/decorative" val="1"/>
              </a:ext>
            </a:extLst>
          </p:cNvPr>
          <p:cNvGrpSpPr/>
          <p:nvPr/>
        </p:nvGrpSpPr>
        <p:grpSpPr>
          <a:xfrm>
            <a:off x="8338134" y="1718027"/>
            <a:ext cx="2577268" cy="773718"/>
            <a:chOff x="8001000" y="1609165"/>
            <a:chExt cx="2577268" cy="773718"/>
          </a:xfrm>
        </p:grpSpPr>
        <p:sp>
          <p:nvSpPr>
            <p:cNvPr id="11" name="TextBox 10">
              <a:extLst>
                <a:ext uri="{FF2B5EF4-FFF2-40B4-BE49-F238E27FC236}">
                  <a16:creationId xmlns:a16="http://schemas.microsoft.com/office/drawing/2014/main" id="{FE2594DE-278B-47E3-800A-E1CA9F6C73B9}"/>
                </a:ext>
              </a:extLst>
            </p:cNvPr>
            <p:cNvSpPr txBox="1"/>
            <p:nvPr/>
          </p:nvSpPr>
          <p:spPr>
            <a:xfrm>
              <a:off x="8001000" y="1990165"/>
              <a:ext cx="1447800" cy="369332"/>
            </a:xfrm>
            <a:prstGeom prst="rect">
              <a:avLst/>
            </a:prstGeom>
            <a:no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12" name="TextBox 11">
              <a:extLst>
                <a:ext uri="{FF2B5EF4-FFF2-40B4-BE49-F238E27FC236}">
                  <a16:creationId xmlns:a16="http://schemas.microsoft.com/office/drawing/2014/main" id="{06B878B8-3BC5-4CFF-BB10-A218F9BCE6F3}"/>
                </a:ext>
              </a:extLst>
            </p:cNvPr>
            <p:cNvSpPr txBox="1"/>
            <p:nvPr/>
          </p:nvSpPr>
          <p:spPr>
            <a:xfrm>
              <a:off x="10001821" y="2013551"/>
              <a:ext cx="576447" cy="369332"/>
            </a:xfrm>
            <a:prstGeom prst="rect">
              <a:avLst/>
            </a:prstGeom>
            <a:no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13" name="TextBox 12">
              <a:extLst>
                <a:ext uri="{FF2B5EF4-FFF2-40B4-BE49-F238E27FC236}">
                  <a16:creationId xmlns:a16="http://schemas.microsoft.com/office/drawing/2014/main" id="{5D0CAE23-4F5A-4B64-B0FF-6DFBAF2588B6}"/>
                </a:ext>
              </a:extLst>
            </p:cNvPr>
            <p:cNvSpPr txBox="1"/>
            <p:nvPr/>
          </p:nvSpPr>
          <p:spPr>
            <a:xfrm>
              <a:off x="8090094" y="1609165"/>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14" name="TextBox 13">
              <a:extLst>
                <a:ext uri="{FF2B5EF4-FFF2-40B4-BE49-F238E27FC236}">
                  <a16:creationId xmlns:a16="http://schemas.microsoft.com/office/drawing/2014/main" id="{390DB984-E2A5-4C19-A0E6-32D16772E252}"/>
                </a:ext>
              </a:extLst>
            </p:cNvPr>
            <p:cNvSpPr txBox="1"/>
            <p:nvPr/>
          </p:nvSpPr>
          <p:spPr>
            <a:xfrm>
              <a:off x="9811140" y="1630478"/>
              <a:ext cx="304800" cy="38100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grpSp>
      <p:grpSp>
        <p:nvGrpSpPr>
          <p:cNvPr id="15" name="Group 14">
            <a:extLst>
              <a:ext uri="{FF2B5EF4-FFF2-40B4-BE49-F238E27FC236}">
                <a16:creationId xmlns:a16="http://schemas.microsoft.com/office/drawing/2014/main" id="{F5F6EA12-6123-4B68-A5F5-3E4A9B6BFA10}"/>
              </a:ext>
              <a:ext uri="{C183D7F6-B498-43B3-948B-1728B52AA6E4}">
                <adec:decorative xmlns:adec="http://schemas.microsoft.com/office/drawing/2017/decorative" val="1"/>
              </a:ext>
            </a:extLst>
          </p:cNvPr>
          <p:cNvGrpSpPr/>
          <p:nvPr/>
        </p:nvGrpSpPr>
        <p:grpSpPr>
          <a:xfrm>
            <a:off x="3741196" y="4975184"/>
            <a:ext cx="7803964" cy="744498"/>
            <a:chOff x="1812925" y="5535107"/>
            <a:chExt cx="7803964" cy="744498"/>
          </a:xfrm>
        </p:grpSpPr>
        <p:sp>
          <p:nvSpPr>
            <p:cNvPr id="16" name="TextBox 15">
              <a:extLst>
                <a:ext uri="{FF2B5EF4-FFF2-40B4-BE49-F238E27FC236}">
                  <a16:creationId xmlns:a16="http://schemas.microsoft.com/office/drawing/2014/main" id="{720494F4-10F3-48BB-A831-7E1264CC2EDE}"/>
                </a:ext>
              </a:extLst>
            </p:cNvPr>
            <p:cNvSpPr txBox="1"/>
            <p:nvPr/>
          </p:nvSpPr>
          <p:spPr>
            <a:xfrm>
              <a:off x="1965326" y="5725607"/>
              <a:ext cx="7651563" cy="553998"/>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mn-cs"/>
                </a:rPr>
                <a:t>Count of course sections in which the student is reported to be receiving the service(1-4 and 6) or No services (5). Courses with blank Education service code field are not included.</a:t>
              </a:r>
            </a:p>
          </p:txBody>
        </p:sp>
        <p:sp>
          <p:nvSpPr>
            <p:cNvPr id="17" name="TextBox 16">
              <a:extLst>
                <a:ext uri="{FF2B5EF4-FFF2-40B4-BE49-F238E27FC236}">
                  <a16:creationId xmlns:a16="http://schemas.microsoft.com/office/drawing/2014/main" id="{9DC080DC-457B-42BF-8386-38484EB7B7F8}"/>
                </a:ext>
              </a:extLst>
            </p:cNvPr>
            <p:cNvSpPr txBox="1"/>
            <p:nvPr/>
          </p:nvSpPr>
          <p:spPr>
            <a:xfrm>
              <a:off x="1812925" y="5535107"/>
              <a:ext cx="304800" cy="38100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grpSp>
    </p:spTree>
    <p:extLst>
      <p:ext uri="{BB962C8B-B14F-4D97-AF65-F5344CB8AC3E}">
        <p14:creationId xmlns:p14="http://schemas.microsoft.com/office/powerpoint/2010/main" val="2981730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70165CE-C5A7-41BA-B55D-292DA49F2775}"/>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9" name="Rectangle 8">
              <a:extLst>
                <a:ext uri="{FF2B5EF4-FFF2-40B4-BE49-F238E27FC236}">
                  <a16:creationId xmlns:a16="http://schemas.microsoft.com/office/drawing/2014/main" id="{2013AAE8-D0A6-4DC9-A1CD-8BD7400F14D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82943CAD-7941-4344-93A0-2C036CA51F6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3FE6DBE3-3DB5-43C1-A87D-AFA3BFB1242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30">
              <a:extLst>
                <a:ext uri="{FF2B5EF4-FFF2-40B4-BE49-F238E27FC236}">
                  <a16:creationId xmlns:a16="http://schemas.microsoft.com/office/drawing/2014/main" id="{3873237C-0DC5-4C8E-870C-DA6EE88D8B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3" name="Rectangle 12">
              <a:extLst>
                <a:ext uri="{FF2B5EF4-FFF2-40B4-BE49-F238E27FC236}">
                  <a16:creationId xmlns:a16="http://schemas.microsoft.com/office/drawing/2014/main" id="{A3B4032E-A3D6-4377-A23F-DE8F64234BB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9159C25B-6484-4127-9DD9-D223754456B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6F6CE743-8F3C-4AA5-A794-90D2718B394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134F121-E593-405C-B1B4-738831CD965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1">
            <a:extLst>
              <a:ext uri="{FF2B5EF4-FFF2-40B4-BE49-F238E27FC236}">
                <a16:creationId xmlns:a16="http://schemas.microsoft.com/office/drawing/2014/main" id="{D0BDD5C6-F820-41AC-A75A-C962ABE57E39}"/>
              </a:ext>
            </a:extLst>
          </p:cNvPr>
          <p:cNvPicPr>
            <a:picLocks noChangeAspect="1"/>
          </p:cNvPicPr>
          <p:nvPr/>
        </p:nvPicPr>
        <p:blipFill>
          <a:blip r:embed="rId6"/>
          <a:stretch>
            <a:fillRect/>
          </a:stretch>
        </p:blipFill>
        <p:spPr>
          <a:xfrm>
            <a:off x="1750373" y="990399"/>
            <a:ext cx="7278089" cy="5158457"/>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D3705472-7FCD-404D-A11B-63102ACCFC7C}"/>
              </a:ext>
            </a:extLst>
          </p:cNvPr>
          <p:cNvSpPr>
            <a:spLocks noGrp="1"/>
          </p:cNvSpPr>
          <p:nvPr>
            <p:ph type="title" idx="4294967295"/>
          </p:nvPr>
        </p:nvSpPr>
        <p:spPr>
          <a:xfrm>
            <a:off x="432000" y="293027"/>
            <a:ext cx="7359066"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3.1 </a:t>
            </a:r>
            <a:r>
              <a:rPr kumimoji="0" lang="en-US" sz="2400" b="1" i="0" u="none" strike="noStrike" kern="1200" cap="none" spc="0" normalizeH="0" baseline="0" noProof="0" dirty="0">
                <a:ln>
                  <a:noFill/>
                </a:ln>
                <a:solidFill>
                  <a:srgbClr val="F2960E"/>
                </a:solidFill>
                <a:effectLst/>
                <a:uLnTx/>
                <a:uFillTx/>
                <a:latin typeface="Arial Black" panose="020B0A04020102020204" pitchFamily="34" charset="0"/>
                <a:ea typeface="+mn-ea"/>
                <a:cs typeface="+mn-cs"/>
              </a:rPr>
              <a:t>Class Size– by Content Area</a:t>
            </a:r>
          </a:p>
        </p:txBody>
      </p:sp>
      <p:sp>
        <p:nvSpPr>
          <p:cNvPr id="6" name="Rectangle 5">
            <a:extLst>
              <a:ext uri="{FF2B5EF4-FFF2-40B4-BE49-F238E27FC236}">
                <a16:creationId xmlns:a16="http://schemas.microsoft.com/office/drawing/2014/main" id="{646AD59E-75AA-43A1-8C02-71C3E7C765C0}"/>
              </a:ext>
              <a:ext uri="{C183D7F6-B498-43B3-948B-1728B52AA6E4}">
                <adec:decorative xmlns:adec="http://schemas.microsoft.com/office/drawing/2017/decorative" val="1"/>
              </a:ext>
            </a:extLst>
          </p:cNvPr>
          <p:cNvSpPr/>
          <p:nvPr/>
        </p:nvSpPr>
        <p:spPr>
          <a:xfrm>
            <a:off x="6619009" y="1880755"/>
            <a:ext cx="545924" cy="3740727"/>
          </a:xfrm>
          <a:prstGeom prst="rect">
            <a:avLst/>
          </a:prstGeom>
          <a:noFill/>
          <a:ln w="28575">
            <a:solidFill>
              <a:srgbClr val="FF47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Rectangle 6">
            <a:extLst>
              <a:ext uri="{FF2B5EF4-FFF2-40B4-BE49-F238E27FC236}">
                <a16:creationId xmlns:a16="http://schemas.microsoft.com/office/drawing/2014/main" id="{4A79AF2C-EBCF-4BBB-A9FB-C93FB06FCB3D}"/>
              </a:ext>
            </a:extLst>
          </p:cNvPr>
          <p:cNvSpPr/>
          <p:nvPr/>
        </p:nvSpPr>
        <p:spPr>
          <a:xfrm>
            <a:off x="9341427" y="2841914"/>
            <a:ext cx="2430573" cy="1174172"/>
          </a:xfrm>
          <a:prstGeom prst="rect">
            <a:avLst/>
          </a:prstGeom>
          <a:solidFill>
            <a:schemeClr val="bg1"/>
          </a:solidFill>
          <a:ln w="28575">
            <a:solidFill>
              <a:srgbClr val="FF47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F8A"/>
                </a:solidFill>
                <a:effectLst/>
                <a:uLnTx/>
                <a:uFillTx/>
                <a:latin typeface="Tahoma"/>
                <a:ea typeface="+mn-ea"/>
                <a:cs typeface="+mn-cs"/>
              </a:rPr>
              <a:t>Number of unique Class IDs in Course Section record</a:t>
            </a:r>
          </a:p>
        </p:txBody>
      </p:sp>
    </p:spTree>
    <p:extLst>
      <p:ext uri="{BB962C8B-B14F-4D97-AF65-F5344CB8AC3E}">
        <p14:creationId xmlns:p14="http://schemas.microsoft.com/office/powerpoint/2010/main" val="34644641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DCB5BD-039E-4EB9-842F-0642C1CEB94A}"/>
              </a:ext>
              <a:ext uri="{C183D7F6-B498-43B3-948B-1728B52AA6E4}">
                <adec:decorative xmlns:adec="http://schemas.microsoft.com/office/drawing/2017/decorative" val="1"/>
              </a:ext>
            </a:extLst>
          </p:cNvPr>
          <p:cNvGrpSpPr/>
          <p:nvPr/>
        </p:nvGrpSpPr>
        <p:grpSpPr>
          <a:xfrm>
            <a:off x="-1" y="6365364"/>
            <a:ext cx="12192001" cy="492636"/>
            <a:chOff x="0" y="6399536"/>
            <a:chExt cx="12192001" cy="492636"/>
          </a:xfrm>
        </p:grpSpPr>
        <p:sp>
          <p:nvSpPr>
            <p:cNvPr id="7" name="Rectangle 6">
              <a:extLst>
                <a:ext uri="{FF2B5EF4-FFF2-40B4-BE49-F238E27FC236}">
                  <a16:creationId xmlns:a16="http://schemas.microsoft.com/office/drawing/2014/main" id="{314AE853-9A45-4242-BAAF-6230D639EC48}"/>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0B740388-C604-47A3-AADB-C673500B2665}"/>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FDDD4AEE-1BF0-4951-889E-4D02F9D4A23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466F0A2E-55D2-43C8-A337-9C58433075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3812EF45-2803-4D33-9398-41EFAF49B3D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6BC7C826-B61D-42BE-B0CC-02DD606A53C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FA768BFE-E75F-4F54-B7EE-57137A1E446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E55C24F-BED4-4987-9E8D-3D08AE62851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2">
            <a:extLst>
              <a:ext uri="{FF2B5EF4-FFF2-40B4-BE49-F238E27FC236}">
                <a16:creationId xmlns:a16="http://schemas.microsoft.com/office/drawing/2014/main" id="{088BC6EA-9681-4756-A5BF-36EC6ED8BCC3}"/>
              </a:ext>
            </a:extLst>
          </p:cNvPr>
          <p:cNvPicPr>
            <a:picLocks noChangeAspect="1"/>
          </p:cNvPicPr>
          <p:nvPr/>
        </p:nvPicPr>
        <p:blipFill>
          <a:blip r:embed="rId6"/>
          <a:stretch>
            <a:fillRect/>
          </a:stretch>
        </p:blipFill>
        <p:spPr>
          <a:xfrm>
            <a:off x="769046" y="1576934"/>
            <a:ext cx="10653908" cy="3178133"/>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73FD7A03-3EA0-42C2-8120-FBE698CD0210}"/>
              </a:ext>
            </a:extLst>
          </p:cNvPr>
          <p:cNvSpPr>
            <a:spLocks noGrp="1"/>
          </p:cNvSpPr>
          <p:nvPr>
            <p:ph type="title" idx="4294967295"/>
          </p:nvPr>
        </p:nvSpPr>
        <p:spPr>
          <a:xfrm>
            <a:off x="519571" y="266747"/>
            <a:ext cx="8112157"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3.2 </a:t>
            </a:r>
            <a:r>
              <a:rPr kumimoji="0" lang="en-US" sz="2400" b="1" i="0" u="none" strike="noStrike" kern="1200" cap="none" spc="0" normalizeH="0" baseline="0" noProof="0" dirty="0">
                <a:ln>
                  <a:noFill/>
                </a:ln>
                <a:solidFill>
                  <a:srgbClr val="F2960E"/>
                </a:solidFill>
                <a:effectLst/>
                <a:uLnTx/>
                <a:uFillTx/>
                <a:latin typeface="Tahoma"/>
                <a:ea typeface="+mn-ea"/>
                <a:cs typeface="+mn-cs"/>
              </a:rPr>
              <a:t>Class Enrollment – by Content Area</a:t>
            </a:r>
          </a:p>
        </p:txBody>
      </p:sp>
    </p:spTree>
    <p:extLst>
      <p:ext uri="{BB962C8B-B14F-4D97-AF65-F5344CB8AC3E}">
        <p14:creationId xmlns:p14="http://schemas.microsoft.com/office/powerpoint/2010/main" val="24610267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A8C1B0A-FA6E-430D-B24E-E76723ADB706}"/>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9" name="Rectangle 8">
              <a:extLst>
                <a:ext uri="{FF2B5EF4-FFF2-40B4-BE49-F238E27FC236}">
                  <a16:creationId xmlns:a16="http://schemas.microsoft.com/office/drawing/2014/main" id="{25B75ED9-914A-4AAC-8E09-DCEA56E2879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9BB5D525-E5C7-43AF-AF9B-95E0B805A41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DB36487A-0458-46C6-B6D9-F5D32C526212}"/>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30">
              <a:extLst>
                <a:ext uri="{FF2B5EF4-FFF2-40B4-BE49-F238E27FC236}">
                  <a16:creationId xmlns:a16="http://schemas.microsoft.com/office/drawing/2014/main" id="{96822E14-F15F-4E25-A38D-12E1207202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3" name="Rectangle 12">
              <a:extLst>
                <a:ext uri="{FF2B5EF4-FFF2-40B4-BE49-F238E27FC236}">
                  <a16:creationId xmlns:a16="http://schemas.microsoft.com/office/drawing/2014/main" id="{A567DAA2-3B68-4A1A-94E4-0DADD586E4E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2FDD5FA0-BA0C-42C0-AC7B-4897AC62932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704C3D3B-85B0-49BA-91DF-B43B2D2EB1B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2B2678FA-4B9B-4711-BDF7-F147E77AEFE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3">
            <a:extLst>
              <a:ext uri="{FF2B5EF4-FFF2-40B4-BE49-F238E27FC236}">
                <a16:creationId xmlns:a16="http://schemas.microsoft.com/office/drawing/2014/main" id="{E6E5F243-B159-473C-877A-0CEB3CC0463D}"/>
              </a:ext>
            </a:extLst>
          </p:cNvPr>
          <p:cNvPicPr>
            <a:picLocks noChangeAspect="1"/>
          </p:cNvPicPr>
          <p:nvPr/>
        </p:nvPicPr>
        <p:blipFill>
          <a:blip r:embed="rId6"/>
          <a:stretch>
            <a:fillRect/>
          </a:stretch>
        </p:blipFill>
        <p:spPr>
          <a:xfrm>
            <a:off x="476246" y="1411679"/>
            <a:ext cx="11239508" cy="2446318"/>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78276E92-718D-4F28-8A04-647AF9A42FF7}"/>
              </a:ext>
            </a:extLst>
          </p:cNvPr>
          <p:cNvSpPr>
            <a:spLocks noGrp="1"/>
          </p:cNvSpPr>
          <p:nvPr>
            <p:ph type="title" idx="4294967295"/>
          </p:nvPr>
        </p:nvSpPr>
        <p:spPr>
          <a:xfrm>
            <a:off x="432000" y="237634"/>
            <a:ext cx="7490192"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3.3 </a:t>
            </a:r>
            <a:r>
              <a:rPr kumimoji="0" lang="en-US" sz="2400" b="1" i="0" u="none" strike="noStrike" kern="1200" cap="none" spc="0" normalizeH="0" baseline="0" noProof="0" dirty="0">
                <a:ln>
                  <a:noFill/>
                </a:ln>
                <a:solidFill>
                  <a:srgbClr val="F2960E"/>
                </a:solidFill>
                <a:effectLst/>
                <a:uLnTx/>
                <a:uFillTx/>
                <a:latin typeface="Tahoma"/>
                <a:ea typeface="+mn-ea"/>
                <a:cs typeface="+mn-cs"/>
              </a:rPr>
              <a:t>Class Enrollment – Student List</a:t>
            </a:r>
          </a:p>
        </p:txBody>
      </p:sp>
      <p:sp>
        <p:nvSpPr>
          <p:cNvPr id="6" name="Rectangle 5">
            <a:extLst>
              <a:ext uri="{FF2B5EF4-FFF2-40B4-BE49-F238E27FC236}">
                <a16:creationId xmlns:a16="http://schemas.microsoft.com/office/drawing/2014/main" id="{890CA601-E06E-455C-82E1-C5FF762FA59C}"/>
              </a:ext>
              <a:ext uri="{C183D7F6-B498-43B3-948B-1728B52AA6E4}">
                <adec:decorative xmlns:adec="http://schemas.microsoft.com/office/drawing/2017/decorative" val="1"/>
              </a:ext>
            </a:extLst>
          </p:cNvPr>
          <p:cNvSpPr/>
          <p:nvPr/>
        </p:nvSpPr>
        <p:spPr>
          <a:xfrm>
            <a:off x="6421582" y="2005445"/>
            <a:ext cx="446809" cy="123651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Rectangle 6">
            <a:extLst>
              <a:ext uri="{FF2B5EF4-FFF2-40B4-BE49-F238E27FC236}">
                <a16:creationId xmlns:a16="http://schemas.microsoft.com/office/drawing/2014/main" id="{522C9C9D-2517-44B1-B092-F27901F3C5AE}"/>
              </a:ext>
            </a:extLst>
          </p:cNvPr>
          <p:cNvSpPr/>
          <p:nvPr/>
        </p:nvSpPr>
        <p:spPr>
          <a:xfrm>
            <a:off x="3122700" y="4079046"/>
            <a:ext cx="5562600" cy="745434"/>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F8A"/>
                </a:solidFill>
                <a:effectLst/>
                <a:uLnTx/>
                <a:uFillTx/>
                <a:latin typeface="Tahoma"/>
                <a:ea typeface="+mn-ea"/>
                <a:cs typeface="+mn-cs"/>
              </a:rPr>
              <a:t>Student class enrollment listed by class, course section and school</a:t>
            </a:r>
          </a:p>
        </p:txBody>
      </p:sp>
    </p:spTree>
    <p:extLst>
      <p:ext uri="{BB962C8B-B14F-4D97-AF65-F5344CB8AC3E}">
        <p14:creationId xmlns:p14="http://schemas.microsoft.com/office/powerpoint/2010/main" val="27841607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7131A5C-FE46-48E9-AAF1-CA46BA340BE0}"/>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FCD3C0BE-5F0C-421D-906F-100F42850A39}"/>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0B7F6B90-A165-4AEE-ABC4-255B8AB2314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72742AFB-09B5-404F-BECF-923E05D5FB6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E62A02EE-70D0-45F9-B6DF-2F1655B113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9D248387-441B-4579-A31B-FABF64C5C97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F1ABBEB8-30B5-40CC-B9F4-35408FFAB07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A3B7EE5E-6CC6-444B-8585-3F30F271EF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C0F240A-ED95-408D-AE50-E89A1A8F74C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7">
            <a:extLst>
              <a:ext uri="{FF2B5EF4-FFF2-40B4-BE49-F238E27FC236}">
                <a16:creationId xmlns:a16="http://schemas.microsoft.com/office/drawing/2014/main" id="{20DB15F0-2931-4F49-83BC-9CCC378CF0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2639" y="1830593"/>
            <a:ext cx="11510210" cy="3013164"/>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8174A92A-288F-4B2A-AE69-740FECE54513}"/>
              </a:ext>
            </a:extLst>
          </p:cNvPr>
          <p:cNvSpPr txBox="1">
            <a:spLocks noGrp="1"/>
          </p:cNvSpPr>
          <p:nvPr>
            <p:ph type="title" idx="4294967295"/>
          </p:nvPr>
        </p:nvSpPr>
        <p:spPr>
          <a:xfrm>
            <a:off x="670957" y="302555"/>
            <a:ext cx="10843582"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Report 3.7 </a:t>
            </a:r>
            <a:r>
              <a:rPr kumimoji="0" lang="en-US" sz="2400" b="1" i="0" u="none" strike="noStrike" kern="1200" cap="none" spc="-150" normalizeH="0" baseline="0" noProof="0" dirty="0">
                <a:ln>
                  <a:noFill/>
                </a:ln>
                <a:solidFill>
                  <a:srgbClr val="F2960E"/>
                </a:solidFill>
                <a:effectLst/>
                <a:uLnTx/>
                <a:uFillTx/>
                <a:latin typeface="Tahoma"/>
                <a:ea typeface="+mj-ea"/>
                <a:cs typeface="+mj-cs"/>
              </a:rPr>
              <a:t>- Course Section Enrollment – Count and Details</a:t>
            </a:r>
          </a:p>
        </p:txBody>
      </p:sp>
    </p:spTree>
    <p:extLst>
      <p:ext uri="{BB962C8B-B14F-4D97-AF65-F5344CB8AC3E}">
        <p14:creationId xmlns:p14="http://schemas.microsoft.com/office/powerpoint/2010/main" val="3358197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94980E-FA98-4965-BFF7-10048B30AF65}"/>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8" name="Rectangle 7">
              <a:extLst>
                <a:ext uri="{FF2B5EF4-FFF2-40B4-BE49-F238E27FC236}">
                  <a16:creationId xmlns:a16="http://schemas.microsoft.com/office/drawing/2014/main" id="{77B04414-36E8-4D01-868B-1F798A26B20D}"/>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1833760B-3197-4422-B427-55E59C7D60A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CE92B9FF-77E9-4362-9D1C-50636D68FDF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1" name="Graphic 30">
              <a:extLst>
                <a:ext uri="{FF2B5EF4-FFF2-40B4-BE49-F238E27FC236}">
                  <a16:creationId xmlns:a16="http://schemas.microsoft.com/office/drawing/2014/main" id="{55B14F36-ECE1-435B-B9E1-58A681959F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2" name="Rectangle 11">
              <a:extLst>
                <a:ext uri="{FF2B5EF4-FFF2-40B4-BE49-F238E27FC236}">
                  <a16:creationId xmlns:a16="http://schemas.microsoft.com/office/drawing/2014/main" id="{BFDA2D91-AAD1-443A-AA75-A909C00A7C6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FDBE2DAD-8C8A-4CA5-B68A-86B668BA91D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E3527ABC-3992-434C-BAE9-1FA852EB541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A9F91F51-86AB-4085-B994-44EC9F141FA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8">
            <a:extLst>
              <a:ext uri="{FF2B5EF4-FFF2-40B4-BE49-F238E27FC236}">
                <a16:creationId xmlns:a16="http://schemas.microsoft.com/office/drawing/2014/main" id="{8B808C8D-B8E2-44EF-B7F9-9F9BCCB239B1}"/>
              </a:ext>
            </a:extLst>
          </p:cNvPr>
          <p:cNvPicPr>
            <a:picLocks noChangeAspect="1"/>
          </p:cNvPicPr>
          <p:nvPr/>
        </p:nvPicPr>
        <p:blipFill>
          <a:blip r:embed="rId6"/>
          <a:stretch>
            <a:fillRect/>
          </a:stretch>
        </p:blipFill>
        <p:spPr>
          <a:xfrm>
            <a:off x="401883" y="1953634"/>
            <a:ext cx="11388234" cy="3273865"/>
          </a:xfrm>
          <a:prstGeom prst="rect">
            <a:avLst/>
          </a:prstGeom>
          <a:ln>
            <a:noFill/>
          </a:ln>
          <a:effectLst>
            <a:outerShdw blurRad="190500" algn="tl" rotWithShape="0">
              <a:srgbClr val="000000">
                <a:alpha val="70000"/>
              </a:srgbClr>
            </a:outerShdw>
          </a:effectLst>
        </p:spPr>
      </p:pic>
      <p:sp>
        <p:nvSpPr>
          <p:cNvPr id="6" name="Title 1">
            <a:extLst>
              <a:ext uri="{FF2B5EF4-FFF2-40B4-BE49-F238E27FC236}">
                <a16:creationId xmlns:a16="http://schemas.microsoft.com/office/drawing/2014/main" id="{8A226649-FDC9-4C5B-A20F-8278E73BDF23}"/>
              </a:ext>
            </a:extLst>
          </p:cNvPr>
          <p:cNvSpPr txBox="1">
            <a:spLocks noGrp="1"/>
          </p:cNvSpPr>
          <p:nvPr>
            <p:ph type="title" idx="4294967295"/>
          </p:nvPr>
        </p:nvSpPr>
        <p:spPr>
          <a:xfrm>
            <a:off x="432000" y="455028"/>
            <a:ext cx="10700403"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Report 3.8 </a:t>
            </a:r>
            <a:r>
              <a:rPr kumimoji="0" lang="en-US" sz="2400" b="1" i="0" u="none" strike="noStrike" kern="1200" cap="none" spc="-150" normalizeH="0" baseline="0" noProof="0" dirty="0">
                <a:ln>
                  <a:noFill/>
                </a:ln>
                <a:solidFill>
                  <a:srgbClr val="F2960E"/>
                </a:solidFill>
                <a:effectLst/>
                <a:uLnTx/>
                <a:uFillTx/>
                <a:latin typeface="Tahoma"/>
                <a:ea typeface="+mj-ea"/>
                <a:cs typeface="+mj-cs"/>
              </a:rPr>
              <a:t>-  Course Section Enrollment – Count by Content Area</a:t>
            </a:r>
          </a:p>
        </p:txBody>
      </p:sp>
      <p:grpSp>
        <p:nvGrpSpPr>
          <p:cNvPr id="14" name="Group 13" descr="Picture of a checkmark">
            <a:extLst>
              <a:ext uri="{FF2B5EF4-FFF2-40B4-BE49-F238E27FC236}">
                <a16:creationId xmlns:a16="http://schemas.microsoft.com/office/drawing/2014/main" id="{E60E273E-04D0-49C1-98AE-18F7F104DC1F}"/>
              </a:ext>
            </a:extLst>
          </p:cNvPr>
          <p:cNvGrpSpPr/>
          <p:nvPr/>
        </p:nvGrpSpPr>
        <p:grpSpPr>
          <a:xfrm>
            <a:off x="9392440" y="1135516"/>
            <a:ext cx="2397677" cy="989970"/>
            <a:chOff x="410791" y="4838009"/>
            <a:chExt cx="2397677" cy="989970"/>
          </a:xfrm>
          <a:solidFill>
            <a:schemeClr val="bg1"/>
          </a:solidFill>
        </p:grpSpPr>
        <p:pic>
          <p:nvPicPr>
            <p:cNvPr id="15" name="Picture 14">
              <a:extLst>
                <a:ext uri="{FF2B5EF4-FFF2-40B4-BE49-F238E27FC236}">
                  <a16:creationId xmlns:a16="http://schemas.microsoft.com/office/drawing/2014/main" id="{5B8280B4-0DB2-4E5F-BDC3-976BF6C364EC}"/>
                </a:ext>
              </a:extLst>
            </p:cNvPr>
            <p:cNvPicPr>
              <a:picLocks noChangeAspect="1"/>
            </p:cNvPicPr>
            <p:nvPr/>
          </p:nvPicPr>
          <p:blipFill>
            <a:blip r:embed="rId7"/>
            <a:stretch>
              <a:fillRect/>
            </a:stretch>
          </p:blipFill>
          <p:spPr>
            <a:xfrm>
              <a:off x="410791" y="4838009"/>
              <a:ext cx="1051080" cy="989970"/>
            </a:xfrm>
            <a:prstGeom prst="rect">
              <a:avLst/>
            </a:prstGeom>
            <a:grpFill/>
          </p:spPr>
        </p:pic>
        <p:sp>
          <p:nvSpPr>
            <p:cNvPr id="16" name="TextBox 15">
              <a:extLst>
                <a:ext uri="{FF2B5EF4-FFF2-40B4-BE49-F238E27FC236}">
                  <a16:creationId xmlns:a16="http://schemas.microsoft.com/office/drawing/2014/main" id="{87695D67-608A-422D-883B-F6584D5CEDEC}"/>
                </a:ext>
              </a:extLst>
            </p:cNvPr>
            <p:cNvSpPr txBox="1"/>
            <p:nvPr/>
          </p:nvSpPr>
          <p:spPr>
            <a:xfrm>
              <a:off x="1422550" y="4897641"/>
              <a:ext cx="1385918" cy="83099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Assignment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Report</a:t>
              </a:r>
            </a:p>
          </p:txBody>
        </p:sp>
      </p:grpSp>
    </p:spTree>
    <p:extLst>
      <p:ext uri="{BB962C8B-B14F-4D97-AF65-F5344CB8AC3E}">
        <p14:creationId xmlns:p14="http://schemas.microsoft.com/office/powerpoint/2010/main" val="2423260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ACE8FE-D5F3-4D48-BB6E-192CCD62053D}"/>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5" name="Rectangle 14">
              <a:extLst>
                <a:ext uri="{FF2B5EF4-FFF2-40B4-BE49-F238E27FC236}">
                  <a16:creationId xmlns:a16="http://schemas.microsoft.com/office/drawing/2014/main" id="{A2AB8A8A-E0CC-47CD-97AC-56A2B421278F}"/>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C222B358-75E3-4566-A253-09D7D75D1D3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590803F-2777-4503-9668-E1208F15032A}"/>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4BBDBCD0-C19A-4A34-AEC3-ED0E01042F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B841B8B1-F5C6-4762-A6CB-68F7940235F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0E54991A-00DA-495A-81E9-EE65A0EC6F2D}"/>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BA052048-8DFD-45F9-936C-8FB94ABE8F5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A54368E3-A264-4E37-8621-145A563E300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1">
            <a:extLst>
              <a:ext uri="{FF2B5EF4-FFF2-40B4-BE49-F238E27FC236}">
                <a16:creationId xmlns:a16="http://schemas.microsoft.com/office/drawing/2014/main" id="{D8137F37-7287-4686-93A2-AFEB6D9B1C4A}"/>
              </a:ext>
            </a:extLst>
          </p:cNvPr>
          <p:cNvPicPr>
            <a:picLocks noChangeAspect="1"/>
          </p:cNvPicPr>
          <p:nvPr/>
        </p:nvPicPr>
        <p:blipFill>
          <a:blip r:embed="rId6"/>
          <a:stretch>
            <a:fillRect/>
          </a:stretch>
        </p:blipFill>
        <p:spPr>
          <a:xfrm>
            <a:off x="726618" y="1181735"/>
            <a:ext cx="9089231" cy="4431092"/>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FF55FDE8-BB9B-4D98-84C3-763BEB85E7FE}"/>
              </a:ext>
            </a:extLst>
          </p:cNvPr>
          <p:cNvSpPr txBox="1">
            <a:spLocks noGrp="1"/>
          </p:cNvSpPr>
          <p:nvPr>
            <p:ph type="title" idx="4294967295"/>
          </p:nvPr>
        </p:nvSpPr>
        <p:spPr>
          <a:xfrm>
            <a:off x="432000" y="319946"/>
            <a:ext cx="10963546"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 4.1 </a:t>
            </a:r>
            <a:r>
              <a:rPr kumimoji="0" lang="en-US" sz="2400" b="0" i="0" u="none" strike="noStrike" kern="1200" cap="none" spc="-150" normalizeH="0" baseline="0" noProof="0" dirty="0">
                <a:ln>
                  <a:noFill/>
                </a:ln>
                <a:solidFill>
                  <a:srgbClr val="F2960E"/>
                </a:solidFill>
                <a:effectLst/>
                <a:uLnTx/>
                <a:uFillTx/>
                <a:latin typeface="Arial Black"/>
                <a:ea typeface="+mj-ea"/>
                <a:cs typeface="+mj-cs"/>
              </a:rPr>
              <a:t>Staff – Count and FTE by Job Classification</a:t>
            </a:r>
          </a:p>
        </p:txBody>
      </p:sp>
      <p:sp>
        <p:nvSpPr>
          <p:cNvPr id="6" name="TextBox 5">
            <a:extLst>
              <a:ext uri="{FF2B5EF4-FFF2-40B4-BE49-F238E27FC236}">
                <a16:creationId xmlns:a16="http://schemas.microsoft.com/office/drawing/2014/main" id="{201AE24E-E1E3-426A-958B-8613BD14A0AF}"/>
              </a:ext>
              <a:ext uri="{C183D7F6-B498-43B3-948B-1728B52AA6E4}">
                <adec:decorative xmlns:adec="http://schemas.microsoft.com/office/drawing/2017/decorative" val="1"/>
              </a:ext>
            </a:extLst>
          </p:cNvPr>
          <p:cNvSpPr txBox="1"/>
          <p:nvPr/>
        </p:nvSpPr>
        <p:spPr>
          <a:xfrm>
            <a:off x="2977587" y="2155422"/>
            <a:ext cx="1579906" cy="515244"/>
          </a:xfrm>
          <a:prstGeom prst="rect">
            <a:avLst/>
          </a:prstGeom>
          <a:no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7" name="TextBox 6">
            <a:extLst>
              <a:ext uri="{FF2B5EF4-FFF2-40B4-BE49-F238E27FC236}">
                <a16:creationId xmlns:a16="http://schemas.microsoft.com/office/drawing/2014/main" id="{D9F33C2B-A8B3-475E-9621-1EE1BC36D8DC}"/>
              </a:ext>
              <a:ext uri="{C183D7F6-B498-43B3-948B-1728B52AA6E4}">
                <adec:decorative xmlns:adec="http://schemas.microsoft.com/office/drawing/2017/decorative" val="1"/>
              </a:ext>
            </a:extLst>
          </p:cNvPr>
          <p:cNvSpPr txBox="1"/>
          <p:nvPr/>
        </p:nvSpPr>
        <p:spPr>
          <a:xfrm>
            <a:off x="4557493" y="1959510"/>
            <a:ext cx="5279786" cy="746858"/>
          </a:xfrm>
          <a:prstGeom prst="rect">
            <a:avLst/>
          </a:prstGeom>
          <a:no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8" name="TextBox 7">
            <a:extLst>
              <a:ext uri="{FF2B5EF4-FFF2-40B4-BE49-F238E27FC236}">
                <a16:creationId xmlns:a16="http://schemas.microsoft.com/office/drawing/2014/main" id="{163028B6-F450-4D4C-A8A8-F809D23CA8FB}"/>
              </a:ext>
            </a:extLst>
          </p:cNvPr>
          <p:cNvSpPr txBox="1"/>
          <p:nvPr/>
        </p:nvSpPr>
        <p:spPr>
          <a:xfrm>
            <a:off x="2677853" y="2032044"/>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9" name="TextBox 8">
            <a:extLst>
              <a:ext uri="{FF2B5EF4-FFF2-40B4-BE49-F238E27FC236}">
                <a16:creationId xmlns:a16="http://schemas.microsoft.com/office/drawing/2014/main" id="{8DA59215-7929-4DC1-80D9-07023431A128}"/>
              </a:ext>
            </a:extLst>
          </p:cNvPr>
          <p:cNvSpPr txBox="1"/>
          <p:nvPr/>
        </p:nvSpPr>
        <p:spPr>
          <a:xfrm>
            <a:off x="728918" y="5635261"/>
            <a:ext cx="7018282" cy="615553"/>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ahoma"/>
                <a:ea typeface="+mn-ea"/>
                <a:cs typeface="+mn-cs"/>
              </a:rPr>
              <a:t>Counts are based on unique SEIDs. SUM of FTE Percentages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10" name="TextBox 9">
            <a:extLst>
              <a:ext uri="{FF2B5EF4-FFF2-40B4-BE49-F238E27FC236}">
                <a16:creationId xmlns:a16="http://schemas.microsoft.com/office/drawing/2014/main" id="{76BD1BA2-463A-46F0-B592-2579C84A0DB9}"/>
              </a:ext>
            </a:extLst>
          </p:cNvPr>
          <p:cNvSpPr txBox="1"/>
          <p:nvPr/>
        </p:nvSpPr>
        <p:spPr>
          <a:xfrm>
            <a:off x="9989679" y="2904049"/>
            <a:ext cx="1715149" cy="2554545"/>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ahoma"/>
                <a:ea typeface="+mn-ea"/>
                <a:cs typeface="+mn-cs"/>
              </a:rPr>
              <a:t>A SEID may have multiple assignments and are counted under each Staff Assignment category reported. Staff on Leave are NOT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11" name="TextBox 10">
            <a:extLst>
              <a:ext uri="{FF2B5EF4-FFF2-40B4-BE49-F238E27FC236}">
                <a16:creationId xmlns:a16="http://schemas.microsoft.com/office/drawing/2014/main" id="{5E75338D-48F9-4F49-AAF1-EBF257F1D940}"/>
              </a:ext>
            </a:extLst>
          </p:cNvPr>
          <p:cNvSpPr txBox="1"/>
          <p:nvPr/>
        </p:nvSpPr>
        <p:spPr>
          <a:xfrm>
            <a:off x="340283" y="5268094"/>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12" name="TextBox 11">
            <a:extLst>
              <a:ext uri="{FF2B5EF4-FFF2-40B4-BE49-F238E27FC236}">
                <a16:creationId xmlns:a16="http://schemas.microsoft.com/office/drawing/2014/main" id="{A004D8C8-CDD0-4AE3-816C-DAB9F4A3A4F5}"/>
              </a:ext>
            </a:extLst>
          </p:cNvPr>
          <p:cNvSpPr txBox="1"/>
          <p:nvPr/>
        </p:nvSpPr>
        <p:spPr>
          <a:xfrm>
            <a:off x="11090746" y="2480166"/>
            <a:ext cx="304800" cy="3810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sp>
        <p:nvSpPr>
          <p:cNvPr id="13" name="TextBox 12">
            <a:extLst>
              <a:ext uri="{FF2B5EF4-FFF2-40B4-BE49-F238E27FC236}">
                <a16:creationId xmlns:a16="http://schemas.microsoft.com/office/drawing/2014/main" id="{2EDF0E8A-51BB-4FA5-AA95-6202D518A2D4}"/>
              </a:ext>
            </a:extLst>
          </p:cNvPr>
          <p:cNvSpPr txBox="1"/>
          <p:nvPr/>
        </p:nvSpPr>
        <p:spPr>
          <a:xfrm>
            <a:off x="9837279" y="1651044"/>
            <a:ext cx="304800" cy="3810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spTree>
    <p:extLst>
      <p:ext uri="{BB962C8B-B14F-4D97-AF65-F5344CB8AC3E}">
        <p14:creationId xmlns:p14="http://schemas.microsoft.com/office/powerpoint/2010/main" val="3290877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6E03DAC-BFE7-4382-B586-DBBCB5DC6118}"/>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FFB8F30B-A506-4E89-AB1F-D538DFF2494D}"/>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57B13737-D9F1-4C60-A57A-ADDCD721482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8F53113D-242B-46FD-A816-94C5B07DD5F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1745B3C5-22E3-48BD-950C-592569CBB0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D9CF0B7F-94F0-46AA-BC6D-989B2145C69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9C64BEC0-1F3D-44E2-BEDD-7C0DEB0F568E}"/>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813BE0D-059A-42E7-8F93-195CBE51BD4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3210EE8-7398-40E6-AA03-B39AF9E7458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2">
            <a:extLst>
              <a:ext uri="{FF2B5EF4-FFF2-40B4-BE49-F238E27FC236}">
                <a16:creationId xmlns:a16="http://schemas.microsoft.com/office/drawing/2014/main" id="{11C92CDD-08AF-4E08-B46A-09DC65245CF7}"/>
              </a:ext>
            </a:extLst>
          </p:cNvPr>
          <p:cNvPicPr>
            <a:picLocks noChangeAspect="1"/>
          </p:cNvPicPr>
          <p:nvPr/>
        </p:nvPicPr>
        <p:blipFill>
          <a:blip r:embed="rId6"/>
          <a:stretch>
            <a:fillRect/>
          </a:stretch>
        </p:blipFill>
        <p:spPr>
          <a:xfrm>
            <a:off x="1103668" y="1034756"/>
            <a:ext cx="9984663" cy="4788488"/>
          </a:xfrm>
          <a:prstGeom prst="rect">
            <a:avLst/>
          </a:prstGeom>
          <a:ln>
            <a:noFill/>
          </a:ln>
          <a:effectLst>
            <a:outerShdw blurRad="63500" sx="101000" sy="101000" algn="ctr" rotWithShape="0">
              <a:prstClr val="black">
                <a:alpha val="40000"/>
              </a:prstClr>
            </a:outerShdw>
          </a:effectLst>
        </p:spPr>
      </p:pic>
      <p:sp>
        <p:nvSpPr>
          <p:cNvPr id="5" name="Title 4">
            <a:extLst>
              <a:ext uri="{FF2B5EF4-FFF2-40B4-BE49-F238E27FC236}">
                <a16:creationId xmlns:a16="http://schemas.microsoft.com/office/drawing/2014/main" id="{52C2F2E5-9A15-49AA-A6D0-B190EC225870}"/>
              </a:ext>
            </a:extLst>
          </p:cNvPr>
          <p:cNvSpPr>
            <a:spLocks noGrp="1"/>
          </p:cNvSpPr>
          <p:nvPr>
            <p:ph type="title" idx="4294967295"/>
          </p:nvPr>
        </p:nvSpPr>
        <p:spPr>
          <a:xfrm>
            <a:off x="675552" y="220476"/>
            <a:ext cx="102299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4.2 </a:t>
            </a:r>
            <a:r>
              <a:rPr kumimoji="0" lang="en-US" sz="2000" b="1" i="0" u="none" strike="noStrike" kern="1200" cap="none" spc="0" normalizeH="0" baseline="0" noProof="0" dirty="0">
                <a:ln>
                  <a:noFill/>
                </a:ln>
                <a:solidFill>
                  <a:srgbClr val="F2960E"/>
                </a:solidFill>
                <a:effectLst/>
                <a:uLnTx/>
                <a:uFillTx/>
                <a:latin typeface="Tahoma"/>
                <a:ea typeface="+mn-ea"/>
                <a:cs typeface="+mn-cs"/>
              </a:rPr>
              <a:t>Staff – Count and FTE by Job Classification Disaggregated</a:t>
            </a:r>
          </a:p>
        </p:txBody>
      </p:sp>
    </p:spTree>
    <p:extLst>
      <p:ext uri="{BB962C8B-B14F-4D97-AF65-F5344CB8AC3E}">
        <p14:creationId xmlns:p14="http://schemas.microsoft.com/office/powerpoint/2010/main" val="1011601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B532-9A3C-4AEE-AC77-CEAD56C6988F}"/>
              </a:ext>
            </a:extLst>
          </p:cNvPr>
          <p:cNvSpPr>
            <a:spLocks noGrp="1"/>
          </p:cNvSpPr>
          <p:nvPr>
            <p:ph type="title"/>
          </p:nvPr>
        </p:nvSpPr>
        <p:spPr/>
        <p:txBody>
          <a:bodyPr>
            <a:noAutofit/>
          </a:bodyPr>
          <a:lstStyle/>
          <a:p>
            <a:r>
              <a:rPr lang="en-US" sz="4000" dirty="0">
                <a:latin typeface="Arial Black" panose="020B0A04020102020204" pitchFamily="34" charset="0"/>
              </a:rPr>
              <a:t>Who are Involved in Data Collection?</a:t>
            </a:r>
          </a:p>
        </p:txBody>
      </p:sp>
      <p:sp>
        <p:nvSpPr>
          <p:cNvPr id="5" name="Footer Placeholder 4">
            <a:extLst>
              <a:ext uri="{FF2B5EF4-FFF2-40B4-BE49-F238E27FC236}">
                <a16:creationId xmlns:a16="http://schemas.microsoft.com/office/drawing/2014/main" id="{B60F8F22-FE3C-48AD-9658-E2DE0F791EF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61859576-D387-490E-82E9-5709F5C0BF8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29D97308-25FC-488A-8274-2747696ABE90}"/>
              </a:ext>
              <a:ext uri="{C183D7F6-B498-43B3-948B-1728B52AA6E4}">
                <adec:decorative xmlns:adec="http://schemas.microsoft.com/office/drawing/2017/decorative" val="1"/>
              </a:ext>
            </a:extLst>
          </p:cNvPr>
          <p:cNvGrpSpPr/>
          <p:nvPr/>
        </p:nvGrpSpPr>
        <p:grpSpPr>
          <a:xfrm>
            <a:off x="930965" y="2743201"/>
            <a:ext cx="2001078" cy="1963835"/>
            <a:chOff x="1517374" y="2928882"/>
            <a:chExt cx="2001078" cy="1963835"/>
          </a:xfrm>
        </p:grpSpPr>
        <p:pic>
          <p:nvPicPr>
            <p:cNvPr id="14" name="Picture 13" descr="A group of people in a circle&#10;&#10;Description automatically generated">
              <a:extLst>
                <a:ext uri="{FF2B5EF4-FFF2-40B4-BE49-F238E27FC236}">
                  <a16:creationId xmlns:a16="http://schemas.microsoft.com/office/drawing/2014/main" id="{1EE6AD14-EAE2-4287-BD8E-F1357E73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13" y="2928882"/>
              <a:ext cx="1371600" cy="1371600"/>
            </a:xfrm>
            <a:prstGeom prst="rect">
              <a:avLst/>
            </a:prstGeom>
            <a:effectLst>
              <a:outerShdw blurRad="63500" algn="ctr" rotWithShape="0">
                <a:prstClr val="black">
                  <a:alpha val="40000"/>
                </a:prstClr>
              </a:outerShdw>
            </a:effectLst>
          </p:spPr>
        </p:pic>
        <p:sp>
          <p:nvSpPr>
            <p:cNvPr id="11" name="Title 1">
              <a:extLst>
                <a:ext uri="{FF2B5EF4-FFF2-40B4-BE49-F238E27FC236}">
                  <a16:creationId xmlns:a16="http://schemas.microsoft.com/office/drawing/2014/main" id="{069BD500-7A74-443F-8585-5BF41DBC87AB}"/>
                </a:ext>
              </a:extLst>
            </p:cNvPr>
            <p:cNvSpPr txBox="1">
              <a:spLocks/>
            </p:cNvSpPr>
            <p:nvPr/>
          </p:nvSpPr>
          <p:spPr>
            <a:xfrm>
              <a:off x="1517374" y="4460717"/>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55FAD"/>
                  </a:solidFill>
                  <a:effectLst/>
                  <a:uLnTx/>
                  <a:uFillTx/>
                  <a:latin typeface="Tahoma"/>
                  <a:ea typeface="+mj-ea"/>
                  <a:cs typeface="+mj-cs"/>
                </a:rPr>
                <a:t>CALPADS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55FAD"/>
                  </a:solidFill>
                  <a:effectLst/>
                  <a:uLnTx/>
                  <a:uFillTx/>
                  <a:latin typeface="Tahoma"/>
                  <a:ea typeface="+mj-ea"/>
                  <a:cs typeface="+mj-cs"/>
                </a:rPr>
                <a:t>LEA Coordinator</a:t>
              </a:r>
            </a:p>
          </p:txBody>
        </p:sp>
      </p:grpSp>
      <p:grpSp>
        <p:nvGrpSpPr>
          <p:cNvPr id="30" name="Group 29">
            <a:extLst>
              <a:ext uri="{FF2B5EF4-FFF2-40B4-BE49-F238E27FC236}">
                <a16:creationId xmlns:a16="http://schemas.microsoft.com/office/drawing/2014/main" id="{346D5505-C2FE-4327-8922-CCFBD4BB5AE9}"/>
              </a:ext>
              <a:ext uri="{C183D7F6-B498-43B3-948B-1728B52AA6E4}">
                <adec:decorative xmlns:adec="http://schemas.microsoft.com/office/drawing/2017/decorative" val="1"/>
              </a:ext>
            </a:extLst>
          </p:cNvPr>
          <p:cNvGrpSpPr/>
          <p:nvPr/>
        </p:nvGrpSpPr>
        <p:grpSpPr>
          <a:xfrm>
            <a:off x="2617304" y="1240962"/>
            <a:ext cx="9009681" cy="2188038"/>
            <a:chOff x="2617304" y="1240962"/>
            <a:chExt cx="9009681" cy="2188038"/>
          </a:xfrm>
        </p:grpSpPr>
        <p:pic>
          <p:nvPicPr>
            <p:cNvPr id="12" name="Picture 11" descr="A group of people with their heads in front of them&#10;&#10;Description automatically generated">
              <a:extLst>
                <a:ext uri="{FF2B5EF4-FFF2-40B4-BE49-F238E27FC236}">
                  <a16:creationId xmlns:a16="http://schemas.microsoft.com/office/drawing/2014/main" id="{88298A07-D9AA-4AB1-A127-65B5E5A36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240962"/>
              <a:ext cx="1371600" cy="1371600"/>
            </a:xfrm>
            <a:prstGeom prst="rect">
              <a:avLst/>
            </a:prstGeom>
            <a:ln>
              <a:noFill/>
            </a:ln>
            <a:effectLst>
              <a:outerShdw blurRad="63500" algn="ctr" rotWithShape="0">
                <a:prstClr val="black">
                  <a:alpha val="40000"/>
                </a:prstClr>
              </a:outerShdw>
            </a:effectLst>
          </p:spPr>
        </p:pic>
        <p:sp>
          <p:nvSpPr>
            <p:cNvPr id="13" name="Title 1">
              <a:extLst>
                <a:ext uri="{FF2B5EF4-FFF2-40B4-BE49-F238E27FC236}">
                  <a16:creationId xmlns:a16="http://schemas.microsoft.com/office/drawing/2014/main" id="{7D8852C8-E84F-4ABF-A900-0E01FB1CAC1D}"/>
                </a:ext>
              </a:extLst>
            </p:cNvPr>
            <p:cNvSpPr txBox="1">
              <a:spLocks/>
            </p:cNvSpPr>
            <p:nvPr/>
          </p:nvSpPr>
          <p:spPr>
            <a:xfrm>
              <a:off x="6268278" y="1710762"/>
              <a:ext cx="153838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Tahoma"/>
                  <a:ea typeface="+mj-ea"/>
                  <a:cs typeface="+mj-cs"/>
                </a:rPr>
                <a:t>School Sites</a:t>
              </a:r>
            </a:p>
          </p:txBody>
        </p:sp>
        <p:sp>
          <p:nvSpPr>
            <p:cNvPr id="17" name="Title 1">
              <a:extLst>
                <a:ext uri="{FF2B5EF4-FFF2-40B4-BE49-F238E27FC236}">
                  <a16:creationId xmlns:a16="http://schemas.microsoft.com/office/drawing/2014/main" id="{92FCB7F3-C6E2-4201-A1D0-B36202E40B9C}"/>
                </a:ext>
              </a:extLst>
            </p:cNvPr>
            <p:cNvSpPr txBox="1">
              <a:spLocks/>
            </p:cNvSpPr>
            <p:nvPr/>
          </p:nvSpPr>
          <p:spPr>
            <a:xfrm>
              <a:off x="7720150" y="1674909"/>
              <a:ext cx="3906835" cy="57406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Help gather and maintain student profile data within SIS</a:t>
              </a:r>
            </a:p>
          </p:txBody>
        </p:sp>
        <p:cxnSp>
          <p:nvCxnSpPr>
            <p:cNvPr id="20" name="Connector: Elbow 19">
              <a:extLst>
                <a:ext uri="{FF2B5EF4-FFF2-40B4-BE49-F238E27FC236}">
                  <a16:creationId xmlns:a16="http://schemas.microsoft.com/office/drawing/2014/main" id="{5A9F2D73-AF90-4BD2-9328-6F1140065024}"/>
                </a:ext>
              </a:extLst>
            </p:cNvPr>
            <p:cNvCxnSpPr>
              <a:stCxn id="14" idx="3"/>
              <a:endCxn id="12" idx="1"/>
            </p:cNvCxnSpPr>
            <p:nvPr/>
          </p:nvCxnSpPr>
          <p:spPr>
            <a:xfrm flipV="1">
              <a:off x="2617304" y="1926762"/>
              <a:ext cx="2107096" cy="1502238"/>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1836894-C07A-4D7C-B4AE-3251DA33E5BC}"/>
              </a:ext>
              <a:ext uri="{C183D7F6-B498-43B3-948B-1728B52AA6E4}">
                <adec:decorative xmlns:adec="http://schemas.microsoft.com/office/drawing/2017/decorative" val="1"/>
              </a:ext>
            </a:extLst>
          </p:cNvPr>
          <p:cNvGrpSpPr/>
          <p:nvPr/>
        </p:nvGrpSpPr>
        <p:grpSpPr>
          <a:xfrm>
            <a:off x="2617304" y="3253140"/>
            <a:ext cx="9096200" cy="2579898"/>
            <a:chOff x="5234608" y="6506280"/>
            <a:chExt cx="18192400" cy="5159796"/>
          </a:xfrm>
        </p:grpSpPr>
        <p:grpSp>
          <p:nvGrpSpPr>
            <p:cNvPr id="3" name="Group 2">
              <a:extLst>
                <a:ext uri="{FF2B5EF4-FFF2-40B4-BE49-F238E27FC236}">
                  <a16:creationId xmlns:a16="http://schemas.microsoft.com/office/drawing/2014/main" id="{429FF45C-D951-4077-AFB5-459D883ACD1F}"/>
                </a:ext>
              </a:extLst>
            </p:cNvPr>
            <p:cNvGrpSpPr/>
            <p:nvPr/>
          </p:nvGrpSpPr>
          <p:grpSpPr>
            <a:xfrm>
              <a:off x="9436310" y="6506280"/>
              <a:ext cx="13990698" cy="5159796"/>
              <a:chOff x="9448801" y="6453944"/>
              <a:chExt cx="13990698" cy="5159796"/>
            </a:xfrm>
          </p:grpSpPr>
          <p:pic>
            <p:nvPicPr>
              <p:cNvPr id="10" name="Picture 9" descr="A group of people with their faces in the background&#10;&#10;Description automatically generated">
                <a:extLst>
                  <a:ext uri="{FF2B5EF4-FFF2-40B4-BE49-F238E27FC236}">
                    <a16:creationId xmlns:a16="http://schemas.microsoft.com/office/drawing/2014/main" id="{693C40E2-A119-4714-9251-C78B6A0AD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1" y="8870540"/>
                <a:ext cx="2743200" cy="2743200"/>
              </a:xfrm>
              <a:prstGeom prst="rect">
                <a:avLst/>
              </a:prstGeom>
              <a:effectLst>
                <a:outerShdw blurRad="63500" algn="ctr" rotWithShape="0">
                  <a:prstClr val="black">
                    <a:alpha val="40000"/>
                  </a:prstClr>
                </a:outerShdw>
              </a:effectLst>
            </p:spPr>
          </p:pic>
          <p:sp>
            <p:nvSpPr>
              <p:cNvPr id="16" name="Title 1">
                <a:extLst>
                  <a:ext uri="{FF2B5EF4-FFF2-40B4-BE49-F238E27FC236}">
                    <a16:creationId xmlns:a16="http://schemas.microsoft.com/office/drawing/2014/main" id="{CA3132D9-9856-440C-BC56-37CE9238BDE2}"/>
                  </a:ext>
                </a:extLst>
              </p:cNvPr>
              <p:cNvSpPr txBox="1">
                <a:spLocks/>
              </p:cNvSpPr>
              <p:nvPr/>
            </p:nvSpPr>
            <p:spPr>
              <a:xfrm>
                <a:off x="12653551" y="9378140"/>
                <a:ext cx="3076780" cy="13193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Arial" panose="020B0604020202020204" pitchFamily="34" charset="0"/>
                    <a:ea typeface="+mj-ea"/>
                    <a:cs typeface="Arial" panose="020B0604020202020204" pitchFamily="34" charset="0"/>
                  </a:rPr>
                  <a:t>Other Staff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Programs, EL, HR, Curriculum, SPED</a:t>
                </a:r>
              </a:p>
            </p:txBody>
          </p:sp>
          <p:sp>
            <p:nvSpPr>
              <p:cNvPr id="19" name="Title 1">
                <a:extLst>
                  <a:ext uri="{FF2B5EF4-FFF2-40B4-BE49-F238E27FC236}">
                    <a16:creationId xmlns:a16="http://schemas.microsoft.com/office/drawing/2014/main" id="{327DCFBC-2D59-4EDB-B5E3-1251DE082E4D}"/>
                  </a:ext>
                </a:extLst>
              </p:cNvPr>
              <p:cNvSpPr txBox="1">
                <a:spLocks/>
              </p:cNvSpPr>
              <p:nvPr/>
            </p:nvSpPr>
            <p:spPr>
              <a:xfrm>
                <a:off x="15625825" y="6453944"/>
                <a:ext cx="7813674" cy="864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Help determine the staff credentials appropriate for the courses taught, FTE information</a:t>
                </a:r>
              </a:p>
            </p:txBody>
          </p:sp>
        </p:grpSp>
        <p:cxnSp>
          <p:nvCxnSpPr>
            <p:cNvPr id="21" name="Connector: Elbow 20">
              <a:extLst>
                <a:ext uri="{FF2B5EF4-FFF2-40B4-BE49-F238E27FC236}">
                  <a16:creationId xmlns:a16="http://schemas.microsoft.com/office/drawing/2014/main" id="{21A4DFB9-026D-42D5-9216-6106B314B14C}"/>
                </a:ext>
              </a:extLst>
            </p:cNvPr>
            <p:cNvCxnSpPr>
              <a:cxnSpLocks/>
              <a:stCxn id="14" idx="3"/>
              <a:endCxn id="10" idx="1"/>
            </p:cNvCxnSpPr>
            <p:nvPr/>
          </p:nvCxnSpPr>
          <p:spPr>
            <a:xfrm>
              <a:off x="5234608" y="6858001"/>
              <a:ext cx="4201702" cy="3436475"/>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0C20039-9226-462A-BF15-16F8D98C52D8}"/>
              </a:ext>
              <a:ext uri="{C183D7F6-B498-43B3-948B-1728B52AA6E4}">
                <adec:decorative xmlns:adec="http://schemas.microsoft.com/office/drawing/2017/decorative" val="1"/>
              </a:ext>
            </a:extLst>
          </p:cNvPr>
          <p:cNvGrpSpPr/>
          <p:nvPr/>
        </p:nvGrpSpPr>
        <p:grpSpPr>
          <a:xfrm>
            <a:off x="2617304" y="2743201"/>
            <a:ext cx="9132421" cy="2517862"/>
            <a:chOff x="2617304" y="2743200"/>
            <a:chExt cx="9132421" cy="2517862"/>
          </a:xfrm>
        </p:grpSpPr>
        <p:pic>
          <p:nvPicPr>
            <p:cNvPr id="8" name="Picture 7" descr="A group of women with long hair&#10;&#10;Description automatically generated">
              <a:extLst>
                <a:ext uri="{FF2B5EF4-FFF2-40B4-BE49-F238E27FC236}">
                  <a16:creationId xmlns:a16="http://schemas.microsoft.com/office/drawing/2014/main" id="{CCBCF8BF-33F7-49C8-B959-078D22BCA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743200"/>
              <a:ext cx="1371600" cy="1371600"/>
            </a:xfrm>
            <a:prstGeom prst="rect">
              <a:avLst/>
            </a:prstGeom>
            <a:effectLst>
              <a:outerShdw blurRad="63500" algn="ctr" rotWithShape="0">
                <a:prstClr val="black">
                  <a:alpha val="40000"/>
                </a:prstClr>
              </a:outerShdw>
            </a:effectLst>
          </p:spPr>
        </p:pic>
        <p:sp>
          <p:nvSpPr>
            <p:cNvPr id="15" name="Title 1">
              <a:extLst>
                <a:ext uri="{FF2B5EF4-FFF2-40B4-BE49-F238E27FC236}">
                  <a16:creationId xmlns:a16="http://schemas.microsoft.com/office/drawing/2014/main" id="{1967BF62-9C7B-4DFE-875A-4C42DAD29E86}"/>
                </a:ext>
              </a:extLst>
            </p:cNvPr>
            <p:cNvSpPr txBox="1">
              <a:spLocks/>
            </p:cNvSpPr>
            <p:nvPr/>
          </p:nvSpPr>
          <p:spPr>
            <a:xfrm>
              <a:off x="6268280" y="3213000"/>
              <a:ext cx="1451870"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Tahoma"/>
                  <a:ea typeface="+mj-ea"/>
                  <a:cs typeface="+mj-cs"/>
                </a:rPr>
                <a:t>Human Resource</a:t>
              </a:r>
            </a:p>
          </p:txBody>
        </p:sp>
        <p:sp>
          <p:nvSpPr>
            <p:cNvPr id="18" name="Title 1">
              <a:extLst>
                <a:ext uri="{FF2B5EF4-FFF2-40B4-BE49-F238E27FC236}">
                  <a16:creationId xmlns:a16="http://schemas.microsoft.com/office/drawing/2014/main" id="{B2F3B17A-4F1B-4740-B1DB-57B4E0FE7F17}"/>
                </a:ext>
              </a:extLst>
            </p:cNvPr>
            <p:cNvSpPr txBox="1">
              <a:spLocks/>
            </p:cNvSpPr>
            <p:nvPr/>
          </p:nvSpPr>
          <p:spPr>
            <a:xfrm>
              <a:off x="7842889" y="4829062"/>
              <a:ext cx="3906836"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a:ea typeface="+mj-ea"/>
                  <a:cs typeface="+mj-cs"/>
                </a:rPr>
                <a:t>Help determine the course content, EL services  provided, assign students in courses</a:t>
              </a:r>
            </a:p>
          </p:txBody>
        </p:sp>
        <p:cxnSp>
          <p:nvCxnSpPr>
            <p:cNvPr id="25" name="Straight Arrow Connector 24">
              <a:extLst>
                <a:ext uri="{FF2B5EF4-FFF2-40B4-BE49-F238E27FC236}">
                  <a16:creationId xmlns:a16="http://schemas.microsoft.com/office/drawing/2014/main" id="{682D208A-5CA9-41C9-9450-10C49A05E778}"/>
                </a:ext>
              </a:extLst>
            </p:cNvPr>
            <p:cNvCxnSpPr>
              <a:cxnSpLocks/>
              <a:stCxn id="14" idx="3"/>
              <a:endCxn id="8" idx="1"/>
            </p:cNvCxnSpPr>
            <p:nvPr/>
          </p:nvCxnSpPr>
          <p:spPr>
            <a:xfrm>
              <a:off x="2617304" y="3429000"/>
              <a:ext cx="2107096" cy="0"/>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55620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088E256-35B8-43E1-B266-2139DA4FECF7}"/>
              </a:ext>
              <a:ext uri="{C183D7F6-B498-43B3-948B-1728B52AA6E4}">
                <adec:decorative xmlns:adec="http://schemas.microsoft.com/office/drawing/2017/decorative" val="1"/>
              </a:ext>
            </a:extLst>
          </p:cNvPr>
          <p:cNvGrpSpPr/>
          <p:nvPr/>
        </p:nvGrpSpPr>
        <p:grpSpPr>
          <a:xfrm>
            <a:off x="0" y="6368950"/>
            <a:ext cx="12192001" cy="492636"/>
            <a:chOff x="0" y="6399536"/>
            <a:chExt cx="12192001" cy="492636"/>
          </a:xfrm>
        </p:grpSpPr>
        <p:sp>
          <p:nvSpPr>
            <p:cNvPr id="10" name="Rectangle 9">
              <a:extLst>
                <a:ext uri="{FF2B5EF4-FFF2-40B4-BE49-F238E27FC236}">
                  <a16:creationId xmlns:a16="http://schemas.microsoft.com/office/drawing/2014/main" id="{DE60FE07-0274-4AC9-8DBE-CEE4A3C33D4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A929FB38-5923-4B2E-BB88-65E53FECF88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FC50C85B-E309-4A18-AD77-714F34F831A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3" name="Graphic 30">
              <a:extLst>
                <a:ext uri="{FF2B5EF4-FFF2-40B4-BE49-F238E27FC236}">
                  <a16:creationId xmlns:a16="http://schemas.microsoft.com/office/drawing/2014/main" id="{3CF6F754-DC7A-41C3-9D7E-3C7D9D5D24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5" name="Rectangle 14">
              <a:extLst>
                <a:ext uri="{FF2B5EF4-FFF2-40B4-BE49-F238E27FC236}">
                  <a16:creationId xmlns:a16="http://schemas.microsoft.com/office/drawing/2014/main" id="{5555A5A8-9125-46BA-A5DD-50C5C188F81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F6D6840A-1C20-4467-AB15-4D6C9EEC4269}"/>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096DC62-A27E-4140-BF73-B89A6F76C02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9CB2108E-6A35-4674-A5B3-67FF76C11BA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3076" name="Picture 4" descr="A screenshot of Report 4.3">
            <a:extLst>
              <a:ext uri="{FF2B5EF4-FFF2-40B4-BE49-F238E27FC236}">
                <a16:creationId xmlns:a16="http://schemas.microsoft.com/office/drawing/2014/main" id="{651E9E9D-305A-44D9-9FC6-A8FE4E093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41324" y="746991"/>
            <a:ext cx="10972800" cy="5006047"/>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73D3BD-BDA5-4256-B263-805CDA82E180}"/>
              </a:ext>
            </a:extLst>
          </p:cNvPr>
          <p:cNvSpPr/>
          <p:nvPr/>
        </p:nvSpPr>
        <p:spPr>
          <a:xfrm>
            <a:off x="809525" y="5795498"/>
            <a:ext cx="10572949" cy="497128"/>
          </a:xfrm>
          <a:prstGeom prst="rect">
            <a:avLst/>
          </a:prstGeom>
          <a:noFill/>
          <a:ln w="28575">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F8A"/>
                </a:solidFill>
                <a:effectLst/>
                <a:uLnTx/>
                <a:uFillTx/>
                <a:latin typeface="Arial" panose="020B0604020202020204" pitchFamily="34" charset="0"/>
                <a:ea typeface="+mn-ea"/>
                <a:cs typeface="Arial" panose="020B0604020202020204" pitchFamily="34" charset="0"/>
              </a:rPr>
              <a:t> In relation to EL services, Report 4.3 reflects the EL service provided and if there are any EL students enrolled</a:t>
            </a:r>
          </a:p>
        </p:txBody>
      </p:sp>
      <p:sp>
        <p:nvSpPr>
          <p:cNvPr id="14" name="Title 13">
            <a:extLst>
              <a:ext uri="{FF2B5EF4-FFF2-40B4-BE49-F238E27FC236}">
                <a16:creationId xmlns:a16="http://schemas.microsoft.com/office/drawing/2014/main" id="{D97B4D55-B427-4164-A289-6F5EFD5A51F1}"/>
              </a:ext>
            </a:extLst>
          </p:cNvPr>
          <p:cNvSpPr>
            <a:spLocks noGrp="1"/>
          </p:cNvSpPr>
          <p:nvPr>
            <p:ph type="title" idx="4294967295"/>
          </p:nvPr>
        </p:nvSpPr>
        <p:spPr>
          <a:xfrm>
            <a:off x="443897" y="119756"/>
            <a:ext cx="1132810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4.3  </a:t>
            </a:r>
            <a:r>
              <a:rPr kumimoji="0" lang="en-US" sz="2400" b="1" i="0" u="none" strike="noStrike" kern="1200" cap="none" spc="0" normalizeH="0" baseline="0" noProof="0" dirty="0">
                <a:ln>
                  <a:noFill/>
                </a:ln>
                <a:solidFill>
                  <a:srgbClr val="F2960E"/>
                </a:solidFill>
                <a:effectLst/>
                <a:uLnTx/>
                <a:uFillTx/>
                <a:latin typeface="Arial Black" panose="020B0A04020102020204" pitchFamily="34" charset="0"/>
                <a:ea typeface="+mn-ea"/>
                <a:cs typeface="+mn-cs"/>
              </a:rPr>
              <a:t>Staff Teaching Assignment – Detail</a:t>
            </a:r>
          </a:p>
        </p:txBody>
      </p:sp>
      <p:sp>
        <p:nvSpPr>
          <p:cNvPr id="4" name="Rectangle: Rounded Corners 3">
            <a:extLst>
              <a:ext uri="{FF2B5EF4-FFF2-40B4-BE49-F238E27FC236}">
                <a16:creationId xmlns:a16="http://schemas.microsoft.com/office/drawing/2014/main" id="{E7D44C44-F309-4F52-A50D-5DA6B919FD05}"/>
              </a:ext>
              <a:ext uri="{C183D7F6-B498-43B3-948B-1728B52AA6E4}">
                <adec:decorative xmlns:adec="http://schemas.microsoft.com/office/drawing/2017/decorative" val="1"/>
              </a:ext>
            </a:extLst>
          </p:cNvPr>
          <p:cNvSpPr/>
          <p:nvPr/>
        </p:nvSpPr>
        <p:spPr>
          <a:xfrm>
            <a:off x="11052313" y="1480930"/>
            <a:ext cx="498363" cy="4015409"/>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6F0ECB1A-2C20-42B4-AD71-B7AEAD6989EA}"/>
              </a:ext>
              <a:ext uri="{C183D7F6-B498-43B3-948B-1728B52AA6E4}">
                <adec:decorative xmlns:adec="http://schemas.microsoft.com/office/drawing/2017/decorative" val="1"/>
              </a:ext>
            </a:extLst>
          </p:cNvPr>
          <p:cNvSpPr/>
          <p:nvPr/>
        </p:nvSpPr>
        <p:spPr>
          <a:xfrm>
            <a:off x="3458819" y="1480929"/>
            <a:ext cx="407503" cy="4015409"/>
          </a:xfrm>
          <a:prstGeom prst="roundRect">
            <a:avLst/>
          </a:prstGeom>
          <a:noFill/>
          <a:ln w="25400">
            <a:solidFill>
              <a:srgbClr val="FF76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8" name="Rectangle: Rounded Corners 17">
            <a:extLst>
              <a:ext uri="{FF2B5EF4-FFF2-40B4-BE49-F238E27FC236}">
                <a16:creationId xmlns:a16="http://schemas.microsoft.com/office/drawing/2014/main" id="{93791074-0435-4358-8E86-DD4A57D32E62}"/>
              </a:ext>
              <a:ext uri="{C183D7F6-B498-43B3-948B-1728B52AA6E4}">
                <adec:decorative xmlns:adec="http://schemas.microsoft.com/office/drawing/2017/decorative" val="1"/>
              </a:ext>
            </a:extLst>
          </p:cNvPr>
          <p:cNvSpPr/>
          <p:nvPr/>
        </p:nvSpPr>
        <p:spPr>
          <a:xfrm>
            <a:off x="8759684" y="1480929"/>
            <a:ext cx="407503" cy="4015409"/>
          </a:xfrm>
          <a:prstGeom prst="roundRect">
            <a:avLst/>
          </a:prstGeom>
          <a:noFill/>
          <a:ln w="25400">
            <a:solidFill>
              <a:srgbClr val="FF76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19" name="Group 18" descr="Picture of a checkmark">
            <a:extLst>
              <a:ext uri="{FF2B5EF4-FFF2-40B4-BE49-F238E27FC236}">
                <a16:creationId xmlns:a16="http://schemas.microsoft.com/office/drawing/2014/main" id="{65909879-02AD-47E6-90E2-9566F30BFACA}"/>
              </a:ext>
            </a:extLst>
          </p:cNvPr>
          <p:cNvGrpSpPr/>
          <p:nvPr/>
        </p:nvGrpSpPr>
        <p:grpSpPr>
          <a:xfrm>
            <a:off x="836659" y="3689027"/>
            <a:ext cx="2426826" cy="989970"/>
            <a:chOff x="410791" y="4838009"/>
            <a:chExt cx="2426826" cy="989970"/>
          </a:xfrm>
          <a:solidFill>
            <a:schemeClr val="bg1"/>
          </a:solidFill>
        </p:grpSpPr>
        <p:pic>
          <p:nvPicPr>
            <p:cNvPr id="20" name="Picture 19">
              <a:extLst>
                <a:ext uri="{FF2B5EF4-FFF2-40B4-BE49-F238E27FC236}">
                  <a16:creationId xmlns:a16="http://schemas.microsoft.com/office/drawing/2014/main" id="{9B07EE6D-B420-4A1B-80CF-A20C1B956747}"/>
                </a:ext>
              </a:extLst>
            </p:cNvPr>
            <p:cNvPicPr>
              <a:picLocks noChangeAspect="1"/>
            </p:cNvPicPr>
            <p:nvPr/>
          </p:nvPicPr>
          <p:blipFill>
            <a:blip r:embed="rId7"/>
            <a:stretch>
              <a:fillRect/>
            </a:stretch>
          </p:blipFill>
          <p:spPr>
            <a:xfrm>
              <a:off x="410791" y="4838009"/>
              <a:ext cx="1051080" cy="989970"/>
            </a:xfrm>
            <a:prstGeom prst="rect">
              <a:avLst/>
            </a:prstGeom>
            <a:grpFill/>
          </p:spPr>
        </p:pic>
        <p:sp>
          <p:nvSpPr>
            <p:cNvPr id="21" name="TextBox 20">
              <a:extLst>
                <a:ext uri="{FF2B5EF4-FFF2-40B4-BE49-F238E27FC236}">
                  <a16:creationId xmlns:a16="http://schemas.microsoft.com/office/drawing/2014/main" id="{94005C39-D2E7-47BE-BF42-2DD466953F03}"/>
                </a:ext>
              </a:extLst>
            </p:cNvPr>
            <p:cNvSpPr txBox="1"/>
            <p:nvPr/>
          </p:nvSpPr>
          <p:spPr>
            <a:xfrm>
              <a:off x="1422550" y="4897641"/>
              <a:ext cx="1415067" cy="83099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Assignment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Report</a:t>
              </a:r>
            </a:p>
          </p:txBody>
        </p:sp>
      </p:grpSp>
    </p:spTree>
    <p:extLst>
      <p:ext uri="{BB962C8B-B14F-4D97-AF65-F5344CB8AC3E}">
        <p14:creationId xmlns:p14="http://schemas.microsoft.com/office/powerpoint/2010/main" val="28072115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8644E7-CE40-45B8-8B34-949D51AAE66A}"/>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16BD6B17-7E98-4E2D-870B-8484B8A0D505}"/>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10EFC6AB-3D30-403E-AABC-66385CDBE11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7E2B2B32-B9B2-438B-8269-0BFE65BD88B1}"/>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31D04AC5-2674-4298-9F1E-5FA2B9A05A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541152C5-3775-46BB-88CD-3845207F9E3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904798E9-627F-4383-8865-BD85D0F771DE}"/>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9A127F52-6150-46B5-A1A3-9346AA9D3E3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4E67844-B9F4-4F55-89B0-6D3CDE7D89E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4">
            <a:extLst>
              <a:ext uri="{FF2B5EF4-FFF2-40B4-BE49-F238E27FC236}">
                <a16:creationId xmlns:a16="http://schemas.microsoft.com/office/drawing/2014/main" id="{13D0E466-918D-4D84-B6C9-952FE3B73FCD}"/>
              </a:ext>
            </a:extLst>
          </p:cNvPr>
          <p:cNvPicPr>
            <a:picLocks noChangeAspect="1"/>
          </p:cNvPicPr>
          <p:nvPr/>
        </p:nvPicPr>
        <p:blipFill>
          <a:blip r:embed="rId6"/>
          <a:stretch>
            <a:fillRect/>
          </a:stretch>
        </p:blipFill>
        <p:spPr>
          <a:xfrm>
            <a:off x="721150" y="1306609"/>
            <a:ext cx="10749699" cy="3705215"/>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5E360AEA-5010-4B81-944D-9697ECF427B2}"/>
              </a:ext>
            </a:extLst>
          </p:cNvPr>
          <p:cNvSpPr>
            <a:spLocks noGrp="1"/>
          </p:cNvSpPr>
          <p:nvPr>
            <p:ph type="title" idx="4294967295"/>
          </p:nvPr>
        </p:nvSpPr>
        <p:spPr>
          <a:xfrm>
            <a:off x="590952" y="300114"/>
            <a:ext cx="861539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ea typeface="+mn-ea"/>
                <a:cs typeface="+mn-cs"/>
              </a:rPr>
              <a:t>Report 4.4 </a:t>
            </a:r>
            <a:r>
              <a:rPr kumimoji="0" lang="en-US" sz="2400" b="1" i="0" u="none" strike="noStrike" kern="1200" cap="none" spc="0" normalizeH="0" baseline="0" noProof="0" dirty="0">
                <a:ln>
                  <a:noFill/>
                </a:ln>
                <a:solidFill>
                  <a:srgbClr val="F2960E"/>
                </a:solidFill>
                <a:effectLst/>
                <a:uLnTx/>
                <a:uFillTx/>
                <a:latin typeface="Tahoma"/>
                <a:ea typeface="+mn-ea"/>
                <a:cs typeface="+mn-cs"/>
              </a:rPr>
              <a:t>Staff Profile – List</a:t>
            </a:r>
          </a:p>
        </p:txBody>
      </p:sp>
    </p:spTree>
    <p:extLst>
      <p:ext uri="{BB962C8B-B14F-4D97-AF65-F5344CB8AC3E}">
        <p14:creationId xmlns:p14="http://schemas.microsoft.com/office/powerpoint/2010/main" val="3635507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48AB92-0CB1-4A5D-977E-AE179C517E02}"/>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09D441D6-0493-492E-8472-4A6BE0AB86B1}"/>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89CF420-882D-4C7B-9035-CE2F9883D4D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2CD092E-AECF-4E31-BABD-805DFD76F0D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8926E288-74D5-45E6-AFD9-77BC1AC5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25F27EC4-9F0D-4C23-BF8F-B969F72BD57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5CA56052-17CB-4DBE-BAE9-3A15E6059D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F42F082-B0DA-4FBF-83BD-938A30A5B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CB9EEB3-6538-44F0-8863-E5A71071C4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5">
            <a:extLst>
              <a:ext uri="{FF2B5EF4-FFF2-40B4-BE49-F238E27FC236}">
                <a16:creationId xmlns:a16="http://schemas.microsoft.com/office/drawing/2014/main" id="{5386F254-C510-4C28-844D-6B1255311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916" y="1351655"/>
            <a:ext cx="9788164" cy="4577099"/>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063F91D4-F371-4009-A072-1367C012E520}"/>
              </a:ext>
            </a:extLst>
          </p:cNvPr>
          <p:cNvSpPr>
            <a:spLocks noGrp="1"/>
          </p:cNvSpPr>
          <p:nvPr>
            <p:ph type="title" idx="4294967295"/>
          </p:nvPr>
        </p:nvSpPr>
        <p:spPr>
          <a:xfrm>
            <a:off x="735240" y="336703"/>
            <a:ext cx="107215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Report 4.5 </a:t>
            </a:r>
            <a:r>
              <a:rPr kumimoji="0" lang="en-US" sz="2000" b="1" i="0" u="none" strike="noStrike" kern="1200" cap="none" spc="0" normalizeH="0" baseline="0" noProof="0" dirty="0">
                <a:ln>
                  <a:noFill/>
                </a:ln>
                <a:solidFill>
                  <a:srgbClr val="F2960E"/>
                </a:solidFill>
                <a:effectLst/>
                <a:uLnTx/>
                <a:uFillTx/>
                <a:latin typeface="Tahoma"/>
                <a:ea typeface="+mn-ea"/>
                <a:cs typeface="+mn-cs"/>
              </a:rPr>
              <a:t>- Staff Non-Classroom Based or Support Assignment – Detail</a:t>
            </a:r>
          </a:p>
        </p:txBody>
      </p:sp>
      <p:grpSp>
        <p:nvGrpSpPr>
          <p:cNvPr id="13" name="Group 12" descr="Picture of a checkmark">
            <a:extLst>
              <a:ext uri="{FF2B5EF4-FFF2-40B4-BE49-F238E27FC236}">
                <a16:creationId xmlns:a16="http://schemas.microsoft.com/office/drawing/2014/main" id="{4B1595FA-623F-4F1E-89F6-731CED055A3B}"/>
              </a:ext>
            </a:extLst>
          </p:cNvPr>
          <p:cNvGrpSpPr/>
          <p:nvPr/>
        </p:nvGrpSpPr>
        <p:grpSpPr>
          <a:xfrm>
            <a:off x="934971" y="3540160"/>
            <a:ext cx="2452285" cy="989970"/>
            <a:chOff x="410791" y="4838009"/>
            <a:chExt cx="2452285" cy="989970"/>
          </a:xfrm>
          <a:solidFill>
            <a:schemeClr val="bg1"/>
          </a:solidFill>
          <a:effectLst/>
        </p:grpSpPr>
        <p:pic>
          <p:nvPicPr>
            <p:cNvPr id="14" name="Picture 13">
              <a:extLst>
                <a:ext uri="{FF2B5EF4-FFF2-40B4-BE49-F238E27FC236}">
                  <a16:creationId xmlns:a16="http://schemas.microsoft.com/office/drawing/2014/main" id="{1C3AF25C-CAD1-42A0-BA80-2629D2860321}"/>
                </a:ext>
              </a:extLst>
            </p:cNvPr>
            <p:cNvPicPr>
              <a:picLocks noChangeAspect="1"/>
            </p:cNvPicPr>
            <p:nvPr/>
          </p:nvPicPr>
          <p:blipFill>
            <a:blip r:embed="rId7"/>
            <a:stretch>
              <a:fillRect/>
            </a:stretch>
          </p:blipFill>
          <p:spPr>
            <a:xfrm>
              <a:off x="410791" y="4838009"/>
              <a:ext cx="1051080" cy="989970"/>
            </a:xfrm>
            <a:prstGeom prst="rect">
              <a:avLst/>
            </a:prstGeom>
            <a:grpFill/>
          </p:spPr>
        </p:pic>
        <p:sp>
          <p:nvSpPr>
            <p:cNvPr id="15" name="TextBox 14">
              <a:extLst>
                <a:ext uri="{FF2B5EF4-FFF2-40B4-BE49-F238E27FC236}">
                  <a16:creationId xmlns:a16="http://schemas.microsoft.com/office/drawing/2014/main" id="{D111ACC0-FD4B-4B54-A148-75B2417AF1A0}"/>
                </a:ext>
              </a:extLst>
            </p:cNvPr>
            <p:cNvSpPr txBox="1"/>
            <p:nvPr/>
          </p:nvSpPr>
          <p:spPr>
            <a:xfrm>
              <a:off x="1422550" y="4917495"/>
              <a:ext cx="1440526" cy="83099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Assignment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Report</a:t>
              </a:r>
            </a:p>
          </p:txBody>
        </p:sp>
      </p:grpSp>
    </p:spTree>
    <p:extLst>
      <p:ext uri="{BB962C8B-B14F-4D97-AF65-F5344CB8AC3E}">
        <p14:creationId xmlns:p14="http://schemas.microsoft.com/office/powerpoint/2010/main" val="7904718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48AB92-0CB1-4A5D-977E-AE179C517E02}"/>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09D441D6-0493-492E-8472-4A6BE0AB86B1}"/>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89CF420-882D-4C7B-9035-CE2F9883D4D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2CD092E-AECF-4E31-BABD-805DFD76F0D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8926E288-74D5-45E6-AFD9-77BC1AC5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25F27EC4-9F0D-4C23-BF8F-B969F72BD57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5CA56052-17CB-4DBE-BAE9-3A15E6059D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F42F082-B0DA-4FBF-83BD-938A30A5B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CB9EEB3-6538-44F0-8863-E5A71071C4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itle 4">
            <a:extLst>
              <a:ext uri="{FF2B5EF4-FFF2-40B4-BE49-F238E27FC236}">
                <a16:creationId xmlns:a16="http://schemas.microsoft.com/office/drawing/2014/main" id="{063F91D4-F371-4009-A072-1367C012E520}"/>
              </a:ext>
            </a:extLst>
          </p:cNvPr>
          <p:cNvSpPr>
            <a:spLocks noGrp="1"/>
          </p:cNvSpPr>
          <p:nvPr>
            <p:ph type="title" idx="4294967295"/>
          </p:nvPr>
        </p:nvSpPr>
        <p:spPr>
          <a:xfrm>
            <a:off x="735240" y="336703"/>
            <a:ext cx="107215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17.1 </a:t>
            </a:r>
            <a:r>
              <a:rPr kumimoji="0" lang="en-US" sz="2000" b="1" i="0" u="none" strike="noStrike" kern="1200" cap="none" spc="0" normalizeH="0" baseline="0" noProof="0" dirty="0">
                <a:ln>
                  <a:noFill/>
                </a:ln>
                <a:solidFill>
                  <a:srgbClr val="F2960E"/>
                </a:solidFill>
                <a:effectLst/>
                <a:uLnTx/>
                <a:uFillTx/>
                <a:latin typeface="Tahoma"/>
                <a:ea typeface="+mn-ea"/>
                <a:cs typeface="+mn-cs"/>
              </a:rPr>
              <a:t>- Postsecondary Status Outcome - Count</a:t>
            </a:r>
          </a:p>
        </p:txBody>
      </p:sp>
      <p:pic>
        <p:nvPicPr>
          <p:cNvPr id="1026" name="Picture 2" descr="Report 17.1 Postsecondary Status Outcome - Count">
            <a:extLst>
              <a:ext uri="{FF2B5EF4-FFF2-40B4-BE49-F238E27FC236}">
                <a16:creationId xmlns:a16="http://schemas.microsoft.com/office/drawing/2014/main" id="{AE756184-4CC2-309F-CB6B-CCD6A8E47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2914" y="1182638"/>
            <a:ext cx="9165771" cy="436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8576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48AB92-0CB1-4A5D-977E-AE179C517E02}"/>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09D441D6-0493-492E-8472-4A6BE0AB86B1}"/>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89CF420-882D-4C7B-9035-CE2F9883D4D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2CD092E-AECF-4E31-BABD-805DFD76F0D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8926E288-74D5-45E6-AFD9-77BC1AC5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25F27EC4-9F0D-4C23-BF8F-B969F72BD57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5CA56052-17CB-4DBE-BAE9-3A15E6059D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F42F082-B0DA-4FBF-83BD-938A30A5B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CB9EEB3-6538-44F0-8863-E5A71071C4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itle 4">
            <a:extLst>
              <a:ext uri="{FF2B5EF4-FFF2-40B4-BE49-F238E27FC236}">
                <a16:creationId xmlns:a16="http://schemas.microsoft.com/office/drawing/2014/main" id="{063F91D4-F371-4009-A072-1367C012E520}"/>
              </a:ext>
            </a:extLst>
          </p:cNvPr>
          <p:cNvSpPr>
            <a:spLocks noGrp="1"/>
          </p:cNvSpPr>
          <p:nvPr>
            <p:ph type="title" idx="4294967295"/>
          </p:nvPr>
        </p:nvSpPr>
        <p:spPr>
          <a:xfrm>
            <a:off x="735240" y="336703"/>
            <a:ext cx="107215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17.2 </a:t>
            </a:r>
            <a:r>
              <a:rPr kumimoji="0" lang="en-US" sz="2000" b="1" i="0" u="none" strike="noStrike" kern="1200" cap="none" spc="0" normalizeH="0" baseline="0" noProof="0" dirty="0">
                <a:ln>
                  <a:noFill/>
                </a:ln>
                <a:solidFill>
                  <a:srgbClr val="F2960E"/>
                </a:solidFill>
                <a:effectLst/>
                <a:uLnTx/>
                <a:uFillTx/>
                <a:latin typeface="Tahoma"/>
                <a:ea typeface="+mn-ea"/>
                <a:cs typeface="+mn-cs"/>
              </a:rPr>
              <a:t>- Postsecondary Status Outcome – Student List</a:t>
            </a:r>
          </a:p>
        </p:txBody>
      </p:sp>
      <p:pic>
        <p:nvPicPr>
          <p:cNvPr id="1026" name="Picture 2" descr="A screenshot of Report 17.2">
            <a:extLst>
              <a:ext uri="{FF2B5EF4-FFF2-40B4-BE49-F238E27FC236}">
                <a16:creationId xmlns:a16="http://schemas.microsoft.com/office/drawing/2014/main" id="{AE756184-4CC2-309F-CB6B-CCD6A8E47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233714" y="1408181"/>
            <a:ext cx="9165771" cy="379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97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76000">
              <a:schemeClr val="accent1">
                <a:lumMod val="5000"/>
                <a:lumOff val="95000"/>
              </a:schemeClr>
            </a:gs>
            <a:gs pos="44000">
              <a:schemeClr val="accent1">
                <a:lumMod val="45000"/>
                <a:lumOff val="55000"/>
              </a:schemeClr>
            </a:gs>
            <a:gs pos="1900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000" y="-5462"/>
            <a:ext cx="12192000" cy="6863462"/>
          </a:xfrm>
          <a:prstGeom prst="rect">
            <a:avLst/>
          </a:prstGeom>
        </p:spPr>
      </p:pic>
      <p:sp>
        <p:nvSpPr>
          <p:cNvPr id="2" name="Slide Title">
            <a:extLst>
              <a:ext uri="{FF2B5EF4-FFF2-40B4-BE49-F238E27FC236}">
                <a16:creationId xmlns:a16="http://schemas.microsoft.com/office/drawing/2014/main" id="{248873DC-0269-42BD-B214-2DE0E3032EE0}"/>
              </a:ext>
            </a:extLst>
          </p:cNvPr>
          <p:cNvSpPr txBox="1"/>
          <p:nvPr/>
        </p:nvSpPr>
        <p:spPr>
          <a:xfrm>
            <a:off x="5296699" y="2557040"/>
            <a:ext cx="53591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700" cap="none" spc="115" normalizeH="0" baseline="0" noProof="0" dirty="0">
                <a:ln>
                  <a:noFill/>
                </a:ln>
                <a:solidFill>
                  <a:srgbClr val="2D0E5E"/>
                </a:solidFill>
                <a:effectLst/>
                <a:uLnTx/>
                <a:uFillTx/>
                <a:ea typeface="+mn-ea"/>
                <a:cs typeface="Arial" panose="020B0604020202020204" pitchFamily="34" charset="0"/>
              </a:rPr>
              <a:t>Review CALPADS Flash 201 to ensure data is compliant to CALSAAS Assignment Monitoring compliance </a:t>
            </a:r>
          </a:p>
        </p:txBody>
      </p:sp>
      <p:pic>
        <p:nvPicPr>
          <p:cNvPr id="7" name="Picture 6" descr="A person looking at a magnifying glass">
            <a:extLst>
              <a:ext uri="{FF2B5EF4-FFF2-40B4-BE49-F238E27FC236}">
                <a16:creationId xmlns:a16="http://schemas.microsoft.com/office/drawing/2014/main" id="{BDFC3AD6-2D27-4CCD-8A01-A0CD2C5B6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79" y="2273828"/>
            <a:ext cx="3761412" cy="3761412"/>
          </a:xfrm>
          <a:prstGeom prst="rect">
            <a:avLst/>
          </a:prstGeom>
          <a:gradFill>
            <a:gsLst>
              <a:gs pos="76000">
                <a:schemeClr val="accent1">
                  <a:lumMod val="5000"/>
                  <a:lumOff val="95000"/>
                </a:schemeClr>
              </a:gs>
              <a:gs pos="44000">
                <a:schemeClr val="accent1">
                  <a:lumMod val="45000"/>
                  <a:lumOff val="55000"/>
                </a:schemeClr>
              </a:gs>
              <a:gs pos="19000">
                <a:schemeClr val="accent1">
                  <a:lumMod val="45000"/>
                  <a:lumOff val="55000"/>
                </a:schemeClr>
              </a:gs>
              <a:gs pos="0">
                <a:schemeClr val="accent1">
                  <a:lumMod val="30000"/>
                  <a:lumOff val="70000"/>
                </a:schemeClr>
              </a:gs>
            </a:gsLst>
            <a:lin ang="5400000" scaled="1"/>
          </a:gradFill>
          <a:effectLst>
            <a:glow rad="127000">
              <a:schemeClr val="accent1">
                <a:alpha val="0"/>
              </a:schemeClr>
            </a:glow>
          </a:effectLst>
        </p:spPr>
      </p:pic>
      <p:sp>
        <p:nvSpPr>
          <p:cNvPr id="8" name="Slide Number Placeholder 7">
            <a:extLst>
              <a:ext uri="{FF2B5EF4-FFF2-40B4-BE49-F238E27FC236}">
                <a16:creationId xmlns:a16="http://schemas.microsoft.com/office/drawing/2014/main" id="{722EB5B2-DB1D-2CC1-2F52-EA7FEB86C52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0" name="Title 9">
            <a:extLst>
              <a:ext uri="{FF2B5EF4-FFF2-40B4-BE49-F238E27FC236}">
                <a16:creationId xmlns:a16="http://schemas.microsoft.com/office/drawing/2014/main" id="{ECD4B5A4-2946-3AC4-E9B0-5F61689B649C}"/>
              </a:ext>
            </a:extLst>
          </p:cNvPr>
          <p:cNvSpPr txBox="1">
            <a:spLocks noGrp="1"/>
          </p:cNvSpPr>
          <p:nvPr>
            <p:ph type="title" idx="4294967295"/>
          </p:nvPr>
        </p:nvSpPr>
        <p:spPr>
          <a:xfrm>
            <a:off x="1742739" y="822760"/>
            <a:ext cx="9187030"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n-ea"/>
                <a:cs typeface="+mn-cs"/>
              </a:rPr>
              <a:t>ASSIGNMENT MONITORING</a:t>
            </a:r>
          </a:p>
        </p:txBody>
      </p:sp>
      <p:sp>
        <p:nvSpPr>
          <p:cNvPr id="11" name="Footer Placeholder 10">
            <a:extLst>
              <a:ext uri="{FF2B5EF4-FFF2-40B4-BE49-F238E27FC236}">
                <a16:creationId xmlns:a16="http://schemas.microsoft.com/office/drawing/2014/main" id="{CD10F43C-8E73-2A38-7060-323BD5210C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3948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6F0F18E-9DB3-40C8-B83E-1DE6DDDD562B}"/>
              </a:ext>
              <a:ext uri="{C183D7F6-B498-43B3-948B-1728B52AA6E4}">
                <adec:decorative xmlns:adec="http://schemas.microsoft.com/office/drawing/2017/decorative" val="1"/>
              </a:ext>
            </a:extLst>
          </p:cNvPr>
          <p:cNvGrpSpPr/>
          <p:nvPr/>
        </p:nvGrpSpPr>
        <p:grpSpPr>
          <a:xfrm>
            <a:off x="0" y="6426688"/>
            <a:ext cx="12192001" cy="492636"/>
            <a:chOff x="0" y="6399536"/>
            <a:chExt cx="12192001" cy="492636"/>
          </a:xfrm>
        </p:grpSpPr>
        <p:sp>
          <p:nvSpPr>
            <p:cNvPr id="7" name="Rectangle 6">
              <a:extLst>
                <a:ext uri="{FF2B5EF4-FFF2-40B4-BE49-F238E27FC236}">
                  <a16:creationId xmlns:a16="http://schemas.microsoft.com/office/drawing/2014/main" id="{BE1E96A3-656D-4E9B-A82B-E1DFF0102229}"/>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7BCA546-8747-4E5A-9217-0634B49AB0C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3F8EA47-1070-4BCE-8E08-E67E87298B1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30">
              <a:extLst>
                <a:ext uri="{FF2B5EF4-FFF2-40B4-BE49-F238E27FC236}">
                  <a16:creationId xmlns:a16="http://schemas.microsoft.com/office/drawing/2014/main" id="{2485339A-D4DD-4F73-8917-B2C4B35029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E601862D-74B3-4856-A3CD-39799D40371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2588F2-EE9F-4D59-A537-944B69F17B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Slide Number Placeholder 4">
            <a:extLst>
              <a:ext uri="{FF2B5EF4-FFF2-40B4-BE49-F238E27FC236}">
                <a16:creationId xmlns:a16="http://schemas.microsoft.com/office/drawing/2014/main" id="{F7FAACF2-8126-416E-9066-19C0F0A6C507}"/>
              </a:ext>
            </a:extLst>
          </p:cNvPr>
          <p:cNvSpPr txBox="1">
            <a:spLocks/>
          </p:cNvSpPr>
          <p:nvPr/>
        </p:nvSpPr>
        <p:spPr>
          <a:xfrm>
            <a:off x="11193976" y="6370089"/>
            <a:ext cx="90054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white">
                    <a:lumMod val="85000"/>
                    <a:lumOff val="1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86</a:t>
            </a:fld>
            <a:endParaRPr kumimoji="0" lang="en-US" sz="1200" b="0" i="0" u="none" strike="noStrike" kern="1200" cap="none" spc="0" normalizeH="0" baseline="0" noProof="0">
              <a:ln>
                <a:noFill/>
              </a:ln>
              <a:solidFill>
                <a:prstClr val="white">
                  <a:lumMod val="85000"/>
                  <a:lumOff val="15000"/>
                </a:prst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582F9C9E-7137-450B-AC92-C24DB37C09D1}"/>
              </a:ext>
            </a:extLst>
          </p:cNvPr>
          <p:cNvSpPr>
            <a:spLocks noGrp="1"/>
          </p:cNvSpPr>
          <p:nvPr>
            <p:ph type="sldNum" sz="quarter" idx="12"/>
          </p:nvPr>
        </p:nvSpPr>
        <p:spPr>
          <a:xfrm>
            <a:off x="11707842" y="6469148"/>
            <a:ext cx="4200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diagram of the CALSAAS process diagram">
            <a:extLst>
              <a:ext uri="{FF2B5EF4-FFF2-40B4-BE49-F238E27FC236}">
                <a16:creationId xmlns:a16="http://schemas.microsoft.com/office/drawing/2014/main" id="{A7A104D9-F893-428D-B622-7528319B10E1}"/>
              </a:ext>
            </a:extLst>
          </p:cNvPr>
          <p:cNvPicPr>
            <a:picLocks noChangeAspect="1"/>
          </p:cNvPicPr>
          <p:nvPr/>
        </p:nvPicPr>
        <p:blipFill>
          <a:blip r:embed="rId6"/>
          <a:stretch>
            <a:fillRect/>
          </a:stretch>
        </p:blipFill>
        <p:spPr>
          <a:xfrm>
            <a:off x="82949" y="846647"/>
            <a:ext cx="12026098" cy="3603676"/>
          </a:xfrm>
          <a:prstGeom prst="rect">
            <a:avLst/>
          </a:prstGeom>
        </p:spPr>
      </p:pic>
      <p:sp>
        <p:nvSpPr>
          <p:cNvPr id="15" name="TextBox 14">
            <a:extLst>
              <a:ext uri="{FF2B5EF4-FFF2-40B4-BE49-F238E27FC236}">
                <a16:creationId xmlns:a16="http://schemas.microsoft.com/office/drawing/2014/main" id="{E01EEA6F-2AE1-4682-B15A-28023ACBB82A}"/>
              </a:ext>
            </a:extLst>
          </p:cNvPr>
          <p:cNvSpPr txBox="1"/>
          <p:nvPr/>
        </p:nvSpPr>
        <p:spPr>
          <a:xfrm>
            <a:off x="2631828" y="4756780"/>
            <a:ext cx="692833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Potential misassignments can be evaluated and corrected by LEAs and COEs after CALSAAS identification</a:t>
            </a:r>
          </a:p>
        </p:txBody>
      </p:sp>
      <p:sp>
        <p:nvSpPr>
          <p:cNvPr id="2" name="Footer Placeholder 1">
            <a:extLst>
              <a:ext uri="{FF2B5EF4-FFF2-40B4-BE49-F238E27FC236}">
                <a16:creationId xmlns:a16="http://schemas.microsoft.com/office/drawing/2014/main" id="{6DF4E26C-5482-7D41-BFDF-A22827B1A77B}"/>
              </a:ext>
            </a:extLst>
          </p:cNvPr>
          <p:cNvSpPr>
            <a:spLocks noGrp="1"/>
          </p:cNvSpPr>
          <p:nvPr>
            <p:ph type="ftr" sz="quarter" idx="11"/>
          </p:nvPr>
        </p:nvSpPr>
        <p:spPr>
          <a:xfrm>
            <a:off x="-199445" y="6469147"/>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Fall 2 Reports and Certification v1.0 January 09, 2025</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BC6CD416-A84F-BB87-53BF-5CFA998A82C2}"/>
              </a:ext>
            </a:extLst>
          </p:cNvPr>
          <p:cNvSpPr txBox="1">
            <a:spLocks noGrp="1"/>
          </p:cNvSpPr>
          <p:nvPr>
            <p:ph type="title" idx="4294967295"/>
          </p:nvPr>
        </p:nvSpPr>
        <p:spPr>
          <a:xfrm>
            <a:off x="425448" y="372512"/>
            <a:ext cx="11341100" cy="431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ysClr val="windowText" lastClr="000000">
                    <a:lumMod val="75000"/>
                    <a:lumOff val="25000"/>
                  </a:sysClr>
                </a:solidFill>
                <a:effectLst/>
                <a:uLnTx/>
                <a:uFillTx/>
                <a:latin typeface="Arial Black"/>
                <a:ea typeface="+mj-ea"/>
                <a:cs typeface="+mj-cs"/>
              </a:rPr>
              <a:t>CALSAAS Process</a:t>
            </a:r>
          </a:p>
        </p:txBody>
      </p:sp>
    </p:spTree>
    <p:extLst>
      <p:ext uri="{BB962C8B-B14F-4D97-AF65-F5344CB8AC3E}">
        <p14:creationId xmlns:p14="http://schemas.microsoft.com/office/powerpoint/2010/main" val="865606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778498" y="2128806"/>
            <a:ext cx="1587523" cy="1384995"/>
          </a:xfrm>
          <a:prstGeom prst="rect">
            <a:avLst/>
          </a:prstGeom>
          <a:solidFill>
            <a:srgbClr val="F7EDF0"/>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SEID, Names, Birthdates, Gender, Race/Ethnicity, Employment data  etc.</a:t>
            </a:r>
          </a:p>
        </p:txBody>
      </p:sp>
      <p:sp>
        <p:nvSpPr>
          <p:cNvPr id="8" name="TextBox 7"/>
          <p:cNvSpPr txBox="1"/>
          <p:nvPr/>
        </p:nvSpPr>
        <p:spPr>
          <a:xfrm>
            <a:off x="778498" y="4321174"/>
            <a:ext cx="1587523" cy="1384995"/>
          </a:xfrm>
          <a:prstGeom prst="rect">
            <a:avLst/>
          </a:prstGeom>
          <a:solidFill>
            <a:srgbClr val="59C0BC">
              <a:alpha val="2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Which courses are being taught at a school, which teachers are teaching them</a:t>
            </a:r>
          </a:p>
        </p:txBody>
      </p:sp>
      <p:sp>
        <p:nvSpPr>
          <p:cNvPr id="9" name="TextBox 8"/>
          <p:cNvSpPr txBox="1"/>
          <p:nvPr/>
        </p:nvSpPr>
        <p:spPr>
          <a:xfrm>
            <a:off x="9731424" y="2102477"/>
            <a:ext cx="1901679" cy="1384995"/>
          </a:xfrm>
          <a:prstGeom prst="rect">
            <a:avLst/>
          </a:prstGeom>
          <a:solidFill>
            <a:srgbClr val="F0EBF4"/>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Staff job classification (teacher, administrator, pupil services), specific non-classroom based assignments</a:t>
            </a:r>
          </a:p>
        </p:txBody>
      </p:sp>
      <p:sp>
        <p:nvSpPr>
          <p:cNvPr id="10" name="TextBox 9"/>
          <p:cNvSpPr txBox="1"/>
          <p:nvPr/>
        </p:nvSpPr>
        <p:spPr>
          <a:xfrm>
            <a:off x="9790934" y="4321174"/>
            <a:ext cx="1842169" cy="1323439"/>
          </a:xfrm>
          <a:prstGeom prst="rect">
            <a:avLst/>
          </a:prstGeom>
          <a:solidFill>
            <a:srgbClr val="C13131">
              <a:alpha val="1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Which students are enrolled in each course?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sp>
        <p:nvSpPr>
          <p:cNvPr id="4" name="Title 3"/>
          <p:cNvSpPr>
            <a:spLocks noGrp="1"/>
          </p:cNvSpPr>
          <p:nvPr>
            <p:ph type="title"/>
          </p:nvPr>
        </p:nvSpPr>
        <p:spPr/>
        <p:txBody>
          <a:bodyPr>
            <a:noAutofit/>
          </a:bodyPr>
          <a:lstStyle/>
          <a:p>
            <a:r>
              <a:rPr lang="en-US" dirty="0">
                <a:latin typeface="Arial Black" panose="020B0A04020102020204" pitchFamily="34" charset="0"/>
              </a:rPr>
              <a:t>Assignment Monitoring Data</a:t>
            </a:r>
          </a:p>
        </p:txBody>
      </p:sp>
      <p:sp>
        <p:nvSpPr>
          <p:cNvPr id="2" name="Footer Placeholder 1">
            <a:extLst>
              <a:ext uri="{FF2B5EF4-FFF2-40B4-BE49-F238E27FC236}">
                <a16:creationId xmlns:a16="http://schemas.microsoft.com/office/drawing/2014/main" id="{5272D466-8822-4FDC-B3F8-447C935E187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sp>
        <p:nvSpPr>
          <p:cNvPr id="3" name="Slide Number Placeholder 2">
            <a:extLst>
              <a:ext uri="{FF2B5EF4-FFF2-40B4-BE49-F238E27FC236}">
                <a16:creationId xmlns:a16="http://schemas.microsoft.com/office/drawing/2014/main" id="{29D0D922-9AAF-4F3B-99AC-BE1D851C7CF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6" name="Content Placeholder 5" descr="Table with 4 squares for each of teh file types used in assignment monitoring (SDEM, SASS, CRSE, SCSE)."/>
          <p:cNvGraphicFramePr>
            <a:graphicFrameLocks noGrp="1"/>
          </p:cNvGraphicFramePr>
          <p:nvPr>
            <p:ph idx="4294967295"/>
          </p:nvPr>
        </p:nvGraphicFramePr>
        <p:xfrm>
          <a:off x="1898650" y="1671373"/>
          <a:ext cx="8394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76473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A6F7-059B-4192-BEEF-5F9803D44CBB}"/>
              </a:ext>
            </a:extLst>
          </p:cNvPr>
          <p:cNvSpPr>
            <a:spLocks noGrp="1"/>
          </p:cNvSpPr>
          <p:nvPr>
            <p:ph type="title"/>
          </p:nvPr>
        </p:nvSpPr>
        <p:spPr/>
        <p:txBody>
          <a:bodyPr>
            <a:noAutofit/>
          </a:bodyPr>
          <a:lstStyle/>
          <a:p>
            <a:r>
              <a:rPr lang="en-US" dirty="0"/>
              <a:t>Get a Head Start</a:t>
            </a:r>
          </a:p>
        </p:txBody>
      </p:sp>
      <p:sp>
        <p:nvSpPr>
          <p:cNvPr id="3" name="Footer Placeholder 2">
            <a:extLst>
              <a:ext uri="{FF2B5EF4-FFF2-40B4-BE49-F238E27FC236}">
                <a16:creationId xmlns:a16="http://schemas.microsoft.com/office/drawing/2014/main" id="{F59A9A13-37C4-4EFD-96C8-6555473F379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67D20C3E-36D0-BDF0-C37F-64F68F1F60E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F07B27-5348-4263-B67F-EF7FF0A6AD4A}" type="slidenum">
              <a:rPr kumimoji="0" lang="en-US" sz="12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graphicFrame>
        <p:nvGraphicFramePr>
          <p:cNvPr id="5" name="Content Placeholder 4">
            <a:extLst>
              <a:ext uri="{FF2B5EF4-FFF2-40B4-BE49-F238E27FC236}">
                <a16:creationId xmlns:a16="http://schemas.microsoft.com/office/drawing/2014/main" id="{7C33D1B3-B3B2-49AF-8CE4-3632CD2212E2}"/>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3100687983"/>
              </p:ext>
            </p:extLst>
          </p:nvPr>
        </p:nvGraphicFramePr>
        <p:xfrm>
          <a:off x="950562" y="1022829"/>
          <a:ext cx="10290175" cy="355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BB17817-D30A-4868-A365-DAD29ADC7100}"/>
              </a:ext>
            </a:extLst>
          </p:cNvPr>
          <p:cNvSpPr txBox="1"/>
          <p:nvPr/>
        </p:nvSpPr>
        <p:spPr>
          <a:xfrm>
            <a:off x="950562" y="4492872"/>
            <a:ext cx="1082143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Looking at staff assignments early in the year will allow time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Correct State Course Codes or other course characteristics that resulted in CALPADS Error determinations in the prior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Ensure Local Assignment Options are in place by Census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Correct </a:t>
            </a:r>
            <a:r>
              <a:rPr kumimoji="0" lang="en-US" sz="2000" b="0" i="0" u="none" strike="noStrike" kern="1200" cap="none" spc="0" normalizeH="0" baseline="0" noProof="0" dirty="0" err="1">
                <a:ln>
                  <a:noFill/>
                </a:ln>
                <a:solidFill>
                  <a:prstClr val="black"/>
                </a:solidFill>
                <a:effectLst/>
                <a:uLnTx/>
                <a:uFillTx/>
                <a:latin typeface="Tahoma"/>
                <a:ea typeface="+mn-ea"/>
                <a:cs typeface="+mn-cs"/>
              </a:rPr>
              <a:t>misassignments</a:t>
            </a:r>
            <a:r>
              <a:rPr kumimoji="0" lang="en-US" sz="2000" b="0" i="0" u="none" strike="noStrike" kern="1200" cap="none" spc="0" normalizeH="0" baseline="0" noProof="0" dirty="0">
                <a:ln>
                  <a:noFill/>
                </a:ln>
                <a:solidFill>
                  <a:prstClr val="black"/>
                </a:solidFill>
                <a:effectLst/>
                <a:uLnTx/>
                <a:uFillTx/>
                <a:latin typeface="Tahoma"/>
                <a:ea typeface="+mn-ea"/>
                <a:cs typeface="+mn-cs"/>
              </a:rPr>
              <a:t> prior to Census Day</a:t>
            </a:r>
          </a:p>
        </p:txBody>
      </p:sp>
    </p:spTree>
    <p:extLst>
      <p:ext uri="{BB962C8B-B14F-4D97-AF65-F5344CB8AC3E}">
        <p14:creationId xmlns:p14="http://schemas.microsoft.com/office/powerpoint/2010/main" val="11623027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EB0B80-1DB9-450C-97D5-8107249642A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9" name="Slide Number Placeholder 18">
            <a:extLst>
              <a:ext uri="{FF2B5EF4-FFF2-40B4-BE49-F238E27FC236}">
                <a16:creationId xmlns:a16="http://schemas.microsoft.com/office/drawing/2014/main" id="{E6F5FBC2-CED9-2E92-CE8E-BACB921A9D7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F07B27-5348-4263-B67F-EF7FF0A6AD4A}" type="slidenum">
              <a:rPr kumimoji="0" lang="en-US" sz="12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E3305282-0073-4DB2-A083-CC8416B67634}"/>
              </a:ext>
            </a:extLst>
          </p:cNvPr>
          <p:cNvSpPr>
            <a:spLocks noGrp="1"/>
          </p:cNvSpPr>
          <p:nvPr>
            <p:ph type="title" idx="4294967295"/>
          </p:nvPr>
        </p:nvSpPr>
        <p:spPr>
          <a:xfrm>
            <a:off x="437538" y="292895"/>
            <a:ext cx="11341100" cy="431800"/>
          </a:xfrm>
        </p:spPr>
        <p:txBody>
          <a:bodyPr>
            <a:noAutofit/>
          </a:bodyPr>
          <a:lstStyle/>
          <a:p>
            <a:r>
              <a:rPr lang="en-US" dirty="0"/>
              <a:t>Review Report 4.3</a:t>
            </a:r>
          </a:p>
        </p:txBody>
      </p:sp>
      <p:sp>
        <p:nvSpPr>
          <p:cNvPr id="3" name="Content Placeholder 2">
            <a:extLst>
              <a:ext uri="{FF2B5EF4-FFF2-40B4-BE49-F238E27FC236}">
                <a16:creationId xmlns:a16="http://schemas.microsoft.com/office/drawing/2014/main" id="{38E29B4E-4CB6-47F2-8FA2-49B9D03E3F8C}"/>
              </a:ext>
            </a:extLst>
          </p:cNvPr>
          <p:cNvSpPr>
            <a:spLocks noGrp="1"/>
          </p:cNvSpPr>
          <p:nvPr>
            <p:ph idx="4294967295"/>
          </p:nvPr>
        </p:nvSpPr>
        <p:spPr>
          <a:xfrm>
            <a:off x="469640" y="985950"/>
            <a:ext cx="11339512" cy="2001838"/>
          </a:xfrm>
        </p:spPr>
        <p:txBody>
          <a:bodyPr/>
          <a:lstStyle/>
          <a:p>
            <a:pPr marL="0" indent="0">
              <a:spcBef>
                <a:spcPts val="0"/>
              </a:spcBef>
              <a:spcAft>
                <a:spcPts val="0"/>
              </a:spcAft>
              <a:buNone/>
            </a:pPr>
            <a:r>
              <a:rPr lang="en-US" dirty="0"/>
              <a:t>Verify course information is CORRECT</a:t>
            </a:r>
          </a:p>
          <a:p>
            <a:pPr marL="0" indent="0">
              <a:spcBef>
                <a:spcPts val="0"/>
              </a:spcBef>
              <a:spcAft>
                <a:spcPts val="0"/>
              </a:spcAft>
              <a:buNone/>
            </a:pPr>
            <a:endParaRPr lang="en-US" dirty="0"/>
          </a:p>
          <a:p>
            <a:pPr marL="971550" lvl="1" indent="-514350">
              <a:spcBef>
                <a:spcPts val="0"/>
              </a:spcBef>
              <a:spcAft>
                <a:spcPts val="0"/>
              </a:spcAft>
              <a:buFont typeface="+mj-lt"/>
              <a:buAutoNum type="alphaLcParenR"/>
            </a:pPr>
            <a:r>
              <a:rPr lang="en-US" sz="1800" dirty="0"/>
              <a:t>State Course Code and Content Subcategory are correct</a:t>
            </a:r>
          </a:p>
          <a:p>
            <a:pPr marL="971550" lvl="1" indent="-514350">
              <a:spcBef>
                <a:spcPts val="0"/>
              </a:spcBef>
              <a:spcAft>
                <a:spcPts val="0"/>
              </a:spcAft>
              <a:buFont typeface="+mj-lt"/>
              <a:buAutoNum type="alphaLcParenR"/>
            </a:pPr>
            <a:r>
              <a:rPr lang="en-US" sz="1800" dirty="0"/>
              <a:t>Standards grade level range is correct</a:t>
            </a:r>
          </a:p>
          <a:p>
            <a:pPr marL="971550" lvl="1" indent="-514350">
              <a:spcBef>
                <a:spcPts val="0"/>
              </a:spcBef>
              <a:spcAft>
                <a:spcPts val="0"/>
              </a:spcAft>
              <a:buFont typeface="+mj-lt"/>
              <a:buAutoNum type="alphaLcParenR"/>
            </a:pPr>
            <a:r>
              <a:rPr lang="en-US" sz="1800" dirty="0"/>
              <a:t>Special course characteristics (college course, English learner services provided, instructional language, instructional strategy, independent study, Online instruction type)</a:t>
            </a:r>
          </a:p>
          <a:p>
            <a:pPr marL="971550" lvl="1" indent="-514350">
              <a:spcBef>
                <a:spcPts val="0"/>
              </a:spcBef>
              <a:spcAft>
                <a:spcPts val="0"/>
              </a:spcAft>
              <a:buFont typeface="+mj-lt"/>
              <a:buAutoNum type="alphaLcParenR"/>
            </a:pPr>
            <a:r>
              <a:rPr lang="en-US" sz="1800" dirty="0"/>
              <a:t>Use an “as of” date of 10/4/2023 to reflect assignments effective on Census Day</a:t>
            </a:r>
          </a:p>
        </p:txBody>
      </p:sp>
      <p:grpSp>
        <p:nvGrpSpPr>
          <p:cNvPr id="18" name="Group 17">
            <a:extLst>
              <a:ext uri="{FF2B5EF4-FFF2-40B4-BE49-F238E27FC236}">
                <a16:creationId xmlns:a16="http://schemas.microsoft.com/office/drawing/2014/main" id="{275E1B46-8C6A-D365-F6B6-7CF4F37CB09B}"/>
              </a:ext>
              <a:ext uri="{C183D7F6-B498-43B3-948B-1728B52AA6E4}">
                <adec:decorative xmlns:adec="http://schemas.microsoft.com/office/drawing/2017/decorative" val="1"/>
              </a:ext>
            </a:extLst>
          </p:cNvPr>
          <p:cNvGrpSpPr/>
          <p:nvPr/>
        </p:nvGrpSpPr>
        <p:grpSpPr>
          <a:xfrm>
            <a:off x="469640" y="3277230"/>
            <a:ext cx="11209283" cy="2377243"/>
            <a:chOff x="398584" y="3878623"/>
            <a:chExt cx="11688572" cy="2487560"/>
          </a:xfrm>
        </p:grpSpPr>
        <p:grpSp>
          <p:nvGrpSpPr>
            <p:cNvPr id="5" name="Group 4">
              <a:extLst>
                <a:ext uri="{FF2B5EF4-FFF2-40B4-BE49-F238E27FC236}">
                  <a16:creationId xmlns:a16="http://schemas.microsoft.com/office/drawing/2014/main" id="{8B8F3564-3933-4B90-A77B-39C024A0454A}"/>
                </a:ext>
              </a:extLst>
            </p:cNvPr>
            <p:cNvGrpSpPr/>
            <p:nvPr/>
          </p:nvGrpSpPr>
          <p:grpSpPr>
            <a:xfrm>
              <a:off x="398584" y="3888455"/>
              <a:ext cx="11676809" cy="2467896"/>
              <a:chOff x="210391" y="3618271"/>
              <a:chExt cx="11676809" cy="2467896"/>
            </a:xfrm>
          </p:grpSpPr>
          <p:pic>
            <p:nvPicPr>
              <p:cNvPr id="6" name="Picture 5">
                <a:extLst>
                  <a:ext uri="{FF2B5EF4-FFF2-40B4-BE49-F238E27FC236}">
                    <a16:creationId xmlns:a16="http://schemas.microsoft.com/office/drawing/2014/main" id="{DA4FE557-0DCF-4E3A-9FBB-54A5C4032A8A}"/>
                  </a:ext>
                </a:extLst>
              </p:cNvPr>
              <p:cNvPicPr>
                <a:picLocks noChangeAspect="1"/>
              </p:cNvPicPr>
              <p:nvPr/>
            </p:nvPicPr>
            <p:blipFill rotWithShape="1">
              <a:blip r:embed="rId3"/>
              <a:srcRect l="11371" t="39467" r="6209" b="28374"/>
              <a:stretch/>
            </p:blipFill>
            <p:spPr>
              <a:xfrm>
                <a:off x="210391" y="3618271"/>
                <a:ext cx="11676809" cy="2467896"/>
              </a:xfrm>
              <a:prstGeom prst="rect">
                <a:avLst/>
              </a:prstGeom>
            </p:spPr>
          </p:pic>
          <p:sp>
            <p:nvSpPr>
              <p:cNvPr id="7" name="Rectangle 6">
                <a:extLst>
                  <a:ext uri="{FF2B5EF4-FFF2-40B4-BE49-F238E27FC236}">
                    <a16:creationId xmlns:a16="http://schemas.microsoft.com/office/drawing/2014/main" id="{2DA7EE78-7265-4C7C-845E-7D551A95C33F}"/>
                  </a:ext>
                </a:extLst>
              </p:cNvPr>
              <p:cNvSpPr/>
              <p:nvPr/>
            </p:nvSpPr>
            <p:spPr>
              <a:xfrm>
                <a:off x="1533832" y="3982065"/>
                <a:ext cx="1661652" cy="2094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8" name="Rectangle 7">
              <a:extLst>
                <a:ext uri="{FF2B5EF4-FFF2-40B4-BE49-F238E27FC236}">
                  <a16:creationId xmlns:a16="http://schemas.microsoft.com/office/drawing/2014/main" id="{88279B26-6C3F-40A8-9C70-92F55127D694}"/>
                </a:ext>
              </a:extLst>
            </p:cNvPr>
            <p:cNvSpPr/>
            <p:nvPr/>
          </p:nvSpPr>
          <p:spPr>
            <a:xfrm>
              <a:off x="3942735" y="3888455"/>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9A4622ED-FE59-41A0-BE9A-A3BDDC474C00}"/>
                </a:ext>
              </a:extLst>
            </p:cNvPr>
            <p:cNvSpPr/>
            <p:nvPr/>
          </p:nvSpPr>
          <p:spPr>
            <a:xfrm>
              <a:off x="5052400" y="3888455"/>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54E3728-FDB0-4F2B-8DF9-C96D72F8CC29}"/>
                </a:ext>
              </a:extLst>
            </p:cNvPr>
            <p:cNvSpPr/>
            <p:nvPr/>
          </p:nvSpPr>
          <p:spPr>
            <a:xfrm>
              <a:off x="7605951" y="3908119"/>
              <a:ext cx="35817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B14FCD81-5E8E-4246-8F00-86A80AE692F1}"/>
                </a:ext>
              </a:extLst>
            </p:cNvPr>
            <p:cNvSpPr/>
            <p:nvPr/>
          </p:nvSpPr>
          <p:spPr>
            <a:xfrm>
              <a:off x="7975891" y="3908119"/>
              <a:ext cx="66666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AD5CAF67-453C-41C6-9163-221588BD2F41}"/>
                </a:ext>
              </a:extLst>
            </p:cNvPr>
            <p:cNvSpPr/>
            <p:nvPr/>
          </p:nvSpPr>
          <p:spPr>
            <a:xfrm>
              <a:off x="8657477" y="3908119"/>
              <a:ext cx="39803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EA0B5327-F1B4-4453-95F2-B0EA3C2EA25C}"/>
                </a:ext>
              </a:extLst>
            </p:cNvPr>
            <p:cNvSpPr/>
            <p:nvPr/>
          </p:nvSpPr>
          <p:spPr>
            <a:xfrm>
              <a:off x="9058670" y="3908119"/>
              <a:ext cx="39803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2D257F61-9284-4D43-8838-38718E2A113C}"/>
                </a:ext>
              </a:extLst>
            </p:cNvPr>
            <p:cNvSpPr/>
            <p:nvPr/>
          </p:nvSpPr>
          <p:spPr>
            <a:xfrm>
              <a:off x="9461620" y="3903203"/>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36610797-ADB9-4C3D-8CD2-6DD91B1EB554}"/>
                </a:ext>
              </a:extLst>
            </p:cNvPr>
            <p:cNvSpPr/>
            <p:nvPr/>
          </p:nvSpPr>
          <p:spPr>
            <a:xfrm>
              <a:off x="9995722" y="3900745"/>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75E7C13F-AD68-4DEA-9575-A141239B66BE}"/>
                </a:ext>
              </a:extLst>
            </p:cNvPr>
            <p:cNvSpPr/>
            <p:nvPr/>
          </p:nvSpPr>
          <p:spPr>
            <a:xfrm>
              <a:off x="11618589" y="3908119"/>
              <a:ext cx="46856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83E4D9D-0A38-4ADB-9A3A-EEAC79A340AC}"/>
                </a:ext>
              </a:extLst>
            </p:cNvPr>
            <p:cNvSpPr/>
            <p:nvPr/>
          </p:nvSpPr>
          <p:spPr>
            <a:xfrm>
              <a:off x="5611458" y="3878623"/>
              <a:ext cx="66666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1906558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351">
            <a:extLst>
              <a:ext uri="{FF2B5EF4-FFF2-40B4-BE49-F238E27FC236}">
                <a16:creationId xmlns:a16="http://schemas.microsoft.com/office/drawing/2014/main" id="{14CCF53B-4E8A-804A-9EAC-C1FF6A3EC7E9}"/>
              </a:ext>
            </a:extLst>
          </p:cNvPr>
          <p:cNvSpPr txBox="1"/>
          <p:nvPr/>
        </p:nvSpPr>
        <p:spPr>
          <a:xfrm>
            <a:off x="1335741" y="1154138"/>
            <a:ext cx="9520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a:ea typeface="Lato Light" panose="020F0502020204030203" pitchFamily="34" charset="0"/>
                <a:cs typeface="Lato Light" panose="020F0502020204030203" pitchFamily="34" charset="0"/>
              </a:rPr>
              <a:t>Fall 2 Data submission in underway. However, the Fall 2 certification snapshot revision will not be activated until after the Fall 1 initial deadline. There won’t be any amendment window for Fall 2</a:t>
            </a:r>
          </a:p>
        </p:txBody>
      </p:sp>
      <p:grpSp>
        <p:nvGrpSpPr>
          <p:cNvPr id="8" name="Group 7">
            <a:extLst>
              <a:ext uri="{FF2B5EF4-FFF2-40B4-BE49-F238E27FC236}">
                <a16:creationId xmlns:a16="http://schemas.microsoft.com/office/drawing/2014/main" id="{069E76B7-09E2-BD49-8758-8E9EC076D2A2}"/>
              </a:ext>
              <a:ext uri="{C183D7F6-B498-43B3-948B-1728B52AA6E4}">
                <adec:decorative xmlns:adec="http://schemas.microsoft.com/office/drawing/2017/decorative" val="1"/>
              </a:ext>
            </a:extLst>
          </p:cNvPr>
          <p:cNvGrpSpPr/>
          <p:nvPr/>
        </p:nvGrpSpPr>
        <p:grpSpPr>
          <a:xfrm>
            <a:off x="668602" y="2672420"/>
            <a:ext cx="9795998" cy="3038522"/>
            <a:chOff x="767345" y="4665073"/>
            <a:chExt cx="21048430" cy="6528801"/>
          </a:xfrm>
        </p:grpSpPr>
        <p:grpSp>
          <p:nvGrpSpPr>
            <p:cNvPr id="7" name="Group 6">
              <a:extLst>
                <a:ext uri="{FF2B5EF4-FFF2-40B4-BE49-F238E27FC236}">
                  <a16:creationId xmlns:a16="http://schemas.microsoft.com/office/drawing/2014/main" id="{758EBF16-EF98-5744-89D5-96F2144032FA}"/>
                </a:ext>
              </a:extLst>
            </p:cNvPr>
            <p:cNvGrpSpPr/>
            <p:nvPr/>
          </p:nvGrpSpPr>
          <p:grpSpPr>
            <a:xfrm>
              <a:off x="767345" y="4665073"/>
              <a:ext cx="17256773" cy="6528801"/>
              <a:chOff x="767345" y="4665073"/>
              <a:chExt cx="17256773" cy="6528801"/>
            </a:xfrm>
          </p:grpSpPr>
          <p:sp>
            <p:nvSpPr>
              <p:cNvPr id="35" name="AutoShape 20">
                <a:extLst>
                  <a:ext uri="{FF2B5EF4-FFF2-40B4-BE49-F238E27FC236}">
                    <a16:creationId xmlns:a16="http://schemas.microsoft.com/office/drawing/2014/main" id="{25A0C6BD-EED0-BF42-A3C6-709265EDB369}"/>
                  </a:ext>
                </a:extLst>
              </p:cNvPr>
              <p:cNvSpPr>
                <a:spLocks/>
              </p:cNvSpPr>
              <p:nvPr/>
            </p:nvSpPr>
            <p:spPr bwMode="auto">
              <a:xfrm rot="12602283">
                <a:off x="6359882" y="4665073"/>
                <a:ext cx="6071698" cy="6528801"/>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2">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27" name="AutoShape 29">
                <a:extLst>
                  <a:ext uri="{FF2B5EF4-FFF2-40B4-BE49-F238E27FC236}">
                    <a16:creationId xmlns:a16="http://schemas.microsoft.com/office/drawing/2014/main" id="{4171605C-F1AE-7645-8987-C680775AAD52}"/>
                  </a:ext>
                </a:extLst>
              </p:cNvPr>
              <p:cNvSpPr>
                <a:spLocks/>
              </p:cNvSpPr>
              <p:nvPr/>
            </p:nvSpPr>
            <p:spPr bwMode="auto">
              <a:xfrm rot="12602283">
                <a:off x="11952420" y="4665073"/>
                <a:ext cx="6071698" cy="6528801"/>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6">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53" name="AutoShape 11">
                <a:extLst>
                  <a:ext uri="{FF2B5EF4-FFF2-40B4-BE49-F238E27FC236}">
                    <a16:creationId xmlns:a16="http://schemas.microsoft.com/office/drawing/2014/main" id="{7990B9C5-11FE-4C43-B0E6-14D1D09D19D8}"/>
                  </a:ext>
                </a:extLst>
              </p:cNvPr>
              <p:cNvSpPr>
                <a:spLocks/>
              </p:cNvSpPr>
              <p:nvPr/>
            </p:nvSpPr>
            <p:spPr bwMode="auto">
              <a:xfrm rot="12602283">
                <a:off x="767345" y="4665073"/>
                <a:ext cx="6071698" cy="6528801"/>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1">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grpSp>
        <p:sp>
          <p:nvSpPr>
            <p:cNvPr id="59" name="Text Box 5">
              <a:extLst>
                <a:ext uri="{FF2B5EF4-FFF2-40B4-BE49-F238E27FC236}">
                  <a16:creationId xmlns:a16="http://schemas.microsoft.com/office/drawing/2014/main" id="{D4F452D8-D53E-EB40-96C5-2A4E1F14738E}"/>
                </a:ext>
              </a:extLst>
            </p:cNvPr>
            <p:cNvSpPr txBox="1">
              <a:spLocks/>
            </p:cNvSpPr>
            <p:nvPr/>
          </p:nvSpPr>
          <p:spPr bwMode="auto">
            <a:xfrm>
              <a:off x="19345837" y="6152138"/>
              <a:ext cx="2469938" cy="1002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700" b="0" i="0" u="none" strike="noStrike" kern="1200" cap="none" spc="0" normalizeH="0" baseline="0" noProof="0">
                <a:ln>
                  <a:noFill/>
                </a:ln>
                <a:solidFill>
                  <a:srgbClr val="FFFFFF"/>
                </a:solidFill>
                <a:effectLst/>
                <a:uLnTx/>
                <a:uFillTx/>
                <a:latin typeface="Poppins Medium" pitchFamily="2" charset="77"/>
                <a:ea typeface="+mn-ea"/>
                <a:cs typeface="Poppins Medium" pitchFamily="2" charset="77"/>
                <a:sym typeface="Arial" panose="020B0604020202020204" pitchFamily="34" charset="0"/>
              </a:endParaRPr>
            </a:p>
          </p:txBody>
        </p:sp>
        <p:sp>
          <p:nvSpPr>
            <p:cNvPr id="52" name="AutoShape 10">
              <a:extLst>
                <a:ext uri="{FF2B5EF4-FFF2-40B4-BE49-F238E27FC236}">
                  <a16:creationId xmlns:a16="http://schemas.microsoft.com/office/drawing/2014/main" id="{07254615-C330-A54C-BBCB-975670D55F17}"/>
                </a:ext>
              </a:extLst>
            </p:cNvPr>
            <p:cNvSpPr>
              <a:spLocks/>
            </p:cNvSpPr>
            <p:nvPr/>
          </p:nvSpPr>
          <p:spPr bwMode="auto">
            <a:xfrm rot="12602283">
              <a:off x="1824271" y="4867359"/>
              <a:ext cx="3957846" cy="356253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chemeClr val="accent1"/>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54" name="Text Box 12">
              <a:extLst>
                <a:ext uri="{FF2B5EF4-FFF2-40B4-BE49-F238E27FC236}">
                  <a16:creationId xmlns:a16="http://schemas.microsoft.com/office/drawing/2014/main" id="{298B76E2-2EDD-4842-B555-559C5CF0CA8B}"/>
                </a:ext>
              </a:extLst>
            </p:cNvPr>
            <p:cNvSpPr txBox="1">
              <a:spLocks/>
            </p:cNvSpPr>
            <p:nvPr/>
          </p:nvSpPr>
          <p:spPr bwMode="auto">
            <a:xfrm>
              <a:off x="2568226" y="6152138"/>
              <a:ext cx="2469938" cy="1002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Oct. 2</a:t>
              </a:r>
            </a:p>
          </p:txBody>
        </p:sp>
        <p:sp>
          <p:nvSpPr>
            <p:cNvPr id="34" name="AutoShape 19">
              <a:extLst>
                <a:ext uri="{FF2B5EF4-FFF2-40B4-BE49-F238E27FC236}">
                  <a16:creationId xmlns:a16="http://schemas.microsoft.com/office/drawing/2014/main" id="{A5E2FCF8-DCFC-4241-9DC7-4BA154854309}"/>
                </a:ext>
              </a:extLst>
            </p:cNvPr>
            <p:cNvSpPr>
              <a:spLocks/>
            </p:cNvSpPr>
            <p:nvPr/>
          </p:nvSpPr>
          <p:spPr bwMode="auto">
            <a:xfrm rot="12602283">
              <a:off x="7416808" y="4867359"/>
              <a:ext cx="3957846" cy="356253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chemeClr val="accent2"/>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36" name="Text Box 21">
              <a:extLst>
                <a:ext uri="{FF2B5EF4-FFF2-40B4-BE49-F238E27FC236}">
                  <a16:creationId xmlns:a16="http://schemas.microsoft.com/office/drawing/2014/main" id="{78E26811-51E1-174F-8E3D-0BB5F715A33D}"/>
                </a:ext>
              </a:extLst>
            </p:cNvPr>
            <p:cNvSpPr txBox="1">
              <a:spLocks/>
            </p:cNvSpPr>
            <p:nvPr/>
          </p:nvSpPr>
          <p:spPr bwMode="auto">
            <a:xfrm>
              <a:off x="8160762" y="5259367"/>
              <a:ext cx="2469938" cy="2788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Dec. 1</a:t>
              </a:r>
              <a:r>
                <a:rPr lang="en-US" altLang="en-US" sz="2700" dirty="0">
                  <a:solidFill>
                    <a:srgbClr val="FFFFFF"/>
                  </a:solidFill>
                  <a:latin typeface="Poppins Medium" pitchFamily="2" charset="77"/>
                  <a:cs typeface="Poppins Medium" pitchFamily="2" charset="77"/>
                  <a:sym typeface="Arial" panose="020B0604020202020204" pitchFamily="34" charset="0"/>
                </a:rPr>
                <a:t>7</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2024</a:t>
              </a:r>
            </a:p>
          </p:txBody>
        </p:sp>
        <p:sp>
          <p:nvSpPr>
            <p:cNvPr id="26" name="AutoShape 28">
              <a:extLst>
                <a:ext uri="{FF2B5EF4-FFF2-40B4-BE49-F238E27FC236}">
                  <a16:creationId xmlns:a16="http://schemas.microsoft.com/office/drawing/2014/main" id="{3D7490B4-A1C2-A645-8239-C5FD347E8F1E}"/>
                </a:ext>
              </a:extLst>
            </p:cNvPr>
            <p:cNvSpPr>
              <a:spLocks/>
            </p:cNvSpPr>
            <p:nvPr/>
          </p:nvSpPr>
          <p:spPr bwMode="auto">
            <a:xfrm rot="12602283">
              <a:off x="13009347" y="4867359"/>
              <a:ext cx="3957846" cy="356253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rgbClr val="00C057"/>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28" name="Text Box 30">
              <a:extLst>
                <a:ext uri="{FF2B5EF4-FFF2-40B4-BE49-F238E27FC236}">
                  <a16:creationId xmlns:a16="http://schemas.microsoft.com/office/drawing/2014/main" id="{693DCC5E-D3F8-D44D-84DE-53510B48154E}"/>
                </a:ext>
              </a:extLst>
            </p:cNvPr>
            <p:cNvSpPr txBox="1">
              <a:spLocks/>
            </p:cNvSpPr>
            <p:nvPr/>
          </p:nvSpPr>
          <p:spPr bwMode="auto">
            <a:xfrm>
              <a:off x="13753301" y="5259365"/>
              <a:ext cx="2469938" cy="2788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700" dirty="0">
                  <a:solidFill>
                    <a:srgbClr val="FFFFFF"/>
                  </a:solidFill>
                  <a:latin typeface="Poppins Medium" pitchFamily="2" charset="77"/>
                  <a:cs typeface="Poppins Medium" pitchFamily="2" charset="77"/>
                  <a:sym typeface="Arial" panose="020B0604020202020204" pitchFamily="34" charset="0"/>
                </a:rPr>
                <a:t>FEB</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07, 2025</a:t>
              </a:r>
            </a:p>
          </p:txBody>
        </p:sp>
        <p:sp>
          <p:nvSpPr>
            <p:cNvPr id="4" name="Right Arrow 3">
              <a:extLst>
                <a:ext uri="{FF2B5EF4-FFF2-40B4-BE49-F238E27FC236}">
                  <a16:creationId xmlns:a16="http://schemas.microsoft.com/office/drawing/2014/main" id="{BD62AF65-BCCB-9C43-A711-43C66FA5F374}"/>
                </a:ext>
              </a:extLst>
            </p:cNvPr>
            <p:cNvSpPr/>
            <p:nvPr/>
          </p:nvSpPr>
          <p:spPr>
            <a:xfrm>
              <a:off x="6261905" y="6313044"/>
              <a:ext cx="694480" cy="671163"/>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62" name="Right Arrow 61">
              <a:extLst>
                <a:ext uri="{FF2B5EF4-FFF2-40B4-BE49-F238E27FC236}">
                  <a16:creationId xmlns:a16="http://schemas.microsoft.com/office/drawing/2014/main" id="{13DF3B1D-8D84-7746-A061-56CD0348DD13}"/>
                </a:ext>
              </a:extLst>
            </p:cNvPr>
            <p:cNvSpPr/>
            <p:nvPr/>
          </p:nvSpPr>
          <p:spPr>
            <a:xfrm>
              <a:off x="11854442" y="6313044"/>
              <a:ext cx="694480" cy="671163"/>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65" name="CuadroTexto 395">
              <a:extLst>
                <a:ext uri="{FF2B5EF4-FFF2-40B4-BE49-F238E27FC236}">
                  <a16:creationId xmlns:a16="http://schemas.microsoft.com/office/drawing/2014/main" id="{12706A1F-6F70-164A-A75C-1A94A8BE7505}"/>
                </a:ext>
              </a:extLst>
            </p:cNvPr>
            <p:cNvSpPr txBox="1"/>
            <p:nvPr/>
          </p:nvSpPr>
          <p:spPr>
            <a:xfrm>
              <a:off x="2160510" y="8940076"/>
              <a:ext cx="3327140" cy="1388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Census Day</a:t>
              </a:r>
            </a:p>
          </p:txBody>
        </p:sp>
        <p:sp>
          <p:nvSpPr>
            <p:cNvPr id="67" name="CuadroTexto 395">
              <a:extLst>
                <a:ext uri="{FF2B5EF4-FFF2-40B4-BE49-F238E27FC236}">
                  <a16:creationId xmlns:a16="http://schemas.microsoft.com/office/drawing/2014/main" id="{B88449DD-7669-0B47-8BC2-5B538594D415}"/>
                </a:ext>
              </a:extLst>
            </p:cNvPr>
            <p:cNvSpPr txBox="1"/>
            <p:nvPr/>
          </p:nvSpPr>
          <p:spPr>
            <a:xfrm>
              <a:off x="7626971" y="8874741"/>
              <a:ext cx="3327140" cy="19839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Snapshot Revision Start</a:t>
              </a:r>
            </a:p>
          </p:txBody>
        </p:sp>
        <p:sp>
          <p:nvSpPr>
            <p:cNvPr id="69" name="CuadroTexto 395">
              <a:extLst>
                <a:ext uri="{FF2B5EF4-FFF2-40B4-BE49-F238E27FC236}">
                  <a16:creationId xmlns:a16="http://schemas.microsoft.com/office/drawing/2014/main" id="{7FCF7C98-3F86-FF46-A592-1D5AFE60CAB1}"/>
                </a:ext>
              </a:extLst>
            </p:cNvPr>
            <p:cNvSpPr txBox="1"/>
            <p:nvPr/>
          </p:nvSpPr>
          <p:spPr>
            <a:xfrm>
              <a:off x="13312955" y="8874741"/>
              <a:ext cx="3490720" cy="19839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0 Fatal </a:t>
              </a:r>
              <a:r>
                <a:rPr lang="en-US" dirty="0">
                  <a:solidFill>
                    <a:srgbClr val="3F3F3F"/>
                  </a:solidFill>
                  <a:latin typeface="Poppins Medium" pitchFamily="2" charset="77"/>
                  <a:ea typeface="Lato Semibold" panose="020F0502020204030203" pitchFamily="34" charset="0"/>
                  <a:cs typeface="Poppins Medium" pitchFamily="2" charset="77"/>
                </a:rPr>
                <a:t>E</a:t>
              </a:r>
              <a:r>
                <a:rPr kumimoji="0" lang="en-US" sz="1800" b="0" i="0" u="none" strike="noStrike" kern="1200" cap="none" spc="0" normalizeH="0" baseline="0" noProof="0" dirty="0" err="1">
                  <a:ln>
                    <a:noFill/>
                  </a:ln>
                  <a:solidFill>
                    <a:srgbClr val="3F3F3F"/>
                  </a:solidFill>
                  <a:effectLst/>
                  <a:uLnTx/>
                  <a:uFillTx/>
                  <a:latin typeface="Poppins Medium" pitchFamily="2" charset="77"/>
                  <a:ea typeface="Lato Semibold" panose="020F0502020204030203" pitchFamily="34" charset="0"/>
                  <a:cs typeface="Poppins Medium" pitchFamily="2" charset="77"/>
                </a:rPr>
                <a:t>rrors</a:t>
              </a: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 Milestone</a:t>
              </a:r>
            </a:p>
          </p:txBody>
        </p:sp>
      </p:grpSp>
      <p:sp>
        <p:nvSpPr>
          <p:cNvPr id="3" name="Footer Placeholder 2">
            <a:extLst>
              <a:ext uri="{FF2B5EF4-FFF2-40B4-BE49-F238E27FC236}">
                <a16:creationId xmlns:a16="http://schemas.microsoft.com/office/drawing/2014/main" id="{D232ED4F-5CC4-4D37-1B4B-F4EC484069D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660DAF3-71B8-2869-7A0E-D377A878C3E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BF65B427-3C48-65A8-1900-B30595B72A33}"/>
              </a:ext>
            </a:extLst>
          </p:cNvPr>
          <p:cNvSpPr>
            <a:spLocks noGrp="1"/>
          </p:cNvSpPr>
          <p:nvPr>
            <p:ph type="title" idx="4294967295"/>
          </p:nvPr>
        </p:nvSpPr>
        <p:spPr>
          <a:xfrm>
            <a:off x="304512" y="410735"/>
            <a:ext cx="7670800" cy="425450"/>
          </a:xfrm>
        </p:spPr>
        <p:txBody>
          <a:bodyPr>
            <a:noAutofit/>
          </a:bodyPr>
          <a:lstStyle/>
          <a:p>
            <a:r>
              <a:rPr lang="en-US" dirty="0">
                <a:latin typeface="Arial Black" panose="020B0A04020102020204" pitchFamily="34" charset="0"/>
              </a:rPr>
              <a:t>Fall 2 Key Dates</a:t>
            </a:r>
          </a:p>
        </p:txBody>
      </p:sp>
      <p:sp>
        <p:nvSpPr>
          <p:cNvPr id="10" name="AutoShape 29">
            <a:extLst>
              <a:ext uri="{FF2B5EF4-FFF2-40B4-BE49-F238E27FC236}">
                <a16:creationId xmlns:a16="http://schemas.microsoft.com/office/drawing/2014/main" id="{99099DB1-86C5-C7F3-FA82-0A7B0FD47305}"/>
              </a:ext>
              <a:ext uri="{C183D7F6-B498-43B3-948B-1728B52AA6E4}">
                <adec:decorative xmlns:adec="http://schemas.microsoft.com/office/drawing/2017/decorative" val="1"/>
              </a:ext>
            </a:extLst>
          </p:cNvPr>
          <p:cNvSpPr>
            <a:spLocks/>
          </p:cNvSpPr>
          <p:nvPr/>
        </p:nvSpPr>
        <p:spPr bwMode="auto">
          <a:xfrm rot="12602283">
            <a:off x="8512266" y="2652413"/>
            <a:ext cx="2825785" cy="3038522"/>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3">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1" name="AutoShape 28">
            <a:extLst>
              <a:ext uri="{FF2B5EF4-FFF2-40B4-BE49-F238E27FC236}">
                <a16:creationId xmlns:a16="http://schemas.microsoft.com/office/drawing/2014/main" id="{4F5E36EE-FB37-72B5-33F9-BC97D459AA17}"/>
              </a:ext>
              <a:ext uri="{C183D7F6-B498-43B3-948B-1728B52AA6E4}">
                <adec:decorative xmlns:adec="http://schemas.microsoft.com/office/drawing/2017/decorative" val="1"/>
              </a:ext>
            </a:extLst>
          </p:cNvPr>
          <p:cNvSpPr>
            <a:spLocks/>
          </p:cNvSpPr>
          <p:nvPr/>
        </p:nvSpPr>
        <p:spPr bwMode="auto">
          <a:xfrm rot="12602283">
            <a:off x="9004161" y="2741886"/>
            <a:ext cx="1841993" cy="1658013"/>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chemeClr val="accent3"/>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2" name="Text Box 30">
            <a:extLst>
              <a:ext uri="{FF2B5EF4-FFF2-40B4-BE49-F238E27FC236}">
                <a16:creationId xmlns:a16="http://schemas.microsoft.com/office/drawing/2014/main" id="{15D60388-4A87-4B4E-CD8B-093E73BAF7FB}"/>
              </a:ext>
            </a:extLst>
          </p:cNvPr>
          <p:cNvSpPr txBox="1">
            <a:spLocks/>
          </p:cNvSpPr>
          <p:nvPr/>
        </p:nvSpPr>
        <p:spPr bwMode="auto">
          <a:xfrm>
            <a:off x="9390337" y="2888508"/>
            <a:ext cx="1149516" cy="1297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700" dirty="0">
                <a:solidFill>
                  <a:srgbClr val="FFFFFF"/>
                </a:solidFill>
                <a:latin typeface="Poppins Medium" pitchFamily="2" charset="77"/>
                <a:cs typeface="Poppins Medium" pitchFamily="2" charset="77"/>
                <a:sym typeface="Arial" panose="020B0604020202020204" pitchFamily="34" charset="0"/>
              </a:rPr>
              <a:t>FEB</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a:t>
            </a:r>
            <a:r>
              <a:rPr lang="en-US" altLang="en-US" sz="2700" dirty="0">
                <a:solidFill>
                  <a:srgbClr val="FFFFFF"/>
                </a:solidFill>
                <a:latin typeface="Poppins Medium" pitchFamily="2" charset="77"/>
                <a:cs typeface="Poppins Medium" pitchFamily="2" charset="77"/>
                <a:sym typeface="Arial" panose="020B0604020202020204" pitchFamily="34" charset="0"/>
              </a:rPr>
              <a:t>28</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2025</a:t>
            </a:r>
          </a:p>
        </p:txBody>
      </p:sp>
      <p:sp>
        <p:nvSpPr>
          <p:cNvPr id="13" name="Right Arrow 61">
            <a:extLst>
              <a:ext uri="{FF2B5EF4-FFF2-40B4-BE49-F238E27FC236}">
                <a16:creationId xmlns:a16="http://schemas.microsoft.com/office/drawing/2014/main" id="{14F20006-6CCD-0874-FBDD-9DD77CFA7304}"/>
              </a:ext>
              <a:ext uri="{C183D7F6-B498-43B3-948B-1728B52AA6E4}">
                <adec:decorative xmlns:adec="http://schemas.microsoft.com/office/drawing/2017/decorative" val="1"/>
              </a:ext>
            </a:extLst>
          </p:cNvPr>
          <p:cNvSpPr/>
          <p:nvPr/>
        </p:nvSpPr>
        <p:spPr>
          <a:xfrm>
            <a:off x="8388317" y="3386105"/>
            <a:ext cx="323213" cy="312361"/>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14" name="CuadroTexto 395">
            <a:extLst>
              <a:ext uri="{FF2B5EF4-FFF2-40B4-BE49-F238E27FC236}">
                <a16:creationId xmlns:a16="http://schemas.microsoft.com/office/drawing/2014/main" id="{D9376D78-B81D-1102-AD7A-5BB5FC55479A}"/>
              </a:ext>
            </a:extLst>
          </p:cNvPr>
          <p:cNvSpPr txBox="1"/>
          <p:nvPr/>
        </p:nvSpPr>
        <p:spPr>
          <a:xfrm>
            <a:off x="9152799" y="4742512"/>
            <a:ext cx="16245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Certification Deadline</a:t>
            </a:r>
          </a:p>
        </p:txBody>
      </p:sp>
    </p:spTree>
    <p:extLst>
      <p:ext uri="{BB962C8B-B14F-4D97-AF65-F5344CB8AC3E}">
        <p14:creationId xmlns:p14="http://schemas.microsoft.com/office/powerpoint/2010/main" val="2673234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p:nvPr>
        </p:nvSpPr>
        <p:spPr>
          <a:xfrm>
            <a:off x="540558" y="394294"/>
            <a:ext cx="5555441" cy="432000"/>
          </a:xfrm>
          <a:noFill/>
        </p:spPr>
        <p:txBody>
          <a:bodyPr anchor="t">
            <a:noAutofit/>
          </a:bodyPr>
          <a:lstStyle/>
          <a:p>
            <a:r>
              <a:rPr lang="en-US" dirty="0"/>
              <a:t>CALSAAS Exception Types</a:t>
            </a:r>
          </a:p>
        </p:txBody>
      </p:sp>
      <p:graphicFrame>
        <p:nvGraphicFramePr>
          <p:cNvPr id="7" name="Table 6">
            <a:extLst>
              <a:ext uri="{FF2B5EF4-FFF2-40B4-BE49-F238E27FC236}">
                <a16:creationId xmlns:a16="http://schemas.microsoft.com/office/drawing/2014/main" id="{0D12B5AB-E6DA-FCF2-C9F7-B37C507ACC32}"/>
              </a:ext>
            </a:extLst>
          </p:cNvPr>
          <p:cNvGraphicFramePr>
            <a:graphicFrameLocks noGrp="1"/>
          </p:cNvGraphicFramePr>
          <p:nvPr/>
        </p:nvGraphicFramePr>
        <p:xfrm>
          <a:off x="429894" y="1014820"/>
          <a:ext cx="11332210" cy="4789925"/>
        </p:xfrm>
        <a:graphic>
          <a:graphicData uri="http://schemas.openxmlformats.org/drawingml/2006/table">
            <a:tbl>
              <a:tblPr firstRow="1">
                <a:effectLst>
                  <a:outerShdw blurRad="63500" algn="ctr" rotWithShape="0">
                    <a:prstClr val="black">
                      <a:alpha val="20000"/>
                    </a:prstClr>
                  </a:outerShdw>
                </a:effectLst>
              </a:tblPr>
              <a:tblGrid>
                <a:gridCol w="1639705">
                  <a:extLst>
                    <a:ext uri="{9D8B030D-6E8A-4147-A177-3AD203B41FA5}">
                      <a16:colId xmlns:a16="http://schemas.microsoft.com/office/drawing/2014/main" val="4268218587"/>
                    </a:ext>
                  </a:extLst>
                </a:gridCol>
                <a:gridCol w="5879405">
                  <a:extLst>
                    <a:ext uri="{9D8B030D-6E8A-4147-A177-3AD203B41FA5}">
                      <a16:colId xmlns:a16="http://schemas.microsoft.com/office/drawing/2014/main" val="2207303175"/>
                    </a:ext>
                  </a:extLst>
                </a:gridCol>
                <a:gridCol w="3813100">
                  <a:extLst>
                    <a:ext uri="{9D8B030D-6E8A-4147-A177-3AD203B41FA5}">
                      <a16:colId xmlns:a16="http://schemas.microsoft.com/office/drawing/2014/main" val="3334916464"/>
                    </a:ext>
                  </a:extLst>
                </a:gridCol>
              </a:tblGrid>
              <a:tr h="68530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b="1" kern="12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Exception type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Description</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Notes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1312653">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Tahoma" panose="020B0604030504040204" pitchFamily="34" charset="0"/>
                          <a:ea typeface="Tahoma" panose="020B0604030504040204" pitchFamily="34" charset="0"/>
                          <a:cs typeface="Tahoma" panose="020B0604030504040204" pitchFamily="34" charset="0"/>
                        </a:rPr>
                        <a:t>CALPADS Code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i="0" kern="1200" dirty="0">
                          <a:solidFill>
                            <a:schemeClr val="dk1"/>
                          </a:solidFill>
                          <a:effectLst/>
                          <a:latin typeface="Tahoma"/>
                          <a:ea typeface="+mn-ea"/>
                          <a:cs typeface="+mn-cs"/>
                        </a:rPr>
                        <a:t>This exception is based solely on if the educator has the proper credential authorizations for the assigned CALPADS code. </a:t>
                      </a:r>
                      <a:r>
                        <a:rPr lang="en-US" sz="1200" b="0" i="0" kern="1200" dirty="0" err="1">
                          <a:solidFill>
                            <a:schemeClr val="dk1"/>
                          </a:solidFill>
                          <a:effectLst/>
                          <a:latin typeface="Tahoma"/>
                          <a:ea typeface="+mn-ea"/>
                          <a:cs typeface="+mn-cs"/>
                        </a:rPr>
                        <a:t>CalSAAS</a:t>
                      </a:r>
                      <a:r>
                        <a:rPr lang="en-US" sz="1200" b="0" i="0" kern="1200" dirty="0">
                          <a:solidFill>
                            <a:schemeClr val="dk1"/>
                          </a:solidFill>
                          <a:effectLst/>
                          <a:latin typeface="Tahoma"/>
                          <a:ea typeface="+mn-ea"/>
                          <a:cs typeface="+mn-cs"/>
                        </a:rPr>
                        <a:t> will generate one Course Code exception per combination of Educator (SEID), School (CDS Code), and CALPADS Course or Assignment Code reported.</a:t>
                      </a:r>
                      <a:endParaRPr lang="en-US" sz="1200" b="0" dirty="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dirty="0">
                          <a:effectLst/>
                          <a:latin typeface="Tahoma" panose="020B0604030504040204" pitchFamily="34" charset="0"/>
                          <a:ea typeface="Tahoma" panose="020B0604030504040204" pitchFamily="34" charset="0"/>
                          <a:cs typeface="Tahoma" panose="020B0604030504040204" pitchFamily="34" charset="0"/>
                        </a:rPr>
                        <a:t>This type of exception should only occur in General Education or Service Assignments. If this is occurring for other assignments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1395983">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Tahoma" panose="020B0604030504040204" pitchFamily="34" charset="0"/>
                          <a:ea typeface="Tahoma" panose="020B0604030504040204" pitchFamily="34" charset="0"/>
                          <a:cs typeface="Tahoma" panose="020B0604030504040204" pitchFamily="34" charset="0"/>
                        </a:rPr>
                        <a:t>Special Education Services</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i="0" kern="1200" dirty="0">
                          <a:solidFill>
                            <a:schemeClr val="dk1"/>
                          </a:solidFill>
                          <a:effectLst/>
                          <a:latin typeface="Tahoma"/>
                          <a:ea typeface="+mn-ea"/>
                          <a:cs typeface="+mn-cs"/>
                        </a:rPr>
                        <a:t>Education Specialists are able to teach all subjects to their students, provided their credential authorizes them to serve within the disability areas of the students served. Special education teachers are evaluated to determine if their credential authorization(s) authorize service for students within their primary disability areas.</a:t>
                      </a:r>
                      <a:endParaRPr lang="en-US" sz="1200" b="0" dirty="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b="1" i="0" kern="1200">
                          <a:solidFill>
                            <a:schemeClr val="dk1"/>
                          </a:solidFill>
                          <a:effectLst/>
                          <a:latin typeface="Tahoma"/>
                          <a:ea typeface="+mn-ea"/>
                          <a:cs typeface="+mn-cs"/>
                        </a:rPr>
                        <a:t> </a:t>
                      </a:r>
                      <a:r>
                        <a:rPr lang="en-US" sz="1200" b="0" i="0" kern="1200">
                          <a:solidFill>
                            <a:schemeClr val="dk1"/>
                          </a:solidFill>
                          <a:effectLst/>
                          <a:latin typeface="Tahoma"/>
                          <a:ea typeface="+mn-ea"/>
                          <a:cs typeface="+mn-cs"/>
                        </a:rPr>
                        <a:t>When courses are reported with "Special Education" as the Instructional Strategy Code through CALPADS, the educator will be checked for the appropriate special education authorization to cover their student's primary disability</a:t>
                      </a:r>
                    </a:p>
                    <a:p>
                      <a:pPr algn="ctr"/>
                      <a:endParaRPr lang="en-US" sz="12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1395983">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Tahoma" panose="020B0604030504040204" pitchFamily="34" charset="0"/>
                          <a:ea typeface="Tahoma" panose="020B0604030504040204" pitchFamily="34" charset="0"/>
                          <a:cs typeface="Tahoma" panose="020B0604030504040204" pitchFamily="34" charset="0"/>
                        </a:rPr>
                        <a:t>EL Service Code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err="1">
                          <a:effectLst/>
                          <a:latin typeface="Tahoma" panose="020B0604030504040204" pitchFamily="34" charset="0"/>
                          <a:ea typeface="Tahoma" panose="020B0604030504040204" pitchFamily="34" charset="0"/>
                          <a:cs typeface="Tahoma" panose="020B0604030504040204" pitchFamily="34" charset="0"/>
                        </a:rPr>
                        <a:t>CalSAAS</a:t>
                      </a:r>
                      <a:r>
                        <a:rPr lang="en-US" sz="1200" b="0">
                          <a:effectLst/>
                          <a:latin typeface="Tahoma" panose="020B0604030504040204" pitchFamily="34" charset="0"/>
                          <a:ea typeface="Tahoma" panose="020B0604030504040204" pitchFamily="34" charset="0"/>
                          <a:cs typeface="Tahoma" panose="020B0604030504040204" pitchFamily="34" charset="0"/>
                        </a:rPr>
                        <a:t> will output one English Learner (EL) exception per combination of educator (SEID), school (CDS Code), and Education Service Code, which is the CALPADS field that collects the level of EL service.</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dirty="0">
                          <a:effectLst/>
                          <a:latin typeface="Tahoma" panose="020B0604030504040204" pitchFamily="34" charset="0"/>
                          <a:ea typeface="Tahoma" panose="020B0604030504040204" pitchFamily="34" charset="0"/>
                          <a:cs typeface="Tahoma" panose="020B0604030504040204" pitchFamily="34" charset="0"/>
                        </a:rPr>
                        <a:t>If Primary Language Instruction and Designated and Integrated English Language Development (ELD) Instruction was selected, </a:t>
                      </a:r>
                      <a:r>
                        <a:rPr lang="en-US" sz="1200" b="0" dirty="0" err="1">
                          <a:effectLst/>
                          <a:latin typeface="Tahoma" panose="020B0604030504040204" pitchFamily="34" charset="0"/>
                          <a:ea typeface="Tahoma" panose="020B0604030504040204" pitchFamily="34" charset="0"/>
                          <a:cs typeface="Tahoma" panose="020B0604030504040204" pitchFamily="34" charset="0"/>
                        </a:rPr>
                        <a:t>CalSAAS</a:t>
                      </a:r>
                      <a:r>
                        <a:rPr lang="en-US" sz="1200" b="0" dirty="0">
                          <a:effectLst/>
                          <a:latin typeface="Tahoma" panose="020B0604030504040204" pitchFamily="34" charset="0"/>
                          <a:ea typeface="Tahoma" panose="020B0604030504040204" pitchFamily="34" charset="0"/>
                          <a:cs typeface="Tahoma" panose="020B0604030504040204" pitchFamily="34" charset="0"/>
                        </a:rPr>
                        <a:t> will perform one additional check to assure that the educator assigned to the course has the proper bilingual authorization to teach in the language of instruction. </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bl>
          </a:graphicData>
        </a:graphic>
      </p:graphicFrame>
      <p:sp>
        <p:nvSpPr>
          <p:cNvPr id="8" name="Slide Number Placeholder 7">
            <a:extLst>
              <a:ext uri="{FF2B5EF4-FFF2-40B4-BE49-F238E27FC236}">
                <a16:creationId xmlns:a16="http://schemas.microsoft.com/office/drawing/2014/main" id="{172BCD35-CE77-CFF3-0787-D65C1366E9F8}"/>
              </a:ext>
            </a:extLst>
          </p:cNvPr>
          <p:cNvSpPr>
            <a:spLocks noGrp="1"/>
          </p:cNvSpPr>
          <p:nvPr>
            <p:ph type="sldNum" sz="quarter" idx="12"/>
          </p:nvPr>
        </p:nvSpPr>
        <p:spPr>
          <a:xfrm>
            <a:off x="17221200" y="12712701"/>
            <a:ext cx="5486400" cy="730250"/>
          </a:xfrm>
          <a:prstGeom prst="rect">
            <a:avLst/>
          </a:prstGeom>
        </p:spPr>
        <p:txBody>
          <a:bodyPr vert="horz" lIns="91440" tIns="45720" rIns="91440" bIns="4572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r" defTabSz="18288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24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90</a:t>
            </a:fld>
            <a:endParaRPr kumimoji="0" lang="en-US" sz="2400" b="0" i="0" u="none" strike="noStrike" kern="1200" cap="none" spc="0" normalizeH="0" baseline="0" noProof="0">
              <a:ln>
                <a:noFill/>
              </a:ln>
              <a:solidFill>
                <a:prstClr val="black">
                  <a:tint val="75000"/>
                </a:prstClr>
              </a:solidFill>
              <a:effectLst/>
              <a:uLnTx/>
              <a:uFillTx/>
              <a:latin typeface="Tahoma"/>
              <a:ea typeface="+mn-ea"/>
              <a:cs typeface="+mn-cs"/>
            </a:endParaRPr>
          </a:p>
        </p:txBody>
      </p:sp>
      <p:sp>
        <p:nvSpPr>
          <p:cNvPr id="3" name="Footer Placeholder 2">
            <a:extLst>
              <a:ext uri="{FF2B5EF4-FFF2-40B4-BE49-F238E27FC236}">
                <a16:creationId xmlns:a16="http://schemas.microsoft.com/office/drawing/2014/main" id="{00670F50-E86E-0CB8-715D-5BE150F3025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8113824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p:nvPr>
        </p:nvSpPr>
        <p:spPr>
          <a:xfrm>
            <a:off x="432000" y="355834"/>
            <a:ext cx="11340000" cy="432000"/>
          </a:xfrm>
        </p:spPr>
        <p:txBody>
          <a:bodyPr anchor="t">
            <a:noAutofit/>
          </a:bodyPr>
          <a:lstStyle/>
          <a:p>
            <a:r>
              <a:rPr lang="en-US" dirty="0"/>
              <a:t>Report 4.3 – Staff Teaching Assignment Detail</a:t>
            </a:r>
          </a:p>
        </p:txBody>
      </p:sp>
      <p:sp>
        <p:nvSpPr>
          <p:cNvPr id="7" name="Footer Placeholder 6">
            <a:extLst>
              <a:ext uri="{FF2B5EF4-FFF2-40B4-BE49-F238E27FC236}">
                <a16:creationId xmlns:a16="http://schemas.microsoft.com/office/drawing/2014/main" id="{2BE9DFF4-BEFF-5891-8E9B-B64C9B80A6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7" name="Slide Number Placeholder 16">
            <a:extLst>
              <a:ext uri="{FF2B5EF4-FFF2-40B4-BE49-F238E27FC236}">
                <a16:creationId xmlns:a16="http://schemas.microsoft.com/office/drawing/2014/main" id="{61C72E5D-4658-023E-7945-CDACDA8E171C}"/>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r" defTabSz="18288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24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91</a:t>
            </a:fld>
            <a:endParaRPr kumimoji="0" lang="en-US" sz="2400" b="0" i="0" u="none" strike="noStrike" kern="1200" cap="none" spc="0" normalizeH="0" baseline="0" noProof="0">
              <a:ln>
                <a:noFill/>
              </a:ln>
              <a:solidFill>
                <a:prstClr val="black">
                  <a:tint val="75000"/>
                </a:prstClr>
              </a:solidFill>
              <a:effectLst/>
              <a:uLnTx/>
              <a:uFillTx/>
              <a:latin typeface="Tahoma"/>
              <a:ea typeface="+mn-ea"/>
              <a:cs typeface="+mn-cs"/>
            </a:endParaRPr>
          </a:p>
        </p:txBody>
      </p:sp>
      <p:pic>
        <p:nvPicPr>
          <p:cNvPr id="1026" name="Picture 2" descr="A screenshot of Report 4.3">
            <a:extLst>
              <a:ext uri="{FF2B5EF4-FFF2-40B4-BE49-F238E27FC236}">
                <a16:creationId xmlns:a16="http://schemas.microsoft.com/office/drawing/2014/main" id="{7EB8B12A-9176-996F-AD5C-614044EEC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404402"/>
            <a:ext cx="9043988" cy="4086225"/>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3F977-AC74-A0FA-3DAF-BAC3E84A9A3A}"/>
              </a:ext>
              <a:ext uri="{C183D7F6-B498-43B3-948B-1728B52AA6E4}">
                <adec:decorative xmlns:adec="http://schemas.microsoft.com/office/drawing/2017/decorative" val="1"/>
              </a:ext>
            </a:extLst>
          </p:cNvPr>
          <p:cNvSpPr/>
          <p:nvPr/>
        </p:nvSpPr>
        <p:spPr>
          <a:xfrm>
            <a:off x="2636181" y="2392037"/>
            <a:ext cx="497542" cy="1882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236654-22E9-E1A4-9191-63A478B5E904}"/>
              </a:ext>
              <a:ext uri="{C183D7F6-B498-43B3-948B-1728B52AA6E4}">
                <adec:decorative xmlns:adec="http://schemas.microsoft.com/office/drawing/2017/decorative" val="1"/>
              </a:ext>
            </a:extLst>
          </p:cNvPr>
          <p:cNvSpPr/>
          <p:nvPr/>
        </p:nvSpPr>
        <p:spPr>
          <a:xfrm>
            <a:off x="1183899" y="2392037"/>
            <a:ext cx="356347" cy="1882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B17052-99B7-38B0-8E94-57CAA17F78B8}"/>
              </a:ext>
              <a:ext uri="{C183D7F6-B498-43B3-948B-1728B52AA6E4}">
                <adec:decorative xmlns:adec="http://schemas.microsoft.com/office/drawing/2017/decorative" val="1"/>
              </a:ext>
            </a:extLst>
          </p:cNvPr>
          <p:cNvSpPr/>
          <p:nvPr/>
        </p:nvSpPr>
        <p:spPr>
          <a:xfrm>
            <a:off x="531717" y="2392037"/>
            <a:ext cx="302559" cy="1882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7CBF303-8AE7-71A1-A8BF-E24B5A9B4E70}"/>
              </a:ext>
              <a:ext uri="{C183D7F6-B498-43B3-948B-1728B52AA6E4}">
                <adec:decorative xmlns:adec="http://schemas.microsoft.com/office/drawing/2017/decorative" val="1"/>
              </a:ext>
            </a:extLst>
          </p:cNvPr>
          <p:cNvSpPr/>
          <p:nvPr/>
        </p:nvSpPr>
        <p:spPr>
          <a:xfrm>
            <a:off x="1183899" y="3380395"/>
            <a:ext cx="356347" cy="16124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0875F9-4B59-E507-9EDB-72A809790B38}"/>
              </a:ext>
              <a:ext uri="{C183D7F6-B498-43B3-948B-1728B52AA6E4}">
                <adec:decorative xmlns:adec="http://schemas.microsoft.com/office/drawing/2017/decorative" val="1"/>
              </a:ext>
            </a:extLst>
          </p:cNvPr>
          <p:cNvSpPr/>
          <p:nvPr/>
        </p:nvSpPr>
        <p:spPr>
          <a:xfrm>
            <a:off x="7028140" y="3366948"/>
            <a:ext cx="356347" cy="17469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A3909C2-91C2-7DEA-A3A1-4069DC209A5D}"/>
              </a:ext>
              <a:ext uri="{C183D7F6-B498-43B3-948B-1728B52AA6E4}">
                <adec:decorative xmlns:adec="http://schemas.microsoft.com/office/drawing/2017/decorative" val="1"/>
              </a:ext>
            </a:extLst>
          </p:cNvPr>
          <p:cNvSpPr/>
          <p:nvPr/>
        </p:nvSpPr>
        <p:spPr>
          <a:xfrm>
            <a:off x="6115981" y="4841642"/>
            <a:ext cx="912159" cy="320489"/>
          </a:xfrm>
          <a:prstGeom prst="rect">
            <a:avLst/>
          </a:prstGeom>
          <a:noFill/>
          <a:ln w="38100">
            <a:solidFill>
              <a:srgbClr val="9DA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8E7BA5B-7BA3-875F-CD14-27EDB3B8B1D2}"/>
              </a:ext>
              <a:ext uri="{C183D7F6-B498-43B3-948B-1728B52AA6E4}">
                <adec:decorative xmlns:adec="http://schemas.microsoft.com/office/drawing/2017/decorative" val="1"/>
              </a:ext>
            </a:extLst>
          </p:cNvPr>
          <p:cNvSpPr/>
          <p:nvPr/>
        </p:nvSpPr>
        <p:spPr>
          <a:xfrm>
            <a:off x="1183899" y="4843883"/>
            <a:ext cx="356347" cy="320489"/>
          </a:xfrm>
          <a:prstGeom prst="rect">
            <a:avLst/>
          </a:prstGeom>
          <a:noFill/>
          <a:ln w="38100">
            <a:solidFill>
              <a:srgbClr val="9DA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FD0E267-3301-9970-6132-D46280F05093}"/>
              </a:ext>
            </a:extLst>
          </p:cNvPr>
          <p:cNvSpPr/>
          <p:nvPr/>
        </p:nvSpPr>
        <p:spPr>
          <a:xfrm>
            <a:off x="3249412" y="991467"/>
            <a:ext cx="2538242" cy="796626"/>
          </a:xfrm>
          <a:prstGeom prst="roundRect">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CALPADS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 Code, SEID #, Course Code</a:t>
            </a:r>
          </a:p>
        </p:txBody>
      </p:sp>
      <p:sp>
        <p:nvSpPr>
          <p:cNvPr id="15" name="Rectangle: Rounded Corners 14">
            <a:extLst>
              <a:ext uri="{FF2B5EF4-FFF2-40B4-BE49-F238E27FC236}">
                <a16:creationId xmlns:a16="http://schemas.microsoft.com/office/drawing/2014/main" id="{00752B83-53B3-D3E5-C2ED-FAB7E97E136A}"/>
              </a:ext>
            </a:extLst>
          </p:cNvPr>
          <p:cNvSpPr/>
          <p:nvPr/>
        </p:nvSpPr>
        <p:spPr>
          <a:xfrm>
            <a:off x="2716012" y="5267008"/>
            <a:ext cx="2823030" cy="9708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EL Service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SEID #, Education Service Code, Language of Instruction</a:t>
            </a:r>
          </a:p>
        </p:txBody>
      </p:sp>
      <p:sp>
        <p:nvSpPr>
          <p:cNvPr id="16" name="Rectangle: Rounded Corners 15">
            <a:extLst>
              <a:ext uri="{FF2B5EF4-FFF2-40B4-BE49-F238E27FC236}">
                <a16:creationId xmlns:a16="http://schemas.microsoft.com/office/drawing/2014/main" id="{7ED9BE66-67F6-2C12-BA49-02FFE0FC16D3}"/>
              </a:ext>
            </a:extLst>
          </p:cNvPr>
          <p:cNvSpPr/>
          <p:nvPr/>
        </p:nvSpPr>
        <p:spPr>
          <a:xfrm>
            <a:off x="3624540" y="3541644"/>
            <a:ext cx="2279460" cy="1108796"/>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Special Education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SEID #, Instructional Strategy Code</a:t>
            </a:r>
          </a:p>
        </p:txBody>
      </p:sp>
      <p:cxnSp>
        <p:nvCxnSpPr>
          <p:cNvPr id="18" name="Straight Arrow Connector 17">
            <a:extLst>
              <a:ext uri="{FF2B5EF4-FFF2-40B4-BE49-F238E27FC236}">
                <a16:creationId xmlns:a16="http://schemas.microsoft.com/office/drawing/2014/main" id="{0DCDC8EE-D614-5233-76B2-18AF46530545}"/>
              </a:ext>
              <a:ext uri="{C183D7F6-B498-43B3-948B-1728B52AA6E4}">
                <adec:decorative xmlns:adec="http://schemas.microsoft.com/office/drawing/2017/decorative" val="1"/>
              </a:ext>
            </a:extLst>
          </p:cNvPr>
          <p:cNvCxnSpPr>
            <a:cxnSpLocks/>
            <a:stCxn id="14" idx="2"/>
            <a:endCxn id="3" idx="0"/>
          </p:cNvCxnSpPr>
          <p:nvPr/>
        </p:nvCxnSpPr>
        <p:spPr>
          <a:xfrm flipH="1">
            <a:off x="2884952" y="1788093"/>
            <a:ext cx="1633581" cy="603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A241AB-1250-4589-CE7D-ED2C430CE5F0}"/>
              </a:ext>
              <a:ext uri="{C183D7F6-B498-43B3-948B-1728B52AA6E4}">
                <adec:decorative xmlns:adec="http://schemas.microsoft.com/office/drawing/2017/decorative" val="1"/>
              </a:ext>
            </a:extLst>
          </p:cNvPr>
          <p:cNvCxnSpPr>
            <a:cxnSpLocks/>
            <a:stCxn id="14" idx="2"/>
            <a:endCxn id="8" idx="0"/>
          </p:cNvCxnSpPr>
          <p:nvPr/>
        </p:nvCxnSpPr>
        <p:spPr>
          <a:xfrm flipH="1">
            <a:off x="1362073" y="1788093"/>
            <a:ext cx="3156460" cy="603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A52960-228C-EC27-5E97-D3F7C3D5268B}"/>
              </a:ext>
              <a:ext uri="{C183D7F6-B498-43B3-948B-1728B52AA6E4}">
                <adec:decorative xmlns:adec="http://schemas.microsoft.com/office/drawing/2017/decorative" val="1"/>
              </a:ext>
            </a:extLst>
          </p:cNvPr>
          <p:cNvCxnSpPr>
            <a:cxnSpLocks/>
            <a:stCxn id="14" idx="2"/>
            <a:endCxn id="9" idx="0"/>
          </p:cNvCxnSpPr>
          <p:nvPr/>
        </p:nvCxnSpPr>
        <p:spPr>
          <a:xfrm flipH="1">
            <a:off x="682997" y="1788093"/>
            <a:ext cx="3835536" cy="603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A67253D-7B49-94D6-2CC8-D3517B862FD0}"/>
              </a:ext>
              <a:ext uri="{C183D7F6-B498-43B3-948B-1728B52AA6E4}">
                <adec:decorative xmlns:adec="http://schemas.microsoft.com/office/drawing/2017/decorative" val="1"/>
              </a:ext>
            </a:extLst>
          </p:cNvPr>
          <p:cNvCxnSpPr>
            <a:cxnSpLocks/>
            <a:stCxn id="16" idx="3"/>
          </p:cNvCxnSpPr>
          <p:nvPr/>
        </p:nvCxnSpPr>
        <p:spPr>
          <a:xfrm flipV="1">
            <a:off x="5904000" y="3552899"/>
            <a:ext cx="1124140" cy="54314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9F95A1D-0BFE-EABA-AB92-66E7AD464EF5}"/>
              </a:ext>
              <a:ext uri="{C183D7F6-B498-43B3-948B-1728B52AA6E4}">
                <adec:decorative xmlns:adec="http://schemas.microsoft.com/office/drawing/2017/decorative" val="1"/>
              </a:ext>
            </a:extLst>
          </p:cNvPr>
          <p:cNvCxnSpPr>
            <a:cxnSpLocks/>
            <a:stCxn id="16" idx="1"/>
          </p:cNvCxnSpPr>
          <p:nvPr/>
        </p:nvCxnSpPr>
        <p:spPr>
          <a:xfrm flipH="1" flipV="1">
            <a:off x="1675807" y="3552899"/>
            <a:ext cx="1948733" cy="54314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AE2BEBC-3F48-76CD-DA00-09B9A5F2EAD2}"/>
              </a:ext>
            </a:extLst>
          </p:cNvPr>
          <p:cNvSpPr txBox="1"/>
          <p:nvPr/>
        </p:nvSpPr>
        <p:spPr>
          <a:xfrm>
            <a:off x="7015850" y="3388894"/>
            <a:ext cx="40499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0" i="0" u="none" strike="noStrike" kern="1200" cap="none" spc="0" normalizeH="0" baseline="0" noProof="0">
                <a:ln>
                  <a:noFill/>
                </a:ln>
                <a:solidFill>
                  <a:prstClr val="black"/>
                </a:solidFill>
                <a:effectLst/>
                <a:uLnTx/>
                <a:uFillTx/>
                <a:latin typeface="Calibri" panose="020F0502020204030204"/>
                <a:ea typeface="+mn-ea"/>
                <a:cs typeface="+mn-cs"/>
              </a:rPr>
              <a:t>Special Ed</a:t>
            </a:r>
          </a:p>
        </p:txBody>
      </p:sp>
      <p:cxnSp>
        <p:nvCxnSpPr>
          <p:cNvPr id="42" name="Straight Arrow Connector 41">
            <a:extLst>
              <a:ext uri="{FF2B5EF4-FFF2-40B4-BE49-F238E27FC236}">
                <a16:creationId xmlns:a16="http://schemas.microsoft.com/office/drawing/2014/main" id="{471E04E8-77CD-68F4-DFF5-B588FA52F158}"/>
              </a:ext>
              <a:ext uri="{C183D7F6-B498-43B3-948B-1728B52AA6E4}">
                <adec:decorative xmlns:adec="http://schemas.microsoft.com/office/drawing/2017/decorative" val="1"/>
              </a:ext>
            </a:extLst>
          </p:cNvPr>
          <p:cNvCxnSpPr>
            <a:cxnSpLocks/>
            <a:stCxn id="15" idx="3"/>
          </p:cNvCxnSpPr>
          <p:nvPr/>
        </p:nvCxnSpPr>
        <p:spPr>
          <a:xfrm flipV="1">
            <a:off x="5539042" y="5096254"/>
            <a:ext cx="658317" cy="65619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75DAE8F-C24A-7A4A-1B2E-5A7B74D64F45}"/>
              </a:ext>
              <a:ext uri="{C183D7F6-B498-43B3-948B-1728B52AA6E4}">
                <adec:decorative xmlns:adec="http://schemas.microsoft.com/office/drawing/2017/decorative" val="1"/>
              </a:ext>
            </a:extLst>
          </p:cNvPr>
          <p:cNvCxnSpPr>
            <a:cxnSpLocks/>
            <a:stCxn id="15" idx="3"/>
          </p:cNvCxnSpPr>
          <p:nvPr/>
        </p:nvCxnSpPr>
        <p:spPr>
          <a:xfrm flipV="1">
            <a:off x="5539042" y="5118012"/>
            <a:ext cx="1249939" cy="63444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755C6DD-3311-48EB-55FC-BE676E173903}"/>
              </a:ext>
              <a:ext uri="{C183D7F6-B498-43B3-948B-1728B52AA6E4}">
                <adec:decorative xmlns:adec="http://schemas.microsoft.com/office/drawing/2017/decorative" val="1"/>
              </a:ext>
            </a:extLst>
          </p:cNvPr>
          <p:cNvCxnSpPr>
            <a:cxnSpLocks/>
            <a:stCxn id="15" idx="1"/>
          </p:cNvCxnSpPr>
          <p:nvPr/>
        </p:nvCxnSpPr>
        <p:spPr>
          <a:xfrm flipH="1" flipV="1">
            <a:off x="1451702" y="4963760"/>
            <a:ext cx="1264310" cy="78869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112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p:nvPr>
        </p:nvSpPr>
        <p:spPr>
          <a:xfrm>
            <a:off x="432000" y="241537"/>
            <a:ext cx="11340000" cy="432000"/>
          </a:xfrm>
        </p:spPr>
        <p:txBody>
          <a:bodyPr anchor="t">
            <a:noAutofit/>
          </a:bodyPr>
          <a:lstStyle/>
          <a:p>
            <a:r>
              <a:rPr lang="en-US" dirty="0"/>
              <a:t>Report 4.5 – Staff Non-Classroom Based or Support Assignment - Detail</a:t>
            </a:r>
          </a:p>
        </p:txBody>
      </p:sp>
      <p:sp>
        <p:nvSpPr>
          <p:cNvPr id="7" name="Footer Placeholder 6">
            <a:extLst>
              <a:ext uri="{FF2B5EF4-FFF2-40B4-BE49-F238E27FC236}">
                <a16:creationId xmlns:a16="http://schemas.microsoft.com/office/drawing/2014/main" id="{0B52986D-1B3A-17B7-AE6D-C0806288718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p>
        </p:txBody>
      </p:sp>
      <p:grpSp>
        <p:nvGrpSpPr>
          <p:cNvPr id="5" name="Group 4" descr="Screen shot of  Report 4.5 – Staff Non-Classroom Based or Support Assignment - Detail">
            <a:extLst>
              <a:ext uri="{FF2B5EF4-FFF2-40B4-BE49-F238E27FC236}">
                <a16:creationId xmlns:a16="http://schemas.microsoft.com/office/drawing/2014/main" id="{D307DAA1-8B83-748F-F6D3-F04BD2E0A30F}"/>
              </a:ext>
            </a:extLst>
          </p:cNvPr>
          <p:cNvGrpSpPr/>
          <p:nvPr/>
        </p:nvGrpSpPr>
        <p:grpSpPr>
          <a:xfrm>
            <a:off x="1284665" y="1262319"/>
            <a:ext cx="9622670" cy="5009811"/>
            <a:chOff x="1284665" y="1262319"/>
            <a:chExt cx="9622670" cy="5009811"/>
          </a:xfrm>
        </p:grpSpPr>
        <p:pic>
          <p:nvPicPr>
            <p:cNvPr id="17" name="Picture 16" descr="A screenshot of Report 4.5">
              <a:extLst>
                <a:ext uri="{FF2B5EF4-FFF2-40B4-BE49-F238E27FC236}">
                  <a16:creationId xmlns:a16="http://schemas.microsoft.com/office/drawing/2014/main" id="{BDBFDF5A-DD72-BDBB-7448-39AF64A01124}"/>
                </a:ext>
              </a:extLst>
            </p:cNvPr>
            <p:cNvPicPr>
              <a:picLocks noChangeAspect="1"/>
            </p:cNvPicPr>
            <p:nvPr/>
          </p:nvPicPr>
          <p:blipFill>
            <a:blip r:embed="rId3"/>
            <a:stretch>
              <a:fillRect/>
            </a:stretch>
          </p:blipFill>
          <p:spPr>
            <a:xfrm>
              <a:off x="1284665" y="1262319"/>
              <a:ext cx="9622670" cy="5009811"/>
            </a:xfrm>
            <a:prstGeom prst="rect">
              <a:avLst/>
            </a:prstGeom>
            <a:ln>
              <a:noFill/>
            </a:ln>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F33F977-AC74-A0FA-3DAF-BAC3E84A9A3A}"/>
                </a:ext>
                <a:ext uri="{C183D7F6-B498-43B3-948B-1728B52AA6E4}">
                  <adec:decorative xmlns:adec="http://schemas.microsoft.com/office/drawing/2017/decorative" val="1"/>
                </a:ext>
              </a:extLst>
            </p:cNvPr>
            <p:cNvSpPr/>
            <p:nvPr/>
          </p:nvSpPr>
          <p:spPr>
            <a:xfrm>
              <a:off x="3926070" y="2325115"/>
              <a:ext cx="975894" cy="890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236654-22E9-E1A4-9191-63A478B5E904}"/>
                </a:ext>
                <a:ext uri="{C183D7F6-B498-43B3-948B-1728B52AA6E4}">
                  <adec:decorative xmlns:adec="http://schemas.microsoft.com/office/drawing/2017/decorative" val="1"/>
                </a:ext>
              </a:extLst>
            </p:cNvPr>
            <p:cNvSpPr/>
            <p:nvPr/>
          </p:nvSpPr>
          <p:spPr>
            <a:xfrm>
              <a:off x="7294912" y="2322319"/>
              <a:ext cx="1070810" cy="905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B17052-99B7-38B0-8E94-57CAA17F78B8}"/>
                </a:ext>
                <a:ext uri="{C183D7F6-B498-43B3-948B-1728B52AA6E4}">
                  <adec:decorative xmlns:adec="http://schemas.microsoft.com/office/drawing/2017/decorative" val="1"/>
                </a:ext>
              </a:extLst>
            </p:cNvPr>
            <p:cNvSpPr/>
            <p:nvPr/>
          </p:nvSpPr>
          <p:spPr>
            <a:xfrm>
              <a:off x="9448564" y="2322318"/>
              <a:ext cx="1458771" cy="905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FD0E267-3301-9970-6132-D46280F05093}"/>
                </a:ext>
              </a:extLst>
            </p:cNvPr>
            <p:cNvSpPr/>
            <p:nvPr/>
          </p:nvSpPr>
          <p:spPr>
            <a:xfrm>
              <a:off x="1603840" y="3736792"/>
              <a:ext cx="2030423" cy="1118385"/>
            </a:xfrm>
            <a:prstGeom prst="roundRect">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CALPADS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 Code, SEID #, Course Code</a:t>
              </a:r>
            </a:p>
          </p:txBody>
        </p:sp>
        <p:cxnSp>
          <p:nvCxnSpPr>
            <p:cNvPr id="18" name="Straight Arrow Connector 17">
              <a:extLst>
                <a:ext uri="{FF2B5EF4-FFF2-40B4-BE49-F238E27FC236}">
                  <a16:creationId xmlns:a16="http://schemas.microsoft.com/office/drawing/2014/main" id="{0DCDC8EE-D614-5233-76B2-18AF46530545}"/>
                </a:ext>
                <a:ext uri="{C183D7F6-B498-43B3-948B-1728B52AA6E4}">
                  <adec:decorative xmlns:adec="http://schemas.microsoft.com/office/drawing/2017/decorative" val="1"/>
                </a:ext>
              </a:extLst>
            </p:cNvPr>
            <p:cNvCxnSpPr>
              <a:cxnSpLocks/>
            </p:cNvCxnSpPr>
            <p:nvPr/>
          </p:nvCxnSpPr>
          <p:spPr>
            <a:xfrm flipV="1">
              <a:off x="3634263" y="3381385"/>
              <a:ext cx="400092" cy="9524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A241AB-1250-4589-CE7D-ED2C430CE5F0}"/>
                </a:ext>
                <a:ext uri="{C183D7F6-B498-43B3-948B-1728B52AA6E4}">
                  <adec:decorative xmlns:adec="http://schemas.microsoft.com/office/drawing/2017/decorative" val="1"/>
                </a:ext>
              </a:extLst>
            </p:cNvPr>
            <p:cNvCxnSpPr>
              <a:cxnSpLocks/>
            </p:cNvCxnSpPr>
            <p:nvPr/>
          </p:nvCxnSpPr>
          <p:spPr>
            <a:xfrm flipV="1">
              <a:off x="3634263" y="3058349"/>
              <a:ext cx="3484907" cy="13218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A52960-228C-EC27-5E97-D3F7C3D5268B}"/>
                </a:ext>
                <a:ext uri="{C183D7F6-B498-43B3-948B-1728B52AA6E4}">
                  <adec:decorative xmlns:adec="http://schemas.microsoft.com/office/drawing/2017/decorative" val="1"/>
                </a:ext>
              </a:extLst>
            </p:cNvPr>
            <p:cNvCxnSpPr>
              <a:cxnSpLocks/>
            </p:cNvCxnSpPr>
            <p:nvPr/>
          </p:nvCxnSpPr>
          <p:spPr>
            <a:xfrm flipV="1">
              <a:off x="3634263" y="3215452"/>
              <a:ext cx="5681955" cy="11647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47A1411B-237F-BDC7-714C-750426F9249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964295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flip="none" rotWithShape="1">
            <a:gsLst>
              <a:gs pos="44000">
                <a:schemeClr val="bg1">
                  <a:lumMod val="100000"/>
                  <a:alpha val="30000"/>
                </a:schemeClr>
              </a:gs>
              <a:gs pos="100000">
                <a:schemeClr val="bg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rgbClr val="00B0F0"/>
                </a:solidFill>
              </a:rPr>
              <a:t>Key Points, Resources and Support</a:t>
            </a:r>
          </a:p>
        </p:txBody>
      </p:sp>
    </p:spTree>
    <p:extLst>
      <p:ext uri="{BB962C8B-B14F-4D97-AF65-F5344CB8AC3E}">
        <p14:creationId xmlns:p14="http://schemas.microsoft.com/office/powerpoint/2010/main" val="698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Image of a pair of reading glasses sitting on a notebook.">
            <a:extLst>
              <a:ext uri="{FF2B5EF4-FFF2-40B4-BE49-F238E27FC236}">
                <a16:creationId xmlns:a16="http://schemas.microsoft.com/office/drawing/2014/main" id="{C8F059B4-9B60-48CE-B1ED-291560A1AC03}"/>
              </a:ext>
            </a:extLst>
          </p:cNvPr>
          <p:cNvPicPr>
            <a:picLocks noChangeAspect="1"/>
          </p:cNvPicPr>
          <p:nvPr/>
        </p:nvPicPr>
        <p:blipFill rotWithShape="1">
          <a:blip r:embed="rId3">
            <a:alphaModFix amt="35000"/>
          </a:blip>
          <a:srcRect t="13324" b="1770"/>
          <a:stretch/>
        </p:blipFill>
        <p:spPr>
          <a:xfrm>
            <a:off x="0" y="0"/>
            <a:ext cx="12191980" cy="6379102"/>
          </a:xfrm>
          <a:prstGeom prst="rect">
            <a:avLst/>
          </a:prstGeom>
        </p:spPr>
      </p:pic>
      <p:sp>
        <p:nvSpPr>
          <p:cNvPr id="7" name="Title 1">
            <a:extLst>
              <a:ext uri="{FF2B5EF4-FFF2-40B4-BE49-F238E27FC236}">
                <a16:creationId xmlns:a16="http://schemas.microsoft.com/office/drawing/2014/main" id="{2888C203-FA6E-4741-A161-643D9CE240A0}"/>
              </a:ext>
            </a:extLst>
          </p:cNvPr>
          <p:cNvSpPr txBox="1">
            <a:spLocks noGrp="1"/>
          </p:cNvSpPr>
          <p:nvPr>
            <p:ph type="title" idx="4294967295"/>
          </p:nvPr>
        </p:nvSpPr>
        <p:spPr>
          <a:xfrm>
            <a:off x="547754" y="1065862"/>
            <a:ext cx="3313164" cy="47262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Black"/>
                <a:ea typeface="+mj-ea"/>
                <a:cs typeface="+mj-cs"/>
              </a:rPr>
              <a:t>Summary</a:t>
            </a:r>
          </a:p>
        </p:txBody>
      </p:sp>
      <p:sp>
        <p:nvSpPr>
          <p:cNvPr id="8" name="TextBox 7">
            <a:extLst>
              <a:ext uri="{FF2B5EF4-FFF2-40B4-BE49-F238E27FC236}">
                <a16:creationId xmlns:a16="http://schemas.microsoft.com/office/drawing/2014/main" id="{0FC83FED-79A1-4BE5-9511-A136A5F06CCB}"/>
              </a:ext>
            </a:extLst>
          </p:cNvPr>
          <p:cNvSpPr txBox="1"/>
          <p:nvPr/>
        </p:nvSpPr>
        <p:spPr>
          <a:xfrm>
            <a:off x="4038600" y="752711"/>
            <a:ext cx="7605646" cy="5153963"/>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Teacher of record should be reported. Substitutes should only be reported for vacant positions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All staff must have an SDEM record submitted every year. If for no other reason than to update the years of service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Staff without SEIDs that should be reported may obtain SEIDS from the CTC with a certificate of clearance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Staff assignments are reported by school and job classification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Student Course data should be submitted for all students TK-12 enrolled on census day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EL students must be enrolled in at least 1 course section where the Education Service code is populated, to show they are receiving services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PSTS data should only be for CTE completers, SWD PSTS records should be submitted for EOY 4</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Students may have more than 1 postsecondary outcome</a:t>
            </a:r>
          </a:p>
        </p:txBody>
      </p:sp>
      <p:sp>
        <p:nvSpPr>
          <p:cNvPr id="3" name="Slide Number Placeholder 2">
            <a:extLst>
              <a:ext uri="{FF2B5EF4-FFF2-40B4-BE49-F238E27FC236}">
                <a16:creationId xmlns:a16="http://schemas.microsoft.com/office/drawing/2014/main" id="{462C471A-2610-0407-89DF-339927208B0B}"/>
              </a:ext>
            </a:extLst>
          </p:cNvPr>
          <p:cNvSpPr>
            <a:spLocks noGrp="1"/>
          </p:cNvSpPr>
          <p:nvPr>
            <p:ph type="sldNum" sz="quarter" idx="11"/>
          </p:nvPr>
        </p:nvSpPr>
        <p:spPr>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85000"/>
                    <a:lumOff val="1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7F38A4D7-4337-CCBB-8037-0EF6430F61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85000"/>
                    <a:lumOff val="1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p:txBody>
      </p:sp>
    </p:spTree>
    <p:extLst>
      <p:ext uri="{BB962C8B-B14F-4D97-AF65-F5344CB8AC3E}">
        <p14:creationId xmlns:p14="http://schemas.microsoft.com/office/powerpoint/2010/main" val="3627322964"/>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8362-51EB-C831-636C-C145F6994ED3}"/>
              </a:ext>
            </a:extLst>
          </p:cNvPr>
          <p:cNvSpPr>
            <a:spLocks noGrp="1"/>
          </p:cNvSpPr>
          <p:nvPr>
            <p:ph type="title"/>
          </p:nvPr>
        </p:nvSpPr>
        <p:spPr/>
        <p:txBody>
          <a:bodyPr/>
          <a:lstStyle/>
          <a:p>
            <a:r>
              <a:rPr lang="en-US" dirty="0"/>
              <a:t>Strategies for Success</a:t>
            </a:r>
          </a:p>
        </p:txBody>
      </p:sp>
      <p:sp>
        <p:nvSpPr>
          <p:cNvPr id="3" name="Content Placeholder 2">
            <a:extLst>
              <a:ext uri="{FF2B5EF4-FFF2-40B4-BE49-F238E27FC236}">
                <a16:creationId xmlns:a16="http://schemas.microsoft.com/office/drawing/2014/main" id="{BDA51CA3-73EC-22B6-7CC2-0011997DE599}"/>
              </a:ext>
            </a:extLst>
          </p:cNvPr>
          <p:cNvSpPr>
            <a:spLocks noGrp="1"/>
          </p:cNvSpPr>
          <p:nvPr>
            <p:ph idx="1"/>
          </p:nvPr>
        </p:nvSpPr>
        <p:spPr>
          <a:xfrm>
            <a:off x="432001" y="1728000"/>
            <a:ext cx="5472000" cy="4351338"/>
          </a:xfrm>
        </p:spPr>
        <p:txBody>
          <a:bodyPr/>
          <a:lstStyle/>
          <a:p>
            <a:r>
              <a:rPr lang="en-US" dirty="0"/>
              <a:t>Do not hesitate, submit Fall 2 records now</a:t>
            </a:r>
          </a:p>
          <a:p>
            <a:r>
              <a:rPr lang="en-US" dirty="0"/>
              <a:t>Identify staff that can provide and verify data (HR, school site, curriculum, EL program, CTE program Staff being reported)</a:t>
            </a:r>
          </a:p>
          <a:p>
            <a:r>
              <a:rPr lang="en-US" dirty="0"/>
              <a:t>Use Data Discrepancies to resolve errors for faster processing</a:t>
            </a:r>
          </a:p>
          <a:p>
            <a:r>
              <a:rPr lang="en-US" dirty="0"/>
              <a:t>Attend weekly CALPADS Q&amp;A </a:t>
            </a:r>
          </a:p>
          <a:p>
            <a:r>
              <a:rPr lang="en-US" dirty="0"/>
              <a:t>Use local resources (COE and other LEAs), similar students, similar systems, similar challenges</a:t>
            </a:r>
          </a:p>
        </p:txBody>
      </p:sp>
      <p:sp>
        <p:nvSpPr>
          <p:cNvPr id="4" name="Footer Placeholder 3">
            <a:extLst>
              <a:ext uri="{FF2B5EF4-FFF2-40B4-BE49-F238E27FC236}">
                <a16:creationId xmlns:a16="http://schemas.microsoft.com/office/drawing/2014/main" id="{9917FA6C-CDC7-2F28-BC78-F3CA0AE378F4}"/>
              </a:ext>
            </a:extLst>
          </p:cNvPr>
          <p:cNvSpPr>
            <a:spLocks noGrp="1"/>
          </p:cNvSpPr>
          <p:nvPr>
            <p:ph type="ftr" sz="quarter" idx="10"/>
          </p:nvPr>
        </p:nvSpPr>
        <p:spPr/>
        <p:txBody>
          <a:bodyPr/>
          <a:lstStyle/>
          <a:p>
            <a:r>
              <a:rPr lang="en-US" noProof="0"/>
              <a:t>Fall 2 Reports and Certification v1.0 January 09, 2025</a:t>
            </a:r>
            <a:endParaRPr lang="en-US" noProof="0" dirty="0"/>
          </a:p>
        </p:txBody>
      </p:sp>
      <p:sp>
        <p:nvSpPr>
          <p:cNvPr id="5" name="Slide Number Placeholder 4">
            <a:extLst>
              <a:ext uri="{FF2B5EF4-FFF2-40B4-BE49-F238E27FC236}">
                <a16:creationId xmlns:a16="http://schemas.microsoft.com/office/drawing/2014/main" id="{761A8987-123A-9798-C2B1-029D1C6017F1}"/>
              </a:ext>
            </a:extLst>
          </p:cNvPr>
          <p:cNvSpPr>
            <a:spLocks noGrp="1"/>
          </p:cNvSpPr>
          <p:nvPr>
            <p:ph type="sldNum" sz="quarter" idx="11"/>
          </p:nvPr>
        </p:nvSpPr>
        <p:spPr/>
        <p:txBody>
          <a:bodyPr/>
          <a:lstStyle/>
          <a:p>
            <a:fld id="{4B73C415-D670-4716-A5EC-CC4D52CA2BAC}" type="slidenum">
              <a:rPr lang="en-US" noProof="0" smtClean="0"/>
              <a:pPr/>
              <a:t>95</a:t>
            </a:fld>
            <a:endParaRPr lang="en-US" noProof="0" dirty="0"/>
          </a:p>
        </p:txBody>
      </p:sp>
      <p:pic>
        <p:nvPicPr>
          <p:cNvPr id="3074" name="Picture 2" descr="I Won GIFs | Tenor">
            <a:extLst>
              <a:ext uri="{FF2B5EF4-FFF2-40B4-BE49-F238E27FC236}">
                <a16:creationId xmlns:a16="http://schemas.microsoft.com/office/drawing/2014/main" id="{BBE115E1-BCA0-727A-18BC-1219BF44B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0317" y="1787651"/>
            <a:ext cx="4251393" cy="3633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5376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Suggested Milestone title"/>
          <p:cNvSpPr txBox="1">
            <a:spLocks noGrp="1"/>
          </p:cNvSpPr>
          <p:nvPr>
            <p:ph type="title" idx="4294967295"/>
          </p:nvPr>
        </p:nvSpPr>
        <p:spPr>
          <a:xfrm>
            <a:off x="569135" y="232639"/>
            <a:ext cx="10056812" cy="6900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lumMod val="75000"/>
                    <a:lumOff val="25000"/>
                  </a:schemeClr>
                </a:solidFill>
                <a:effectLst/>
                <a:uLnTx/>
                <a:uFillTx/>
                <a:ea typeface="+mj-ea"/>
                <a:cs typeface="Poppins" panose="02000000000000000000" pitchFamily="2" charset="0"/>
              </a:rPr>
              <a:t>Suggested Milestones</a:t>
            </a:r>
          </a:p>
        </p:txBody>
      </p:sp>
      <p:sp>
        <p:nvSpPr>
          <p:cNvPr id="26" name="Freeform 1142" descr="Certification and CDD Errors resolution milestone reminder"/>
          <p:cNvSpPr>
            <a:spLocks/>
          </p:cNvSpPr>
          <p:nvPr/>
        </p:nvSpPr>
        <p:spPr bwMode="auto">
          <a:xfrm>
            <a:off x="1589" y="965200"/>
            <a:ext cx="3001963" cy="5892800"/>
          </a:xfrm>
          <a:custGeom>
            <a:avLst/>
            <a:gdLst>
              <a:gd name="T0" fmla="*/ 191 w 946"/>
              <a:gd name="T1" fmla="*/ 1856 h 1856"/>
              <a:gd name="T2" fmla="*/ 930 w 946"/>
              <a:gd name="T3" fmla="*/ 946 h 1856"/>
              <a:gd name="T4" fmla="*/ 0 w 946"/>
              <a:gd name="T5" fmla="*/ 16 h 1856"/>
              <a:gd name="T6" fmla="*/ 0 w 946"/>
              <a:gd name="T7" fmla="*/ 0 h 1856"/>
              <a:gd name="T8" fmla="*/ 669 w 946"/>
              <a:gd name="T9" fmla="*/ 277 h 1856"/>
              <a:gd name="T10" fmla="*/ 946 w 946"/>
              <a:gd name="T11" fmla="*/ 946 h 1856"/>
              <a:gd name="T12" fmla="*/ 669 w 946"/>
              <a:gd name="T13" fmla="*/ 1615 h 1856"/>
              <a:gd name="T14" fmla="*/ 259 w 946"/>
              <a:gd name="T15" fmla="*/ 1856 h 1856"/>
              <a:gd name="T16" fmla="*/ 191 w 946"/>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6" h="1856">
                <a:moveTo>
                  <a:pt x="191" y="1856"/>
                </a:moveTo>
                <a:cubicBezTo>
                  <a:pt x="612" y="1768"/>
                  <a:pt x="930" y="1393"/>
                  <a:pt x="930" y="946"/>
                </a:cubicBezTo>
                <a:cubicBezTo>
                  <a:pt x="930" y="433"/>
                  <a:pt x="513" y="16"/>
                  <a:pt x="0" y="16"/>
                </a:cubicBezTo>
                <a:cubicBezTo>
                  <a:pt x="0" y="0"/>
                  <a:pt x="0" y="0"/>
                  <a:pt x="0" y="0"/>
                </a:cubicBezTo>
                <a:cubicBezTo>
                  <a:pt x="253" y="0"/>
                  <a:pt x="490" y="99"/>
                  <a:pt x="669" y="277"/>
                </a:cubicBezTo>
                <a:cubicBezTo>
                  <a:pt x="847" y="456"/>
                  <a:pt x="946" y="693"/>
                  <a:pt x="946" y="946"/>
                </a:cubicBezTo>
                <a:cubicBezTo>
                  <a:pt x="946" y="1199"/>
                  <a:pt x="847" y="1436"/>
                  <a:pt x="669" y="1615"/>
                </a:cubicBezTo>
                <a:cubicBezTo>
                  <a:pt x="553" y="1731"/>
                  <a:pt x="412" y="1813"/>
                  <a:pt x="259" y="1856"/>
                </a:cubicBezTo>
                <a:lnTo>
                  <a:pt x="191" y="1856"/>
                </a:lnTo>
                <a:close/>
              </a:path>
            </a:pathLst>
          </a:custGeom>
          <a:solidFill>
            <a:schemeClr val="bg1">
              <a:alpha val="1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sz="1351">
              <a:latin typeface="Poppins" panose="02000000000000000000" pitchFamily="2" charset="0"/>
              <a:cs typeface="Poppins" panose="02000000000000000000" pitchFamily="2" charset="0"/>
            </a:endParaRPr>
          </a:p>
        </p:txBody>
      </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4" name="Rectangle 43">
            <a:extLst>
              <a:ext uri="{FF2B5EF4-FFF2-40B4-BE49-F238E27FC236}">
                <a16:creationId xmlns:a16="http://schemas.microsoft.com/office/drawing/2014/main" id="{D0E17711-C6FC-4DC9-80C3-4C88B5729BC5}"/>
              </a:ext>
            </a:extLst>
          </p:cNvPr>
          <p:cNvSpPr/>
          <p:nvPr/>
        </p:nvSpPr>
        <p:spPr>
          <a:xfrm>
            <a:off x="5904000" y="261629"/>
            <a:ext cx="4009431" cy="461665"/>
          </a:xfrm>
          <a:prstGeom prst="rect">
            <a:avLst/>
          </a:prstGeom>
        </p:spPr>
        <p:txBody>
          <a:bodyPr wrap="none">
            <a:spAutoFit/>
          </a:bodyPr>
          <a:lstStyle/>
          <a:p>
            <a:pPr>
              <a:lnSpc>
                <a:spcPct val="100000"/>
              </a:lnSpc>
            </a:pPr>
            <a:r>
              <a:rPr lang="en-US" sz="2400" b="1" dirty="0">
                <a:solidFill>
                  <a:srgbClr val="FF6600"/>
                </a:solidFill>
                <a:cs typeface="Poppins" panose="02000000000000000000" pitchFamily="2" charset="0"/>
              </a:rPr>
              <a:t>2024 - 25 Fall 2 Timeline</a:t>
            </a:r>
          </a:p>
        </p:txBody>
      </p:sp>
      <p:sp>
        <p:nvSpPr>
          <p:cNvPr id="50" name="Slide Number Placeholder 49">
            <a:extLst>
              <a:ext uri="{FF2B5EF4-FFF2-40B4-BE49-F238E27FC236}">
                <a16:creationId xmlns:a16="http://schemas.microsoft.com/office/drawing/2014/main" id="{EA7B7B86-3257-40FF-82B6-5069BEC9211F}"/>
              </a:ext>
            </a:extLst>
          </p:cNvPr>
          <p:cNvSpPr>
            <a:spLocks noGrp="1"/>
          </p:cNvSpPr>
          <p:nvPr>
            <p:ph type="sldNum" sz="quarter" idx="11"/>
          </p:nvPr>
        </p:nvSpPr>
        <p:spPr/>
        <p:txBody>
          <a:bodyPr/>
          <a:lstStyle/>
          <a:p>
            <a:fld id="{4B73C415-D670-4716-A5EC-CC4D52CA2BAC}" type="slidenum">
              <a:rPr lang="en-US" noProof="0" smtClean="0"/>
              <a:pPr/>
              <a:t>96</a:t>
            </a:fld>
            <a:endParaRPr lang="en-US" noProof="0" dirty="0"/>
          </a:p>
        </p:txBody>
      </p:sp>
      <p:grpSp>
        <p:nvGrpSpPr>
          <p:cNvPr id="56" name="Group 55" descr="Milestones group">
            <a:extLst>
              <a:ext uri="{FF2B5EF4-FFF2-40B4-BE49-F238E27FC236}">
                <a16:creationId xmlns:a16="http://schemas.microsoft.com/office/drawing/2014/main" id="{1AA1190B-9C38-31F2-6E1E-8D36F130638F}"/>
              </a:ext>
            </a:extLst>
          </p:cNvPr>
          <p:cNvGrpSpPr/>
          <p:nvPr/>
        </p:nvGrpSpPr>
        <p:grpSpPr>
          <a:xfrm>
            <a:off x="1249622" y="1050336"/>
            <a:ext cx="11083535" cy="4862386"/>
            <a:chOff x="1588" y="1232725"/>
            <a:chExt cx="11856109" cy="5005516"/>
          </a:xfrm>
        </p:grpSpPr>
        <p:sp>
          <p:nvSpPr>
            <p:cNvPr id="24" name="Freeform 1140"/>
            <p:cNvSpPr>
              <a:spLocks/>
            </p:cNvSpPr>
            <p:nvPr/>
          </p:nvSpPr>
          <p:spPr bwMode="auto">
            <a:xfrm>
              <a:off x="1588" y="1262042"/>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nvGrpSpPr>
            <p:cNvPr id="25" name="Group 24">
              <a:extLst>
                <a:ext uri="{FF2B5EF4-FFF2-40B4-BE49-F238E27FC236}">
                  <a16:creationId xmlns:a16="http://schemas.microsoft.com/office/drawing/2014/main" id="{37A6EB7B-4B4A-4637-A20A-D2794884B4D8}"/>
                </a:ext>
              </a:extLst>
            </p:cNvPr>
            <p:cNvGrpSpPr/>
            <p:nvPr/>
          </p:nvGrpSpPr>
          <p:grpSpPr>
            <a:xfrm>
              <a:off x="1906792" y="3721008"/>
              <a:ext cx="9618769" cy="592830"/>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r>
                  <a:rPr lang="en-US" sz="1600" b="1" spc="-31" dirty="0">
                    <a:solidFill>
                      <a:schemeClr val="accent3"/>
                    </a:solidFill>
                    <a:latin typeface="Poppins" panose="02000000000000000000" pitchFamily="2" charset="0"/>
                    <a:cs typeface="Poppins" panose="02000000000000000000" pitchFamily="2" charset="0"/>
                  </a:rPr>
                  <a:t>2/17 – 2/21</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5"/>
              <a:ext cx="9972235" cy="574674"/>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r>
                  <a:rPr lang="en-US" sz="1600" b="1" spc="-31" dirty="0">
                    <a:solidFill>
                      <a:srgbClr val="FFC000"/>
                    </a:solidFill>
                    <a:latin typeface="Poppins" panose="02000000000000000000" pitchFamily="2" charset="0"/>
                    <a:cs typeface="Poppins" panose="02000000000000000000" pitchFamily="2" charset="0"/>
                  </a:rPr>
                  <a:t>Now </a:t>
                </a:r>
                <a:r>
                  <a:rPr lang="en-US" sz="1600" spc="-31" dirty="0">
                    <a:solidFill>
                      <a:srgbClr val="FFC000"/>
                    </a:solidFill>
                    <a:latin typeface="Poppins" panose="02000000000000000000" pitchFamily="2" charset="0"/>
                    <a:cs typeface="Poppins" panose="02000000000000000000" pitchFamily="2" charset="0"/>
                  </a:rPr>
                  <a:t>–</a:t>
                </a:r>
                <a:r>
                  <a:rPr lang="en-US" sz="1600" b="1" spc="-31" dirty="0">
                    <a:solidFill>
                      <a:srgbClr val="FFC000"/>
                    </a:solidFill>
                    <a:latin typeface="Poppins" panose="02000000000000000000" pitchFamily="2" charset="0"/>
                    <a:cs typeface="Poppins" panose="02000000000000000000" pitchFamily="2" charset="0"/>
                  </a:rPr>
                  <a:t> 1/10</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Complete Fall – 2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baseline="-25000">
                  <a:latin typeface="Poppins" panose="02000000000000000000" pitchFamily="2" charset="0"/>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9" y="4769529"/>
              <a:ext cx="10098231" cy="577851"/>
              <a:chOff x="1179910" y="3536156"/>
              <a:chExt cx="7573673" cy="433388"/>
            </a:xfrm>
          </p:grpSpPr>
          <p:sp>
            <p:nvSpPr>
              <p:cNvPr id="17" name="TextBox 16"/>
              <p:cNvSpPr txBox="1">
                <a:spLocks/>
              </p:cNvSpPr>
              <p:nvPr/>
            </p:nvSpPr>
            <p:spPr>
              <a:xfrm>
                <a:off x="2459298" y="3650284"/>
                <a:ext cx="1580114" cy="184666"/>
              </a:xfrm>
              <a:prstGeom prst="rect">
                <a:avLst/>
              </a:prstGeom>
              <a:noFill/>
            </p:spPr>
            <p:txBody>
              <a:bodyPr wrap="square" lIns="0" tIns="0" rIns="0" bIns="0" rtlCol="0">
                <a:spAutoFit/>
              </a:bodyPr>
              <a:lstStyle/>
              <a:p>
                <a:r>
                  <a:rPr lang="en-US" sz="1600" b="1" spc="-31" dirty="0">
                    <a:solidFill>
                      <a:srgbClr val="FF0000"/>
                    </a:solidFill>
                    <a:latin typeface="Poppins" panose="02000000000000000000" pitchFamily="2" charset="0"/>
                    <a:cs typeface="Poppins" panose="02000000000000000000" pitchFamily="2" charset="0"/>
                  </a:rPr>
                  <a:t>2/24 – 2/28</a:t>
                </a:r>
              </a:p>
            </p:txBody>
          </p:sp>
          <p:sp>
            <p:nvSpPr>
              <p:cNvPr id="18" name="TextBox 17"/>
              <p:cNvSpPr txBox="1"/>
              <p:nvPr/>
            </p:nvSpPr>
            <p:spPr>
              <a:xfrm>
                <a:off x="4039412" y="3621892"/>
                <a:ext cx="4714171" cy="184666"/>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Certify Fall-2 (</a:t>
                </a:r>
                <a:r>
                  <a:rPr lang="en-US" sz="1600" b="1" spc="-31" dirty="0">
                    <a:solidFill>
                      <a:srgbClr val="FF735D"/>
                    </a:solidFill>
                    <a:cs typeface="Poppins" panose="02000000000000000000" pitchFamily="2" charset="0"/>
                  </a:rPr>
                  <a:t>No Amendment Window</a:t>
                </a:r>
                <a:r>
                  <a:rPr lang="en-US" sz="1600" b="1" spc="-31" dirty="0">
                    <a:solidFill>
                      <a:schemeClr val="accent3">
                        <a:lumMod val="50000"/>
                      </a:schemeClr>
                    </a:solidFill>
                    <a:cs typeface="Poppins" panose="02000000000000000000" pitchFamily="2" charset="0"/>
                  </a:rPr>
                  <a:t>)</a:t>
                </a: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grpSp>
          <p:nvGrpSpPr>
            <p:cNvPr id="67" name="Group 66">
              <a:extLst>
                <a:ext uri="{FF2B5EF4-FFF2-40B4-BE49-F238E27FC236}">
                  <a16:creationId xmlns:a16="http://schemas.microsoft.com/office/drawing/2014/main" id="{ECFE66DC-6F5E-BA48-9BD6-3CB2A5B464C8}"/>
                </a:ext>
              </a:extLst>
            </p:cNvPr>
            <p:cNvGrpSpPr/>
            <p:nvPr/>
          </p:nvGrpSpPr>
          <p:grpSpPr>
            <a:xfrm>
              <a:off x="1433288" y="1914843"/>
              <a:ext cx="10424409" cy="574994"/>
              <a:chOff x="1433288" y="1914843"/>
              <a:chExt cx="10424409" cy="574994"/>
            </a:xfrm>
          </p:grpSpPr>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r>
                    <a:rPr lang="en-US" sz="1600" b="1" spc="-31" dirty="0">
                      <a:solidFill>
                        <a:schemeClr val="accent1"/>
                      </a:solidFill>
                      <a:latin typeface="Poppins" panose="02000000000000000000" pitchFamily="2" charset="0"/>
                      <a:cs typeface="Poppins" panose="02000000000000000000" pitchFamily="2" charset="0"/>
                    </a:rPr>
                    <a:t>Now – 2/7</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Submit and post SDEM, SASS, CRSE, SCSE, PSTS records. Resolve submission and DD errors.  Resolve CDD and Certification errors</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grpSp>
        <p:grpSp>
          <p:nvGrpSpPr>
            <p:cNvPr id="69" name="Group 68">
              <a:extLst>
                <a:ext uri="{FF2B5EF4-FFF2-40B4-BE49-F238E27FC236}">
                  <a16:creationId xmlns:a16="http://schemas.microsoft.com/office/drawing/2014/main" id="{AD81DBBD-C3DF-DE44-A9DC-3D02414502F6}"/>
                </a:ext>
              </a:extLst>
            </p:cNvPr>
            <p:cNvGrpSpPr/>
            <p:nvPr/>
          </p:nvGrpSpPr>
          <p:grpSpPr>
            <a:xfrm>
              <a:off x="1793875" y="2714849"/>
              <a:ext cx="9907695" cy="577851"/>
              <a:chOff x="1793875" y="2714849"/>
              <a:chExt cx="9907695" cy="577851"/>
            </a:xfrm>
          </p:grpSpPr>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577851"/>
                <a:chOff x="1589088" y="2644775"/>
                <a:chExt cx="9907694" cy="577850"/>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r>
                    <a:rPr lang="en-US" sz="1600" b="1" spc="-31" dirty="0">
                      <a:solidFill>
                        <a:schemeClr val="accent2"/>
                      </a:solidFill>
                      <a:latin typeface="Poppins" panose="02000000000000000000" pitchFamily="2" charset="0"/>
                      <a:cs typeface="Poppins" panose="02000000000000000000" pitchFamily="2" charset="0"/>
                    </a:rPr>
                    <a:t>2/10 – 2/14</a:t>
                  </a:r>
                </a:p>
              </p:txBody>
            </p:sp>
            <p:sp>
              <p:nvSpPr>
                <p:cNvPr id="12" name="TextBox 11"/>
                <p:cNvSpPr txBox="1"/>
                <p:nvPr/>
              </p:nvSpPr>
              <p:spPr>
                <a:xfrm>
                  <a:off x="5385882" y="2764998"/>
                  <a:ext cx="6110900" cy="246221"/>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9509" y="2807729"/>
                <a:ext cx="373227" cy="373227"/>
              </a:xfrm>
              <a:prstGeom prst="rect">
                <a:avLst/>
              </a:prstGeom>
            </p:spPr>
          </p:pic>
        </p:grpSp>
        <p:grpSp>
          <p:nvGrpSpPr>
            <p:cNvPr id="54" name="Group 53">
              <a:extLst>
                <a:ext uri="{FF2B5EF4-FFF2-40B4-BE49-F238E27FC236}">
                  <a16:creationId xmlns:a16="http://schemas.microsoft.com/office/drawing/2014/main" id="{A92F67BC-F397-8D02-361F-09E51F6A14EA}"/>
                </a:ext>
              </a:extLst>
            </p:cNvPr>
            <p:cNvGrpSpPr/>
            <p:nvPr/>
          </p:nvGrpSpPr>
          <p:grpSpPr>
            <a:xfrm>
              <a:off x="750780" y="5638347"/>
              <a:ext cx="10176917" cy="574675"/>
              <a:chOff x="750780" y="5638347"/>
              <a:chExt cx="10176917" cy="574675"/>
            </a:xfrm>
          </p:grpSpPr>
          <p:grpSp>
            <p:nvGrpSpPr>
              <p:cNvPr id="5" name="Group 4">
                <a:extLst>
                  <a:ext uri="{FF2B5EF4-FFF2-40B4-BE49-F238E27FC236}">
                    <a16:creationId xmlns:a16="http://schemas.microsoft.com/office/drawing/2014/main" id="{00E782BD-A9FD-4A41-AF38-BFE215FE5E66}"/>
                  </a:ext>
                </a:extLst>
              </p:cNvPr>
              <p:cNvGrpSpPr/>
              <p:nvPr/>
            </p:nvGrpSpPr>
            <p:grpSpPr>
              <a:xfrm>
                <a:off x="750780" y="5638347"/>
                <a:ext cx="10176917" cy="574675"/>
                <a:chOff x="613172" y="4105276"/>
                <a:chExt cx="7632688" cy="431006"/>
              </a:xfrm>
            </p:grpSpPr>
            <p:sp>
              <p:nvSpPr>
                <p:cNvPr id="20" name="TextBox 19"/>
                <p:cNvSpPr txBox="1">
                  <a:spLocks/>
                </p:cNvSpPr>
                <p:nvPr/>
              </p:nvSpPr>
              <p:spPr>
                <a:xfrm>
                  <a:off x="2148050" y="4235588"/>
                  <a:ext cx="1563482" cy="184666"/>
                </a:xfrm>
                <a:prstGeom prst="rect">
                  <a:avLst/>
                </a:prstGeom>
                <a:noFill/>
              </p:spPr>
              <p:txBody>
                <a:bodyPr wrap="square" lIns="0" tIns="0" rIns="0" bIns="0" rtlCol="0">
                  <a:spAutoFit/>
                </a:bodyPr>
                <a:lstStyle/>
                <a:p>
                  <a:endParaRPr lang="en-US" sz="1600" b="1" spc="-31" dirty="0">
                    <a:solidFill>
                      <a:schemeClr val="accent6"/>
                    </a:solidFill>
                    <a:latin typeface="Poppins" panose="02000000000000000000" pitchFamily="2" charset="0"/>
                    <a:cs typeface="Poppins" panose="02000000000000000000" pitchFamily="2" charset="0"/>
                  </a:endParaRPr>
                </a:p>
              </p:txBody>
            </p:sp>
            <p:sp>
              <p:nvSpPr>
                <p:cNvPr id="21" name="TextBox 20"/>
                <p:cNvSpPr txBox="1"/>
                <p:nvPr/>
              </p:nvSpPr>
              <p:spPr>
                <a:xfrm>
                  <a:off x="3351437" y="4234504"/>
                  <a:ext cx="4894423" cy="184666"/>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Certification Deadline</a:t>
                  </a: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sp>
            <p:nvSpPr>
              <p:cNvPr id="53" name="Rectangle 52">
                <a:extLst>
                  <a:ext uri="{FF2B5EF4-FFF2-40B4-BE49-F238E27FC236}">
                    <a16:creationId xmlns:a16="http://schemas.microsoft.com/office/drawing/2014/main" id="{7E24F9BD-63A0-F444-8C2B-ADA509789E3A}"/>
                  </a:ext>
                </a:extLst>
              </p:cNvPr>
              <p:cNvSpPr/>
              <p:nvPr/>
            </p:nvSpPr>
            <p:spPr>
              <a:xfrm>
                <a:off x="3237641" y="5733596"/>
                <a:ext cx="684931" cy="369332"/>
              </a:xfrm>
              <a:prstGeom prst="rect">
                <a:avLst/>
              </a:prstGeom>
            </p:spPr>
            <p:txBody>
              <a:bodyPr wrap="none">
                <a:spAutoFit/>
              </a:bodyPr>
              <a:lstStyle/>
              <a:p>
                <a:r>
                  <a:rPr lang="en-US" b="1" spc="-31" dirty="0">
                    <a:solidFill>
                      <a:schemeClr val="accent6"/>
                    </a:solidFill>
                    <a:latin typeface="Poppins" panose="02000000000000000000" pitchFamily="2" charset="0"/>
                    <a:cs typeface="Poppins" panose="02000000000000000000" pitchFamily="2" charset="0"/>
                  </a:rPr>
                  <a:t>2/28</a:t>
                </a:r>
                <a:endParaRPr lang="en-US" dirty="0">
                  <a:solidFill>
                    <a:schemeClr val="accent6"/>
                  </a:solidFill>
                </a:endParaRPr>
              </a:p>
            </p:txBody>
          </p:sp>
        </p:grpSp>
        <p:cxnSp>
          <p:nvCxnSpPr>
            <p:cNvPr id="70" name="Straight Connector 69">
              <a:extLst>
                <a:ext uri="{FF2B5EF4-FFF2-40B4-BE49-F238E27FC236}">
                  <a16:creationId xmlns:a16="http://schemas.microsoft.com/office/drawing/2014/main" id="{1BD6B0F5-9ADA-2120-E415-18F76E4C5872}"/>
                </a:ext>
              </a:extLst>
            </p:cNvPr>
            <p:cNvCxnSpPr>
              <a:cxnSpLocks/>
            </p:cNvCxnSpPr>
            <p:nvPr/>
          </p:nvCxnSpPr>
          <p:spPr>
            <a:xfrm>
              <a:off x="3420933" y="2318782"/>
              <a:ext cx="10228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2" name="Straight Connector 71">
              <a:extLst>
                <a:ext uri="{FF2B5EF4-FFF2-40B4-BE49-F238E27FC236}">
                  <a16:creationId xmlns:a16="http://schemas.microsoft.com/office/drawing/2014/main" id="{27B1A519-9F79-C3FA-392E-E8C04FA32D5F}"/>
                </a:ext>
              </a:extLst>
            </p:cNvPr>
            <p:cNvCxnSpPr>
              <a:cxnSpLocks/>
            </p:cNvCxnSpPr>
            <p:nvPr/>
          </p:nvCxnSpPr>
          <p:spPr>
            <a:xfrm>
              <a:off x="3190878" y="6066863"/>
              <a:ext cx="655721"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77" name="Group 76" descr="Hand icon for CDD errors milestone reminder">
            <a:extLst>
              <a:ext uri="{FF2B5EF4-FFF2-40B4-BE49-F238E27FC236}">
                <a16:creationId xmlns:a16="http://schemas.microsoft.com/office/drawing/2014/main" id="{DFF90DCA-3E51-3091-900E-9BC05D266FE2}"/>
              </a:ext>
            </a:extLst>
          </p:cNvPr>
          <p:cNvGrpSpPr/>
          <p:nvPr/>
        </p:nvGrpSpPr>
        <p:grpSpPr>
          <a:xfrm>
            <a:off x="282348" y="1806386"/>
            <a:ext cx="2182750" cy="3311697"/>
            <a:chOff x="280757" y="1874723"/>
            <a:chExt cx="2182750" cy="3311697"/>
          </a:xfrm>
        </p:grpSpPr>
        <p:sp>
          <p:nvSpPr>
            <p:cNvPr id="71" name="Text Placeholder 30">
              <a:extLst>
                <a:ext uri="{FF2B5EF4-FFF2-40B4-BE49-F238E27FC236}">
                  <a16:creationId xmlns:a16="http://schemas.microsoft.com/office/drawing/2014/main" id="{39F635B2-8E28-A198-AC17-8D47322CB7E9}"/>
                </a:ext>
                <a:ext uri="{C183D7F6-B498-43B3-948B-1728B52AA6E4}">
                  <adec:decorative xmlns:adec="http://schemas.microsoft.com/office/drawing/2017/decorative" val="1"/>
                </a:ext>
              </a:extLst>
            </p:cNvPr>
            <p:cNvSpPr txBox="1">
              <a:spLocks/>
            </p:cNvSpPr>
            <p:nvPr/>
          </p:nvSpPr>
          <p:spPr>
            <a:xfrm>
              <a:off x="280757" y="3732848"/>
              <a:ext cx="2182750" cy="364233"/>
            </a:xfrm>
            <a:prstGeom prst="rect">
              <a:avLst/>
            </a:prstGeom>
            <a:solidFill>
              <a:srgbClr val="FF725C"/>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bg1"/>
                  </a:solidFill>
                </a:rPr>
                <a:t>Certification and CDD </a:t>
              </a:r>
              <a:r>
                <a:rPr lang="en-US" sz="1200" dirty="0">
                  <a:solidFill>
                    <a:schemeClr val="bg1"/>
                  </a:solidFill>
                </a:rPr>
                <a:t>Errors</a:t>
              </a:r>
              <a:endParaRPr lang="en-US" sz="1200" dirty="0">
                <a:solidFill>
                  <a:schemeClr val="bg1"/>
                </a:solidFill>
                <a:latin typeface="+mj-lt"/>
              </a:endParaRPr>
            </a:p>
          </p:txBody>
        </p:sp>
        <p:sp>
          <p:nvSpPr>
            <p:cNvPr id="73" name="TextBox 72">
              <a:extLst>
                <a:ext uri="{FF2B5EF4-FFF2-40B4-BE49-F238E27FC236}">
                  <a16:creationId xmlns:a16="http://schemas.microsoft.com/office/drawing/2014/main" id="{87EF53C1-5F56-AC78-C2C9-E606ED33CE6B}"/>
                </a:ext>
              </a:extLst>
            </p:cNvPr>
            <p:cNvSpPr txBox="1"/>
            <p:nvPr/>
          </p:nvSpPr>
          <p:spPr>
            <a:xfrm>
              <a:off x="375827" y="4601645"/>
              <a:ext cx="1953675" cy="584775"/>
            </a:xfrm>
            <a:prstGeom prst="rect">
              <a:avLst/>
            </a:prstGeom>
            <a:noFill/>
          </p:spPr>
          <p:txBody>
            <a:bodyPr wrap="square" rtlCol="0">
              <a:spAutoFit/>
            </a:bodyPr>
            <a:lstStyle/>
            <a:p>
              <a:pPr algn="ctr"/>
              <a:r>
                <a:rPr lang="en-US" sz="1600" dirty="0">
                  <a:solidFill>
                    <a:schemeClr val="accent2"/>
                  </a:solidFill>
                </a:rPr>
                <a:t>*Recommended date for zero errors</a:t>
              </a:r>
            </a:p>
          </p:txBody>
        </p:sp>
        <p:sp>
          <p:nvSpPr>
            <p:cNvPr id="74" name="TextBox 73">
              <a:extLst>
                <a:ext uri="{FF2B5EF4-FFF2-40B4-BE49-F238E27FC236}">
                  <a16:creationId xmlns:a16="http://schemas.microsoft.com/office/drawing/2014/main" id="{4E077B17-AB31-8193-87BD-4DB097EFEB25}"/>
                </a:ext>
              </a:extLst>
            </p:cNvPr>
            <p:cNvSpPr txBox="1"/>
            <p:nvPr/>
          </p:nvSpPr>
          <p:spPr>
            <a:xfrm>
              <a:off x="395294" y="4226299"/>
              <a:ext cx="1953675" cy="338554"/>
            </a:xfrm>
            <a:prstGeom prst="rect">
              <a:avLst/>
            </a:prstGeom>
            <a:noFill/>
          </p:spPr>
          <p:txBody>
            <a:bodyPr wrap="square" rtlCol="0">
              <a:spAutoFit/>
            </a:bodyPr>
            <a:lstStyle/>
            <a:p>
              <a:pPr algn="ctr"/>
              <a:r>
                <a:rPr lang="en-US" sz="1600" dirty="0">
                  <a:solidFill>
                    <a:schemeClr val="accent2"/>
                  </a:solidFill>
                </a:rPr>
                <a:t>Feb 7, 2025*</a:t>
              </a:r>
            </a:p>
          </p:txBody>
        </p:sp>
        <p:pic>
          <p:nvPicPr>
            <p:cNvPr id="75" name="Picture 74" descr="A hand with a bow&#10;&#10;Description automatically generated">
              <a:extLst>
                <a:ext uri="{FF2B5EF4-FFF2-40B4-BE49-F238E27FC236}">
                  <a16:creationId xmlns:a16="http://schemas.microsoft.com/office/drawing/2014/main" id="{333BAF3A-41FA-2951-86D3-1C5F26B3E87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30210" y="1874723"/>
              <a:ext cx="1401420" cy="1747653"/>
            </a:xfrm>
            <a:prstGeom prst="rect">
              <a:avLst/>
            </a:prstGeom>
          </p:spPr>
        </p:pic>
        <p:sp>
          <p:nvSpPr>
            <p:cNvPr id="76" name="TextBox 75">
              <a:extLst>
                <a:ext uri="{FF2B5EF4-FFF2-40B4-BE49-F238E27FC236}">
                  <a16:creationId xmlns:a16="http://schemas.microsoft.com/office/drawing/2014/main" id="{E83CAB41-7D86-4D5D-2688-46EF1BDA27CD}"/>
                </a:ext>
              </a:extLst>
            </p:cNvPr>
            <p:cNvSpPr txBox="1"/>
            <p:nvPr/>
          </p:nvSpPr>
          <p:spPr>
            <a:xfrm>
              <a:off x="987733" y="3147387"/>
              <a:ext cx="934065" cy="235975"/>
            </a:xfrm>
            <a:prstGeom prst="rect">
              <a:avLst/>
            </a:prstGeom>
            <a:noFill/>
          </p:spPr>
          <p:txBody>
            <a:bodyPr wrap="square" rtlCol="0">
              <a:spAutoFit/>
            </a:bodyPr>
            <a:lstStyle/>
            <a:p>
              <a:r>
                <a:rPr lang="en-US" sz="900" dirty="0">
                  <a:solidFill>
                    <a:schemeClr val="accent2"/>
                  </a:solidFill>
                </a:rPr>
                <a:t>Don’t Forget</a:t>
              </a:r>
              <a:r>
                <a:rPr lang="en-US" sz="900" dirty="0">
                  <a:solidFill>
                    <a:schemeClr val="accent1"/>
                  </a:solidFill>
                </a:rPr>
                <a:t>!</a:t>
              </a:r>
            </a:p>
          </p:txBody>
        </p:sp>
      </p:grpSp>
      <p:sp>
        <p:nvSpPr>
          <p:cNvPr id="23" name="Footer Placeholder 45">
            <a:extLst>
              <a:ext uri="{FF2B5EF4-FFF2-40B4-BE49-F238E27FC236}">
                <a16:creationId xmlns:a16="http://schemas.microsoft.com/office/drawing/2014/main" id="{ACD2D74F-AC46-0735-44A0-F59DD24D4BF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Reports and Certification v1.0 January 09, 2025</a:t>
            </a:r>
          </a:p>
        </p:txBody>
      </p:sp>
    </p:spTree>
    <p:extLst>
      <p:ext uri="{BB962C8B-B14F-4D97-AF65-F5344CB8AC3E}">
        <p14:creationId xmlns:p14="http://schemas.microsoft.com/office/powerpoint/2010/main" val="2481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1500" fill="hold"/>
                                        <p:tgtEl>
                                          <p:spTgt spid="77"/>
                                        </p:tgtEl>
                                        <p:attrNameLst>
                                          <p:attrName>ppt_x</p:attrName>
                                        </p:attrNameLst>
                                      </p:cBhvr>
                                      <p:tavLst>
                                        <p:tav tm="0">
                                          <p:val>
                                            <p:strVal val="1+#ppt_w/2"/>
                                          </p:val>
                                        </p:tav>
                                        <p:tav tm="100000">
                                          <p:val>
                                            <p:strVal val="#ppt_x"/>
                                          </p:val>
                                        </p:tav>
                                      </p:tavLst>
                                    </p:anim>
                                    <p:anim calcmode="lin" valueType="num">
                                      <p:cBhvr additive="base">
                                        <p:cTn id="8" dur="1500" fill="hold"/>
                                        <p:tgtEl>
                                          <p:spTgt spid="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97</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990246" cy="720000"/>
          </a:xfrm>
        </p:spPr>
        <p:txBody>
          <a:bodyPr/>
          <a:lstStyle/>
          <a:p>
            <a:pPr lvl="0" algn="l"/>
            <a:r>
              <a:rPr lang="en-US" sz="1600" dirty="0"/>
              <a:t>http://</a:t>
            </a:r>
            <a:r>
              <a:rPr lang="en-US" sz="1600" dirty="0" err="1"/>
              <a:t>www.cde.ca.gov</a:t>
            </a:r>
            <a:r>
              <a:rPr lang="en-US" sz="1600" dirty="0"/>
              <a:t>/ds/</a:t>
            </a:r>
            <a:r>
              <a:rPr lang="en-US" sz="1600" dirty="0" err="1"/>
              <a:t>sp</a:t>
            </a:r>
            <a:r>
              <a:rPr lang="en-US" sz="1600" dirty="0"/>
              <a:t>/cl/</a:t>
            </a:r>
            <a:r>
              <a:rPr lang="en-US" sz="1600" dirty="0" err="1"/>
              <a:t>listservs.asp#listservs</a:t>
            </a:r>
            <a:endParaRPr lang="en-US" sz="1600"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 uri="{C183D7F6-B498-43B3-948B-1728B52AA6E4}">
                <adec:decorative xmlns:adec="http://schemas.microsoft.com/office/drawing/2017/decorative" val="1"/>
              </a:ext>
            </a:extLst>
          </p:cNvPr>
          <p:cNvSpPr>
            <a:spLocks noGrp="1"/>
          </p:cNvSpPr>
          <p:nvPr>
            <p:ph type="pic" sz="quarter" idx="12"/>
          </p:nvPr>
        </p:nvSpPr>
        <p:spPr/>
        <p:txBody>
          <a:bodyPr/>
          <a:lstStyle/>
          <a:p>
            <a:endParaRPr lang="en-US"/>
          </a:p>
        </p:txBody>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January 09,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dirty="0"/>
              <a:t>Here are some important resources related to Fall 2 reporting</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7" name="Group 6" descr="Youtube Icon">
            <a:extLst>
              <a:ext uri="{FF2B5EF4-FFF2-40B4-BE49-F238E27FC236}">
                <a16:creationId xmlns:a16="http://schemas.microsoft.com/office/drawing/2014/main" id="{25A6D89E-4E4F-4D73-AAF5-B16AD6D37075}"/>
              </a:ext>
            </a:extLst>
          </p:cNvPr>
          <p:cNvGrpSpPr/>
          <p:nvPr/>
        </p:nvGrpSpPr>
        <p:grpSpPr>
          <a:xfrm>
            <a:off x="5653237" y="2412322"/>
            <a:ext cx="6368203" cy="476746"/>
            <a:chOff x="5604281" y="2799371"/>
            <a:chExt cx="6368203" cy="476746"/>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4"/>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8" name="Group 7" descr="CALPADS logo">
            <a:extLst>
              <a:ext uri="{FF2B5EF4-FFF2-40B4-BE49-F238E27FC236}">
                <a16:creationId xmlns:a16="http://schemas.microsoft.com/office/drawing/2014/main" id="{BA6FD092-1345-4701-8A40-7B7B376559C7}"/>
              </a:ext>
            </a:extLst>
          </p:cNvPr>
          <p:cNvGrpSpPr/>
          <p:nvPr/>
        </p:nvGrpSpPr>
        <p:grpSpPr>
          <a:xfrm>
            <a:off x="5631178" y="3121059"/>
            <a:ext cx="6390262" cy="446954"/>
            <a:chOff x="5442840" y="3704946"/>
            <a:chExt cx="6390262" cy="446954"/>
          </a:xfrm>
        </p:grpSpPr>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7"/>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19" name="Group 18" descr="Bridge LMS logo">
            <a:extLst>
              <a:ext uri="{FF2B5EF4-FFF2-40B4-BE49-F238E27FC236}">
                <a16:creationId xmlns:a16="http://schemas.microsoft.com/office/drawing/2014/main" id="{BE2146C9-B743-4D35-BD9F-5FBF424A647D}"/>
              </a:ext>
            </a:extLst>
          </p:cNvPr>
          <p:cNvGrpSpPr/>
          <p:nvPr/>
        </p:nvGrpSpPr>
        <p:grpSpPr>
          <a:xfrm>
            <a:off x="5489981" y="1632482"/>
            <a:ext cx="3117684" cy="763008"/>
            <a:chOff x="5489981" y="1632482"/>
            <a:chExt cx="3117684" cy="763008"/>
          </a:xfrm>
        </p:grpSpPr>
        <p:sp>
          <p:nvSpPr>
            <p:cNvPr id="17" name="Rectangle 16">
              <a:extLst>
                <a:ext uri="{FF2B5EF4-FFF2-40B4-BE49-F238E27FC236}">
                  <a16:creationId xmlns:a16="http://schemas.microsoft.com/office/drawing/2014/main" id="{12DCDFF9-2521-4D42-A15E-EF819DC9A536}"/>
                </a:ext>
              </a:extLst>
            </p:cNvPr>
            <p:cNvSpPr/>
            <p:nvPr/>
          </p:nvSpPr>
          <p:spPr>
            <a:xfrm>
              <a:off x="6548319" y="1814736"/>
              <a:ext cx="2059346" cy="307777"/>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8"/>
                </a:rPr>
                <a:t>https://learn.fcmat.org/</a:t>
              </a:r>
              <a:endParaRPr kumimoji="0" lang="en-US" sz="1400" b="0" i="0" u="none" strike="noStrike" kern="1200" cap="none" spc="0" normalizeH="0" baseline="0" noProof="0" dirty="0">
                <a:ln>
                  <a:noFill/>
                </a:ln>
                <a:solidFill>
                  <a:prstClr val="black"/>
                </a:solidFill>
                <a:effectLst/>
                <a:uLnTx/>
                <a:uFillTx/>
                <a:latin typeface="Tahoma"/>
                <a:ea typeface="+mn-ea"/>
                <a:cs typeface="+mn-cs"/>
                <a:hlinkClick r:id="rId9"/>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489981" y="1632482"/>
              <a:ext cx="914400" cy="763008"/>
            </a:xfrm>
            <a:prstGeom prst="rect">
              <a:avLst/>
            </a:prstGeom>
          </p:spPr>
        </p:pic>
      </p:grpSp>
      <p:grpSp>
        <p:nvGrpSpPr>
          <p:cNvPr id="21" name="Group 20" descr="CTC Logo">
            <a:extLst>
              <a:ext uri="{FF2B5EF4-FFF2-40B4-BE49-F238E27FC236}">
                <a16:creationId xmlns:a16="http://schemas.microsoft.com/office/drawing/2014/main" id="{9EB8A4A8-B102-439F-8478-2B95EEB3676B}"/>
              </a:ext>
            </a:extLst>
          </p:cNvPr>
          <p:cNvGrpSpPr/>
          <p:nvPr/>
        </p:nvGrpSpPr>
        <p:grpSpPr>
          <a:xfrm>
            <a:off x="5707398" y="3895647"/>
            <a:ext cx="4045940" cy="358502"/>
            <a:chOff x="5337581" y="4471273"/>
            <a:chExt cx="4045940" cy="358502"/>
          </a:xfrm>
        </p:grpSpPr>
        <p:grpSp>
          <p:nvGrpSpPr>
            <p:cNvPr id="15" name="Group 14">
              <a:extLst>
                <a:ext uri="{FF2B5EF4-FFF2-40B4-BE49-F238E27FC236}">
                  <a16:creationId xmlns:a16="http://schemas.microsoft.com/office/drawing/2014/main" id="{9F634D08-5B0C-4E63-AB35-DA845D09852C}"/>
                </a:ext>
              </a:extLst>
            </p:cNvPr>
            <p:cNvGrpSpPr>
              <a:grpSpLocks noChangeAspect="1"/>
            </p:cNvGrpSpPr>
            <p:nvPr/>
          </p:nvGrpSpPr>
          <p:grpSpPr>
            <a:xfrm>
              <a:off x="5337581" y="4471273"/>
              <a:ext cx="1828800" cy="334780"/>
              <a:chOff x="1005825" y="4447704"/>
              <a:chExt cx="3486150" cy="638175"/>
            </a:xfrm>
          </p:grpSpPr>
          <p:pic>
            <p:nvPicPr>
              <p:cNvPr id="10" name="Picture 9" descr="A close up of a sign&#10;&#10;Description automatically generated">
                <a:extLst>
                  <a:ext uri="{FF2B5EF4-FFF2-40B4-BE49-F238E27FC236}">
                    <a16:creationId xmlns:a16="http://schemas.microsoft.com/office/drawing/2014/main" id="{DDD855F3-6B62-41FC-AEF6-7C620C59E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25" y="4447704"/>
                <a:ext cx="838200" cy="6096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6784056A-9BFD-49F8-B6DD-5BA39FE78A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4025" y="4447704"/>
                <a:ext cx="2647950" cy="638175"/>
              </a:xfrm>
              <a:prstGeom prst="rect">
                <a:avLst/>
              </a:prstGeom>
            </p:spPr>
          </p:pic>
        </p:grpSp>
        <p:sp>
          <p:nvSpPr>
            <p:cNvPr id="16" name="Rectangle 15">
              <a:extLst>
                <a:ext uri="{FF2B5EF4-FFF2-40B4-BE49-F238E27FC236}">
                  <a16:creationId xmlns:a16="http://schemas.microsoft.com/office/drawing/2014/main" id="{3B92B2D9-473F-494E-8228-8848145870F1}"/>
                </a:ext>
              </a:extLst>
            </p:cNvPr>
            <p:cNvSpPr/>
            <p:nvPr/>
          </p:nvSpPr>
          <p:spPr>
            <a:xfrm>
              <a:off x="7285254" y="4521998"/>
              <a:ext cx="209826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13"/>
                </a:rPr>
                <a:t>https://www.ctc.ca.gov/</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sp>
        <p:nvSpPr>
          <p:cNvPr id="12" name="Slide Number Placeholder 11">
            <a:extLst>
              <a:ext uri="{FF2B5EF4-FFF2-40B4-BE49-F238E27FC236}">
                <a16:creationId xmlns:a16="http://schemas.microsoft.com/office/drawing/2014/main" id="{1960BA8E-009D-4A58-9EFD-A5FA6A3F0C6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a:extLst>
              <a:ext uri="{FF2B5EF4-FFF2-40B4-BE49-F238E27FC236}">
                <a16:creationId xmlns:a16="http://schemas.microsoft.com/office/drawing/2014/main" id="{E5DCDBF9-3056-09BF-5289-2295579B4019}"/>
              </a:ext>
            </a:extLst>
          </p:cNvPr>
          <p:cNvPicPr>
            <a:picLocks noChangeAspect="1"/>
          </p:cNvPicPr>
          <p:nvPr/>
        </p:nvPicPr>
        <p:blipFill>
          <a:blip r:embed="rId14"/>
          <a:stretch>
            <a:fillRect/>
          </a:stretch>
        </p:blipFill>
        <p:spPr>
          <a:xfrm>
            <a:off x="5736972" y="4546133"/>
            <a:ext cx="1030018" cy="576166"/>
          </a:xfrm>
          <a:prstGeom prst="rect">
            <a:avLst/>
          </a:prstGeom>
        </p:spPr>
      </p:pic>
      <p:sp>
        <p:nvSpPr>
          <p:cNvPr id="9" name="TextBox 8">
            <a:extLst>
              <a:ext uri="{FF2B5EF4-FFF2-40B4-BE49-F238E27FC236}">
                <a16:creationId xmlns:a16="http://schemas.microsoft.com/office/drawing/2014/main" id="{E9DC4CE7-58BC-29BB-D813-D591FC14A905}"/>
              </a:ext>
            </a:extLst>
          </p:cNvPr>
          <p:cNvSpPr txBox="1"/>
          <p:nvPr/>
        </p:nvSpPr>
        <p:spPr>
          <a:xfrm>
            <a:off x="7126940" y="4679576"/>
            <a:ext cx="4894499" cy="307777"/>
          </a:xfrm>
          <a:prstGeom prst="rect">
            <a:avLst/>
          </a:prstGeom>
          <a:noFill/>
        </p:spPr>
        <p:txBody>
          <a:bodyPr wrap="square" rtlCol="0">
            <a:spAutoFit/>
          </a:bodyPr>
          <a:lstStyle/>
          <a:p>
            <a:r>
              <a:rPr lang="en-US" sz="1400" dirty="0">
                <a:hlinkClick r:id="rId15"/>
              </a:rPr>
              <a:t>https://www.cde.ca.gov/ci/pl/tamoreportsvideos.asp</a:t>
            </a:r>
            <a:endParaRPr lang="en-US" sz="1400" dirty="0"/>
          </a:p>
        </p:txBody>
      </p:sp>
    </p:spTree>
    <p:extLst>
      <p:ext uri="{BB962C8B-B14F-4D97-AF65-F5344CB8AC3E}">
        <p14:creationId xmlns:p14="http://schemas.microsoft.com/office/powerpoint/2010/main" val="103914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rot="10800000">
            <a:off x="1536584" y="14979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dirty="0">
                <a:solidFill>
                  <a:schemeClr val="tx1">
                    <a:lumMod val="75000"/>
                    <a:lumOff val="25000"/>
                  </a:schemeClr>
                </a:solidFill>
              </a:rPr>
              <a:t> </a:t>
            </a: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a:extLst>
              <a:ext uri="{FF2B5EF4-FFF2-40B4-BE49-F238E27FC236}">
                <a16:creationId xmlns:a16="http://schemas.microsoft.com/office/drawing/2014/main" id="{36D1E065-62B5-4D94-BE31-531E357C79F1}"/>
              </a:ext>
              <a:ext uri="{C183D7F6-B498-43B3-948B-1728B52AA6E4}">
                <adec:decorative xmlns:adec="http://schemas.microsoft.com/office/drawing/2017/decorative" val="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6" name="Slide Number Placeholder 5">
            <a:extLst>
              <a:ext uri="{FF2B5EF4-FFF2-40B4-BE49-F238E27FC236}">
                <a16:creationId xmlns:a16="http://schemas.microsoft.com/office/drawing/2014/main" id="{65004B2E-C8DE-44C3-8D21-B4CA5E2EB3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8" name="Picture 7" descr="A qr code for the training survey pointing to This URL: https://bit.ly/2MXsECg&#10;">
            <a:extLst>
              <a:ext uri="{FF2B5EF4-FFF2-40B4-BE49-F238E27FC236}">
                <a16:creationId xmlns:a16="http://schemas.microsoft.com/office/drawing/2014/main" id="{B24F3654-94F6-CF3D-2E52-75D6075EC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679" y="2019814"/>
            <a:ext cx="1919372" cy="1919372"/>
          </a:xfrm>
          <a:prstGeom prst="rect">
            <a:avLst/>
          </a:prstGeom>
        </p:spPr>
      </p:pic>
      <p:sp>
        <p:nvSpPr>
          <p:cNvPr id="3" name="Footer Placeholder 3">
            <a:extLst>
              <a:ext uri="{FF2B5EF4-FFF2-40B4-BE49-F238E27FC236}">
                <a16:creationId xmlns:a16="http://schemas.microsoft.com/office/drawing/2014/main" id="{C6AA5525-BB2E-619D-6593-79430135D700}"/>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Reports and Certification v1.0 January 09, 2025</a:t>
            </a:r>
          </a:p>
        </p:txBody>
      </p:sp>
    </p:spTree>
    <p:extLst>
      <p:ext uri="{BB962C8B-B14F-4D97-AF65-F5344CB8AC3E}">
        <p14:creationId xmlns:p14="http://schemas.microsoft.com/office/powerpoint/2010/main" val="1273063063"/>
      </p:ext>
    </p:extLst>
  </p:cSld>
  <p:clrMapOvr>
    <a:masterClrMapping/>
  </p:clrMapOvr>
</p:sld>
</file>

<file path=ppt/theme/theme1.xml><?xml version="1.0" encoding="utf-8"?>
<a:theme xmlns:a="http://schemas.openxmlformats.org/drawingml/2006/main" name="1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1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1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course provides an overview of Fall-2 and a review of the data submission. It provides an overview of the staff and course information reported in Fall-2. Additionally, the certification process and reports review is covered in detail. It also covers certification errors, how to use the CALPADS documentation for troubleshooting and error resolution, and common problems with Fall 2. </DocShortBody>
    <DocBody xmlns="186db01c-c4a5-44d8-a310-3ab2db9d5f5c">This course provides an overview of Fall-2 and a review of the data submission. It provides an overview of the staff and course information reported in Fall-2. Additionally, the certification process and reports review is covered in detail. It also covers certification errors, how to use the CALPADS documentation for troubleshooting and error resolution, and common problems with Fall 2. </DocBody>
    <DocTitle xmlns="186db01c-c4a5-44d8-a310-3ab2db9d5f5c">Fall 2 Reporting and Certification PowerPoint with Notes v1.0</DocTitle>
    <ReportPeriod xmlns="186db01c-c4a5-44d8-a310-3ab2db9d5f5c">Fall 2</ReportPeriod>
    <_dlc_DocId xmlns="88c68383-87e6-47d9-bddd-bf3f846e2f30">V2FRC72ACC37-661584439-342</_dlc_DocId>
    <_dlc_DocIdUrl xmlns="88c68383-87e6-47d9-bddd-bf3f846e2f30">
      <Url>https://fcmat2.sharepoint.com/sites/intranet/_layouts/15/DocIdRedir.aspx?ID=V2FRC72ACC37-661584439-342</Url>
      <Description>V2FRC72ACC37-661584439-342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5CCFC25-8FC5-4912-B75A-76704B55D3DC}">
  <ds:schemaRefs>
    <ds:schemaRef ds:uri="http://purl.org/dc/dcmitype/"/>
    <ds:schemaRef ds:uri="http://www.w3.org/XML/1998/namespace"/>
    <ds:schemaRef ds:uri="http://purl.org/dc/terms/"/>
    <ds:schemaRef ds:uri="http://schemas.openxmlformats.org/package/2006/metadata/core-properties"/>
    <ds:schemaRef ds:uri="http://schemas.microsoft.com/office/2006/documentManagement/types"/>
    <ds:schemaRef ds:uri="b92034fb-4666-4cb2-aacd-159b1af3bd6a"/>
    <ds:schemaRef ds:uri="43b4253e-c274-4962-85a2-d8f7662acfe4"/>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F396F27A-DAE8-4B34-A989-9871BCB26CFD}">
  <ds:schemaRefs>
    <ds:schemaRef ds:uri="http://schemas.microsoft.com/sharepoint/v3/contenttype/forms"/>
  </ds:schemaRefs>
</ds:datastoreItem>
</file>

<file path=customXml/itemProps3.xml><?xml version="1.0" encoding="utf-8"?>
<ds:datastoreItem xmlns:ds="http://schemas.openxmlformats.org/officeDocument/2006/customXml" ds:itemID="{D8EE7513-D4C1-4ADE-9DAC-D721FBDEFFF1}"/>
</file>

<file path=customXml/itemProps4.xml><?xml version="1.0" encoding="utf-8"?>
<ds:datastoreItem xmlns:ds="http://schemas.openxmlformats.org/officeDocument/2006/customXml" ds:itemID="{3D665E4F-A173-4ED5-B8FD-502E9C7149C1}"/>
</file>

<file path=docProps/app.xml><?xml version="1.0" encoding="utf-8"?>
<Properties xmlns="http://schemas.openxmlformats.org/officeDocument/2006/extended-properties" xmlns:vt="http://schemas.openxmlformats.org/officeDocument/2006/docPropsVTypes">
  <TotalTime>26993</TotalTime>
  <Words>17431</Words>
  <Application>Microsoft Office PowerPoint</Application>
  <PresentationFormat>Widescreen</PresentationFormat>
  <Paragraphs>1758</Paragraphs>
  <Slides>100</Slides>
  <Notes>93</Notes>
  <HiddenSlides>1</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100</vt:i4>
      </vt:variant>
    </vt:vector>
  </HeadingPairs>
  <TitlesOfParts>
    <vt:vector size="126" baseType="lpstr">
      <vt:lpstr>Aeries Sans</vt:lpstr>
      <vt:lpstr>Aptos</vt:lpstr>
      <vt:lpstr>arial</vt:lpstr>
      <vt:lpstr>arial</vt:lpstr>
      <vt:lpstr>Arial Black</vt:lpstr>
      <vt:lpstr>Arial Narrow</vt:lpstr>
      <vt:lpstr>Calibri</vt:lpstr>
      <vt:lpstr>Calibri Light</vt:lpstr>
      <vt:lpstr>Courier New</vt:lpstr>
      <vt:lpstr>Helvetica Light</vt:lpstr>
      <vt:lpstr>Helvetica Neue</vt:lpstr>
      <vt:lpstr>Lato</vt:lpstr>
      <vt:lpstr>Nunito Sans</vt:lpstr>
      <vt:lpstr>Open Sans</vt:lpstr>
      <vt:lpstr>Poppins</vt:lpstr>
      <vt:lpstr>Poppins Medium</vt:lpstr>
      <vt:lpstr>Roboto</vt:lpstr>
      <vt:lpstr>Symbol</vt:lpstr>
      <vt:lpstr>Tahoma</vt:lpstr>
      <vt:lpstr>Times New Roman</vt:lpstr>
      <vt:lpstr>Wingdings</vt:lpstr>
      <vt:lpstr>12_Office Theme</vt:lpstr>
      <vt:lpstr>16_Office Theme</vt:lpstr>
      <vt:lpstr>17_Office Theme</vt:lpstr>
      <vt:lpstr>18_Office Theme</vt:lpstr>
      <vt:lpstr>19_Office Theme</vt:lpstr>
      <vt:lpstr>Fall 2  Reporting &amp; Certification</vt:lpstr>
      <vt:lpstr>Target Audience</vt:lpstr>
      <vt:lpstr>CALPADS Training Road Map</vt:lpstr>
      <vt:lpstr>Objective</vt:lpstr>
      <vt:lpstr>Agenda</vt:lpstr>
      <vt:lpstr>Overview</vt:lpstr>
      <vt:lpstr>Overview of Collection</vt:lpstr>
      <vt:lpstr>Who are Involved in Data Collection?</vt:lpstr>
      <vt:lpstr>Fall 2 Key Dates</vt:lpstr>
      <vt:lpstr>Fall 2 Tool Kit</vt:lpstr>
      <vt:lpstr>Data Overview</vt:lpstr>
      <vt:lpstr>Data Submission Sequence</vt:lpstr>
      <vt:lpstr>Staff Data Submission</vt:lpstr>
      <vt:lpstr>Reportable Staff</vt:lpstr>
      <vt:lpstr>Staff Not Employed by the LEA</vt:lpstr>
      <vt:lpstr>SEIDs for Non-certificated Teachers &amp; Admins</vt:lpstr>
      <vt:lpstr>Staff Data Types</vt:lpstr>
      <vt:lpstr>Staff Demographics</vt:lpstr>
      <vt:lpstr>STAFF Service Years </vt:lpstr>
      <vt:lpstr>California Definitions for Equity Data under the ESSA</vt:lpstr>
      <vt:lpstr>SASS Data Collected </vt:lpstr>
      <vt:lpstr>Staff Assignment Types (SASS)</vt:lpstr>
      <vt:lpstr>Teaching Assignments</vt:lpstr>
      <vt:lpstr>Job Classification FTE Percentage</vt:lpstr>
      <vt:lpstr>Staff on Leave</vt:lpstr>
      <vt:lpstr>How should teachers be reported?</vt:lpstr>
      <vt:lpstr>Teacher Reporting Scenarios</vt:lpstr>
      <vt:lpstr>22-23 Non-Classroom Based Assignments</vt:lpstr>
      <vt:lpstr>Special Education Teachers</vt:lpstr>
      <vt:lpstr>Course Submission</vt:lpstr>
      <vt:lpstr>Course Data Submission</vt:lpstr>
      <vt:lpstr>Course Enrollment Students Reported</vt:lpstr>
      <vt:lpstr>Course Data</vt:lpstr>
      <vt:lpstr>Courses Reported</vt:lpstr>
      <vt:lpstr>College Courses</vt:lpstr>
      <vt:lpstr>College Courses That Should Be Reported</vt:lpstr>
      <vt:lpstr>Use of SEID 9999999999</vt:lpstr>
      <vt:lpstr>Generic SEID CALSAAS Predetermination</vt:lpstr>
      <vt:lpstr>Picking the correct Course code</vt:lpstr>
      <vt:lpstr>Reporting English Learner Services Key Elements</vt:lpstr>
      <vt:lpstr>Postsecondary Status</vt:lpstr>
      <vt:lpstr>Postsecondary (PSTS)</vt:lpstr>
      <vt:lpstr>How to identify CTE students to survey?</vt:lpstr>
      <vt:lpstr>Survey List in a Nutshell</vt:lpstr>
      <vt:lpstr>Identifying Student Survey List</vt:lpstr>
      <vt:lpstr>Identifying Student Survey List - Cont</vt:lpstr>
      <vt:lpstr>Survey Template and more</vt:lpstr>
      <vt:lpstr>How to Submit Fall 2 PSTS Records</vt:lpstr>
      <vt:lpstr>Certification Process</vt:lpstr>
      <vt:lpstr>Post- File Submission Work and Certification</vt:lpstr>
      <vt:lpstr>Fall 2 Certification Status</vt:lpstr>
      <vt:lpstr>Certification Steps</vt:lpstr>
      <vt:lpstr>Data Discrepancies Dashboard</vt:lpstr>
      <vt:lpstr>Error Resolution and  Snapshot Revision Resources </vt:lpstr>
      <vt:lpstr>Data Discrepancy List</vt:lpstr>
      <vt:lpstr>CERT Error List</vt:lpstr>
      <vt:lpstr>CERT to CDD Conversion </vt:lpstr>
      <vt:lpstr>CERT to CDD Conversion (cont.)</vt:lpstr>
      <vt:lpstr>New CDDs</vt:lpstr>
      <vt:lpstr>SENR0661F2 - No Staff Assignment for Demographics </vt:lpstr>
      <vt:lpstr>SDEM0684F2 - Missing non-classroom based assignment or course section record </vt:lpstr>
      <vt:lpstr>CRSE0683F2 - Teaching Staff Assignment Missing </vt:lpstr>
      <vt:lpstr>SCSE0641F2 - No Student Course Section Data for a Primarily Enrolled Student (SCSE)</vt:lpstr>
      <vt:lpstr>CRSE0686F2 - No Enrollment for Course Section </vt:lpstr>
      <vt:lpstr>CRSE0640F2</vt:lpstr>
      <vt:lpstr>SCSE0139F2</vt:lpstr>
      <vt:lpstr>Fall 2 Reports </vt:lpstr>
      <vt:lpstr>Fall 2 Reports</vt:lpstr>
      <vt:lpstr>Report 2.4 EL Education Services - Student Count Unduplicated</vt:lpstr>
      <vt:lpstr>Report 2.5 EL Education Services - Unduplicated count of Teachers</vt:lpstr>
      <vt:lpstr>Report 2.6 EL – Count by Primary Language</vt:lpstr>
      <vt:lpstr>Report 2.7 EL Education Services - Student List</vt:lpstr>
      <vt:lpstr>Report 3.1 Class Size– by Content Area</vt:lpstr>
      <vt:lpstr>Report 3.2 Class Enrollment – by Content Area</vt:lpstr>
      <vt:lpstr>Report 3.3 Class Enrollment – Student List</vt:lpstr>
      <vt:lpstr>Report 3.7 - Course Section Enrollment – Count and Details</vt:lpstr>
      <vt:lpstr>Report 3.8 -  Course Section Enrollment – Count by Content Area</vt:lpstr>
      <vt:lpstr>Report 4.1 Staff – Count and FTE by Job Classification</vt:lpstr>
      <vt:lpstr>Report 4.2 Staff – Count and FTE by Job Classification Disaggregated</vt:lpstr>
      <vt:lpstr>Report 4.3  Staff Teaching Assignment – Detail</vt:lpstr>
      <vt:lpstr>Report 4.4 Staff Profile – List</vt:lpstr>
      <vt:lpstr>Report 4.5 - Staff Non-Classroom Based or Support Assignment – Detail</vt:lpstr>
      <vt:lpstr>Report 17.1 - Postsecondary Status Outcome - Count</vt:lpstr>
      <vt:lpstr>Report 17.2 - Postsecondary Status Outcome – Student List</vt:lpstr>
      <vt:lpstr>ASSIGNMENT MONITORING</vt:lpstr>
      <vt:lpstr>CALSAAS Process</vt:lpstr>
      <vt:lpstr>Assignment Monitoring Data</vt:lpstr>
      <vt:lpstr>Get a Head Start</vt:lpstr>
      <vt:lpstr>Review Report 4.3</vt:lpstr>
      <vt:lpstr>CALSAAS Exception Types</vt:lpstr>
      <vt:lpstr>Report 4.3 – Staff Teaching Assignment Detail</vt:lpstr>
      <vt:lpstr>Report 4.5 – Staff Non-Classroom Based or Support Assignment - Detail</vt:lpstr>
      <vt:lpstr>Wrap Up</vt:lpstr>
      <vt:lpstr>Summary</vt:lpstr>
      <vt:lpstr>Strategies for Success</vt:lpstr>
      <vt:lpstr>Suggested Milestones</vt:lpstr>
      <vt:lpstr>Support</vt:lpstr>
      <vt:lpstr>Resources</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 Reporting and Certification PowerPoint with Notes v1.0</dc:title>
  <dc:creator>Nathaniel Holmes</dc:creator>
  <cp:lastModifiedBy>Nathaniel Holmes</cp:lastModifiedBy>
  <cp:revision>4</cp:revision>
  <dcterms:created xsi:type="dcterms:W3CDTF">2020-12-09T17:05:27Z</dcterms:created>
  <dcterms:modified xsi:type="dcterms:W3CDTF">2025-01-09T16:08:38Z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df2a4b16-3af2-4d37-894b-b05fa37812d3</vt:lpwstr>
  </property>
  <property fmtid="{D5CDD505-2E9C-101B-9397-08002B2CF9AE}" pid="4" name="MediaServiceImageTags">
    <vt:lpwstr/>
  </property>
</Properties>
</file>